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0.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notesSlides/notesSlide11.xml" ContentType="application/vnd.openxmlformats-officedocument.presentationml.notesSlide+xml"/>
  <Override PartName="/ppt/charts/chart12.xml" ContentType="application/vnd.openxmlformats-officedocument.drawingml.chart+xml"/>
  <Override PartName="/ppt/charts/style1.xml" ContentType="application/vnd.ms-office.chartstyle+xml"/>
  <Override PartName="/ppt/charts/colors1.xml" ContentType="application/vnd.ms-office.chartcolorstyle+xml"/>
  <Override PartName="/ppt/charts/chart1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14.xml" ContentType="application/vnd.openxmlformats-officedocument.drawingml.chart+xml"/>
  <Override PartName="/ppt/charts/style3.xml" ContentType="application/vnd.ms-office.chartstyle+xml"/>
  <Override PartName="/ppt/charts/colors3.xml" ContentType="application/vnd.ms-office.chartcolorstyle+xml"/>
  <Override PartName="/ppt/charts/chart15.xml" ContentType="application/vnd.openxmlformats-officedocument.drawingml.chart+xml"/>
  <Override PartName="/ppt/charts/style4.xml" ContentType="application/vnd.ms-office.chartstyle+xml"/>
  <Override PartName="/ppt/charts/colors4.xml" ContentType="application/vnd.ms-office.chartcolorstyl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style5.xml" ContentType="application/vnd.ms-office.chartstyle+xml"/>
  <Override PartName="/ppt/charts/colors5.xml" ContentType="application/vnd.ms-office.chartcolorstyle+xml"/>
  <Override PartName="/ppt/charts/chart21.xml" ContentType="application/vnd.openxmlformats-officedocument.drawingml.chart+xml"/>
  <Override PartName="/ppt/charts/style6.xml" ContentType="application/vnd.ms-office.chartstyle+xml"/>
  <Override PartName="/ppt/charts/colors6.xml" ContentType="application/vnd.ms-office.chartcolorstyle+xml"/>
  <Override PartName="/ppt/charts/chart22.xml" ContentType="application/vnd.openxmlformats-officedocument.drawingml.chart+xml"/>
  <Override PartName="/ppt/charts/style7.xml" ContentType="application/vnd.ms-office.chartstyle+xml"/>
  <Override PartName="/ppt/charts/colors7.xml" ContentType="application/vnd.ms-office.chartcolorstyle+xml"/>
  <Override PartName="/ppt/charts/chart23.xml" ContentType="application/vnd.openxmlformats-officedocument.drawingml.chart+xml"/>
  <Override PartName="/ppt/charts/style8.xml" ContentType="application/vnd.ms-office.chartstyle+xml"/>
  <Override PartName="/ppt/charts/colors8.xml" ContentType="application/vnd.ms-office.chartcolorstyle+xml"/>
  <Override PartName="/ppt/charts/chart24.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3.xml" ContentType="application/vnd.openxmlformats-officedocument.presentationml.notesSlide+xml"/>
  <Override PartName="/ppt/charts/chart25.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6.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27.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28.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29.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30.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31.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32.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33.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34.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35.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36.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37.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38.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3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4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41.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42.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43.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44.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notesSlides/notesSlide14.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15.xml" ContentType="application/vnd.openxmlformats-officedocument.presentationml.notesSlide+xml"/>
  <Override PartName="/ppt/charts/chart57.xml" ContentType="application/vnd.openxmlformats-officedocument.drawingml.chart+xml"/>
  <Override PartName="/ppt/charts/chart58.xml" ContentType="application/vnd.openxmlformats-officedocument.drawingml.chart+xml"/>
  <Override PartName="/ppt/notesSlides/notesSlide16.xml" ContentType="application/vnd.openxmlformats-officedocument.presentationml.notesSlide+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chart62.xml" ContentType="application/vnd.openxmlformats-officedocument.drawingml.chart+xml"/>
  <Override PartName="/ppt/notesSlides/notesSlide17.xml" ContentType="application/vnd.openxmlformats-officedocument.presentationml.notesSlide+xml"/>
  <Override PartName="/ppt/charts/chart63.xml" ContentType="application/vnd.openxmlformats-officedocument.drawingml.chart+xml"/>
  <Override PartName="/ppt/charts/chart64.xml" ContentType="application/vnd.openxmlformats-officedocument.drawingml.chart+xml"/>
  <Override PartName="/ppt/charts/chart65.xml" ContentType="application/vnd.openxmlformats-officedocument.drawingml.chart+xml"/>
  <Override PartName="/ppt/notesSlides/notesSlide18.xml" ContentType="application/vnd.openxmlformats-officedocument.presentationml.notesSlide+xml"/>
  <Override PartName="/ppt/charts/chart66.xml" ContentType="application/vnd.openxmlformats-officedocument.drawingml.chart+xml"/>
  <Override PartName="/ppt/notesSlides/notesSlide19.xml" ContentType="application/vnd.openxmlformats-officedocument.presentationml.notesSlide+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20.xml" ContentType="application/vnd.openxmlformats-officedocument.presentationml.notesSlide+xml"/>
  <Override PartName="/ppt/charts/chart71.xml" ContentType="application/vnd.openxmlformats-officedocument.drawingml.chart+xml"/>
  <Override PartName="/ppt/theme/themeOverride1.xml" ContentType="application/vnd.openxmlformats-officedocument.themeOverride+xml"/>
  <Override PartName="/ppt/charts/chart72.xml" ContentType="application/vnd.openxmlformats-officedocument.drawingml.chart+xml"/>
  <Override PartName="/ppt/charts/chart73.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1.xml" ContentType="application/vnd.openxmlformats-officedocument.presentationml.notesSlide+xml"/>
  <Override PartName="/ppt/charts/chart74.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75.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76.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77.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78.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chart90.xml" ContentType="application/vnd.openxmlformats-officedocument.drawingml.chart+xml"/>
  <Override PartName="/ppt/charts/chart91.xml" ContentType="application/vnd.openxmlformats-officedocument.drawingml.chart+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notesSlides/notesSlide22.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23.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07.xml" ContentType="application/vnd.openxmlformats-officedocument.drawingml.chart+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theme/themeOverride2.xml" ContentType="application/vnd.openxmlformats-officedocument.themeOverride+xml"/>
  <Override PartName="/ppt/charts/chart119.xml" ContentType="application/vnd.openxmlformats-officedocument.drawingml.chart+xml"/>
  <Override PartName="/ppt/charts/style41.xml" ContentType="application/vnd.ms-office.chartstyle+xml"/>
  <Override PartName="/ppt/charts/colors41.xml" ContentType="application/vnd.ms-office.chartcolorstyle+xml"/>
  <Override PartName="/ppt/theme/themeOverride3.xml" ContentType="application/vnd.openxmlformats-officedocument.themeOverride+xml"/>
  <Override PartName="/ppt/charts/chart120.xml" ContentType="application/vnd.openxmlformats-officedocument.drawingml.chart+xml"/>
  <Override PartName="/ppt/charts/chart121.xml" ContentType="application/vnd.openxmlformats-officedocument.drawingml.chart+xml"/>
  <Override PartName="/ppt/charts/chart122.xml" ContentType="application/vnd.openxmlformats-officedocument.drawingml.chart+xml"/>
  <Override PartName="/ppt/charts/chart123.xml" ContentType="application/vnd.openxmlformats-officedocument.drawingml.chart+xml"/>
  <Override PartName="/ppt/charts/chart124.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24.xml" ContentType="application/vnd.openxmlformats-officedocument.presentationml.notesSlide+xml"/>
  <Override PartName="/ppt/charts/chart125.xml" ContentType="application/vnd.openxmlformats-officedocument.drawingml.chart+xml"/>
  <Override PartName="/ppt/charts/style43.xml" ContentType="application/vnd.ms-office.chartstyle+xml"/>
  <Override PartName="/ppt/charts/colors43.xml" ContentType="application/vnd.ms-office.chartcolorstyle+xml"/>
  <Override PartName="/ppt/theme/themeOverride4.xml" ContentType="application/vnd.openxmlformats-officedocument.themeOverride+xml"/>
  <Override PartName="/ppt/charts/chart126.xml" ContentType="application/vnd.openxmlformats-officedocument.drawingml.chart+xml"/>
  <Override PartName="/ppt/theme/themeOverride5.xml" ContentType="application/vnd.openxmlformats-officedocument.themeOverride+xml"/>
  <Override PartName="/ppt/charts/chart127.xml" ContentType="application/vnd.openxmlformats-officedocument.drawingml.chart+xml"/>
  <Override PartName="/ppt/charts/style44.xml" ContentType="application/vnd.ms-office.chartstyle+xml"/>
  <Override PartName="/ppt/charts/colors44.xml" ContentType="application/vnd.ms-office.chartcolorstyle+xml"/>
  <Override PartName="/ppt/theme/themeOverride6.xml" ContentType="application/vnd.openxmlformats-officedocument.themeOverride+xml"/>
  <Override PartName="/ppt/charts/chart128.xml" ContentType="application/vnd.openxmlformats-officedocument.drawingml.chart+xml"/>
  <Override PartName="/ppt/charts/chart129.xml" ContentType="application/vnd.openxmlformats-officedocument.drawingml.chart+xml"/>
  <Override PartName="/ppt/charts/chart130.xml" ContentType="application/vnd.openxmlformats-officedocument.drawingml.chart+xml"/>
  <Override PartName="/ppt/charts/chart131.xml" ContentType="application/vnd.openxmlformats-officedocument.drawingml.chart+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notesSlides/notesSlide25.xml" ContentType="application/vnd.openxmlformats-officedocument.presentationml.notesSlide+xml"/>
  <Override PartName="/ppt/charts/chart136.xml" ContentType="application/vnd.openxmlformats-officedocument.drawingml.chart+xml"/>
  <Override PartName="/ppt/charts/chart137.xml" ContentType="application/vnd.openxmlformats-officedocument.drawingml.chart+xml"/>
  <Override PartName="/ppt/charts/chart138.xml" ContentType="application/vnd.openxmlformats-officedocument.drawingml.chart+xml"/>
  <Override PartName="/ppt/notesSlides/notesSlide26.xml" ContentType="application/vnd.openxmlformats-officedocument.presentationml.notesSlide+xml"/>
  <Override PartName="/ppt/charts/chart139.xml" ContentType="application/vnd.openxmlformats-officedocument.drawingml.chart+xml"/>
  <Override PartName="/ppt/charts/chart140.xml" ContentType="application/vnd.openxmlformats-officedocument.drawingml.chart+xml"/>
  <Override PartName="/ppt/charts/chart141.xml" ContentType="application/vnd.openxmlformats-officedocument.drawingml.chart+xml"/>
  <Override PartName="/ppt/notesSlides/notesSlide27.xml" ContentType="application/vnd.openxmlformats-officedocument.presentationml.notesSlide+xml"/>
  <Override PartName="/ppt/charts/chart142.xml" ContentType="application/vnd.openxmlformats-officedocument.drawingml.chart+xml"/>
  <Override PartName="/ppt/charts/chart143.xml" ContentType="application/vnd.openxmlformats-officedocument.drawingml.chart+xml"/>
  <Override PartName="/ppt/charts/chart144.xml" ContentType="application/vnd.openxmlformats-officedocument.drawingml.chart+xml"/>
  <Override PartName="/ppt/theme/themeOverride7.xml" ContentType="application/vnd.openxmlformats-officedocument.themeOverride+xml"/>
  <Override PartName="/ppt/charts/chart145.xml" ContentType="application/vnd.openxmlformats-officedocument.drawingml.chart+xml"/>
  <Override PartName="/ppt/theme/themeOverride8.xml" ContentType="application/vnd.openxmlformats-officedocument.themeOverride+xml"/>
  <Override PartName="/ppt/charts/chart146.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47.xml" ContentType="application/vnd.openxmlformats-officedocument.drawingml.chart+xml"/>
  <Override PartName="/ppt/charts/chart148.xml" ContentType="application/vnd.openxmlformats-officedocument.drawingml.chart+xml"/>
  <Override PartName="/ppt/charts/chart149.xml" ContentType="application/vnd.openxmlformats-officedocument.drawingml.chart+xml"/>
  <Override PartName="/ppt/theme/themeOverride9.xml" ContentType="application/vnd.openxmlformats-officedocument.themeOverride+xml"/>
  <Override PartName="/ppt/charts/chart150.xml" ContentType="application/vnd.openxmlformats-officedocument.drawingml.chart+xml"/>
  <Override PartName="/ppt/charts/chart151.xml" ContentType="application/vnd.openxmlformats-officedocument.drawingml.chart+xml"/>
  <Override PartName="/ppt/charts/style46.xml" ContentType="application/vnd.ms-office.chartstyle+xml"/>
  <Override PartName="/ppt/charts/colors46.xml" ContentType="application/vnd.ms-office.chartcolorstyle+xml"/>
  <Override PartName="/ppt/notesSlides/notesSlide28.xml" ContentType="application/vnd.openxmlformats-officedocument.presentationml.notesSlide+xml"/>
  <Override PartName="/ppt/charts/chart152.xml" ContentType="application/vnd.openxmlformats-officedocument.drawingml.chart+xml"/>
  <Override PartName="/ppt/notesSlides/notesSlide29.xml" ContentType="application/vnd.openxmlformats-officedocument.presentationml.notesSlide+xml"/>
  <Override PartName="/ppt/charts/chart153.xml" ContentType="application/vnd.openxmlformats-officedocument.drawingml.chart+xml"/>
  <Override PartName="/ppt/charts/chart154.xml" ContentType="application/vnd.openxmlformats-officedocument.drawingml.chart+xml"/>
  <Override PartName="/ppt/charts/chart155.xml" ContentType="application/vnd.openxmlformats-officedocument.drawingml.chart+xml"/>
  <Override PartName="/ppt/theme/themeOverride10.xml" ContentType="application/vnd.openxmlformats-officedocument.themeOverride+xml"/>
  <Override PartName="/ppt/charts/chart156.xml" ContentType="application/vnd.openxmlformats-officedocument.drawingml.chart+xml"/>
  <Override PartName="/ppt/charts/style47.xml" ContentType="application/vnd.ms-office.chartstyle+xml"/>
  <Override PartName="/ppt/charts/colors47.xml" ContentType="application/vnd.ms-office.chartcolorstyle+xml"/>
  <Override PartName="/ppt/theme/themeOverride11.xml" ContentType="application/vnd.openxmlformats-officedocument.themeOverride+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chart159.xml" ContentType="application/vnd.openxmlformats-officedocument.drawingml.chart+xml"/>
  <Override PartName="/ppt/charts/style48.xml" ContentType="application/vnd.ms-office.chartstyle+xml"/>
  <Override PartName="/ppt/charts/colors48.xml" ContentType="application/vnd.ms-office.chartcolorstyle+xml"/>
  <Override PartName="/ppt/theme/themeOverride12.xml" ContentType="application/vnd.openxmlformats-officedocument.themeOverride+xml"/>
  <Override PartName="/ppt/charts/chart160.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chart163.xml" ContentType="application/vnd.openxmlformats-officedocument.drawingml.chart+xml"/>
  <Override PartName="/ppt/charts/chart164.xml" ContentType="application/vnd.openxmlformats-officedocument.drawingml.chart+xml"/>
  <Override PartName="/ppt/notesSlides/notesSlide31.xml" ContentType="application/vnd.openxmlformats-officedocument.presentationml.notesSlide+xml"/>
  <Override PartName="/ppt/charts/chart165.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6.xml" ContentType="application/vnd.openxmlformats-officedocument.drawingml.chart+xml"/>
  <Override PartName="/ppt/charts/style51.xml" ContentType="application/vnd.ms-office.chartstyle+xml"/>
  <Override PartName="/ppt/charts/colors51.xml" ContentType="application/vnd.ms-office.chartcolorstyle+xml"/>
  <Override PartName="/ppt/theme/themeOverride13.xml" ContentType="application/vnd.openxmlformats-officedocument.themeOverride+xml"/>
  <Override PartName="/ppt/charts/chart167.xml" ContentType="application/vnd.openxmlformats-officedocument.drawingml.chart+xml"/>
  <Override PartName="/ppt/theme/themeOverride14.xml" ContentType="application/vnd.openxmlformats-officedocument.themeOverride+xml"/>
  <Override PartName="/ppt/charts/chart168.xml" ContentType="application/vnd.openxmlformats-officedocument.drawingml.chart+xml"/>
  <Override PartName="/ppt/theme/themeOverride15.xml" ContentType="application/vnd.openxmlformats-officedocument.themeOverride+xml"/>
  <Override PartName="/ppt/notesSlides/notesSlide32.xml" ContentType="application/vnd.openxmlformats-officedocument.presentationml.notesSlide+xml"/>
  <Override PartName="/ppt/charts/chart169.xml" ContentType="application/vnd.openxmlformats-officedocument.drawingml.chart+xml"/>
  <Override PartName="/ppt/charts/chart170.xml" ContentType="application/vnd.openxmlformats-officedocument.drawingml.chart+xml"/>
  <Override PartName="/ppt/charts/chart171.xml" ContentType="application/vnd.openxmlformats-officedocument.drawingml.chart+xml"/>
  <Override PartName="/ppt/charts/chart172.xml" ContentType="application/vnd.openxmlformats-officedocument.drawingml.chart+xml"/>
  <Override PartName="/ppt/notesSlides/notesSlide33.xml" ContentType="application/vnd.openxmlformats-officedocument.presentationml.notesSlide+xml"/>
  <Override PartName="/ppt/charts/chart173.xml" ContentType="application/vnd.openxmlformats-officedocument.drawingml.chart+xml"/>
  <Override PartName="/ppt/charts/chart174.xml" ContentType="application/vnd.openxmlformats-officedocument.drawingml.chart+xml"/>
  <Override PartName="/ppt/charts/chart175.xml" ContentType="application/vnd.openxmlformats-officedocument.drawingml.chart+xml"/>
  <Override PartName="/ppt/charts/chart176.xml" ContentType="application/vnd.openxmlformats-officedocument.drawingml.chart+xml"/>
  <Override PartName="/ppt/notesSlides/notesSlide34.xml" ContentType="application/vnd.openxmlformats-officedocument.presentationml.notesSlide+xml"/>
  <Override PartName="/ppt/charts/chart177.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8.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9.xml" ContentType="application/vnd.openxmlformats-officedocument.drawingml.chart+xml"/>
  <Override PartName="/ppt/charts/chart180.xml" ContentType="application/vnd.openxmlformats-officedocument.drawingml.chart+xml"/>
  <Override PartName="/ppt/notesSlides/notesSlide35.xml" ContentType="application/vnd.openxmlformats-officedocument.presentationml.notesSlide+xml"/>
  <Override PartName="/ppt/charts/chart181.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82.xml" ContentType="application/vnd.openxmlformats-officedocument.drawingml.chart+xml"/>
  <Override PartName="/ppt/charts/style55.xml" ContentType="application/vnd.ms-office.chartstyle+xml"/>
  <Override PartName="/ppt/charts/colors55.xml" ContentType="application/vnd.ms-office.chartcolorstyle+xml"/>
  <Override PartName="/ppt/theme/themeOverride16.xml" ContentType="application/vnd.openxmlformats-officedocument.themeOverride+xml"/>
  <Override PartName="/ppt/charts/chart183.xml" ContentType="application/vnd.openxmlformats-officedocument.drawingml.chart+xml"/>
  <Override PartName="/ppt/charts/style56.xml" ContentType="application/vnd.ms-office.chartstyle+xml"/>
  <Override PartName="/ppt/charts/colors56.xml" ContentType="application/vnd.ms-office.chartcolorstyle+xml"/>
  <Override PartName="/ppt/theme/themeOverride17.xml" ContentType="application/vnd.openxmlformats-officedocument.themeOverride+xml"/>
  <Override PartName="/ppt/charts/chart184.xml" ContentType="application/vnd.openxmlformats-officedocument.drawingml.chart+xml"/>
  <Override PartName="/ppt/charts/style57.xml" ContentType="application/vnd.ms-office.chartstyle+xml"/>
  <Override PartName="/ppt/charts/colors57.xml" ContentType="application/vnd.ms-office.chartcolorstyle+xml"/>
  <Override PartName="/ppt/theme/themeOverride18.xml" ContentType="application/vnd.openxmlformats-officedocument.themeOverride+xml"/>
  <Override PartName="/ppt/charts/chart185.xml" ContentType="application/vnd.openxmlformats-officedocument.drawingml.chart+xml"/>
  <Override PartName="/ppt/charts/style58.xml" ContentType="application/vnd.ms-office.chartstyle+xml"/>
  <Override PartName="/ppt/charts/colors58.xml" ContentType="application/vnd.ms-office.chartcolorstyle+xml"/>
  <Override PartName="/ppt/theme/themeOverride19.xml" ContentType="application/vnd.openxmlformats-officedocument.themeOverride+xml"/>
  <Override PartName="/ppt/charts/chart186.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7.xml" ContentType="application/vnd.openxmlformats-officedocument.drawingml.chart+xml"/>
  <Override PartName="/ppt/charts/chart188.xml" ContentType="application/vnd.openxmlformats-officedocument.drawingml.chart+xml"/>
  <Override PartName="/ppt/charts/chart189.xml" ContentType="application/vnd.openxmlformats-officedocument.drawingml.chart+xml"/>
  <Override PartName="/ppt/charts/chart190.xml" ContentType="application/vnd.openxmlformats-officedocument.drawingml.chart+xml"/>
  <Override PartName="/ppt/charts/chart191.xml" ContentType="application/vnd.openxmlformats-officedocument.drawingml.chart+xml"/>
  <Override PartName="/ppt/theme/themeOverride20.xml" ContentType="application/vnd.openxmlformats-officedocument.themeOverride+xml"/>
  <Override PartName="/ppt/charts/chart192.xml" ContentType="application/vnd.openxmlformats-officedocument.drawingml.chart+xml"/>
  <Override PartName="/ppt/theme/themeOverride21.xml" ContentType="application/vnd.openxmlformats-officedocument.themeOverride+xml"/>
  <Override PartName="/ppt/charts/chart193.xml" ContentType="application/vnd.openxmlformats-officedocument.drawingml.chart+xml"/>
  <Override PartName="/ppt/theme/themeOverride22.xml" ContentType="application/vnd.openxmlformats-officedocument.themeOverride+xml"/>
  <Override PartName="/ppt/charts/chart194.xml" ContentType="application/vnd.openxmlformats-officedocument.drawingml.chart+xml"/>
  <Override PartName="/ppt/charts/chart195.xml" ContentType="application/vnd.openxmlformats-officedocument.drawingml.chart+xml"/>
  <Override PartName="/ppt/charts/chart196.xml" ContentType="application/vnd.openxmlformats-officedocument.drawingml.chart+xml"/>
  <Override PartName="/ppt/charts/chart197.xml" ContentType="application/vnd.openxmlformats-officedocument.drawingml.chart+xml"/>
  <Override PartName="/ppt/charts/chart198.xml" ContentType="application/vnd.openxmlformats-officedocument.drawingml.chart+xml"/>
  <Override PartName="/ppt/charts/chart199.xml" ContentType="application/vnd.openxmlformats-officedocument.drawingml.chart+xml"/>
  <Override PartName="/ppt/charts/chart200.xml" ContentType="application/vnd.openxmlformats-officedocument.drawingml.chart+xml"/>
  <Override PartName="/ppt/charts/chart201.xml" ContentType="application/vnd.openxmlformats-officedocument.drawingml.chart+xml"/>
  <Override PartName="/ppt/charts/chart202.xml" ContentType="application/vnd.openxmlformats-officedocument.drawingml.chart+xml"/>
  <Override PartName="/ppt/charts/chart203.xml" ContentType="application/vnd.openxmlformats-officedocument.drawingml.chart+xml"/>
  <Override PartName="/ppt/charts/chart204.xml" ContentType="application/vnd.openxmlformats-officedocument.drawingml.chart+xml"/>
  <Override PartName="/ppt/charts/chart205.xml" ContentType="application/vnd.openxmlformats-officedocument.drawingml.chart+xml"/>
  <Override PartName="/ppt/charts/chart206.xml" ContentType="application/vnd.openxmlformats-officedocument.drawingml.chart+xml"/>
  <Override PartName="/ppt/charts/chart207.xml" ContentType="application/vnd.openxmlformats-officedocument.drawingml.chart+xml"/>
  <Override PartName="/ppt/charts/chart208.xml" ContentType="application/vnd.openxmlformats-officedocument.drawingml.chart+xml"/>
  <Override PartName="/ppt/charts/chart209.xml" ContentType="application/vnd.openxmlformats-officedocument.drawingml.chart+xml"/>
  <Override PartName="/ppt/charts/chart210.xml" ContentType="application/vnd.openxmlformats-officedocument.drawingml.chart+xml"/>
  <Override PartName="/ppt/charts/chart211.xml" ContentType="application/vnd.openxmlformats-officedocument.drawingml.chart+xml"/>
  <Override PartName="/ppt/charts/chart212.xml" ContentType="application/vnd.openxmlformats-officedocument.drawingml.chart+xml"/>
  <Override PartName="/ppt/charts/chart213.xml" ContentType="application/vnd.openxmlformats-officedocument.drawingml.chart+xml"/>
  <Override PartName="/ppt/charts/chart214.xml" ContentType="application/vnd.openxmlformats-officedocument.drawingml.chart+xml"/>
  <Override PartName="/ppt/charts/chart215.xml" ContentType="application/vnd.openxmlformats-officedocument.drawingml.chart+xml"/>
  <Override PartName="/ppt/charts/chart216.xml" ContentType="application/vnd.openxmlformats-officedocument.drawingml.chart+xml"/>
  <Override PartName="/ppt/charts/chart217.xml" ContentType="application/vnd.openxmlformats-officedocument.drawingml.chart+xml"/>
  <Override PartName="/ppt/charts/chart218.xml" ContentType="application/vnd.openxmlformats-officedocument.drawingml.chart+xml"/>
  <Override PartName="/ppt/charts/chart219.xml" ContentType="application/vnd.openxmlformats-officedocument.drawingml.chart+xml"/>
  <Override PartName="/ppt/charts/chart220.xml" ContentType="application/vnd.openxmlformats-officedocument.drawingml.chart+xml"/>
  <Override PartName="/ppt/charts/chart221.xml" ContentType="application/vnd.openxmlformats-officedocument.drawingml.chart+xml"/>
  <Override PartName="/ppt/notesSlides/notesSlide36.xml" ContentType="application/vnd.openxmlformats-officedocument.presentationml.notesSlide+xml"/>
  <Override PartName="/ppt/charts/chart222.xml" ContentType="application/vnd.openxmlformats-officedocument.drawingml.chart+xml"/>
  <Override PartName="/ppt/charts/chart223.xml" ContentType="application/vnd.openxmlformats-officedocument.drawingml.chart+xml"/>
  <Override PartName="/ppt/charts/chart224.xml" ContentType="application/vnd.openxmlformats-officedocument.drawingml.chart+xml"/>
  <Override PartName="/ppt/charts/chart225.xml" ContentType="application/vnd.openxmlformats-officedocument.drawingml.chart+xml"/>
  <Override PartName="/ppt/charts/chart226.xml" ContentType="application/vnd.openxmlformats-officedocument.drawingml.chart+xml"/>
  <Override PartName="/ppt/charts/chart227.xml" ContentType="application/vnd.openxmlformats-officedocument.drawingml.chart+xml"/>
  <Override PartName="/ppt/charts/chart228.xml" ContentType="application/vnd.openxmlformats-officedocument.drawingml.chart+xml"/>
  <Override PartName="/ppt/charts/chart229.xml" ContentType="application/vnd.openxmlformats-officedocument.drawingml.chart+xml"/>
  <Override PartName="/ppt/charts/chart230.xml" ContentType="application/vnd.openxmlformats-officedocument.drawingml.chart+xml"/>
  <Override PartName="/ppt/charts/chart231.xml" ContentType="application/vnd.openxmlformats-officedocument.drawingml.chart+xml"/>
  <Override PartName="/ppt/notesSlides/notesSlide3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31"/>
  </p:notesMasterIdLst>
  <p:handoutMasterIdLst>
    <p:handoutMasterId r:id="rId132"/>
  </p:handoutMasterIdLst>
  <p:sldIdLst>
    <p:sldId id="2107" r:id="rId2"/>
    <p:sldId id="2067" r:id="rId3"/>
    <p:sldId id="284" r:id="rId4"/>
    <p:sldId id="690" r:id="rId5"/>
    <p:sldId id="436" r:id="rId6"/>
    <p:sldId id="2108" r:id="rId7"/>
    <p:sldId id="2109" r:id="rId8"/>
    <p:sldId id="2110" r:id="rId9"/>
    <p:sldId id="2111" r:id="rId10"/>
    <p:sldId id="2112" r:id="rId11"/>
    <p:sldId id="2113" r:id="rId12"/>
    <p:sldId id="2740" r:id="rId13"/>
    <p:sldId id="457" r:id="rId14"/>
    <p:sldId id="458" r:id="rId15"/>
    <p:sldId id="656" r:id="rId16"/>
    <p:sldId id="2736" r:id="rId17"/>
    <p:sldId id="653" r:id="rId18"/>
    <p:sldId id="2737" r:id="rId19"/>
    <p:sldId id="2738" r:id="rId20"/>
    <p:sldId id="655" r:id="rId21"/>
    <p:sldId id="691" r:id="rId22"/>
    <p:sldId id="829" r:id="rId23"/>
    <p:sldId id="833" r:id="rId24"/>
    <p:sldId id="830" r:id="rId25"/>
    <p:sldId id="474" r:id="rId26"/>
    <p:sldId id="2058" r:id="rId27"/>
    <p:sldId id="2059" r:id="rId28"/>
    <p:sldId id="2741" r:id="rId29"/>
    <p:sldId id="2786" r:id="rId30"/>
    <p:sldId id="2048" r:id="rId31"/>
    <p:sldId id="2106" r:id="rId32"/>
    <p:sldId id="2095" r:id="rId33"/>
    <p:sldId id="2104" r:id="rId34"/>
    <p:sldId id="2742" r:id="rId35"/>
    <p:sldId id="2063" r:id="rId36"/>
    <p:sldId id="693" r:id="rId37"/>
    <p:sldId id="694" r:id="rId38"/>
    <p:sldId id="529" r:id="rId39"/>
    <p:sldId id="2057" r:id="rId40"/>
    <p:sldId id="696" r:id="rId41"/>
    <p:sldId id="2117" r:id="rId42"/>
    <p:sldId id="665" r:id="rId43"/>
    <p:sldId id="828" r:id="rId44"/>
    <p:sldId id="540" r:id="rId45"/>
    <p:sldId id="667" r:id="rId46"/>
    <p:sldId id="668" r:id="rId47"/>
    <p:sldId id="2746" r:id="rId48"/>
    <p:sldId id="2777" r:id="rId49"/>
    <p:sldId id="671" r:id="rId50"/>
    <p:sldId id="2051" r:id="rId51"/>
    <p:sldId id="2778" r:id="rId52"/>
    <p:sldId id="2747" r:id="rId53"/>
    <p:sldId id="739" r:id="rId54"/>
    <p:sldId id="803" r:id="rId55"/>
    <p:sldId id="740" r:id="rId56"/>
    <p:sldId id="835" r:id="rId57"/>
    <p:sldId id="2748" r:id="rId58"/>
    <p:sldId id="2065" r:id="rId59"/>
    <p:sldId id="2749" r:id="rId60"/>
    <p:sldId id="2750" r:id="rId61"/>
    <p:sldId id="2739" r:id="rId62"/>
    <p:sldId id="2752" r:id="rId63"/>
    <p:sldId id="2753" r:id="rId64"/>
    <p:sldId id="798" r:id="rId65"/>
    <p:sldId id="797" r:id="rId66"/>
    <p:sldId id="799" r:id="rId67"/>
    <p:sldId id="2101" r:id="rId68"/>
    <p:sldId id="2755" r:id="rId69"/>
    <p:sldId id="559" r:id="rId70"/>
    <p:sldId id="2123" r:id="rId71"/>
    <p:sldId id="674" r:id="rId72"/>
    <p:sldId id="2756" r:id="rId73"/>
    <p:sldId id="2779" r:id="rId74"/>
    <p:sldId id="2780" r:id="rId75"/>
    <p:sldId id="2035" r:id="rId76"/>
    <p:sldId id="2781" r:id="rId77"/>
    <p:sldId id="2782" r:id="rId78"/>
    <p:sldId id="2783" r:id="rId79"/>
    <p:sldId id="2727" r:id="rId80"/>
    <p:sldId id="2759" r:id="rId81"/>
    <p:sldId id="2758" r:id="rId82"/>
    <p:sldId id="2761" r:id="rId83"/>
    <p:sldId id="2762" r:id="rId84"/>
    <p:sldId id="816" r:id="rId85"/>
    <p:sldId id="2763" r:id="rId86"/>
    <p:sldId id="2764" r:id="rId87"/>
    <p:sldId id="2784" r:id="rId88"/>
    <p:sldId id="820" r:id="rId89"/>
    <p:sldId id="2765" r:id="rId90"/>
    <p:sldId id="2728" r:id="rId91"/>
    <p:sldId id="839" r:id="rId92"/>
    <p:sldId id="2767" r:id="rId93"/>
    <p:sldId id="841" r:id="rId94"/>
    <p:sldId id="844" r:id="rId95"/>
    <p:sldId id="845" r:id="rId96"/>
    <p:sldId id="2768" r:id="rId97"/>
    <p:sldId id="2769" r:id="rId98"/>
    <p:sldId id="851" r:id="rId99"/>
    <p:sldId id="852" r:id="rId100"/>
    <p:sldId id="2734" r:id="rId101"/>
    <p:sldId id="2770" r:id="rId102"/>
    <p:sldId id="2772" r:id="rId103"/>
    <p:sldId id="2771" r:id="rId104"/>
    <p:sldId id="2774" r:id="rId105"/>
    <p:sldId id="855" r:id="rId106"/>
    <p:sldId id="2096" r:id="rId107"/>
    <p:sldId id="2785" r:id="rId108"/>
    <p:sldId id="2097" r:id="rId109"/>
    <p:sldId id="2098" r:id="rId110"/>
    <p:sldId id="2099" r:id="rId111"/>
    <p:sldId id="1223" r:id="rId112"/>
    <p:sldId id="2126" r:id="rId113"/>
    <p:sldId id="1219" r:id="rId114"/>
    <p:sldId id="1220" r:id="rId115"/>
    <p:sldId id="1221" r:id="rId116"/>
    <p:sldId id="2729" r:id="rId117"/>
    <p:sldId id="2775" r:id="rId118"/>
    <p:sldId id="2732" r:id="rId119"/>
    <p:sldId id="2731" r:id="rId120"/>
    <p:sldId id="865" r:id="rId121"/>
    <p:sldId id="2776" r:id="rId122"/>
    <p:sldId id="786" r:id="rId123"/>
    <p:sldId id="2725" r:id="rId124"/>
    <p:sldId id="788" r:id="rId125"/>
    <p:sldId id="789" r:id="rId126"/>
    <p:sldId id="790" r:id="rId127"/>
    <p:sldId id="791" r:id="rId128"/>
    <p:sldId id="792" r:id="rId129"/>
    <p:sldId id="265" r:id="rId130"/>
  </p:sldIdLst>
  <p:sldSz cx="12192000" cy="6858000"/>
  <p:notesSz cx="6797675" cy="9928225"/>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50" userDrawn="1">
          <p15:clr>
            <a:srgbClr val="A4A3A4"/>
          </p15:clr>
        </p15:guide>
        <p15:guide id="2" pos="3840">
          <p15:clr>
            <a:srgbClr val="A4A3A4"/>
          </p15:clr>
        </p15:guide>
        <p15:guide id="3" orient="horz" pos="179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85A43E-476E-521B-6ADF-35624012AB63}" name="Isaac Casares Loureiro" initials="IC" userId="S::isaaccasares@conectarc.com::b1c81327-01f6-46b8-af34-b2a9121c181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an Francisco Cano" initials="JFC" lastIdx="1" clrIdx="0">
    <p:extLst>
      <p:ext uri="{19B8F6BF-5375-455C-9EA6-DF929625EA0E}">
        <p15:presenceInfo xmlns:p15="http://schemas.microsoft.com/office/powerpoint/2012/main" userId="S-1-5-21-2032744934-1353804006-1451346828-16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2A44"/>
    <a:srgbClr val="5D6881"/>
    <a:srgbClr val="A63512"/>
    <a:srgbClr val="404040"/>
    <a:srgbClr val="D7D3CE"/>
    <a:srgbClr val="D9A68F"/>
    <a:srgbClr val="F6BBA8"/>
    <a:srgbClr val="F08E70"/>
    <a:srgbClr val="8EA0CC"/>
    <a:srgbClr val="4962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59" autoAdjust="0"/>
    <p:restoredTop sz="92742" autoAdjust="0"/>
  </p:normalViewPr>
  <p:slideViewPr>
    <p:cSldViewPr snapToGrid="0">
      <p:cViewPr varScale="1">
        <p:scale>
          <a:sx n="120" d="100"/>
          <a:sy n="120" d="100"/>
        </p:scale>
        <p:origin x="496" y="184"/>
      </p:cViewPr>
      <p:guideLst>
        <p:guide orient="horz" pos="2750"/>
        <p:guide pos="3840"/>
        <p:guide orient="horz" pos="1797"/>
      </p:guideLst>
    </p:cSldViewPr>
  </p:slideViewPr>
  <p:outlineViewPr>
    <p:cViewPr>
      <p:scale>
        <a:sx n="33" d="100"/>
        <a:sy n="33" d="100"/>
      </p:scale>
      <p:origin x="0" y="-4848"/>
    </p:cViewPr>
  </p:outlineViewPr>
  <p:notesTextViewPr>
    <p:cViewPr>
      <p:scale>
        <a:sx n="1" d="1"/>
        <a:sy n="1" d="1"/>
      </p:scale>
      <p:origin x="0" y="0"/>
    </p:cViewPr>
  </p:notesTextViewPr>
  <p:sorterViewPr>
    <p:cViewPr varScale="1">
      <p:scale>
        <a:sx n="100" d="100"/>
        <a:sy n="100" d="100"/>
      </p:scale>
      <p:origin x="0" y="-24720"/>
    </p:cViewPr>
  </p:sorterViewPr>
  <p:notesViewPr>
    <p:cSldViewPr snapToGrid="0">
      <p:cViewPr varScale="1">
        <p:scale>
          <a:sx n="79" d="100"/>
          <a:sy n="79" d="100"/>
        </p:scale>
        <p:origin x="3936" y="6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microsoft.com/office/2018/10/relationships/authors" Target="author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xlsx"/></Relationships>
</file>

<file path=ppt/charts/_rels/chart10.xml.rels><?xml version="1.0" encoding="UTF-8" standalone="yes"?>
<Relationships xmlns="http://schemas.openxmlformats.org/package/2006/relationships"><Relationship Id="rId1" Type="http://schemas.openxmlformats.org/officeDocument/2006/relationships/package" Target="../embeddings/Hoja_de_c_lculo_de_Microsoft_Excel9.xlsx"/></Relationships>
</file>

<file path=ppt/charts/_rels/chart100.xml.rels><?xml version="1.0" encoding="UTF-8" standalone="yes"?>
<Relationships xmlns="http://schemas.openxmlformats.org/package/2006/relationships"><Relationship Id="rId1" Type="http://schemas.openxmlformats.org/officeDocument/2006/relationships/package" Target="../embeddings/Hoja_de_c_lculo_de_Microsoft_Excel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Hoja_de_c_lculo_de_Microsoft_Excel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Hoja_de_c_lculo_de_Microsoft_Excel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Hoja_de_c_lculo_de_Microsoft_Excel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Hoja_de_c_lculo_de_Microsoft_Excel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Hoja_de_c_lculo_de_Microsoft_Excel104.xlsx"/></Relationships>
</file>

<file path=ppt/charts/_rels/chart106.xml.rels><?xml version="1.0" encoding="UTF-8" standalone="yes"?>
<Relationships xmlns="http://schemas.openxmlformats.org/package/2006/relationships"><Relationship Id="rId3" Type="http://schemas.openxmlformats.org/officeDocument/2006/relationships/package" Target="../embeddings/Hoja_de_c_lculo_de_Microsoft_Excel105.xlsx"/><Relationship Id="rId2" Type="http://schemas.microsoft.com/office/2011/relationships/chartColorStyle" Target="colors39.xml"/><Relationship Id="rId1" Type="http://schemas.microsoft.com/office/2011/relationships/chartStyle" Target="style39.xml"/></Relationships>
</file>

<file path=ppt/charts/_rels/chart107.xml.rels><?xml version="1.0" encoding="UTF-8" standalone="yes"?>
<Relationships xmlns="http://schemas.openxmlformats.org/package/2006/relationships"><Relationship Id="rId1" Type="http://schemas.openxmlformats.org/officeDocument/2006/relationships/package" Target="../embeddings/Hoja_de_c_lculo_de_Microsoft_Excel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Hoja_de_c_lculo_de_Microsoft_Excel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Hoja_de_c_lculo_de_Microsoft_Excel108.xlsx"/></Relationships>
</file>

<file path=ppt/charts/_rels/chart11.xml.rels><?xml version="1.0" encoding="UTF-8" standalone="yes"?>
<Relationships xmlns="http://schemas.openxmlformats.org/package/2006/relationships"><Relationship Id="rId1" Type="http://schemas.openxmlformats.org/officeDocument/2006/relationships/package" Target="../embeddings/Hoja_de_c_lculo_de_Microsoft_Excel10.xlsx"/></Relationships>
</file>

<file path=ppt/charts/_rels/chart110.xml.rels><?xml version="1.0" encoding="UTF-8" standalone="yes"?>
<Relationships xmlns="http://schemas.openxmlformats.org/package/2006/relationships"><Relationship Id="rId1" Type="http://schemas.openxmlformats.org/officeDocument/2006/relationships/package" Target="../embeddings/Hoja_de_c_lculo_de_Microsoft_Excel109.xlsx"/></Relationships>
</file>

<file path=ppt/charts/_rels/chart111.xml.rels><?xml version="1.0" encoding="UTF-8" standalone="yes"?>
<Relationships xmlns="http://schemas.openxmlformats.org/package/2006/relationships"><Relationship Id="rId3" Type="http://schemas.openxmlformats.org/officeDocument/2006/relationships/package" Target="../embeddings/Hoja_de_c_lculo_de_Microsoft_Excel110.xlsx"/><Relationship Id="rId2" Type="http://schemas.microsoft.com/office/2011/relationships/chartColorStyle" Target="colors40.xml"/><Relationship Id="rId1" Type="http://schemas.microsoft.com/office/2011/relationships/chartStyle" Target="style40.xml"/></Relationships>
</file>

<file path=ppt/charts/_rels/chart112.xml.rels><?xml version="1.0" encoding="UTF-8" standalone="yes"?>
<Relationships xmlns="http://schemas.openxmlformats.org/package/2006/relationships"><Relationship Id="rId1" Type="http://schemas.openxmlformats.org/officeDocument/2006/relationships/package" Target="../embeddings/Hoja_de_c_lculo_de_Microsoft_Excel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Hoja_de_c_lculo_de_Microsoft_Excel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Hoja_de_c_lculo_de_Microsoft_Excel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Hoja_de_c_lculo_de_Microsoft_Excel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Hoja_de_c_lculo_de_Microsoft_Excel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Hoja_de_c_lculo_de_Microsoft_Excel116.xlsx"/></Relationships>
</file>

<file path=ppt/charts/_rels/chart118.xml.rels><?xml version="1.0" encoding="UTF-8" standalone="yes"?>
<Relationships xmlns="http://schemas.openxmlformats.org/package/2006/relationships"><Relationship Id="rId2" Type="http://schemas.openxmlformats.org/officeDocument/2006/relationships/package" Target="../embeddings/Hoja_de_c_lculo_de_Microsoft_Excel117.xlsx"/><Relationship Id="rId1" Type="http://schemas.openxmlformats.org/officeDocument/2006/relationships/themeOverride" Target="../theme/themeOverride2.xml"/></Relationships>
</file>

<file path=ppt/charts/_rels/chart119.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1.xml"/><Relationship Id="rId1" Type="http://schemas.microsoft.com/office/2011/relationships/chartStyle" Target="style41.xml"/><Relationship Id="rId4" Type="http://schemas.openxmlformats.org/officeDocument/2006/relationships/package" Target="../embeddings/Hoja_de_c_lculo_de_Microsoft_Excel118.xlsx"/></Relationships>
</file>

<file path=ppt/charts/_rels/chart12.xml.rels><?xml version="1.0" encoding="UTF-8" standalone="yes"?>
<Relationships xmlns="http://schemas.openxmlformats.org/package/2006/relationships"><Relationship Id="rId3" Type="http://schemas.openxmlformats.org/officeDocument/2006/relationships/package" Target="../embeddings/Hoja_de_c_lculo_de_Microsoft_Excel11.xlsx"/><Relationship Id="rId2" Type="http://schemas.microsoft.com/office/2011/relationships/chartColorStyle" Target="colors1.xml"/><Relationship Id="rId1" Type="http://schemas.microsoft.com/office/2011/relationships/chartStyle" Target="style1.xml"/></Relationships>
</file>

<file path=ppt/charts/_rels/chart120.xml.rels><?xml version="1.0" encoding="UTF-8" standalone="yes"?>
<Relationships xmlns="http://schemas.openxmlformats.org/package/2006/relationships"><Relationship Id="rId1" Type="http://schemas.openxmlformats.org/officeDocument/2006/relationships/package" Target="../embeddings/Hoja_de_c_lculo_de_Microsoft_Excel119.xlsx"/></Relationships>
</file>

<file path=ppt/charts/_rels/chart121.xml.rels><?xml version="1.0" encoding="UTF-8" standalone="yes"?>
<Relationships xmlns="http://schemas.openxmlformats.org/package/2006/relationships"><Relationship Id="rId1" Type="http://schemas.openxmlformats.org/officeDocument/2006/relationships/package" Target="../embeddings/Hoja_de_c_lculo_de_Microsoft_Excel120.xlsx"/></Relationships>
</file>

<file path=ppt/charts/_rels/chart122.xml.rels><?xml version="1.0" encoding="UTF-8" standalone="yes"?>
<Relationships xmlns="http://schemas.openxmlformats.org/package/2006/relationships"><Relationship Id="rId1" Type="http://schemas.openxmlformats.org/officeDocument/2006/relationships/package" Target="../embeddings/Hoja_de_c_lculo_de_Microsoft_Excel121.xlsx"/></Relationships>
</file>

<file path=ppt/charts/_rels/chart123.xml.rels><?xml version="1.0" encoding="UTF-8" standalone="yes"?>
<Relationships xmlns="http://schemas.openxmlformats.org/package/2006/relationships"><Relationship Id="rId1" Type="http://schemas.openxmlformats.org/officeDocument/2006/relationships/package" Target="../embeddings/Hoja_de_c_lculo_de_Microsoft_Excel122.xlsx"/></Relationships>
</file>

<file path=ppt/charts/_rels/chart124.xml.rels><?xml version="1.0" encoding="UTF-8" standalone="yes"?>
<Relationships xmlns="http://schemas.openxmlformats.org/package/2006/relationships"><Relationship Id="rId3" Type="http://schemas.openxmlformats.org/officeDocument/2006/relationships/package" Target="../embeddings/Hoja_de_c_lculo_de_Microsoft_Excel123.xlsx"/><Relationship Id="rId2" Type="http://schemas.microsoft.com/office/2011/relationships/chartColorStyle" Target="colors42.xml"/><Relationship Id="rId1" Type="http://schemas.microsoft.com/office/2011/relationships/chartStyle" Target="style42.xml"/></Relationships>
</file>

<file path=ppt/charts/_rels/chart12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3.xml"/><Relationship Id="rId1" Type="http://schemas.microsoft.com/office/2011/relationships/chartStyle" Target="style43.xml"/><Relationship Id="rId4" Type="http://schemas.openxmlformats.org/officeDocument/2006/relationships/package" Target="../embeddings/Hoja_de_c_lculo_de_Microsoft_Excel124.xlsx"/></Relationships>
</file>

<file path=ppt/charts/_rels/chart126.xml.rels><?xml version="1.0" encoding="UTF-8" standalone="yes"?>
<Relationships xmlns="http://schemas.openxmlformats.org/package/2006/relationships"><Relationship Id="rId2" Type="http://schemas.openxmlformats.org/officeDocument/2006/relationships/package" Target="../embeddings/Hoja_de_c_lculo_de_Microsoft_Excel125.xlsx"/><Relationship Id="rId1" Type="http://schemas.openxmlformats.org/officeDocument/2006/relationships/themeOverride" Target="../theme/themeOverride5.xml"/></Relationships>
</file>

<file path=ppt/charts/_rels/chart12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44.xml"/><Relationship Id="rId1" Type="http://schemas.microsoft.com/office/2011/relationships/chartStyle" Target="style44.xml"/><Relationship Id="rId4" Type="http://schemas.openxmlformats.org/officeDocument/2006/relationships/package" Target="../embeddings/Hoja_de_c_lculo_de_Microsoft_Excel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Hoja_de_c_lculo_de_Microsoft_Excel127.xlsx"/></Relationships>
</file>

<file path=ppt/charts/_rels/chart129.xml.rels><?xml version="1.0" encoding="UTF-8" standalone="yes"?>
<Relationships xmlns="http://schemas.openxmlformats.org/package/2006/relationships"><Relationship Id="rId1" Type="http://schemas.openxmlformats.org/officeDocument/2006/relationships/package" Target="../embeddings/Hoja_de_c_lculo_de_Microsoft_Excel128.xlsx"/></Relationships>
</file>

<file path=ppt/charts/_rels/chart13.xml.rels><?xml version="1.0" encoding="UTF-8" standalone="yes"?>
<Relationships xmlns="http://schemas.openxmlformats.org/package/2006/relationships"><Relationship Id="rId3" Type="http://schemas.openxmlformats.org/officeDocument/2006/relationships/package" Target="../embeddings/Hoja_de_c_lculo_de_Microsoft_Excel12.xlsx"/><Relationship Id="rId2" Type="http://schemas.microsoft.com/office/2011/relationships/chartColorStyle" Target="colors2.xml"/><Relationship Id="rId1" Type="http://schemas.microsoft.com/office/2011/relationships/chartStyle" Target="style2.xml"/></Relationships>
</file>

<file path=ppt/charts/_rels/chart130.xml.rels><?xml version="1.0" encoding="UTF-8" standalone="yes"?>
<Relationships xmlns="http://schemas.openxmlformats.org/package/2006/relationships"><Relationship Id="rId1" Type="http://schemas.openxmlformats.org/officeDocument/2006/relationships/package" Target="../embeddings/Hoja_de_c_lculo_de_Microsoft_Excel129.xlsx"/></Relationships>
</file>

<file path=ppt/charts/_rels/chart131.xml.rels><?xml version="1.0" encoding="UTF-8" standalone="yes"?>
<Relationships xmlns="http://schemas.openxmlformats.org/package/2006/relationships"><Relationship Id="rId1" Type="http://schemas.openxmlformats.org/officeDocument/2006/relationships/package" Target="../embeddings/Hoja_de_c_lculo_de_Microsoft_Excel130.xlsx"/></Relationships>
</file>

<file path=ppt/charts/_rels/chart132.xml.rels><?xml version="1.0" encoding="UTF-8" standalone="yes"?>
<Relationships xmlns="http://schemas.openxmlformats.org/package/2006/relationships"><Relationship Id="rId1" Type="http://schemas.openxmlformats.org/officeDocument/2006/relationships/package" Target="../embeddings/Hoja_de_c_lculo_de_Microsoft_Excel131.xlsx"/></Relationships>
</file>

<file path=ppt/charts/_rels/chart133.xml.rels><?xml version="1.0" encoding="UTF-8" standalone="yes"?>
<Relationships xmlns="http://schemas.openxmlformats.org/package/2006/relationships"><Relationship Id="rId1" Type="http://schemas.openxmlformats.org/officeDocument/2006/relationships/package" Target="../embeddings/Hoja_de_c_lculo_de_Microsoft_Excel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Hoja_de_c_lculo_de_Microsoft_Excel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Hoja_de_c_lculo_de_Microsoft_Excel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Hoja_de_c_lculo_de_Microsoft_Excel135.xlsx"/></Relationships>
</file>

<file path=ppt/charts/_rels/chart137.xml.rels><?xml version="1.0" encoding="UTF-8" standalone="yes"?>
<Relationships xmlns="http://schemas.openxmlformats.org/package/2006/relationships"><Relationship Id="rId1" Type="http://schemas.openxmlformats.org/officeDocument/2006/relationships/package" Target="../embeddings/Hoja_de_c_lculo_de_Microsoft_Excel136.xlsx"/></Relationships>
</file>

<file path=ppt/charts/_rels/chart138.xml.rels><?xml version="1.0" encoding="UTF-8" standalone="yes"?>
<Relationships xmlns="http://schemas.openxmlformats.org/package/2006/relationships"><Relationship Id="rId1" Type="http://schemas.openxmlformats.org/officeDocument/2006/relationships/package" Target="../embeddings/Hoja_de_c_lculo_de_Microsoft_Excel137.xlsx"/></Relationships>
</file>

<file path=ppt/charts/_rels/chart139.xml.rels><?xml version="1.0" encoding="UTF-8" standalone="yes"?>
<Relationships xmlns="http://schemas.openxmlformats.org/package/2006/relationships"><Relationship Id="rId1" Type="http://schemas.openxmlformats.org/officeDocument/2006/relationships/package" Target="../embeddings/Hoja_de_c_lculo_de_Microsoft_Excel138.xlsx"/></Relationships>
</file>

<file path=ppt/charts/_rels/chart14.xml.rels><?xml version="1.0" encoding="UTF-8" standalone="yes"?>
<Relationships xmlns="http://schemas.openxmlformats.org/package/2006/relationships"><Relationship Id="rId3" Type="http://schemas.openxmlformats.org/officeDocument/2006/relationships/package" Target="../embeddings/Hoja_de_c_lculo_de_Microsoft_Excel13.xlsx"/><Relationship Id="rId2" Type="http://schemas.microsoft.com/office/2011/relationships/chartColorStyle" Target="colors3.xml"/><Relationship Id="rId1" Type="http://schemas.microsoft.com/office/2011/relationships/chartStyle" Target="style3.xml"/></Relationships>
</file>

<file path=ppt/charts/_rels/chart140.xml.rels><?xml version="1.0" encoding="UTF-8" standalone="yes"?>
<Relationships xmlns="http://schemas.openxmlformats.org/package/2006/relationships"><Relationship Id="rId1" Type="http://schemas.openxmlformats.org/officeDocument/2006/relationships/package" Target="../embeddings/Hoja_de_c_lculo_de_Microsoft_Excel139.xlsx"/></Relationships>
</file>

<file path=ppt/charts/_rels/chart141.xml.rels><?xml version="1.0" encoding="UTF-8" standalone="yes"?>
<Relationships xmlns="http://schemas.openxmlformats.org/package/2006/relationships"><Relationship Id="rId1" Type="http://schemas.openxmlformats.org/officeDocument/2006/relationships/package" Target="../embeddings/Hoja_de_c_lculo_de_Microsoft_Excel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Hoja_de_c_lculo_de_Microsoft_Excel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Hoja_de_c_lculo_de_Microsoft_Excel142.xlsx"/></Relationships>
</file>

<file path=ppt/charts/_rels/chart144.xml.rels><?xml version="1.0" encoding="UTF-8" standalone="yes"?>
<Relationships xmlns="http://schemas.openxmlformats.org/package/2006/relationships"><Relationship Id="rId2" Type="http://schemas.openxmlformats.org/officeDocument/2006/relationships/package" Target="../embeddings/Hoja_de_c_lculo_de_Microsoft_Excel143.xlsx"/><Relationship Id="rId1" Type="http://schemas.openxmlformats.org/officeDocument/2006/relationships/themeOverride" Target="../theme/themeOverride7.xml"/></Relationships>
</file>

<file path=ppt/charts/_rels/chart145.xml.rels><?xml version="1.0" encoding="UTF-8" standalone="yes"?>
<Relationships xmlns="http://schemas.openxmlformats.org/package/2006/relationships"><Relationship Id="rId2" Type="http://schemas.openxmlformats.org/officeDocument/2006/relationships/package" Target="../embeddings/Hoja_de_c_lculo_de_Microsoft_Excel144.xlsx"/><Relationship Id="rId1" Type="http://schemas.openxmlformats.org/officeDocument/2006/relationships/themeOverride" Target="../theme/themeOverride8.xml"/></Relationships>
</file>

<file path=ppt/charts/_rels/chart146.xml.rels><?xml version="1.0" encoding="UTF-8" standalone="yes"?>
<Relationships xmlns="http://schemas.openxmlformats.org/package/2006/relationships"><Relationship Id="rId3" Type="http://schemas.openxmlformats.org/officeDocument/2006/relationships/package" Target="../embeddings/Hoja_de_c_lculo_de_Microsoft_Excel145.xlsx"/><Relationship Id="rId2" Type="http://schemas.microsoft.com/office/2011/relationships/chartColorStyle" Target="colors45.xml"/><Relationship Id="rId1" Type="http://schemas.microsoft.com/office/2011/relationships/chartStyle" Target="style45.xml"/></Relationships>
</file>

<file path=ppt/charts/_rels/chart147.xml.rels><?xml version="1.0" encoding="UTF-8" standalone="yes"?>
<Relationships xmlns="http://schemas.openxmlformats.org/package/2006/relationships"><Relationship Id="rId1" Type="http://schemas.openxmlformats.org/officeDocument/2006/relationships/package" Target="../embeddings/Hoja_de_c_lculo_de_Microsoft_Excel146.xlsx"/></Relationships>
</file>

<file path=ppt/charts/_rels/chart148.xml.rels><?xml version="1.0" encoding="UTF-8" standalone="yes"?>
<Relationships xmlns="http://schemas.openxmlformats.org/package/2006/relationships"><Relationship Id="rId1" Type="http://schemas.openxmlformats.org/officeDocument/2006/relationships/package" Target="../embeddings/Hoja_de_c_lculo_de_Microsoft_Excel147.xlsx"/></Relationships>
</file>

<file path=ppt/charts/_rels/chart149.xml.rels><?xml version="1.0" encoding="UTF-8" standalone="yes"?>
<Relationships xmlns="http://schemas.openxmlformats.org/package/2006/relationships"><Relationship Id="rId2" Type="http://schemas.openxmlformats.org/officeDocument/2006/relationships/package" Target="../embeddings/Hoja_de_c_lculo_de_Microsoft_Excel148.xlsx"/><Relationship Id="rId1" Type="http://schemas.openxmlformats.org/officeDocument/2006/relationships/themeOverride" Target="../theme/themeOverride9.xml"/></Relationships>
</file>

<file path=ppt/charts/_rels/chart15.xml.rels><?xml version="1.0" encoding="UTF-8" standalone="yes"?>
<Relationships xmlns="http://schemas.openxmlformats.org/package/2006/relationships"><Relationship Id="rId3" Type="http://schemas.openxmlformats.org/officeDocument/2006/relationships/package" Target="../embeddings/Hoja_de_c_lculo_de_Microsoft_Excel14.xlsx"/><Relationship Id="rId2" Type="http://schemas.microsoft.com/office/2011/relationships/chartColorStyle" Target="colors4.xml"/><Relationship Id="rId1" Type="http://schemas.microsoft.com/office/2011/relationships/chartStyle" Target="style4.xml"/></Relationships>
</file>

<file path=ppt/charts/_rels/chart150.xml.rels><?xml version="1.0" encoding="UTF-8" standalone="yes"?>
<Relationships xmlns="http://schemas.openxmlformats.org/package/2006/relationships"><Relationship Id="rId1" Type="http://schemas.openxmlformats.org/officeDocument/2006/relationships/package" Target="../embeddings/Hoja_de_c_lculo_de_Microsoft_Excel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Hoja_de_c_lculo_de_Microsoft_Excel150.xlsx"/><Relationship Id="rId2" Type="http://schemas.microsoft.com/office/2011/relationships/chartColorStyle" Target="colors46.xml"/><Relationship Id="rId1" Type="http://schemas.microsoft.com/office/2011/relationships/chartStyle" Target="style46.xml"/></Relationships>
</file>

<file path=ppt/charts/_rels/chart152.xml.rels><?xml version="1.0" encoding="UTF-8" standalone="yes"?>
<Relationships xmlns="http://schemas.openxmlformats.org/package/2006/relationships"><Relationship Id="rId1" Type="http://schemas.openxmlformats.org/officeDocument/2006/relationships/package" Target="../embeddings/Hoja_de_c_lculo_de_Microsoft_Excel151.xlsx"/></Relationships>
</file>

<file path=ppt/charts/_rels/chart153.xml.rels><?xml version="1.0" encoding="UTF-8" standalone="yes"?>
<Relationships xmlns="http://schemas.openxmlformats.org/package/2006/relationships"><Relationship Id="rId1" Type="http://schemas.openxmlformats.org/officeDocument/2006/relationships/package" Target="../embeddings/Hoja_de_c_lculo_de_Microsoft_Excel152.xlsx"/></Relationships>
</file>

<file path=ppt/charts/_rels/chart154.xml.rels><?xml version="1.0" encoding="UTF-8" standalone="yes"?>
<Relationships xmlns="http://schemas.openxmlformats.org/package/2006/relationships"><Relationship Id="rId1" Type="http://schemas.openxmlformats.org/officeDocument/2006/relationships/package" Target="../embeddings/Hoja_de_c_lculo_de_Microsoft_Excel153.xlsx"/></Relationships>
</file>

<file path=ppt/charts/_rels/chart155.xml.rels><?xml version="1.0" encoding="UTF-8" standalone="yes"?>
<Relationships xmlns="http://schemas.openxmlformats.org/package/2006/relationships"><Relationship Id="rId2" Type="http://schemas.openxmlformats.org/officeDocument/2006/relationships/package" Target="../embeddings/Hoja_de_c_lculo_de_Microsoft_Excel154.xlsx"/><Relationship Id="rId1" Type="http://schemas.openxmlformats.org/officeDocument/2006/relationships/themeOverride" Target="../theme/themeOverride10.xml"/></Relationships>
</file>

<file path=ppt/charts/_rels/chart156.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47.xml"/><Relationship Id="rId1" Type="http://schemas.microsoft.com/office/2011/relationships/chartStyle" Target="style47.xml"/><Relationship Id="rId4" Type="http://schemas.openxmlformats.org/officeDocument/2006/relationships/package" Target="../embeddings/Hoja_de_c_lculo_de_Microsoft_Excel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Hoja_de_c_lculo_de_Microsoft_Excel156.xlsx"/></Relationships>
</file>

<file path=ppt/charts/_rels/chart158.xml.rels><?xml version="1.0" encoding="UTF-8" standalone="yes"?>
<Relationships xmlns="http://schemas.openxmlformats.org/package/2006/relationships"><Relationship Id="rId1" Type="http://schemas.openxmlformats.org/officeDocument/2006/relationships/package" Target="../embeddings/Hoja_de_c_lculo_de_Microsoft_Excel157.xlsx"/></Relationships>
</file>

<file path=ppt/charts/_rels/chart159.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48.xml"/><Relationship Id="rId1" Type="http://schemas.microsoft.com/office/2011/relationships/chartStyle" Target="style48.xml"/><Relationship Id="rId4" Type="http://schemas.openxmlformats.org/officeDocument/2006/relationships/package" Target="../embeddings/Hoja_de_c_lculo_de_Microsoft_Excel158.xlsx"/></Relationships>
</file>

<file path=ppt/charts/_rels/chart16.xml.rels><?xml version="1.0" encoding="UTF-8" standalone="yes"?>
<Relationships xmlns="http://schemas.openxmlformats.org/package/2006/relationships"><Relationship Id="rId1" Type="http://schemas.openxmlformats.org/officeDocument/2006/relationships/package" Target="../embeddings/Hoja_de_c_lculo_de_Microsoft_Excel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Hoja_de_c_lculo_de_Microsoft_Excel159.xlsx"/><Relationship Id="rId2" Type="http://schemas.microsoft.com/office/2011/relationships/chartColorStyle" Target="colors49.xml"/><Relationship Id="rId1" Type="http://schemas.microsoft.com/office/2011/relationships/chartStyle" Target="style49.xml"/></Relationships>
</file>

<file path=ppt/charts/_rels/chart161.xml.rels><?xml version="1.0" encoding="UTF-8" standalone="yes"?>
<Relationships xmlns="http://schemas.openxmlformats.org/package/2006/relationships"><Relationship Id="rId1" Type="http://schemas.openxmlformats.org/officeDocument/2006/relationships/package" Target="../embeddings/Hoja_de_c_lculo_de_Microsoft_Excel160.xlsx"/></Relationships>
</file>

<file path=ppt/charts/_rels/chart162.xml.rels><?xml version="1.0" encoding="UTF-8" standalone="yes"?>
<Relationships xmlns="http://schemas.openxmlformats.org/package/2006/relationships"><Relationship Id="rId1" Type="http://schemas.openxmlformats.org/officeDocument/2006/relationships/package" Target="../embeddings/Hoja_de_c_lculo_de_Microsoft_Excel161.xlsx"/></Relationships>
</file>

<file path=ppt/charts/_rels/chart163.xml.rels><?xml version="1.0" encoding="UTF-8" standalone="yes"?>
<Relationships xmlns="http://schemas.openxmlformats.org/package/2006/relationships"><Relationship Id="rId1" Type="http://schemas.openxmlformats.org/officeDocument/2006/relationships/package" Target="../embeddings/Hoja_de_c_lculo_de_Microsoft_Excel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Hoja_de_c_lculo_de_Microsoft_Excel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Hoja_de_c_lculo_de_Microsoft_Excel164.xlsx"/><Relationship Id="rId2" Type="http://schemas.microsoft.com/office/2011/relationships/chartColorStyle" Target="colors50.xml"/><Relationship Id="rId1" Type="http://schemas.microsoft.com/office/2011/relationships/chartStyle" Target="style50.xml"/></Relationships>
</file>

<file path=ppt/charts/_rels/chart166.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51.xml"/><Relationship Id="rId1" Type="http://schemas.microsoft.com/office/2011/relationships/chartStyle" Target="style51.xml"/><Relationship Id="rId4" Type="http://schemas.openxmlformats.org/officeDocument/2006/relationships/package" Target="../embeddings/Hoja_de_c_lculo_de_Microsoft_Excel165.xlsx"/></Relationships>
</file>

<file path=ppt/charts/_rels/chart167.xml.rels><?xml version="1.0" encoding="UTF-8" standalone="yes"?>
<Relationships xmlns="http://schemas.openxmlformats.org/package/2006/relationships"><Relationship Id="rId2" Type="http://schemas.openxmlformats.org/officeDocument/2006/relationships/package" Target="../embeddings/Hoja_de_c_lculo_de_Microsoft_Excel166.xlsx"/><Relationship Id="rId1" Type="http://schemas.openxmlformats.org/officeDocument/2006/relationships/themeOverride" Target="../theme/themeOverride14.xml"/></Relationships>
</file>

<file path=ppt/charts/_rels/chart168.xml.rels><?xml version="1.0" encoding="UTF-8" standalone="yes"?>
<Relationships xmlns="http://schemas.openxmlformats.org/package/2006/relationships"><Relationship Id="rId2" Type="http://schemas.openxmlformats.org/officeDocument/2006/relationships/package" Target="../embeddings/Hoja_de_c_lculo_de_Microsoft_Excel167.xlsx"/><Relationship Id="rId1" Type="http://schemas.openxmlformats.org/officeDocument/2006/relationships/themeOverride" Target="../theme/themeOverride15.xml"/></Relationships>
</file>

<file path=ppt/charts/_rels/chart169.xml.rels><?xml version="1.0" encoding="UTF-8" standalone="yes"?>
<Relationships xmlns="http://schemas.openxmlformats.org/package/2006/relationships"><Relationship Id="rId1" Type="http://schemas.openxmlformats.org/officeDocument/2006/relationships/package" Target="../embeddings/Hoja_de_c_lculo_de_Microsoft_Excel168.xlsx"/></Relationships>
</file>

<file path=ppt/charts/_rels/chart17.xml.rels><?xml version="1.0" encoding="UTF-8" standalone="yes"?>
<Relationships xmlns="http://schemas.openxmlformats.org/package/2006/relationships"><Relationship Id="rId1" Type="http://schemas.openxmlformats.org/officeDocument/2006/relationships/package" Target="../embeddings/Hoja_de_c_lculo_de_Microsoft_Excel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Hoja_de_c_lculo_de_Microsoft_Excel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Hoja_de_c_lculo_de_Microsoft_Excel170.xlsx"/></Relationships>
</file>

<file path=ppt/charts/_rels/chart172.xml.rels><?xml version="1.0" encoding="UTF-8" standalone="yes"?>
<Relationships xmlns="http://schemas.openxmlformats.org/package/2006/relationships"><Relationship Id="rId1" Type="http://schemas.openxmlformats.org/officeDocument/2006/relationships/package" Target="../embeddings/Hoja_de_c_lculo_de_Microsoft_Excel171.xlsx"/></Relationships>
</file>

<file path=ppt/charts/_rels/chart173.xml.rels><?xml version="1.0" encoding="UTF-8" standalone="yes"?>
<Relationships xmlns="http://schemas.openxmlformats.org/package/2006/relationships"><Relationship Id="rId1" Type="http://schemas.openxmlformats.org/officeDocument/2006/relationships/package" Target="../embeddings/Hoja_de_c_lculo_de_Microsoft_Excel172.xlsx"/></Relationships>
</file>

<file path=ppt/charts/_rels/chart174.xml.rels><?xml version="1.0" encoding="UTF-8" standalone="yes"?>
<Relationships xmlns="http://schemas.openxmlformats.org/package/2006/relationships"><Relationship Id="rId1" Type="http://schemas.openxmlformats.org/officeDocument/2006/relationships/package" Target="../embeddings/Hoja_de_c_lculo_de_Microsoft_Excel173.xlsx"/></Relationships>
</file>

<file path=ppt/charts/_rels/chart175.xml.rels><?xml version="1.0" encoding="UTF-8" standalone="yes"?>
<Relationships xmlns="http://schemas.openxmlformats.org/package/2006/relationships"><Relationship Id="rId1" Type="http://schemas.openxmlformats.org/officeDocument/2006/relationships/package" Target="../embeddings/Hoja_de_c_lculo_de_Microsoft_Excel174.xlsx"/></Relationships>
</file>

<file path=ppt/charts/_rels/chart176.xml.rels><?xml version="1.0" encoding="UTF-8" standalone="yes"?>
<Relationships xmlns="http://schemas.openxmlformats.org/package/2006/relationships"><Relationship Id="rId1" Type="http://schemas.openxmlformats.org/officeDocument/2006/relationships/package" Target="../embeddings/Hoja_de_c_lculo_de_Microsoft_Excel175.xlsx"/></Relationships>
</file>

<file path=ppt/charts/_rels/chart177.xml.rels><?xml version="1.0" encoding="UTF-8" standalone="yes"?>
<Relationships xmlns="http://schemas.openxmlformats.org/package/2006/relationships"><Relationship Id="rId3" Type="http://schemas.openxmlformats.org/officeDocument/2006/relationships/package" Target="../embeddings/Hoja_de_c_lculo_de_Microsoft_Excel176.xlsx"/><Relationship Id="rId2" Type="http://schemas.microsoft.com/office/2011/relationships/chartColorStyle" Target="colors52.xml"/><Relationship Id="rId1" Type="http://schemas.microsoft.com/office/2011/relationships/chartStyle" Target="style52.xml"/></Relationships>
</file>

<file path=ppt/charts/_rels/chart178.xml.rels><?xml version="1.0" encoding="UTF-8" standalone="yes"?>
<Relationships xmlns="http://schemas.openxmlformats.org/package/2006/relationships"><Relationship Id="rId3" Type="http://schemas.openxmlformats.org/officeDocument/2006/relationships/package" Target="../embeddings/Hoja_de_c_lculo_de_Microsoft_Excel177.xlsx"/><Relationship Id="rId2" Type="http://schemas.microsoft.com/office/2011/relationships/chartColorStyle" Target="colors53.xml"/><Relationship Id="rId1" Type="http://schemas.microsoft.com/office/2011/relationships/chartStyle" Target="style53.xml"/></Relationships>
</file>

<file path=ppt/charts/_rels/chart179.xml.rels><?xml version="1.0" encoding="UTF-8" standalone="yes"?>
<Relationships xmlns="http://schemas.openxmlformats.org/package/2006/relationships"><Relationship Id="rId1" Type="http://schemas.openxmlformats.org/officeDocument/2006/relationships/package" Target="../embeddings/Hoja_de_c_lculo_de_Microsoft_Excel178.xlsx"/></Relationships>
</file>

<file path=ppt/charts/_rels/chart18.xml.rels><?xml version="1.0" encoding="UTF-8" standalone="yes"?>
<Relationships xmlns="http://schemas.openxmlformats.org/package/2006/relationships"><Relationship Id="rId1" Type="http://schemas.openxmlformats.org/officeDocument/2006/relationships/package" Target="../embeddings/Hoja_de_c_lculo_de_Microsoft_Excel17.xlsx"/></Relationships>
</file>

<file path=ppt/charts/_rels/chart180.xml.rels><?xml version="1.0" encoding="UTF-8" standalone="yes"?>
<Relationships xmlns="http://schemas.openxmlformats.org/package/2006/relationships"><Relationship Id="rId1" Type="http://schemas.openxmlformats.org/officeDocument/2006/relationships/package" Target="../embeddings/Hoja_de_c_lculo_de_Microsoft_Excel179.xlsx"/></Relationships>
</file>

<file path=ppt/charts/_rels/chart181.xml.rels><?xml version="1.0" encoding="UTF-8" standalone="yes"?>
<Relationships xmlns="http://schemas.openxmlformats.org/package/2006/relationships"><Relationship Id="rId3" Type="http://schemas.openxmlformats.org/officeDocument/2006/relationships/package" Target="../embeddings/Hoja_de_c_lculo_de_Microsoft_Excel180.xlsx"/><Relationship Id="rId2" Type="http://schemas.microsoft.com/office/2011/relationships/chartColorStyle" Target="colors54.xml"/><Relationship Id="rId1" Type="http://schemas.microsoft.com/office/2011/relationships/chartStyle" Target="style54.xml"/></Relationships>
</file>

<file path=ppt/charts/_rels/chart182.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55.xml"/><Relationship Id="rId1" Type="http://schemas.microsoft.com/office/2011/relationships/chartStyle" Target="style55.xml"/><Relationship Id="rId4" Type="http://schemas.openxmlformats.org/officeDocument/2006/relationships/package" Target="../embeddings/Hoja_de_c_lculo_de_Microsoft_Excel181.xlsx"/></Relationships>
</file>

<file path=ppt/charts/_rels/chart183.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56.xml"/><Relationship Id="rId1" Type="http://schemas.microsoft.com/office/2011/relationships/chartStyle" Target="style56.xml"/><Relationship Id="rId4" Type="http://schemas.openxmlformats.org/officeDocument/2006/relationships/package" Target="../embeddings/Hoja_de_c_lculo_de_Microsoft_Excel182.xlsx"/></Relationships>
</file>

<file path=ppt/charts/_rels/chart184.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57.xml"/><Relationship Id="rId1" Type="http://schemas.microsoft.com/office/2011/relationships/chartStyle" Target="style57.xml"/><Relationship Id="rId4" Type="http://schemas.openxmlformats.org/officeDocument/2006/relationships/package" Target="../embeddings/Hoja_de_c_lculo_de_Microsoft_Excel183.xlsx"/></Relationships>
</file>

<file path=ppt/charts/_rels/chart185.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58.xml"/><Relationship Id="rId1" Type="http://schemas.microsoft.com/office/2011/relationships/chartStyle" Target="style58.xml"/><Relationship Id="rId4" Type="http://schemas.openxmlformats.org/officeDocument/2006/relationships/package" Target="../embeddings/Hoja_de_c_lculo_de_Microsoft_Excel184.xlsx"/></Relationships>
</file>

<file path=ppt/charts/_rels/chart186.xml.rels><?xml version="1.0" encoding="UTF-8" standalone="yes"?>
<Relationships xmlns="http://schemas.openxmlformats.org/package/2006/relationships"><Relationship Id="rId3" Type="http://schemas.openxmlformats.org/officeDocument/2006/relationships/package" Target="../embeddings/Hoja_de_c_lculo_de_Microsoft_Excel185.xlsx"/><Relationship Id="rId2" Type="http://schemas.microsoft.com/office/2011/relationships/chartColorStyle" Target="colors59.xml"/><Relationship Id="rId1" Type="http://schemas.microsoft.com/office/2011/relationships/chartStyle" Target="style59.xml"/></Relationships>
</file>

<file path=ppt/charts/_rels/chart187.xml.rels><?xml version="1.0" encoding="UTF-8" standalone="yes"?>
<Relationships xmlns="http://schemas.openxmlformats.org/package/2006/relationships"><Relationship Id="rId1" Type="http://schemas.openxmlformats.org/officeDocument/2006/relationships/package" Target="../embeddings/Hoja_de_c_lculo_de_Microsoft_Excel186.xlsx"/></Relationships>
</file>

<file path=ppt/charts/_rels/chart188.xml.rels><?xml version="1.0" encoding="UTF-8" standalone="yes"?>
<Relationships xmlns="http://schemas.openxmlformats.org/package/2006/relationships"><Relationship Id="rId1" Type="http://schemas.openxmlformats.org/officeDocument/2006/relationships/package" Target="../embeddings/Hoja_de_c_lculo_de_Microsoft_Excel187.xlsx"/></Relationships>
</file>

<file path=ppt/charts/_rels/chart189.xml.rels><?xml version="1.0" encoding="UTF-8" standalone="yes"?>
<Relationships xmlns="http://schemas.openxmlformats.org/package/2006/relationships"><Relationship Id="rId1" Type="http://schemas.openxmlformats.org/officeDocument/2006/relationships/package" Target="../embeddings/Hoja_de_c_lculo_de_Microsoft_Excel18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Hoja_de_c_lculo_de_Microsoft_Excel18.xlsx"/></Relationships>
</file>

<file path=ppt/charts/_rels/chart190.xml.rels><?xml version="1.0" encoding="UTF-8" standalone="yes"?>
<Relationships xmlns="http://schemas.openxmlformats.org/package/2006/relationships"><Relationship Id="rId1" Type="http://schemas.openxmlformats.org/officeDocument/2006/relationships/package" Target="../embeddings/Hoja_de_c_lculo_de_Microsoft_Excel189.xlsx"/></Relationships>
</file>

<file path=ppt/charts/_rels/chart191.xml.rels><?xml version="1.0" encoding="UTF-8" standalone="yes"?>
<Relationships xmlns="http://schemas.openxmlformats.org/package/2006/relationships"><Relationship Id="rId2" Type="http://schemas.openxmlformats.org/officeDocument/2006/relationships/package" Target="../embeddings/Hoja_de_c_lculo_de_Microsoft_Excel190.xlsx"/><Relationship Id="rId1" Type="http://schemas.openxmlformats.org/officeDocument/2006/relationships/themeOverride" Target="../theme/themeOverride20.xml"/></Relationships>
</file>

<file path=ppt/charts/_rels/chart192.xml.rels><?xml version="1.0" encoding="UTF-8" standalone="yes"?>
<Relationships xmlns="http://schemas.openxmlformats.org/package/2006/relationships"><Relationship Id="rId2" Type="http://schemas.openxmlformats.org/officeDocument/2006/relationships/package" Target="../embeddings/Hoja_de_c_lculo_de_Microsoft_Excel191.xlsx"/><Relationship Id="rId1" Type="http://schemas.openxmlformats.org/officeDocument/2006/relationships/themeOverride" Target="../theme/themeOverride21.xml"/></Relationships>
</file>

<file path=ppt/charts/_rels/chart193.xml.rels><?xml version="1.0" encoding="UTF-8" standalone="yes"?>
<Relationships xmlns="http://schemas.openxmlformats.org/package/2006/relationships"><Relationship Id="rId2" Type="http://schemas.openxmlformats.org/officeDocument/2006/relationships/package" Target="../embeddings/Hoja_de_c_lculo_de_Microsoft_Excel192.xlsx"/><Relationship Id="rId1" Type="http://schemas.openxmlformats.org/officeDocument/2006/relationships/themeOverride" Target="../theme/themeOverride22.xml"/></Relationships>
</file>

<file path=ppt/charts/_rels/chart194.xml.rels><?xml version="1.0" encoding="UTF-8" standalone="yes"?>
<Relationships xmlns="http://schemas.openxmlformats.org/package/2006/relationships"><Relationship Id="rId1" Type="http://schemas.openxmlformats.org/officeDocument/2006/relationships/package" Target="../embeddings/Hoja_de_c_lculo_de_Microsoft_Excel193.xlsx"/></Relationships>
</file>

<file path=ppt/charts/_rels/chart195.xml.rels><?xml version="1.0" encoding="UTF-8" standalone="yes"?>
<Relationships xmlns="http://schemas.openxmlformats.org/package/2006/relationships"><Relationship Id="rId1" Type="http://schemas.openxmlformats.org/officeDocument/2006/relationships/package" Target="../embeddings/Hoja_de_c_lculo_de_Microsoft_Excel194.xlsx"/></Relationships>
</file>

<file path=ppt/charts/_rels/chart196.xml.rels><?xml version="1.0" encoding="UTF-8" standalone="yes"?>
<Relationships xmlns="http://schemas.openxmlformats.org/package/2006/relationships"><Relationship Id="rId1" Type="http://schemas.openxmlformats.org/officeDocument/2006/relationships/package" Target="../embeddings/Hoja_de_c_lculo_de_Microsoft_Excel195.xlsx"/></Relationships>
</file>

<file path=ppt/charts/_rels/chart197.xml.rels><?xml version="1.0" encoding="UTF-8" standalone="yes"?>
<Relationships xmlns="http://schemas.openxmlformats.org/package/2006/relationships"><Relationship Id="rId1" Type="http://schemas.openxmlformats.org/officeDocument/2006/relationships/package" Target="../embeddings/Hoja_de_c_lculo_de_Microsoft_Excel196.xlsx"/></Relationships>
</file>

<file path=ppt/charts/_rels/chart198.xml.rels><?xml version="1.0" encoding="UTF-8" standalone="yes"?>
<Relationships xmlns="http://schemas.openxmlformats.org/package/2006/relationships"><Relationship Id="rId1" Type="http://schemas.openxmlformats.org/officeDocument/2006/relationships/package" Target="../embeddings/Hoja_de_c_lculo_de_Microsoft_Excel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Hoja_de_c_lculo_de_Microsoft_Excel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Hoja_de_c_lculo_de_Microsoft_Excel19.xlsx"/><Relationship Id="rId2" Type="http://schemas.microsoft.com/office/2011/relationships/chartColorStyle" Target="colors5.xml"/><Relationship Id="rId1" Type="http://schemas.microsoft.com/office/2011/relationships/chartStyle" Target="style5.xml"/></Relationships>
</file>

<file path=ppt/charts/_rels/chart200.xml.rels><?xml version="1.0" encoding="UTF-8" standalone="yes"?>
<Relationships xmlns="http://schemas.openxmlformats.org/package/2006/relationships"><Relationship Id="rId1" Type="http://schemas.openxmlformats.org/officeDocument/2006/relationships/package" Target="../embeddings/Hoja_de_c_lculo_de_Microsoft_Excel199.xlsx"/></Relationships>
</file>

<file path=ppt/charts/_rels/chart201.xml.rels><?xml version="1.0" encoding="UTF-8" standalone="yes"?>
<Relationships xmlns="http://schemas.openxmlformats.org/package/2006/relationships"><Relationship Id="rId1" Type="http://schemas.openxmlformats.org/officeDocument/2006/relationships/package" Target="../embeddings/Hoja_de_c_lculo_de_Microsoft_Excel200.xlsx"/></Relationships>
</file>

<file path=ppt/charts/_rels/chart202.xml.rels><?xml version="1.0" encoding="UTF-8" standalone="yes"?>
<Relationships xmlns="http://schemas.openxmlformats.org/package/2006/relationships"><Relationship Id="rId1" Type="http://schemas.openxmlformats.org/officeDocument/2006/relationships/package" Target="../embeddings/Hoja_de_c_lculo_de_Microsoft_Excel201.xlsx"/></Relationships>
</file>

<file path=ppt/charts/_rels/chart203.xml.rels><?xml version="1.0" encoding="UTF-8" standalone="yes"?>
<Relationships xmlns="http://schemas.openxmlformats.org/package/2006/relationships"><Relationship Id="rId1" Type="http://schemas.openxmlformats.org/officeDocument/2006/relationships/package" Target="../embeddings/Hoja_de_c_lculo_de_Microsoft_Excel202.xlsx"/></Relationships>
</file>

<file path=ppt/charts/_rels/chart204.xml.rels><?xml version="1.0" encoding="UTF-8" standalone="yes"?>
<Relationships xmlns="http://schemas.openxmlformats.org/package/2006/relationships"><Relationship Id="rId1" Type="http://schemas.openxmlformats.org/officeDocument/2006/relationships/package" Target="../embeddings/Hoja_de_c_lculo_de_Microsoft_Excel203.xlsx"/></Relationships>
</file>

<file path=ppt/charts/_rels/chart205.xml.rels><?xml version="1.0" encoding="UTF-8" standalone="yes"?>
<Relationships xmlns="http://schemas.openxmlformats.org/package/2006/relationships"><Relationship Id="rId1" Type="http://schemas.openxmlformats.org/officeDocument/2006/relationships/package" Target="../embeddings/Hoja_de_c_lculo_de_Microsoft_Excel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Hoja_de_c_lculo_de_Microsoft_Excel205.xlsx"/></Relationships>
</file>

<file path=ppt/charts/_rels/chart207.xml.rels><?xml version="1.0" encoding="UTF-8" standalone="yes"?>
<Relationships xmlns="http://schemas.openxmlformats.org/package/2006/relationships"><Relationship Id="rId1" Type="http://schemas.openxmlformats.org/officeDocument/2006/relationships/package" Target="../embeddings/Hoja_de_c_lculo_de_Microsoft_Excel206.xlsx"/></Relationships>
</file>

<file path=ppt/charts/_rels/chart208.xml.rels><?xml version="1.0" encoding="UTF-8" standalone="yes"?>
<Relationships xmlns="http://schemas.openxmlformats.org/package/2006/relationships"><Relationship Id="rId1" Type="http://schemas.openxmlformats.org/officeDocument/2006/relationships/package" Target="../embeddings/Hoja_de_c_lculo_de_Microsoft_Excel207.xlsx"/></Relationships>
</file>

<file path=ppt/charts/_rels/chart209.xml.rels><?xml version="1.0" encoding="UTF-8" standalone="yes"?>
<Relationships xmlns="http://schemas.openxmlformats.org/package/2006/relationships"><Relationship Id="rId1" Type="http://schemas.openxmlformats.org/officeDocument/2006/relationships/package" Target="../embeddings/Hoja_de_c_lculo_de_Microsoft_Excel208.xlsx"/></Relationships>
</file>

<file path=ppt/charts/_rels/chart21.xml.rels><?xml version="1.0" encoding="UTF-8" standalone="yes"?>
<Relationships xmlns="http://schemas.openxmlformats.org/package/2006/relationships"><Relationship Id="rId3" Type="http://schemas.openxmlformats.org/officeDocument/2006/relationships/package" Target="../embeddings/Hoja_de_c_lculo_de_Microsoft_Excel20.xlsx"/><Relationship Id="rId2" Type="http://schemas.microsoft.com/office/2011/relationships/chartColorStyle" Target="colors6.xml"/><Relationship Id="rId1" Type="http://schemas.microsoft.com/office/2011/relationships/chartStyle" Target="style6.xml"/></Relationships>
</file>

<file path=ppt/charts/_rels/chart210.xml.rels><?xml version="1.0" encoding="UTF-8" standalone="yes"?>
<Relationships xmlns="http://schemas.openxmlformats.org/package/2006/relationships"><Relationship Id="rId1" Type="http://schemas.openxmlformats.org/officeDocument/2006/relationships/package" Target="../embeddings/Hoja_de_c_lculo_de_Microsoft_Excel209.xlsx"/></Relationships>
</file>

<file path=ppt/charts/_rels/chart211.xml.rels><?xml version="1.0" encoding="UTF-8" standalone="yes"?>
<Relationships xmlns="http://schemas.openxmlformats.org/package/2006/relationships"><Relationship Id="rId1" Type="http://schemas.openxmlformats.org/officeDocument/2006/relationships/package" Target="../embeddings/Hoja_de_c_lculo_de_Microsoft_Excel210.xlsx"/></Relationships>
</file>

<file path=ppt/charts/_rels/chart212.xml.rels><?xml version="1.0" encoding="UTF-8" standalone="yes"?>
<Relationships xmlns="http://schemas.openxmlformats.org/package/2006/relationships"><Relationship Id="rId1" Type="http://schemas.openxmlformats.org/officeDocument/2006/relationships/package" Target="../embeddings/Hoja_de_c_lculo_de_Microsoft_Excel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Hoja_de_c_lculo_de_Microsoft_Excel212.xlsx"/></Relationships>
</file>

<file path=ppt/charts/_rels/chart214.xml.rels><?xml version="1.0" encoding="UTF-8" standalone="yes"?>
<Relationships xmlns="http://schemas.openxmlformats.org/package/2006/relationships"><Relationship Id="rId1" Type="http://schemas.openxmlformats.org/officeDocument/2006/relationships/package" Target="../embeddings/Hoja_de_c_lculo_de_Microsoft_Excel213.xlsx"/></Relationships>
</file>

<file path=ppt/charts/_rels/chart215.xml.rels><?xml version="1.0" encoding="UTF-8" standalone="yes"?>
<Relationships xmlns="http://schemas.openxmlformats.org/package/2006/relationships"><Relationship Id="rId1" Type="http://schemas.openxmlformats.org/officeDocument/2006/relationships/package" Target="../embeddings/Hoja_de_c_lculo_de_Microsoft_Excel214.xlsx"/></Relationships>
</file>

<file path=ppt/charts/_rels/chart216.xml.rels><?xml version="1.0" encoding="UTF-8" standalone="yes"?>
<Relationships xmlns="http://schemas.openxmlformats.org/package/2006/relationships"><Relationship Id="rId1" Type="http://schemas.openxmlformats.org/officeDocument/2006/relationships/package" Target="../embeddings/Hoja_de_c_lculo_de_Microsoft_Excel215.xlsx"/></Relationships>
</file>

<file path=ppt/charts/_rels/chart217.xml.rels><?xml version="1.0" encoding="UTF-8" standalone="yes"?>
<Relationships xmlns="http://schemas.openxmlformats.org/package/2006/relationships"><Relationship Id="rId1" Type="http://schemas.openxmlformats.org/officeDocument/2006/relationships/package" Target="../embeddings/Hoja_de_c_lculo_de_Microsoft_Excel216.xlsx"/></Relationships>
</file>

<file path=ppt/charts/_rels/chart218.xml.rels><?xml version="1.0" encoding="UTF-8" standalone="yes"?>
<Relationships xmlns="http://schemas.openxmlformats.org/package/2006/relationships"><Relationship Id="rId1" Type="http://schemas.openxmlformats.org/officeDocument/2006/relationships/package" Target="../embeddings/Hoja_de_c_lculo_de_Microsoft_Excel217.xlsx"/></Relationships>
</file>

<file path=ppt/charts/_rels/chart219.xml.rels><?xml version="1.0" encoding="UTF-8" standalone="yes"?>
<Relationships xmlns="http://schemas.openxmlformats.org/package/2006/relationships"><Relationship Id="rId1" Type="http://schemas.openxmlformats.org/officeDocument/2006/relationships/package" Target="../embeddings/Hoja_de_c_lculo_de_Microsoft_Excel218.xlsx"/></Relationships>
</file>

<file path=ppt/charts/_rels/chart22.xml.rels><?xml version="1.0" encoding="UTF-8" standalone="yes"?>
<Relationships xmlns="http://schemas.openxmlformats.org/package/2006/relationships"><Relationship Id="rId3" Type="http://schemas.openxmlformats.org/officeDocument/2006/relationships/package" Target="../embeddings/Hoja_de_c_lculo_de_Microsoft_Excel21.xlsx"/><Relationship Id="rId2" Type="http://schemas.microsoft.com/office/2011/relationships/chartColorStyle" Target="colors7.xml"/><Relationship Id="rId1" Type="http://schemas.microsoft.com/office/2011/relationships/chartStyle" Target="style7.xml"/></Relationships>
</file>

<file path=ppt/charts/_rels/chart220.xml.rels><?xml version="1.0" encoding="UTF-8" standalone="yes"?>
<Relationships xmlns="http://schemas.openxmlformats.org/package/2006/relationships"><Relationship Id="rId1" Type="http://schemas.openxmlformats.org/officeDocument/2006/relationships/package" Target="../embeddings/Hoja_de_c_lculo_de_Microsoft_Excel219.xlsx"/></Relationships>
</file>

<file path=ppt/charts/_rels/chart221.xml.rels><?xml version="1.0" encoding="UTF-8" standalone="yes"?>
<Relationships xmlns="http://schemas.openxmlformats.org/package/2006/relationships"><Relationship Id="rId1" Type="http://schemas.openxmlformats.org/officeDocument/2006/relationships/package" Target="../embeddings/Hoja_de_c_lculo_de_Microsoft_Excel220.xlsx"/></Relationships>
</file>

<file path=ppt/charts/_rels/chart222.xml.rels><?xml version="1.0" encoding="UTF-8" standalone="yes"?>
<Relationships xmlns="http://schemas.openxmlformats.org/package/2006/relationships"><Relationship Id="rId1" Type="http://schemas.openxmlformats.org/officeDocument/2006/relationships/package" Target="../embeddings/Hoja_de_c_lculo_de_Microsoft_Excel221.xlsx"/></Relationships>
</file>

<file path=ppt/charts/_rels/chart223.xml.rels><?xml version="1.0" encoding="UTF-8" standalone="yes"?>
<Relationships xmlns="http://schemas.openxmlformats.org/package/2006/relationships"><Relationship Id="rId1" Type="http://schemas.openxmlformats.org/officeDocument/2006/relationships/package" Target="../embeddings/Hoja_de_c_lculo_de_Microsoft_Excel222.xlsx"/></Relationships>
</file>

<file path=ppt/charts/_rels/chart224.xml.rels><?xml version="1.0" encoding="UTF-8" standalone="yes"?>
<Relationships xmlns="http://schemas.openxmlformats.org/package/2006/relationships"><Relationship Id="rId1" Type="http://schemas.openxmlformats.org/officeDocument/2006/relationships/package" Target="../embeddings/Hoja_de_c_lculo_de_Microsoft_Excel223.xlsx"/></Relationships>
</file>

<file path=ppt/charts/_rels/chart225.xml.rels><?xml version="1.0" encoding="UTF-8" standalone="yes"?>
<Relationships xmlns="http://schemas.openxmlformats.org/package/2006/relationships"><Relationship Id="rId1" Type="http://schemas.openxmlformats.org/officeDocument/2006/relationships/package" Target="../embeddings/Hoja_de_c_lculo_de_Microsoft_Excel224.xlsx"/></Relationships>
</file>

<file path=ppt/charts/_rels/chart226.xml.rels><?xml version="1.0" encoding="UTF-8" standalone="yes"?>
<Relationships xmlns="http://schemas.openxmlformats.org/package/2006/relationships"><Relationship Id="rId1" Type="http://schemas.openxmlformats.org/officeDocument/2006/relationships/package" Target="../embeddings/Hoja_de_c_lculo_de_Microsoft_Excel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Hoja_de_c_lculo_de_Microsoft_Excel226.xlsx"/></Relationships>
</file>

<file path=ppt/charts/_rels/chart228.xml.rels><?xml version="1.0" encoding="UTF-8" standalone="yes"?>
<Relationships xmlns="http://schemas.openxmlformats.org/package/2006/relationships"><Relationship Id="rId1" Type="http://schemas.openxmlformats.org/officeDocument/2006/relationships/package" Target="../embeddings/Hoja_de_c_lculo_de_Microsoft_Excel227.xlsx"/></Relationships>
</file>

<file path=ppt/charts/_rels/chart229.xml.rels><?xml version="1.0" encoding="UTF-8" standalone="yes"?>
<Relationships xmlns="http://schemas.openxmlformats.org/package/2006/relationships"><Relationship Id="rId1" Type="http://schemas.openxmlformats.org/officeDocument/2006/relationships/package" Target="../embeddings/Hoja_de_c_lculo_de_Microsoft_Excel228.xlsx"/></Relationships>
</file>

<file path=ppt/charts/_rels/chart23.xml.rels><?xml version="1.0" encoding="UTF-8" standalone="yes"?>
<Relationships xmlns="http://schemas.openxmlformats.org/package/2006/relationships"><Relationship Id="rId3" Type="http://schemas.openxmlformats.org/officeDocument/2006/relationships/package" Target="../embeddings/Hoja_de_c_lculo_de_Microsoft_Excel22.xlsx"/><Relationship Id="rId2" Type="http://schemas.microsoft.com/office/2011/relationships/chartColorStyle" Target="colors8.xml"/><Relationship Id="rId1" Type="http://schemas.microsoft.com/office/2011/relationships/chartStyle" Target="style8.xml"/></Relationships>
</file>

<file path=ppt/charts/_rels/chart230.xml.rels><?xml version="1.0" encoding="UTF-8" standalone="yes"?>
<Relationships xmlns="http://schemas.openxmlformats.org/package/2006/relationships"><Relationship Id="rId1" Type="http://schemas.openxmlformats.org/officeDocument/2006/relationships/package" Target="../embeddings/Hoja_de_c_lculo_de_Microsoft_Excel229.xlsx"/></Relationships>
</file>

<file path=ppt/charts/_rels/chart231.xml.rels><?xml version="1.0" encoding="UTF-8" standalone="yes"?>
<Relationships xmlns="http://schemas.openxmlformats.org/package/2006/relationships"><Relationship Id="rId1" Type="http://schemas.openxmlformats.org/officeDocument/2006/relationships/package" Target="../embeddings/Hoja_de_c_lculo_de_Microsoft_Excel230.xlsx"/></Relationships>
</file>

<file path=ppt/charts/_rels/chart24.xml.rels><?xml version="1.0" encoding="UTF-8" standalone="yes"?>
<Relationships xmlns="http://schemas.openxmlformats.org/package/2006/relationships"><Relationship Id="rId3" Type="http://schemas.openxmlformats.org/officeDocument/2006/relationships/package" Target="../embeddings/Hoja_de_c_lculo_de_Microsoft_Excel23.xlsx"/><Relationship Id="rId2" Type="http://schemas.microsoft.com/office/2011/relationships/chartColorStyle" Target="colors9.xml"/><Relationship Id="rId1" Type="http://schemas.microsoft.com/office/2011/relationships/chartStyle" Target="style9.xml"/></Relationships>
</file>

<file path=ppt/charts/_rels/chart25.xml.rels><?xml version="1.0" encoding="UTF-8" standalone="yes"?>
<Relationships xmlns="http://schemas.openxmlformats.org/package/2006/relationships"><Relationship Id="rId3" Type="http://schemas.openxmlformats.org/officeDocument/2006/relationships/package" Target="../embeddings/Hoja_de_c_lculo_de_Microsoft_Excel24.xlsx"/><Relationship Id="rId2" Type="http://schemas.microsoft.com/office/2011/relationships/chartColorStyle" Target="colors10.xml"/><Relationship Id="rId1" Type="http://schemas.microsoft.com/office/2011/relationships/chartStyle" Target="style10.xml"/></Relationships>
</file>

<file path=ppt/charts/_rels/chart26.xml.rels><?xml version="1.0" encoding="UTF-8" standalone="yes"?>
<Relationships xmlns="http://schemas.openxmlformats.org/package/2006/relationships"><Relationship Id="rId3" Type="http://schemas.openxmlformats.org/officeDocument/2006/relationships/package" Target="../embeddings/Hoja_de_c_lculo_de_Microsoft_Excel25.xlsx"/><Relationship Id="rId2" Type="http://schemas.microsoft.com/office/2011/relationships/chartColorStyle" Target="colors11.xml"/><Relationship Id="rId1" Type="http://schemas.microsoft.com/office/2011/relationships/chartStyle" Target="style11.xml"/></Relationships>
</file>

<file path=ppt/charts/_rels/chart27.xml.rels><?xml version="1.0" encoding="UTF-8" standalone="yes"?>
<Relationships xmlns="http://schemas.openxmlformats.org/package/2006/relationships"><Relationship Id="rId3" Type="http://schemas.openxmlformats.org/officeDocument/2006/relationships/package" Target="../embeddings/Hoja_de_c_lculo_de_Microsoft_Excel26.xlsx"/><Relationship Id="rId2" Type="http://schemas.microsoft.com/office/2011/relationships/chartColorStyle" Target="colors12.xml"/><Relationship Id="rId1" Type="http://schemas.microsoft.com/office/2011/relationships/chartStyle" Target="style12.xml"/></Relationships>
</file>

<file path=ppt/charts/_rels/chart28.xml.rels><?xml version="1.0" encoding="UTF-8" standalone="yes"?>
<Relationships xmlns="http://schemas.openxmlformats.org/package/2006/relationships"><Relationship Id="rId3" Type="http://schemas.openxmlformats.org/officeDocument/2006/relationships/package" Target="../embeddings/Hoja_de_c_lculo_de_Microsoft_Excel27.xlsx"/><Relationship Id="rId2" Type="http://schemas.microsoft.com/office/2011/relationships/chartColorStyle" Target="colors13.xml"/><Relationship Id="rId1" Type="http://schemas.microsoft.com/office/2011/relationships/chartStyle" Target="style13.xml"/></Relationships>
</file>

<file path=ppt/charts/_rels/chart29.xml.rels><?xml version="1.0" encoding="UTF-8" standalone="yes"?>
<Relationships xmlns="http://schemas.openxmlformats.org/package/2006/relationships"><Relationship Id="rId3" Type="http://schemas.openxmlformats.org/officeDocument/2006/relationships/package" Target="../embeddings/Hoja_de_c_lculo_de_Microsoft_Excel28.xlsx"/><Relationship Id="rId2" Type="http://schemas.microsoft.com/office/2011/relationships/chartColorStyle" Target="colors14.xml"/><Relationship Id="rId1" Type="http://schemas.microsoft.com/office/2011/relationships/chartStyle" Target="style14.xml"/></Relationships>
</file>

<file path=ppt/charts/_rels/chart3.xml.rels><?xml version="1.0" encoding="UTF-8" standalone="yes"?>
<Relationships xmlns="http://schemas.openxmlformats.org/package/2006/relationships"><Relationship Id="rId1" Type="http://schemas.openxmlformats.org/officeDocument/2006/relationships/package" Target="../embeddings/Hoja_de_c_lculo_de_Microsoft_Excel2.xlsx"/></Relationships>
</file>

<file path=ppt/charts/_rels/chart30.xml.rels><?xml version="1.0" encoding="UTF-8" standalone="yes"?>
<Relationships xmlns="http://schemas.openxmlformats.org/package/2006/relationships"><Relationship Id="rId3" Type="http://schemas.openxmlformats.org/officeDocument/2006/relationships/package" Target="../embeddings/Hoja_de_c_lculo_de_Microsoft_Excel29.xlsx"/><Relationship Id="rId2" Type="http://schemas.microsoft.com/office/2011/relationships/chartColorStyle" Target="colors15.xml"/><Relationship Id="rId1" Type="http://schemas.microsoft.com/office/2011/relationships/chartStyle" Target="style15.xml"/></Relationships>
</file>

<file path=ppt/charts/_rels/chart31.xml.rels><?xml version="1.0" encoding="UTF-8" standalone="yes"?>
<Relationships xmlns="http://schemas.openxmlformats.org/package/2006/relationships"><Relationship Id="rId3" Type="http://schemas.openxmlformats.org/officeDocument/2006/relationships/package" Target="../embeddings/Hoja_de_c_lculo_de_Microsoft_Excel30.xlsx"/><Relationship Id="rId2" Type="http://schemas.microsoft.com/office/2011/relationships/chartColorStyle" Target="colors16.xml"/><Relationship Id="rId1" Type="http://schemas.microsoft.com/office/2011/relationships/chartStyle" Target="style16.xml"/></Relationships>
</file>

<file path=ppt/charts/_rels/chart32.xml.rels><?xml version="1.0" encoding="UTF-8" standalone="yes"?>
<Relationships xmlns="http://schemas.openxmlformats.org/package/2006/relationships"><Relationship Id="rId3" Type="http://schemas.openxmlformats.org/officeDocument/2006/relationships/package" Target="../embeddings/Hoja_de_c_lculo_de_Microsoft_Excel31.xlsx"/><Relationship Id="rId2" Type="http://schemas.microsoft.com/office/2011/relationships/chartColorStyle" Target="colors17.xml"/><Relationship Id="rId1" Type="http://schemas.microsoft.com/office/2011/relationships/chartStyle" Target="style17.xml"/></Relationships>
</file>

<file path=ppt/charts/_rels/chart33.xml.rels><?xml version="1.0" encoding="UTF-8" standalone="yes"?>
<Relationships xmlns="http://schemas.openxmlformats.org/package/2006/relationships"><Relationship Id="rId3" Type="http://schemas.openxmlformats.org/officeDocument/2006/relationships/package" Target="../embeddings/Hoja_de_c_lculo_de_Microsoft_Excel32.xlsx"/><Relationship Id="rId2" Type="http://schemas.microsoft.com/office/2011/relationships/chartColorStyle" Target="colors18.xml"/><Relationship Id="rId1" Type="http://schemas.microsoft.com/office/2011/relationships/chartStyle" Target="style18.xml"/></Relationships>
</file>

<file path=ppt/charts/_rels/chart34.xml.rels><?xml version="1.0" encoding="UTF-8" standalone="yes"?>
<Relationships xmlns="http://schemas.openxmlformats.org/package/2006/relationships"><Relationship Id="rId3" Type="http://schemas.openxmlformats.org/officeDocument/2006/relationships/package" Target="../embeddings/Hoja_de_c_lculo_de_Microsoft_Excel33.xlsx"/><Relationship Id="rId2" Type="http://schemas.microsoft.com/office/2011/relationships/chartColorStyle" Target="colors19.xml"/><Relationship Id="rId1" Type="http://schemas.microsoft.com/office/2011/relationships/chartStyle" Target="style19.xml"/></Relationships>
</file>

<file path=ppt/charts/_rels/chart35.xml.rels><?xml version="1.0" encoding="UTF-8" standalone="yes"?>
<Relationships xmlns="http://schemas.openxmlformats.org/package/2006/relationships"><Relationship Id="rId3" Type="http://schemas.openxmlformats.org/officeDocument/2006/relationships/package" Target="../embeddings/Hoja_de_c_lculo_de_Microsoft_Excel34.xlsx"/><Relationship Id="rId2" Type="http://schemas.microsoft.com/office/2011/relationships/chartColorStyle" Target="colors20.xml"/><Relationship Id="rId1" Type="http://schemas.microsoft.com/office/2011/relationships/chartStyle" Target="style20.xml"/></Relationships>
</file>

<file path=ppt/charts/_rels/chart36.xml.rels><?xml version="1.0" encoding="UTF-8" standalone="yes"?>
<Relationships xmlns="http://schemas.openxmlformats.org/package/2006/relationships"><Relationship Id="rId3" Type="http://schemas.openxmlformats.org/officeDocument/2006/relationships/package" Target="../embeddings/Hoja_de_c_lculo_de_Microsoft_Excel35.xlsx"/><Relationship Id="rId2" Type="http://schemas.microsoft.com/office/2011/relationships/chartColorStyle" Target="colors21.xml"/><Relationship Id="rId1" Type="http://schemas.microsoft.com/office/2011/relationships/chartStyle" Target="style21.xml"/></Relationships>
</file>

<file path=ppt/charts/_rels/chart37.xml.rels><?xml version="1.0" encoding="UTF-8" standalone="yes"?>
<Relationships xmlns="http://schemas.openxmlformats.org/package/2006/relationships"><Relationship Id="rId3" Type="http://schemas.openxmlformats.org/officeDocument/2006/relationships/package" Target="../embeddings/Hoja_de_c_lculo_de_Microsoft_Excel36.xlsx"/><Relationship Id="rId2" Type="http://schemas.microsoft.com/office/2011/relationships/chartColorStyle" Target="colors22.xml"/><Relationship Id="rId1" Type="http://schemas.microsoft.com/office/2011/relationships/chartStyle" Target="style22.xml"/></Relationships>
</file>

<file path=ppt/charts/_rels/chart38.xml.rels><?xml version="1.0" encoding="UTF-8" standalone="yes"?>
<Relationships xmlns="http://schemas.openxmlformats.org/package/2006/relationships"><Relationship Id="rId3" Type="http://schemas.openxmlformats.org/officeDocument/2006/relationships/package" Target="../embeddings/Hoja_de_c_lculo_de_Microsoft_Excel37.xlsx"/><Relationship Id="rId2" Type="http://schemas.microsoft.com/office/2011/relationships/chartColorStyle" Target="colors23.xml"/><Relationship Id="rId1" Type="http://schemas.microsoft.com/office/2011/relationships/chartStyle" Target="style23.xml"/></Relationships>
</file>

<file path=ppt/charts/_rels/chart39.xml.rels><?xml version="1.0" encoding="UTF-8" standalone="yes"?>
<Relationships xmlns="http://schemas.openxmlformats.org/package/2006/relationships"><Relationship Id="rId3" Type="http://schemas.openxmlformats.org/officeDocument/2006/relationships/package" Target="../embeddings/Hoja_de_c_lculo_de_Microsoft_Excel38.xlsx"/><Relationship Id="rId2" Type="http://schemas.microsoft.com/office/2011/relationships/chartColorStyle" Target="colors24.xml"/><Relationship Id="rId1" Type="http://schemas.microsoft.com/office/2011/relationships/chartStyle" Target="style24.xml"/></Relationships>
</file>

<file path=ppt/charts/_rels/chart4.xml.rels><?xml version="1.0" encoding="UTF-8" standalone="yes"?>
<Relationships xmlns="http://schemas.openxmlformats.org/package/2006/relationships"><Relationship Id="rId1" Type="http://schemas.openxmlformats.org/officeDocument/2006/relationships/package" Target="../embeddings/Hoja_de_c_lculo_de_Microsoft_Excel3.xlsx"/></Relationships>
</file>

<file path=ppt/charts/_rels/chart40.xml.rels><?xml version="1.0" encoding="UTF-8" standalone="yes"?>
<Relationships xmlns="http://schemas.openxmlformats.org/package/2006/relationships"><Relationship Id="rId3" Type="http://schemas.openxmlformats.org/officeDocument/2006/relationships/package" Target="../embeddings/Hoja_de_c_lculo_de_Microsoft_Excel39.xlsx"/><Relationship Id="rId2" Type="http://schemas.microsoft.com/office/2011/relationships/chartColorStyle" Target="colors25.xml"/><Relationship Id="rId1" Type="http://schemas.microsoft.com/office/2011/relationships/chartStyle" Target="style25.xml"/></Relationships>
</file>

<file path=ppt/charts/_rels/chart41.xml.rels><?xml version="1.0" encoding="UTF-8" standalone="yes"?>
<Relationships xmlns="http://schemas.openxmlformats.org/package/2006/relationships"><Relationship Id="rId3" Type="http://schemas.openxmlformats.org/officeDocument/2006/relationships/package" Target="../embeddings/Hoja_de_c_lculo_de_Microsoft_Excel40.xlsx"/><Relationship Id="rId2" Type="http://schemas.microsoft.com/office/2011/relationships/chartColorStyle" Target="colors26.xml"/><Relationship Id="rId1" Type="http://schemas.microsoft.com/office/2011/relationships/chartStyle" Target="style26.xml"/></Relationships>
</file>

<file path=ppt/charts/_rels/chart42.xml.rels><?xml version="1.0" encoding="UTF-8" standalone="yes"?>
<Relationships xmlns="http://schemas.openxmlformats.org/package/2006/relationships"><Relationship Id="rId3" Type="http://schemas.openxmlformats.org/officeDocument/2006/relationships/package" Target="../embeddings/Hoja_de_c_lculo_de_Microsoft_Excel41.xlsx"/><Relationship Id="rId2" Type="http://schemas.microsoft.com/office/2011/relationships/chartColorStyle" Target="colors27.xml"/><Relationship Id="rId1" Type="http://schemas.microsoft.com/office/2011/relationships/chartStyle" Target="style27.xml"/></Relationships>
</file>

<file path=ppt/charts/_rels/chart43.xml.rels><?xml version="1.0" encoding="UTF-8" standalone="yes"?>
<Relationships xmlns="http://schemas.openxmlformats.org/package/2006/relationships"><Relationship Id="rId3" Type="http://schemas.openxmlformats.org/officeDocument/2006/relationships/package" Target="../embeddings/Hoja_de_c_lculo_de_Microsoft_Excel42.xlsx"/><Relationship Id="rId2" Type="http://schemas.microsoft.com/office/2011/relationships/chartColorStyle" Target="colors28.xml"/><Relationship Id="rId1" Type="http://schemas.microsoft.com/office/2011/relationships/chartStyle" Target="style28.xml"/></Relationships>
</file>

<file path=ppt/charts/_rels/chart44.xml.rels><?xml version="1.0" encoding="UTF-8" standalone="yes"?>
<Relationships xmlns="http://schemas.openxmlformats.org/package/2006/relationships"><Relationship Id="rId3" Type="http://schemas.openxmlformats.org/officeDocument/2006/relationships/package" Target="../embeddings/Hoja_de_c_lculo_de_Microsoft_Excel43.xlsx"/><Relationship Id="rId2" Type="http://schemas.microsoft.com/office/2011/relationships/chartColorStyle" Target="colors29.xml"/><Relationship Id="rId1" Type="http://schemas.microsoft.com/office/2011/relationships/chartStyle" Target="style29.xml"/></Relationships>
</file>

<file path=ppt/charts/_rels/chart45.xml.rels><?xml version="1.0" encoding="UTF-8" standalone="yes"?>
<Relationships xmlns="http://schemas.openxmlformats.org/package/2006/relationships"><Relationship Id="rId1" Type="http://schemas.openxmlformats.org/officeDocument/2006/relationships/package" Target="../embeddings/Hoja_de_c_lculo_de_Microsoft_Excel44.xlsx"/></Relationships>
</file>

<file path=ppt/charts/_rels/chart46.xml.rels><?xml version="1.0" encoding="UTF-8" standalone="yes"?>
<Relationships xmlns="http://schemas.openxmlformats.org/package/2006/relationships"><Relationship Id="rId1" Type="http://schemas.openxmlformats.org/officeDocument/2006/relationships/package" Target="../embeddings/Hoja_de_c_lculo_de_Microsoft_Excel45.xlsx"/></Relationships>
</file>

<file path=ppt/charts/_rels/chart47.xml.rels><?xml version="1.0" encoding="UTF-8" standalone="yes"?>
<Relationships xmlns="http://schemas.openxmlformats.org/package/2006/relationships"><Relationship Id="rId1" Type="http://schemas.openxmlformats.org/officeDocument/2006/relationships/package" Target="../embeddings/Hoja_de_c_lculo_de_Microsoft_Excel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Hoja_de_c_lculo_de_Microsoft_Excel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Hoja_de_c_lculo_de_Microsoft_Excel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Hoja_de_c_lculo_de_Microsoft_Excel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Hoja_de_c_lculo_de_Microsoft_Excel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Hoja_de_c_lculo_de_Microsoft_Excel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Hoja_de_c_lculo_de_Microsoft_Excel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Hoja_de_c_lculo_de_Microsoft_Excel52.xlsx"/></Relationships>
</file>

<file path=ppt/charts/_rels/chart54.xml.rels><?xml version="1.0" encoding="UTF-8" standalone="yes"?>
<Relationships xmlns="http://schemas.openxmlformats.org/package/2006/relationships"><Relationship Id="rId1" Type="http://schemas.openxmlformats.org/officeDocument/2006/relationships/package" Target="../embeddings/Hoja_de_c_lculo_de_Microsoft_Excel53.xlsx"/></Relationships>
</file>

<file path=ppt/charts/_rels/chart55.xml.rels><?xml version="1.0" encoding="UTF-8" standalone="yes"?>
<Relationships xmlns="http://schemas.openxmlformats.org/package/2006/relationships"><Relationship Id="rId1" Type="http://schemas.openxmlformats.org/officeDocument/2006/relationships/package" Target="../embeddings/Hoja_de_c_lculo_de_Microsoft_Excel54.xlsx"/></Relationships>
</file>

<file path=ppt/charts/_rels/chart56.xml.rels><?xml version="1.0" encoding="UTF-8" standalone="yes"?>
<Relationships xmlns="http://schemas.openxmlformats.org/package/2006/relationships"><Relationship Id="rId3" Type="http://schemas.openxmlformats.org/officeDocument/2006/relationships/package" Target="../embeddings/Hoja_de_c_lculo_de_Microsoft_Excel55.xlsx"/><Relationship Id="rId2" Type="http://schemas.microsoft.com/office/2011/relationships/chartColorStyle" Target="colors30.xml"/><Relationship Id="rId1" Type="http://schemas.microsoft.com/office/2011/relationships/chartStyle" Target="style30.xml"/></Relationships>
</file>

<file path=ppt/charts/_rels/chart57.xml.rels><?xml version="1.0" encoding="UTF-8" standalone="yes"?>
<Relationships xmlns="http://schemas.openxmlformats.org/package/2006/relationships"><Relationship Id="rId1" Type="http://schemas.openxmlformats.org/officeDocument/2006/relationships/package" Target="../embeddings/Hoja_de_c_lculo_de_Microsoft_Excel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Hoja_de_c_lculo_de_Microsoft_Excel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Hoja_de_c_lculo_de_Microsoft_Excel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Hoja_de_c_lculo_de_Microsoft_Excel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Hoja_de_c_lculo_de_Microsoft_Excel59.xlsx"/></Relationships>
</file>

<file path=ppt/charts/_rels/chart61.xml.rels><?xml version="1.0" encoding="UTF-8" standalone="yes"?>
<Relationships xmlns="http://schemas.openxmlformats.org/package/2006/relationships"><Relationship Id="rId1" Type="http://schemas.openxmlformats.org/officeDocument/2006/relationships/package" Target="../embeddings/Hoja_de_c_lculo_de_Microsoft_Excel60.xlsx"/></Relationships>
</file>

<file path=ppt/charts/_rels/chart62.xml.rels><?xml version="1.0" encoding="UTF-8" standalone="yes"?>
<Relationships xmlns="http://schemas.openxmlformats.org/package/2006/relationships"><Relationship Id="rId1" Type="http://schemas.openxmlformats.org/officeDocument/2006/relationships/package" Target="../embeddings/Hoja_de_c_lculo_de_Microsoft_Excel61.xlsx"/></Relationships>
</file>

<file path=ppt/charts/_rels/chart63.xml.rels><?xml version="1.0" encoding="UTF-8" standalone="yes"?>
<Relationships xmlns="http://schemas.openxmlformats.org/package/2006/relationships"><Relationship Id="rId1" Type="http://schemas.openxmlformats.org/officeDocument/2006/relationships/package" Target="../embeddings/Hoja_de_c_lculo_de_Microsoft_Excel62.xlsx"/></Relationships>
</file>

<file path=ppt/charts/_rels/chart64.xml.rels><?xml version="1.0" encoding="UTF-8" standalone="yes"?>
<Relationships xmlns="http://schemas.openxmlformats.org/package/2006/relationships"><Relationship Id="rId1" Type="http://schemas.openxmlformats.org/officeDocument/2006/relationships/package" Target="../embeddings/Hoja_de_c_lculo_de_Microsoft_Excel63.xlsx"/></Relationships>
</file>

<file path=ppt/charts/_rels/chart65.xml.rels><?xml version="1.0" encoding="UTF-8" standalone="yes"?>
<Relationships xmlns="http://schemas.openxmlformats.org/package/2006/relationships"><Relationship Id="rId1" Type="http://schemas.openxmlformats.org/officeDocument/2006/relationships/package" Target="../embeddings/Hoja_de_c_lculo_de_Microsoft_Excel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Hoja_de_c_lculo_de_Microsoft_Excel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Hoja_de_c_lculo_de_Microsoft_Excel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Hoja_de_c_lculo_de_Microsoft_Excel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Hoja_de_c_lculo_de_Microsoft_Excel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Hoja_de_c_lculo_de_Microsoft_Excel6.xlsx"/></Relationships>
</file>

<file path=ppt/charts/_rels/chart70.xml.rels><?xml version="1.0" encoding="UTF-8" standalone="yes"?>
<Relationships xmlns="http://schemas.openxmlformats.org/package/2006/relationships"><Relationship Id="rId3" Type="http://schemas.openxmlformats.org/officeDocument/2006/relationships/package" Target="../embeddings/Hoja_de_c_lculo_de_Microsoft_Excel69.xlsx"/><Relationship Id="rId2" Type="http://schemas.microsoft.com/office/2011/relationships/chartColorStyle" Target="colors31.xml"/><Relationship Id="rId1" Type="http://schemas.microsoft.com/office/2011/relationships/chartStyle" Target="style31.xml"/></Relationships>
</file>

<file path=ppt/charts/_rels/chart71.xml.rels><?xml version="1.0" encoding="UTF-8" standalone="yes"?>
<Relationships xmlns="http://schemas.openxmlformats.org/package/2006/relationships"><Relationship Id="rId2" Type="http://schemas.openxmlformats.org/officeDocument/2006/relationships/package" Target="../embeddings/Hoja_de_c_lculo_de_Microsoft_Excel70.xlsx"/><Relationship Id="rId1" Type="http://schemas.openxmlformats.org/officeDocument/2006/relationships/themeOverride" Target="../theme/themeOverride1.xml"/></Relationships>
</file>

<file path=ppt/charts/_rels/chart72.xml.rels><?xml version="1.0" encoding="UTF-8" standalone="yes"?>
<Relationships xmlns="http://schemas.openxmlformats.org/package/2006/relationships"><Relationship Id="rId1" Type="http://schemas.openxmlformats.org/officeDocument/2006/relationships/package" Target="../embeddings/Hoja_de_c_lculo_de_Microsoft_Excel71.xlsx"/></Relationships>
</file>

<file path=ppt/charts/_rels/chart73.xml.rels><?xml version="1.0" encoding="UTF-8" standalone="yes"?>
<Relationships xmlns="http://schemas.openxmlformats.org/package/2006/relationships"><Relationship Id="rId3" Type="http://schemas.openxmlformats.org/officeDocument/2006/relationships/package" Target="../embeddings/Hoja_de_c_lculo_de_Microsoft_Excel72.xlsx"/><Relationship Id="rId2" Type="http://schemas.microsoft.com/office/2011/relationships/chartColorStyle" Target="colors32.xml"/><Relationship Id="rId1" Type="http://schemas.microsoft.com/office/2011/relationships/chartStyle" Target="style32.xml"/></Relationships>
</file>

<file path=ppt/charts/_rels/chart74.xml.rels><?xml version="1.0" encoding="UTF-8" standalone="yes"?>
<Relationships xmlns="http://schemas.openxmlformats.org/package/2006/relationships"><Relationship Id="rId3" Type="http://schemas.openxmlformats.org/officeDocument/2006/relationships/package" Target="../embeddings/Hoja_de_c_lculo_de_Microsoft_Excel73.xlsx"/><Relationship Id="rId2" Type="http://schemas.microsoft.com/office/2011/relationships/chartColorStyle" Target="colors33.xml"/><Relationship Id="rId1" Type="http://schemas.microsoft.com/office/2011/relationships/chartStyle" Target="style33.xml"/></Relationships>
</file>

<file path=ppt/charts/_rels/chart75.xml.rels><?xml version="1.0" encoding="UTF-8" standalone="yes"?>
<Relationships xmlns="http://schemas.openxmlformats.org/package/2006/relationships"><Relationship Id="rId3" Type="http://schemas.openxmlformats.org/officeDocument/2006/relationships/package" Target="../embeddings/Hoja_de_c_lculo_de_Microsoft_Excel74.xlsx"/><Relationship Id="rId2" Type="http://schemas.microsoft.com/office/2011/relationships/chartColorStyle" Target="colors34.xml"/><Relationship Id="rId1" Type="http://schemas.microsoft.com/office/2011/relationships/chartStyle" Target="style34.xml"/></Relationships>
</file>

<file path=ppt/charts/_rels/chart76.xml.rels><?xml version="1.0" encoding="UTF-8" standalone="yes"?>
<Relationships xmlns="http://schemas.openxmlformats.org/package/2006/relationships"><Relationship Id="rId3" Type="http://schemas.openxmlformats.org/officeDocument/2006/relationships/package" Target="../embeddings/Hoja_de_c_lculo_de_Microsoft_Excel75.xlsx"/><Relationship Id="rId2" Type="http://schemas.microsoft.com/office/2011/relationships/chartColorStyle" Target="colors35.xml"/><Relationship Id="rId1" Type="http://schemas.microsoft.com/office/2011/relationships/chartStyle" Target="style35.xml"/></Relationships>
</file>

<file path=ppt/charts/_rels/chart77.xml.rels><?xml version="1.0" encoding="UTF-8" standalone="yes"?>
<Relationships xmlns="http://schemas.openxmlformats.org/package/2006/relationships"><Relationship Id="rId3" Type="http://schemas.openxmlformats.org/officeDocument/2006/relationships/package" Target="../embeddings/Hoja_de_c_lculo_de_Microsoft_Excel76.xlsx"/><Relationship Id="rId2" Type="http://schemas.microsoft.com/office/2011/relationships/chartColorStyle" Target="colors36.xml"/><Relationship Id="rId1" Type="http://schemas.microsoft.com/office/2011/relationships/chartStyle" Target="style36.xml"/></Relationships>
</file>

<file path=ppt/charts/_rels/chart78.xml.rels><?xml version="1.0" encoding="UTF-8" standalone="yes"?>
<Relationships xmlns="http://schemas.openxmlformats.org/package/2006/relationships"><Relationship Id="rId3" Type="http://schemas.openxmlformats.org/officeDocument/2006/relationships/package" Target="../embeddings/Hoja_de_c_lculo_de_Microsoft_Excel77.xlsx"/><Relationship Id="rId2" Type="http://schemas.microsoft.com/office/2011/relationships/chartColorStyle" Target="colors37.xml"/><Relationship Id="rId1" Type="http://schemas.microsoft.com/office/2011/relationships/chartStyle" Target="style37.xml"/></Relationships>
</file>

<file path=ppt/charts/_rels/chart79.xml.rels><?xml version="1.0" encoding="UTF-8" standalone="yes"?>
<Relationships xmlns="http://schemas.openxmlformats.org/package/2006/relationships"><Relationship Id="rId1" Type="http://schemas.openxmlformats.org/officeDocument/2006/relationships/package" Target="../embeddings/Hoja_de_c_lculo_de_Microsoft_Excel78.xlsx"/></Relationships>
</file>

<file path=ppt/charts/_rels/chart8.xml.rels><?xml version="1.0" encoding="UTF-8" standalone="yes"?>
<Relationships xmlns="http://schemas.openxmlformats.org/package/2006/relationships"><Relationship Id="rId1" Type="http://schemas.openxmlformats.org/officeDocument/2006/relationships/package" Target="../embeddings/Hoja_de_c_lculo_de_Microsoft_Excel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Hoja_de_c_lculo_de_Microsoft_Excel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Hoja_de_c_lculo_de_Microsoft_Excel80.xlsx"/></Relationships>
</file>

<file path=ppt/charts/_rels/chart82.xml.rels><?xml version="1.0" encoding="UTF-8" standalone="yes"?>
<Relationships xmlns="http://schemas.openxmlformats.org/package/2006/relationships"><Relationship Id="rId1" Type="http://schemas.openxmlformats.org/officeDocument/2006/relationships/package" Target="../embeddings/Hoja_de_c_lculo_de_Microsoft_Excel81.xlsx"/></Relationships>
</file>

<file path=ppt/charts/_rels/chart83.xml.rels><?xml version="1.0" encoding="UTF-8" standalone="yes"?>
<Relationships xmlns="http://schemas.openxmlformats.org/package/2006/relationships"><Relationship Id="rId1" Type="http://schemas.openxmlformats.org/officeDocument/2006/relationships/package" Target="../embeddings/Hoja_de_c_lculo_de_Microsoft_Excel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Hoja_de_c_lculo_de_Microsoft_Excel83.xlsx"/></Relationships>
</file>

<file path=ppt/charts/_rels/chart85.xml.rels><?xml version="1.0" encoding="UTF-8" standalone="yes"?>
<Relationships xmlns="http://schemas.openxmlformats.org/package/2006/relationships"><Relationship Id="rId3" Type="http://schemas.openxmlformats.org/officeDocument/2006/relationships/package" Target="../embeddings/Hoja_de_c_lculo_de_Microsoft_Excel84.xlsx"/><Relationship Id="rId2" Type="http://schemas.microsoft.com/office/2011/relationships/chartColorStyle" Target="colors38.xml"/><Relationship Id="rId1" Type="http://schemas.microsoft.com/office/2011/relationships/chartStyle" Target="style38.xml"/></Relationships>
</file>

<file path=ppt/charts/_rels/chart86.xml.rels><?xml version="1.0" encoding="UTF-8" standalone="yes"?>
<Relationships xmlns="http://schemas.openxmlformats.org/package/2006/relationships"><Relationship Id="rId1" Type="http://schemas.openxmlformats.org/officeDocument/2006/relationships/package" Target="../embeddings/Hoja_de_c_lculo_de_Microsoft_Excel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Hoja_de_c_lculo_de_Microsoft_Excel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Hoja_de_c_lculo_de_Microsoft_Excel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Hoja_de_c_lculo_de_Microsoft_Excel88.xlsx"/></Relationships>
</file>

<file path=ppt/charts/_rels/chart9.xml.rels><?xml version="1.0" encoding="UTF-8" standalone="yes"?>
<Relationships xmlns="http://schemas.openxmlformats.org/package/2006/relationships"><Relationship Id="rId1" Type="http://schemas.openxmlformats.org/officeDocument/2006/relationships/package" Target="../embeddings/Hoja_de_c_lculo_de_Microsoft_Excel8.xlsx"/></Relationships>
</file>

<file path=ppt/charts/_rels/chart90.xml.rels><?xml version="1.0" encoding="UTF-8" standalone="yes"?>
<Relationships xmlns="http://schemas.openxmlformats.org/package/2006/relationships"><Relationship Id="rId1" Type="http://schemas.openxmlformats.org/officeDocument/2006/relationships/package" Target="../embeddings/Hoja_de_c_lculo_de_Microsoft_Excel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Hoja_de_c_lculo_de_Microsoft_Excel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Hoja_de_c_lculo_de_Microsoft_Excel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Hoja_de_c_lculo_de_Microsoft_Excel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Hoja_de_c_lculo_de_Microsoft_Excel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Hoja_de_c_lculo_de_Microsoft_Excel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Hoja_de_c_lculo_de_Microsoft_Excel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Hoja_de_c_lculo_de_Microsoft_Excel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Hoja_de_c_lculo_de_Microsoft_Excel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Hoja_de_c_lculo_de_Microsoft_Excel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048229852306254"/>
          <c:y val="0.21997926227327325"/>
          <c:w val="0.46616709665504485"/>
          <c:h val="0.61400870647552019"/>
        </c:manualLayout>
      </c:layout>
      <c:doughnutChart>
        <c:varyColors val="1"/>
        <c:ser>
          <c:idx val="1"/>
          <c:order val="0"/>
          <c:tx>
            <c:strRef>
              <c:f>Hoja1!$B$1</c:f>
              <c:strCache>
                <c:ptCount val="1"/>
                <c:pt idx="0">
                  <c:v>Low-end op. Customers</c:v>
                </c:pt>
              </c:strCache>
            </c:strRef>
          </c:tx>
          <c:spPr>
            <a:solidFill>
              <a:srgbClr val="327DFF"/>
            </a:solidFill>
          </c:spPr>
          <c:dPt>
            <c:idx val="0"/>
            <c:bubble3D val="0"/>
            <c:spPr>
              <a:solidFill>
                <a:srgbClr val="182E4E"/>
              </a:solidFill>
              <a:ln w="19050">
                <a:noFill/>
              </a:ln>
              <a:effectLst/>
            </c:spPr>
            <c:extLst>
              <c:ext xmlns:c16="http://schemas.microsoft.com/office/drawing/2014/chart" uri="{C3380CC4-5D6E-409C-BE32-E72D297353CC}">
                <c16:uniqueId val="{00000001-456D-4FC2-BECD-40799F9A402B}"/>
              </c:ext>
            </c:extLst>
          </c:dPt>
          <c:dPt>
            <c:idx val="1"/>
            <c:bubble3D val="0"/>
            <c:spPr>
              <a:solidFill>
                <a:srgbClr val="C8C9E7"/>
              </a:solidFill>
              <a:ln w="19050">
                <a:noFill/>
              </a:ln>
              <a:effectLst/>
            </c:spPr>
            <c:extLst>
              <c:ext xmlns:c16="http://schemas.microsoft.com/office/drawing/2014/chart" uri="{C3380CC4-5D6E-409C-BE32-E72D297353CC}">
                <c16:uniqueId val="{00000003-456D-4FC2-BECD-40799F9A402B}"/>
              </c:ext>
            </c:extLst>
          </c:dPt>
          <c:dLbls>
            <c:dLbl>
              <c:idx val="0"/>
              <c:layout>
                <c:manualLayout>
                  <c:x val="0.18554418247177093"/>
                  <c:y val="2.5571498472751371E-2"/>
                </c:manualLayout>
              </c:layout>
              <c:numFmt formatCode="0&quot;%&quot;" sourceLinked="0"/>
              <c:spPr>
                <a:noFill/>
                <a:ln>
                  <a:noFill/>
                </a:ln>
                <a:effectLst/>
              </c:spPr>
              <c:txPr>
                <a:bodyPr wrap="square" lIns="38100" tIns="19050" rIns="38100" bIns="19050" anchor="ctr">
                  <a:spAutoFit/>
                </a:bodyPr>
                <a:lstStyle/>
                <a:p>
                  <a:pPr>
                    <a:defRPr sz="1600">
                      <a:solidFill>
                        <a:srgbClr val="182E4E"/>
                      </a:solidFill>
                      <a:latin typeface="+mj-lt"/>
                    </a:defRPr>
                  </a:pPr>
                  <a:endParaRPr lang="es-ES"/>
                </a:p>
              </c:txPr>
              <c:showLegendKey val="0"/>
              <c:showVal val="1"/>
              <c:showCatName val="1"/>
              <c:showSerName val="0"/>
              <c:showPercent val="0"/>
              <c:showBubbleSize val="0"/>
              <c:separator>
</c:separator>
              <c:extLst>
                <c:ext xmlns:c15="http://schemas.microsoft.com/office/drawing/2012/chart" uri="{CE6537A1-D6FC-4f65-9D91-7224C49458BB}">
                  <c15:layout>
                    <c:manualLayout>
                      <c:w val="0.24532362654889756"/>
                      <c:h val="0.29796196024169208"/>
                    </c:manualLayout>
                  </c15:layout>
                </c:ext>
                <c:ext xmlns:c16="http://schemas.microsoft.com/office/drawing/2014/chart" uri="{C3380CC4-5D6E-409C-BE32-E72D297353CC}">
                  <c16:uniqueId val="{00000001-456D-4FC2-BECD-40799F9A402B}"/>
                </c:ext>
              </c:extLst>
            </c:dLbl>
            <c:dLbl>
              <c:idx val="1"/>
              <c:layout>
                <c:manualLayout>
                  <c:x val="-0.16073064179529675"/>
                  <c:y val="5.0457823577686094E-3"/>
                </c:manualLayout>
              </c:layout>
              <c:numFmt formatCode="0&quot;%&quot;" sourceLinked="0"/>
              <c:spPr>
                <a:noFill/>
                <a:ln>
                  <a:noFill/>
                </a:ln>
                <a:effectLst/>
              </c:spPr>
              <c:txPr>
                <a:bodyPr wrap="square" lIns="38100" tIns="19050" rIns="38100" bIns="19050" anchor="ctr">
                  <a:spAutoFit/>
                </a:bodyPr>
                <a:lstStyle/>
                <a:p>
                  <a:pPr>
                    <a:defRPr sz="1600">
                      <a:solidFill>
                        <a:srgbClr val="9192CF"/>
                      </a:solidFill>
                    </a:defRPr>
                  </a:pPr>
                  <a:endParaRPr lang="es-E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456D-4FC2-BECD-40799F9A402B}"/>
                </c:ext>
              </c:extLst>
            </c:dLbl>
            <c:numFmt formatCode="0&quot;%&quot;" sourceLinked="0"/>
            <c:spPr>
              <a:noFill/>
              <a:ln>
                <a:noFill/>
              </a:ln>
              <a:effectLst/>
            </c:spPr>
            <c:txPr>
              <a:bodyPr wrap="square" lIns="38100" tIns="19050" rIns="38100" bIns="19050" anchor="ctr">
                <a:spAutoFit/>
              </a:bodyPr>
              <a:lstStyle/>
              <a:p>
                <a:pPr>
                  <a:defRPr sz="1100"/>
                </a:pPr>
                <a:endParaRPr lang="es-E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Hoja1!$A$2:$A$4</c:f>
              <c:strCache>
                <c:ptCount val="2"/>
                <c:pt idx="0">
                  <c:v>Hombre</c:v>
                </c:pt>
                <c:pt idx="1">
                  <c:v>Mujer</c:v>
                </c:pt>
              </c:strCache>
              <c:extLst/>
            </c:strRef>
          </c:cat>
          <c:val>
            <c:numRef>
              <c:f>Hoja1!$B$2:$B$4</c:f>
              <c:numCache>
                <c:formatCode>General</c:formatCode>
                <c:ptCount val="2"/>
                <c:pt idx="0">
                  <c:v>48.6</c:v>
                </c:pt>
                <c:pt idx="1">
                  <c:v>51.4</c:v>
                </c:pt>
              </c:numCache>
              <c:extLst/>
            </c:numRef>
          </c:val>
          <c:extLst>
            <c:ext xmlns:c16="http://schemas.microsoft.com/office/drawing/2014/chart" uri="{C3380CC4-5D6E-409C-BE32-E72D297353CC}">
              <c16:uniqueId val="{00000006-456D-4FC2-BECD-40799F9A402B}"/>
            </c:ext>
          </c:extLst>
        </c:ser>
        <c:dLbls>
          <c:showLegendKey val="0"/>
          <c:showVal val="1"/>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5.7311287639622566E-3"/>
          <c:y val="0"/>
          <c:w val="0.93966916149454782"/>
          <c:h val="0.82376991771807284"/>
        </c:manualLayout>
      </c:layout>
      <c:lineChart>
        <c:grouping val="standard"/>
        <c:varyColors val="0"/>
        <c:ser>
          <c:idx val="0"/>
          <c:order val="0"/>
          <c:tx>
            <c:strRef>
              <c:f>Hoja1!$B$1</c:f>
              <c:strCache>
                <c:ptCount val="1"/>
                <c:pt idx="0">
                  <c:v>WEBS</c:v>
                </c:pt>
              </c:strCache>
            </c:strRef>
          </c:tx>
          <c:spPr>
            <a:ln w="19050" cap="flat" cmpd="sng" algn="ctr">
              <a:solidFill>
                <a:srgbClr val="1F2A44"/>
              </a:solidFill>
              <a:prstDash val="solid"/>
              <a:miter lim="800000"/>
            </a:ln>
            <a:effectLst/>
          </c:spPr>
          <c:marker>
            <c:symbol val="circle"/>
            <c:size val="11"/>
            <c:spPr>
              <a:solidFill>
                <a:srgbClr val="1F2A44"/>
              </a:solidFill>
              <a:ln w="12700" cap="flat" cmpd="sng" algn="ctr">
                <a:solidFill>
                  <a:srgbClr val="1F2A44"/>
                </a:solidFill>
                <a:prstDash val="solid"/>
                <a:miter lim="800000"/>
              </a:ln>
              <a:effectLst/>
            </c:spPr>
          </c:marker>
          <c:dPt>
            <c:idx val="0"/>
            <c:bubble3D val="0"/>
            <c:spPr>
              <a:ln w="19050" cap="flat" cmpd="sng" algn="ctr">
                <a:solidFill>
                  <a:srgbClr val="1F2A44"/>
                </a:solidFill>
                <a:prstDash val="sysDash"/>
                <a:miter lim="800000"/>
              </a:ln>
              <a:effectLst/>
            </c:spPr>
            <c:extLst>
              <c:ext xmlns:c16="http://schemas.microsoft.com/office/drawing/2014/chart" uri="{C3380CC4-5D6E-409C-BE32-E72D297353CC}">
                <c16:uniqueId val="{00000006-8E46-403D-A8C4-FA30FD723C2E}"/>
              </c:ext>
            </c:extLst>
          </c:dPt>
          <c:dPt>
            <c:idx val="1"/>
            <c:bubble3D val="0"/>
            <c:extLst>
              <c:ext xmlns:c16="http://schemas.microsoft.com/office/drawing/2014/chart" uri="{C3380CC4-5D6E-409C-BE32-E72D297353CC}">
                <c16:uniqueId val="{00000007-8E46-403D-A8C4-FA30FD723C2E}"/>
              </c:ext>
            </c:extLst>
          </c:dPt>
          <c:dPt>
            <c:idx val="2"/>
            <c:bubble3D val="0"/>
            <c:extLst>
              <c:ext xmlns:c16="http://schemas.microsoft.com/office/drawing/2014/chart" uri="{C3380CC4-5D6E-409C-BE32-E72D297353CC}">
                <c16:uniqueId val="{00000008-8E46-403D-A8C4-FA30FD723C2E}"/>
              </c:ext>
            </c:extLst>
          </c:dPt>
          <c:dPt>
            <c:idx val="3"/>
            <c:bubble3D val="0"/>
            <c:extLst>
              <c:ext xmlns:c16="http://schemas.microsoft.com/office/drawing/2014/chart" uri="{C3380CC4-5D6E-409C-BE32-E72D297353CC}">
                <c16:uniqueId val="{00000000-7BD9-420F-9D8F-49DCAF3BD439}"/>
              </c:ext>
            </c:extLst>
          </c:dPt>
          <c:dPt>
            <c:idx val="4"/>
            <c:bubble3D val="0"/>
            <c:extLst>
              <c:ext xmlns:c16="http://schemas.microsoft.com/office/drawing/2014/chart" uri="{C3380CC4-5D6E-409C-BE32-E72D297353CC}">
                <c16:uniqueId val="{00000005-04E4-4818-BE26-83F10835B5BD}"/>
              </c:ext>
            </c:extLst>
          </c:dPt>
          <c:dPt>
            <c:idx val="5"/>
            <c:bubble3D val="0"/>
            <c:extLst>
              <c:ext xmlns:c16="http://schemas.microsoft.com/office/drawing/2014/chart" uri="{C3380CC4-5D6E-409C-BE32-E72D297353CC}">
                <c16:uniqueId val="{00000007-4103-4E50-8C0A-E1D8F580ED13}"/>
              </c:ext>
            </c:extLst>
          </c:dPt>
          <c:dPt>
            <c:idx val="6"/>
            <c:bubble3D val="0"/>
            <c:extLst>
              <c:ext xmlns:c16="http://schemas.microsoft.com/office/drawing/2014/chart" uri="{C3380CC4-5D6E-409C-BE32-E72D297353CC}">
                <c16:uniqueId val="{00000008-AA4B-429B-ADBC-A15753C3B78A}"/>
              </c:ext>
            </c:extLst>
          </c:dPt>
          <c:dPt>
            <c:idx val="7"/>
            <c:bubble3D val="0"/>
            <c:extLst>
              <c:ext xmlns:c16="http://schemas.microsoft.com/office/drawing/2014/chart" uri="{C3380CC4-5D6E-409C-BE32-E72D297353CC}">
                <c16:uniqueId val="{00000009-2E5D-4DFB-8AA1-6CA3F3D0BA0A}"/>
              </c:ext>
            </c:extLst>
          </c:dPt>
          <c:dPt>
            <c:idx val="8"/>
            <c:marker>
              <c:symbol val="circle"/>
              <c:size val="14"/>
            </c:marker>
            <c:bubble3D val="0"/>
            <c:extLst>
              <c:ext xmlns:c16="http://schemas.microsoft.com/office/drawing/2014/chart" uri="{C3380CC4-5D6E-409C-BE32-E72D297353CC}">
                <c16:uniqueId val="{0000000A-DC11-41A0-9D79-16CBF763DB08}"/>
              </c:ext>
            </c:extLst>
          </c:dPt>
          <c:dLbls>
            <c:dLbl>
              <c:idx val="2"/>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8E46-403D-A8C4-FA30FD723C2E}"/>
                </c:ext>
              </c:extLst>
            </c:dLbl>
            <c:dLbl>
              <c:idx val="3"/>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BD9-420F-9D8F-49DCAF3BD439}"/>
                </c:ext>
              </c:extLst>
            </c:dLbl>
            <c:dLbl>
              <c:idx val="4"/>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04E4-4818-BE26-83F10835B5BD}"/>
                </c:ext>
              </c:extLst>
            </c:dLbl>
            <c:dLbl>
              <c:idx val="6"/>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AA4B-429B-ADBC-A15753C3B78A}"/>
                </c:ext>
              </c:extLst>
            </c:dLbl>
            <c:dLbl>
              <c:idx val="7"/>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2E5D-4DFB-8AA1-6CA3F3D0BA0A}"/>
                </c:ext>
              </c:extLst>
            </c:dLbl>
            <c:dLbl>
              <c:idx val="8"/>
              <c:numFmt formatCode="0.0&quot;%&quot;" sourceLinked="0"/>
              <c:spPr>
                <a:noFill/>
                <a:ln>
                  <a:noFill/>
                </a:ln>
                <a:effectLst/>
              </c:spPr>
              <c:txPr>
                <a:bodyPr wrap="none"/>
                <a:lstStyle/>
                <a:p>
                  <a:pPr>
                    <a:defRPr sz="800" b="1">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DC11-41A0-9D79-16CBF763DB08}"/>
                </c:ext>
              </c:extLst>
            </c:dLbl>
            <c:numFmt formatCode="0.0&quot;%&quot;" sourceLinked="0"/>
            <c:spPr>
              <a:noFill/>
              <a:ln>
                <a:noFill/>
              </a:ln>
              <a:effectLst/>
            </c:spPr>
            <c:txPr>
              <a:bodyPr wrap="none"/>
              <a:lstStyle/>
              <a:p>
                <a:pPr>
                  <a:defRPr sz="800" b="0">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Hoja1!$A$3:$A$12</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Hoja1!$B$2:$B$12</c:f>
              <c:numCache>
                <c:formatCode>General</c:formatCode>
                <c:ptCount val="9"/>
                <c:pt idx="0">
                  <c:v>49.5</c:v>
                </c:pt>
                <c:pt idx="1">
                  <c:v>56.4</c:v>
                </c:pt>
                <c:pt idx="2">
                  <c:v>60.2</c:v>
                </c:pt>
                <c:pt idx="3">
                  <c:v>62.4</c:v>
                </c:pt>
                <c:pt idx="4">
                  <c:v>61.1</c:v>
                </c:pt>
                <c:pt idx="5">
                  <c:v>64.900000000000006</c:v>
                </c:pt>
                <c:pt idx="6">
                  <c:v>64.3</c:v>
                </c:pt>
                <c:pt idx="7">
                  <c:v>65</c:v>
                </c:pt>
                <c:pt idx="8">
                  <c:v>67.3</c:v>
                </c:pt>
              </c:numCache>
            </c:numRef>
          </c:val>
          <c:smooth val="0"/>
          <c:extLst>
            <c:ext xmlns:c16="http://schemas.microsoft.com/office/drawing/2014/chart" uri="{C3380CC4-5D6E-409C-BE32-E72D297353CC}">
              <c16:uniqueId val="{00000000-8E46-403D-A8C4-FA30FD723C2E}"/>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10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0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rgbClr val="1F2A44"/>
            </a:solidFill>
            <a:ln w="12700" cap="flat" cmpd="sng" algn="ctr">
              <a:noFill/>
              <a:prstDash val="solid"/>
              <a:miter lim="800000"/>
            </a:ln>
            <a:effectLst/>
          </c:spPr>
          <c:invertIfNegative val="0"/>
          <c:dPt>
            <c:idx val="0"/>
            <c:invertIfNegative val="0"/>
            <c:bubble3D val="0"/>
            <c:extLst>
              <c:ext xmlns:c16="http://schemas.microsoft.com/office/drawing/2014/chart" uri="{C3380CC4-5D6E-409C-BE32-E72D297353CC}">
                <c16:uniqueId val="{00000000-D1E5-4764-B139-25364AF01200}"/>
              </c:ext>
            </c:extLst>
          </c:dPt>
          <c:dPt>
            <c:idx val="1"/>
            <c:invertIfNegative val="0"/>
            <c:bubble3D val="0"/>
            <c:extLst>
              <c:ext xmlns:c16="http://schemas.microsoft.com/office/drawing/2014/chart" uri="{C3380CC4-5D6E-409C-BE32-E72D297353CC}">
                <c16:uniqueId val="{00000002-D1E5-4764-B139-25364AF01200}"/>
              </c:ext>
            </c:extLst>
          </c:dPt>
          <c:dPt>
            <c:idx val="2"/>
            <c:invertIfNegative val="0"/>
            <c:bubble3D val="0"/>
            <c:extLst>
              <c:ext xmlns:c16="http://schemas.microsoft.com/office/drawing/2014/chart" uri="{C3380CC4-5D6E-409C-BE32-E72D297353CC}">
                <c16:uniqueId val="{00000003-D1E5-4764-B139-25364AF01200}"/>
              </c:ext>
            </c:extLst>
          </c:dPt>
          <c:dPt>
            <c:idx val="3"/>
            <c:invertIfNegative val="0"/>
            <c:bubble3D val="0"/>
            <c:extLst>
              <c:ext xmlns:c16="http://schemas.microsoft.com/office/drawing/2014/chart" uri="{C3380CC4-5D6E-409C-BE32-E72D297353CC}">
                <c16:uniqueId val="{00000004-D1E5-4764-B139-25364AF01200}"/>
              </c:ext>
            </c:extLst>
          </c:dPt>
          <c:dLbls>
            <c:dLbl>
              <c:idx val="0"/>
              <c:numFmt formatCode="0.0&quot;%&quot;" sourceLinked="0"/>
              <c:spPr>
                <a:noFill/>
              </c:spPr>
              <c:txPr>
                <a:bodyPr/>
                <a:lstStyle/>
                <a:p>
                  <a:pPr>
                    <a:defRPr sz="1200" b="1">
                      <a:solidFill>
                        <a:srgbClr val="404040"/>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0-D1E5-4764-B139-25364AF01200}"/>
                </c:ext>
              </c:extLst>
            </c:dLbl>
            <c:dLbl>
              <c:idx val="1"/>
              <c:layout>
                <c:manualLayout>
                  <c:x val="-5.0861776713997057E-3"/>
                  <c:y val="7.614411022309624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1E5-4764-B139-25364AF01200}"/>
                </c:ext>
              </c:extLst>
            </c:dLbl>
            <c:dLbl>
              <c:idx val="2"/>
              <c:layout>
                <c:manualLayout>
                  <c:x val="5.0861776713996823E-3"/>
                  <c:y val="-7.614411022309694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1E5-4764-B139-25364AF01200}"/>
                </c:ext>
              </c:extLst>
            </c:dLbl>
            <c:numFmt formatCode="0.0&quot;%&quot;" sourceLinked="0"/>
            <c:spPr>
              <a:noFill/>
              <a:ln>
                <a:noFill/>
              </a:ln>
              <a:effectLst/>
            </c:spPr>
            <c:txPr>
              <a:bodyPr/>
              <a:lstStyle/>
              <a:p>
                <a:pPr>
                  <a:defRPr sz="1200" b="1">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Hoja1!$A$2:$A$5</c:f>
              <c:strCache>
                <c:ptCount val="4"/>
                <c:pt idx="0">
                  <c:v>E-READER</c:v>
                </c:pt>
                <c:pt idx="1">
                  <c:v>ORDENADOR</c:v>
                </c:pt>
                <c:pt idx="2">
                  <c:v>TABLET</c:v>
                </c:pt>
                <c:pt idx="3">
                  <c:v>MÓVIL</c:v>
                </c:pt>
              </c:strCache>
            </c:strRef>
          </c:cat>
          <c:val>
            <c:numRef>
              <c:f>Hoja1!$B$2:$B$5</c:f>
              <c:numCache>
                <c:formatCode>General</c:formatCode>
                <c:ptCount val="4"/>
                <c:pt idx="0">
                  <c:v>16</c:v>
                </c:pt>
                <c:pt idx="1">
                  <c:v>11.1</c:v>
                </c:pt>
                <c:pt idx="2">
                  <c:v>9.1</c:v>
                </c:pt>
                <c:pt idx="3">
                  <c:v>11.8</c:v>
                </c:pt>
              </c:numCache>
            </c:numRef>
          </c:val>
          <c:extLst>
            <c:ext xmlns:c16="http://schemas.microsoft.com/office/drawing/2014/chart" uri="{C3380CC4-5D6E-409C-BE32-E72D297353CC}">
              <c16:uniqueId val="{00000006-D1E5-4764-B139-25364AF01200}"/>
            </c:ext>
          </c:extLst>
        </c:ser>
        <c:dLbls>
          <c:showLegendKey val="0"/>
          <c:showVal val="1"/>
          <c:showCatName val="0"/>
          <c:showSerName val="0"/>
          <c:showPercent val="0"/>
          <c:showBubbleSize val="0"/>
        </c:dLbls>
        <c:gapWidth val="71"/>
        <c:overlap val="-35"/>
        <c:axId val="180572928"/>
        <c:axId val="180574464"/>
      </c:barChart>
      <c:catAx>
        <c:axId val="180572928"/>
        <c:scaling>
          <c:orientation val="minMax"/>
        </c:scaling>
        <c:delete val="0"/>
        <c:axPos val="b"/>
        <c:numFmt formatCode="General" sourceLinked="0"/>
        <c:majorTickMark val="none"/>
        <c:minorTickMark val="none"/>
        <c:tickLblPos val="nextTo"/>
        <c:txPr>
          <a:bodyPr/>
          <a:lstStyle/>
          <a:p>
            <a:pPr>
              <a:defRPr sz="1100" b="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defRPr>
            </a:pPr>
            <a:endParaRPr lang="es-ES"/>
          </a:p>
        </c:txPr>
        <c:crossAx val="180574464"/>
        <c:crosses val="autoZero"/>
        <c:auto val="1"/>
        <c:lblAlgn val="ctr"/>
        <c:lblOffset val="100"/>
        <c:noMultiLvlLbl val="0"/>
      </c:catAx>
      <c:valAx>
        <c:axId val="180574464"/>
        <c:scaling>
          <c:orientation val="minMax"/>
          <c:max val="20"/>
          <c:min val="0"/>
        </c:scaling>
        <c:delete val="1"/>
        <c:axPos val="l"/>
        <c:numFmt formatCode="General" sourceLinked="1"/>
        <c:majorTickMark val="out"/>
        <c:minorTickMark val="none"/>
        <c:tickLblPos val="nextTo"/>
        <c:crossAx val="180572928"/>
        <c:crosses val="autoZero"/>
        <c:crossBetween val="between"/>
      </c:valAx>
    </c:plotArea>
    <c:plotVisOnly val="1"/>
    <c:dispBlanksAs val="gap"/>
    <c:showDLblsOverMax val="0"/>
  </c:chart>
  <c:txPr>
    <a:bodyPr/>
    <a:lstStyle/>
    <a:p>
      <a:pPr>
        <a:defRPr sz="1200" baseline="0"/>
      </a:pPr>
      <a:endParaRPr lang="es-E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3.9997241420460933E-3"/>
          <c:y val="7.6640994425960396E-2"/>
          <c:w val="0.98776345137214472"/>
          <c:h val="0.7611737014114518"/>
        </c:manualLayout>
      </c:layout>
      <c:lineChart>
        <c:grouping val="standard"/>
        <c:varyColors val="0"/>
        <c:ser>
          <c:idx val="0"/>
          <c:order val="0"/>
          <c:tx>
            <c:strRef>
              <c:f>Hoja1!$B$1</c:f>
              <c:strCache>
                <c:ptCount val="1"/>
                <c:pt idx="0">
                  <c:v>Libros</c:v>
                </c:pt>
              </c:strCache>
            </c:strRef>
          </c:tx>
          <c:spPr>
            <a:ln w="19050" cap="flat" cmpd="sng" algn="ctr">
              <a:solidFill>
                <a:srgbClr val="1F2A44"/>
              </a:solidFill>
              <a:prstDash val="solid"/>
              <a:miter lim="800000"/>
            </a:ln>
            <a:effectLst/>
          </c:spPr>
          <c:marker>
            <c:symbol val="circle"/>
            <c:size val="11"/>
            <c:spPr>
              <a:solidFill>
                <a:srgbClr val="4962A1"/>
              </a:solidFill>
              <a:ln w="12700" cap="flat" cmpd="sng" algn="ctr">
                <a:solidFill>
                  <a:srgbClr val="1F2A44"/>
                </a:solidFill>
                <a:prstDash val="solid"/>
                <a:miter lim="800000"/>
              </a:ln>
              <a:effectLst/>
            </c:spPr>
          </c:marker>
          <c:dPt>
            <c:idx val="0"/>
            <c:bubble3D val="0"/>
            <c:extLst>
              <c:ext xmlns:c16="http://schemas.microsoft.com/office/drawing/2014/chart" uri="{C3380CC4-5D6E-409C-BE32-E72D297353CC}">
                <c16:uniqueId val="{00000000-37D9-4D85-A58E-50C2B1902148}"/>
              </c:ext>
            </c:extLst>
          </c:dPt>
          <c:dPt>
            <c:idx val="1"/>
            <c:bubble3D val="0"/>
            <c:extLst>
              <c:ext xmlns:c16="http://schemas.microsoft.com/office/drawing/2014/chart" uri="{C3380CC4-5D6E-409C-BE32-E72D297353CC}">
                <c16:uniqueId val="{00000001-37D9-4D85-A58E-50C2B1902148}"/>
              </c:ext>
            </c:extLst>
          </c:dPt>
          <c:dPt>
            <c:idx val="2"/>
            <c:bubble3D val="0"/>
            <c:spPr>
              <a:ln w="19050" cap="flat" cmpd="sng" algn="ctr">
                <a:solidFill>
                  <a:srgbClr val="1F2A44"/>
                </a:solidFill>
                <a:prstDash val="sysDash"/>
                <a:miter lim="800000"/>
              </a:ln>
              <a:effectLst/>
            </c:spPr>
            <c:extLst>
              <c:ext xmlns:c16="http://schemas.microsoft.com/office/drawing/2014/chart" uri="{C3380CC4-5D6E-409C-BE32-E72D297353CC}">
                <c16:uniqueId val="{00000003-37D9-4D85-A58E-50C2B1902148}"/>
              </c:ext>
            </c:extLst>
          </c:dPt>
          <c:dPt>
            <c:idx val="3"/>
            <c:bubble3D val="0"/>
            <c:extLst>
              <c:ext xmlns:c16="http://schemas.microsoft.com/office/drawing/2014/chart" uri="{C3380CC4-5D6E-409C-BE32-E72D297353CC}">
                <c16:uniqueId val="{00000004-37D9-4D85-A58E-50C2B1902148}"/>
              </c:ext>
            </c:extLst>
          </c:dPt>
          <c:dPt>
            <c:idx val="4"/>
            <c:bubble3D val="0"/>
            <c:extLst>
              <c:ext xmlns:c16="http://schemas.microsoft.com/office/drawing/2014/chart" uri="{C3380CC4-5D6E-409C-BE32-E72D297353CC}">
                <c16:uniqueId val="{00000005-37D9-4D85-A58E-50C2B1902148}"/>
              </c:ext>
            </c:extLst>
          </c:dPt>
          <c:dPt>
            <c:idx val="5"/>
            <c:bubble3D val="0"/>
            <c:extLst>
              <c:ext xmlns:c16="http://schemas.microsoft.com/office/drawing/2014/chart" uri="{C3380CC4-5D6E-409C-BE32-E72D297353CC}">
                <c16:uniqueId val="{00000006-37D9-4D85-A58E-50C2B1902148}"/>
              </c:ext>
            </c:extLst>
          </c:dPt>
          <c:dPt>
            <c:idx val="6"/>
            <c:bubble3D val="0"/>
            <c:extLst>
              <c:ext xmlns:c16="http://schemas.microsoft.com/office/drawing/2014/chart" uri="{C3380CC4-5D6E-409C-BE32-E72D297353CC}">
                <c16:uniqueId val="{00000007-37D9-4D85-A58E-50C2B1902148}"/>
              </c:ext>
            </c:extLst>
          </c:dPt>
          <c:dPt>
            <c:idx val="7"/>
            <c:bubble3D val="0"/>
            <c:extLst>
              <c:ext xmlns:c16="http://schemas.microsoft.com/office/drawing/2014/chart" uri="{C3380CC4-5D6E-409C-BE32-E72D297353CC}">
                <c16:uniqueId val="{00000008-37D9-4D85-A58E-50C2B1902148}"/>
              </c:ext>
            </c:extLst>
          </c:dPt>
          <c:dLbls>
            <c:dLbl>
              <c:idx val="5"/>
              <c:numFmt formatCode="0.0&quot;%&quot;" sourceLinked="0"/>
              <c:spPr>
                <a:noFill/>
                <a:ln>
                  <a:noFill/>
                </a:ln>
                <a:effectLst/>
              </c:spPr>
              <c:txPr>
                <a:bodyPr wrap="none" anchorCtr="0"/>
                <a:lstStyle/>
                <a:p>
                  <a:pPr algn="ctr" rtl="0">
                    <a:defRPr lang="en-US" sz="1200" b="0" i="0" u="none" strike="noStrike" kern="1200" baseline="0">
                      <a:solidFill>
                        <a:srgbClr val="404040"/>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37D9-4D85-A58E-50C2B1902148}"/>
                </c:ext>
              </c:extLst>
            </c:dLbl>
            <c:dLbl>
              <c:idx val="6"/>
              <c:numFmt formatCode="0.0&quot;%&quot;" sourceLinked="0"/>
              <c:spPr>
                <a:noFill/>
                <a:ln>
                  <a:noFill/>
                </a:ln>
                <a:effectLst/>
              </c:spPr>
              <c:txPr>
                <a:bodyPr wrap="none" anchorCtr="0"/>
                <a:lstStyle/>
                <a:p>
                  <a:pPr algn="ctr" rtl="0">
                    <a:defRPr lang="en-US" sz="1200" b="0" i="0" u="none" strike="noStrike" kern="1200" baseline="0">
                      <a:solidFill>
                        <a:srgbClr val="404040"/>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37D9-4D85-A58E-50C2B1902148}"/>
                </c:ext>
              </c:extLst>
            </c:dLbl>
            <c:dLbl>
              <c:idx val="8"/>
              <c:layout>
                <c:manualLayout>
                  <c:x val="-5.195052938578433E-2"/>
                  <c:y val="-6.3616326733474463E-2"/>
                </c:manualLayout>
              </c:layout>
              <c:numFmt formatCode="0.0&quot;%&quot;" sourceLinked="0"/>
              <c:spPr>
                <a:noFill/>
                <a:ln>
                  <a:noFill/>
                </a:ln>
                <a:effectLst/>
              </c:spPr>
              <c:txPr>
                <a:bodyPr wrap="none" anchorCtr="0"/>
                <a:lstStyle/>
                <a:p>
                  <a:pPr algn="ctr">
                    <a:defRPr lang="en-US" sz="1200" b="0" i="0" u="none" strike="noStrike" kern="1200" baseline="0">
                      <a:solidFill>
                        <a:srgbClr val="404040"/>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BFB3-4F94-BE77-D1CD13A11DD3}"/>
                </c:ext>
              </c:extLst>
            </c:dLbl>
            <c:dLbl>
              <c:idx val="9"/>
              <c:numFmt formatCode="0.0&quot;%&quot;" sourceLinked="0"/>
              <c:spPr>
                <a:noFill/>
                <a:ln>
                  <a:noFill/>
                </a:ln>
                <a:effectLst/>
              </c:spPr>
              <c:txPr>
                <a:bodyPr wrap="none" anchorCtr="0"/>
                <a:lstStyle/>
                <a:p>
                  <a:pPr algn="ctr" rtl="0">
                    <a:defRPr lang="en-US" sz="1200" b="0" i="0" u="none" strike="noStrike" kern="1200" baseline="0">
                      <a:solidFill>
                        <a:srgbClr val="404040"/>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8CF4-45D0-AE9F-869E26511DE6}"/>
                </c:ext>
              </c:extLst>
            </c:dLbl>
            <c:dLbl>
              <c:idx val="10"/>
              <c:numFmt formatCode="0.0&quot;%&quot;" sourceLinked="0"/>
              <c:spPr>
                <a:noFill/>
                <a:ln>
                  <a:noFill/>
                </a:ln>
                <a:effectLst/>
              </c:spPr>
              <c:txPr>
                <a:bodyPr wrap="none" anchorCtr="0"/>
                <a:lstStyle/>
                <a:p>
                  <a:pPr algn="ctr" rtl="0">
                    <a:defRPr lang="en-US" sz="1600" b="1" i="0" u="none" strike="noStrike" kern="1200" baseline="0">
                      <a:solidFill>
                        <a:srgbClr val="404040"/>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FADB-4D89-8882-64C11D4125DF}"/>
                </c:ext>
              </c:extLst>
            </c:dLbl>
            <c:numFmt formatCode="0.0&quot;%&quot;" sourceLinked="0"/>
            <c:spPr>
              <a:noFill/>
              <a:ln>
                <a:noFill/>
              </a:ln>
              <a:effectLst/>
            </c:spPr>
            <c:txPr>
              <a:bodyPr wrap="none"/>
              <a:lstStyle/>
              <a:p>
                <a:pPr>
                  <a:defRPr sz="1200" b="0">
                    <a:solidFill>
                      <a:srgbClr val="404040"/>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Hoja1!$A$2:$A$12</c:f>
              <c:numCache>
                <c:formatCode>General</c:formatCode>
                <c:ptCount val="11"/>
                <c:pt idx="0">
                  <c:v>2011</c:v>
                </c:pt>
                <c:pt idx="1">
                  <c:v>2012</c:v>
                </c:pt>
                <c:pt idx="2">
                  <c:v>2017</c:v>
                </c:pt>
                <c:pt idx="3">
                  <c:v>2018</c:v>
                </c:pt>
                <c:pt idx="4">
                  <c:v>2019</c:v>
                </c:pt>
                <c:pt idx="5">
                  <c:v>2020</c:v>
                </c:pt>
                <c:pt idx="6">
                  <c:v>2021</c:v>
                </c:pt>
                <c:pt idx="7">
                  <c:v>2022</c:v>
                </c:pt>
                <c:pt idx="8">
                  <c:v>2023</c:v>
                </c:pt>
                <c:pt idx="9">
                  <c:v>2024</c:v>
                </c:pt>
                <c:pt idx="10">
                  <c:v>2025</c:v>
                </c:pt>
              </c:numCache>
            </c:numRef>
          </c:cat>
          <c:val>
            <c:numRef>
              <c:f>Hoja1!$B$2:$B$12</c:f>
              <c:numCache>
                <c:formatCode>General</c:formatCode>
                <c:ptCount val="11"/>
                <c:pt idx="0">
                  <c:v>6.8</c:v>
                </c:pt>
                <c:pt idx="1">
                  <c:v>11.7</c:v>
                </c:pt>
                <c:pt idx="2">
                  <c:v>27.2</c:v>
                </c:pt>
                <c:pt idx="3">
                  <c:v>28.7</c:v>
                </c:pt>
                <c:pt idx="4">
                  <c:v>29.1</c:v>
                </c:pt>
                <c:pt idx="5">
                  <c:v>30.3</c:v>
                </c:pt>
                <c:pt idx="6">
                  <c:v>29.4</c:v>
                </c:pt>
                <c:pt idx="7">
                  <c:v>29.5</c:v>
                </c:pt>
                <c:pt idx="8">
                  <c:v>29.7</c:v>
                </c:pt>
                <c:pt idx="9">
                  <c:v>31.7</c:v>
                </c:pt>
                <c:pt idx="10">
                  <c:v>33.200000000000003</c:v>
                </c:pt>
              </c:numCache>
            </c:numRef>
          </c:val>
          <c:smooth val="0"/>
          <c:extLst>
            <c:ext xmlns:c16="http://schemas.microsoft.com/office/drawing/2014/chart" uri="{C3380CC4-5D6E-409C-BE32-E72D297353CC}">
              <c16:uniqueId val="{00000009-37D9-4D85-A58E-50C2B1902148}"/>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5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1.1358181485819437E-2"/>
          <c:y val="8.0687113421440484E-2"/>
          <c:w val="0.98776345137214472"/>
          <c:h val="0.7611737014114518"/>
        </c:manualLayout>
      </c:layout>
      <c:lineChart>
        <c:grouping val="standard"/>
        <c:varyColors val="0"/>
        <c:ser>
          <c:idx val="0"/>
          <c:order val="0"/>
          <c:tx>
            <c:strRef>
              <c:f>Hoja1!$B$1</c:f>
              <c:strCache>
                <c:ptCount val="1"/>
                <c:pt idx="0">
                  <c:v>pc</c:v>
                </c:pt>
              </c:strCache>
            </c:strRef>
          </c:tx>
          <c:spPr>
            <a:ln w="19050" cap="flat" cmpd="sng" algn="ctr">
              <a:solidFill>
                <a:srgbClr val="1F2A44"/>
              </a:solidFill>
              <a:prstDash val="solid"/>
              <a:miter lim="800000"/>
            </a:ln>
            <a:effectLst/>
          </c:spPr>
          <c:marker>
            <c:symbol val="circle"/>
            <c:size val="11"/>
            <c:spPr>
              <a:solidFill>
                <a:srgbClr val="4962A1"/>
              </a:solidFill>
              <a:ln w="12700" cap="flat" cmpd="sng" algn="ctr">
                <a:solidFill>
                  <a:srgbClr val="1F2A44"/>
                </a:solidFill>
                <a:prstDash val="solid"/>
                <a:miter lim="800000"/>
              </a:ln>
              <a:effectLst/>
            </c:spPr>
          </c:marker>
          <c:dPt>
            <c:idx val="0"/>
            <c:bubble3D val="0"/>
            <c:extLst>
              <c:ext xmlns:c16="http://schemas.microsoft.com/office/drawing/2014/chart" uri="{C3380CC4-5D6E-409C-BE32-E72D297353CC}">
                <c16:uniqueId val="{00000000-37D9-4D85-A58E-50C2B1902148}"/>
              </c:ext>
            </c:extLst>
          </c:dPt>
          <c:dPt>
            <c:idx val="1"/>
            <c:bubble3D val="0"/>
            <c:extLst>
              <c:ext xmlns:c16="http://schemas.microsoft.com/office/drawing/2014/chart" uri="{C3380CC4-5D6E-409C-BE32-E72D297353CC}">
                <c16:uniqueId val="{00000001-37D9-4D85-A58E-50C2B1902148}"/>
              </c:ext>
            </c:extLst>
          </c:dPt>
          <c:dPt>
            <c:idx val="2"/>
            <c:bubble3D val="0"/>
            <c:spPr>
              <a:ln w="19050" cap="flat" cmpd="sng" algn="ctr">
                <a:solidFill>
                  <a:srgbClr val="1F2A44"/>
                </a:solidFill>
                <a:prstDash val="solid"/>
                <a:miter lim="800000"/>
              </a:ln>
              <a:effectLst/>
            </c:spPr>
            <c:extLst>
              <c:ext xmlns:c16="http://schemas.microsoft.com/office/drawing/2014/chart" uri="{C3380CC4-5D6E-409C-BE32-E72D297353CC}">
                <c16:uniqueId val="{00000003-37D9-4D85-A58E-50C2B1902148}"/>
              </c:ext>
            </c:extLst>
          </c:dPt>
          <c:dPt>
            <c:idx val="3"/>
            <c:bubble3D val="0"/>
            <c:extLst>
              <c:ext xmlns:c16="http://schemas.microsoft.com/office/drawing/2014/chart" uri="{C3380CC4-5D6E-409C-BE32-E72D297353CC}">
                <c16:uniqueId val="{00000004-37D9-4D85-A58E-50C2B1902148}"/>
              </c:ext>
            </c:extLst>
          </c:dPt>
          <c:dPt>
            <c:idx val="4"/>
            <c:bubble3D val="0"/>
            <c:extLst>
              <c:ext xmlns:c16="http://schemas.microsoft.com/office/drawing/2014/chart" uri="{C3380CC4-5D6E-409C-BE32-E72D297353CC}">
                <c16:uniqueId val="{00000005-37D9-4D85-A58E-50C2B1902148}"/>
              </c:ext>
            </c:extLst>
          </c:dPt>
          <c:dPt>
            <c:idx val="5"/>
            <c:bubble3D val="0"/>
            <c:extLst>
              <c:ext xmlns:c16="http://schemas.microsoft.com/office/drawing/2014/chart" uri="{C3380CC4-5D6E-409C-BE32-E72D297353CC}">
                <c16:uniqueId val="{00000006-37D9-4D85-A58E-50C2B1902148}"/>
              </c:ext>
            </c:extLst>
          </c:dPt>
          <c:dPt>
            <c:idx val="6"/>
            <c:bubble3D val="0"/>
            <c:extLst>
              <c:ext xmlns:c16="http://schemas.microsoft.com/office/drawing/2014/chart" uri="{C3380CC4-5D6E-409C-BE32-E72D297353CC}">
                <c16:uniqueId val="{00000007-37D9-4D85-A58E-50C2B1902148}"/>
              </c:ext>
            </c:extLst>
          </c:dPt>
          <c:dLbls>
            <c:dLbl>
              <c:idx val="5"/>
              <c:numFmt formatCode="0.0&quot;%&quot;" sourceLinked="0"/>
              <c:spPr>
                <a:noFill/>
                <a:ln>
                  <a:noFill/>
                </a:ln>
                <a:effectLst/>
              </c:spPr>
              <c:txPr>
                <a:bodyPr wrap="none" anchorCtr="0"/>
                <a:lstStyle/>
                <a:p>
                  <a:pPr algn="ctr" rtl="0">
                    <a:defRPr lang="en-US" sz="1000" b="0" i="0" u="none" strike="noStrike" kern="1200" baseline="0">
                      <a:solidFill>
                        <a:srgbClr val="404040"/>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37D9-4D85-A58E-50C2B1902148}"/>
                </c:ext>
              </c:extLst>
            </c:dLbl>
            <c:dLbl>
              <c:idx val="6"/>
              <c:numFmt formatCode="0.0&quot;%&quot;" sourceLinked="0"/>
              <c:spPr>
                <a:noFill/>
                <a:ln>
                  <a:noFill/>
                </a:ln>
                <a:effectLst/>
              </c:spPr>
              <c:txPr>
                <a:bodyPr wrap="none" anchorCtr="0"/>
                <a:lstStyle/>
                <a:p>
                  <a:pPr algn="ctr" rtl="0">
                    <a:defRPr lang="en-US" sz="1000" b="0" i="0" u="none" strike="noStrike" kern="1200" baseline="0">
                      <a:solidFill>
                        <a:srgbClr val="404040"/>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37D9-4D85-A58E-50C2B1902148}"/>
                </c:ext>
              </c:extLst>
            </c:dLbl>
            <c:numFmt formatCode="0.0&quot;%&quot;" sourceLinked="0"/>
            <c:spPr>
              <a:noFill/>
              <a:ln>
                <a:noFill/>
              </a:ln>
              <a:effectLst/>
            </c:spPr>
            <c:txPr>
              <a:bodyPr wrap="none"/>
              <a:lstStyle/>
              <a:p>
                <a:pPr>
                  <a:defRPr sz="1000" b="0">
                    <a:solidFill>
                      <a:srgbClr val="404040"/>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Hoja1!$A$2:$A$12</c:f>
              <c:numCache>
                <c:formatCode>General</c:formatCode>
                <c:ptCount val="7"/>
                <c:pt idx="0">
                  <c:v>2019</c:v>
                </c:pt>
                <c:pt idx="1">
                  <c:v>2020</c:v>
                </c:pt>
                <c:pt idx="2">
                  <c:v>2021</c:v>
                </c:pt>
                <c:pt idx="3">
                  <c:v>2022</c:v>
                </c:pt>
                <c:pt idx="4">
                  <c:v>2023</c:v>
                </c:pt>
                <c:pt idx="5">
                  <c:v>2024</c:v>
                </c:pt>
                <c:pt idx="6">
                  <c:v>2025</c:v>
                </c:pt>
              </c:numCache>
              <c:extLst/>
            </c:numRef>
          </c:cat>
          <c:val>
            <c:numRef>
              <c:f>Hoja1!$B$2:$B$12</c:f>
              <c:numCache>
                <c:formatCode>General</c:formatCode>
                <c:ptCount val="7"/>
                <c:pt idx="0">
                  <c:v>11.3</c:v>
                </c:pt>
                <c:pt idx="1">
                  <c:v>12.5</c:v>
                </c:pt>
                <c:pt idx="2">
                  <c:v>9.5</c:v>
                </c:pt>
                <c:pt idx="3">
                  <c:v>9.5</c:v>
                </c:pt>
                <c:pt idx="4">
                  <c:v>9.6999999999999993</c:v>
                </c:pt>
                <c:pt idx="5">
                  <c:v>11.1</c:v>
                </c:pt>
                <c:pt idx="6">
                  <c:v>11.1</c:v>
                </c:pt>
              </c:numCache>
              <c:extLst/>
            </c:numRef>
          </c:val>
          <c:smooth val="0"/>
          <c:extLst>
            <c:ext xmlns:c16="http://schemas.microsoft.com/office/drawing/2014/chart" uri="{C3380CC4-5D6E-409C-BE32-E72D297353CC}">
              <c16:uniqueId val="{00000009-37D9-4D85-A58E-50C2B1902148}"/>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9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5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3.9997241420460933E-3"/>
          <c:y val="7.6640994425960396E-2"/>
          <c:w val="0.98776345137214472"/>
          <c:h val="0.7611737014114518"/>
        </c:manualLayout>
      </c:layout>
      <c:lineChart>
        <c:grouping val="standard"/>
        <c:varyColors val="0"/>
        <c:ser>
          <c:idx val="0"/>
          <c:order val="0"/>
          <c:tx>
            <c:strRef>
              <c:f>Hoja1!$B$1</c:f>
              <c:strCache>
                <c:ptCount val="1"/>
                <c:pt idx="0">
                  <c:v>movil</c:v>
                </c:pt>
              </c:strCache>
            </c:strRef>
          </c:tx>
          <c:spPr>
            <a:ln w="19050" cap="flat" cmpd="sng" algn="ctr">
              <a:solidFill>
                <a:srgbClr val="1F2A44"/>
              </a:solidFill>
              <a:prstDash val="solid"/>
              <a:miter lim="800000"/>
            </a:ln>
            <a:effectLst/>
          </c:spPr>
          <c:marker>
            <c:symbol val="circle"/>
            <c:size val="11"/>
            <c:spPr>
              <a:solidFill>
                <a:srgbClr val="4962A1"/>
              </a:solidFill>
              <a:ln w="12700" cap="flat" cmpd="sng" algn="ctr">
                <a:solidFill>
                  <a:srgbClr val="1F2A44"/>
                </a:solidFill>
                <a:prstDash val="solid"/>
                <a:miter lim="800000"/>
              </a:ln>
              <a:effectLst/>
            </c:spPr>
          </c:marker>
          <c:dPt>
            <c:idx val="0"/>
            <c:bubble3D val="0"/>
            <c:extLst>
              <c:ext xmlns:c16="http://schemas.microsoft.com/office/drawing/2014/chart" uri="{C3380CC4-5D6E-409C-BE32-E72D297353CC}">
                <c16:uniqueId val="{00000000-37D9-4D85-A58E-50C2B1902148}"/>
              </c:ext>
            </c:extLst>
          </c:dPt>
          <c:dPt>
            <c:idx val="1"/>
            <c:bubble3D val="0"/>
            <c:extLst>
              <c:ext xmlns:c16="http://schemas.microsoft.com/office/drawing/2014/chart" uri="{C3380CC4-5D6E-409C-BE32-E72D297353CC}">
                <c16:uniqueId val="{00000001-37D9-4D85-A58E-50C2B1902148}"/>
              </c:ext>
            </c:extLst>
          </c:dPt>
          <c:dPt>
            <c:idx val="2"/>
            <c:bubble3D val="0"/>
            <c:spPr>
              <a:ln w="19050" cap="flat" cmpd="sng" algn="ctr">
                <a:solidFill>
                  <a:srgbClr val="1F2A44"/>
                </a:solidFill>
                <a:prstDash val="solid"/>
                <a:miter lim="800000"/>
              </a:ln>
              <a:effectLst/>
            </c:spPr>
            <c:extLst>
              <c:ext xmlns:c16="http://schemas.microsoft.com/office/drawing/2014/chart" uri="{C3380CC4-5D6E-409C-BE32-E72D297353CC}">
                <c16:uniqueId val="{00000003-37D9-4D85-A58E-50C2B1902148}"/>
              </c:ext>
            </c:extLst>
          </c:dPt>
          <c:dPt>
            <c:idx val="3"/>
            <c:bubble3D val="0"/>
            <c:extLst>
              <c:ext xmlns:c16="http://schemas.microsoft.com/office/drawing/2014/chart" uri="{C3380CC4-5D6E-409C-BE32-E72D297353CC}">
                <c16:uniqueId val="{00000004-37D9-4D85-A58E-50C2B1902148}"/>
              </c:ext>
            </c:extLst>
          </c:dPt>
          <c:dPt>
            <c:idx val="4"/>
            <c:bubble3D val="0"/>
            <c:extLst>
              <c:ext xmlns:c16="http://schemas.microsoft.com/office/drawing/2014/chart" uri="{C3380CC4-5D6E-409C-BE32-E72D297353CC}">
                <c16:uniqueId val="{00000005-37D9-4D85-A58E-50C2B1902148}"/>
              </c:ext>
            </c:extLst>
          </c:dPt>
          <c:dPt>
            <c:idx val="5"/>
            <c:bubble3D val="0"/>
            <c:extLst>
              <c:ext xmlns:c16="http://schemas.microsoft.com/office/drawing/2014/chart" uri="{C3380CC4-5D6E-409C-BE32-E72D297353CC}">
                <c16:uniqueId val="{00000006-37D9-4D85-A58E-50C2B1902148}"/>
              </c:ext>
            </c:extLst>
          </c:dPt>
          <c:dPt>
            <c:idx val="6"/>
            <c:bubble3D val="0"/>
            <c:extLst>
              <c:ext xmlns:c16="http://schemas.microsoft.com/office/drawing/2014/chart" uri="{C3380CC4-5D6E-409C-BE32-E72D297353CC}">
                <c16:uniqueId val="{00000007-37D9-4D85-A58E-50C2B1902148}"/>
              </c:ext>
            </c:extLst>
          </c:dPt>
          <c:dLbls>
            <c:dLbl>
              <c:idx val="5"/>
              <c:numFmt formatCode="0.0&quot;%&quot;" sourceLinked="0"/>
              <c:spPr>
                <a:noFill/>
                <a:ln>
                  <a:noFill/>
                </a:ln>
                <a:effectLst/>
              </c:spPr>
              <c:txPr>
                <a:bodyPr wrap="none" anchorCtr="0"/>
                <a:lstStyle/>
                <a:p>
                  <a:pPr algn="ctr" rtl="0">
                    <a:defRPr lang="en-US" sz="1000" b="0" i="0" u="none" strike="noStrike" kern="1200" baseline="0">
                      <a:solidFill>
                        <a:srgbClr val="404040"/>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37D9-4D85-A58E-50C2B1902148}"/>
                </c:ext>
              </c:extLst>
            </c:dLbl>
            <c:dLbl>
              <c:idx val="6"/>
              <c:numFmt formatCode="0.0&quot;%&quot;" sourceLinked="0"/>
              <c:spPr>
                <a:noFill/>
                <a:ln>
                  <a:noFill/>
                </a:ln>
                <a:effectLst/>
              </c:spPr>
              <c:txPr>
                <a:bodyPr wrap="none" anchorCtr="0"/>
                <a:lstStyle/>
                <a:p>
                  <a:pPr algn="ctr" rtl="0">
                    <a:defRPr lang="en-US" sz="1000" b="0" i="0" u="none" strike="noStrike" kern="1200" baseline="0">
                      <a:solidFill>
                        <a:srgbClr val="404040"/>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37D9-4D85-A58E-50C2B1902148}"/>
                </c:ext>
              </c:extLst>
            </c:dLbl>
            <c:numFmt formatCode="0.0&quot;%&quot;" sourceLinked="0"/>
            <c:spPr>
              <a:noFill/>
              <a:ln>
                <a:noFill/>
              </a:ln>
              <a:effectLst/>
            </c:spPr>
            <c:txPr>
              <a:bodyPr wrap="none"/>
              <a:lstStyle/>
              <a:p>
                <a:pPr>
                  <a:defRPr sz="1000" b="0">
                    <a:solidFill>
                      <a:srgbClr val="404040"/>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Hoja1!$A$2:$A$8</c:f>
              <c:numCache>
                <c:formatCode>General</c:formatCode>
                <c:ptCount val="7"/>
                <c:pt idx="0">
                  <c:v>2019</c:v>
                </c:pt>
                <c:pt idx="1">
                  <c:v>2020</c:v>
                </c:pt>
                <c:pt idx="2">
                  <c:v>2021</c:v>
                </c:pt>
                <c:pt idx="3">
                  <c:v>2022</c:v>
                </c:pt>
                <c:pt idx="4">
                  <c:v>2023</c:v>
                </c:pt>
                <c:pt idx="5">
                  <c:v>2024</c:v>
                </c:pt>
                <c:pt idx="6">
                  <c:v>2025</c:v>
                </c:pt>
              </c:numCache>
            </c:numRef>
          </c:cat>
          <c:val>
            <c:numRef>
              <c:f>Hoja1!$B$2:$B$8</c:f>
              <c:numCache>
                <c:formatCode>General</c:formatCode>
                <c:ptCount val="7"/>
                <c:pt idx="0">
                  <c:v>7.2</c:v>
                </c:pt>
                <c:pt idx="1">
                  <c:v>6.2</c:v>
                </c:pt>
                <c:pt idx="2">
                  <c:v>7.3</c:v>
                </c:pt>
                <c:pt idx="3">
                  <c:v>8.3000000000000007</c:v>
                </c:pt>
                <c:pt idx="4">
                  <c:v>8.4</c:v>
                </c:pt>
                <c:pt idx="5">
                  <c:v>10.9</c:v>
                </c:pt>
                <c:pt idx="6">
                  <c:v>11.8</c:v>
                </c:pt>
              </c:numCache>
            </c:numRef>
          </c:val>
          <c:smooth val="0"/>
          <c:extLst>
            <c:ext xmlns:c16="http://schemas.microsoft.com/office/drawing/2014/chart" uri="{C3380CC4-5D6E-409C-BE32-E72D297353CC}">
              <c16:uniqueId val="{00000009-37D9-4D85-A58E-50C2B1902148}"/>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9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5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1.1358181485819437E-2"/>
          <c:y val="8.0687113421440484E-2"/>
          <c:w val="0.98776345137214472"/>
          <c:h val="0.7611737014114518"/>
        </c:manualLayout>
      </c:layout>
      <c:lineChart>
        <c:grouping val="standard"/>
        <c:varyColors val="0"/>
        <c:ser>
          <c:idx val="0"/>
          <c:order val="0"/>
          <c:tx>
            <c:strRef>
              <c:f>Hoja1!$B$1</c:f>
              <c:strCache>
                <c:ptCount val="1"/>
                <c:pt idx="0">
                  <c:v>pc</c:v>
                </c:pt>
              </c:strCache>
            </c:strRef>
          </c:tx>
          <c:spPr>
            <a:ln w="19050" cap="flat" cmpd="sng" algn="ctr">
              <a:solidFill>
                <a:srgbClr val="1F2A44"/>
              </a:solidFill>
              <a:prstDash val="solid"/>
              <a:miter lim="800000"/>
            </a:ln>
            <a:effectLst/>
          </c:spPr>
          <c:marker>
            <c:symbol val="circle"/>
            <c:size val="11"/>
            <c:spPr>
              <a:solidFill>
                <a:srgbClr val="4962A1"/>
              </a:solidFill>
              <a:ln w="12700" cap="flat" cmpd="sng" algn="ctr">
                <a:solidFill>
                  <a:srgbClr val="1F2A44"/>
                </a:solidFill>
                <a:prstDash val="solid"/>
                <a:miter lim="800000"/>
              </a:ln>
              <a:effectLst/>
            </c:spPr>
          </c:marker>
          <c:dPt>
            <c:idx val="0"/>
            <c:bubble3D val="0"/>
            <c:extLst>
              <c:ext xmlns:c16="http://schemas.microsoft.com/office/drawing/2014/chart" uri="{C3380CC4-5D6E-409C-BE32-E72D297353CC}">
                <c16:uniqueId val="{00000000-37D9-4D85-A58E-50C2B1902148}"/>
              </c:ext>
            </c:extLst>
          </c:dPt>
          <c:dPt>
            <c:idx val="1"/>
            <c:bubble3D val="0"/>
            <c:extLst>
              <c:ext xmlns:c16="http://schemas.microsoft.com/office/drawing/2014/chart" uri="{C3380CC4-5D6E-409C-BE32-E72D297353CC}">
                <c16:uniqueId val="{00000001-37D9-4D85-A58E-50C2B1902148}"/>
              </c:ext>
            </c:extLst>
          </c:dPt>
          <c:dPt>
            <c:idx val="2"/>
            <c:bubble3D val="0"/>
            <c:spPr>
              <a:ln w="19050" cap="flat" cmpd="sng" algn="ctr">
                <a:solidFill>
                  <a:srgbClr val="1F2A44"/>
                </a:solidFill>
                <a:prstDash val="solid"/>
                <a:miter lim="800000"/>
              </a:ln>
              <a:effectLst/>
            </c:spPr>
            <c:extLst>
              <c:ext xmlns:c16="http://schemas.microsoft.com/office/drawing/2014/chart" uri="{C3380CC4-5D6E-409C-BE32-E72D297353CC}">
                <c16:uniqueId val="{00000003-37D9-4D85-A58E-50C2B1902148}"/>
              </c:ext>
            </c:extLst>
          </c:dPt>
          <c:dPt>
            <c:idx val="3"/>
            <c:bubble3D val="0"/>
            <c:extLst>
              <c:ext xmlns:c16="http://schemas.microsoft.com/office/drawing/2014/chart" uri="{C3380CC4-5D6E-409C-BE32-E72D297353CC}">
                <c16:uniqueId val="{00000004-37D9-4D85-A58E-50C2B1902148}"/>
              </c:ext>
            </c:extLst>
          </c:dPt>
          <c:dPt>
            <c:idx val="4"/>
            <c:bubble3D val="0"/>
            <c:extLst>
              <c:ext xmlns:c16="http://schemas.microsoft.com/office/drawing/2014/chart" uri="{C3380CC4-5D6E-409C-BE32-E72D297353CC}">
                <c16:uniqueId val="{00000005-37D9-4D85-A58E-50C2B1902148}"/>
              </c:ext>
            </c:extLst>
          </c:dPt>
          <c:dPt>
            <c:idx val="5"/>
            <c:bubble3D val="0"/>
            <c:extLst>
              <c:ext xmlns:c16="http://schemas.microsoft.com/office/drawing/2014/chart" uri="{C3380CC4-5D6E-409C-BE32-E72D297353CC}">
                <c16:uniqueId val="{00000006-37D9-4D85-A58E-50C2B1902148}"/>
              </c:ext>
            </c:extLst>
          </c:dPt>
          <c:dPt>
            <c:idx val="6"/>
            <c:bubble3D val="0"/>
            <c:extLst>
              <c:ext xmlns:c16="http://schemas.microsoft.com/office/drawing/2014/chart" uri="{C3380CC4-5D6E-409C-BE32-E72D297353CC}">
                <c16:uniqueId val="{00000007-37D9-4D85-A58E-50C2B1902148}"/>
              </c:ext>
            </c:extLst>
          </c:dPt>
          <c:dLbls>
            <c:dLbl>
              <c:idx val="5"/>
              <c:numFmt formatCode="0.0&quot;%&quot;" sourceLinked="0"/>
              <c:spPr>
                <a:noFill/>
                <a:ln>
                  <a:noFill/>
                </a:ln>
                <a:effectLst/>
              </c:spPr>
              <c:txPr>
                <a:bodyPr wrap="none" anchorCtr="0"/>
                <a:lstStyle/>
                <a:p>
                  <a:pPr algn="ctr" rtl="0">
                    <a:defRPr lang="en-US" sz="1000" b="0" i="0" u="none" strike="noStrike" kern="1200" baseline="0">
                      <a:solidFill>
                        <a:srgbClr val="404040"/>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37D9-4D85-A58E-50C2B1902148}"/>
                </c:ext>
              </c:extLst>
            </c:dLbl>
            <c:dLbl>
              <c:idx val="6"/>
              <c:numFmt formatCode="0.0&quot;%&quot;" sourceLinked="0"/>
              <c:spPr>
                <a:noFill/>
                <a:ln>
                  <a:noFill/>
                </a:ln>
                <a:effectLst/>
              </c:spPr>
              <c:txPr>
                <a:bodyPr wrap="none" anchorCtr="0"/>
                <a:lstStyle/>
                <a:p>
                  <a:pPr algn="ctr" rtl="0">
                    <a:defRPr lang="en-US" sz="1000" b="0" i="0" u="none" strike="noStrike" kern="1200" baseline="0">
                      <a:solidFill>
                        <a:srgbClr val="404040"/>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37D9-4D85-A58E-50C2B1902148}"/>
                </c:ext>
              </c:extLst>
            </c:dLbl>
            <c:numFmt formatCode="0.0&quot;%&quot;" sourceLinked="0"/>
            <c:spPr>
              <a:noFill/>
              <a:ln>
                <a:noFill/>
              </a:ln>
              <a:effectLst/>
            </c:spPr>
            <c:txPr>
              <a:bodyPr wrap="none"/>
              <a:lstStyle/>
              <a:p>
                <a:pPr>
                  <a:defRPr sz="1000" b="0">
                    <a:solidFill>
                      <a:srgbClr val="404040"/>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Hoja1!$A$2:$A$8</c:f>
              <c:numCache>
                <c:formatCode>General</c:formatCode>
                <c:ptCount val="7"/>
                <c:pt idx="0">
                  <c:v>2019</c:v>
                </c:pt>
                <c:pt idx="1">
                  <c:v>2020</c:v>
                </c:pt>
                <c:pt idx="2">
                  <c:v>2021</c:v>
                </c:pt>
                <c:pt idx="3">
                  <c:v>2022</c:v>
                </c:pt>
                <c:pt idx="4">
                  <c:v>2023</c:v>
                </c:pt>
                <c:pt idx="5">
                  <c:v>2024</c:v>
                </c:pt>
                <c:pt idx="6">
                  <c:v>2025</c:v>
                </c:pt>
              </c:numCache>
            </c:numRef>
          </c:cat>
          <c:val>
            <c:numRef>
              <c:f>Hoja1!$B$2:$B$8</c:f>
              <c:numCache>
                <c:formatCode>General</c:formatCode>
                <c:ptCount val="7"/>
                <c:pt idx="0">
                  <c:v>8.1</c:v>
                </c:pt>
                <c:pt idx="1">
                  <c:v>10.1</c:v>
                </c:pt>
                <c:pt idx="2">
                  <c:v>10.7</c:v>
                </c:pt>
                <c:pt idx="3">
                  <c:v>10.3</c:v>
                </c:pt>
                <c:pt idx="4">
                  <c:v>9.6999999999999993</c:v>
                </c:pt>
                <c:pt idx="5">
                  <c:v>9.1999999999999993</c:v>
                </c:pt>
                <c:pt idx="6">
                  <c:v>9.1</c:v>
                </c:pt>
              </c:numCache>
            </c:numRef>
          </c:val>
          <c:smooth val="0"/>
          <c:extLst>
            <c:ext xmlns:c16="http://schemas.microsoft.com/office/drawing/2014/chart" uri="{C3380CC4-5D6E-409C-BE32-E72D297353CC}">
              <c16:uniqueId val="{00000009-37D9-4D85-A58E-50C2B1902148}"/>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9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5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3.9997241420460933E-3"/>
          <c:y val="7.6640994425960396E-2"/>
          <c:w val="0.98776345137214472"/>
          <c:h val="0.7611737014114518"/>
        </c:manualLayout>
      </c:layout>
      <c:lineChart>
        <c:grouping val="standard"/>
        <c:varyColors val="0"/>
        <c:ser>
          <c:idx val="0"/>
          <c:order val="0"/>
          <c:tx>
            <c:strRef>
              <c:f>Hoja1!$B$1</c:f>
              <c:strCache>
                <c:ptCount val="1"/>
                <c:pt idx="0">
                  <c:v>EREADER</c:v>
                </c:pt>
              </c:strCache>
            </c:strRef>
          </c:tx>
          <c:spPr>
            <a:ln w="19050" cap="flat" cmpd="sng" algn="ctr">
              <a:solidFill>
                <a:srgbClr val="1F2A44"/>
              </a:solidFill>
              <a:prstDash val="solid"/>
              <a:miter lim="800000"/>
            </a:ln>
            <a:effectLst/>
          </c:spPr>
          <c:marker>
            <c:symbol val="circle"/>
            <c:size val="11"/>
            <c:spPr>
              <a:solidFill>
                <a:srgbClr val="4962A1"/>
              </a:solidFill>
              <a:ln w="12700" cap="flat" cmpd="sng" algn="ctr">
                <a:solidFill>
                  <a:srgbClr val="1F2A44"/>
                </a:solidFill>
                <a:prstDash val="solid"/>
                <a:miter lim="800000"/>
              </a:ln>
              <a:effectLst/>
            </c:spPr>
          </c:marker>
          <c:dPt>
            <c:idx val="0"/>
            <c:bubble3D val="0"/>
            <c:extLst>
              <c:ext xmlns:c16="http://schemas.microsoft.com/office/drawing/2014/chart" uri="{C3380CC4-5D6E-409C-BE32-E72D297353CC}">
                <c16:uniqueId val="{00000000-37D9-4D85-A58E-50C2B1902148}"/>
              </c:ext>
            </c:extLst>
          </c:dPt>
          <c:dPt>
            <c:idx val="1"/>
            <c:bubble3D val="0"/>
            <c:extLst>
              <c:ext xmlns:c16="http://schemas.microsoft.com/office/drawing/2014/chart" uri="{C3380CC4-5D6E-409C-BE32-E72D297353CC}">
                <c16:uniqueId val="{00000001-37D9-4D85-A58E-50C2B1902148}"/>
              </c:ext>
            </c:extLst>
          </c:dPt>
          <c:dPt>
            <c:idx val="2"/>
            <c:bubble3D val="0"/>
            <c:spPr>
              <a:ln w="19050" cap="flat" cmpd="sng" algn="ctr">
                <a:solidFill>
                  <a:srgbClr val="1F2A44"/>
                </a:solidFill>
                <a:prstDash val="solid"/>
                <a:miter lim="800000"/>
              </a:ln>
              <a:effectLst/>
            </c:spPr>
            <c:extLst>
              <c:ext xmlns:c16="http://schemas.microsoft.com/office/drawing/2014/chart" uri="{C3380CC4-5D6E-409C-BE32-E72D297353CC}">
                <c16:uniqueId val="{00000003-37D9-4D85-A58E-50C2B1902148}"/>
              </c:ext>
            </c:extLst>
          </c:dPt>
          <c:dPt>
            <c:idx val="3"/>
            <c:bubble3D val="0"/>
            <c:extLst>
              <c:ext xmlns:c16="http://schemas.microsoft.com/office/drawing/2014/chart" uri="{C3380CC4-5D6E-409C-BE32-E72D297353CC}">
                <c16:uniqueId val="{00000004-37D9-4D85-A58E-50C2B1902148}"/>
              </c:ext>
            </c:extLst>
          </c:dPt>
          <c:dPt>
            <c:idx val="4"/>
            <c:bubble3D val="0"/>
            <c:extLst>
              <c:ext xmlns:c16="http://schemas.microsoft.com/office/drawing/2014/chart" uri="{C3380CC4-5D6E-409C-BE32-E72D297353CC}">
                <c16:uniqueId val="{00000005-37D9-4D85-A58E-50C2B1902148}"/>
              </c:ext>
            </c:extLst>
          </c:dPt>
          <c:dPt>
            <c:idx val="5"/>
            <c:bubble3D val="0"/>
            <c:extLst>
              <c:ext xmlns:c16="http://schemas.microsoft.com/office/drawing/2014/chart" uri="{C3380CC4-5D6E-409C-BE32-E72D297353CC}">
                <c16:uniqueId val="{00000006-37D9-4D85-A58E-50C2B1902148}"/>
              </c:ext>
            </c:extLst>
          </c:dPt>
          <c:dPt>
            <c:idx val="6"/>
            <c:bubble3D val="0"/>
            <c:extLst>
              <c:ext xmlns:c16="http://schemas.microsoft.com/office/drawing/2014/chart" uri="{C3380CC4-5D6E-409C-BE32-E72D297353CC}">
                <c16:uniqueId val="{00000007-37D9-4D85-A58E-50C2B1902148}"/>
              </c:ext>
            </c:extLst>
          </c:dPt>
          <c:dLbls>
            <c:dLbl>
              <c:idx val="5"/>
              <c:numFmt formatCode="0.0&quot;%&quot;" sourceLinked="0"/>
              <c:spPr>
                <a:noFill/>
                <a:ln>
                  <a:noFill/>
                </a:ln>
                <a:effectLst/>
              </c:spPr>
              <c:txPr>
                <a:bodyPr wrap="none" anchorCtr="0"/>
                <a:lstStyle/>
                <a:p>
                  <a:pPr algn="ctr" rtl="0">
                    <a:defRPr lang="en-US" sz="1000" b="0" i="0" u="none" strike="noStrike" kern="1200" baseline="0">
                      <a:solidFill>
                        <a:srgbClr val="404040"/>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37D9-4D85-A58E-50C2B1902148}"/>
                </c:ext>
              </c:extLst>
            </c:dLbl>
            <c:dLbl>
              <c:idx val="6"/>
              <c:numFmt formatCode="0.0&quot;%&quot;" sourceLinked="0"/>
              <c:spPr>
                <a:noFill/>
                <a:ln>
                  <a:noFill/>
                </a:ln>
                <a:effectLst/>
              </c:spPr>
              <c:txPr>
                <a:bodyPr wrap="none" anchorCtr="0"/>
                <a:lstStyle/>
                <a:p>
                  <a:pPr algn="ctr" rtl="0">
                    <a:defRPr lang="en-US" sz="1000" b="0" i="0" u="none" strike="noStrike" kern="1200" baseline="0">
                      <a:solidFill>
                        <a:srgbClr val="404040"/>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37D9-4D85-A58E-50C2B1902148}"/>
                </c:ext>
              </c:extLst>
            </c:dLbl>
            <c:numFmt formatCode="0.0&quot;%&quot;" sourceLinked="0"/>
            <c:spPr>
              <a:noFill/>
              <a:ln>
                <a:noFill/>
              </a:ln>
              <a:effectLst/>
            </c:spPr>
            <c:txPr>
              <a:bodyPr wrap="none"/>
              <a:lstStyle/>
              <a:p>
                <a:pPr>
                  <a:defRPr sz="1000" b="0">
                    <a:solidFill>
                      <a:srgbClr val="404040"/>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Hoja1!$A$2:$A$12</c:f>
              <c:numCache>
                <c:formatCode>General</c:formatCode>
                <c:ptCount val="7"/>
                <c:pt idx="0">
                  <c:v>2019</c:v>
                </c:pt>
                <c:pt idx="1">
                  <c:v>2020</c:v>
                </c:pt>
                <c:pt idx="2">
                  <c:v>2021</c:v>
                </c:pt>
                <c:pt idx="3">
                  <c:v>2022</c:v>
                </c:pt>
                <c:pt idx="4">
                  <c:v>2023</c:v>
                </c:pt>
                <c:pt idx="5">
                  <c:v>2024</c:v>
                </c:pt>
                <c:pt idx="6">
                  <c:v>2025</c:v>
                </c:pt>
              </c:numCache>
              <c:extLst/>
            </c:numRef>
          </c:cat>
          <c:val>
            <c:numRef>
              <c:f>Hoja1!$B$2:$B$12</c:f>
              <c:numCache>
                <c:formatCode>General</c:formatCode>
                <c:ptCount val="7"/>
                <c:pt idx="0">
                  <c:v>12.3</c:v>
                </c:pt>
                <c:pt idx="1">
                  <c:v>12.6</c:v>
                </c:pt>
                <c:pt idx="2">
                  <c:v>12.3</c:v>
                </c:pt>
                <c:pt idx="3">
                  <c:v>12.9</c:v>
                </c:pt>
                <c:pt idx="4">
                  <c:v>11.8</c:v>
                </c:pt>
                <c:pt idx="5">
                  <c:v>12.7</c:v>
                </c:pt>
                <c:pt idx="6">
                  <c:v>16</c:v>
                </c:pt>
              </c:numCache>
              <c:extLst/>
            </c:numRef>
          </c:val>
          <c:smooth val="0"/>
          <c:extLst>
            <c:ext xmlns:c16="http://schemas.microsoft.com/office/drawing/2014/chart" uri="{C3380CC4-5D6E-409C-BE32-E72D297353CC}">
              <c16:uniqueId val="{00000009-37D9-4D85-A58E-50C2B1902148}"/>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9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5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6120236178757761"/>
          <c:y val="0.22307071280861104"/>
          <c:w val="0.54476200830923349"/>
          <c:h val="0.61992813746870357"/>
        </c:manualLayout>
      </c:layout>
      <c:doughnutChart>
        <c:varyColors val="1"/>
        <c:ser>
          <c:idx val="0"/>
          <c:order val="0"/>
          <c:tx>
            <c:strRef>
              <c:f>Hoja1!$B$1</c:f>
              <c:strCache>
                <c:ptCount val="1"/>
                <c:pt idx="0">
                  <c:v>Columna1</c:v>
                </c:pt>
              </c:strCache>
            </c:strRef>
          </c:tx>
          <c:spPr>
            <a:solidFill>
              <a:srgbClr val="4962A1"/>
            </a:solidFill>
            <a:effectLst/>
          </c:spPr>
          <c:dPt>
            <c:idx val="0"/>
            <c:bubble3D val="0"/>
            <c:spPr>
              <a:solidFill>
                <a:schemeClr val="accent4">
                  <a:lumMod val="90000"/>
                  <a:lumOff val="10000"/>
                </a:schemeClr>
              </a:solidFill>
              <a:ln>
                <a:noFill/>
              </a:ln>
              <a:effectLst/>
            </c:spPr>
            <c:extLst>
              <c:ext xmlns:c16="http://schemas.microsoft.com/office/drawing/2014/chart" uri="{C3380CC4-5D6E-409C-BE32-E72D297353CC}">
                <c16:uniqueId val="{00000001-8022-4134-A663-E2A929B4AADD}"/>
              </c:ext>
            </c:extLst>
          </c:dPt>
          <c:dPt>
            <c:idx val="1"/>
            <c:bubble3D val="0"/>
            <c:spPr>
              <a:solidFill>
                <a:srgbClr val="4C5569"/>
              </a:solidFill>
              <a:ln>
                <a:noFill/>
              </a:ln>
              <a:effectLst/>
            </c:spPr>
            <c:extLst>
              <c:ext xmlns:c16="http://schemas.microsoft.com/office/drawing/2014/chart" uri="{C3380CC4-5D6E-409C-BE32-E72D297353CC}">
                <c16:uniqueId val="{00000003-8022-4134-A663-E2A929B4AADD}"/>
              </c:ext>
            </c:extLst>
          </c:dPt>
          <c:dPt>
            <c:idx val="2"/>
            <c:bubble3D val="0"/>
            <c:spPr>
              <a:solidFill>
                <a:schemeClr val="tx2">
                  <a:lumMod val="40000"/>
                  <a:lumOff val="60000"/>
                </a:schemeClr>
              </a:solidFill>
              <a:ln>
                <a:noFill/>
              </a:ln>
              <a:effectLst/>
            </c:spPr>
            <c:extLst>
              <c:ext xmlns:c16="http://schemas.microsoft.com/office/drawing/2014/chart" uri="{C3380CC4-5D6E-409C-BE32-E72D297353CC}">
                <c16:uniqueId val="{00000005-8022-4134-A663-E2A929B4AADD}"/>
              </c:ext>
            </c:extLst>
          </c:dPt>
          <c:dLbls>
            <c:dLbl>
              <c:idx val="0"/>
              <c:layout>
                <c:manualLayout>
                  <c:x val="0.15568227900497345"/>
                  <c:y val="-0.10999340061833339"/>
                </c:manualLayout>
              </c:layout>
              <c:numFmt formatCode="0.0&quot;%&quot;"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layout>
                    <c:manualLayout>
                      <c:w val="0.20097958298962698"/>
                      <c:h val="0.20339509493784383"/>
                    </c:manualLayout>
                  </c15:layout>
                </c:ext>
                <c:ext xmlns:c16="http://schemas.microsoft.com/office/drawing/2014/chart" uri="{C3380CC4-5D6E-409C-BE32-E72D297353CC}">
                  <c16:uniqueId val="{00000001-8022-4134-A663-E2A929B4AADD}"/>
                </c:ext>
              </c:extLst>
            </c:dLbl>
            <c:dLbl>
              <c:idx val="1"/>
              <c:layout>
                <c:manualLayout>
                  <c:x val="-0.18470273626790112"/>
                  <c:y val="3.0361724135958716E-2"/>
                </c:manualLayout>
              </c:layout>
              <c:numFmt formatCode="0.0&quot;%&quot;" sourceLinked="0"/>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layout>
                    <c:manualLayout>
                      <c:w val="0.33509129916890007"/>
                      <c:h val="0.11642255911884572"/>
                    </c:manualLayout>
                  </c15:layout>
                </c:ext>
                <c:ext xmlns:c16="http://schemas.microsoft.com/office/drawing/2014/chart" uri="{C3380CC4-5D6E-409C-BE32-E72D297353CC}">
                  <c16:uniqueId val="{00000003-8022-4134-A663-E2A929B4AADD}"/>
                </c:ext>
              </c:extLst>
            </c:dLbl>
            <c:dLbl>
              <c:idx val="2"/>
              <c:layout>
                <c:manualLayout>
                  <c:x val="-0.18161445220498659"/>
                  <c:y val="-5.176680069886231E-2"/>
                </c:manualLayout>
              </c:layout>
              <c:numFmt formatCode="0.0&quot;%&quot;" sourceLinked="0"/>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layout>
                    <c:manualLayout>
                      <c:w val="0.37651918534611117"/>
                      <c:h val="0.14751783783878913"/>
                    </c:manualLayout>
                  </c15:layout>
                </c:ext>
                <c:ext xmlns:c16="http://schemas.microsoft.com/office/drawing/2014/chart" uri="{C3380CC4-5D6E-409C-BE32-E72D297353CC}">
                  <c16:uniqueId val="{00000005-8022-4134-A663-E2A929B4AADD}"/>
                </c:ext>
              </c:extLst>
            </c:dLbl>
            <c:numFmt formatCode="0.0&quot;%&quot;"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extLst>
          </c:dLbls>
          <c:cat>
            <c:strRef>
              <c:f>Hoja1!$A$2:$A$4</c:f>
              <c:strCache>
                <c:ptCount val="3"/>
                <c:pt idx="0">
                  <c:v>Gratuitos</c:v>
                </c:pt>
                <c:pt idx="1">
                  <c:v>Pago</c:v>
                </c:pt>
                <c:pt idx="2">
                  <c:v>No recuerdo</c:v>
                </c:pt>
              </c:strCache>
            </c:strRef>
          </c:cat>
          <c:val>
            <c:numRef>
              <c:f>Hoja1!$B$2:$B$4</c:f>
              <c:numCache>
                <c:formatCode>General</c:formatCode>
                <c:ptCount val="3"/>
                <c:pt idx="0">
                  <c:v>50.7</c:v>
                </c:pt>
                <c:pt idx="1">
                  <c:v>32.700000000000003</c:v>
                </c:pt>
                <c:pt idx="2">
                  <c:v>16.5</c:v>
                </c:pt>
              </c:numCache>
            </c:numRef>
          </c:val>
          <c:extLst>
            <c:ext xmlns:c16="http://schemas.microsoft.com/office/drawing/2014/chart" uri="{C3380CC4-5D6E-409C-BE32-E72D297353CC}">
              <c16:uniqueId val="{00000004-8022-4134-A663-E2A929B4AADD}"/>
            </c:ext>
          </c:extLst>
        </c:ser>
        <c:dLbls>
          <c:showLegendKey val="0"/>
          <c:showVal val="1"/>
          <c:showCatName val="0"/>
          <c:showSerName val="0"/>
          <c:showPercent val="0"/>
          <c:showBubbleSize val="0"/>
          <c:showLeaderLines val="0"/>
        </c:dLbls>
        <c:firstSliceAng val="348"/>
        <c:holeSize val="48"/>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s-ES"/>
    </a:p>
  </c:txPr>
  <c:externalData r:id="rId3">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56471402162835"/>
          <c:y val="0.11683327816997142"/>
          <c:w val="0.74657256348943069"/>
          <c:h val="0.71199980086740811"/>
        </c:manualLayout>
      </c:layout>
      <c:doughnutChart>
        <c:varyColors val="1"/>
        <c:ser>
          <c:idx val="0"/>
          <c:order val="0"/>
          <c:tx>
            <c:strRef>
              <c:f>Hoja1!$B$1</c:f>
              <c:strCache>
                <c:ptCount val="1"/>
                <c:pt idx="0">
                  <c:v>Columna1</c:v>
                </c:pt>
              </c:strCache>
            </c:strRef>
          </c:tx>
          <c:spPr>
            <a:effectLst/>
          </c:spPr>
          <c:dPt>
            <c:idx val="0"/>
            <c:bubble3D val="0"/>
            <c:explosion val="8"/>
            <c:spPr>
              <a:solidFill>
                <a:srgbClr val="5D6881"/>
              </a:solidFill>
              <a:ln>
                <a:noFill/>
              </a:ln>
              <a:effectLst/>
            </c:spPr>
            <c:extLst>
              <c:ext xmlns:c16="http://schemas.microsoft.com/office/drawing/2014/chart" uri="{C3380CC4-5D6E-409C-BE32-E72D297353CC}">
                <c16:uniqueId val="{00000001-54B1-4969-BC3F-B19F0FAC98C8}"/>
              </c:ext>
            </c:extLst>
          </c:dPt>
          <c:dPt>
            <c:idx val="1"/>
            <c:bubble3D val="0"/>
            <c:spPr>
              <a:noFill/>
              <a:ln>
                <a:noFill/>
              </a:ln>
              <a:effectLst/>
            </c:spPr>
            <c:extLst>
              <c:ext xmlns:c16="http://schemas.microsoft.com/office/drawing/2014/chart" uri="{C3380CC4-5D6E-409C-BE32-E72D297353CC}">
                <c16:uniqueId val="{00000003-54B1-4969-BC3F-B19F0FAC98C8}"/>
              </c:ext>
            </c:extLst>
          </c:dPt>
          <c:cat>
            <c:strRef>
              <c:f>Hoja1!$A$2:$A$3</c:f>
              <c:strCache>
                <c:ptCount val="2"/>
                <c:pt idx="0">
                  <c:v>LEE</c:v>
                </c:pt>
                <c:pt idx="1">
                  <c:v>NO LEE</c:v>
                </c:pt>
              </c:strCache>
            </c:strRef>
          </c:cat>
          <c:val>
            <c:numRef>
              <c:f>Hoja1!$B$2:$B$3</c:f>
              <c:numCache>
                <c:formatCode>General</c:formatCode>
                <c:ptCount val="2"/>
                <c:pt idx="0">
                  <c:v>39.200000000000003</c:v>
                </c:pt>
                <c:pt idx="1">
                  <c:v>60.8</c:v>
                </c:pt>
              </c:numCache>
            </c:numRef>
          </c:val>
          <c:extLst>
            <c:ext xmlns:c16="http://schemas.microsoft.com/office/drawing/2014/chart" uri="{C3380CC4-5D6E-409C-BE32-E72D297353CC}">
              <c16:uniqueId val="{00000004-54B1-4969-BC3F-B19F0FAC98C8}"/>
            </c:ext>
          </c:extLst>
        </c:ser>
        <c:dLbls>
          <c:showLegendKey val="0"/>
          <c:showVal val="0"/>
          <c:showCatName val="0"/>
          <c:showSerName val="0"/>
          <c:showPercent val="0"/>
          <c:showBubbleSize val="0"/>
          <c:showLeaderLines val="0"/>
        </c:dLbls>
        <c:firstSliceAng val="334"/>
        <c:holeSize val="3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s-E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56471402162835"/>
          <c:y val="0.11683327816997142"/>
          <c:w val="0.74657256348943069"/>
          <c:h val="0.71199980086740811"/>
        </c:manualLayout>
      </c:layout>
      <c:doughnutChart>
        <c:varyColors val="1"/>
        <c:ser>
          <c:idx val="0"/>
          <c:order val="0"/>
          <c:tx>
            <c:strRef>
              <c:f>Hoja1!$B$1</c:f>
              <c:strCache>
                <c:ptCount val="1"/>
                <c:pt idx="0">
                  <c:v>Columna1</c:v>
                </c:pt>
              </c:strCache>
            </c:strRef>
          </c:tx>
          <c:spPr>
            <a:effectLst/>
          </c:spPr>
          <c:dPt>
            <c:idx val="0"/>
            <c:bubble3D val="0"/>
            <c:spPr>
              <a:solidFill>
                <a:srgbClr val="0070C0"/>
              </a:solidFill>
              <a:ln>
                <a:noFill/>
              </a:ln>
              <a:effectLst/>
            </c:spPr>
            <c:extLst>
              <c:ext xmlns:c16="http://schemas.microsoft.com/office/drawing/2014/chart" uri="{C3380CC4-5D6E-409C-BE32-E72D297353CC}">
                <c16:uniqueId val="{00000001-A9DA-43E5-82BE-EFBAA69EDB28}"/>
              </c:ext>
            </c:extLst>
          </c:dPt>
          <c:dPt>
            <c:idx val="1"/>
            <c:bubble3D val="0"/>
            <c:spPr>
              <a:noFill/>
              <a:ln>
                <a:noFill/>
              </a:ln>
              <a:effectLst/>
            </c:spPr>
            <c:extLst>
              <c:ext xmlns:c16="http://schemas.microsoft.com/office/drawing/2014/chart" uri="{C3380CC4-5D6E-409C-BE32-E72D297353CC}">
                <c16:uniqueId val="{00000003-A9DA-43E5-82BE-EFBAA69EDB28}"/>
              </c:ext>
            </c:extLst>
          </c:dPt>
          <c:cat>
            <c:strRef>
              <c:f>Hoja1!$A$2:$A$3</c:f>
              <c:strCache>
                <c:ptCount val="2"/>
                <c:pt idx="0">
                  <c:v>LEE</c:v>
                </c:pt>
                <c:pt idx="1">
                  <c:v>NO LEE</c:v>
                </c:pt>
              </c:strCache>
            </c:strRef>
          </c:cat>
          <c:val>
            <c:numRef>
              <c:f>Hoja1!$B$2:$B$3</c:f>
              <c:numCache>
                <c:formatCode>General</c:formatCode>
                <c:ptCount val="2"/>
                <c:pt idx="0">
                  <c:v>16.7</c:v>
                </c:pt>
                <c:pt idx="1">
                  <c:v>83.3</c:v>
                </c:pt>
              </c:numCache>
            </c:numRef>
          </c:val>
          <c:extLst>
            <c:ext xmlns:c16="http://schemas.microsoft.com/office/drawing/2014/chart" uri="{C3380CC4-5D6E-409C-BE32-E72D297353CC}">
              <c16:uniqueId val="{00000004-A9DA-43E5-82BE-EFBAA69EDB28}"/>
            </c:ext>
          </c:extLst>
        </c:ser>
        <c:dLbls>
          <c:showLegendKey val="0"/>
          <c:showVal val="0"/>
          <c:showCatName val="0"/>
          <c:showSerName val="0"/>
          <c:showPercent val="0"/>
          <c:showBubbleSize val="0"/>
          <c:showLeaderLines val="0"/>
        </c:dLbls>
        <c:firstSliceAng val="106"/>
        <c:holeSize val="3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s-E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56471402162835"/>
          <c:y val="0.11683327816997142"/>
          <c:w val="0.74657256348943069"/>
          <c:h val="0.71199980086740811"/>
        </c:manualLayout>
      </c:layout>
      <c:doughnutChart>
        <c:varyColors val="1"/>
        <c:ser>
          <c:idx val="0"/>
          <c:order val="0"/>
          <c:tx>
            <c:strRef>
              <c:f>Hoja1!$B$1</c:f>
              <c:strCache>
                <c:ptCount val="1"/>
                <c:pt idx="0">
                  <c:v>Columna1</c:v>
                </c:pt>
              </c:strCache>
            </c:strRef>
          </c:tx>
          <c:spPr>
            <a:effectLst/>
          </c:spPr>
          <c:dPt>
            <c:idx val="0"/>
            <c:bubble3D val="0"/>
            <c:explosion val="2"/>
            <c:spPr>
              <a:solidFill>
                <a:srgbClr val="002060"/>
              </a:solidFill>
              <a:ln>
                <a:noFill/>
              </a:ln>
              <a:effectLst/>
            </c:spPr>
            <c:extLst>
              <c:ext xmlns:c16="http://schemas.microsoft.com/office/drawing/2014/chart" uri="{C3380CC4-5D6E-409C-BE32-E72D297353CC}">
                <c16:uniqueId val="{00000001-A9DA-43E5-82BE-EFBAA69EDB28}"/>
              </c:ext>
            </c:extLst>
          </c:dPt>
          <c:dPt>
            <c:idx val="1"/>
            <c:bubble3D val="0"/>
            <c:explosion val="14"/>
            <c:spPr>
              <a:noFill/>
              <a:ln>
                <a:noFill/>
              </a:ln>
              <a:effectLst/>
            </c:spPr>
            <c:extLst>
              <c:ext xmlns:c16="http://schemas.microsoft.com/office/drawing/2014/chart" uri="{C3380CC4-5D6E-409C-BE32-E72D297353CC}">
                <c16:uniqueId val="{00000003-A9DA-43E5-82BE-EFBAA69EDB28}"/>
              </c:ext>
            </c:extLst>
          </c:dPt>
          <c:cat>
            <c:strRef>
              <c:f>Hoja1!$A$2:$A$3</c:f>
              <c:strCache>
                <c:ptCount val="2"/>
                <c:pt idx="0">
                  <c:v>LEE</c:v>
                </c:pt>
                <c:pt idx="1">
                  <c:v>NO LEE</c:v>
                </c:pt>
              </c:strCache>
            </c:strRef>
          </c:cat>
          <c:val>
            <c:numRef>
              <c:f>Hoja1!$B$2:$B$3</c:f>
              <c:numCache>
                <c:formatCode>General</c:formatCode>
                <c:ptCount val="2"/>
                <c:pt idx="0">
                  <c:v>10.3</c:v>
                </c:pt>
                <c:pt idx="1">
                  <c:v>89.7</c:v>
                </c:pt>
              </c:numCache>
            </c:numRef>
          </c:val>
          <c:extLst>
            <c:ext xmlns:c16="http://schemas.microsoft.com/office/drawing/2014/chart" uri="{C3380CC4-5D6E-409C-BE32-E72D297353CC}">
              <c16:uniqueId val="{00000004-A9DA-43E5-82BE-EFBAA69EDB28}"/>
            </c:ext>
          </c:extLst>
        </c:ser>
        <c:dLbls>
          <c:showLegendKey val="0"/>
          <c:showVal val="0"/>
          <c:showCatName val="0"/>
          <c:showSerName val="0"/>
          <c:showPercent val="0"/>
          <c:showBubbleSize val="0"/>
          <c:showLeaderLines val="0"/>
        </c:dLbls>
        <c:firstSliceAng val="121"/>
        <c:holeSize val="3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s-E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5.7311287639622566E-3"/>
          <c:y val="0"/>
          <c:w val="0.93966916149454782"/>
          <c:h val="0.82376991771807284"/>
        </c:manualLayout>
      </c:layout>
      <c:lineChart>
        <c:grouping val="standard"/>
        <c:varyColors val="0"/>
        <c:ser>
          <c:idx val="0"/>
          <c:order val="0"/>
          <c:tx>
            <c:strRef>
              <c:f>Hoja1!$B$1</c:f>
              <c:strCache>
                <c:ptCount val="1"/>
                <c:pt idx="0">
                  <c:v>COMICS</c:v>
                </c:pt>
              </c:strCache>
            </c:strRef>
          </c:tx>
          <c:spPr>
            <a:ln w="19050" cap="flat" cmpd="sng" algn="ctr">
              <a:solidFill>
                <a:srgbClr val="1F2A44"/>
              </a:solidFill>
              <a:prstDash val="solid"/>
              <a:miter lim="800000"/>
            </a:ln>
            <a:effectLst/>
          </c:spPr>
          <c:marker>
            <c:symbol val="circle"/>
            <c:size val="11"/>
            <c:spPr>
              <a:solidFill>
                <a:srgbClr val="1F2A44"/>
              </a:solidFill>
              <a:ln w="12700" cap="flat" cmpd="sng" algn="ctr">
                <a:solidFill>
                  <a:srgbClr val="1F2A44"/>
                </a:solidFill>
                <a:prstDash val="solid"/>
                <a:miter lim="800000"/>
              </a:ln>
              <a:effectLst/>
            </c:spPr>
          </c:marker>
          <c:dPt>
            <c:idx val="0"/>
            <c:bubble3D val="0"/>
            <c:spPr>
              <a:ln w="19050" cap="flat" cmpd="sng" algn="ctr">
                <a:solidFill>
                  <a:srgbClr val="1F2A44"/>
                </a:solidFill>
                <a:prstDash val="sysDash"/>
                <a:miter lim="800000"/>
              </a:ln>
              <a:effectLst/>
            </c:spPr>
            <c:extLst>
              <c:ext xmlns:c16="http://schemas.microsoft.com/office/drawing/2014/chart" uri="{C3380CC4-5D6E-409C-BE32-E72D297353CC}">
                <c16:uniqueId val="{00000006-8E46-403D-A8C4-FA30FD723C2E}"/>
              </c:ext>
            </c:extLst>
          </c:dPt>
          <c:dPt>
            <c:idx val="1"/>
            <c:bubble3D val="0"/>
            <c:extLst>
              <c:ext xmlns:c16="http://schemas.microsoft.com/office/drawing/2014/chart" uri="{C3380CC4-5D6E-409C-BE32-E72D297353CC}">
                <c16:uniqueId val="{00000007-8E46-403D-A8C4-FA30FD723C2E}"/>
              </c:ext>
            </c:extLst>
          </c:dPt>
          <c:dPt>
            <c:idx val="2"/>
            <c:bubble3D val="0"/>
            <c:extLst>
              <c:ext xmlns:c16="http://schemas.microsoft.com/office/drawing/2014/chart" uri="{C3380CC4-5D6E-409C-BE32-E72D297353CC}">
                <c16:uniqueId val="{00000008-8E46-403D-A8C4-FA30FD723C2E}"/>
              </c:ext>
            </c:extLst>
          </c:dPt>
          <c:dPt>
            <c:idx val="3"/>
            <c:bubble3D val="0"/>
            <c:extLst>
              <c:ext xmlns:c16="http://schemas.microsoft.com/office/drawing/2014/chart" uri="{C3380CC4-5D6E-409C-BE32-E72D297353CC}">
                <c16:uniqueId val="{00000000-7BD9-420F-9D8F-49DCAF3BD439}"/>
              </c:ext>
            </c:extLst>
          </c:dPt>
          <c:dPt>
            <c:idx val="4"/>
            <c:bubble3D val="0"/>
            <c:extLst>
              <c:ext xmlns:c16="http://schemas.microsoft.com/office/drawing/2014/chart" uri="{C3380CC4-5D6E-409C-BE32-E72D297353CC}">
                <c16:uniqueId val="{00000005-04E4-4818-BE26-83F10835B5BD}"/>
              </c:ext>
            </c:extLst>
          </c:dPt>
          <c:dPt>
            <c:idx val="5"/>
            <c:bubble3D val="0"/>
            <c:extLst>
              <c:ext xmlns:c16="http://schemas.microsoft.com/office/drawing/2014/chart" uri="{C3380CC4-5D6E-409C-BE32-E72D297353CC}">
                <c16:uniqueId val="{00000007-4103-4E50-8C0A-E1D8F580ED13}"/>
              </c:ext>
            </c:extLst>
          </c:dPt>
          <c:dPt>
            <c:idx val="6"/>
            <c:bubble3D val="0"/>
            <c:extLst>
              <c:ext xmlns:c16="http://schemas.microsoft.com/office/drawing/2014/chart" uri="{C3380CC4-5D6E-409C-BE32-E72D297353CC}">
                <c16:uniqueId val="{00000008-AA4B-429B-ADBC-A15753C3B78A}"/>
              </c:ext>
            </c:extLst>
          </c:dPt>
          <c:dPt>
            <c:idx val="7"/>
            <c:bubble3D val="0"/>
            <c:extLst>
              <c:ext xmlns:c16="http://schemas.microsoft.com/office/drawing/2014/chart" uri="{C3380CC4-5D6E-409C-BE32-E72D297353CC}">
                <c16:uniqueId val="{00000009-2E5D-4DFB-8AA1-6CA3F3D0BA0A}"/>
              </c:ext>
            </c:extLst>
          </c:dPt>
          <c:dPt>
            <c:idx val="8"/>
            <c:marker>
              <c:symbol val="circle"/>
              <c:size val="14"/>
            </c:marker>
            <c:bubble3D val="0"/>
            <c:extLst>
              <c:ext xmlns:c16="http://schemas.microsoft.com/office/drawing/2014/chart" uri="{C3380CC4-5D6E-409C-BE32-E72D297353CC}">
                <c16:uniqueId val="{0000000A-B9DA-4DE0-BF6B-2AE9500F10D5}"/>
              </c:ext>
            </c:extLst>
          </c:dPt>
          <c:dLbls>
            <c:dLbl>
              <c:idx val="2"/>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8E46-403D-A8C4-FA30FD723C2E}"/>
                </c:ext>
              </c:extLst>
            </c:dLbl>
            <c:dLbl>
              <c:idx val="3"/>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BD9-420F-9D8F-49DCAF3BD439}"/>
                </c:ext>
              </c:extLst>
            </c:dLbl>
            <c:dLbl>
              <c:idx val="4"/>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04E4-4818-BE26-83F10835B5BD}"/>
                </c:ext>
              </c:extLst>
            </c:dLbl>
            <c:dLbl>
              <c:idx val="6"/>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AA4B-429B-ADBC-A15753C3B78A}"/>
                </c:ext>
              </c:extLst>
            </c:dLbl>
            <c:dLbl>
              <c:idx val="7"/>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2E5D-4DFB-8AA1-6CA3F3D0BA0A}"/>
                </c:ext>
              </c:extLst>
            </c:dLbl>
            <c:dLbl>
              <c:idx val="8"/>
              <c:numFmt formatCode="0.0&quot;%&quot;" sourceLinked="0"/>
              <c:spPr>
                <a:noFill/>
                <a:ln>
                  <a:noFill/>
                </a:ln>
                <a:effectLst/>
              </c:spPr>
              <c:txPr>
                <a:bodyPr wrap="none"/>
                <a:lstStyle/>
                <a:p>
                  <a:pPr>
                    <a:defRPr sz="900" b="1">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B9DA-4DE0-BF6B-2AE9500F10D5}"/>
                </c:ext>
              </c:extLst>
            </c:dLbl>
            <c:numFmt formatCode="0.0&quot;%&quot;" sourceLinked="0"/>
            <c:spPr>
              <a:noFill/>
              <a:ln>
                <a:noFill/>
              </a:ln>
              <a:effectLst/>
            </c:spPr>
            <c:txPr>
              <a:bodyPr wrap="none"/>
              <a:lstStyle/>
              <a:p>
                <a:pPr>
                  <a:defRPr sz="800" b="0">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Hoja1!$A$3:$A$12</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Hoja1!$B$2:$B$12</c:f>
              <c:numCache>
                <c:formatCode>General</c:formatCode>
                <c:ptCount val="9"/>
                <c:pt idx="0">
                  <c:v>9.6</c:v>
                </c:pt>
                <c:pt idx="1">
                  <c:v>9.3000000000000007</c:v>
                </c:pt>
                <c:pt idx="2">
                  <c:v>10.5</c:v>
                </c:pt>
                <c:pt idx="3">
                  <c:v>10.4</c:v>
                </c:pt>
                <c:pt idx="4">
                  <c:v>10.9</c:v>
                </c:pt>
                <c:pt idx="5">
                  <c:v>10.199999999999999</c:v>
                </c:pt>
                <c:pt idx="6">
                  <c:v>10.8</c:v>
                </c:pt>
                <c:pt idx="7">
                  <c:v>13.2</c:v>
                </c:pt>
                <c:pt idx="8">
                  <c:v>14.3</c:v>
                </c:pt>
              </c:numCache>
            </c:numRef>
          </c:val>
          <c:smooth val="0"/>
          <c:extLst>
            <c:ext xmlns:c16="http://schemas.microsoft.com/office/drawing/2014/chart" uri="{C3380CC4-5D6E-409C-BE32-E72D297353CC}">
              <c16:uniqueId val="{00000000-8E46-403D-A8C4-FA30FD723C2E}"/>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10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0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56471402162835"/>
          <c:y val="0.11683327816997142"/>
          <c:w val="0.74657256348943069"/>
          <c:h val="0.71199980086740811"/>
        </c:manualLayout>
      </c:layout>
      <c:doughnutChart>
        <c:varyColors val="1"/>
        <c:ser>
          <c:idx val="0"/>
          <c:order val="0"/>
          <c:tx>
            <c:strRef>
              <c:f>Hoja1!$B$1</c:f>
              <c:strCache>
                <c:ptCount val="1"/>
                <c:pt idx="0">
                  <c:v>Columna1</c:v>
                </c:pt>
              </c:strCache>
            </c:strRef>
          </c:tx>
          <c:spPr>
            <a:effectLst/>
          </c:spPr>
          <c:explosion val="4"/>
          <c:dPt>
            <c:idx val="0"/>
            <c:bubble3D val="0"/>
            <c:spPr>
              <a:solidFill>
                <a:srgbClr val="1F2A44"/>
              </a:solidFill>
              <a:ln>
                <a:noFill/>
              </a:ln>
              <a:effectLst/>
            </c:spPr>
            <c:extLst>
              <c:ext xmlns:c16="http://schemas.microsoft.com/office/drawing/2014/chart" uri="{C3380CC4-5D6E-409C-BE32-E72D297353CC}">
                <c16:uniqueId val="{00000001-160A-4A51-9B90-161CF4AEB389}"/>
              </c:ext>
            </c:extLst>
          </c:dPt>
          <c:dPt>
            <c:idx val="1"/>
            <c:bubble3D val="0"/>
            <c:spPr>
              <a:noFill/>
              <a:ln>
                <a:noFill/>
              </a:ln>
              <a:effectLst/>
            </c:spPr>
            <c:extLst>
              <c:ext xmlns:c16="http://schemas.microsoft.com/office/drawing/2014/chart" uri="{C3380CC4-5D6E-409C-BE32-E72D297353CC}">
                <c16:uniqueId val="{00000003-160A-4A51-9B90-161CF4AEB389}"/>
              </c:ext>
            </c:extLst>
          </c:dPt>
          <c:cat>
            <c:strRef>
              <c:f>Hoja1!$A$2:$A$3</c:f>
              <c:strCache>
                <c:ptCount val="2"/>
                <c:pt idx="0">
                  <c:v>LEE</c:v>
                </c:pt>
                <c:pt idx="1">
                  <c:v>NO LEE</c:v>
                </c:pt>
              </c:strCache>
            </c:strRef>
          </c:cat>
          <c:val>
            <c:numRef>
              <c:f>Hoja1!$B$2:$B$3</c:f>
              <c:numCache>
                <c:formatCode>General</c:formatCode>
                <c:ptCount val="2"/>
                <c:pt idx="0">
                  <c:v>66.2</c:v>
                </c:pt>
                <c:pt idx="1">
                  <c:v>33.799999999999997</c:v>
                </c:pt>
              </c:numCache>
            </c:numRef>
          </c:val>
          <c:extLst>
            <c:ext xmlns:c16="http://schemas.microsoft.com/office/drawing/2014/chart" uri="{C3380CC4-5D6E-409C-BE32-E72D297353CC}">
              <c16:uniqueId val="{00000004-160A-4A51-9B90-161CF4AEB389}"/>
            </c:ext>
          </c:extLst>
        </c:ser>
        <c:dLbls>
          <c:showLegendKey val="0"/>
          <c:showVal val="0"/>
          <c:showCatName val="0"/>
          <c:showSerName val="0"/>
          <c:showPercent val="0"/>
          <c:showBubbleSize val="0"/>
          <c:showLeaderLines val="0"/>
        </c:dLbls>
        <c:firstSliceAng val="342"/>
        <c:holeSize val="3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s-E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56471402162835"/>
          <c:y val="0.11683327816997142"/>
          <c:w val="0.74657256348943069"/>
          <c:h val="0.71199980086740811"/>
        </c:manualLayout>
      </c:layout>
      <c:doughnutChart>
        <c:varyColors val="1"/>
        <c:ser>
          <c:idx val="0"/>
          <c:order val="0"/>
          <c:tx>
            <c:strRef>
              <c:f>Hoja1!$B$1</c:f>
              <c:strCache>
                <c:ptCount val="1"/>
                <c:pt idx="0">
                  <c:v>Columna1</c:v>
                </c:pt>
              </c:strCache>
            </c:strRef>
          </c:tx>
          <c:spPr>
            <a:effectLst/>
          </c:spPr>
          <c:explosion val="7"/>
          <c:dPt>
            <c:idx val="0"/>
            <c:bubble3D val="0"/>
            <c:spPr>
              <a:solidFill>
                <a:srgbClr val="1F2A44"/>
              </a:solidFill>
              <a:ln>
                <a:noFill/>
              </a:ln>
              <a:effectLst/>
            </c:spPr>
            <c:extLst>
              <c:ext xmlns:c16="http://schemas.microsoft.com/office/drawing/2014/chart" uri="{C3380CC4-5D6E-409C-BE32-E72D297353CC}">
                <c16:uniqueId val="{00000001-F236-4E3C-90E3-5CC3EFC51416}"/>
              </c:ext>
            </c:extLst>
          </c:dPt>
          <c:dPt>
            <c:idx val="1"/>
            <c:bubble3D val="0"/>
            <c:spPr>
              <a:solidFill>
                <a:schemeClr val="bg1">
                  <a:lumMod val="85000"/>
                </a:schemeClr>
              </a:solidFill>
              <a:ln>
                <a:noFill/>
              </a:ln>
              <a:effectLst/>
            </c:spPr>
            <c:extLst>
              <c:ext xmlns:c16="http://schemas.microsoft.com/office/drawing/2014/chart" uri="{C3380CC4-5D6E-409C-BE32-E72D297353CC}">
                <c16:uniqueId val="{00000003-F236-4E3C-90E3-5CC3EFC51416}"/>
              </c:ext>
            </c:extLst>
          </c:dPt>
          <c:dLbls>
            <c:dLbl>
              <c:idx val="0"/>
              <c:delete val="1"/>
              <c:extLst>
                <c:ext xmlns:c15="http://schemas.microsoft.com/office/drawing/2012/chart" uri="{CE6537A1-D6FC-4f65-9D91-7224C49458BB}"/>
                <c:ext xmlns:c16="http://schemas.microsoft.com/office/drawing/2014/chart" uri="{C3380CC4-5D6E-409C-BE32-E72D297353CC}">
                  <c16:uniqueId val="{00000001-F236-4E3C-90E3-5CC3EFC51416}"/>
                </c:ext>
              </c:extLst>
            </c:dLbl>
            <c:dLbl>
              <c:idx val="1"/>
              <c:layout>
                <c:manualLayout>
                  <c:x val="-0.20730058640886193"/>
                  <c:y val="1.3454886192946117E-2"/>
                </c:manualLayout>
              </c:layout>
              <c:numFmt formatCode="0.0&quot;%&quot;" sourceLinked="0"/>
              <c:spPr>
                <a:noFill/>
                <a:ln>
                  <a:noFill/>
                </a:ln>
                <a:effectLst/>
              </c:spPr>
              <c:txPr>
                <a:bodyPr rot="0" spcFirstLastPara="1" vertOverflow="ellipsis" vert="horz" wrap="none" anchor="ctr" anchorCtr="1"/>
                <a:lstStyle/>
                <a:p>
                  <a:pPr>
                    <a:defRPr sz="1400" b="0" i="0" u="none" strike="noStrike" kern="1200" baseline="0">
                      <a:solidFill>
                        <a:schemeClr val="tx1">
                          <a:lumMod val="75000"/>
                          <a:lumOff val="25000"/>
                        </a:schemeClr>
                      </a:solidFill>
                      <a:latin typeface="+mj-lt"/>
                      <a:ea typeface="+mn-ea"/>
                      <a:cs typeface="Calibri"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layout>
                    <c:manualLayout>
                      <c:w val="0.18389960969416297"/>
                      <c:h val="9.7207226887580683E-2"/>
                    </c:manualLayout>
                  </c15:layout>
                </c:ext>
                <c:ext xmlns:c16="http://schemas.microsoft.com/office/drawing/2014/chart" uri="{C3380CC4-5D6E-409C-BE32-E72D297353CC}">
                  <c16:uniqueId val="{00000003-F236-4E3C-90E3-5CC3EFC51416}"/>
                </c:ext>
              </c:extLst>
            </c:dLbl>
            <c:numFmt formatCode="0.0&quot;%&quot;" sourceLinked="0"/>
            <c:spPr>
              <a:noFill/>
              <a:ln>
                <a:noFill/>
              </a:ln>
              <a:effectLst/>
            </c:spPr>
            <c:txPr>
              <a:bodyPr rot="0" spcFirstLastPara="1" vertOverflow="ellipsis" vert="horz" wrap="none" anchor="ctr" anchorCtr="1"/>
              <a:lstStyle/>
              <a:p>
                <a:pPr>
                  <a:defRPr sz="1800" b="0" i="0" u="none" strike="noStrike" kern="1200" baseline="0">
                    <a:solidFill>
                      <a:schemeClr val="tx1">
                        <a:lumMod val="75000"/>
                        <a:lumOff val="25000"/>
                      </a:schemeClr>
                    </a:solidFill>
                    <a:latin typeface="+mj-lt"/>
                    <a:ea typeface="+mn-ea"/>
                    <a:cs typeface="Calibri"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extLst>
          </c:dLbls>
          <c:cat>
            <c:strRef>
              <c:f>Hoja1!$A$2:$A$3</c:f>
              <c:strCache>
                <c:ptCount val="2"/>
                <c:pt idx="0">
                  <c:v>LEE</c:v>
                </c:pt>
                <c:pt idx="1">
                  <c:v>NO LEE</c:v>
                </c:pt>
              </c:strCache>
            </c:strRef>
          </c:cat>
          <c:val>
            <c:numRef>
              <c:f>Hoja1!$B$2:$B$3</c:f>
              <c:numCache>
                <c:formatCode>General</c:formatCode>
                <c:ptCount val="2"/>
                <c:pt idx="0">
                  <c:v>66.2</c:v>
                </c:pt>
                <c:pt idx="1">
                  <c:v>33.799999999999997</c:v>
                </c:pt>
              </c:numCache>
            </c:numRef>
          </c:val>
          <c:extLst>
            <c:ext xmlns:c16="http://schemas.microsoft.com/office/drawing/2014/chart" uri="{C3380CC4-5D6E-409C-BE32-E72D297353CC}">
              <c16:uniqueId val="{00000004-F236-4E3C-90E3-5CC3EFC51416}"/>
            </c:ext>
          </c:extLst>
        </c:ser>
        <c:dLbls>
          <c:showLegendKey val="0"/>
          <c:showVal val="0"/>
          <c:showCatName val="0"/>
          <c:showSerName val="0"/>
          <c:showPercent val="0"/>
          <c:showBubbleSize val="0"/>
          <c:showLeaderLines val="0"/>
        </c:dLbls>
        <c:firstSliceAng val="342"/>
        <c:holeSize val="3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s-ES"/>
    </a:p>
  </c:txPr>
  <c:externalData r:id="rId3">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74860787219873"/>
          <c:y val="9.0914947992354556E-2"/>
          <c:w val="0.6925139212780127"/>
          <c:h val="0.81817010401529089"/>
        </c:manualLayout>
      </c:layout>
      <c:barChart>
        <c:barDir val="bar"/>
        <c:grouping val="clustered"/>
        <c:varyColors val="0"/>
        <c:ser>
          <c:idx val="0"/>
          <c:order val="0"/>
          <c:tx>
            <c:strRef>
              <c:f>Hoja1!$B$1</c:f>
              <c:strCache>
                <c:ptCount val="1"/>
                <c:pt idx="0">
                  <c:v>papel</c:v>
                </c:pt>
              </c:strCache>
            </c:strRef>
          </c:tx>
          <c:spPr>
            <a:solidFill>
              <a:schemeClr val="accent6">
                <a:lumMod val="60000"/>
                <a:lumOff val="40000"/>
              </a:schemeClr>
            </a:solidFill>
            <a:ln>
              <a:noFill/>
            </a:ln>
            <a:effectLst/>
          </c:spPr>
          <c:invertIfNegative val="0"/>
          <c:dPt>
            <c:idx val="0"/>
            <c:invertIfNegative val="0"/>
            <c:bubble3D val="0"/>
            <c:spPr>
              <a:solidFill>
                <a:srgbClr val="5D6881"/>
              </a:solidFill>
              <a:ln>
                <a:noFill/>
              </a:ln>
              <a:effectLst/>
            </c:spPr>
            <c:extLst>
              <c:ext xmlns:c16="http://schemas.microsoft.com/office/drawing/2014/chart" uri="{C3380CC4-5D6E-409C-BE32-E72D297353CC}">
                <c16:uniqueId val="{00000000-9945-4890-B34E-D44CBCE8C2F9}"/>
              </c:ext>
            </c:extLst>
          </c:dPt>
          <c:dPt>
            <c:idx val="1"/>
            <c:invertIfNegative val="0"/>
            <c:bubble3D val="0"/>
            <c:spPr>
              <a:solidFill>
                <a:srgbClr val="5D6881"/>
              </a:solidFill>
              <a:ln>
                <a:noFill/>
              </a:ln>
              <a:effectLst/>
            </c:spPr>
            <c:extLst>
              <c:ext xmlns:c16="http://schemas.microsoft.com/office/drawing/2014/chart" uri="{C3380CC4-5D6E-409C-BE32-E72D297353CC}">
                <c16:uniqueId val="{00000001-9945-4890-B34E-D44CBCE8C2F9}"/>
              </c:ext>
            </c:extLst>
          </c:dPt>
          <c:dLbls>
            <c:dLbl>
              <c:idx val="0"/>
              <c:layout>
                <c:manualLayout>
                  <c:x val="-1.7573781578399821E-2"/>
                  <c:y val="5.5195390506680483E-3"/>
                </c:manualLayout>
              </c:layout>
              <c:numFmt formatCode="0.0&quot;%&quot;" sourceLinked="0"/>
              <c:spPr>
                <a:noFill/>
                <a:ln>
                  <a:noFill/>
                </a:ln>
                <a:effectLst/>
              </c:spPr>
              <c:txPr>
                <a:bodyPr rot="0" spcFirstLastPara="1" vertOverflow="ellipsis" vert="horz" wrap="none" lIns="38100" tIns="19050" rIns="38100" bIns="19050" anchor="ctr" anchorCtr="1">
                  <a:noAutofit/>
                </a:bodyPr>
                <a:lstStyle/>
                <a:p>
                  <a:pPr>
                    <a:defRPr sz="11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dLblPos val="outEnd"/>
              <c:showLegendKey val="0"/>
              <c:showVal val="1"/>
              <c:showCatName val="0"/>
              <c:showSerName val="0"/>
              <c:showPercent val="0"/>
              <c:showBubbleSize val="0"/>
              <c:extLst>
                <c:ext xmlns:c15="http://schemas.microsoft.com/office/drawing/2012/chart" uri="{CE6537A1-D6FC-4f65-9D91-7224C49458BB}">
                  <c15:layout>
                    <c:manualLayout>
                      <c:w val="0.15618500248196643"/>
                      <c:h val="0.11262245926153003"/>
                    </c:manualLayout>
                  </c15:layout>
                </c:ext>
                <c:ext xmlns:c16="http://schemas.microsoft.com/office/drawing/2014/chart" uri="{C3380CC4-5D6E-409C-BE32-E72D297353CC}">
                  <c16:uniqueId val="{00000000-9945-4890-B34E-D44CBCE8C2F9}"/>
                </c:ext>
              </c:extLst>
            </c:dLbl>
            <c:dLbl>
              <c:idx val="1"/>
              <c:numFmt formatCode="0.0&quot;%&quot;" sourceLinked="0"/>
              <c:spPr>
                <a:noFill/>
                <a:ln>
                  <a:noFill/>
                </a:ln>
                <a:effectLst/>
              </c:spPr>
              <c:txPr>
                <a:bodyPr rot="0" spcFirstLastPara="1" vertOverflow="ellipsis" vert="horz" wrap="none" lIns="38100" tIns="19050" rIns="38100" bIns="19050" anchor="ctr" anchorCtr="1">
                  <a:spAutoFit/>
                </a:bodyPr>
                <a:lstStyle/>
                <a:p>
                  <a:pPr>
                    <a:defRPr sz="11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9945-4890-B34E-D44CBCE8C2F9}"/>
                </c:ext>
              </c:extLst>
            </c:dLbl>
            <c:numFmt formatCode="0.0&quot;%&quot;" sourceLinked="0"/>
            <c:spPr>
              <a:noFill/>
              <a:ln>
                <a:noFill/>
              </a:ln>
              <a:effectLst/>
            </c:spPr>
            <c:txPr>
              <a:bodyPr rot="0" spcFirstLastPara="1" vertOverflow="ellipsis" vert="horz" wrap="none" lIns="38100" tIns="19050" rIns="38100" bIns="19050" anchor="ctr" anchorCtr="1">
                <a:spAutoFit/>
              </a:bodyPr>
              <a:lstStyle/>
              <a:p>
                <a:pPr>
                  <a:defRPr sz="11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Hombre</c:v>
                </c:pt>
                <c:pt idx="1">
                  <c:v>Mujer</c:v>
                </c:pt>
              </c:strCache>
            </c:strRef>
          </c:cat>
          <c:val>
            <c:numRef>
              <c:f>Hoja1!$B$2:$B$3</c:f>
              <c:numCache>
                <c:formatCode>General</c:formatCode>
                <c:ptCount val="2"/>
                <c:pt idx="0">
                  <c:v>36.6</c:v>
                </c:pt>
                <c:pt idx="1">
                  <c:v>41.7</c:v>
                </c:pt>
              </c:numCache>
            </c:numRef>
          </c:val>
          <c:extLst>
            <c:ext xmlns:c16="http://schemas.microsoft.com/office/drawing/2014/chart" uri="{C3380CC4-5D6E-409C-BE32-E72D297353CC}">
              <c16:uniqueId val="{00000002-9945-4890-B34E-D44CBCE8C2F9}"/>
            </c:ext>
          </c:extLst>
        </c:ser>
        <c:ser>
          <c:idx val="1"/>
          <c:order val="1"/>
          <c:tx>
            <c:strRef>
              <c:f>Hoja1!$C$1</c:f>
              <c:strCache>
                <c:ptCount val="1"/>
                <c:pt idx="0">
                  <c:v>digital</c:v>
                </c:pt>
              </c:strCache>
            </c:strRef>
          </c:tx>
          <c:spPr>
            <a:solidFill>
              <a:srgbClr val="002060"/>
            </a:solidFill>
            <a:ln>
              <a:noFill/>
            </a:ln>
            <a:effectLst/>
          </c:spPr>
          <c:invertIfNegative val="0"/>
          <c:dLbls>
            <c:numFmt formatCode="0.0&quot;%&quot;"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c:f>
              <c:strCache>
                <c:ptCount val="2"/>
                <c:pt idx="0">
                  <c:v>Hombre</c:v>
                </c:pt>
                <c:pt idx="1">
                  <c:v>Mujer</c:v>
                </c:pt>
              </c:strCache>
            </c:strRef>
          </c:cat>
          <c:val>
            <c:numRef>
              <c:f>Hoja1!$C$2:$C$3</c:f>
              <c:numCache>
                <c:formatCode>General</c:formatCode>
                <c:ptCount val="2"/>
                <c:pt idx="0">
                  <c:v>8.8000000000000007</c:v>
                </c:pt>
                <c:pt idx="1">
                  <c:v>11.6</c:v>
                </c:pt>
              </c:numCache>
            </c:numRef>
          </c:val>
          <c:extLst>
            <c:ext xmlns:c16="http://schemas.microsoft.com/office/drawing/2014/chart" uri="{C3380CC4-5D6E-409C-BE32-E72D297353CC}">
              <c16:uniqueId val="{00000003-9945-4890-B34E-D44CBCE8C2F9}"/>
            </c:ext>
          </c:extLst>
        </c:ser>
        <c:ser>
          <c:idx val="2"/>
          <c:order val="2"/>
          <c:tx>
            <c:strRef>
              <c:f>Hoja1!$D$1</c:f>
              <c:strCache>
                <c:ptCount val="1"/>
                <c:pt idx="0">
                  <c:v>PEPEL Y DIGITAL</c:v>
                </c:pt>
              </c:strCache>
            </c:strRef>
          </c:tx>
          <c:spPr>
            <a:solidFill>
              <a:srgbClr val="0057C8"/>
            </a:solidFill>
          </c:spPr>
          <c:invertIfNegative val="0"/>
          <c:dLbls>
            <c:numFmt formatCode="0.0&quot;%&quot;" sourceLinked="0"/>
            <c:spPr>
              <a:noFill/>
              <a:ln>
                <a:noFill/>
              </a:ln>
              <a:effectLst/>
            </c:spPr>
            <c:txPr>
              <a:bodyPr wrap="square" lIns="38100" tIns="19050" rIns="38100" bIns="19050" anchor="ctr" anchorCtr="0">
                <a:spAutoFit/>
              </a:bodyPr>
              <a:lstStyle/>
              <a:p>
                <a:pPr algn="ctr">
                  <a:defRPr lang="es-ES" sz="11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Hoja1!$A$2:$A$3</c:f>
              <c:strCache>
                <c:ptCount val="2"/>
                <c:pt idx="0">
                  <c:v>Hombre</c:v>
                </c:pt>
                <c:pt idx="1">
                  <c:v>Mujer</c:v>
                </c:pt>
              </c:strCache>
            </c:strRef>
          </c:cat>
          <c:val>
            <c:numRef>
              <c:f>Hoja1!$D$2:$D$3</c:f>
              <c:numCache>
                <c:formatCode>General</c:formatCode>
                <c:ptCount val="2"/>
                <c:pt idx="0">
                  <c:v>14.4</c:v>
                </c:pt>
                <c:pt idx="1">
                  <c:v>18.899999999999999</c:v>
                </c:pt>
              </c:numCache>
            </c:numRef>
          </c:val>
          <c:extLst>
            <c:ext xmlns:c16="http://schemas.microsoft.com/office/drawing/2014/chart" uri="{C3380CC4-5D6E-409C-BE32-E72D297353CC}">
              <c16:uniqueId val="{00000000-BDF8-4F71-8C8E-7C3386476DFA}"/>
            </c:ext>
          </c:extLst>
        </c:ser>
        <c:dLbls>
          <c:dLblPos val="outEnd"/>
          <c:showLegendKey val="0"/>
          <c:showVal val="1"/>
          <c:showCatName val="0"/>
          <c:showSerName val="0"/>
          <c:showPercent val="0"/>
          <c:showBubbleSize val="0"/>
        </c:dLbls>
        <c:gapWidth val="150"/>
        <c:axId val="406454008"/>
        <c:axId val="406483800"/>
      </c:barChart>
      <c:catAx>
        <c:axId val="406454008"/>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crossAx val="406483800"/>
        <c:crosses val="autoZero"/>
        <c:auto val="1"/>
        <c:lblAlgn val="ctr"/>
        <c:lblOffset val="100"/>
        <c:noMultiLvlLbl val="0"/>
      </c:catAx>
      <c:valAx>
        <c:axId val="406483800"/>
        <c:scaling>
          <c:orientation val="minMax"/>
          <c:max val="75"/>
        </c:scaling>
        <c:delete val="1"/>
        <c:axPos val="t"/>
        <c:numFmt formatCode="General" sourceLinked="1"/>
        <c:majorTickMark val="out"/>
        <c:minorTickMark val="none"/>
        <c:tickLblPos val="nextTo"/>
        <c:crossAx val="4064540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74860787219873"/>
          <c:y val="9.0914947992354556E-2"/>
          <c:w val="0.6925139212780127"/>
          <c:h val="0.81817010401529089"/>
        </c:manualLayout>
      </c:layout>
      <c:barChart>
        <c:barDir val="bar"/>
        <c:grouping val="clustered"/>
        <c:varyColors val="0"/>
        <c:ser>
          <c:idx val="0"/>
          <c:order val="0"/>
          <c:tx>
            <c:strRef>
              <c:f>Hoja1!$B$1</c:f>
              <c:strCache>
                <c:ptCount val="1"/>
                <c:pt idx="0">
                  <c:v>papel</c:v>
                </c:pt>
              </c:strCache>
            </c:strRef>
          </c:tx>
          <c:spPr>
            <a:solidFill>
              <a:schemeClr val="accent6">
                <a:lumMod val="60000"/>
                <a:lumOff val="40000"/>
              </a:schemeClr>
            </a:solidFill>
            <a:ln>
              <a:noFill/>
            </a:ln>
            <a:effectLst/>
          </c:spPr>
          <c:invertIfNegative val="0"/>
          <c:dPt>
            <c:idx val="0"/>
            <c:invertIfNegative val="0"/>
            <c:bubble3D val="0"/>
            <c:spPr>
              <a:solidFill>
                <a:srgbClr val="5D6881"/>
              </a:solidFill>
              <a:ln>
                <a:noFill/>
              </a:ln>
              <a:effectLst/>
            </c:spPr>
            <c:extLst>
              <c:ext xmlns:c16="http://schemas.microsoft.com/office/drawing/2014/chart" uri="{C3380CC4-5D6E-409C-BE32-E72D297353CC}">
                <c16:uniqueId val="{00000000-D2D0-4593-A3B4-75DEF584A8E6}"/>
              </c:ext>
            </c:extLst>
          </c:dPt>
          <c:dPt>
            <c:idx val="1"/>
            <c:invertIfNegative val="0"/>
            <c:bubble3D val="0"/>
            <c:spPr>
              <a:solidFill>
                <a:srgbClr val="5D6881"/>
              </a:solidFill>
              <a:ln>
                <a:noFill/>
              </a:ln>
              <a:effectLst/>
            </c:spPr>
            <c:extLst>
              <c:ext xmlns:c16="http://schemas.microsoft.com/office/drawing/2014/chart" uri="{C3380CC4-5D6E-409C-BE32-E72D297353CC}">
                <c16:uniqueId val="{00000000-847E-46EC-A21F-A0DD80C14E72}"/>
              </c:ext>
            </c:extLst>
          </c:dPt>
          <c:dPt>
            <c:idx val="2"/>
            <c:invertIfNegative val="0"/>
            <c:bubble3D val="0"/>
            <c:spPr>
              <a:solidFill>
                <a:srgbClr val="5D6881"/>
              </a:solidFill>
              <a:ln>
                <a:noFill/>
              </a:ln>
              <a:effectLst/>
            </c:spPr>
            <c:extLst>
              <c:ext xmlns:c16="http://schemas.microsoft.com/office/drawing/2014/chart" uri="{C3380CC4-5D6E-409C-BE32-E72D297353CC}">
                <c16:uniqueId val="{00000001-847E-46EC-A21F-A0DD80C14E72}"/>
              </c:ext>
            </c:extLst>
          </c:dPt>
          <c:dLbls>
            <c:dLbl>
              <c:idx val="0"/>
              <c:layout>
                <c:manualLayout>
                  <c:x val="-1.7573781578399821E-2"/>
                  <c:y val="5.5195390506680483E-3"/>
                </c:manualLayout>
              </c:layout>
              <c:numFmt formatCode="0.0&quot;%&quot;" sourceLinked="0"/>
              <c:spPr>
                <a:noFill/>
                <a:ln>
                  <a:noFill/>
                </a:ln>
                <a:effectLst/>
              </c:spPr>
              <c:txPr>
                <a:bodyPr rot="0" spcFirstLastPara="1" vertOverflow="ellipsis" vert="horz" wrap="none" lIns="38100" tIns="19050" rIns="38100" bIns="19050" anchor="ctr" anchorCtr="1">
                  <a:noAutofit/>
                </a:bodyPr>
                <a:lstStyle/>
                <a:p>
                  <a:pPr>
                    <a:defRPr sz="10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dLblPos val="outEnd"/>
              <c:showLegendKey val="0"/>
              <c:showVal val="1"/>
              <c:showCatName val="0"/>
              <c:showSerName val="0"/>
              <c:showPercent val="0"/>
              <c:showBubbleSize val="0"/>
              <c:extLst>
                <c:ext xmlns:c15="http://schemas.microsoft.com/office/drawing/2012/chart" uri="{CE6537A1-D6FC-4f65-9D91-7224C49458BB}">
                  <c15:layout>
                    <c:manualLayout>
                      <c:w val="0.15618500248196643"/>
                      <c:h val="0.11262245926153003"/>
                    </c:manualLayout>
                  </c15:layout>
                </c:ext>
                <c:ext xmlns:c16="http://schemas.microsoft.com/office/drawing/2014/chart" uri="{C3380CC4-5D6E-409C-BE32-E72D297353CC}">
                  <c16:uniqueId val="{00000000-D2D0-4593-A3B4-75DEF584A8E6}"/>
                </c:ext>
              </c:extLst>
            </c:dLbl>
            <c:numFmt formatCode="0.0&quot;%&quot;" sourceLinked="0"/>
            <c:spPr>
              <a:noFill/>
              <a:ln>
                <a:noFill/>
              </a:ln>
              <a:effectLst/>
            </c:spPr>
            <c:txPr>
              <a:bodyPr rot="0" spcFirstLastPara="1" vertOverflow="ellipsis" vert="horz" wrap="none" lIns="38100" tIns="19050" rIns="38100" bIns="19050" anchor="ctr" anchorCtr="1">
                <a:spAutoFit/>
              </a:bodyPr>
              <a:lstStyle/>
              <a:p>
                <a:pPr>
                  <a:defRPr sz="10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Hoja1!$A$2:$A$4</c:f>
              <c:strCache>
                <c:ptCount val="3"/>
                <c:pt idx="0">
                  <c:v>De 14 a 34</c:v>
                </c:pt>
                <c:pt idx="1">
                  <c:v>De 35 a 54</c:v>
                </c:pt>
                <c:pt idx="2">
                  <c:v>55 y más</c:v>
                </c:pt>
              </c:strCache>
            </c:strRef>
          </c:cat>
          <c:val>
            <c:numRef>
              <c:f>Hoja1!$B$2:$B$4</c:f>
              <c:numCache>
                <c:formatCode>General</c:formatCode>
                <c:ptCount val="3"/>
                <c:pt idx="0">
                  <c:v>43.8</c:v>
                </c:pt>
                <c:pt idx="1">
                  <c:v>35.799999999999997</c:v>
                </c:pt>
                <c:pt idx="2">
                  <c:v>39.4</c:v>
                </c:pt>
              </c:numCache>
            </c:numRef>
          </c:val>
          <c:extLst>
            <c:ext xmlns:c16="http://schemas.microsoft.com/office/drawing/2014/chart" uri="{C3380CC4-5D6E-409C-BE32-E72D297353CC}">
              <c16:uniqueId val="{00000002-D2D0-4593-A3B4-75DEF584A8E6}"/>
            </c:ext>
          </c:extLst>
        </c:ser>
        <c:ser>
          <c:idx val="1"/>
          <c:order val="1"/>
          <c:tx>
            <c:strRef>
              <c:f>Hoja1!$C$1</c:f>
              <c:strCache>
                <c:ptCount val="1"/>
                <c:pt idx="0">
                  <c:v>solo digital</c:v>
                </c:pt>
              </c:strCache>
            </c:strRef>
          </c:tx>
          <c:spPr>
            <a:solidFill>
              <a:srgbClr val="002060"/>
            </a:solidFill>
            <a:ln>
              <a:noFill/>
            </a:ln>
            <a:effectLst/>
          </c:spPr>
          <c:invertIfNegative val="0"/>
          <c:dLbls>
            <c:numFmt formatCode="0.0&quot;%&quot;" sourceLinked="0"/>
            <c:spPr>
              <a:noFill/>
              <a:ln>
                <a:noFill/>
              </a:ln>
              <a:effectLst/>
            </c:spPr>
            <c:txPr>
              <a:bodyPr wrap="square" lIns="38100" tIns="19050" rIns="38100" bIns="19050" anchor="ctr" anchorCtr="0">
                <a:spAutoFit/>
              </a:bodyPr>
              <a:lstStyle/>
              <a:p>
                <a:pPr algn="ctr">
                  <a:defRPr lang="es-ES" sz="10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Hoja1!$A$2:$A$4</c:f>
              <c:strCache>
                <c:ptCount val="3"/>
                <c:pt idx="0">
                  <c:v>De 14 a 34</c:v>
                </c:pt>
                <c:pt idx="1">
                  <c:v>De 35 a 54</c:v>
                </c:pt>
                <c:pt idx="2">
                  <c:v>55 y más</c:v>
                </c:pt>
              </c:strCache>
            </c:strRef>
          </c:cat>
          <c:val>
            <c:numRef>
              <c:f>Hoja1!$C$2:$C$4</c:f>
              <c:numCache>
                <c:formatCode>General</c:formatCode>
                <c:ptCount val="3"/>
                <c:pt idx="0">
                  <c:v>10.4</c:v>
                </c:pt>
                <c:pt idx="1">
                  <c:v>12.2</c:v>
                </c:pt>
                <c:pt idx="2">
                  <c:v>8.4</c:v>
                </c:pt>
              </c:numCache>
            </c:numRef>
          </c:val>
          <c:extLst>
            <c:ext xmlns:c16="http://schemas.microsoft.com/office/drawing/2014/chart" uri="{C3380CC4-5D6E-409C-BE32-E72D297353CC}">
              <c16:uniqueId val="{00000004-D2D0-4593-A3B4-75DEF584A8E6}"/>
            </c:ext>
          </c:extLst>
        </c:ser>
        <c:ser>
          <c:idx val="2"/>
          <c:order val="2"/>
          <c:tx>
            <c:strRef>
              <c:f>Hoja1!$D$1</c:f>
              <c:strCache>
                <c:ptCount val="1"/>
                <c:pt idx="0">
                  <c:v>papel y digital</c:v>
                </c:pt>
              </c:strCache>
            </c:strRef>
          </c:tx>
          <c:spPr>
            <a:solidFill>
              <a:srgbClr val="0057C8"/>
            </a:solidFill>
          </c:spPr>
          <c:invertIfNegative val="0"/>
          <c:dLbls>
            <c:numFmt formatCode="0.0&quot;%&quot;" sourceLinked="0"/>
            <c:spPr>
              <a:noFill/>
              <a:ln>
                <a:noFill/>
              </a:ln>
              <a:effectLst/>
            </c:spPr>
            <c:txPr>
              <a:bodyPr wrap="square" lIns="38100" tIns="19050" rIns="38100" bIns="19050" anchor="ctr" anchorCtr="0">
                <a:spAutoFit/>
              </a:bodyPr>
              <a:lstStyle/>
              <a:p>
                <a:pPr algn="ctr">
                  <a:defRPr lang="es-ES" sz="10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Hoja1!$A$2:$A$4</c:f>
              <c:strCache>
                <c:ptCount val="3"/>
                <c:pt idx="0">
                  <c:v>De 14 a 34</c:v>
                </c:pt>
                <c:pt idx="1">
                  <c:v>De 35 a 54</c:v>
                </c:pt>
                <c:pt idx="2">
                  <c:v>55 y más</c:v>
                </c:pt>
              </c:strCache>
            </c:strRef>
          </c:cat>
          <c:val>
            <c:numRef>
              <c:f>Hoja1!$D$2:$D$4</c:f>
              <c:numCache>
                <c:formatCode>General</c:formatCode>
                <c:ptCount val="3"/>
                <c:pt idx="0">
                  <c:v>17.5</c:v>
                </c:pt>
                <c:pt idx="1">
                  <c:v>17.5</c:v>
                </c:pt>
                <c:pt idx="2">
                  <c:v>15.4</c:v>
                </c:pt>
              </c:numCache>
            </c:numRef>
          </c:val>
          <c:extLst>
            <c:ext xmlns:c16="http://schemas.microsoft.com/office/drawing/2014/chart" uri="{C3380CC4-5D6E-409C-BE32-E72D297353CC}">
              <c16:uniqueId val="{00000000-8823-45E9-98FD-955A5BAB217C}"/>
            </c:ext>
          </c:extLst>
        </c:ser>
        <c:dLbls>
          <c:dLblPos val="outEnd"/>
          <c:showLegendKey val="0"/>
          <c:showVal val="1"/>
          <c:showCatName val="0"/>
          <c:showSerName val="0"/>
          <c:showPercent val="0"/>
          <c:showBubbleSize val="0"/>
        </c:dLbls>
        <c:gapWidth val="150"/>
        <c:axId val="406454008"/>
        <c:axId val="406483800"/>
      </c:barChart>
      <c:catAx>
        <c:axId val="406454008"/>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crossAx val="406483800"/>
        <c:crosses val="autoZero"/>
        <c:auto val="1"/>
        <c:lblAlgn val="ctr"/>
        <c:lblOffset val="100"/>
        <c:noMultiLvlLbl val="0"/>
      </c:catAx>
      <c:valAx>
        <c:axId val="406483800"/>
        <c:scaling>
          <c:orientation val="minMax"/>
          <c:max val="75"/>
        </c:scaling>
        <c:delete val="1"/>
        <c:axPos val="t"/>
        <c:numFmt formatCode="General" sourceLinked="1"/>
        <c:majorTickMark val="out"/>
        <c:minorTickMark val="none"/>
        <c:tickLblPos val="nextTo"/>
        <c:crossAx val="4064540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7210685271755385"/>
          <c:y val="0.19718037579623043"/>
          <c:w val="0.55835805518662418"/>
          <c:h val="0.67394502725265115"/>
        </c:manualLayout>
      </c:layout>
      <c:doughnutChart>
        <c:varyColors val="1"/>
        <c:ser>
          <c:idx val="0"/>
          <c:order val="0"/>
          <c:tx>
            <c:strRef>
              <c:f>Hoja1!$B$1</c:f>
              <c:strCache>
                <c:ptCount val="1"/>
                <c:pt idx="0">
                  <c:v>Columna1</c:v>
                </c:pt>
              </c:strCache>
            </c:strRef>
          </c:tx>
          <c:spPr>
            <a:effectLst/>
          </c:spPr>
          <c:explosion val="4"/>
          <c:dPt>
            <c:idx val="0"/>
            <c:bubble3D val="0"/>
            <c:spPr>
              <a:noFill/>
              <a:ln>
                <a:noFill/>
              </a:ln>
              <a:effectLst/>
            </c:spPr>
            <c:extLst>
              <c:ext xmlns:c16="http://schemas.microsoft.com/office/drawing/2014/chart" uri="{C3380CC4-5D6E-409C-BE32-E72D297353CC}">
                <c16:uniqueId val="{00000001-3F9D-4856-9DA2-DDFB359CC226}"/>
              </c:ext>
            </c:extLst>
          </c:dPt>
          <c:dPt>
            <c:idx val="1"/>
            <c:bubble3D val="0"/>
            <c:explosion val="25"/>
            <c:spPr>
              <a:solidFill>
                <a:srgbClr val="5D6881"/>
              </a:solidFill>
              <a:ln>
                <a:noFill/>
              </a:ln>
              <a:effectLst/>
            </c:spPr>
            <c:extLst>
              <c:ext xmlns:c16="http://schemas.microsoft.com/office/drawing/2014/chart" uri="{C3380CC4-5D6E-409C-BE32-E72D297353CC}">
                <c16:uniqueId val="{00000003-3F9D-4856-9DA2-DDFB359CC226}"/>
              </c:ext>
            </c:extLst>
          </c:dPt>
          <c:dPt>
            <c:idx val="2"/>
            <c:bubble3D val="0"/>
            <c:spPr>
              <a:solidFill>
                <a:srgbClr val="002060"/>
              </a:solidFill>
              <a:ln>
                <a:noFill/>
              </a:ln>
              <a:effectLst/>
            </c:spPr>
            <c:extLst>
              <c:ext xmlns:c16="http://schemas.microsoft.com/office/drawing/2014/chart" uri="{C3380CC4-5D6E-409C-BE32-E72D297353CC}">
                <c16:uniqueId val="{00000007-3F9D-4856-9DA2-DDFB359CC226}"/>
              </c:ext>
            </c:extLst>
          </c:dPt>
          <c:dPt>
            <c:idx val="3"/>
            <c:bubble3D val="0"/>
            <c:explosion val="15"/>
            <c:spPr>
              <a:solidFill>
                <a:srgbClr val="0057C8"/>
              </a:solidFill>
              <a:ln>
                <a:noFill/>
              </a:ln>
              <a:effectLst/>
            </c:spPr>
            <c:extLst>
              <c:ext xmlns:c16="http://schemas.microsoft.com/office/drawing/2014/chart" uri="{C3380CC4-5D6E-409C-BE32-E72D297353CC}">
                <c16:uniqueId val="{00000006-3F9D-4856-9DA2-DDFB359CC226}"/>
              </c:ext>
            </c:extLst>
          </c:dPt>
          <c:cat>
            <c:strRef>
              <c:f>Hoja1!$A$2:$A$5</c:f>
              <c:strCache>
                <c:ptCount val="4"/>
                <c:pt idx="0">
                  <c:v>no lee</c:v>
                </c:pt>
                <c:pt idx="1">
                  <c:v>solo papel</c:v>
                </c:pt>
                <c:pt idx="2">
                  <c:v>solo digital</c:v>
                </c:pt>
                <c:pt idx="3">
                  <c:v>digital y papel</c:v>
                </c:pt>
              </c:strCache>
            </c:strRef>
          </c:cat>
          <c:val>
            <c:numRef>
              <c:f>Hoja1!$B$2:$B$5</c:f>
              <c:numCache>
                <c:formatCode>General</c:formatCode>
                <c:ptCount val="4"/>
                <c:pt idx="0">
                  <c:v>33.799999999999997</c:v>
                </c:pt>
                <c:pt idx="1">
                  <c:v>39.200000000000003</c:v>
                </c:pt>
                <c:pt idx="2">
                  <c:v>10.3</c:v>
                </c:pt>
                <c:pt idx="3">
                  <c:v>16.7</c:v>
                </c:pt>
              </c:numCache>
            </c:numRef>
          </c:val>
          <c:extLst>
            <c:ext xmlns:c16="http://schemas.microsoft.com/office/drawing/2014/chart" uri="{C3380CC4-5D6E-409C-BE32-E72D297353CC}">
              <c16:uniqueId val="{00000004-3F9D-4856-9DA2-DDFB359CC226}"/>
            </c:ext>
          </c:extLst>
        </c:ser>
        <c:dLbls>
          <c:showLegendKey val="0"/>
          <c:showVal val="0"/>
          <c:showCatName val="0"/>
          <c:showSerName val="0"/>
          <c:showPercent val="0"/>
          <c:showBubbleSize val="0"/>
          <c:showLeaderLines val="0"/>
        </c:dLbls>
        <c:firstSliceAng val="200"/>
        <c:holeSize val="3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s-E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74860787219873"/>
          <c:y val="9.0914947992354556E-2"/>
          <c:w val="0.6925139212780127"/>
          <c:h val="0.81817010401529089"/>
        </c:manualLayout>
      </c:layout>
      <c:barChart>
        <c:barDir val="bar"/>
        <c:grouping val="clustered"/>
        <c:varyColors val="0"/>
        <c:ser>
          <c:idx val="0"/>
          <c:order val="0"/>
          <c:tx>
            <c:strRef>
              <c:f>Hoja1!$B$1</c:f>
              <c:strCache>
                <c:ptCount val="1"/>
                <c:pt idx="0">
                  <c:v>papel</c:v>
                </c:pt>
              </c:strCache>
            </c:strRef>
          </c:tx>
          <c:spPr>
            <a:solidFill>
              <a:schemeClr val="accent6">
                <a:lumMod val="60000"/>
                <a:lumOff val="40000"/>
              </a:schemeClr>
            </a:solidFill>
            <a:ln>
              <a:noFill/>
            </a:ln>
            <a:effectLst/>
          </c:spPr>
          <c:invertIfNegative val="0"/>
          <c:dPt>
            <c:idx val="0"/>
            <c:invertIfNegative val="0"/>
            <c:bubble3D val="0"/>
            <c:spPr>
              <a:solidFill>
                <a:srgbClr val="5D6881"/>
              </a:solidFill>
              <a:ln>
                <a:noFill/>
              </a:ln>
              <a:effectLst/>
            </c:spPr>
            <c:extLst>
              <c:ext xmlns:c16="http://schemas.microsoft.com/office/drawing/2014/chart" uri="{C3380CC4-5D6E-409C-BE32-E72D297353CC}">
                <c16:uniqueId val="{00000000-294C-4E75-970B-07F72705CA74}"/>
              </c:ext>
            </c:extLst>
          </c:dPt>
          <c:dPt>
            <c:idx val="1"/>
            <c:invertIfNegative val="0"/>
            <c:bubble3D val="0"/>
            <c:spPr>
              <a:solidFill>
                <a:srgbClr val="5D6881"/>
              </a:solidFill>
              <a:ln>
                <a:noFill/>
              </a:ln>
              <a:effectLst/>
            </c:spPr>
            <c:extLst>
              <c:ext xmlns:c16="http://schemas.microsoft.com/office/drawing/2014/chart" uri="{C3380CC4-5D6E-409C-BE32-E72D297353CC}">
                <c16:uniqueId val="{00000000-3549-477F-8643-7CDC33BB4751}"/>
              </c:ext>
            </c:extLst>
          </c:dPt>
          <c:dPt>
            <c:idx val="2"/>
            <c:invertIfNegative val="0"/>
            <c:bubble3D val="0"/>
            <c:spPr>
              <a:solidFill>
                <a:srgbClr val="5D6881"/>
              </a:solidFill>
              <a:ln>
                <a:noFill/>
              </a:ln>
              <a:effectLst/>
            </c:spPr>
            <c:extLst>
              <c:ext xmlns:c16="http://schemas.microsoft.com/office/drawing/2014/chart" uri="{C3380CC4-5D6E-409C-BE32-E72D297353CC}">
                <c16:uniqueId val="{00000001-3549-477F-8643-7CDC33BB4751}"/>
              </c:ext>
            </c:extLst>
          </c:dPt>
          <c:dLbls>
            <c:dLbl>
              <c:idx val="0"/>
              <c:layout>
                <c:manualLayout>
                  <c:x val="-1.7573781578399821E-2"/>
                  <c:y val="5.5195390506680483E-3"/>
                </c:manualLayout>
              </c:layout>
              <c:numFmt formatCode="0.0&quot;%&quot;" sourceLinked="0"/>
              <c:spPr>
                <a:noFill/>
                <a:ln>
                  <a:noFill/>
                </a:ln>
                <a:effectLst/>
              </c:spPr>
              <c:txPr>
                <a:bodyPr rot="0" spcFirstLastPara="1" vertOverflow="ellipsis" vert="horz" wrap="none" lIns="38100" tIns="19050" rIns="38100" bIns="19050" anchor="ctr" anchorCtr="1">
                  <a:noAutofit/>
                </a:bodyPr>
                <a:lstStyle/>
                <a:p>
                  <a:pPr>
                    <a:defRPr sz="10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dLblPos val="outEnd"/>
              <c:showLegendKey val="0"/>
              <c:showVal val="1"/>
              <c:showCatName val="0"/>
              <c:showSerName val="0"/>
              <c:showPercent val="0"/>
              <c:showBubbleSize val="0"/>
              <c:extLst>
                <c:ext xmlns:c15="http://schemas.microsoft.com/office/drawing/2012/chart" uri="{CE6537A1-D6FC-4f65-9D91-7224C49458BB}">
                  <c15:layout>
                    <c:manualLayout>
                      <c:w val="0.15618500248196643"/>
                      <c:h val="0.11262245926153003"/>
                    </c:manualLayout>
                  </c15:layout>
                </c:ext>
                <c:ext xmlns:c16="http://schemas.microsoft.com/office/drawing/2014/chart" uri="{C3380CC4-5D6E-409C-BE32-E72D297353CC}">
                  <c16:uniqueId val="{00000000-294C-4E75-970B-07F72705CA74}"/>
                </c:ext>
              </c:extLst>
            </c:dLbl>
            <c:numFmt formatCode="0.0&quot;%&quot;" sourceLinked="0"/>
            <c:spPr>
              <a:noFill/>
              <a:ln>
                <a:noFill/>
              </a:ln>
              <a:effectLst/>
            </c:spPr>
            <c:txPr>
              <a:bodyPr rot="0" spcFirstLastPara="1" vertOverflow="ellipsis" vert="horz" wrap="none" lIns="38100" tIns="19050" rIns="38100" bIns="19050" anchor="ctr" anchorCtr="1">
                <a:spAutoFit/>
              </a:bodyPr>
              <a:lstStyle/>
              <a:p>
                <a:pPr>
                  <a:defRPr sz="10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Hoja1!$A$2:$A$4</c:f>
              <c:strCache>
                <c:ptCount val="3"/>
                <c:pt idx="0">
                  <c:v>Primarios</c:v>
                </c:pt>
                <c:pt idx="1">
                  <c:v>Secundarios</c:v>
                </c:pt>
                <c:pt idx="2">
                  <c:v>Universitarios</c:v>
                </c:pt>
              </c:strCache>
            </c:strRef>
          </c:cat>
          <c:val>
            <c:numRef>
              <c:f>Hoja1!$B$2:$B$4</c:f>
              <c:numCache>
                <c:formatCode>General</c:formatCode>
                <c:ptCount val="3"/>
                <c:pt idx="0">
                  <c:v>27.2</c:v>
                </c:pt>
                <c:pt idx="1">
                  <c:v>38.4</c:v>
                </c:pt>
                <c:pt idx="2">
                  <c:v>46</c:v>
                </c:pt>
              </c:numCache>
            </c:numRef>
          </c:val>
          <c:extLst>
            <c:ext xmlns:c16="http://schemas.microsoft.com/office/drawing/2014/chart" uri="{C3380CC4-5D6E-409C-BE32-E72D297353CC}">
              <c16:uniqueId val="{00000001-294C-4E75-970B-07F72705CA74}"/>
            </c:ext>
          </c:extLst>
        </c:ser>
        <c:ser>
          <c:idx val="1"/>
          <c:order val="1"/>
          <c:tx>
            <c:strRef>
              <c:f>Hoja1!$C$1</c:f>
              <c:strCache>
                <c:ptCount val="1"/>
                <c:pt idx="0">
                  <c:v>solo digital</c:v>
                </c:pt>
              </c:strCache>
            </c:strRef>
          </c:tx>
          <c:spPr>
            <a:solidFill>
              <a:srgbClr val="002060"/>
            </a:solidFill>
            <a:ln>
              <a:noFill/>
            </a:ln>
            <a:effectLst/>
          </c:spPr>
          <c:invertIfNegative val="0"/>
          <c:dLbls>
            <c:numFmt formatCode="0.0&quot;%&quot;" sourceLinked="0"/>
            <c:spPr>
              <a:noFill/>
              <a:ln>
                <a:noFill/>
              </a:ln>
              <a:effectLst/>
            </c:spPr>
            <c:txPr>
              <a:bodyPr wrap="square" lIns="38100" tIns="19050" rIns="38100" bIns="19050" anchor="ctr" anchorCtr="0">
                <a:spAutoFit/>
              </a:bodyPr>
              <a:lstStyle/>
              <a:p>
                <a:pPr algn="ctr">
                  <a:defRPr lang="es-ES" sz="10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Hoja1!$A$2:$A$4</c:f>
              <c:strCache>
                <c:ptCount val="3"/>
                <c:pt idx="0">
                  <c:v>Primarios</c:v>
                </c:pt>
                <c:pt idx="1">
                  <c:v>Secundarios</c:v>
                </c:pt>
                <c:pt idx="2">
                  <c:v>Universitarios</c:v>
                </c:pt>
              </c:strCache>
            </c:strRef>
          </c:cat>
          <c:val>
            <c:numRef>
              <c:f>Hoja1!$C$2:$C$4</c:f>
              <c:numCache>
                <c:formatCode>General</c:formatCode>
                <c:ptCount val="3"/>
                <c:pt idx="0">
                  <c:v>5.3</c:v>
                </c:pt>
                <c:pt idx="1">
                  <c:v>10.199999999999999</c:v>
                </c:pt>
                <c:pt idx="2">
                  <c:v>12.8</c:v>
                </c:pt>
              </c:numCache>
            </c:numRef>
          </c:val>
          <c:extLst>
            <c:ext xmlns:c16="http://schemas.microsoft.com/office/drawing/2014/chart" uri="{C3380CC4-5D6E-409C-BE32-E72D297353CC}">
              <c16:uniqueId val="{00000002-294C-4E75-970B-07F72705CA74}"/>
            </c:ext>
          </c:extLst>
        </c:ser>
        <c:ser>
          <c:idx val="2"/>
          <c:order val="2"/>
          <c:tx>
            <c:strRef>
              <c:f>Hoja1!$D$1</c:f>
              <c:strCache>
                <c:ptCount val="1"/>
                <c:pt idx="0">
                  <c:v>papel y digital</c:v>
                </c:pt>
              </c:strCache>
            </c:strRef>
          </c:tx>
          <c:spPr>
            <a:solidFill>
              <a:srgbClr val="0057C8"/>
            </a:solidFill>
          </c:spPr>
          <c:invertIfNegative val="0"/>
          <c:dLbls>
            <c:numFmt formatCode="0.0&quot;%&quot;" sourceLinked="0"/>
            <c:spPr>
              <a:noFill/>
              <a:ln>
                <a:noFill/>
              </a:ln>
              <a:effectLst/>
            </c:spPr>
            <c:txPr>
              <a:bodyPr wrap="square" lIns="38100" tIns="19050" rIns="38100" bIns="19050" anchor="ctr" anchorCtr="0">
                <a:spAutoFit/>
              </a:bodyPr>
              <a:lstStyle/>
              <a:p>
                <a:pPr algn="ctr">
                  <a:defRPr lang="es-ES" sz="10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Hoja1!$A$2:$A$4</c:f>
              <c:strCache>
                <c:ptCount val="3"/>
                <c:pt idx="0">
                  <c:v>Primarios</c:v>
                </c:pt>
                <c:pt idx="1">
                  <c:v>Secundarios</c:v>
                </c:pt>
                <c:pt idx="2">
                  <c:v>Universitarios</c:v>
                </c:pt>
              </c:strCache>
            </c:strRef>
          </c:cat>
          <c:val>
            <c:numRef>
              <c:f>Hoja1!$D$2:$D$4</c:f>
              <c:numCache>
                <c:formatCode>General</c:formatCode>
                <c:ptCount val="3"/>
                <c:pt idx="0">
                  <c:v>9.4</c:v>
                </c:pt>
                <c:pt idx="1">
                  <c:v>14.6</c:v>
                </c:pt>
                <c:pt idx="2">
                  <c:v>23.4</c:v>
                </c:pt>
              </c:numCache>
            </c:numRef>
          </c:val>
          <c:extLst>
            <c:ext xmlns:c16="http://schemas.microsoft.com/office/drawing/2014/chart" uri="{C3380CC4-5D6E-409C-BE32-E72D297353CC}">
              <c16:uniqueId val="{00000003-294C-4E75-970B-07F72705CA74}"/>
            </c:ext>
          </c:extLst>
        </c:ser>
        <c:dLbls>
          <c:dLblPos val="outEnd"/>
          <c:showLegendKey val="0"/>
          <c:showVal val="1"/>
          <c:showCatName val="0"/>
          <c:showSerName val="0"/>
          <c:showPercent val="0"/>
          <c:showBubbleSize val="0"/>
        </c:dLbls>
        <c:gapWidth val="150"/>
        <c:axId val="406454008"/>
        <c:axId val="406483800"/>
      </c:barChart>
      <c:catAx>
        <c:axId val="406454008"/>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crossAx val="406483800"/>
        <c:crosses val="autoZero"/>
        <c:auto val="1"/>
        <c:lblAlgn val="ctr"/>
        <c:lblOffset val="100"/>
        <c:noMultiLvlLbl val="0"/>
      </c:catAx>
      <c:valAx>
        <c:axId val="406483800"/>
        <c:scaling>
          <c:orientation val="minMax"/>
          <c:max val="75"/>
        </c:scaling>
        <c:delete val="1"/>
        <c:axPos val="t"/>
        <c:numFmt formatCode="General" sourceLinked="1"/>
        <c:majorTickMark val="out"/>
        <c:minorTickMark val="none"/>
        <c:tickLblPos val="nextTo"/>
        <c:crossAx val="4064540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670523239330578E-2"/>
          <c:y val="2.8063924678595743E-2"/>
          <c:w val="0.85659393252385696"/>
          <c:h val="0.94387215064280849"/>
        </c:manualLayout>
      </c:layout>
      <c:barChart>
        <c:barDir val="bar"/>
        <c:grouping val="clustered"/>
        <c:varyColors val="0"/>
        <c:ser>
          <c:idx val="0"/>
          <c:order val="0"/>
          <c:tx>
            <c:strRef>
              <c:f>Hoja1!$B$1</c:f>
              <c:strCache>
                <c:ptCount val="1"/>
                <c:pt idx="0">
                  <c:v>Serie 1</c:v>
                </c:pt>
              </c:strCache>
            </c:strRef>
          </c:tx>
          <c:spPr>
            <a:solidFill>
              <a:schemeClr val="accent4"/>
            </a:solidFill>
            <a:ln w="12700" cap="flat" cmpd="sng" algn="ctr">
              <a:noFill/>
              <a:prstDash val="solid"/>
              <a:miter lim="800000"/>
            </a:ln>
            <a:effectLst/>
          </c:spPr>
          <c:invertIfNegative val="0"/>
          <c:dLbls>
            <c:numFmt formatCode="0.0&quot;%&quot;" sourceLinked="0"/>
            <c:spPr>
              <a:noFill/>
              <a:ln>
                <a:noFill/>
              </a:ln>
              <a:effectLst/>
            </c:spPr>
            <c:txPr>
              <a:bodyPr wrap="none" anchorCtr="0"/>
              <a:lstStyle/>
              <a:p>
                <a:pPr algn="ctr">
                  <a:defRPr lang="es-ES" sz="105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Hoja1!$A$2:$A$6</c:f>
              <c:strCache>
                <c:ptCount val="5"/>
                <c:pt idx="0">
                  <c:v>PERIODICOS</c:v>
                </c:pt>
                <c:pt idx="1">
                  <c:v>REDES SOCIALES</c:v>
                </c:pt>
                <c:pt idx="2">
                  <c:v>WEB, FOROS Y BLOGS</c:v>
                </c:pt>
                <c:pt idx="3">
                  <c:v>REVISTAS</c:v>
                </c:pt>
                <c:pt idx="4">
                  <c:v>COMIC</c:v>
                </c:pt>
              </c:strCache>
            </c:strRef>
          </c:cat>
          <c:val>
            <c:numRef>
              <c:f>Hoja1!$B$2:$B$6</c:f>
              <c:numCache>
                <c:formatCode>General</c:formatCode>
                <c:ptCount val="5"/>
                <c:pt idx="0">
                  <c:v>69.099999999999994</c:v>
                </c:pt>
                <c:pt idx="1">
                  <c:v>63.7</c:v>
                </c:pt>
                <c:pt idx="2">
                  <c:v>73</c:v>
                </c:pt>
                <c:pt idx="3">
                  <c:v>22.7</c:v>
                </c:pt>
                <c:pt idx="4">
                  <c:v>13.8</c:v>
                </c:pt>
              </c:numCache>
            </c:numRef>
          </c:val>
          <c:extLst>
            <c:ext xmlns:c16="http://schemas.microsoft.com/office/drawing/2014/chart" uri="{C3380CC4-5D6E-409C-BE32-E72D297353CC}">
              <c16:uniqueId val="{00000000-500D-42AD-90E8-CD25216994E7}"/>
            </c:ext>
          </c:extLst>
        </c:ser>
        <c:dLbls>
          <c:showLegendKey val="0"/>
          <c:showVal val="0"/>
          <c:showCatName val="0"/>
          <c:showSerName val="0"/>
          <c:showPercent val="0"/>
          <c:showBubbleSize val="0"/>
        </c:dLbls>
        <c:gapWidth val="100"/>
        <c:axId val="190882944"/>
        <c:axId val="190884480"/>
      </c:barChart>
      <c:catAx>
        <c:axId val="190882944"/>
        <c:scaling>
          <c:orientation val="maxMin"/>
        </c:scaling>
        <c:delete val="1"/>
        <c:axPos val="l"/>
        <c:numFmt formatCode="General" sourceLinked="0"/>
        <c:majorTickMark val="none"/>
        <c:minorTickMark val="none"/>
        <c:tickLblPos val="nextTo"/>
        <c:crossAx val="190884480"/>
        <c:crosses val="autoZero"/>
        <c:auto val="1"/>
        <c:lblAlgn val="ctr"/>
        <c:lblOffset val="100"/>
        <c:noMultiLvlLbl val="0"/>
      </c:catAx>
      <c:valAx>
        <c:axId val="190884480"/>
        <c:scaling>
          <c:orientation val="minMax"/>
          <c:max val="100"/>
          <c:min val="0"/>
        </c:scaling>
        <c:delete val="1"/>
        <c:axPos val="b"/>
        <c:numFmt formatCode="General" sourceLinked="1"/>
        <c:majorTickMark val="out"/>
        <c:minorTickMark val="none"/>
        <c:tickLblPos val="none"/>
        <c:crossAx val="190882944"/>
        <c:crosses val="max"/>
        <c:crossBetween val="between"/>
        <c:majorUnit val="10"/>
        <c:minorUnit val="1"/>
      </c:valAx>
    </c:plotArea>
    <c:plotVisOnly val="1"/>
    <c:dispBlanksAs val="gap"/>
    <c:showDLblsOverMax val="0"/>
  </c:chart>
  <c:txPr>
    <a:bodyPr/>
    <a:lstStyle/>
    <a:p>
      <a:pPr>
        <a:defRPr sz="1800"/>
      </a:pPr>
      <a:endParaRPr lang="es-E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670523239330578E-2"/>
          <c:y val="2.8063924678595743E-2"/>
          <c:w val="0.86746723881376497"/>
          <c:h val="0.94387215064280849"/>
        </c:manualLayout>
      </c:layout>
      <c:barChart>
        <c:barDir val="bar"/>
        <c:grouping val="clustered"/>
        <c:varyColors val="0"/>
        <c:ser>
          <c:idx val="0"/>
          <c:order val="0"/>
          <c:tx>
            <c:strRef>
              <c:f>Hoja1!$B$1</c:f>
              <c:strCache>
                <c:ptCount val="1"/>
                <c:pt idx="0">
                  <c:v>Serie 1</c:v>
                </c:pt>
              </c:strCache>
            </c:strRef>
          </c:tx>
          <c:spPr>
            <a:solidFill>
              <a:srgbClr val="5D6881"/>
            </a:solidFill>
            <a:ln w="12700" cap="flat" cmpd="sng" algn="ctr">
              <a:noFill/>
              <a:prstDash val="solid"/>
              <a:miter lim="800000"/>
            </a:ln>
            <a:effectLst/>
          </c:spPr>
          <c:invertIfNegative val="0"/>
          <c:dLbls>
            <c:numFmt formatCode="0.0&quot;%&quot;" sourceLinked="0"/>
            <c:spPr>
              <a:noFill/>
              <a:ln>
                <a:noFill/>
              </a:ln>
              <a:effectLst/>
            </c:spPr>
            <c:txPr>
              <a:bodyPr wrap="none" anchorCtr="0"/>
              <a:lstStyle/>
              <a:p>
                <a:pPr algn="ctr">
                  <a:defRPr lang="es-ES" sz="105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Hoja1!$A$2:$A$6</c:f>
              <c:strCache>
                <c:ptCount val="5"/>
                <c:pt idx="0">
                  <c:v>PERIODICOS</c:v>
                </c:pt>
                <c:pt idx="1">
                  <c:v>REDES SOCIALES</c:v>
                </c:pt>
                <c:pt idx="2">
                  <c:v>WEB, FOROS Y BLOGS</c:v>
                </c:pt>
                <c:pt idx="3">
                  <c:v>REVISTAS</c:v>
                </c:pt>
                <c:pt idx="4">
                  <c:v>COMIC</c:v>
                </c:pt>
              </c:strCache>
            </c:strRef>
          </c:cat>
          <c:val>
            <c:numRef>
              <c:f>Hoja1!$B$2:$B$6</c:f>
              <c:numCache>
                <c:formatCode>General</c:formatCode>
                <c:ptCount val="5"/>
                <c:pt idx="0">
                  <c:v>74.400000000000006</c:v>
                </c:pt>
                <c:pt idx="1">
                  <c:v>62.3</c:v>
                </c:pt>
                <c:pt idx="2">
                  <c:v>71</c:v>
                </c:pt>
                <c:pt idx="3">
                  <c:v>32</c:v>
                </c:pt>
                <c:pt idx="4">
                  <c:v>16.3</c:v>
                </c:pt>
              </c:numCache>
            </c:numRef>
          </c:val>
          <c:extLst>
            <c:ext xmlns:c16="http://schemas.microsoft.com/office/drawing/2014/chart" uri="{C3380CC4-5D6E-409C-BE32-E72D297353CC}">
              <c16:uniqueId val="{00000000-04D6-446B-B492-2C79797767D2}"/>
            </c:ext>
          </c:extLst>
        </c:ser>
        <c:dLbls>
          <c:showLegendKey val="0"/>
          <c:showVal val="0"/>
          <c:showCatName val="0"/>
          <c:showSerName val="0"/>
          <c:showPercent val="0"/>
          <c:showBubbleSize val="0"/>
        </c:dLbls>
        <c:gapWidth val="100"/>
        <c:axId val="190882944"/>
        <c:axId val="190884480"/>
      </c:barChart>
      <c:catAx>
        <c:axId val="190882944"/>
        <c:scaling>
          <c:orientation val="maxMin"/>
        </c:scaling>
        <c:delete val="1"/>
        <c:axPos val="l"/>
        <c:numFmt formatCode="General" sourceLinked="0"/>
        <c:majorTickMark val="none"/>
        <c:minorTickMark val="none"/>
        <c:tickLblPos val="nextTo"/>
        <c:crossAx val="190884480"/>
        <c:crosses val="autoZero"/>
        <c:auto val="1"/>
        <c:lblAlgn val="ctr"/>
        <c:lblOffset val="100"/>
        <c:noMultiLvlLbl val="0"/>
      </c:catAx>
      <c:valAx>
        <c:axId val="190884480"/>
        <c:scaling>
          <c:orientation val="minMax"/>
          <c:max val="100"/>
          <c:min val="0"/>
        </c:scaling>
        <c:delete val="1"/>
        <c:axPos val="b"/>
        <c:numFmt formatCode="General" sourceLinked="1"/>
        <c:majorTickMark val="out"/>
        <c:minorTickMark val="none"/>
        <c:tickLblPos val="none"/>
        <c:crossAx val="190882944"/>
        <c:crosses val="max"/>
        <c:crossBetween val="between"/>
        <c:majorUnit val="10"/>
        <c:minorUnit val="1"/>
      </c:valAx>
    </c:plotArea>
    <c:plotVisOnly val="1"/>
    <c:dispBlanksAs val="gap"/>
    <c:showDLblsOverMax val="0"/>
  </c:chart>
  <c:txPr>
    <a:bodyPr/>
    <a:lstStyle/>
    <a:p>
      <a:pPr>
        <a:defRPr sz="1800"/>
      </a:pPr>
      <a:endParaRPr lang="es-E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5183910969906448E-2"/>
          <c:y val="0.1287135734409717"/>
          <c:w val="0.87574424483275726"/>
          <c:h val="0.82376991771807284"/>
        </c:manualLayout>
      </c:layout>
      <c:lineChart>
        <c:grouping val="standard"/>
        <c:varyColors val="0"/>
        <c:ser>
          <c:idx val="1"/>
          <c:order val="0"/>
          <c:tx>
            <c:strRef>
              <c:f>Hoja1!$B$1</c:f>
              <c:strCache>
                <c:ptCount val="1"/>
                <c:pt idx="0">
                  <c:v>audiolibros</c:v>
                </c:pt>
              </c:strCache>
            </c:strRef>
          </c:tx>
          <c:spPr>
            <a:ln w="25400" cap="flat" cmpd="sng" algn="ctr">
              <a:solidFill>
                <a:srgbClr val="1F2A44"/>
              </a:solidFill>
              <a:prstDash val="solid"/>
              <a:miter lim="800000"/>
            </a:ln>
            <a:effectLst/>
          </c:spPr>
          <c:marker>
            <c:symbol val="circle"/>
            <c:size val="15"/>
            <c:spPr>
              <a:solidFill>
                <a:srgbClr val="F2E9D8"/>
              </a:solidFill>
              <a:ln w="15875" cap="flat" cmpd="sng" algn="ctr">
                <a:solidFill>
                  <a:srgbClr val="1F2A44"/>
                </a:solidFill>
                <a:prstDash val="solid"/>
                <a:miter lim="800000"/>
              </a:ln>
              <a:effectLst/>
            </c:spPr>
          </c:marker>
          <c:dPt>
            <c:idx val="0"/>
            <c:bubble3D val="0"/>
            <c:extLst>
              <c:ext xmlns:c16="http://schemas.microsoft.com/office/drawing/2014/chart" uri="{C3380CC4-5D6E-409C-BE32-E72D297353CC}">
                <c16:uniqueId val="{00000000-ECE2-496E-9410-2CD03D9476BE}"/>
              </c:ext>
            </c:extLst>
          </c:dPt>
          <c:dPt>
            <c:idx val="1"/>
            <c:bubble3D val="0"/>
            <c:extLst>
              <c:ext xmlns:c16="http://schemas.microsoft.com/office/drawing/2014/chart" uri="{C3380CC4-5D6E-409C-BE32-E72D297353CC}">
                <c16:uniqueId val="{00000001-ECE2-496E-9410-2CD03D9476BE}"/>
              </c:ext>
            </c:extLst>
          </c:dPt>
          <c:dPt>
            <c:idx val="2"/>
            <c:bubble3D val="0"/>
            <c:extLst>
              <c:ext xmlns:c16="http://schemas.microsoft.com/office/drawing/2014/chart" uri="{C3380CC4-5D6E-409C-BE32-E72D297353CC}">
                <c16:uniqueId val="{00000002-ECE2-496E-9410-2CD03D9476BE}"/>
              </c:ext>
            </c:extLst>
          </c:dPt>
          <c:dPt>
            <c:idx val="3"/>
            <c:bubble3D val="0"/>
            <c:extLst>
              <c:ext xmlns:c16="http://schemas.microsoft.com/office/drawing/2014/chart" uri="{C3380CC4-5D6E-409C-BE32-E72D297353CC}">
                <c16:uniqueId val="{00000003-ECE2-496E-9410-2CD03D9476BE}"/>
              </c:ext>
            </c:extLst>
          </c:dPt>
          <c:dPt>
            <c:idx val="4"/>
            <c:bubble3D val="0"/>
            <c:extLst>
              <c:ext xmlns:c16="http://schemas.microsoft.com/office/drawing/2014/chart" uri="{C3380CC4-5D6E-409C-BE32-E72D297353CC}">
                <c16:uniqueId val="{00000004-ECE2-496E-9410-2CD03D9476BE}"/>
              </c:ext>
            </c:extLst>
          </c:dPt>
          <c:dPt>
            <c:idx val="5"/>
            <c:bubble3D val="0"/>
            <c:extLst>
              <c:ext xmlns:c16="http://schemas.microsoft.com/office/drawing/2014/chart" uri="{C3380CC4-5D6E-409C-BE32-E72D297353CC}">
                <c16:uniqueId val="{00000005-1616-488C-A564-9D1ADB8A3F73}"/>
              </c:ext>
            </c:extLst>
          </c:dPt>
          <c:dLbls>
            <c:dLbl>
              <c:idx val="1"/>
              <c:numFmt formatCode="0.0&quot;%&quot;" sourceLinked="0"/>
              <c:spPr>
                <a:noFill/>
                <a:ln>
                  <a:noFill/>
                </a:ln>
                <a:effectLst/>
              </c:spPr>
              <c:txPr>
                <a:bodyPr wrap="none"/>
                <a:lstStyle/>
                <a:p>
                  <a:pPr>
                    <a:defRPr sz="1400" b="0">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ECE2-496E-9410-2CD03D9476BE}"/>
                </c:ext>
              </c:extLst>
            </c:dLbl>
            <c:dLbl>
              <c:idx val="2"/>
              <c:numFmt formatCode="0.0&quot;%&quot;" sourceLinked="0"/>
              <c:spPr>
                <a:noFill/>
                <a:ln>
                  <a:noFill/>
                </a:ln>
                <a:effectLst/>
              </c:spPr>
              <c:txPr>
                <a:bodyPr wrap="none" anchorCtr="0"/>
                <a:lstStyle/>
                <a:p>
                  <a:pPr algn="ctr" rtl="0">
                    <a:defRPr lang="en-US" sz="1400" b="0" i="0" u="none" strike="noStrike" kern="1200" baseline="0">
                      <a:solidFill>
                        <a:prstClr val="black"/>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ECE2-496E-9410-2CD03D9476BE}"/>
                </c:ext>
              </c:extLst>
            </c:dLbl>
            <c:dLbl>
              <c:idx val="3"/>
              <c:numFmt formatCode="0.0&quot;%&quot;" sourceLinked="0"/>
              <c:spPr>
                <a:noFill/>
                <a:ln>
                  <a:noFill/>
                </a:ln>
                <a:effectLst/>
              </c:spPr>
              <c:txPr>
                <a:bodyPr wrap="none" anchorCtr="0"/>
                <a:lstStyle/>
                <a:p>
                  <a:pPr algn="ctr" rtl="0">
                    <a:defRPr lang="en-US" sz="1400" b="0" i="0" u="none" strike="noStrike" kern="1200" baseline="0">
                      <a:solidFill>
                        <a:prstClr val="black"/>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ECE2-496E-9410-2CD03D9476BE}"/>
                </c:ext>
              </c:extLst>
            </c:dLbl>
            <c:dLbl>
              <c:idx val="4"/>
              <c:numFmt formatCode="0.0&quot;%&quot;" sourceLinked="0"/>
              <c:spPr>
                <a:noFill/>
                <a:ln>
                  <a:noFill/>
                </a:ln>
                <a:effectLst/>
              </c:spPr>
              <c:txPr>
                <a:bodyPr wrap="none"/>
                <a:lstStyle/>
                <a:p>
                  <a:pPr>
                    <a:defRPr sz="1400" b="0">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ECE2-496E-9410-2CD03D9476BE}"/>
                </c:ext>
              </c:extLst>
            </c:dLbl>
            <c:dLbl>
              <c:idx val="5"/>
              <c:numFmt formatCode="0.0&quot;%&quot;" sourceLinked="0"/>
              <c:spPr>
                <a:noFill/>
                <a:ln>
                  <a:noFill/>
                </a:ln>
                <a:effectLst/>
              </c:spPr>
              <c:txPr>
                <a:bodyPr wrap="none" anchorCtr="0"/>
                <a:lstStyle/>
                <a:p>
                  <a:pPr algn="ctr" rtl="0">
                    <a:defRPr lang="en-US" sz="1400" b="0" i="0" u="none" strike="noStrike" kern="1200" baseline="0">
                      <a:solidFill>
                        <a:prstClr val="black"/>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1616-488C-A564-9D1ADB8A3F73}"/>
                </c:ext>
              </c:extLst>
            </c:dLbl>
            <c:dLbl>
              <c:idx val="6"/>
              <c:numFmt formatCode="0.0&quot;%&quot;" sourceLinked="0"/>
              <c:spPr>
                <a:noFill/>
                <a:ln>
                  <a:noFill/>
                </a:ln>
                <a:effectLst/>
              </c:spPr>
              <c:txPr>
                <a:bodyPr wrap="none" anchorCtr="0"/>
                <a:lstStyle/>
                <a:p>
                  <a:pPr algn="ctr" rtl="0">
                    <a:defRPr lang="en-US" sz="1400" b="0" i="0" u="none" strike="noStrike" kern="1200" baseline="0">
                      <a:solidFill>
                        <a:prstClr val="black"/>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3E5B-499E-9A92-9CE7BCF8CC35}"/>
                </c:ext>
              </c:extLst>
            </c:dLbl>
            <c:dLbl>
              <c:idx val="7"/>
              <c:numFmt formatCode="0.0&quot;%&quot;" sourceLinked="0"/>
              <c:spPr>
                <a:noFill/>
                <a:ln>
                  <a:noFill/>
                </a:ln>
                <a:effectLst/>
              </c:spPr>
              <c:txPr>
                <a:bodyPr wrap="none" anchorCtr="0"/>
                <a:lstStyle/>
                <a:p>
                  <a:pPr algn="ctr" rtl="0">
                    <a:defRPr lang="en-US" sz="1800" b="1" i="0" u="none" strike="noStrike" kern="1200" baseline="0">
                      <a:solidFill>
                        <a:prstClr val="black"/>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7116-4556-9094-7F96BDDFB415}"/>
                </c:ext>
              </c:extLst>
            </c:dLbl>
            <c:numFmt formatCode="0.0&quot;%&quot;" sourceLinked="0"/>
            <c:spPr>
              <a:noFill/>
              <a:ln>
                <a:noFill/>
              </a:ln>
              <a:effectLst/>
            </c:spPr>
            <c:txPr>
              <a:bodyPr wrap="none"/>
              <a:lstStyle/>
              <a:p>
                <a:pPr>
                  <a:defRPr sz="1400">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Hoja1!$A$3:$A$10</c:f>
              <c:numCache>
                <c:formatCode>General</c:formatCode>
                <c:ptCount val="8"/>
                <c:pt idx="0">
                  <c:v>2018</c:v>
                </c:pt>
                <c:pt idx="1">
                  <c:v>2019</c:v>
                </c:pt>
                <c:pt idx="2">
                  <c:v>2020</c:v>
                </c:pt>
                <c:pt idx="3">
                  <c:v>2021</c:v>
                </c:pt>
                <c:pt idx="4">
                  <c:v>2022</c:v>
                </c:pt>
                <c:pt idx="5">
                  <c:v>2023</c:v>
                </c:pt>
                <c:pt idx="6">
                  <c:v>2024</c:v>
                </c:pt>
                <c:pt idx="7">
                  <c:v>2025</c:v>
                </c:pt>
              </c:numCache>
            </c:numRef>
          </c:cat>
          <c:val>
            <c:numRef>
              <c:f>Hoja1!$B$2:$B$10</c:f>
              <c:numCache>
                <c:formatCode>General</c:formatCode>
                <c:ptCount val="8"/>
                <c:pt idx="0">
                  <c:v>2.4</c:v>
                </c:pt>
                <c:pt idx="1">
                  <c:v>3</c:v>
                </c:pt>
                <c:pt idx="2">
                  <c:v>3.1</c:v>
                </c:pt>
                <c:pt idx="3">
                  <c:v>5.2</c:v>
                </c:pt>
                <c:pt idx="4">
                  <c:v>5.4</c:v>
                </c:pt>
                <c:pt idx="5">
                  <c:v>6.9</c:v>
                </c:pt>
                <c:pt idx="6">
                  <c:v>7.9</c:v>
                </c:pt>
                <c:pt idx="7">
                  <c:v>9</c:v>
                </c:pt>
              </c:numCache>
            </c:numRef>
          </c:val>
          <c:smooth val="0"/>
          <c:extLst>
            <c:ext xmlns:c16="http://schemas.microsoft.com/office/drawing/2014/chart" uri="{C3380CC4-5D6E-409C-BE32-E72D297353CC}">
              <c16:uniqueId val="{00000005-ECE2-496E-9410-2CD03D9476BE}"/>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2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2">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140873026909861"/>
          <c:y val="9.5523918096096574E-2"/>
          <c:w val="0.51588368850346455"/>
          <c:h val="0.78680311425718252"/>
        </c:manualLayout>
      </c:layout>
      <c:doughnutChart>
        <c:varyColors val="1"/>
        <c:ser>
          <c:idx val="0"/>
          <c:order val="0"/>
          <c:tx>
            <c:strRef>
              <c:f>Hoja1!$A$2</c:f>
              <c:strCache>
                <c:ptCount val="1"/>
                <c:pt idx="0">
                  <c:v>2024</c:v>
                </c:pt>
              </c:strCache>
            </c:strRef>
          </c:tx>
          <c:spPr>
            <a:solidFill>
              <a:srgbClr val="003C8A"/>
            </a:solidFill>
          </c:spPr>
          <c:explosion val="13"/>
          <c:dPt>
            <c:idx val="0"/>
            <c:bubble3D val="0"/>
            <c:spPr>
              <a:solidFill>
                <a:srgbClr val="E7C45A">
                  <a:lumMod val="50000"/>
                </a:srgbClr>
              </a:solidFill>
              <a:ln>
                <a:noFill/>
              </a:ln>
              <a:effectLst/>
            </c:spPr>
            <c:extLst>
              <c:ext xmlns:c16="http://schemas.microsoft.com/office/drawing/2014/chart" uri="{C3380CC4-5D6E-409C-BE32-E72D297353CC}">
                <c16:uniqueId val="{00000001-4805-4047-94B2-DE034342CCCC}"/>
              </c:ext>
            </c:extLst>
          </c:dPt>
          <c:dPt>
            <c:idx val="1"/>
            <c:bubble3D val="0"/>
            <c:spPr>
              <a:solidFill>
                <a:srgbClr val="F2E9D8"/>
              </a:solidFill>
              <a:ln>
                <a:noFill/>
              </a:ln>
              <a:effectLst/>
            </c:spPr>
            <c:extLst>
              <c:ext xmlns:c16="http://schemas.microsoft.com/office/drawing/2014/chart" uri="{C3380CC4-5D6E-409C-BE32-E72D297353CC}">
                <c16:uniqueId val="{00000003-4805-4047-94B2-DE034342CCCC}"/>
              </c:ext>
            </c:extLst>
          </c:dPt>
          <c:dPt>
            <c:idx val="2"/>
            <c:bubble3D val="0"/>
            <c:spPr>
              <a:solidFill>
                <a:srgbClr val="D7D3CE"/>
              </a:solidFill>
              <a:ln>
                <a:noFill/>
              </a:ln>
              <a:effectLst/>
            </c:spPr>
            <c:extLst>
              <c:ext xmlns:c16="http://schemas.microsoft.com/office/drawing/2014/chart" uri="{C3380CC4-5D6E-409C-BE32-E72D297353CC}">
                <c16:uniqueId val="{00000005-4805-4047-94B2-DE034342CCCC}"/>
              </c:ext>
            </c:extLst>
          </c:dPt>
          <c:dLbls>
            <c:dLbl>
              <c:idx val="0"/>
              <c:layout>
                <c:manualLayout>
                  <c:x val="0.12308349956740501"/>
                  <c:y val="-6.1931658668397921E-2"/>
                </c:manualLayout>
              </c:layout>
              <c:tx>
                <c:rich>
                  <a:bodyPr rot="0" spcFirstLastPara="1" vertOverflow="ellipsis" vert="horz" wrap="none" lIns="38100" tIns="19050" rIns="38100" bIns="19050" anchor="ctr" anchorCtr="1">
                    <a:spAutoFit/>
                  </a:bodyPr>
                  <a:lstStyle/>
                  <a:p>
                    <a:pPr>
                      <a:defRPr sz="1600" b="1"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fld id="{D2DEEE64-E266-4435-AE0F-70B279F5D2FD}" type="VALUE">
                      <a:rPr lang="en-US" sz="1600" b="1">
                        <a:solidFill>
                          <a:srgbClr val="1F2A44"/>
                        </a:solidFill>
                        <a:latin typeface="Segoe UI" panose="020B0502040204020203" pitchFamily="34" charset="0"/>
                        <a:cs typeface="Segoe UI" panose="020B0502040204020203" pitchFamily="34" charset="0"/>
                      </a:rPr>
                      <a:pPr>
                        <a:defRPr sz="1600" b="1">
                          <a:solidFill>
                            <a:srgbClr val="1F2A44"/>
                          </a:solidFill>
                          <a:latin typeface="Segoe UI" panose="020B0502040204020203" pitchFamily="34" charset="0"/>
                          <a:ea typeface="Verdana" panose="020B0604030504040204" pitchFamily="34" charset="0"/>
                          <a:cs typeface="Segoe UI" panose="020B0502040204020203" pitchFamily="34" charset="0"/>
                        </a:defRPr>
                      </a:pPr>
                      <a:t>[VALOR]</a:t>
                    </a:fld>
                    <a:endParaRPr lang="es-ES"/>
                  </a:p>
                </c:rich>
              </c:tx>
              <c:numFmt formatCode="0.0&quot;%&quot;" sourceLinked="0"/>
              <c:spPr>
                <a:noFill/>
                <a:ln>
                  <a:noFill/>
                </a:ln>
                <a:effectLst/>
              </c:spPr>
              <c:txPr>
                <a:bodyPr rot="0" spcFirstLastPara="1" vertOverflow="ellipsis" vert="horz" wrap="none" lIns="38100" tIns="19050" rIns="38100" bIns="19050" anchor="ctr" anchorCtr="1">
                  <a:spAutoFit/>
                </a:bodyPr>
                <a:lstStyle/>
                <a:p>
                  <a:pPr>
                    <a:defRPr sz="1600" b="1"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0"/>
                </c:ext>
                <c:ext xmlns:c16="http://schemas.microsoft.com/office/drawing/2014/chart" uri="{C3380CC4-5D6E-409C-BE32-E72D297353CC}">
                  <c16:uniqueId val="{00000001-4805-4047-94B2-DE034342CCCC}"/>
                </c:ext>
              </c:extLst>
            </c:dLbl>
            <c:dLbl>
              <c:idx val="1"/>
              <c:layout>
                <c:manualLayout>
                  <c:x val="0.1328179223248718"/>
                  <c:y val="-1.4935067071405385E-2"/>
                </c:manualLayout>
              </c:layout>
              <c:numFmt formatCode="0.0&quot;%&quot;" sourceLinked="0"/>
              <c:spPr>
                <a:noFill/>
                <a:ln>
                  <a:noFill/>
                </a:ln>
                <a:effectLst/>
              </c:spPr>
              <c:txPr>
                <a:bodyPr rot="0" spcFirstLastPara="1" vertOverflow="ellipsis" vert="horz" wrap="none" lIns="38100" tIns="19050" rIns="38100" bIns="19050" anchor="ctr" anchorCtr="1">
                  <a:spAutoFit/>
                </a:bodyPr>
                <a:lstStyle/>
                <a:p>
                  <a:pPr>
                    <a:defRPr sz="1600" b="1"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3-4805-4047-94B2-DE034342CCCC}"/>
                </c:ext>
              </c:extLst>
            </c:dLbl>
            <c:dLbl>
              <c:idx val="2"/>
              <c:layout>
                <c:manualLayout>
                  <c:x val="-0.15240289350647201"/>
                  <c:y val="6.33101537071316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805-4047-94B2-DE034342CCCC}"/>
                </c:ext>
              </c:extLst>
            </c:dLbl>
            <c:numFmt formatCode="0.0&quot;%&quot;" sourceLinked="0"/>
            <c:spPr>
              <a:noFill/>
              <a:ln>
                <a:noFill/>
              </a:ln>
              <a:effectLst/>
            </c:spPr>
            <c:txPr>
              <a:bodyPr rot="0" spcFirstLastPara="1" vertOverflow="ellipsis" vert="horz" wrap="none" lIns="38100" tIns="19050" rIns="38100" bIns="19050" anchor="ctr" anchorCtr="1">
                <a:spAutoFit/>
              </a:bodyPr>
              <a:lstStyle/>
              <a:p>
                <a:pPr>
                  <a:defRPr sz="12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Hoja1!$B$1:$D$1</c:f>
              <c:strCache>
                <c:ptCount val="3"/>
                <c:pt idx="0">
                  <c:v>frecuente</c:v>
                </c:pt>
                <c:pt idx="1">
                  <c:v>ocasional</c:v>
                </c:pt>
                <c:pt idx="2">
                  <c:v>no lector</c:v>
                </c:pt>
              </c:strCache>
            </c:strRef>
          </c:cat>
          <c:val>
            <c:numRef>
              <c:f>Hoja1!$B$2:$D$2</c:f>
              <c:numCache>
                <c:formatCode>General</c:formatCode>
                <c:ptCount val="3"/>
                <c:pt idx="0">
                  <c:v>6.2</c:v>
                </c:pt>
                <c:pt idx="1">
                  <c:v>2.5</c:v>
                </c:pt>
                <c:pt idx="2">
                  <c:v>91.3</c:v>
                </c:pt>
              </c:numCache>
            </c:numRef>
          </c:val>
          <c:extLst>
            <c:ext xmlns:c16="http://schemas.microsoft.com/office/drawing/2014/chart" uri="{C3380CC4-5D6E-409C-BE32-E72D297353CC}">
              <c16:uniqueId val="{00000008-4805-4047-94B2-DE034342CCCC}"/>
            </c:ext>
          </c:extLst>
        </c:ser>
        <c:dLbls>
          <c:showLegendKey val="0"/>
          <c:showVal val="1"/>
          <c:showCatName val="0"/>
          <c:showSerName val="0"/>
          <c:showPercent val="0"/>
          <c:showBubbleSize val="0"/>
          <c:showLeaderLines val="0"/>
        </c:dLbls>
        <c:firstSliceAng val="67"/>
        <c:holeSize val="50"/>
      </c:doughnutChart>
      <c:spPr>
        <a:noFill/>
        <a:ln>
          <a:noFill/>
        </a:ln>
        <a:effectLst/>
      </c:spPr>
    </c:plotArea>
    <c:plotVisOnly val="1"/>
    <c:dispBlanksAs val="zero"/>
    <c:showDLblsOverMax val="0"/>
  </c:chart>
  <c:spPr>
    <a:noFill/>
    <a:ln w="6350" cap="flat" cmpd="sng" algn="ctr">
      <a:noFill/>
      <a:prstDash val="solid"/>
      <a:miter lim="800000"/>
    </a:ln>
    <a:effectLst/>
  </c:spPr>
  <c:txPr>
    <a:bodyPr/>
    <a:lstStyle/>
    <a:p>
      <a:pPr>
        <a:defRPr sz="1800"/>
      </a:pPr>
      <a:endParaRPr lang="es-E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1.7283018018257663E-2"/>
          <c:y val="0.20452503807222217"/>
          <c:w val="0.97957461506933219"/>
          <c:h val="0.63996132290719632"/>
        </c:manualLayout>
      </c:layout>
      <c:barChart>
        <c:barDir val="col"/>
        <c:grouping val="clustered"/>
        <c:varyColors val="0"/>
        <c:ser>
          <c:idx val="0"/>
          <c:order val="0"/>
          <c:tx>
            <c:strRef>
              <c:f>Hoja1!$B$1</c:f>
              <c:strCache>
                <c:ptCount val="1"/>
                <c:pt idx="0">
                  <c:v>Hombre</c:v>
                </c:pt>
              </c:strCache>
            </c:strRef>
          </c:tx>
          <c:spPr>
            <a:solidFill>
              <a:srgbClr val="A5AAB4"/>
            </a:solidFill>
            <a:ln>
              <a:noFill/>
            </a:ln>
            <a:effectLst/>
          </c:spPr>
          <c:invertIfNegative val="0"/>
          <c:dLbls>
            <c:numFmt formatCode="0.0&quot;%&quot;"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Hoja1!$A$2:$A$8</c:f>
              <c:strCache>
                <c:ptCount val="7"/>
                <c:pt idx="0">
                  <c:v>TOTAL LEE</c:v>
                </c:pt>
                <c:pt idx="1">
                  <c:v>LIBROS</c:v>
                </c:pt>
                <c:pt idx="2">
                  <c:v>REVISTAS</c:v>
                </c:pt>
                <c:pt idx="3">
                  <c:v>PERIÓDICOS</c:v>
                </c:pt>
                <c:pt idx="4">
                  <c:v>CÓMICS</c:v>
                </c:pt>
                <c:pt idx="5">
                  <c:v>WEBS, BLOGS,…</c:v>
                </c:pt>
                <c:pt idx="6">
                  <c:v>REDES SOCIALES</c:v>
                </c:pt>
              </c:strCache>
            </c:strRef>
          </c:cat>
          <c:val>
            <c:numRef>
              <c:f>Hoja1!$B$2:$B$8</c:f>
              <c:numCache>
                <c:formatCode>General</c:formatCode>
                <c:ptCount val="7"/>
                <c:pt idx="0">
                  <c:v>94.6</c:v>
                </c:pt>
                <c:pt idx="1">
                  <c:v>63.9</c:v>
                </c:pt>
                <c:pt idx="2">
                  <c:v>24.8</c:v>
                </c:pt>
                <c:pt idx="3">
                  <c:v>74</c:v>
                </c:pt>
                <c:pt idx="4">
                  <c:v>18.3</c:v>
                </c:pt>
                <c:pt idx="5">
                  <c:v>69.3</c:v>
                </c:pt>
                <c:pt idx="6">
                  <c:v>60</c:v>
                </c:pt>
              </c:numCache>
            </c:numRef>
          </c:val>
          <c:extLst>
            <c:ext xmlns:c16="http://schemas.microsoft.com/office/drawing/2014/chart" uri="{C3380CC4-5D6E-409C-BE32-E72D297353CC}">
              <c16:uniqueId val="{00000000-0145-4284-ADD1-16E4043B0877}"/>
            </c:ext>
          </c:extLst>
        </c:ser>
        <c:ser>
          <c:idx val="1"/>
          <c:order val="1"/>
          <c:tx>
            <c:strRef>
              <c:f>Hoja1!$C$1</c:f>
              <c:strCache>
                <c:ptCount val="1"/>
                <c:pt idx="0">
                  <c:v>Mujer</c:v>
                </c:pt>
              </c:strCache>
            </c:strRef>
          </c:tx>
          <c:spPr>
            <a:solidFill>
              <a:srgbClr val="4C5569"/>
            </a:solidFill>
            <a:ln>
              <a:noFill/>
            </a:ln>
            <a:effectLst/>
          </c:spPr>
          <c:invertIfNegative val="0"/>
          <c:dLbls>
            <c:dLbl>
              <c:idx val="0"/>
              <c:layout>
                <c:manualLayout>
                  <c:x val="4.6057380609144031E-5"/>
                  <c:y val="9.536388078001467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145-4284-ADD1-16E4043B0877}"/>
                </c:ext>
              </c:extLst>
            </c:dLbl>
            <c:dLbl>
              <c:idx val="1"/>
              <c:layout>
                <c:manualLayout>
                  <c:x val="-3.9679939944619628E-3"/>
                  <c:y val="3.067172224795281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145-4284-ADD1-16E4043B0877}"/>
                </c:ext>
              </c:extLst>
            </c:dLbl>
            <c:dLbl>
              <c:idx val="2"/>
              <c:layout>
                <c:manualLayout>
                  <c:x val="1.6361992072104336E-3"/>
                  <c:y val="6.5100538292569031E-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145-4284-ADD1-16E4043B0877}"/>
                </c:ext>
              </c:extLst>
            </c:dLbl>
            <c:dLbl>
              <c:idx val="3"/>
              <c:layout>
                <c:manualLayout>
                  <c:x val="2.1140768142410343E-3"/>
                  <c:y val="9.898885171298494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145-4284-ADD1-16E4043B0877}"/>
                </c:ext>
              </c:extLst>
            </c:dLbl>
            <c:dLbl>
              <c:idx val="4"/>
              <c:layout>
                <c:manualLayout>
                  <c:x val="-3.0564022126481375E-3"/>
                  <c:y val="5.496791576422747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145-4284-ADD1-16E4043B0877}"/>
                </c:ext>
              </c:extLst>
            </c:dLbl>
            <c:dLbl>
              <c:idx val="5"/>
              <c:layout>
                <c:manualLayout>
                  <c:x val="1.3413458827498011E-3"/>
                  <c:y val="1.29060015489604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145-4284-ADD1-16E4043B0877}"/>
                </c:ext>
              </c:extLst>
            </c:dLbl>
            <c:dLbl>
              <c:idx val="6"/>
              <c:layout>
                <c:manualLayout>
                  <c:x val="-9.950115982816604E-4"/>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145-4284-ADD1-16E4043B0877}"/>
                </c:ext>
              </c:extLst>
            </c:dLbl>
            <c:numFmt formatCode="0.0&quot;%&quot;"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Hoja1!$A$2:$A$8</c:f>
              <c:strCache>
                <c:ptCount val="7"/>
                <c:pt idx="0">
                  <c:v>TOTAL LEE</c:v>
                </c:pt>
                <c:pt idx="1">
                  <c:v>LIBROS</c:v>
                </c:pt>
                <c:pt idx="2">
                  <c:v>REVISTAS</c:v>
                </c:pt>
                <c:pt idx="3">
                  <c:v>PERIÓDICOS</c:v>
                </c:pt>
                <c:pt idx="4">
                  <c:v>CÓMICS</c:v>
                </c:pt>
                <c:pt idx="5">
                  <c:v>WEBS, BLOGS,…</c:v>
                </c:pt>
                <c:pt idx="6">
                  <c:v>REDES SOCIALES</c:v>
                </c:pt>
              </c:strCache>
            </c:strRef>
          </c:cat>
          <c:val>
            <c:numRef>
              <c:f>Hoja1!$C$2:$C$8</c:f>
              <c:numCache>
                <c:formatCode>General</c:formatCode>
                <c:ptCount val="7"/>
                <c:pt idx="0">
                  <c:v>95.1</c:v>
                </c:pt>
                <c:pt idx="1">
                  <c:v>75.400000000000006</c:v>
                </c:pt>
                <c:pt idx="2">
                  <c:v>29.4</c:v>
                </c:pt>
                <c:pt idx="3">
                  <c:v>64.5</c:v>
                </c:pt>
                <c:pt idx="4">
                  <c:v>10.5</c:v>
                </c:pt>
                <c:pt idx="5">
                  <c:v>65.400000000000006</c:v>
                </c:pt>
                <c:pt idx="6">
                  <c:v>62.1</c:v>
                </c:pt>
              </c:numCache>
            </c:numRef>
          </c:val>
          <c:extLst>
            <c:ext xmlns:c16="http://schemas.microsoft.com/office/drawing/2014/chart" uri="{C3380CC4-5D6E-409C-BE32-E72D297353CC}">
              <c16:uniqueId val="{00000008-0145-4284-ADD1-16E4043B0877}"/>
            </c:ext>
          </c:extLst>
        </c:ser>
        <c:dLbls>
          <c:showLegendKey val="0"/>
          <c:showVal val="1"/>
          <c:showCatName val="0"/>
          <c:showSerName val="0"/>
          <c:showPercent val="0"/>
          <c:showBubbleSize val="0"/>
        </c:dLbls>
        <c:gapWidth val="100"/>
        <c:overlap val="-7"/>
        <c:axId val="543392848"/>
        <c:axId val="543392064"/>
      </c:barChart>
      <c:catAx>
        <c:axId val="543392848"/>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ES"/>
          </a:p>
        </c:txPr>
        <c:crossAx val="543392064"/>
        <c:crosses val="autoZero"/>
        <c:auto val="1"/>
        <c:lblAlgn val="ctr"/>
        <c:lblOffset val="100"/>
        <c:noMultiLvlLbl val="0"/>
      </c:catAx>
      <c:valAx>
        <c:axId val="543392064"/>
        <c:scaling>
          <c:orientation val="minMax"/>
          <c:max val="100"/>
        </c:scaling>
        <c:delete val="1"/>
        <c:axPos val="l"/>
        <c:numFmt formatCode="General" sourceLinked="1"/>
        <c:majorTickMark val="out"/>
        <c:minorTickMark val="none"/>
        <c:tickLblPos val="nextTo"/>
        <c:crossAx val="543392848"/>
        <c:crosses val="autoZero"/>
        <c:crossBetween val="between"/>
      </c:valAx>
      <c:spPr>
        <a:noFill/>
        <a:ln>
          <a:noFill/>
        </a:ln>
        <a:effectLst/>
      </c:spPr>
    </c:plotArea>
    <c:legend>
      <c:legendPos val="b"/>
      <c:legendEntry>
        <c:idx val="1"/>
        <c:txPr>
          <a:bodyPr rot="0" spcFirstLastPara="1" vertOverflow="ellipsis" vert="horz" wrap="square" anchor="ctr" anchorCtr="1"/>
          <a:lstStyle/>
          <a:p>
            <a:pPr>
              <a:defRPr sz="14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ES"/>
          </a:p>
        </c:txPr>
      </c:legendEntry>
      <c:layout>
        <c:manualLayout>
          <c:xMode val="edge"/>
          <c:yMode val="edge"/>
          <c:x val="0.28182485368172805"/>
          <c:y val="7.9321762893750161E-2"/>
          <c:w val="0.44547524975367908"/>
          <c:h val="7.496891509352376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7757672491411097"/>
          <c:y val="6.8965517241379413E-3"/>
          <c:w val="0.82242327508588897"/>
          <c:h val="0.9931034742174315"/>
        </c:manualLayout>
      </c:layout>
      <c:barChart>
        <c:barDir val="bar"/>
        <c:grouping val="clustered"/>
        <c:varyColors val="0"/>
        <c:ser>
          <c:idx val="1"/>
          <c:order val="0"/>
          <c:tx>
            <c:strRef>
              <c:f>Sheet1!$A$2</c:f>
              <c:strCache>
                <c:ptCount val="1"/>
                <c:pt idx="0">
                  <c:v>Habitual</c:v>
                </c:pt>
              </c:strCache>
            </c:strRef>
          </c:tx>
          <c:spPr>
            <a:solidFill>
              <a:schemeClr val="bg2">
                <a:lumMod val="50000"/>
              </a:schemeClr>
            </a:solidFill>
            <a:ln>
              <a:noFill/>
            </a:ln>
          </c:spPr>
          <c:invertIfNegative val="0"/>
          <c:dPt>
            <c:idx val="4"/>
            <c:invertIfNegative val="0"/>
            <c:bubble3D val="0"/>
            <c:extLst>
              <c:ext xmlns:c16="http://schemas.microsoft.com/office/drawing/2014/chart" uri="{C3380CC4-5D6E-409C-BE32-E72D297353CC}">
                <c16:uniqueId val="{00000000-F0D2-4FE3-B5F9-BA9B5421F4CC}"/>
              </c:ext>
            </c:extLst>
          </c:dPt>
          <c:dLbls>
            <c:dLbl>
              <c:idx val="3"/>
              <c:numFmt formatCode="0.0&quot;%&quot;" sourceLinked="0"/>
              <c:spPr>
                <a:noFill/>
                <a:ln>
                  <a:noFill/>
                </a:ln>
                <a:effectLst/>
              </c:spPr>
              <c:txPr>
                <a:bodyPr wrap="square" lIns="38100" tIns="19050" rIns="38100" bIns="19050" anchor="ctr">
                  <a:noAutofit/>
                </a:bodyPr>
                <a:lstStyle/>
                <a:p>
                  <a:pPr>
                    <a:defRPr sz="1100" b="0">
                      <a:solidFill>
                        <a:schemeClr val="tx1"/>
                      </a:solidFill>
                      <a:latin typeface="Segoe"/>
                      <a:cs typeface="Segoe UI" panose="020B0502040204020203" pitchFamily="34" charset="0"/>
                    </a:defRPr>
                  </a:pPr>
                  <a:endParaRPr lang="es-ES"/>
                </a:p>
              </c:txPr>
              <c:dLblPos val="outEnd"/>
              <c:showLegendKey val="0"/>
              <c:showVal val="1"/>
              <c:showCatName val="0"/>
              <c:showSerName val="0"/>
              <c:showPercent val="0"/>
              <c:showBubbleSize val="0"/>
              <c:extLst>
                <c:ext xmlns:c15="http://schemas.microsoft.com/office/drawing/2012/chart" uri="{CE6537A1-D6FC-4f65-9D91-7224C49458BB}">
                  <c15:layout>
                    <c:manualLayout>
                      <c:w val="7.1337649078942661E-2"/>
                      <c:h val="7.4716715620144439E-2"/>
                    </c:manualLayout>
                  </c15:layout>
                </c:ext>
                <c:ext xmlns:c16="http://schemas.microsoft.com/office/drawing/2014/chart" uri="{C3380CC4-5D6E-409C-BE32-E72D297353CC}">
                  <c16:uniqueId val="{00000004-F0D2-4FE3-B5F9-BA9B5421F4CC}"/>
                </c:ext>
              </c:extLst>
            </c:dLbl>
            <c:numFmt formatCode="0.0&quot;%&quot;" sourceLinked="0"/>
            <c:spPr>
              <a:noFill/>
              <a:ln>
                <a:noFill/>
              </a:ln>
              <a:effectLst/>
            </c:spPr>
            <c:txPr>
              <a:bodyPr wrap="square" lIns="38100" tIns="19050" rIns="38100" bIns="19050" anchor="ctr">
                <a:spAutoFit/>
              </a:bodyPr>
              <a:lstStyle/>
              <a:p>
                <a:pPr>
                  <a:defRPr sz="1100" b="0">
                    <a:solidFill>
                      <a:schemeClr val="tx1"/>
                    </a:solidFill>
                    <a:latin typeface="Segoe"/>
                    <a:cs typeface="Segoe UI" panose="020B0502040204020203" pitchFamily="3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Sheet1!$B$1:$H$1</c:f>
              <c:strCache>
                <c:ptCount val="7"/>
                <c:pt idx="0">
                  <c:v>Castellano</c:v>
                </c:pt>
                <c:pt idx="1">
                  <c:v>Inglés</c:v>
                </c:pt>
                <c:pt idx="2">
                  <c:v>Catalán</c:v>
                </c:pt>
                <c:pt idx="3">
                  <c:v>Francés</c:v>
                </c:pt>
                <c:pt idx="4">
                  <c:v>Gallego</c:v>
                </c:pt>
                <c:pt idx="5">
                  <c:v>Euskera</c:v>
                </c:pt>
                <c:pt idx="6">
                  <c:v>Otras</c:v>
                </c:pt>
              </c:strCache>
            </c:strRef>
          </c:cat>
          <c:val>
            <c:numRef>
              <c:f>Sheet1!$B$2:$H$2</c:f>
              <c:numCache>
                <c:formatCode>0.0</c:formatCode>
                <c:ptCount val="7"/>
                <c:pt idx="0">
                  <c:v>94.2</c:v>
                </c:pt>
                <c:pt idx="1">
                  <c:v>9.4</c:v>
                </c:pt>
                <c:pt idx="2">
                  <c:v>7.7</c:v>
                </c:pt>
                <c:pt idx="3">
                  <c:v>2.4</c:v>
                </c:pt>
                <c:pt idx="4">
                  <c:v>1.6</c:v>
                </c:pt>
                <c:pt idx="5">
                  <c:v>1.5</c:v>
                </c:pt>
                <c:pt idx="6">
                  <c:v>5.9</c:v>
                </c:pt>
              </c:numCache>
            </c:numRef>
          </c:val>
          <c:extLst>
            <c:ext xmlns:c16="http://schemas.microsoft.com/office/drawing/2014/chart" uri="{C3380CC4-5D6E-409C-BE32-E72D297353CC}">
              <c16:uniqueId val="{00000006-F0D2-4FE3-B5F9-BA9B5421F4CC}"/>
            </c:ext>
          </c:extLst>
        </c:ser>
        <c:dLbls>
          <c:showLegendKey val="0"/>
          <c:showVal val="1"/>
          <c:showCatName val="0"/>
          <c:showSerName val="0"/>
          <c:showPercent val="0"/>
          <c:showBubbleSize val="0"/>
        </c:dLbls>
        <c:gapWidth val="50"/>
        <c:axId val="113703168"/>
        <c:axId val="113717248"/>
      </c:barChart>
      <c:catAx>
        <c:axId val="113703168"/>
        <c:scaling>
          <c:orientation val="maxMin"/>
        </c:scaling>
        <c:delete val="0"/>
        <c:axPos val="l"/>
        <c:numFmt formatCode="General" sourceLinked="1"/>
        <c:majorTickMark val="none"/>
        <c:minorTickMark val="none"/>
        <c:tickLblPos val="nextTo"/>
        <c:txPr>
          <a:bodyPr/>
          <a:lstStyle/>
          <a:p>
            <a:pPr>
              <a:defRPr sz="1200">
                <a:solidFill>
                  <a:schemeClr val="tx1">
                    <a:lumMod val="85000"/>
                    <a:lumOff val="15000"/>
                  </a:schemeClr>
                </a:solidFill>
                <a:latin typeface="Segoe UI" panose="020B0502040204020203" pitchFamily="34" charset="0"/>
                <a:cs typeface="Segoe UI" panose="020B0502040204020203" pitchFamily="34" charset="0"/>
              </a:defRPr>
            </a:pPr>
            <a:endParaRPr lang="es-ES"/>
          </a:p>
        </c:txPr>
        <c:crossAx val="113717248"/>
        <c:crosses val="autoZero"/>
        <c:auto val="1"/>
        <c:lblAlgn val="ctr"/>
        <c:lblOffset val="100"/>
        <c:noMultiLvlLbl val="0"/>
      </c:catAx>
      <c:valAx>
        <c:axId val="113717248"/>
        <c:scaling>
          <c:orientation val="minMax"/>
          <c:max val="120"/>
          <c:min val="0"/>
        </c:scaling>
        <c:delete val="1"/>
        <c:axPos val="t"/>
        <c:numFmt formatCode="0.0" sourceLinked="1"/>
        <c:majorTickMark val="out"/>
        <c:minorTickMark val="none"/>
        <c:tickLblPos val="nextTo"/>
        <c:crossAx val="113703168"/>
        <c:crosses val="autoZero"/>
        <c:crossBetween val="between"/>
      </c:valAx>
    </c:plotArea>
    <c:plotVisOnly val="1"/>
    <c:dispBlanksAs val="gap"/>
    <c:showDLblsOverMax val="0"/>
  </c:chart>
  <c:spPr>
    <a:ln>
      <a:noFill/>
    </a:ln>
  </c:spPr>
  <c:txPr>
    <a:bodyPr/>
    <a:lstStyle/>
    <a:p>
      <a:pPr>
        <a:defRPr sz="1400"/>
      </a:pPr>
      <a:endParaRPr lang="es-E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297823569925933"/>
          <c:y val="3.5765521392949744E-2"/>
          <c:w val="0.50381964281947411"/>
          <c:h val="0.89766257592691534"/>
        </c:manualLayout>
      </c:layout>
      <c:barChart>
        <c:barDir val="bar"/>
        <c:grouping val="clustered"/>
        <c:varyColors val="0"/>
        <c:ser>
          <c:idx val="0"/>
          <c:order val="0"/>
          <c:tx>
            <c:strRef>
              <c:f>Hoja1!$B$1</c:f>
              <c:strCache>
                <c:ptCount val="1"/>
                <c:pt idx="0">
                  <c:v>Serie 1</c:v>
                </c:pt>
              </c:strCache>
            </c:strRef>
          </c:tx>
          <c:spPr>
            <a:solidFill>
              <a:srgbClr val="8C6E14"/>
            </a:solidFill>
            <a:ln w="12700" cap="flat" cmpd="sng" algn="ctr">
              <a:noFill/>
              <a:prstDash val="solid"/>
              <a:miter lim="800000"/>
            </a:ln>
            <a:effectLst/>
          </c:spPr>
          <c:invertIfNegative val="0"/>
          <c:dLbls>
            <c:dLbl>
              <c:idx val="0"/>
              <c:numFmt formatCode="0.0&quot;%&quot;" sourceLinked="0"/>
              <c:spPr/>
              <c:txPr>
                <a:bodyPr anchorCtr="0"/>
                <a:lstStyle/>
                <a:p>
                  <a:pPr algn="ctr">
                    <a:defRPr lang="es-ES" sz="1600" b="0" i="0" u="none" strike="noStrike" kern="1200" baseline="0">
                      <a:solidFill>
                        <a:schemeClr val="tx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0-915E-4836-96C0-1168AAA6454B}"/>
                </c:ext>
              </c:extLst>
            </c:dLbl>
            <c:dLbl>
              <c:idx val="1"/>
              <c:numFmt formatCode="0.0&quot;%&quot;" sourceLinked="0"/>
              <c:spPr/>
              <c:txPr>
                <a:bodyPr anchorCtr="0"/>
                <a:lstStyle/>
                <a:p>
                  <a:pPr algn="ctr">
                    <a:defRPr lang="es-ES" sz="105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1-915E-4836-96C0-1168AAA6454B}"/>
                </c:ext>
              </c:extLst>
            </c:dLbl>
            <c:numFmt formatCode="0.0&quot;%&quot;" sourceLinked="0"/>
            <c:spPr>
              <a:noFill/>
              <a:ln>
                <a:noFill/>
              </a:ln>
              <a:effectLst/>
            </c:spPr>
            <c:txPr>
              <a:bodyPr anchorCtr="0"/>
              <a:lstStyle/>
              <a:p>
                <a:pPr algn="ctr">
                  <a:defRPr lang="es-ES" sz="105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Hoja1!$A$2:$A$6</c:f>
              <c:strCache>
                <c:ptCount val="5"/>
                <c:pt idx="0">
                  <c:v>LITERATURA</c:v>
                </c:pt>
                <c:pt idx="1">
                  <c:v>HUMANIDADES Y CCSS</c:v>
                </c:pt>
                <c:pt idx="2">
                  <c:v>PRÁCTICOS/ENSEÑANZA</c:v>
                </c:pt>
                <c:pt idx="3">
                  <c:v>CIENTÍFICO/MEDICINA/BIOLOgía</c:v>
                </c:pt>
                <c:pt idx="4">
                  <c:v>INFANTIL Y JUVENIL</c:v>
                </c:pt>
              </c:strCache>
            </c:strRef>
          </c:cat>
          <c:val>
            <c:numRef>
              <c:f>Hoja1!$B$2:$B$6</c:f>
              <c:numCache>
                <c:formatCode>0.0</c:formatCode>
                <c:ptCount val="5"/>
                <c:pt idx="0">
                  <c:v>67.3</c:v>
                </c:pt>
                <c:pt idx="1">
                  <c:v>28.7</c:v>
                </c:pt>
                <c:pt idx="2">
                  <c:v>24</c:v>
                </c:pt>
                <c:pt idx="3">
                  <c:v>20</c:v>
                </c:pt>
                <c:pt idx="4">
                  <c:v>7.5</c:v>
                </c:pt>
              </c:numCache>
            </c:numRef>
          </c:val>
          <c:extLst>
            <c:ext xmlns:c16="http://schemas.microsoft.com/office/drawing/2014/chart" uri="{C3380CC4-5D6E-409C-BE32-E72D297353CC}">
              <c16:uniqueId val="{00000002-915E-4836-96C0-1168AAA6454B}"/>
            </c:ext>
          </c:extLst>
        </c:ser>
        <c:dLbls>
          <c:showLegendKey val="0"/>
          <c:showVal val="0"/>
          <c:showCatName val="0"/>
          <c:showSerName val="0"/>
          <c:showPercent val="0"/>
          <c:showBubbleSize val="0"/>
        </c:dLbls>
        <c:gapWidth val="75"/>
        <c:axId val="190882944"/>
        <c:axId val="190884480"/>
      </c:barChart>
      <c:catAx>
        <c:axId val="190882944"/>
        <c:scaling>
          <c:orientation val="maxMin"/>
        </c:scaling>
        <c:delete val="1"/>
        <c:axPos val="l"/>
        <c:numFmt formatCode="General" sourceLinked="0"/>
        <c:majorTickMark val="none"/>
        <c:minorTickMark val="none"/>
        <c:tickLblPos val="nextTo"/>
        <c:crossAx val="190884480"/>
        <c:crosses val="autoZero"/>
        <c:auto val="1"/>
        <c:lblAlgn val="ctr"/>
        <c:lblOffset val="100"/>
        <c:noMultiLvlLbl val="0"/>
      </c:catAx>
      <c:valAx>
        <c:axId val="190884480"/>
        <c:scaling>
          <c:orientation val="minMax"/>
          <c:max val="100"/>
          <c:min val="0"/>
        </c:scaling>
        <c:delete val="1"/>
        <c:axPos val="t"/>
        <c:numFmt formatCode="0.0" sourceLinked="1"/>
        <c:majorTickMark val="out"/>
        <c:minorTickMark val="none"/>
        <c:tickLblPos val="none"/>
        <c:crossAx val="190882944"/>
        <c:crosses val="autoZero"/>
        <c:crossBetween val="between"/>
        <c:majorUnit val="10"/>
        <c:minorUnit val="1"/>
      </c:valAx>
    </c:plotArea>
    <c:plotVisOnly val="1"/>
    <c:dispBlanksAs val="gap"/>
    <c:showDLblsOverMax val="0"/>
  </c:chart>
  <c:txPr>
    <a:bodyPr/>
    <a:lstStyle/>
    <a:p>
      <a:pPr>
        <a:defRPr sz="1800"/>
      </a:pPr>
      <a:endParaRPr lang="es-ES"/>
    </a:p>
  </c:txPr>
  <c:externalData r:id="rId1">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297823569925933"/>
          <c:y val="3.5765521392949744E-2"/>
          <c:w val="0.50381964281947411"/>
          <c:h val="0.89766257592691534"/>
        </c:manualLayout>
      </c:layout>
      <c:barChart>
        <c:barDir val="bar"/>
        <c:grouping val="clustered"/>
        <c:varyColors val="0"/>
        <c:ser>
          <c:idx val="0"/>
          <c:order val="0"/>
          <c:tx>
            <c:strRef>
              <c:f>Hoja1!$B$1</c:f>
              <c:strCache>
                <c:ptCount val="1"/>
                <c:pt idx="0">
                  <c:v>Serie 1</c:v>
                </c:pt>
              </c:strCache>
            </c:strRef>
          </c:tx>
          <c:spPr>
            <a:solidFill>
              <a:schemeClr val="bg2">
                <a:lumMod val="75000"/>
              </a:schemeClr>
            </a:solidFill>
            <a:ln w="12700" cap="flat" cmpd="sng" algn="ctr">
              <a:noFill/>
              <a:prstDash val="solid"/>
              <a:miter lim="800000"/>
            </a:ln>
            <a:effectLst/>
          </c:spPr>
          <c:invertIfNegative val="0"/>
          <c:dLbls>
            <c:dLbl>
              <c:idx val="0"/>
              <c:numFmt formatCode="0.0&quot;%&quot;" sourceLinked="0"/>
              <c:spPr/>
              <c:txPr>
                <a:bodyPr anchorCtr="0"/>
                <a:lstStyle/>
                <a:p>
                  <a:pPr algn="ctr">
                    <a:defRPr lang="es-ES" sz="900" b="0" i="0" u="none" strike="noStrike" kern="1200" baseline="0">
                      <a:solidFill>
                        <a:schemeClr val="tx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0-3913-47E9-B1FC-2CE4BE6F5171}"/>
                </c:ext>
              </c:extLst>
            </c:dLbl>
            <c:dLbl>
              <c:idx val="1"/>
              <c:numFmt formatCode="0.0&quot;%&quot;" sourceLinked="0"/>
              <c:spPr/>
              <c:txPr>
                <a:bodyPr anchorCtr="0"/>
                <a:lstStyle/>
                <a:p>
                  <a:pPr algn="ctr">
                    <a:defRPr lang="es-ES" sz="90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1-3913-47E9-B1FC-2CE4BE6F5171}"/>
                </c:ext>
              </c:extLst>
            </c:dLbl>
            <c:numFmt formatCode="0.0&quot;%&quot;" sourceLinked="0"/>
            <c:spPr>
              <a:noFill/>
              <a:ln>
                <a:noFill/>
              </a:ln>
              <a:effectLst/>
            </c:spPr>
            <c:txPr>
              <a:bodyPr anchorCtr="0"/>
              <a:lstStyle/>
              <a:p>
                <a:pPr algn="ctr">
                  <a:defRPr lang="es-ES" sz="90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Hoja1!$A$2:$A$5</c:f>
              <c:strCache>
                <c:ptCount val="4"/>
                <c:pt idx="0">
                  <c:v>novela</c:v>
                </c:pt>
                <c:pt idx="1">
                  <c:v>ensayo</c:v>
                </c:pt>
                <c:pt idx="2">
                  <c:v>poesia</c:v>
                </c:pt>
                <c:pt idx="3">
                  <c:v>teatro</c:v>
                </c:pt>
              </c:strCache>
            </c:strRef>
          </c:cat>
          <c:val>
            <c:numRef>
              <c:f>Hoja1!$B$2:$B$5</c:f>
              <c:numCache>
                <c:formatCode>0.0</c:formatCode>
                <c:ptCount val="4"/>
                <c:pt idx="0">
                  <c:v>58.4</c:v>
                </c:pt>
                <c:pt idx="1">
                  <c:v>9.5</c:v>
                </c:pt>
                <c:pt idx="2">
                  <c:v>7.3</c:v>
                </c:pt>
                <c:pt idx="3">
                  <c:v>7.2</c:v>
                </c:pt>
              </c:numCache>
            </c:numRef>
          </c:val>
          <c:extLst>
            <c:ext xmlns:c16="http://schemas.microsoft.com/office/drawing/2014/chart" uri="{C3380CC4-5D6E-409C-BE32-E72D297353CC}">
              <c16:uniqueId val="{00000002-3913-47E9-B1FC-2CE4BE6F5171}"/>
            </c:ext>
          </c:extLst>
        </c:ser>
        <c:dLbls>
          <c:showLegendKey val="0"/>
          <c:showVal val="0"/>
          <c:showCatName val="0"/>
          <c:showSerName val="0"/>
          <c:showPercent val="0"/>
          <c:showBubbleSize val="0"/>
        </c:dLbls>
        <c:gapWidth val="50"/>
        <c:axId val="190882944"/>
        <c:axId val="190884480"/>
      </c:barChart>
      <c:catAx>
        <c:axId val="190882944"/>
        <c:scaling>
          <c:orientation val="maxMin"/>
        </c:scaling>
        <c:delete val="1"/>
        <c:axPos val="l"/>
        <c:numFmt formatCode="General" sourceLinked="0"/>
        <c:majorTickMark val="none"/>
        <c:minorTickMark val="none"/>
        <c:tickLblPos val="nextTo"/>
        <c:crossAx val="190884480"/>
        <c:crosses val="autoZero"/>
        <c:auto val="1"/>
        <c:lblAlgn val="ctr"/>
        <c:lblOffset val="100"/>
        <c:noMultiLvlLbl val="0"/>
      </c:catAx>
      <c:valAx>
        <c:axId val="190884480"/>
        <c:scaling>
          <c:orientation val="minMax"/>
          <c:max val="100"/>
          <c:min val="0"/>
        </c:scaling>
        <c:delete val="1"/>
        <c:axPos val="t"/>
        <c:numFmt formatCode="0.0" sourceLinked="1"/>
        <c:majorTickMark val="out"/>
        <c:minorTickMark val="none"/>
        <c:tickLblPos val="none"/>
        <c:crossAx val="190882944"/>
        <c:crosses val="autoZero"/>
        <c:crossBetween val="between"/>
        <c:majorUnit val="10"/>
        <c:minorUnit val="1"/>
      </c:valAx>
    </c:plotArea>
    <c:plotVisOnly val="1"/>
    <c:dispBlanksAs val="gap"/>
    <c:showDLblsOverMax val="0"/>
  </c:chart>
  <c:txPr>
    <a:bodyPr/>
    <a:lstStyle/>
    <a:p>
      <a:pPr>
        <a:defRPr sz="1800"/>
      </a:pPr>
      <a:endParaRPr lang="es-ES"/>
    </a:p>
  </c:txPr>
  <c:externalData r:id="rId1">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297823569925933"/>
          <c:y val="3.5765521392949744E-2"/>
          <c:w val="0.50381964281947411"/>
          <c:h val="0.95613323624041713"/>
        </c:manualLayout>
      </c:layout>
      <c:barChart>
        <c:barDir val="bar"/>
        <c:grouping val="clustered"/>
        <c:varyColors val="0"/>
        <c:ser>
          <c:idx val="0"/>
          <c:order val="0"/>
          <c:tx>
            <c:strRef>
              <c:f>Hoja1!$B$1</c:f>
              <c:strCache>
                <c:ptCount val="1"/>
                <c:pt idx="0">
                  <c:v>Serie 1</c:v>
                </c:pt>
              </c:strCache>
            </c:strRef>
          </c:tx>
          <c:spPr>
            <a:solidFill>
              <a:schemeClr val="bg2">
                <a:lumMod val="75000"/>
              </a:schemeClr>
            </a:solidFill>
            <a:ln w="12700" cap="flat" cmpd="sng" algn="ctr">
              <a:noFill/>
              <a:prstDash val="solid"/>
              <a:miter lim="800000"/>
            </a:ln>
            <a:effectLst/>
          </c:spPr>
          <c:invertIfNegative val="0"/>
          <c:dLbls>
            <c:dLbl>
              <c:idx val="0"/>
              <c:numFmt formatCode="0.0&quot;%&quot;" sourceLinked="0"/>
              <c:spPr/>
              <c:txPr>
                <a:bodyPr anchorCtr="0"/>
                <a:lstStyle/>
                <a:p>
                  <a:pPr algn="ctr" rtl="0">
                    <a:defRPr lang="en-US" sz="1100" b="0" i="0" u="none" strike="noStrike" kern="1200" baseline="0">
                      <a:solidFill>
                        <a:prstClr val="black">
                          <a:lumMod val="75000"/>
                          <a:lumOff val="25000"/>
                        </a:prst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0-915E-4836-96C0-1168AAA6454B}"/>
                </c:ext>
              </c:extLst>
            </c:dLbl>
            <c:dLbl>
              <c:idx val="1"/>
              <c:numFmt formatCode="0.0&quot;%&quot;" sourceLinked="0"/>
              <c:spPr/>
              <c:txPr>
                <a:bodyPr anchorCtr="0"/>
                <a:lstStyle/>
                <a:p>
                  <a:pPr algn="ctr">
                    <a:defRPr lang="es-ES" sz="110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1-915E-4836-96C0-1168AAA6454B}"/>
                </c:ext>
              </c:extLst>
            </c:dLbl>
            <c:numFmt formatCode="0.0&quot;%&quot;" sourceLinked="0"/>
            <c:spPr>
              <a:noFill/>
              <a:ln>
                <a:noFill/>
              </a:ln>
              <a:effectLst/>
            </c:spPr>
            <c:txPr>
              <a:bodyPr anchorCtr="0"/>
              <a:lstStyle/>
              <a:p>
                <a:pPr algn="ctr">
                  <a:defRPr lang="es-ES" sz="110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Hoja1!$A$2:$A$11</c:f>
              <c:strCache>
                <c:ptCount val="10"/>
                <c:pt idx="0">
                  <c:v>Audible (Amazon)</c:v>
                </c:pt>
                <c:pt idx="1">
                  <c:v>Spotify</c:v>
                </c:pt>
                <c:pt idx="2">
                  <c:v>IVoox</c:v>
                </c:pt>
                <c:pt idx="3">
                  <c:v>Storytel</c:v>
                </c:pt>
                <c:pt idx="4">
                  <c:v>Youtube</c:v>
                </c:pt>
                <c:pt idx="5">
                  <c:v>Sonolibro</c:v>
                </c:pt>
                <c:pt idx="6">
                  <c:v>Ebiblio</c:v>
                </c:pt>
                <c:pt idx="7">
                  <c:v>Librivox</c:v>
                </c:pt>
                <c:pt idx="8">
                  <c:v>Toldy</c:v>
                </c:pt>
                <c:pt idx="9">
                  <c:v>Podimo</c:v>
                </c:pt>
              </c:strCache>
            </c:strRef>
          </c:cat>
          <c:val>
            <c:numRef>
              <c:f>Hoja1!$B$2:$B$11</c:f>
              <c:numCache>
                <c:formatCode>0.0</c:formatCode>
                <c:ptCount val="10"/>
                <c:pt idx="0">
                  <c:v>37.799999999999997</c:v>
                </c:pt>
                <c:pt idx="1">
                  <c:v>34.799999999999997</c:v>
                </c:pt>
                <c:pt idx="2">
                  <c:v>14.1</c:v>
                </c:pt>
                <c:pt idx="3">
                  <c:v>9.3000000000000007</c:v>
                </c:pt>
                <c:pt idx="4">
                  <c:v>6.2</c:v>
                </c:pt>
                <c:pt idx="5">
                  <c:v>5.3</c:v>
                </c:pt>
                <c:pt idx="6">
                  <c:v>2.2999999999999998</c:v>
                </c:pt>
                <c:pt idx="7">
                  <c:v>2.5</c:v>
                </c:pt>
                <c:pt idx="8">
                  <c:v>1.8</c:v>
                </c:pt>
                <c:pt idx="9">
                  <c:v>0.5</c:v>
                </c:pt>
              </c:numCache>
            </c:numRef>
          </c:val>
          <c:extLst>
            <c:ext xmlns:c16="http://schemas.microsoft.com/office/drawing/2014/chart" uri="{C3380CC4-5D6E-409C-BE32-E72D297353CC}">
              <c16:uniqueId val="{00000002-915E-4836-96C0-1168AAA6454B}"/>
            </c:ext>
          </c:extLst>
        </c:ser>
        <c:dLbls>
          <c:showLegendKey val="0"/>
          <c:showVal val="0"/>
          <c:showCatName val="0"/>
          <c:showSerName val="0"/>
          <c:showPercent val="0"/>
          <c:showBubbleSize val="0"/>
        </c:dLbls>
        <c:gapWidth val="75"/>
        <c:axId val="190882944"/>
        <c:axId val="190884480"/>
      </c:barChart>
      <c:catAx>
        <c:axId val="190882944"/>
        <c:scaling>
          <c:orientation val="maxMin"/>
        </c:scaling>
        <c:delete val="1"/>
        <c:axPos val="l"/>
        <c:numFmt formatCode="General" sourceLinked="0"/>
        <c:majorTickMark val="none"/>
        <c:minorTickMark val="none"/>
        <c:tickLblPos val="nextTo"/>
        <c:crossAx val="190884480"/>
        <c:crosses val="autoZero"/>
        <c:auto val="1"/>
        <c:lblAlgn val="ctr"/>
        <c:lblOffset val="100"/>
        <c:noMultiLvlLbl val="0"/>
      </c:catAx>
      <c:valAx>
        <c:axId val="190884480"/>
        <c:scaling>
          <c:orientation val="minMax"/>
          <c:max val="45"/>
          <c:min val="0"/>
        </c:scaling>
        <c:delete val="1"/>
        <c:axPos val="t"/>
        <c:numFmt formatCode="0.0" sourceLinked="1"/>
        <c:majorTickMark val="out"/>
        <c:minorTickMark val="none"/>
        <c:tickLblPos val="nextTo"/>
        <c:crossAx val="190882944"/>
        <c:crosses val="autoZero"/>
        <c:crossBetween val="between"/>
        <c:majorUnit val="10"/>
        <c:minorUnit val="1"/>
      </c:valAx>
    </c:plotArea>
    <c:plotVisOnly val="1"/>
    <c:dispBlanksAs val="gap"/>
    <c:showDLblsOverMax val="0"/>
  </c:chart>
  <c:txPr>
    <a:bodyPr/>
    <a:lstStyle/>
    <a:p>
      <a:pPr>
        <a:defRPr sz="1800"/>
      </a:pPr>
      <a:endParaRPr lang="es-ES"/>
    </a:p>
  </c:txPr>
  <c:externalData r:id="rId1">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56471402162835"/>
          <c:y val="0.11683327816997142"/>
          <c:w val="0.61051696447949055"/>
          <c:h val="0.79852104005598501"/>
        </c:manualLayout>
      </c:layout>
      <c:doughnutChart>
        <c:varyColors val="1"/>
        <c:ser>
          <c:idx val="0"/>
          <c:order val="0"/>
          <c:tx>
            <c:strRef>
              <c:f>Hoja1!$B$1</c:f>
              <c:strCache>
                <c:ptCount val="1"/>
                <c:pt idx="0">
                  <c:v>Columna1</c:v>
                </c:pt>
              </c:strCache>
            </c:strRef>
          </c:tx>
          <c:spPr>
            <a:effectLst/>
          </c:spPr>
          <c:explosion val="6"/>
          <c:dPt>
            <c:idx val="0"/>
            <c:bubble3D val="0"/>
            <c:spPr>
              <a:solidFill>
                <a:srgbClr val="8C6E14"/>
              </a:solidFill>
              <a:ln>
                <a:noFill/>
              </a:ln>
              <a:effectLst/>
            </c:spPr>
            <c:extLst>
              <c:ext xmlns:c16="http://schemas.microsoft.com/office/drawing/2014/chart" uri="{C3380CC4-5D6E-409C-BE32-E72D297353CC}">
                <c16:uniqueId val="{00000001-9920-496F-9F81-7EED29CD2038}"/>
              </c:ext>
            </c:extLst>
          </c:dPt>
          <c:dPt>
            <c:idx val="1"/>
            <c:bubble3D val="0"/>
            <c:spPr>
              <a:solidFill>
                <a:schemeClr val="tx2">
                  <a:lumMod val="40000"/>
                  <a:lumOff val="60000"/>
                </a:schemeClr>
              </a:solidFill>
              <a:ln>
                <a:noFill/>
              </a:ln>
              <a:effectLst/>
            </c:spPr>
            <c:extLst>
              <c:ext xmlns:c16="http://schemas.microsoft.com/office/drawing/2014/chart" uri="{C3380CC4-5D6E-409C-BE32-E72D297353CC}">
                <c16:uniqueId val="{00000003-9920-496F-9F81-7EED29CD2038}"/>
              </c:ext>
            </c:extLst>
          </c:dPt>
          <c:dLbls>
            <c:dLbl>
              <c:idx val="0"/>
              <c:layout>
                <c:manualLayout>
                  <c:x val="7.940389206395139E-4"/>
                  <c:y val="-2.2459177776087219E-2"/>
                </c:manualLayout>
              </c:layout>
              <c:numFmt formatCode="0.0&quot;%&quot;" sourceLinked="0"/>
              <c:spPr>
                <a:noFill/>
                <a:ln>
                  <a:noFill/>
                </a:ln>
                <a:effectLst/>
              </c:spPr>
              <c:txPr>
                <a:bodyPr rot="0" spcFirstLastPara="1" vertOverflow="ellipsis" vert="horz" wrap="none" anchor="ctr" anchorCtr="1"/>
                <a:lstStyle/>
                <a:p>
                  <a:pPr>
                    <a:defRPr sz="1400" b="0" i="0" u="none" strike="noStrike" kern="1200" baseline="0">
                      <a:solidFill>
                        <a:schemeClr val="bg1"/>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1-9920-496F-9F81-7EED29CD2038}"/>
                </c:ext>
              </c:extLst>
            </c:dLbl>
            <c:dLbl>
              <c:idx val="1"/>
              <c:layout>
                <c:manualLayout>
                  <c:x val="-1.0615154430974915E-2"/>
                  <c:y val="3.2131142623923692E-2"/>
                </c:manualLayout>
              </c:layout>
              <c:showLegendKey val="0"/>
              <c:showVal val="1"/>
              <c:showCatName val="0"/>
              <c:showSerName val="0"/>
              <c:showPercent val="0"/>
              <c:showBubbleSize val="0"/>
              <c:extLst>
                <c:ext xmlns:c15="http://schemas.microsoft.com/office/drawing/2012/chart" uri="{CE6537A1-D6FC-4f65-9D91-7224C49458BB}">
                  <c15:layout>
                    <c:manualLayout>
                      <c:w val="0.18389960969416297"/>
                      <c:h val="9.7207226887580683E-2"/>
                    </c:manualLayout>
                  </c15:layout>
                </c:ext>
                <c:ext xmlns:c16="http://schemas.microsoft.com/office/drawing/2014/chart" uri="{C3380CC4-5D6E-409C-BE32-E72D297353CC}">
                  <c16:uniqueId val="{00000003-9920-496F-9F81-7EED29CD2038}"/>
                </c:ext>
              </c:extLst>
            </c:dLbl>
            <c:numFmt formatCode="0.0&quot;%&quot;" sourceLinked="0"/>
            <c:spPr>
              <a:noFill/>
              <a:ln>
                <a:noFill/>
              </a:ln>
              <a:effectLst/>
            </c:spPr>
            <c:txPr>
              <a:bodyPr rot="0" spcFirstLastPara="1" vertOverflow="ellipsis" vert="horz" wrap="none" anchor="ctr" anchorCtr="1"/>
              <a:lstStyle/>
              <a:p>
                <a:pPr>
                  <a:defRPr sz="14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Hoja1!$A$2:$A$3</c:f>
              <c:strCache>
                <c:ptCount val="2"/>
                <c:pt idx="0">
                  <c:v>Solo de pago</c:v>
                </c:pt>
                <c:pt idx="1">
                  <c:v>Solo gratuitos</c:v>
                </c:pt>
              </c:strCache>
            </c:strRef>
          </c:cat>
          <c:val>
            <c:numRef>
              <c:f>Hoja1!$B$2:$B$3</c:f>
              <c:numCache>
                <c:formatCode>General</c:formatCode>
                <c:ptCount val="2"/>
                <c:pt idx="0">
                  <c:v>44.5</c:v>
                </c:pt>
                <c:pt idx="1">
                  <c:v>55.5</c:v>
                </c:pt>
              </c:numCache>
            </c:numRef>
          </c:val>
          <c:extLst>
            <c:ext xmlns:c16="http://schemas.microsoft.com/office/drawing/2014/chart" uri="{C3380CC4-5D6E-409C-BE32-E72D297353CC}">
              <c16:uniqueId val="{00000006-9920-496F-9F81-7EED29CD2038}"/>
            </c:ext>
          </c:extLst>
        </c:ser>
        <c:dLbls>
          <c:showLegendKey val="0"/>
          <c:showVal val="0"/>
          <c:showCatName val="0"/>
          <c:showSerName val="0"/>
          <c:showPercent val="0"/>
          <c:showBubbleSize val="0"/>
          <c:showLeaderLines val="0"/>
        </c:dLbls>
        <c:firstSliceAng val="19"/>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s-ES"/>
    </a:p>
  </c:txPr>
  <c:externalData r:id="rId3">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140873026909861"/>
          <c:y val="9.5523918096096574E-2"/>
          <c:w val="0.51588368850346455"/>
          <c:h val="0.78680311425718252"/>
        </c:manualLayout>
      </c:layout>
      <c:doughnutChart>
        <c:varyColors val="1"/>
        <c:ser>
          <c:idx val="0"/>
          <c:order val="0"/>
          <c:tx>
            <c:strRef>
              <c:f>Hoja1!$A$2</c:f>
              <c:strCache>
                <c:ptCount val="1"/>
                <c:pt idx="0">
                  <c:v>2024</c:v>
                </c:pt>
              </c:strCache>
            </c:strRef>
          </c:tx>
          <c:spPr>
            <a:solidFill>
              <a:srgbClr val="003C8A"/>
            </a:solidFill>
          </c:spPr>
          <c:explosion val="13"/>
          <c:dPt>
            <c:idx val="0"/>
            <c:bubble3D val="0"/>
            <c:spPr>
              <a:solidFill>
                <a:sysClr val="window" lastClr="FFFFFF">
                  <a:lumMod val="75000"/>
                </a:sysClr>
              </a:solidFill>
              <a:ln>
                <a:noFill/>
              </a:ln>
              <a:effectLst/>
            </c:spPr>
            <c:extLst>
              <c:ext xmlns:c16="http://schemas.microsoft.com/office/drawing/2014/chart" uri="{C3380CC4-5D6E-409C-BE32-E72D297353CC}">
                <c16:uniqueId val="{00000001-4805-4047-94B2-DE034342CCCC}"/>
              </c:ext>
            </c:extLst>
          </c:dPt>
          <c:dPt>
            <c:idx val="1"/>
            <c:bubble3D val="0"/>
            <c:spPr>
              <a:solidFill>
                <a:srgbClr val="E7C45A">
                  <a:lumMod val="75000"/>
                </a:srgbClr>
              </a:solidFill>
              <a:ln>
                <a:noFill/>
              </a:ln>
              <a:effectLst/>
            </c:spPr>
            <c:extLst>
              <c:ext xmlns:c16="http://schemas.microsoft.com/office/drawing/2014/chart" uri="{C3380CC4-5D6E-409C-BE32-E72D297353CC}">
                <c16:uniqueId val="{00000003-4805-4047-94B2-DE034342CCCC}"/>
              </c:ext>
            </c:extLst>
          </c:dPt>
          <c:dPt>
            <c:idx val="2"/>
            <c:bubble3D val="0"/>
            <c:spPr>
              <a:solidFill>
                <a:srgbClr val="E7C45A">
                  <a:lumMod val="50000"/>
                </a:srgbClr>
              </a:solidFill>
              <a:ln>
                <a:noFill/>
              </a:ln>
              <a:effectLst/>
            </c:spPr>
            <c:extLst>
              <c:ext xmlns:c16="http://schemas.microsoft.com/office/drawing/2014/chart" uri="{C3380CC4-5D6E-409C-BE32-E72D297353CC}">
                <c16:uniqueId val="{00000005-4805-4047-94B2-DE034342CCCC}"/>
              </c:ext>
            </c:extLst>
          </c:dPt>
          <c:dLbls>
            <c:dLbl>
              <c:idx val="0"/>
              <c:layout>
                <c:manualLayout>
                  <c:x val="6.7557837944690977E-3"/>
                  <c:y val="4.3818922439207021E-2"/>
                </c:manualLayout>
              </c:layout>
              <c:tx>
                <c:rich>
                  <a:bodyPr rot="0" spcFirstLastPara="1" vertOverflow="ellipsis" vert="horz" wrap="none" lIns="38100" tIns="19050" rIns="38100" bIns="19050" anchor="ctr" anchorCtr="1">
                    <a:spAutoFit/>
                  </a:bodyPr>
                  <a:lstStyle/>
                  <a:p>
                    <a:pPr>
                      <a:defRPr sz="1200" b="0"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fld id="{D2DEEE64-E266-4435-AE0F-70B279F5D2FD}" type="VALUE">
                      <a:rPr lang="en-US" sz="1200" b="0">
                        <a:solidFill>
                          <a:srgbClr val="1F2A44"/>
                        </a:solidFill>
                        <a:latin typeface="Segoe UI" panose="020B0502040204020203" pitchFamily="34" charset="0"/>
                        <a:cs typeface="Segoe UI" panose="020B0502040204020203" pitchFamily="34" charset="0"/>
                      </a:rPr>
                      <a:pPr>
                        <a:defRPr sz="1200">
                          <a:solidFill>
                            <a:srgbClr val="1F2A44"/>
                          </a:solidFill>
                          <a:latin typeface="Segoe UI" panose="020B0502040204020203" pitchFamily="34" charset="0"/>
                          <a:ea typeface="Verdana" panose="020B0604030504040204" pitchFamily="34" charset="0"/>
                          <a:cs typeface="Segoe UI" panose="020B0502040204020203" pitchFamily="34" charset="0"/>
                        </a:defRPr>
                      </a:pPr>
                      <a:t>[VALOR]</a:t>
                    </a:fld>
                    <a:endParaRPr lang="es-ES"/>
                  </a:p>
                </c:rich>
              </c:tx>
              <c:numFmt formatCode="0.0&quot;%&quot;" sourceLinked="0"/>
              <c:spPr>
                <a:noFill/>
                <a:ln>
                  <a:noFill/>
                </a:ln>
                <a:effectLst/>
              </c:spPr>
              <c:txPr>
                <a:bodyPr rot="0" spcFirstLastPara="1" vertOverflow="ellipsis" vert="horz" wrap="none" lIns="38100" tIns="19050" rIns="38100" bIns="19050" anchor="ctr" anchorCtr="1">
                  <a:spAutoFit/>
                </a:bodyPr>
                <a:lstStyle/>
                <a:p>
                  <a:pPr>
                    <a:defRPr sz="1200" b="0"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0"/>
                </c:ext>
                <c:ext xmlns:c16="http://schemas.microsoft.com/office/drawing/2014/chart" uri="{C3380CC4-5D6E-409C-BE32-E72D297353CC}">
                  <c16:uniqueId val="{00000001-4805-4047-94B2-DE034342CCCC}"/>
                </c:ext>
              </c:extLst>
            </c:dLbl>
            <c:dLbl>
              <c:idx val="1"/>
              <c:layout>
                <c:manualLayout>
                  <c:x val="-2.1383978173588815E-2"/>
                  <c:y val="1.3342125599811172E-3"/>
                </c:manualLayout>
              </c:layout>
              <c:numFmt formatCode="0.0&quot;%&quot;" sourceLinked="0"/>
              <c:spPr>
                <a:noFill/>
                <a:ln>
                  <a:noFill/>
                </a:ln>
                <a:effectLst/>
              </c:spPr>
              <c:txPr>
                <a:bodyPr rot="0" spcFirstLastPara="1" vertOverflow="ellipsis" vert="horz" wrap="none" lIns="38100" tIns="19050" rIns="38100" bIns="19050" anchor="ctr" anchorCtr="1">
                  <a:spAutoFit/>
                </a:bodyPr>
                <a:lstStyle/>
                <a:p>
                  <a:pPr>
                    <a:defRPr sz="1600" b="1"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3-4805-4047-94B2-DE034342CCCC}"/>
                </c:ext>
              </c:extLst>
            </c:dLbl>
            <c:dLbl>
              <c:idx val="2"/>
              <c:layout>
                <c:manualLayout>
                  <c:x val="3.6967759691349189E-2"/>
                  <c:y val="2.670410745951645E-2"/>
                </c:manualLayout>
              </c:layout>
              <c:numFmt formatCode="0.0&quot;%&quot;" sourceLinked="0"/>
              <c:spPr>
                <a:noFill/>
                <a:ln>
                  <a:noFill/>
                </a:ln>
                <a:effectLst/>
              </c:spPr>
              <c:txPr>
                <a:bodyPr rot="0" spcFirstLastPara="1" vertOverflow="ellipsis" vert="horz" wrap="none" lIns="38100" tIns="19050" rIns="38100" bIns="19050" anchor="ctr" anchorCtr="0">
                  <a:spAutoFit/>
                </a:bodyPr>
                <a:lstStyle/>
                <a:p>
                  <a:pPr algn="ctr" rtl="0">
                    <a:defRPr lang="en-US" sz="1600" b="1"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5-4805-4047-94B2-DE034342CCCC}"/>
                </c:ext>
              </c:extLst>
            </c:dLbl>
            <c:numFmt formatCode="0.0&quot;%&quot;" sourceLinked="0"/>
            <c:spPr>
              <a:noFill/>
              <a:ln>
                <a:noFill/>
              </a:ln>
              <a:effectLst/>
            </c:spPr>
            <c:txPr>
              <a:bodyPr rot="0" spcFirstLastPara="1" vertOverflow="ellipsis" vert="horz" wrap="none" lIns="38100" tIns="19050" rIns="38100" bIns="19050" anchor="ctr" anchorCtr="1">
                <a:spAutoFit/>
              </a:bodyPr>
              <a:lstStyle/>
              <a:p>
                <a:pPr>
                  <a:defRPr sz="12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Hoja1!$B$1:$D$1</c:f>
              <c:strCache>
                <c:ptCount val="3"/>
                <c:pt idx="0">
                  <c:v>frecuente</c:v>
                </c:pt>
                <c:pt idx="1">
                  <c:v>ocasional</c:v>
                </c:pt>
                <c:pt idx="2">
                  <c:v>no lector</c:v>
                </c:pt>
              </c:strCache>
            </c:strRef>
          </c:cat>
          <c:val>
            <c:numRef>
              <c:f>Hoja1!$B$2:$D$2</c:f>
              <c:numCache>
                <c:formatCode>General</c:formatCode>
                <c:ptCount val="3"/>
                <c:pt idx="0">
                  <c:v>6.2</c:v>
                </c:pt>
                <c:pt idx="1">
                  <c:v>2.5</c:v>
                </c:pt>
                <c:pt idx="2">
                  <c:v>91.3</c:v>
                </c:pt>
              </c:numCache>
            </c:numRef>
          </c:val>
          <c:extLst>
            <c:ext xmlns:c16="http://schemas.microsoft.com/office/drawing/2014/chart" uri="{C3380CC4-5D6E-409C-BE32-E72D297353CC}">
              <c16:uniqueId val="{00000008-4805-4047-94B2-DE034342CCCC}"/>
            </c:ext>
          </c:extLst>
        </c:ser>
        <c:dLbls>
          <c:showLegendKey val="0"/>
          <c:showVal val="1"/>
          <c:showCatName val="0"/>
          <c:showSerName val="0"/>
          <c:showPercent val="0"/>
          <c:showBubbleSize val="0"/>
          <c:showLeaderLines val="0"/>
        </c:dLbls>
        <c:firstSliceAng val="208"/>
        <c:holeSize val="50"/>
      </c:doughnutChart>
      <c:spPr>
        <a:noFill/>
        <a:ln>
          <a:noFill/>
        </a:ln>
        <a:effectLst/>
      </c:spPr>
    </c:plotArea>
    <c:plotVisOnly val="1"/>
    <c:dispBlanksAs val="zero"/>
    <c:showDLblsOverMax val="0"/>
  </c:chart>
  <c:spPr>
    <a:noFill/>
    <a:ln w="6350" cap="flat" cmpd="sng" algn="ctr">
      <a:noFill/>
      <a:prstDash val="solid"/>
      <a:miter lim="800000"/>
    </a:ln>
    <a:effectLst/>
  </c:spPr>
  <c:txPr>
    <a:bodyPr/>
    <a:lstStyle/>
    <a:p>
      <a:pPr>
        <a:defRPr sz="1800"/>
      </a:pPr>
      <a:endParaRPr lang="es-ES"/>
    </a:p>
  </c:txPr>
  <c:externalData r:id="rId4">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216957161602583E-2"/>
          <c:y val="3.2034926646324069E-3"/>
          <c:w val="0.98378308838309869"/>
          <c:h val="0.99466669155152232"/>
        </c:manualLayout>
      </c:layout>
      <c:barChart>
        <c:barDir val="bar"/>
        <c:grouping val="clustered"/>
        <c:varyColors val="0"/>
        <c:ser>
          <c:idx val="1"/>
          <c:order val="0"/>
          <c:tx>
            <c:strRef>
              <c:f>Sheet1!$A$2</c:f>
              <c:strCache>
                <c:ptCount val="1"/>
                <c:pt idx="0">
                  <c:v>2024</c:v>
                </c:pt>
              </c:strCache>
            </c:strRef>
          </c:tx>
          <c:spPr>
            <a:solidFill>
              <a:srgbClr val="E7C45A">
                <a:lumMod val="75000"/>
              </a:srgbClr>
            </a:solidFill>
            <a:ln w="16630">
              <a:noFill/>
            </a:ln>
            <a:effectLst/>
          </c:spPr>
          <c:invertIfNegative val="0"/>
          <c:dPt>
            <c:idx val="2"/>
            <c:invertIfNegative val="0"/>
            <c:bubble3D val="0"/>
            <c:spPr>
              <a:solidFill>
                <a:srgbClr val="E7C45A">
                  <a:lumMod val="75000"/>
                </a:srgbClr>
              </a:solidFill>
              <a:ln w="16630">
                <a:noFill/>
              </a:ln>
              <a:effectLst/>
            </c:spPr>
            <c:extLst>
              <c:ext xmlns:c16="http://schemas.microsoft.com/office/drawing/2014/chart" uri="{C3380CC4-5D6E-409C-BE32-E72D297353CC}">
                <c16:uniqueId val="{00000001-FA09-4A22-ADCC-DA42A44CB7D9}"/>
              </c:ext>
            </c:extLst>
          </c:dPt>
          <c:dLbls>
            <c:dLbl>
              <c:idx val="0"/>
              <c:layout>
                <c:manualLayout>
                  <c:x val="-8.382030228753079E-2"/>
                  <c:y val="6.2821482037218098E-3"/>
                </c:manualLayout>
              </c:layout>
              <c:numFmt formatCode="0.0&quot;%&quot;" sourceLinked="0"/>
              <c:spPr>
                <a:noFill/>
                <a:ln w="16630">
                  <a:noFill/>
                </a:ln>
              </c:spPr>
              <c:txPr>
                <a:bodyPr anchorCtr="0"/>
                <a:lstStyle/>
                <a:p>
                  <a:pPr algn="ctr" rtl="0">
                    <a:defRPr lang="en-US" sz="1100" b="1" i="0" u="none" strike="noStrike" kern="1200" baseline="0">
                      <a:solidFill>
                        <a:prstClr val="black"/>
                      </a:solidFill>
                      <a:latin typeface="Segoe UI" panose="020B0502040204020203" pitchFamily="34" charset="0"/>
                      <a:ea typeface="Arial"/>
                      <a:cs typeface="Segoe UI" panose="020B0502040204020203" pitchFamily="34" charset="0"/>
                    </a:defRPr>
                  </a:pPr>
                  <a:endParaRPr lang="es-ES"/>
                </a:p>
              </c:txPr>
              <c:dLblPos val="outEnd"/>
              <c:showLegendKey val="0"/>
              <c:showVal val="1"/>
              <c:showCatName val="0"/>
              <c:showSerName val="0"/>
              <c:showPercent val="0"/>
              <c:showBubbleSize val="0"/>
              <c:extLst>
                <c:ext xmlns:c15="http://schemas.microsoft.com/office/drawing/2012/chart" uri="{CE6537A1-D6FC-4f65-9D91-7224C49458BB}">
                  <c15:layout>
                    <c:manualLayout>
                      <c:w val="0.28304308013282886"/>
                      <c:h val="9.6721208102914291E-2"/>
                    </c:manualLayout>
                  </c15:layout>
                </c:ext>
                <c:ext xmlns:c16="http://schemas.microsoft.com/office/drawing/2014/chart" uri="{C3380CC4-5D6E-409C-BE32-E72D297353CC}">
                  <c16:uniqueId val="{00000002-FA09-4A22-ADCC-DA42A44CB7D9}"/>
                </c:ext>
              </c:extLst>
            </c:dLbl>
            <c:dLbl>
              <c:idx val="1"/>
              <c:layout>
                <c:manualLayout>
                  <c:x val="-7.0171381004659361E-2"/>
                  <c:y val="1.4361493733218596E-7"/>
                </c:manualLayout>
              </c:layout>
              <c:numFmt formatCode="0.0&quot;%&quot;" sourceLinked="0"/>
              <c:spPr>
                <a:noFill/>
                <a:ln w="16630">
                  <a:noFill/>
                </a:ln>
              </c:spPr>
              <c:txPr>
                <a:bodyPr/>
                <a:lstStyle/>
                <a:p>
                  <a:pPr>
                    <a:defRPr sz="1100" b="1" i="0" u="none" strike="noStrike" baseline="0">
                      <a:solidFill>
                        <a:schemeClr val="tx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layout>
                    <c:manualLayout>
                      <c:w val="0.25066446276777687"/>
                      <c:h val="9.6721208102914291E-2"/>
                    </c:manualLayout>
                  </c15:layout>
                </c:ext>
                <c:ext xmlns:c16="http://schemas.microsoft.com/office/drawing/2014/chart" uri="{C3380CC4-5D6E-409C-BE32-E72D297353CC}">
                  <c16:uniqueId val="{00000003-FA09-4A22-ADCC-DA42A44CB7D9}"/>
                </c:ext>
              </c:extLst>
            </c:dLbl>
            <c:dLbl>
              <c:idx val="2"/>
              <c:layout>
                <c:manualLayout>
                  <c:x val="-0.12305792871057045"/>
                  <c:y val="3.8499536580816791E-3"/>
                </c:manualLayout>
              </c:layout>
              <c:showLegendKey val="0"/>
              <c:showVal val="1"/>
              <c:showCatName val="0"/>
              <c:showSerName val="0"/>
              <c:showPercent val="0"/>
              <c:showBubbleSize val="0"/>
              <c:extLst>
                <c:ext xmlns:c15="http://schemas.microsoft.com/office/drawing/2012/chart" uri="{CE6537A1-D6FC-4f65-9D91-7224C49458BB}">
                  <c15:layout>
                    <c:manualLayout>
                      <c:w val="0.38229914127224179"/>
                      <c:h val="9.6721208689737465E-2"/>
                    </c:manualLayout>
                  </c15:layout>
                </c:ext>
                <c:ext xmlns:c16="http://schemas.microsoft.com/office/drawing/2014/chart" uri="{C3380CC4-5D6E-409C-BE32-E72D297353CC}">
                  <c16:uniqueId val="{00000001-FA09-4A22-ADCC-DA42A44CB7D9}"/>
                </c:ext>
              </c:extLst>
            </c:dLbl>
            <c:numFmt formatCode="0.0&quot;%&quot;" sourceLinked="0"/>
            <c:spPr>
              <a:noFill/>
              <a:ln w="16630">
                <a:noFill/>
              </a:ln>
            </c:spPr>
            <c:txPr>
              <a:bodyPr/>
              <a:lstStyle/>
              <a:p>
                <a:pPr>
                  <a:defRPr sz="1000" b="1" i="0" u="none" strike="noStrike" baseline="0">
                    <a:solidFill>
                      <a:schemeClr val="tx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Sheet1!$B$1:$M$1</c:f>
              <c:numCache>
                <c:formatCode>General</c:formatCode>
                <c:ptCount val="12"/>
                <c:pt idx="0">
                  <c:v>1</c:v>
                </c:pt>
                <c:pt idx="1">
                  <c:v>2</c:v>
                </c:pt>
                <c:pt idx="2">
                  <c:v>3</c:v>
                </c:pt>
                <c:pt idx="3">
                  <c:v>4</c:v>
                </c:pt>
                <c:pt idx="4">
                  <c:v>5</c:v>
                </c:pt>
                <c:pt idx="5">
                  <c:v>6</c:v>
                </c:pt>
                <c:pt idx="6">
                  <c:v>7</c:v>
                </c:pt>
                <c:pt idx="7">
                  <c:v>8</c:v>
                </c:pt>
                <c:pt idx="8">
                  <c:v>9</c:v>
                </c:pt>
              </c:numCache>
            </c:numRef>
          </c:cat>
          <c:val>
            <c:numRef>
              <c:f>Sheet1!$B$2:$M$2</c:f>
              <c:numCache>
                <c:formatCode>General</c:formatCode>
                <c:ptCount val="12"/>
                <c:pt idx="0">
                  <c:v>43.4</c:v>
                </c:pt>
                <c:pt idx="1">
                  <c:v>22.4</c:v>
                </c:pt>
                <c:pt idx="2">
                  <c:v>11.3</c:v>
                </c:pt>
                <c:pt idx="3">
                  <c:v>4.7</c:v>
                </c:pt>
                <c:pt idx="4">
                  <c:v>4.3</c:v>
                </c:pt>
                <c:pt idx="5">
                  <c:v>3.9</c:v>
                </c:pt>
                <c:pt idx="6">
                  <c:v>3.7</c:v>
                </c:pt>
                <c:pt idx="7">
                  <c:v>3</c:v>
                </c:pt>
                <c:pt idx="8">
                  <c:v>1.1000000000000001</c:v>
                </c:pt>
                <c:pt idx="9">
                  <c:v>1.1000000000000001</c:v>
                </c:pt>
                <c:pt idx="10">
                  <c:v>0.9</c:v>
                </c:pt>
                <c:pt idx="11">
                  <c:v>3.7</c:v>
                </c:pt>
              </c:numCache>
            </c:numRef>
          </c:val>
          <c:extLst>
            <c:ext xmlns:c16="http://schemas.microsoft.com/office/drawing/2014/chart" uri="{C3380CC4-5D6E-409C-BE32-E72D297353CC}">
              <c16:uniqueId val="{00000004-FA09-4A22-ADCC-DA42A44CB7D9}"/>
            </c:ext>
          </c:extLst>
        </c:ser>
        <c:dLbls>
          <c:showLegendKey val="0"/>
          <c:showVal val="1"/>
          <c:showCatName val="0"/>
          <c:showSerName val="0"/>
          <c:showPercent val="0"/>
          <c:showBubbleSize val="0"/>
        </c:dLbls>
        <c:gapWidth val="50"/>
        <c:axId val="70322432"/>
        <c:axId val="70332416"/>
      </c:barChart>
      <c:catAx>
        <c:axId val="70322432"/>
        <c:scaling>
          <c:orientation val="maxMin"/>
        </c:scaling>
        <c:delete val="0"/>
        <c:axPos val="l"/>
        <c:numFmt formatCode="General" sourceLinked="1"/>
        <c:majorTickMark val="none"/>
        <c:minorTickMark val="none"/>
        <c:tickLblPos val="none"/>
        <c:crossAx val="70332416"/>
        <c:crosses val="autoZero"/>
        <c:auto val="1"/>
        <c:lblAlgn val="ctr"/>
        <c:lblOffset val="100"/>
        <c:noMultiLvlLbl val="0"/>
      </c:catAx>
      <c:valAx>
        <c:axId val="70332416"/>
        <c:scaling>
          <c:orientation val="minMax"/>
          <c:max val="70"/>
          <c:min val="0"/>
        </c:scaling>
        <c:delete val="1"/>
        <c:axPos val="t"/>
        <c:numFmt formatCode="General" sourceLinked="1"/>
        <c:majorTickMark val="out"/>
        <c:minorTickMark val="none"/>
        <c:tickLblPos val="nextTo"/>
        <c:crossAx val="70322432"/>
        <c:crosses val="autoZero"/>
        <c:crossBetween val="between"/>
      </c:valAx>
      <c:spPr>
        <a:noFill/>
        <a:ln w="16630">
          <a:noFill/>
        </a:ln>
      </c:spPr>
    </c:plotArea>
    <c:plotVisOnly val="1"/>
    <c:dispBlanksAs val="gap"/>
    <c:showDLblsOverMax val="0"/>
  </c:chart>
  <c:spPr>
    <a:noFill/>
    <a:ln>
      <a:noFill/>
    </a:ln>
  </c:spPr>
  <c:txPr>
    <a:bodyPr/>
    <a:lstStyle/>
    <a:p>
      <a:pPr>
        <a:defRPr sz="1179" b="1" i="0" u="none" strike="noStrike" baseline="0">
          <a:solidFill>
            <a:schemeClr val="tx1"/>
          </a:solidFill>
          <a:latin typeface="Arial"/>
          <a:ea typeface="Arial"/>
          <a:cs typeface="Arial"/>
        </a:defRPr>
      </a:pPr>
      <a:endParaRPr lang="es-ES"/>
    </a:p>
  </c:txPr>
  <c:externalData r:id="rId2">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140873026909861"/>
          <c:y val="9.5523918096096574E-2"/>
          <c:w val="0.51588368850346455"/>
          <c:h val="0.78680311425718252"/>
        </c:manualLayout>
      </c:layout>
      <c:doughnutChart>
        <c:varyColors val="1"/>
        <c:ser>
          <c:idx val="0"/>
          <c:order val="0"/>
          <c:tx>
            <c:strRef>
              <c:f>Hoja1!$A$2</c:f>
              <c:strCache>
                <c:ptCount val="1"/>
                <c:pt idx="0">
                  <c:v>2024</c:v>
                </c:pt>
              </c:strCache>
            </c:strRef>
          </c:tx>
          <c:spPr>
            <a:solidFill>
              <a:srgbClr val="003C8A"/>
            </a:solidFill>
          </c:spPr>
          <c:explosion val="13"/>
          <c:dPt>
            <c:idx val="0"/>
            <c:bubble3D val="0"/>
            <c:explosion val="6"/>
            <c:spPr>
              <a:solidFill>
                <a:srgbClr val="E7C45A">
                  <a:lumMod val="50000"/>
                </a:srgbClr>
              </a:solidFill>
              <a:ln>
                <a:noFill/>
              </a:ln>
              <a:effectLst/>
            </c:spPr>
            <c:extLst>
              <c:ext xmlns:c16="http://schemas.microsoft.com/office/drawing/2014/chart" uri="{C3380CC4-5D6E-409C-BE32-E72D297353CC}">
                <c16:uniqueId val="{00000001-4805-4047-94B2-DE034342CCCC}"/>
              </c:ext>
            </c:extLst>
          </c:dPt>
          <c:dPt>
            <c:idx val="1"/>
            <c:bubble3D val="0"/>
            <c:explosion val="7"/>
            <c:spPr>
              <a:solidFill>
                <a:srgbClr val="F2E9D8"/>
              </a:solidFill>
              <a:ln>
                <a:noFill/>
              </a:ln>
              <a:effectLst/>
            </c:spPr>
            <c:extLst>
              <c:ext xmlns:c16="http://schemas.microsoft.com/office/drawing/2014/chart" uri="{C3380CC4-5D6E-409C-BE32-E72D297353CC}">
                <c16:uniqueId val="{00000003-4805-4047-94B2-DE034342CCCC}"/>
              </c:ext>
            </c:extLst>
          </c:dPt>
          <c:dPt>
            <c:idx val="2"/>
            <c:bubble3D val="0"/>
            <c:spPr>
              <a:solidFill>
                <a:srgbClr val="D7D3CE"/>
              </a:solidFill>
              <a:ln>
                <a:noFill/>
              </a:ln>
              <a:effectLst/>
            </c:spPr>
            <c:extLst>
              <c:ext xmlns:c16="http://schemas.microsoft.com/office/drawing/2014/chart" uri="{C3380CC4-5D6E-409C-BE32-E72D297353CC}">
                <c16:uniqueId val="{00000005-4805-4047-94B2-DE034342CCCC}"/>
              </c:ext>
            </c:extLst>
          </c:dPt>
          <c:dLbls>
            <c:dLbl>
              <c:idx val="0"/>
              <c:layout>
                <c:manualLayout>
                  <c:x val="0.16907352780788384"/>
                  <c:y val="2.7549599816297607E-2"/>
                </c:manualLayout>
              </c:layout>
              <c:tx>
                <c:rich>
                  <a:bodyPr rot="0" spcFirstLastPara="1" vertOverflow="ellipsis" vert="horz" wrap="none" lIns="38100" tIns="19050" rIns="38100" bIns="19050" anchor="ctr" anchorCtr="1">
                    <a:spAutoFit/>
                  </a:bodyPr>
                  <a:lstStyle/>
                  <a:p>
                    <a:pPr>
                      <a:defRPr sz="1600" b="1"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fld id="{D2DEEE64-E266-4435-AE0F-70B279F5D2FD}" type="VALUE">
                      <a:rPr lang="en-US" sz="1600" b="1">
                        <a:solidFill>
                          <a:srgbClr val="1F2A44"/>
                        </a:solidFill>
                        <a:latin typeface="Segoe UI" panose="020B0502040204020203" pitchFamily="34" charset="0"/>
                        <a:cs typeface="Segoe UI" panose="020B0502040204020203" pitchFamily="34" charset="0"/>
                      </a:rPr>
                      <a:pPr>
                        <a:defRPr sz="1600" b="1">
                          <a:solidFill>
                            <a:srgbClr val="1F2A44"/>
                          </a:solidFill>
                          <a:latin typeface="Segoe UI" panose="020B0502040204020203" pitchFamily="34" charset="0"/>
                          <a:ea typeface="Verdana" panose="020B0604030504040204" pitchFamily="34" charset="0"/>
                          <a:cs typeface="Segoe UI" panose="020B0502040204020203" pitchFamily="34" charset="0"/>
                        </a:defRPr>
                      </a:pPr>
                      <a:t>[VALOR]</a:t>
                    </a:fld>
                    <a:endParaRPr lang="es-ES"/>
                  </a:p>
                </c:rich>
              </c:tx>
              <c:numFmt formatCode="0.0&quot;%&quot;" sourceLinked="0"/>
              <c:spPr>
                <a:noFill/>
                <a:ln>
                  <a:noFill/>
                </a:ln>
                <a:effectLst/>
              </c:spPr>
              <c:txPr>
                <a:bodyPr rot="0" spcFirstLastPara="1" vertOverflow="ellipsis" vert="horz" wrap="none" lIns="38100" tIns="19050" rIns="38100" bIns="19050" anchor="ctr" anchorCtr="1">
                  <a:spAutoFit/>
                </a:bodyPr>
                <a:lstStyle/>
                <a:p>
                  <a:pPr>
                    <a:defRPr sz="1600" b="1"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0"/>
                </c:ext>
                <c:ext xmlns:c16="http://schemas.microsoft.com/office/drawing/2014/chart" uri="{C3380CC4-5D6E-409C-BE32-E72D297353CC}">
                  <c16:uniqueId val="{00000001-4805-4047-94B2-DE034342CCCC}"/>
                </c:ext>
              </c:extLst>
            </c:dLbl>
            <c:dLbl>
              <c:idx val="1"/>
              <c:layout>
                <c:manualLayout>
                  <c:x val="0.12199669570492765"/>
                  <c:y val="7.8613495018800994E-2"/>
                </c:manualLayout>
              </c:layout>
              <c:numFmt formatCode="0.0&quot;%&quot;" sourceLinked="0"/>
              <c:spPr>
                <a:noFill/>
                <a:ln>
                  <a:noFill/>
                </a:ln>
                <a:effectLst/>
              </c:spPr>
              <c:txPr>
                <a:bodyPr rot="0" spcFirstLastPara="1" vertOverflow="ellipsis" vert="horz" wrap="none" lIns="38100" tIns="19050" rIns="38100" bIns="19050" anchor="ctr" anchorCtr="1">
                  <a:spAutoFit/>
                </a:bodyPr>
                <a:lstStyle/>
                <a:p>
                  <a:pPr>
                    <a:defRPr sz="1600" b="1"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3-4805-4047-94B2-DE034342CCCC}"/>
                </c:ext>
              </c:extLst>
            </c:dLbl>
            <c:dLbl>
              <c:idx val="2"/>
              <c:layout>
                <c:manualLayout>
                  <c:x val="-0.15240289350647201"/>
                  <c:y val="6.33101537071316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805-4047-94B2-DE034342CCCC}"/>
                </c:ext>
              </c:extLst>
            </c:dLbl>
            <c:numFmt formatCode="0.0&quot;%&quot;" sourceLinked="0"/>
            <c:spPr>
              <a:noFill/>
              <a:ln>
                <a:noFill/>
              </a:ln>
              <a:effectLst/>
            </c:spPr>
            <c:txPr>
              <a:bodyPr rot="0" spcFirstLastPara="1" vertOverflow="ellipsis" vert="horz" wrap="none" lIns="38100" tIns="19050" rIns="38100" bIns="19050" anchor="ctr" anchorCtr="1">
                <a:spAutoFit/>
              </a:bodyPr>
              <a:lstStyle/>
              <a:p>
                <a:pPr>
                  <a:defRPr sz="12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Hoja1!$B$1:$D$1</c:f>
              <c:strCache>
                <c:ptCount val="3"/>
                <c:pt idx="0">
                  <c:v>frecuente</c:v>
                </c:pt>
                <c:pt idx="1">
                  <c:v>ocasional</c:v>
                </c:pt>
                <c:pt idx="2">
                  <c:v>no lector</c:v>
                </c:pt>
              </c:strCache>
            </c:strRef>
          </c:cat>
          <c:val>
            <c:numRef>
              <c:f>Hoja1!$B$2:$D$2</c:f>
              <c:numCache>
                <c:formatCode>General</c:formatCode>
                <c:ptCount val="3"/>
                <c:pt idx="0">
                  <c:v>20.7</c:v>
                </c:pt>
                <c:pt idx="1">
                  <c:v>5</c:v>
                </c:pt>
                <c:pt idx="2">
                  <c:v>74.3</c:v>
                </c:pt>
              </c:numCache>
            </c:numRef>
          </c:val>
          <c:extLst>
            <c:ext xmlns:c16="http://schemas.microsoft.com/office/drawing/2014/chart" uri="{C3380CC4-5D6E-409C-BE32-E72D297353CC}">
              <c16:uniqueId val="{00000008-4805-4047-94B2-DE034342CCCC}"/>
            </c:ext>
          </c:extLst>
        </c:ser>
        <c:dLbls>
          <c:showLegendKey val="0"/>
          <c:showVal val="1"/>
          <c:showCatName val="0"/>
          <c:showSerName val="0"/>
          <c:showPercent val="0"/>
          <c:showBubbleSize val="0"/>
          <c:showLeaderLines val="0"/>
        </c:dLbls>
        <c:firstSliceAng val="0"/>
        <c:holeSize val="50"/>
      </c:doughnutChart>
      <c:spPr>
        <a:noFill/>
        <a:ln>
          <a:noFill/>
        </a:ln>
        <a:effectLst/>
      </c:spPr>
    </c:plotArea>
    <c:plotVisOnly val="1"/>
    <c:dispBlanksAs val="zero"/>
    <c:showDLblsOverMax val="0"/>
  </c:chart>
  <c:spPr>
    <a:noFill/>
    <a:ln w="6350" cap="flat" cmpd="sng" algn="ctr">
      <a:noFill/>
      <a:prstDash val="solid"/>
      <a:miter lim="800000"/>
    </a:ln>
    <a:effectLst/>
  </c:spPr>
  <c:txPr>
    <a:bodyPr/>
    <a:lstStyle/>
    <a:p>
      <a:pPr>
        <a:defRPr sz="1800"/>
      </a:pPr>
      <a:endParaRPr lang="es-ES"/>
    </a:p>
  </c:txPr>
  <c:externalData r:id="rId4">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7757672491411097"/>
          <c:y val="6.8965517241379413E-3"/>
          <c:w val="0.82242327508588897"/>
          <c:h val="0.9931034742174315"/>
        </c:manualLayout>
      </c:layout>
      <c:barChart>
        <c:barDir val="bar"/>
        <c:grouping val="clustered"/>
        <c:varyColors val="0"/>
        <c:ser>
          <c:idx val="1"/>
          <c:order val="0"/>
          <c:tx>
            <c:strRef>
              <c:f>Sheet1!$A$2</c:f>
              <c:strCache>
                <c:ptCount val="1"/>
                <c:pt idx="0">
                  <c:v>Habitual</c:v>
                </c:pt>
              </c:strCache>
            </c:strRef>
          </c:tx>
          <c:spPr>
            <a:solidFill>
              <a:schemeClr val="bg2">
                <a:lumMod val="50000"/>
              </a:schemeClr>
            </a:solidFill>
            <a:ln>
              <a:noFill/>
            </a:ln>
          </c:spPr>
          <c:invertIfNegative val="0"/>
          <c:dPt>
            <c:idx val="4"/>
            <c:invertIfNegative val="0"/>
            <c:bubble3D val="0"/>
            <c:extLst>
              <c:ext xmlns:c16="http://schemas.microsoft.com/office/drawing/2014/chart" uri="{C3380CC4-5D6E-409C-BE32-E72D297353CC}">
                <c16:uniqueId val="{00000000-5B7B-4E9D-A21C-FF93315EF035}"/>
              </c:ext>
            </c:extLst>
          </c:dPt>
          <c:dLbls>
            <c:dLbl>
              <c:idx val="3"/>
              <c:numFmt formatCode="0.0&quot;%&quot;" sourceLinked="0"/>
              <c:spPr>
                <a:noFill/>
                <a:ln>
                  <a:noFill/>
                </a:ln>
                <a:effectLst/>
              </c:spPr>
              <c:txPr>
                <a:bodyPr wrap="square" lIns="38100" tIns="19050" rIns="38100" bIns="19050" anchor="ctr">
                  <a:noAutofit/>
                </a:bodyPr>
                <a:lstStyle/>
                <a:p>
                  <a:pPr>
                    <a:defRPr sz="1100" b="0">
                      <a:solidFill>
                        <a:schemeClr val="tx1"/>
                      </a:solidFill>
                      <a:latin typeface="Segoe"/>
                      <a:cs typeface="Segoe UI" panose="020B0502040204020203" pitchFamily="34" charset="0"/>
                    </a:defRPr>
                  </a:pPr>
                  <a:endParaRPr lang="es-ES"/>
                </a:p>
              </c:txPr>
              <c:dLblPos val="outEnd"/>
              <c:showLegendKey val="0"/>
              <c:showVal val="1"/>
              <c:showCatName val="0"/>
              <c:showSerName val="0"/>
              <c:showPercent val="0"/>
              <c:showBubbleSize val="0"/>
              <c:extLst>
                <c:ext xmlns:c15="http://schemas.microsoft.com/office/drawing/2012/chart" uri="{CE6537A1-D6FC-4f65-9D91-7224C49458BB}">
                  <c15:layout>
                    <c:manualLayout>
                      <c:w val="7.1337649078942661E-2"/>
                      <c:h val="7.4716715620144439E-2"/>
                    </c:manualLayout>
                  </c15:layout>
                </c:ext>
                <c:ext xmlns:c16="http://schemas.microsoft.com/office/drawing/2014/chart" uri="{C3380CC4-5D6E-409C-BE32-E72D297353CC}">
                  <c16:uniqueId val="{00000001-5B7B-4E9D-A21C-FF93315EF035}"/>
                </c:ext>
              </c:extLst>
            </c:dLbl>
            <c:numFmt formatCode="0.0&quot;%&quot;" sourceLinked="0"/>
            <c:spPr>
              <a:noFill/>
              <a:ln>
                <a:noFill/>
              </a:ln>
              <a:effectLst/>
            </c:spPr>
            <c:txPr>
              <a:bodyPr wrap="square" lIns="38100" tIns="19050" rIns="38100" bIns="19050" anchor="ctr">
                <a:spAutoFit/>
              </a:bodyPr>
              <a:lstStyle/>
              <a:p>
                <a:pPr>
                  <a:defRPr sz="1100" b="0">
                    <a:solidFill>
                      <a:schemeClr val="tx1"/>
                    </a:solidFill>
                    <a:latin typeface="Segoe"/>
                    <a:cs typeface="Segoe UI" panose="020B0502040204020203" pitchFamily="3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Sheet1!$B$1:$H$1</c:f>
              <c:strCache>
                <c:ptCount val="7"/>
                <c:pt idx="0">
                  <c:v>Castellano</c:v>
                </c:pt>
                <c:pt idx="1">
                  <c:v>Catalán</c:v>
                </c:pt>
                <c:pt idx="2">
                  <c:v>Inglés</c:v>
                </c:pt>
                <c:pt idx="3">
                  <c:v>Gallego</c:v>
                </c:pt>
                <c:pt idx="4">
                  <c:v>Francés</c:v>
                </c:pt>
                <c:pt idx="5">
                  <c:v>Euskera</c:v>
                </c:pt>
                <c:pt idx="6">
                  <c:v>Otras</c:v>
                </c:pt>
              </c:strCache>
            </c:strRef>
          </c:cat>
          <c:val>
            <c:numRef>
              <c:f>Sheet1!$B$2:$H$2</c:f>
              <c:numCache>
                <c:formatCode>0.0</c:formatCode>
                <c:ptCount val="7"/>
                <c:pt idx="0">
                  <c:v>92.3</c:v>
                </c:pt>
                <c:pt idx="1">
                  <c:v>10.4</c:v>
                </c:pt>
                <c:pt idx="2">
                  <c:v>9.9</c:v>
                </c:pt>
                <c:pt idx="3">
                  <c:v>2.8</c:v>
                </c:pt>
                <c:pt idx="4">
                  <c:v>2.2000000000000002</c:v>
                </c:pt>
                <c:pt idx="5">
                  <c:v>1.6</c:v>
                </c:pt>
                <c:pt idx="6">
                  <c:v>2.2999999999999998</c:v>
                </c:pt>
              </c:numCache>
            </c:numRef>
          </c:val>
          <c:extLst>
            <c:ext xmlns:c16="http://schemas.microsoft.com/office/drawing/2014/chart" uri="{C3380CC4-5D6E-409C-BE32-E72D297353CC}">
              <c16:uniqueId val="{00000002-5B7B-4E9D-A21C-FF93315EF035}"/>
            </c:ext>
          </c:extLst>
        </c:ser>
        <c:dLbls>
          <c:showLegendKey val="0"/>
          <c:showVal val="1"/>
          <c:showCatName val="0"/>
          <c:showSerName val="0"/>
          <c:showPercent val="0"/>
          <c:showBubbleSize val="0"/>
        </c:dLbls>
        <c:gapWidth val="50"/>
        <c:axId val="113703168"/>
        <c:axId val="113717248"/>
      </c:barChart>
      <c:catAx>
        <c:axId val="113703168"/>
        <c:scaling>
          <c:orientation val="maxMin"/>
        </c:scaling>
        <c:delete val="0"/>
        <c:axPos val="l"/>
        <c:numFmt formatCode="General" sourceLinked="1"/>
        <c:majorTickMark val="none"/>
        <c:minorTickMark val="none"/>
        <c:tickLblPos val="nextTo"/>
        <c:txPr>
          <a:bodyPr/>
          <a:lstStyle/>
          <a:p>
            <a:pPr>
              <a:defRPr sz="1200">
                <a:solidFill>
                  <a:schemeClr val="tx1">
                    <a:lumMod val="85000"/>
                    <a:lumOff val="15000"/>
                  </a:schemeClr>
                </a:solidFill>
                <a:latin typeface="Segoe UI" panose="020B0502040204020203" pitchFamily="34" charset="0"/>
                <a:cs typeface="Segoe UI" panose="020B0502040204020203" pitchFamily="34" charset="0"/>
              </a:defRPr>
            </a:pPr>
            <a:endParaRPr lang="es-ES"/>
          </a:p>
        </c:txPr>
        <c:crossAx val="113717248"/>
        <c:crosses val="autoZero"/>
        <c:auto val="1"/>
        <c:lblAlgn val="ctr"/>
        <c:lblOffset val="100"/>
        <c:noMultiLvlLbl val="0"/>
      </c:catAx>
      <c:valAx>
        <c:axId val="113717248"/>
        <c:scaling>
          <c:orientation val="minMax"/>
          <c:max val="120"/>
          <c:min val="0"/>
        </c:scaling>
        <c:delete val="1"/>
        <c:axPos val="t"/>
        <c:numFmt formatCode="0.0" sourceLinked="1"/>
        <c:majorTickMark val="out"/>
        <c:minorTickMark val="none"/>
        <c:tickLblPos val="nextTo"/>
        <c:crossAx val="113703168"/>
        <c:crosses val="autoZero"/>
        <c:crossBetween val="between"/>
      </c:valAx>
    </c:plotArea>
    <c:plotVisOnly val="1"/>
    <c:dispBlanksAs val="gap"/>
    <c:showDLblsOverMax val="0"/>
  </c:chart>
  <c:spPr>
    <a:ln>
      <a:noFill/>
    </a:ln>
  </c:spPr>
  <c:txPr>
    <a:bodyPr/>
    <a:lstStyle/>
    <a:p>
      <a:pPr>
        <a:defRPr sz="1400"/>
      </a:pPr>
      <a:endParaRPr lang="es-E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297823569925933"/>
          <c:y val="3.5765521392949744E-2"/>
          <c:w val="0.50381964281947411"/>
          <c:h val="0.95613323624041713"/>
        </c:manualLayout>
      </c:layout>
      <c:barChart>
        <c:barDir val="bar"/>
        <c:grouping val="clustered"/>
        <c:varyColors val="0"/>
        <c:ser>
          <c:idx val="0"/>
          <c:order val="0"/>
          <c:tx>
            <c:strRef>
              <c:f>Hoja1!$B$1</c:f>
              <c:strCache>
                <c:ptCount val="1"/>
                <c:pt idx="0">
                  <c:v>Serie 1</c:v>
                </c:pt>
              </c:strCache>
            </c:strRef>
          </c:tx>
          <c:spPr>
            <a:solidFill>
              <a:schemeClr val="bg2">
                <a:lumMod val="75000"/>
              </a:schemeClr>
            </a:solidFill>
            <a:ln w="12700" cap="flat" cmpd="sng" algn="ctr">
              <a:noFill/>
              <a:prstDash val="solid"/>
              <a:miter lim="800000"/>
            </a:ln>
            <a:effectLst/>
          </c:spPr>
          <c:invertIfNegative val="0"/>
          <c:dLbls>
            <c:dLbl>
              <c:idx val="0"/>
              <c:numFmt formatCode="0.0&quot;%&quot;" sourceLinked="0"/>
              <c:spPr/>
              <c:txPr>
                <a:bodyPr anchorCtr="0"/>
                <a:lstStyle/>
                <a:p>
                  <a:pPr algn="ctr" rtl="0">
                    <a:defRPr lang="en-US" sz="1100" b="0" i="0" u="none" strike="noStrike" kern="1200" baseline="0">
                      <a:solidFill>
                        <a:prstClr val="black">
                          <a:lumMod val="75000"/>
                          <a:lumOff val="25000"/>
                        </a:prst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0-E8D3-4EA9-AE62-F3063E6F2B07}"/>
                </c:ext>
              </c:extLst>
            </c:dLbl>
            <c:dLbl>
              <c:idx val="1"/>
              <c:numFmt formatCode="0.0&quot;%&quot;" sourceLinked="0"/>
              <c:spPr/>
              <c:txPr>
                <a:bodyPr anchorCtr="0"/>
                <a:lstStyle/>
                <a:p>
                  <a:pPr algn="ctr">
                    <a:defRPr lang="es-ES" sz="110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1-E8D3-4EA9-AE62-F3063E6F2B07}"/>
                </c:ext>
              </c:extLst>
            </c:dLbl>
            <c:numFmt formatCode="0.0&quot;%&quot;" sourceLinked="0"/>
            <c:spPr>
              <a:noFill/>
              <a:ln>
                <a:noFill/>
              </a:ln>
              <a:effectLst/>
            </c:spPr>
            <c:txPr>
              <a:bodyPr anchorCtr="0"/>
              <a:lstStyle/>
              <a:p>
                <a:pPr algn="ctr">
                  <a:defRPr lang="es-ES" sz="110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Hoja1!$A$2:$A$18</c:f>
              <c:strCache>
                <c:ptCount val="17"/>
                <c:pt idx="0">
                  <c:v>Spotify</c:v>
                </c:pt>
                <c:pt idx="1">
                  <c:v>Youtube</c:v>
                </c:pt>
                <c:pt idx="2">
                  <c:v>Amazon Music</c:v>
                </c:pt>
                <c:pt idx="3">
                  <c:v>iVoox</c:v>
                </c:pt>
                <c:pt idx="4">
                  <c:v>Audible</c:v>
                </c:pt>
                <c:pt idx="5">
                  <c:v>Directamente en la web/app de la cadena de radio</c:v>
                </c:pt>
                <c:pt idx="6">
                  <c:v>Google Podcasts</c:v>
                </c:pt>
                <c:pt idx="7">
                  <c:v>Apple Podcasts</c:v>
                </c:pt>
                <c:pt idx="8">
                  <c:v>Podimo</c:v>
                </c:pt>
                <c:pt idx="9">
                  <c:v>RTVE play</c:v>
                </c:pt>
                <c:pt idx="10">
                  <c:v>Podium Podcast</c:v>
                </c:pt>
                <c:pt idx="11">
                  <c:v>Deezer</c:v>
                </c:pt>
                <c:pt idx="12">
                  <c:v>Castbox</c:v>
                </c:pt>
                <c:pt idx="13">
                  <c:v>Podcast &amp; Radio Addict</c:v>
                </c:pt>
                <c:pt idx="14">
                  <c:v>TuneIn</c:v>
                </c:pt>
                <c:pt idx="15">
                  <c:v>SoundCloud</c:v>
                </c:pt>
                <c:pt idx="16">
                  <c:v>Storytel</c:v>
                </c:pt>
              </c:strCache>
            </c:strRef>
          </c:cat>
          <c:val>
            <c:numRef>
              <c:f>Hoja1!$B$2:$B$18</c:f>
              <c:numCache>
                <c:formatCode>0.0</c:formatCode>
                <c:ptCount val="17"/>
                <c:pt idx="0">
                  <c:v>40.200000000000003</c:v>
                </c:pt>
                <c:pt idx="1">
                  <c:v>34.799999999999997</c:v>
                </c:pt>
                <c:pt idx="2">
                  <c:v>19.600000000000001</c:v>
                </c:pt>
                <c:pt idx="3">
                  <c:v>19.600000000000001</c:v>
                </c:pt>
                <c:pt idx="4">
                  <c:v>13.4</c:v>
                </c:pt>
                <c:pt idx="5">
                  <c:v>12.6</c:v>
                </c:pt>
                <c:pt idx="6">
                  <c:v>6.8</c:v>
                </c:pt>
                <c:pt idx="7">
                  <c:v>6.7</c:v>
                </c:pt>
                <c:pt idx="8">
                  <c:v>6.5</c:v>
                </c:pt>
                <c:pt idx="9">
                  <c:v>6.4</c:v>
                </c:pt>
                <c:pt idx="10">
                  <c:v>4.2</c:v>
                </c:pt>
                <c:pt idx="11">
                  <c:v>3.9</c:v>
                </c:pt>
                <c:pt idx="12">
                  <c:v>3.4</c:v>
                </c:pt>
                <c:pt idx="13">
                  <c:v>2.8</c:v>
                </c:pt>
                <c:pt idx="14">
                  <c:v>2.5</c:v>
                </c:pt>
                <c:pt idx="15">
                  <c:v>2.4</c:v>
                </c:pt>
                <c:pt idx="16">
                  <c:v>1.6</c:v>
                </c:pt>
              </c:numCache>
            </c:numRef>
          </c:val>
          <c:extLst>
            <c:ext xmlns:c16="http://schemas.microsoft.com/office/drawing/2014/chart" uri="{C3380CC4-5D6E-409C-BE32-E72D297353CC}">
              <c16:uniqueId val="{00000002-E8D3-4EA9-AE62-F3063E6F2B07}"/>
            </c:ext>
          </c:extLst>
        </c:ser>
        <c:dLbls>
          <c:showLegendKey val="0"/>
          <c:showVal val="0"/>
          <c:showCatName val="0"/>
          <c:showSerName val="0"/>
          <c:showPercent val="0"/>
          <c:showBubbleSize val="0"/>
        </c:dLbls>
        <c:gapWidth val="50"/>
        <c:overlap val="19"/>
        <c:axId val="190882944"/>
        <c:axId val="190884480"/>
      </c:barChart>
      <c:catAx>
        <c:axId val="190882944"/>
        <c:scaling>
          <c:orientation val="maxMin"/>
        </c:scaling>
        <c:delete val="1"/>
        <c:axPos val="l"/>
        <c:numFmt formatCode="General" sourceLinked="0"/>
        <c:majorTickMark val="none"/>
        <c:minorTickMark val="none"/>
        <c:tickLblPos val="nextTo"/>
        <c:crossAx val="190884480"/>
        <c:crosses val="autoZero"/>
        <c:auto val="1"/>
        <c:lblAlgn val="ctr"/>
        <c:lblOffset val="100"/>
        <c:noMultiLvlLbl val="0"/>
      </c:catAx>
      <c:valAx>
        <c:axId val="190884480"/>
        <c:scaling>
          <c:orientation val="minMax"/>
          <c:max val="45"/>
          <c:min val="0"/>
        </c:scaling>
        <c:delete val="1"/>
        <c:axPos val="t"/>
        <c:numFmt formatCode="0.0" sourceLinked="1"/>
        <c:majorTickMark val="out"/>
        <c:minorTickMark val="none"/>
        <c:tickLblPos val="nextTo"/>
        <c:crossAx val="190882944"/>
        <c:crosses val="autoZero"/>
        <c:crossBetween val="between"/>
        <c:majorUnit val="10"/>
        <c:minorUnit val="1"/>
      </c:valAx>
    </c:plotArea>
    <c:plotVisOnly val="1"/>
    <c:dispBlanksAs val="gap"/>
    <c:showDLblsOverMax val="0"/>
  </c:chart>
  <c:txPr>
    <a:bodyPr/>
    <a:lstStyle/>
    <a:p>
      <a:pPr>
        <a:defRPr sz="1800"/>
      </a:pPr>
      <a:endParaRPr lang="es-E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1.7283018018257663E-2"/>
          <c:y val="0.20452503807222217"/>
          <c:w val="0.97957461506933219"/>
          <c:h val="0.63996132290719632"/>
        </c:manualLayout>
      </c:layout>
      <c:barChart>
        <c:barDir val="col"/>
        <c:grouping val="clustered"/>
        <c:varyColors val="0"/>
        <c:ser>
          <c:idx val="0"/>
          <c:order val="0"/>
          <c:tx>
            <c:strRef>
              <c:f>Hoja1!$B$1</c:f>
              <c:strCache>
                <c:ptCount val="1"/>
                <c:pt idx="0">
                  <c:v>14-24</c:v>
                </c:pt>
              </c:strCache>
            </c:strRef>
          </c:tx>
          <c:spPr>
            <a:solidFill>
              <a:srgbClr val="A3ABBD"/>
            </a:solidFill>
            <a:ln>
              <a:noFill/>
            </a:ln>
            <a:effectLst/>
          </c:spPr>
          <c:invertIfNegative val="0"/>
          <c:dLbls>
            <c:numFmt formatCode="0.0&quot;%&quot;"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Hoja1!$A$2:$A$8</c:f>
              <c:strCache>
                <c:ptCount val="6"/>
                <c:pt idx="0">
                  <c:v>LIBROS</c:v>
                </c:pt>
                <c:pt idx="1">
                  <c:v>REVISTAS</c:v>
                </c:pt>
                <c:pt idx="2">
                  <c:v>PERIÓDICOS</c:v>
                </c:pt>
                <c:pt idx="3">
                  <c:v>CÓMICS</c:v>
                </c:pt>
                <c:pt idx="4">
                  <c:v>WEBS, BLOGS,…</c:v>
                </c:pt>
                <c:pt idx="5">
                  <c:v>REDES SOCIALES</c:v>
                </c:pt>
              </c:strCache>
            </c:strRef>
          </c:cat>
          <c:val>
            <c:numRef>
              <c:f>Hoja1!$B$2:$B$8</c:f>
              <c:numCache>
                <c:formatCode>General</c:formatCode>
                <c:ptCount val="6"/>
                <c:pt idx="0">
                  <c:v>85</c:v>
                </c:pt>
                <c:pt idx="1">
                  <c:v>20.100000000000001</c:v>
                </c:pt>
                <c:pt idx="2">
                  <c:v>52.4</c:v>
                </c:pt>
                <c:pt idx="3">
                  <c:v>25.4</c:v>
                </c:pt>
                <c:pt idx="4">
                  <c:v>68.599999999999994</c:v>
                </c:pt>
                <c:pt idx="5">
                  <c:v>64.400000000000006</c:v>
                </c:pt>
              </c:numCache>
            </c:numRef>
          </c:val>
          <c:extLst>
            <c:ext xmlns:c16="http://schemas.microsoft.com/office/drawing/2014/chart" uri="{C3380CC4-5D6E-409C-BE32-E72D297353CC}">
              <c16:uniqueId val="{00000000-AEF9-4FAB-ADA7-C7552ED7ADF7}"/>
            </c:ext>
          </c:extLst>
        </c:ser>
        <c:ser>
          <c:idx val="1"/>
          <c:order val="1"/>
          <c:tx>
            <c:strRef>
              <c:f>Hoja1!$C$1</c:f>
              <c:strCache>
                <c:ptCount val="1"/>
                <c:pt idx="0">
                  <c:v>25-34</c:v>
                </c:pt>
              </c:strCache>
            </c:strRef>
          </c:tx>
          <c:spPr>
            <a:solidFill>
              <a:srgbClr val="8D97AD"/>
            </a:solidFill>
            <a:ln>
              <a:noFill/>
            </a:ln>
            <a:effectLst/>
          </c:spPr>
          <c:invertIfNegative val="0"/>
          <c:dLbls>
            <c:dLbl>
              <c:idx val="0"/>
              <c:layout>
                <c:manualLayout>
                  <c:x val="-3.9679939944619628E-3"/>
                  <c:y val="3.067172224795281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EF9-4FAB-ADA7-C7552ED7ADF7}"/>
                </c:ext>
              </c:extLst>
            </c:dLbl>
            <c:dLbl>
              <c:idx val="1"/>
              <c:layout>
                <c:manualLayout>
                  <c:x val="1.6361992072104336E-3"/>
                  <c:y val="6.5100538292569031E-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EF9-4FAB-ADA7-C7552ED7ADF7}"/>
                </c:ext>
              </c:extLst>
            </c:dLbl>
            <c:dLbl>
              <c:idx val="2"/>
              <c:layout>
                <c:manualLayout>
                  <c:x val="2.1140768142410343E-3"/>
                  <c:y val="9.898885171298494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EF9-4FAB-ADA7-C7552ED7ADF7}"/>
                </c:ext>
              </c:extLst>
            </c:dLbl>
            <c:dLbl>
              <c:idx val="3"/>
              <c:layout>
                <c:manualLayout>
                  <c:x val="1.4353612885832087E-4"/>
                  <c:y val="5.496791576422635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EF9-4FAB-ADA7-C7552ED7ADF7}"/>
                </c:ext>
              </c:extLst>
            </c:dLbl>
            <c:dLbl>
              <c:idx val="4"/>
              <c:layout>
                <c:manualLayout>
                  <c:x val="1.3413458827498011E-3"/>
                  <c:y val="1.29060015489604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EF9-4FAB-ADA7-C7552ED7ADF7}"/>
                </c:ext>
              </c:extLst>
            </c:dLbl>
            <c:dLbl>
              <c:idx val="5"/>
              <c:layout>
                <c:manualLayout>
                  <c:x val="-9.950115982816604E-4"/>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EF9-4FAB-ADA7-C7552ED7ADF7}"/>
                </c:ext>
              </c:extLst>
            </c:dLbl>
            <c:numFmt formatCode="0.0&quot;%&quot;" sourceLinked="0"/>
            <c:spPr>
              <a:noFill/>
              <a:ln>
                <a:noFill/>
              </a:ln>
              <a:effectLst/>
            </c:spPr>
            <c:txPr>
              <a:bodyPr rot="0" spcFirstLastPara="1" vertOverflow="ellipsis" vert="horz" wrap="square" lIns="38100" tIns="19050" rIns="38100" bIns="19050" anchor="ctr" anchorCtr="0">
                <a:spAutoFit/>
              </a:bodyPr>
              <a:lstStyle/>
              <a:p>
                <a:pPr algn="ctr">
                  <a:defRPr lang="en-US" sz="8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Hoja1!$A$2:$A$8</c:f>
              <c:strCache>
                <c:ptCount val="6"/>
                <c:pt idx="0">
                  <c:v>LIBROS</c:v>
                </c:pt>
                <c:pt idx="1">
                  <c:v>REVISTAS</c:v>
                </c:pt>
                <c:pt idx="2">
                  <c:v>PERIÓDICOS</c:v>
                </c:pt>
                <c:pt idx="3">
                  <c:v>CÓMICS</c:v>
                </c:pt>
                <c:pt idx="4">
                  <c:v>WEBS, BLOGS,…</c:v>
                </c:pt>
                <c:pt idx="5">
                  <c:v>REDES SOCIALES</c:v>
                </c:pt>
              </c:strCache>
            </c:strRef>
          </c:cat>
          <c:val>
            <c:numRef>
              <c:f>Hoja1!$C$2:$C$8</c:f>
              <c:numCache>
                <c:formatCode>General</c:formatCode>
                <c:ptCount val="6"/>
                <c:pt idx="0">
                  <c:v>70.8</c:v>
                </c:pt>
                <c:pt idx="1">
                  <c:v>24.7</c:v>
                </c:pt>
                <c:pt idx="2">
                  <c:v>60.5</c:v>
                </c:pt>
                <c:pt idx="3">
                  <c:v>19.7</c:v>
                </c:pt>
                <c:pt idx="4">
                  <c:v>64.099999999999994</c:v>
                </c:pt>
                <c:pt idx="5">
                  <c:v>70.2</c:v>
                </c:pt>
              </c:numCache>
            </c:numRef>
          </c:val>
          <c:extLst>
            <c:ext xmlns:c16="http://schemas.microsoft.com/office/drawing/2014/chart" uri="{C3380CC4-5D6E-409C-BE32-E72D297353CC}">
              <c16:uniqueId val="{00000008-AEF9-4FAB-ADA7-C7552ED7ADF7}"/>
            </c:ext>
          </c:extLst>
        </c:ser>
        <c:ser>
          <c:idx val="2"/>
          <c:order val="2"/>
          <c:tx>
            <c:strRef>
              <c:f>Hoja1!$D$1</c:f>
              <c:strCache>
                <c:ptCount val="1"/>
                <c:pt idx="0">
                  <c:v>35-44</c:v>
                </c:pt>
              </c:strCache>
            </c:strRef>
          </c:tx>
          <c:spPr>
            <a:solidFill>
              <a:srgbClr val="707C98"/>
            </a:solidFill>
            <a:ln>
              <a:noFill/>
            </a:ln>
            <a:effectLst/>
          </c:spPr>
          <c:invertIfNegative val="0"/>
          <c:dLbls>
            <c:numFmt formatCode="0.0&quot;%&quot;" sourceLinked="0"/>
            <c:spPr>
              <a:noFill/>
              <a:ln>
                <a:noFill/>
              </a:ln>
              <a:effectLst/>
            </c:spPr>
            <c:txPr>
              <a:bodyPr rot="0" spcFirstLastPara="1" vertOverflow="ellipsis" vert="horz" wrap="square" lIns="38100" tIns="19050" rIns="38100" bIns="19050" anchor="ctr" anchorCtr="0">
                <a:spAutoFit/>
              </a:bodyPr>
              <a:lstStyle/>
              <a:p>
                <a:pPr algn="ctr">
                  <a:defRPr lang="en-US" sz="8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Hoja1!$A$2:$A$8</c:f>
              <c:strCache>
                <c:ptCount val="6"/>
                <c:pt idx="0">
                  <c:v>LIBROS</c:v>
                </c:pt>
                <c:pt idx="1">
                  <c:v>REVISTAS</c:v>
                </c:pt>
                <c:pt idx="2">
                  <c:v>PERIÓDICOS</c:v>
                </c:pt>
                <c:pt idx="3">
                  <c:v>CÓMICS</c:v>
                </c:pt>
                <c:pt idx="4">
                  <c:v>WEBS, BLOGS,…</c:v>
                </c:pt>
                <c:pt idx="5">
                  <c:v>REDES SOCIALES</c:v>
                </c:pt>
              </c:strCache>
            </c:strRef>
          </c:cat>
          <c:val>
            <c:numRef>
              <c:f>Hoja1!$D$2:$D$8</c:f>
              <c:numCache>
                <c:formatCode>General</c:formatCode>
                <c:ptCount val="6"/>
                <c:pt idx="0">
                  <c:v>68.7</c:v>
                </c:pt>
                <c:pt idx="1">
                  <c:v>27.7</c:v>
                </c:pt>
                <c:pt idx="2">
                  <c:v>67.3</c:v>
                </c:pt>
                <c:pt idx="3">
                  <c:v>14.9</c:v>
                </c:pt>
                <c:pt idx="4">
                  <c:v>70.400000000000006</c:v>
                </c:pt>
                <c:pt idx="5">
                  <c:v>71.400000000000006</c:v>
                </c:pt>
              </c:numCache>
            </c:numRef>
          </c:val>
          <c:extLst>
            <c:ext xmlns:c16="http://schemas.microsoft.com/office/drawing/2014/chart" uri="{C3380CC4-5D6E-409C-BE32-E72D297353CC}">
              <c16:uniqueId val="{00000009-AEF9-4FAB-ADA7-C7552ED7ADF7}"/>
            </c:ext>
          </c:extLst>
        </c:ser>
        <c:ser>
          <c:idx val="3"/>
          <c:order val="3"/>
          <c:tx>
            <c:strRef>
              <c:f>Hoja1!$E$1</c:f>
              <c:strCache>
                <c:ptCount val="1"/>
                <c:pt idx="0">
                  <c:v>45-54</c:v>
                </c:pt>
              </c:strCache>
            </c:strRef>
          </c:tx>
          <c:spPr>
            <a:solidFill>
              <a:srgbClr val="5D6881"/>
            </a:solidFill>
            <a:ln>
              <a:noFill/>
            </a:ln>
            <a:effectLst/>
          </c:spPr>
          <c:invertIfNegative val="0"/>
          <c:dLbls>
            <c:numFmt formatCode="0.0&quot;%&quot;" sourceLinked="0"/>
            <c:spPr>
              <a:noFill/>
              <a:ln>
                <a:noFill/>
              </a:ln>
              <a:effectLst/>
            </c:spPr>
            <c:txPr>
              <a:bodyPr rot="0" spcFirstLastPara="1" vertOverflow="ellipsis" vert="horz" wrap="square" lIns="38100" tIns="19050" rIns="38100" bIns="19050" anchor="ctr" anchorCtr="0">
                <a:spAutoFit/>
              </a:bodyPr>
              <a:lstStyle/>
              <a:p>
                <a:pPr algn="ctr">
                  <a:defRPr lang="en-US" sz="8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Hoja1!$A$2:$A$8</c:f>
              <c:strCache>
                <c:ptCount val="6"/>
                <c:pt idx="0">
                  <c:v>LIBROS</c:v>
                </c:pt>
                <c:pt idx="1">
                  <c:v>REVISTAS</c:v>
                </c:pt>
                <c:pt idx="2">
                  <c:v>PERIÓDICOS</c:v>
                </c:pt>
                <c:pt idx="3">
                  <c:v>CÓMICS</c:v>
                </c:pt>
                <c:pt idx="4">
                  <c:v>WEBS, BLOGS,…</c:v>
                </c:pt>
                <c:pt idx="5">
                  <c:v>REDES SOCIALES</c:v>
                </c:pt>
              </c:strCache>
            </c:strRef>
          </c:cat>
          <c:val>
            <c:numRef>
              <c:f>Hoja1!$E$2:$E$8</c:f>
              <c:numCache>
                <c:formatCode>General</c:formatCode>
                <c:ptCount val="6"/>
                <c:pt idx="0">
                  <c:v>70.8</c:v>
                </c:pt>
                <c:pt idx="1">
                  <c:v>26.2</c:v>
                </c:pt>
                <c:pt idx="2">
                  <c:v>73.099999999999994</c:v>
                </c:pt>
                <c:pt idx="3">
                  <c:v>13.9</c:v>
                </c:pt>
                <c:pt idx="4">
                  <c:v>72.2</c:v>
                </c:pt>
                <c:pt idx="5">
                  <c:v>64.900000000000006</c:v>
                </c:pt>
              </c:numCache>
            </c:numRef>
          </c:val>
          <c:extLst>
            <c:ext xmlns:c16="http://schemas.microsoft.com/office/drawing/2014/chart" uri="{C3380CC4-5D6E-409C-BE32-E72D297353CC}">
              <c16:uniqueId val="{0000000A-AEF9-4FAB-ADA7-C7552ED7ADF7}"/>
            </c:ext>
          </c:extLst>
        </c:ser>
        <c:ser>
          <c:idx val="4"/>
          <c:order val="4"/>
          <c:tx>
            <c:strRef>
              <c:f>Hoja1!$F$1</c:f>
              <c:strCache>
                <c:ptCount val="1"/>
                <c:pt idx="0">
                  <c:v>55-64</c:v>
                </c:pt>
              </c:strCache>
            </c:strRef>
          </c:tx>
          <c:spPr>
            <a:solidFill>
              <a:srgbClr val="4C5569"/>
            </a:solidFill>
            <a:ln>
              <a:noFill/>
            </a:ln>
            <a:effectLst/>
          </c:spPr>
          <c:invertIfNegative val="0"/>
          <c:dLbls>
            <c:numFmt formatCode="0.0&quot;%&quot;" sourceLinked="0"/>
            <c:spPr>
              <a:noFill/>
              <a:ln>
                <a:noFill/>
              </a:ln>
              <a:effectLst/>
            </c:spPr>
            <c:txPr>
              <a:bodyPr rot="0" spcFirstLastPara="1" vertOverflow="ellipsis" vert="horz" wrap="square" lIns="38100" tIns="19050" rIns="38100" bIns="19050" anchor="ctr" anchorCtr="0">
                <a:spAutoFit/>
              </a:bodyPr>
              <a:lstStyle/>
              <a:p>
                <a:pPr algn="ctr">
                  <a:defRPr lang="en-US" sz="8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Hoja1!$A$2:$A$8</c:f>
              <c:strCache>
                <c:ptCount val="6"/>
                <c:pt idx="0">
                  <c:v>LIBROS</c:v>
                </c:pt>
                <c:pt idx="1">
                  <c:v>REVISTAS</c:v>
                </c:pt>
                <c:pt idx="2">
                  <c:v>PERIÓDICOS</c:v>
                </c:pt>
                <c:pt idx="3">
                  <c:v>CÓMICS</c:v>
                </c:pt>
                <c:pt idx="4">
                  <c:v>WEBS, BLOGS,…</c:v>
                </c:pt>
                <c:pt idx="5">
                  <c:v>REDES SOCIALES</c:v>
                </c:pt>
              </c:strCache>
            </c:strRef>
          </c:cat>
          <c:val>
            <c:numRef>
              <c:f>Hoja1!$F$2:$F$8</c:f>
              <c:numCache>
                <c:formatCode>General</c:formatCode>
                <c:ptCount val="6"/>
                <c:pt idx="0">
                  <c:v>73.900000000000006</c:v>
                </c:pt>
                <c:pt idx="1">
                  <c:v>30.9</c:v>
                </c:pt>
                <c:pt idx="2">
                  <c:v>77.8</c:v>
                </c:pt>
                <c:pt idx="3">
                  <c:v>11</c:v>
                </c:pt>
                <c:pt idx="4">
                  <c:v>72.8</c:v>
                </c:pt>
                <c:pt idx="5">
                  <c:v>56.5</c:v>
                </c:pt>
              </c:numCache>
            </c:numRef>
          </c:val>
          <c:extLst>
            <c:ext xmlns:c16="http://schemas.microsoft.com/office/drawing/2014/chart" uri="{C3380CC4-5D6E-409C-BE32-E72D297353CC}">
              <c16:uniqueId val="{0000000B-AEF9-4FAB-ADA7-C7552ED7ADF7}"/>
            </c:ext>
          </c:extLst>
        </c:ser>
        <c:ser>
          <c:idx val="5"/>
          <c:order val="5"/>
          <c:tx>
            <c:strRef>
              <c:f>Hoja1!$G$1</c:f>
              <c:strCache>
                <c:ptCount val="1"/>
                <c:pt idx="0">
                  <c:v>65 y más</c:v>
                </c:pt>
              </c:strCache>
            </c:strRef>
          </c:tx>
          <c:spPr>
            <a:solidFill>
              <a:srgbClr val="383F4E"/>
            </a:solidFill>
            <a:ln>
              <a:noFill/>
            </a:ln>
            <a:effectLst/>
          </c:spPr>
          <c:invertIfNegative val="0"/>
          <c:dLbls>
            <c:numFmt formatCode="0.0&quot;%&quot;" sourceLinked="0"/>
            <c:spPr>
              <a:noFill/>
              <a:ln>
                <a:noFill/>
              </a:ln>
              <a:effectLst/>
            </c:spPr>
            <c:txPr>
              <a:bodyPr rot="0" spcFirstLastPara="1" vertOverflow="ellipsis" vert="horz" wrap="square" lIns="38100" tIns="19050" rIns="38100" bIns="19050" anchor="ctr" anchorCtr="0">
                <a:spAutoFit/>
              </a:bodyPr>
              <a:lstStyle/>
              <a:p>
                <a:pPr algn="ctr">
                  <a:defRPr lang="en-US" sz="8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Hoja1!$A$2:$A$8</c:f>
              <c:strCache>
                <c:ptCount val="6"/>
                <c:pt idx="0">
                  <c:v>LIBROS</c:v>
                </c:pt>
                <c:pt idx="1">
                  <c:v>REVISTAS</c:v>
                </c:pt>
                <c:pt idx="2">
                  <c:v>PERIÓDICOS</c:v>
                </c:pt>
                <c:pt idx="3">
                  <c:v>CÓMICS</c:v>
                </c:pt>
                <c:pt idx="4">
                  <c:v>WEBS, BLOGS,…</c:v>
                </c:pt>
                <c:pt idx="5">
                  <c:v>REDES SOCIALES</c:v>
                </c:pt>
              </c:strCache>
            </c:strRef>
          </c:cat>
          <c:val>
            <c:numRef>
              <c:f>Hoja1!$G$2:$G$8</c:f>
              <c:numCache>
                <c:formatCode>General</c:formatCode>
                <c:ptCount val="6"/>
                <c:pt idx="0">
                  <c:v>58</c:v>
                </c:pt>
                <c:pt idx="1">
                  <c:v>30.2</c:v>
                </c:pt>
                <c:pt idx="2">
                  <c:v>75.599999999999994</c:v>
                </c:pt>
                <c:pt idx="3">
                  <c:v>7</c:v>
                </c:pt>
                <c:pt idx="4">
                  <c:v>58.2</c:v>
                </c:pt>
                <c:pt idx="5">
                  <c:v>45.9</c:v>
                </c:pt>
              </c:numCache>
            </c:numRef>
          </c:val>
          <c:extLst>
            <c:ext xmlns:c16="http://schemas.microsoft.com/office/drawing/2014/chart" uri="{C3380CC4-5D6E-409C-BE32-E72D297353CC}">
              <c16:uniqueId val="{0000000C-AEF9-4FAB-ADA7-C7552ED7ADF7}"/>
            </c:ext>
          </c:extLst>
        </c:ser>
        <c:dLbls>
          <c:showLegendKey val="0"/>
          <c:showVal val="1"/>
          <c:showCatName val="0"/>
          <c:showSerName val="0"/>
          <c:showPercent val="0"/>
          <c:showBubbleSize val="0"/>
        </c:dLbls>
        <c:gapWidth val="100"/>
        <c:overlap val="-7"/>
        <c:axId val="543392848"/>
        <c:axId val="543392064"/>
      </c:barChart>
      <c:catAx>
        <c:axId val="543392848"/>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ES"/>
          </a:p>
        </c:txPr>
        <c:crossAx val="543392064"/>
        <c:crosses val="autoZero"/>
        <c:auto val="1"/>
        <c:lblAlgn val="ctr"/>
        <c:lblOffset val="100"/>
        <c:noMultiLvlLbl val="0"/>
      </c:catAx>
      <c:valAx>
        <c:axId val="543392064"/>
        <c:scaling>
          <c:orientation val="minMax"/>
          <c:max val="100"/>
        </c:scaling>
        <c:delete val="1"/>
        <c:axPos val="l"/>
        <c:numFmt formatCode="General" sourceLinked="1"/>
        <c:majorTickMark val="out"/>
        <c:minorTickMark val="none"/>
        <c:tickLblPos val="nextTo"/>
        <c:crossAx val="543392848"/>
        <c:crosses val="autoZero"/>
        <c:crossBetween val="between"/>
      </c:valAx>
      <c:spPr>
        <a:noFill/>
        <a:ln>
          <a:noFill/>
        </a:ln>
        <a:effectLst/>
      </c:spPr>
    </c:plotArea>
    <c:legend>
      <c:legendPos val="b"/>
      <c:legendEntry>
        <c:idx val="1"/>
        <c:txPr>
          <a:bodyPr rot="0" spcFirstLastPara="1" vertOverflow="ellipsis" vert="horz" wrap="square" anchor="ctr" anchorCtr="1"/>
          <a:lstStyle/>
          <a:p>
            <a:pPr>
              <a:defRPr sz="14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ES"/>
          </a:p>
        </c:txPr>
      </c:legendEntry>
      <c:layout>
        <c:manualLayout>
          <c:xMode val="edge"/>
          <c:yMode val="edge"/>
          <c:x val="0.21185207058056837"/>
          <c:y val="7.6270925859375144E-2"/>
          <c:w val="0.65964327482611174"/>
          <c:h val="7.454347947243100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4245788749194793"/>
          <c:y val="6.8965517241379413E-3"/>
          <c:w val="0.76894644924784816"/>
          <c:h val="0.9931034742174315"/>
        </c:manualLayout>
      </c:layout>
      <c:barChart>
        <c:barDir val="bar"/>
        <c:grouping val="stacked"/>
        <c:varyColors val="0"/>
        <c:ser>
          <c:idx val="1"/>
          <c:order val="0"/>
          <c:tx>
            <c:strRef>
              <c:f>Sheet1!$A$2</c:f>
              <c:strCache>
                <c:ptCount val="1"/>
                <c:pt idx="0">
                  <c:v>muy</c:v>
                </c:pt>
              </c:strCache>
            </c:strRef>
          </c:tx>
          <c:spPr>
            <a:solidFill>
              <a:srgbClr val="C47550"/>
            </a:solidFill>
            <a:ln>
              <a:noFill/>
            </a:ln>
          </c:spPr>
          <c:invertIfNegative val="0"/>
          <c:dPt>
            <c:idx val="4"/>
            <c:invertIfNegative val="0"/>
            <c:bubble3D val="0"/>
            <c:extLst>
              <c:ext xmlns:c16="http://schemas.microsoft.com/office/drawing/2014/chart" uri="{C3380CC4-5D6E-409C-BE32-E72D297353CC}">
                <c16:uniqueId val="{00000000-7638-45CE-BC57-F2B47BF17229}"/>
              </c:ext>
            </c:extLst>
          </c:dPt>
          <c:dLbls>
            <c:dLbl>
              <c:idx val="6"/>
              <c:layout>
                <c:manualLayout>
                  <c:x val="5.0782764265290365E-3"/>
                  <c:y val="2.9641854999184584E-3"/>
                </c:manualLayout>
              </c:layout>
              <c:numFmt formatCode="0.0&quot;%&quot;" sourceLinked="0"/>
              <c:spPr>
                <a:noFill/>
                <a:ln>
                  <a:noFill/>
                </a:ln>
                <a:effectLst/>
              </c:spPr>
              <c:txPr>
                <a:bodyPr wrap="square" lIns="38100" tIns="19050" rIns="38100" bIns="19050" anchor="ctr">
                  <a:noAutofit/>
                </a:bodyPr>
                <a:lstStyle/>
                <a:p>
                  <a:pPr>
                    <a:defRPr sz="1100">
                      <a:solidFill>
                        <a:schemeClr val="bg1"/>
                      </a:solidFill>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layout>
                    <c:manualLayout>
                      <c:w val="0.10892091919120506"/>
                      <c:h val="5.8030842927565385E-2"/>
                    </c:manualLayout>
                  </c15:layout>
                </c:ext>
                <c:ext xmlns:c16="http://schemas.microsoft.com/office/drawing/2014/chart" uri="{C3380CC4-5D6E-409C-BE32-E72D297353CC}">
                  <c16:uniqueId val="{00000001-4DB7-4560-B4F1-3C67E25E8F06}"/>
                </c:ext>
              </c:extLst>
            </c:dLbl>
            <c:numFmt formatCode="0.0&quot;%&quot;" sourceLinked="0"/>
            <c:spPr>
              <a:noFill/>
              <a:ln>
                <a:noFill/>
              </a:ln>
              <a:effectLst/>
            </c:spPr>
            <c:txPr>
              <a:bodyPr wrap="square" lIns="38100" tIns="19050" rIns="38100" bIns="19050" anchor="ctr">
                <a:spAutoFit/>
              </a:bodyPr>
              <a:lstStyle/>
              <a:p>
                <a:pPr>
                  <a:defRPr sz="1200">
                    <a:solidFill>
                      <a:schemeClr val="bg1"/>
                    </a:solidFill>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Sheet1!$B$1:$H$1</c:f>
              <c:numCache>
                <c:formatCode>General</c:formatCode>
                <c:ptCount val="7"/>
                <c:pt idx="0">
                  <c:v>1</c:v>
                </c:pt>
                <c:pt idx="1">
                  <c:v>2</c:v>
                </c:pt>
                <c:pt idx="2">
                  <c:v>3</c:v>
                </c:pt>
                <c:pt idx="3">
                  <c:v>4</c:v>
                </c:pt>
                <c:pt idx="4">
                  <c:v>5</c:v>
                </c:pt>
                <c:pt idx="5">
                  <c:v>6</c:v>
                </c:pt>
                <c:pt idx="6">
                  <c:v>7</c:v>
                </c:pt>
              </c:numCache>
            </c:numRef>
          </c:cat>
          <c:val>
            <c:numRef>
              <c:f>Sheet1!$B$2:$H$2</c:f>
              <c:numCache>
                <c:formatCode>General</c:formatCode>
                <c:ptCount val="7"/>
                <c:pt idx="0">
                  <c:v>54.3</c:v>
                </c:pt>
                <c:pt idx="1">
                  <c:v>48.6</c:v>
                </c:pt>
                <c:pt idx="2">
                  <c:v>49.9</c:v>
                </c:pt>
                <c:pt idx="3">
                  <c:v>43.1</c:v>
                </c:pt>
                <c:pt idx="4">
                  <c:v>18.7</c:v>
                </c:pt>
                <c:pt idx="5">
                  <c:v>15.6</c:v>
                </c:pt>
                <c:pt idx="6">
                  <c:v>10.4</c:v>
                </c:pt>
              </c:numCache>
            </c:numRef>
          </c:val>
          <c:extLst>
            <c:ext xmlns:c16="http://schemas.microsoft.com/office/drawing/2014/chart" uri="{C3380CC4-5D6E-409C-BE32-E72D297353CC}">
              <c16:uniqueId val="{00000006-7638-45CE-BC57-F2B47BF17229}"/>
            </c:ext>
          </c:extLst>
        </c:ser>
        <c:ser>
          <c:idx val="0"/>
          <c:order val="1"/>
          <c:tx>
            <c:strRef>
              <c:f>Sheet1!$A$3</c:f>
              <c:strCache>
                <c:ptCount val="1"/>
                <c:pt idx="0">
                  <c:v>Ocasional</c:v>
                </c:pt>
              </c:strCache>
            </c:strRef>
          </c:tx>
          <c:spPr>
            <a:solidFill>
              <a:srgbClr val="F2E9D8"/>
            </a:solidFill>
          </c:spPr>
          <c:invertIfNegative val="0"/>
          <c:dLbls>
            <c:delete val="1"/>
          </c:dLbls>
          <c:cat>
            <c:numRef>
              <c:f>Sheet1!$B$1:$H$1</c:f>
              <c:numCache>
                <c:formatCode>General</c:formatCode>
                <c:ptCount val="7"/>
                <c:pt idx="0">
                  <c:v>1</c:v>
                </c:pt>
                <c:pt idx="1">
                  <c:v>2</c:v>
                </c:pt>
                <c:pt idx="2">
                  <c:v>3</c:v>
                </c:pt>
                <c:pt idx="3">
                  <c:v>4</c:v>
                </c:pt>
                <c:pt idx="4">
                  <c:v>5</c:v>
                </c:pt>
                <c:pt idx="5">
                  <c:v>6</c:v>
                </c:pt>
                <c:pt idx="6">
                  <c:v>7</c:v>
                </c:pt>
              </c:numCache>
            </c:numRef>
          </c:cat>
          <c:val>
            <c:numRef>
              <c:f>Sheet1!$B$3:$H$3</c:f>
              <c:numCache>
                <c:formatCode>0.0</c:formatCode>
                <c:ptCount val="7"/>
                <c:pt idx="0">
                  <c:v>26.299999999999997</c:v>
                </c:pt>
                <c:pt idx="1">
                  <c:v>29.300000000000004</c:v>
                </c:pt>
                <c:pt idx="2">
                  <c:v>27.699999999999996</c:v>
                </c:pt>
                <c:pt idx="3">
                  <c:v>28.699999999999996</c:v>
                </c:pt>
                <c:pt idx="4">
                  <c:v>28.099999999999998</c:v>
                </c:pt>
                <c:pt idx="5">
                  <c:v>24.699999999999996</c:v>
                </c:pt>
                <c:pt idx="6">
                  <c:v>13.200000000000001</c:v>
                </c:pt>
              </c:numCache>
            </c:numRef>
          </c:val>
          <c:extLst>
            <c:ext xmlns:c16="http://schemas.microsoft.com/office/drawing/2014/chart" uri="{C3380CC4-5D6E-409C-BE32-E72D297353CC}">
              <c16:uniqueId val="{00000007-7638-45CE-BC57-F2B47BF17229}"/>
            </c:ext>
          </c:extLst>
        </c:ser>
        <c:ser>
          <c:idx val="2"/>
          <c:order val="2"/>
          <c:tx>
            <c:strRef>
              <c:f>Sheet1!$A$4</c:f>
              <c:strCache>
                <c:ptCount val="1"/>
                <c:pt idx="0">
                  <c:v>muy+bastante</c:v>
                </c:pt>
              </c:strCache>
            </c:strRef>
          </c:tx>
          <c:spPr>
            <a:noFill/>
          </c:spPr>
          <c:invertIfNegative val="0"/>
          <c:dLbls>
            <c:numFmt formatCode="0.0&quot;%&quot;" sourceLinked="0"/>
            <c:spPr>
              <a:noFill/>
              <a:ln>
                <a:noFill/>
              </a:ln>
              <a:effectLst/>
            </c:spPr>
            <c:txPr>
              <a:bodyPr wrap="square" lIns="38100" tIns="19050" rIns="38100" bIns="19050" anchor="ctr">
                <a:spAutoFit/>
              </a:bodyPr>
              <a:lstStyle/>
              <a:p>
                <a:pPr>
                  <a:defRPr sz="1400" b="0">
                    <a:latin typeface="Segoe UI" panose="020B0502040204020203" pitchFamily="34" charset="0"/>
                    <a:cs typeface="Segoe UI" panose="020B0502040204020203" pitchFamily="34" charset="0"/>
                  </a:defRPr>
                </a:pPr>
                <a:endParaRPr lang="es-E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Sheet1!$B$1:$H$1</c:f>
              <c:numCache>
                <c:formatCode>General</c:formatCode>
                <c:ptCount val="7"/>
                <c:pt idx="0">
                  <c:v>1</c:v>
                </c:pt>
                <c:pt idx="1">
                  <c:v>2</c:v>
                </c:pt>
                <c:pt idx="2">
                  <c:v>3</c:v>
                </c:pt>
                <c:pt idx="3">
                  <c:v>4</c:v>
                </c:pt>
                <c:pt idx="4">
                  <c:v>5</c:v>
                </c:pt>
                <c:pt idx="5">
                  <c:v>6</c:v>
                </c:pt>
                <c:pt idx="6">
                  <c:v>7</c:v>
                </c:pt>
              </c:numCache>
            </c:numRef>
          </c:cat>
          <c:val>
            <c:numRef>
              <c:f>Sheet1!$B$4:$H$4</c:f>
              <c:numCache>
                <c:formatCode>General</c:formatCode>
                <c:ptCount val="7"/>
                <c:pt idx="0">
                  <c:v>80.599999999999994</c:v>
                </c:pt>
                <c:pt idx="1">
                  <c:v>77.900000000000006</c:v>
                </c:pt>
                <c:pt idx="2">
                  <c:v>77.599999999999994</c:v>
                </c:pt>
                <c:pt idx="3">
                  <c:v>71.8</c:v>
                </c:pt>
                <c:pt idx="4">
                  <c:v>46.8</c:v>
                </c:pt>
                <c:pt idx="5">
                  <c:v>40.299999999999997</c:v>
                </c:pt>
                <c:pt idx="6">
                  <c:v>23.6</c:v>
                </c:pt>
              </c:numCache>
            </c:numRef>
          </c:val>
          <c:extLst>
            <c:ext xmlns:c16="http://schemas.microsoft.com/office/drawing/2014/chart" uri="{C3380CC4-5D6E-409C-BE32-E72D297353CC}">
              <c16:uniqueId val="{00000008-7638-45CE-BC57-F2B47BF17229}"/>
            </c:ext>
          </c:extLst>
        </c:ser>
        <c:dLbls>
          <c:showLegendKey val="0"/>
          <c:showVal val="1"/>
          <c:showCatName val="0"/>
          <c:showSerName val="0"/>
          <c:showPercent val="0"/>
          <c:showBubbleSize val="0"/>
        </c:dLbls>
        <c:gapWidth val="50"/>
        <c:overlap val="100"/>
        <c:axId val="113703168"/>
        <c:axId val="113717248"/>
      </c:barChart>
      <c:catAx>
        <c:axId val="113703168"/>
        <c:scaling>
          <c:orientation val="maxMin"/>
        </c:scaling>
        <c:delete val="1"/>
        <c:axPos val="l"/>
        <c:numFmt formatCode="General" sourceLinked="1"/>
        <c:majorTickMark val="none"/>
        <c:minorTickMark val="none"/>
        <c:tickLblPos val="nextTo"/>
        <c:crossAx val="113717248"/>
        <c:crosses val="autoZero"/>
        <c:auto val="1"/>
        <c:lblAlgn val="ctr"/>
        <c:lblOffset val="100"/>
        <c:noMultiLvlLbl val="0"/>
      </c:catAx>
      <c:valAx>
        <c:axId val="113717248"/>
        <c:scaling>
          <c:orientation val="minMax"/>
          <c:max val="120"/>
          <c:min val="0"/>
        </c:scaling>
        <c:delete val="1"/>
        <c:axPos val="t"/>
        <c:numFmt formatCode="General" sourceLinked="1"/>
        <c:majorTickMark val="out"/>
        <c:minorTickMark val="none"/>
        <c:tickLblPos val="nextTo"/>
        <c:crossAx val="113703168"/>
        <c:crosses val="autoZero"/>
        <c:crossBetween val="between"/>
      </c:valAx>
    </c:plotArea>
    <c:plotVisOnly val="1"/>
    <c:dispBlanksAs val="gap"/>
    <c:showDLblsOverMax val="0"/>
  </c:chart>
  <c:spPr>
    <a:ln>
      <a:noFill/>
    </a:ln>
  </c:spPr>
  <c:txPr>
    <a:bodyPr/>
    <a:lstStyle/>
    <a:p>
      <a:pPr>
        <a:defRPr sz="1400"/>
      </a:pPr>
      <a:endParaRPr lang="es-ES"/>
    </a:p>
  </c:txPr>
  <c:externalData r:id="rId1">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873528287608358E-3"/>
          <c:y val="2.1089686667512372E-2"/>
          <c:w val="0.69047619047619069"/>
          <c:h val="0.97891036906854134"/>
        </c:manualLayout>
      </c:layout>
      <c:barChart>
        <c:barDir val="bar"/>
        <c:grouping val="clustered"/>
        <c:varyColors val="0"/>
        <c:ser>
          <c:idx val="2"/>
          <c:order val="0"/>
          <c:tx>
            <c:strRef>
              <c:f>Sheet1!$A$2</c:f>
              <c:strCache>
                <c:ptCount val="1"/>
                <c:pt idx="0">
                  <c:v>hombre</c:v>
                </c:pt>
              </c:strCache>
            </c:strRef>
          </c:tx>
          <c:spPr>
            <a:solidFill>
              <a:srgbClr val="C47550"/>
            </a:solidFill>
            <a:ln w="12700" cap="flat" cmpd="sng" algn="ctr">
              <a:noFill/>
              <a:prstDash val="solid"/>
              <a:miter lim="800000"/>
            </a:ln>
            <a:effectLst/>
          </c:spPr>
          <c:invertIfNegative val="0"/>
          <c:dPt>
            <c:idx val="0"/>
            <c:invertIfNegative val="0"/>
            <c:bubble3D val="0"/>
            <c:extLst>
              <c:ext xmlns:c16="http://schemas.microsoft.com/office/drawing/2014/chart" uri="{C3380CC4-5D6E-409C-BE32-E72D297353CC}">
                <c16:uniqueId val="{00000003-E111-4FEE-B932-A4EB4EB1DD75}"/>
              </c:ext>
            </c:extLst>
          </c:dPt>
          <c:dLbls>
            <c:dLbl>
              <c:idx val="5"/>
              <c:numFmt formatCode="0.0&quot;%&quot;" sourceLinked="0"/>
              <c:spPr>
                <a:noFill/>
                <a:ln w="25347">
                  <a:noFill/>
                </a:ln>
              </c:spPr>
              <c:txPr>
                <a:bodyPr/>
                <a:lstStyle/>
                <a:p>
                  <a:pPr>
                    <a:defRPr sz="1100" b="1" i="0" u="none" strike="noStrike" baseline="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3-22A7-4EC2-AAEB-CC5EC8BCFF87}"/>
                </c:ext>
              </c:extLst>
            </c:dLbl>
            <c:dLbl>
              <c:idx val="6"/>
              <c:numFmt formatCode="0.0&quot;%&quot;" sourceLinked="0"/>
              <c:spPr>
                <a:noFill/>
                <a:ln w="25347">
                  <a:noFill/>
                </a:ln>
              </c:spPr>
              <c:txPr>
                <a:bodyPr/>
                <a:lstStyle/>
                <a:p>
                  <a:pPr>
                    <a:defRPr sz="1100" b="1" i="0" u="none" strike="noStrike" baseline="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1-0C27-49BA-9F02-B1562C8FDF2E}"/>
                </c:ext>
              </c:extLst>
            </c:dLbl>
            <c:numFmt formatCode="0.0&quot;%&quot;" sourceLinked="0"/>
            <c:spPr>
              <a:noFill/>
              <a:ln w="25347">
                <a:noFill/>
              </a:ln>
            </c:spPr>
            <c:txPr>
              <a:bodyPr/>
              <a:lstStyle/>
              <a:p>
                <a:pPr>
                  <a:defRPr sz="1100" b="0" i="0" u="none" strike="noStrike" baseline="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Sheet1!$B$1:$H$1</c:f>
              <c:numCache>
                <c:formatCode>General</c:formatCode>
                <c:ptCount val="7"/>
              </c:numCache>
            </c:numRef>
          </c:cat>
          <c:val>
            <c:numRef>
              <c:f>Sheet1!$B$2:$H$2</c:f>
              <c:numCache>
                <c:formatCode>General</c:formatCode>
                <c:ptCount val="7"/>
                <c:pt idx="0">
                  <c:v>72.900000000000006</c:v>
                </c:pt>
                <c:pt idx="1">
                  <c:v>75.5</c:v>
                </c:pt>
                <c:pt idx="2">
                  <c:v>73.099999999999994</c:v>
                </c:pt>
                <c:pt idx="3">
                  <c:v>64.099999999999994</c:v>
                </c:pt>
                <c:pt idx="4">
                  <c:v>47.1</c:v>
                </c:pt>
                <c:pt idx="5">
                  <c:v>46.3</c:v>
                </c:pt>
                <c:pt idx="6">
                  <c:v>26.6</c:v>
                </c:pt>
              </c:numCache>
            </c:numRef>
          </c:val>
          <c:extLst>
            <c:ext xmlns:c16="http://schemas.microsoft.com/office/drawing/2014/chart" uri="{C3380CC4-5D6E-409C-BE32-E72D297353CC}">
              <c16:uniqueId val="{00000000-E111-4FEE-B932-A4EB4EB1DD75}"/>
            </c:ext>
          </c:extLst>
        </c:ser>
        <c:ser>
          <c:idx val="0"/>
          <c:order val="1"/>
          <c:tx>
            <c:strRef>
              <c:f>Sheet1!$A$3</c:f>
              <c:strCache>
                <c:ptCount val="1"/>
                <c:pt idx="0">
                  <c:v>mujer</c:v>
                </c:pt>
              </c:strCache>
            </c:strRef>
          </c:tx>
          <c:spPr>
            <a:solidFill>
              <a:srgbClr val="DBAB95"/>
            </a:solidFill>
            <a:ln w="12700" cap="flat" cmpd="sng" algn="ctr">
              <a:noFill/>
              <a:prstDash val="solid"/>
              <a:miter lim="800000"/>
            </a:ln>
            <a:effectLst/>
          </c:spPr>
          <c:invertIfNegative val="0"/>
          <c:dLbls>
            <c:dLbl>
              <c:idx val="0"/>
              <c:numFmt formatCode="0.0&quot;%&quot;" sourceLinked="0"/>
              <c:spPr>
                <a:noFill/>
                <a:ln>
                  <a:noFill/>
                </a:ln>
                <a:effectLst/>
              </c:spPr>
              <c:txPr>
                <a:bodyPr/>
                <a:lstStyle/>
                <a:p>
                  <a:pPr>
                    <a:defRPr sz="1100" b="1">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0-7DF5-4E14-8F53-5937DE15351E}"/>
                </c:ext>
              </c:extLst>
            </c:dLbl>
            <c:dLbl>
              <c:idx val="1"/>
              <c:numFmt formatCode="0.0&quot;%&quot;" sourceLinked="0"/>
              <c:spPr>
                <a:noFill/>
                <a:ln>
                  <a:noFill/>
                </a:ln>
                <a:effectLst/>
              </c:spPr>
              <c:txPr>
                <a:bodyPr/>
                <a:lstStyle/>
                <a:p>
                  <a:pPr>
                    <a:defRPr sz="1100" b="1">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1-E1A5-4A7F-A310-959E12449036}"/>
                </c:ext>
              </c:extLst>
            </c:dLbl>
            <c:dLbl>
              <c:idx val="2"/>
              <c:numFmt formatCode="0.0&quot;%&quot;" sourceLinked="0"/>
              <c:spPr>
                <a:noFill/>
                <a:ln>
                  <a:noFill/>
                </a:ln>
                <a:effectLst/>
              </c:spPr>
              <c:txPr>
                <a:bodyPr/>
                <a:lstStyle/>
                <a:p>
                  <a:pPr>
                    <a:defRPr sz="1100" b="1">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2-22A7-4EC2-AAEB-CC5EC8BCFF87}"/>
                </c:ext>
              </c:extLst>
            </c:dLbl>
            <c:dLbl>
              <c:idx val="3"/>
              <c:numFmt formatCode="0.0&quot;%&quot;" sourceLinked="0"/>
              <c:spPr>
                <a:noFill/>
                <a:ln>
                  <a:noFill/>
                </a:ln>
                <a:effectLst/>
              </c:spPr>
              <c:txPr>
                <a:bodyPr/>
                <a:lstStyle/>
                <a:p>
                  <a:pPr>
                    <a:defRPr sz="1100" b="1">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0-467A-4913-BCFE-9D2C0C436CB3}"/>
                </c:ext>
              </c:extLst>
            </c:dLbl>
            <c:numFmt formatCode="0.0&quot;%&quot;" sourceLinked="0"/>
            <c:spPr>
              <a:noFill/>
              <a:ln>
                <a:noFill/>
              </a:ln>
              <a:effectLst/>
            </c:spPr>
            <c:txPr>
              <a:bodyPr/>
              <a:lstStyle/>
              <a:p>
                <a:pPr>
                  <a:defRPr sz="1100" b="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Sheet1!$B$1:$H$1</c:f>
              <c:numCache>
                <c:formatCode>General</c:formatCode>
                <c:ptCount val="7"/>
              </c:numCache>
            </c:numRef>
          </c:cat>
          <c:val>
            <c:numRef>
              <c:f>Sheet1!$B$3:$H$3</c:f>
              <c:numCache>
                <c:formatCode>General</c:formatCode>
                <c:ptCount val="7"/>
                <c:pt idx="0">
                  <c:v>87.9</c:v>
                </c:pt>
                <c:pt idx="1">
                  <c:v>80.2</c:v>
                </c:pt>
                <c:pt idx="2">
                  <c:v>81.8</c:v>
                </c:pt>
                <c:pt idx="3">
                  <c:v>79.099999999999994</c:v>
                </c:pt>
                <c:pt idx="4">
                  <c:v>46.6</c:v>
                </c:pt>
                <c:pt idx="5">
                  <c:v>34.700000000000003</c:v>
                </c:pt>
                <c:pt idx="6">
                  <c:v>20.8</c:v>
                </c:pt>
              </c:numCache>
            </c:numRef>
          </c:val>
          <c:extLst>
            <c:ext xmlns:c16="http://schemas.microsoft.com/office/drawing/2014/chart" uri="{C3380CC4-5D6E-409C-BE32-E72D297353CC}">
              <c16:uniqueId val="{00000002-E111-4FEE-B932-A4EB4EB1DD75}"/>
            </c:ext>
          </c:extLst>
        </c:ser>
        <c:dLbls>
          <c:showLegendKey val="0"/>
          <c:showVal val="1"/>
          <c:showCatName val="0"/>
          <c:showSerName val="0"/>
          <c:showPercent val="0"/>
          <c:showBubbleSize val="0"/>
        </c:dLbls>
        <c:gapWidth val="100"/>
        <c:axId val="109370368"/>
        <c:axId val="109441792"/>
      </c:barChart>
      <c:catAx>
        <c:axId val="109370368"/>
        <c:scaling>
          <c:orientation val="maxMin"/>
        </c:scaling>
        <c:delete val="1"/>
        <c:axPos val="l"/>
        <c:numFmt formatCode="General" sourceLinked="0"/>
        <c:majorTickMark val="out"/>
        <c:minorTickMark val="none"/>
        <c:tickLblPos val="none"/>
        <c:crossAx val="109441792"/>
        <c:crosses val="autoZero"/>
        <c:auto val="1"/>
        <c:lblAlgn val="ctr"/>
        <c:lblOffset val="100"/>
        <c:noMultiLvlLbl val="0"/>
      </c:catAx>
      <c:valAx>
        <c:axId val="109441792"/>
        <c:scaling>
          <c:orientation val="minMax"/>
          <c:max val="100"/>
        </c:scaling>
        <c:delete val="1"/>
        <c:axPos val="t"/>
        <c:numFmt formatCode="General" sourceLinked="1"/>
        <c:majorTickMark val="out"/>
        <c:minorTickMark val="none"/>
        <c:tickLblPos val="nextTo"/>
        <c:crossAx val="109370368"/>
        <c:crosses val="autoZero"/>
        <c:crossBetween val="between"/>
      </c:valAx>
      <c:spPr>
        <a:noFill/>
        <a:ln w="25400">
          <a:noFill/>
        </a:ln>
      </c:spPr>
    </c:plotArea>
    <c:plotVisOnly val="1"/>
    <c:dispBlanksAs val="gap"/>
    <c:showDLblsOverMax val="0"/>
  </c:chart>
  <c:spPr>
    <a:noFill/>
    <a:ln>
      <a:noFill/>
    </a:ln>
  </c:spPr>
  <c:txPr>
    <a:bodyPr/>
    <a:lstStyle/>
    <a:p>
      <a:pPr>
        <a:defRPr sz="1796" b="1" i="0" u="none" strike="noStrike" baseline="0">
          <a:solidFill>
            <a:schemeClr val="tx1"/>
          </a:solidFill>
          <a:latin typeface="Arial"/>
          <a:ea typeface="Arial"/>
          <a:cs typeface="Arial"/>
        </a:defRPr>
      </a:pPr>
      <a:endParaRPr lang="es-ES"/>
    </a:p>
  </c:txPr>
  <c:externalData r:id="rId1">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669984286516824"/>
          <c:y val="5.5858679940594597E-2"/>
          <c:w val="0.54330015713483171"/>
          <c:h val="0.90471756782230461"/>
        </c:manualLayout>
      </c:layout>
      <c:barChart>
        <c:barDir val="bar"/>
        <c:grouping val="clustered"/>
        <c:varyColors val="0"/>
        <c:ser>
          <c:idx val="0"/>
          <c:order val="0"/>
          <c:tx>
            <c:strRef>
              <c:f>Hoja1!$B$1</c:f>
              <c:strCache>
                <c:ptCount val="1"/>
                <c:pt idx="0">
                  <c:v>Serie 1</c:v>
                </c:pt>
              </c:strCache>
            </c:strRef>
          </c:tx>
          <c:spPr>
            <a:solidFill>
              <a:srgbClr val="C47550"/>
            </a:solidFill>
            <a:ln w="12700" cap="flat" cmpd="sng" algn="ctr">
              <a:noFill/>
              <a:prstDash val="solid"/>
              <a:miter lim="800000"/>
            </a:ln>
            <a:effectLst/>
          </c:spPr>
          <c:invertIfNegative val="0"/>
          <c:dPt>
            <c:idx val="4"/>
            <c:invertIfNegative val="0"/>
            <c:bubble3D val="0"/>
            <c:extLst>
              <c:ext xmlns:c16="http://schemas.microsoft.com/office/drawing/2014/chart" uri="{C3380CC4-5D6E-409C-BE32-E72D297353CC}">
                <c16:uniqueId val="{00000000-C394-4859-A15A-85E9F92F4034}"/>
              </c:ext>
            </c:extLst>
          </c:dPt>
          <c:dPt>
            <c:idx val="5"/>
            <c:invertIfNegative val="0"/>
            <c:bubble3D val="0"/>
            <c:extLst>
              <c:ext xmlns:c16="http://schemas.microsoft.com/office/drawing/2014/chart" uri="{C3380CC4-5D6E-409C-BE32-E72D297353CC}">
                <c16:uniqueId val="{00000001-C394-4859-A15A-85E9F92F4034}"/>
              </c:ext>
            </c:extLst>
          </c:dPt>
          <c:dLbls>
            <c:dLbl>
              <c:idx val="0"/>
              <c:numFmt formatCode="0.0&quot;%&quot;" sourceLinked="0"/>
              <c:spPr/>
              <c:txPr>
                <a:bodyPr anchorCtr="0"/>
                <a:lstStyle/>
                <a:p>
                  <a:pPr algn="ctr">
                    <a:defRPr lang="es-ES" sz="1100" b="1"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2-C394-4859-A15A-85E9F92F4034}"/>
                </c:ext>
              </c:extLst>
            </c:dLbl>
            <c:dLbl>
              <c:idx val="1"/>
              <c:numFmt formatCode="0.0&quot;%&quot;" sourceLinked="0"/>
              <c:spPr/>
              <c:txPr>
                <a:bodyPr anchorCtr="0"/>
                <a:lstStyle/>
                <a:p>
                  <a:pPr algn="ctr">
                    <a:defRPr lang="es-ES" sz="1100" b="1"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3-C394-4859-A15A-85E9F92F4034}"/>
                </c:ext>
              </c:extLst>
            </c:dLbl>
            <c:numFmt formatCode="0.0&quot;%&quot;" sourceLinked="0"/>
            <c:spPr>
              <a:noFill/>
              <a:ln>
                <a:noFill/>
              </a:ln>
              <a:effectLst/>
            </c:spPr>
            <c:txPr>
              <a:bodyPr anchorCtr="0"/>
              <a:lstStyle/>
              <a:p>
                <a:pPr algn="ctr">
                  <a:defRPr lang="es-ES" sz="1100" b="1"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Hoja1!$A$2:$A$7</c:f>
              <c:strCache>
                <c:ptCount val="6"/>
                <c:pt idx="0">
                  <c:v>Con 4-5 años</c:v>
                </c:pt>
                <c:pt idx="1">
                  <c:v>6-10 años</c:v>
                </c:pt>
                <c:pt idx="2">
                  <c:v>11-15 años</c:v>
                </c:pt>
                <c:pt idx="3">
                  <c:v>16-20 años</c:v>
                </c:pt>
                <c:pt idx="4">
                  <c:v>21-30 años</c:v>
                </c:pt>
                <c:pt idx="5">
                  <c:v>31 o más años</c:v>
                </c:pt>
              </c:strCache>
            </c:strRef>
          </c:cat>
          <c:val>
            <c:numRef>
              <c:f>Hoja1!$B$2:$B$7</c:f>
              <c:numCache>
                <c:formatCode>General</c:formatCode>
                <c:ptCount val="6"/>
                <c:pt idx="0">
                  <c:v>4.2</c:v>
                </c:pt>
                <c:pt idx="1">
                  <c:v>28.5</c:v>
                </c:pt>
                <c:pt idx="2">
                  <c:v>33.299999999999997</c:v>
                </c:pt>
                <c:pt idx="3">
                  <c:v>19.2</c:v>
                </c:pt>
                <c:pt idx="4">
                  <c:v>9.6999999999999993</c:v>
                </c:pt>
                <c:pt idx="5">
                  <c:v>5.0999999999999996</c:v>
                </c:pt>
              </c:numCache>
            </c:numRef>
          </c:val>
          <c:extLst>
            <c:ext xmlns:c16="http://schemas.microsoft.com/office/drawing/2014/chart" uri="{C3380CC4-5D6E-409C-BE32-E72D297353CC}">
              <c16:uniqueId val="{00000004-C394-4859-A15A-85E9F92F4034}"/>
            </c:ext>
          </c:extLst>
        </c:ser>
        <c:dLbls>
          <c:showLegendKey val="0"/>
          <c:showVal val="0"/>
          <c:showCatName val="0"/>
          <c:showSerName val="0"/>
          <c:showPercent val="0"/>
          <c:showBubbleSize val="0"/>
        </c:dLbls>
        <c:gapWidth val="100"/>
        <c:axId val="190882944"/>
        <c:axId val="190884480"/>
      </c:barChart>
      <c:catAx>
        <c:axId val="190882944"/>
        <c:scaling>
          <c:orientation val="maxMin"/>
        </c:scaling>
        <c:delete val="0"/>
        <c:axPos val="l"/>
        <c:numFmt formatCode="General" sourceLinked="0"/>
        <c:majorTickMark val="out"/>
        <c:minorTickMark val="none"/>
        <c:tickLblPos val="nextTo"/>
        <c:txPr>
          <a:bodyPr/>
          <a:lstStyle/>
          <a:p>
            <a:pPr>
              <a:defRPr sz="1400">
                <a:latin typeface="Segoe UI" panose="020B0502040204020203" pitchFamily="34" charset="0"/>
                <a:cs typeface="Segoe UI" panose="020B0502040204020203" pitchFamily="34" charset="0"/>
              </a:defRPr>
            </a:pPr>
            <a:endParaRPr lang="es-ES"/>
          </a:p>
        </c:txPr>
        <c:crossAx val="190884480"/>
        <c:crosses val="autoZero"/>
        <c:auto val="1"/>
        <c:lblAlgn val="ctr"/>
        <c:lblOffset val="100"/>
        <c:noMultiLvlLbl val="0"/>
      </c:catAx>
      <c:valAx>
        <c:axId val="190884480"/>
        <c:scaling>
          <c:orientation val="minMax"/>
          <c:max val="50"/>
          <c:min val="0"/>
        </c:scaling>
        <c:delete val="1"/>
        <c:axPos val="t"/>
        <c:numFmt formatCode="General" sourceLinked="1"/>
        <c:majorTickMark val="out"/>
        <c:minorTickMark val="none"/>
        <c:tickLblPos val="nextTo"/>
        <c:crossAx val="190882944"/>
        <c:crosses val="autoZero"/>
        <c:crossBetween val="between"/>
        <c:majorUnit val="10"/>
        <c:minorUnit val="1"/>
      </c:valAx>
    </c:plotArea>
    <c:plotVisOnly val="1"/>
    <c:dispBlanksAs val="gap"/>
    <c:showDLblsOverMax val="0"/>
  </c:chart>
  <c:txPr>
    <a:bodyPr/>
    <a:lstStyle/>
    <a:p>
      <a:pPr>
        <a:defRPr sz="1800"/>
      </a:pPr>
      <a:endParaRPr lang="es-ES"/>
    </a:p>
  </c:txPr>
  <c:externalData r:id="rId1">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8.1840218064520194E-3"/>
          <c:y val="8.068720896391153E-2"/>
          <c:w val="0.98776345137214472"/>
          <c:h val="0.8663747570629724"/>
        </c:manualLayout>
      </c:layout>
      <c:lineChart>
        <c:grouping val="standard"/>
        <c:varyColors val="0"/>
        <c:ser>
          <c:idx val="0"/>
          <c:order val="0"/>
          <c:tx>
            <c:strRef>
              <c:f>Hoja1!$B$1</c:f>
              <c:strCache>
                <c:ptCount val="1"/>
                <c:pt idx="0">
                  <c:v>En el futuro ambos libros (papel y digital) convivirán</c:v>
                </c:pt>
              </c:strCache>
            </c:strRef>
          </c:tx>
          <c:spPr>
            <a:ln>
              <a:solidFill>
                <a:srgbClr val="B73912"/>
              </a:solidFill>
            </a:ln>
            <a:effectLst/>
          </c:spPr>
          <c:marker>
            <c:symbol val="circle"/>
            <c:size val="11"/>
            <c:spPr>
              <a:solidFill>
                <a:schemeClr val="bg1">
                  <a:lumMod val="75000"/>
                </a:schemeClr>
              </a:solidFill>
              <a:ln w="12700" cap="flat" cmpd="sng" algn="ctr">
                <a:solidFill>
                  <a:srgbClr val="B73912"/>
                </a:solidFill>
                <a:prstDash val="solid"/>
                <a:miter lim="800000"/>
              </a:ln>
              <a:effectLst/>
            </c:spPr>
          </c:marker>
          <c:dPt>
            <c:idx val="0"/>
            <c:marker>
              <c:spPr>
                <a:solidFill>
                  <a:schemeClr val="bg1">
                    <a:lumMod val="85000"/>
                  </a:schemeClr>
                </a:solidFill>
                <a:ln w="12700" cap="flat" cmpd="sng" algn="ctr">
                  <a:solidFill>
                    <a:srgbClr val="B73912"/>
                  </a:solidFill>
                  <a:prstDash val="solid"/>
                  <a:miter lim="800000"/>
                </a:ln>
                <a:effectLst/>
              </c:spPr>
            </c:marker>
            <c:bubble3D val="0"/>
            <c:extLst>
              <c:ext xmlns:c16="http://schemas.microsoft.com/office/drawing/2014/chart" uri="{C3380CC4-5D6E-409C-BE32-E72D297353CC}">
                <c16:uniqueId val="{00000000-F5FA-41F0-B6EE-4856DDB803DD}"/>
              </c:ext>
            </c:extLst>
          </c:dPt>
          <c:dPt>
            <c:idx val="1"/>
            <c:bubble3D val="0"/>
            <c:extLst>
              <c:ext xmlns:c16="http://schemas.microsoft.com/office/drawing/2014/chart" uri="{C3380CC4-5D6E-409C-BE32-E72D297353CC}">
                <c16:uniqueId val="{00000001-F5FA-41F0-B6EE-4856DDB803DD}"/>
              </c:ext>
            </c:extLst>
          </c:dPt>
          <c:dPt>
            <c:idx val="2"/>
            <c:marker>
              <c:spPr>
                <a:solidFill>
                  <a:schemeClr val="bg1">
                    <a:lumMod val="85000"/>
                  </a:schemeClr>
                </a:solidFill>
                <a:ln w="12700" cap="flat" cmpd="sng" algn="ctr">
                  <a:solidFill>
                    <a:srgbClr val="B73912"/>
                  </a:solidFill>
                  <a:prstDash val="solid"/>
                  <a:miter lim="800000"/>
                </a:ln>
                <a:effectLst/>
              </c:spPr>
            </c:marker>
            <c:bubble3D val="0"/>
            <c:extLst>
              <c:ext xmlns:c16="http://schemas.microsoft.com/office/drawing/2014/chart" uri="{C3380CC4-5D6E-409C-BE32-E72D297353CC}">
                <c16:uniqueId val="{00000003-F5FA-41F0-B6EE-4856DDB803DD}"/>
              </c:ext>
            </c:extLst>
          </c:dPt>
          <c:dPt>
            <c:idx val="3"/>
            <c:marker>
              <c:spPr>
                <a:solidFill>
                  <a:schemeClr val="bg1">
                    <a:lumMod val="85000"/>
                  </a:schemeClr>
                </a:solidFill>
                <a:ln w="12700" cap="flat" cmpd="sng" algn="ctr">
                  <a:solidFill>
                    <a:srgbClr val="B73912"/>
                  </a:solidFill>
                  <a:prstDash val="solid"/>
                  <a:miter lim="800000"/>
                </a:ln>
                <a:effectLst/>
              </c:spPr>
            </c:marker>
            <c:bubble3D val="0"/>
            <c:extLst>
              <c:ext xmlns:c16="http://schemas.microsoft.com/office/drawing/2014/chart" uri="{C3380CC4-5D6E-409C-BE32-E72D297353CC}">
                <c16:uniqueId val="{00000004-F5FA-41F0-B6EE-4856DDB803DD}"/>
              </c:ext>
            </c:extLst>
          </c:dPt>
          <c:dPt>
            <c:idx val="4"/>
            <c:marker>
              <c:spPr>
                <a:solidFill>
                  <a:schemeClr val="bg1">
                    <a:lumMod val="85000"/>
                  </a:schemeClr>
                </a:solidFill>
                <a:ln w="12700" cap="flat" cmpd="sng" algn="ctr">
                  <a:solidFill>
                    <a:srgbClr val="B73912"/>
                  </a:solidFill>
                  <a:prstDash val="solid"/>
                  <a:miter lim="800000"/>
                </a:ln>
                <a:effectLst/>
              </c:spPr>
            </c:marker>
            <c:bubble3D val="0"/>
            <c:extLst>
              <c:ext xmlns:c16="http://schemas.microsoft.com/office/drawing/2014/chart" uri="{C3380CC4-5D6E-409C-BE32-E72D297353CC}">
                <c16:uniqueId val="{00000005-F5FA-41F0-B6EE-4856DDB803DD}"/>
              </c:ext>
            </c:extLst>
          </c:dPt>
          <c:dPt>
            <c:idx val="5"/>
            <c:marker>
              <c:spPr>
                <a:solidFill>
                  <a:schemeClr val="bg1">
                    <a:lumMod val="85000"/>
                  </a:schemeClr>
                </a:solidFill>
                <a:ln w="12700" cap="flat" cmpd="sng" algn="ctr">
                  <a:solidFill>
                    <a:srgbClr val="B73912"/>
                  </a:solidFill>
                  <a:prstDash val="solid"/>
                  <a:miter lim="800000"/>
                </a:ln>
                <a:effectLst/>
              </c:spPr>
            </c:marker>
            <c:bubble3D val="0"/>
            <c:extLst>
              <c:ext xmlns:c16="http://schemas.microsoft.com/office/drawing/2014/chart" uri="{C3380CC4-5D6E-409C-BE32-E72D297353CC}">
                <c16:uniqueId val="{0000000C-4417-4EC2-A1A4-FF60AA9A0E7F}"/>
              </c:ext>
            </c:extLst>
          </c:dPt>
          <c:dPt>
            <c:idx val="6"/>
            <c:marker>
              <c:spPr>
                <a:solidFill>
                  <a:schemeClr val="accent1">
                    <a:lumMod val="75000"/>
                  </a:schemeClr>
                </a:solidFill>
                <a:ln w="12700" cap="flat" cmpd="sng" algn="ctr">
                  <a:solidFill>
                    <a:srgbClr val="B73912"/>
                  </a:solidFill>
                  <a:prstDash val="solid"/>
                  <a:miter lim="800000"/>
                </a:ln>
                <a:effectLst/>
              </c:spPr>
            </c:marker>
            <c:bubble3D val="0"/>
            <c:extLst>
              <c:ext xmlns:c16="http://schemas.microsoft.com/office/drawing/2014/chart" uri="{C3380CC4-5D6E-409C-BE32-E72D297353CC}">
                <c16:uniqueId val="{00000010-1EB7-4B79-8191-1C1A04236DBB}"/>
              </c:ext>
            </c:extLst>
          </c:dPt>
          <c:dLbls>
            <c:dLbl>
              <c:idx val="4"/>
              <c:layout>
                <c:manualLayout>
                  <c:x val="-0.13106376227022853"/>
                  <c:y val="-6.2765206635622822E-2"/>
                </c:manualLayout>
              </c:layout>
              <c:numFmt formatCode="0.0&quot;%&quot;" sourceLinked="0"/>
              <c:spPr>
                <a:noFill/>
                <a:ln>
                  <a:noFill/>
                </a:ln>
                <a:effectLst/>
              </c:spPr>
              <c:txPr>
                <a:bodyPr wrap="square" lIns="38100" tIns="19050" rIns="38100" bIns="19050" anchor="ctr">
                  <a:noAutofit/>
                </a:bodyPr>
                <a:lstStyle/>
                <a:p>
                  <a:pPr>
                    <a:defRPr sz="1050" b="0">
                      <a:latin typeface="Segoe UI" panose="020B0502040204020203" pitchFamily="34" charset="0"/>
                      <a:cs typeface="Segoe UI" panose="020B0502040204020203" pitchFamily="34" charset="0"/>
                    </a:defRPr>
                  </a:pPr>
                  <a:endParaRPr lang="es-ES"/>
                </a:p>
              </c:txPr>
              <c:dLblPos val="r"/>
              <c:showLegendKey val="0"/>
              <c:showVal val="1"/>
              <c:showCatName val="0"/>
              <c:showSerName val="0"/>
              <c:showPercent val="0"/>
              <c:showBubbleSize val="0"/>
              <c:extLst>
                <c:ext xmlns:c15="http://schemas.microsoft.com/office/drawing/2012/chart" uri="{CE6537A1-D6FC-4f65-9D91-7224C49458BB}">
                  <c15:layout>
                    <c:manualLayout>
                      <c:w val="0.20507716830518971"/>
                      <c:h val="0.16711255820721771"/>
                    </c:manualLayout>
                  </c15:layout>
                </c:ext>
                <c:ext xmlns:c16="http://schemas.microsoft.com/office/drawing/2014/chart" uri="{C3380CC4-5D6E-409C-BE32-E72D297353CC}">
                  <c16:uniqueId val="{00000005-F5FA-41F0-B6EE-4856DDB803DD}"/>
                </c:ext>
              </c:extLst>
            </c:dLbl>
            <c:dLbl>
              <c:idx val="5"/>
              <c:layout>
                <c:manualLayout>
                  <c:x val="-8.471913503588821E-2"/>
                  <c:y val="-6.322722642607688E-2"/>
                </c:manualLayout>
              </c:layout>
              <c:numFmt formatCode="0.0&quot;%&quot;" sourceLinked="0"/>
              <c:spPr>
                <a:noFill/>
                <a:ln>
                  <a:noFill/>
                </a:ln>
                <a:effectLst/>
              </c:spPr>
              <c:txPr>
                <a:bodyPr wrap="square" lIns="38100" tIns="19050" rIns="38100" bIns="19050" anchor="ctr">
                  <a:spAutoFit/>
                </a:bodyPr>
                <a:lstStyle/>
                <a:p>
                  <a:pPr>
                    <a:defRPr sz="1050" b="0">
                      <a:latin typeface="Segoe UI" panose="020B0502040204020203" pitchFamily="34" charset="0"/>
                      <a:cs typeface="Segoe UI" panose="020B0502040204020203" pitchFamily="34" charset="0"/>
                    </a:defRPr>
                  </a:pPr>
                  <a:endParaRPr lang="es-E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417-4EC2-A1A4-FF60AA9A0E7F}"/>
                </c:ext>
              </c:extLst>
            </c:dLbl>
            <c:dLbl>
              <c:idx val="6"/>
              <c:numFmt formatCode="0.0&quot;%&quot;" sourceLinked="0"/>
              <c:spPr>
                <a:noFill/>
                <a:ln>
                  <a:noFill/>
                </a:ln>
                <a:effectLst/>
              </c:spPr>
              <c:txPr>
                <a:bodyPr wrap="square" lIns="38100" tIns="19050" rIns="38100" bIns="19050" anchor="ctr">
                  <a:spAutoFit/>
                </a:bodyPr>
                <a:lstStyle/>
                <a:p>
                  <a:pPr>
                    <a:defRPr sz="1200" b="1">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10-1EB7-4B79-8191-1C1A04236DBB}"/>
                </c:ext>
              </c:extLst>
            </c:dLbl>
            <c:numFmt formatCode="0.0&quot;%&quot;" sourceLinked="0"/>
            <c:spPr>
              <a:noFill/>
              <a:ln>
                <a:noFill/>
              </a:ln>
              <a:effectLst/>
            </c:spPr>
            <c:txPr>
              <a:bodyPr wrap="square" lIns="38100" tIns="19050" rIns="38100" bIns="19050" anchor="ctr">
                <a:spAutoFit/>
              </a:bodyPr>
              <a:lstStyle/>
              <a:p>
                <a:pPr>
                  <a:defRPr sz="1050">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Hoja1!$B$2:$B$8</c:f>
              <c:numCache>
                <c:formatCode>General</c:formatCode>
                <c:ptCount val="7"/>
                <c:pt idx="0">
                  <c:v>63.7</c:v>
                </c:pt>
                <c:pt idx="2">
                  <c:v>58</c:v>
                </c:pt>
                <c:pt idx="3">
                  <c:v>60.1</c:v>
                </c:pt>
                <c:pt idx="4">
                  <c:v>60.3</c:v>
                </c:pt>
                <c:pt idx="5">
                  <c:v>58.5</c:v>
                </c:pt>
                <c:pt idx="6">
                  <c:v>57.1</c:v>
                </c:pt>
              </c:numCache>
            </c:numRef>
          </c:val>
          <c:smooth val="0"/>
          <c:extLst>
            <c:ext xmlns:c16="http://schemas.microsoft.com/office/drawing/2014/chart" uri="{C3380CC4-5D6E-409C-BE32-E72D297353CC}">
              <c16:uniqueId val="{00000009-F5FA-41F0-B6EE-4856DDB803DD}"/>
            </c:ext>
          </c:extLst>
        </c:ser>
        <c:ser>
          <c:idx val="1"/>
          <c:order val="1"/>
          <c:tx>
            <c:strRef>
              <c:f>Hoja1!$C$1</c:f>
              <c:strCache>
                <c:ptCount val="1"/>
                <c:pt idx="0">
                  <c:v>En el futuro ambos libros (papel y digital) convivirán2</c:v>
                </c:pt>
              </c:strCache>
            </c:strRef>
          </c:tx>
          <c:spPr>
            <a:ln>
              <a:solidFill>
                <a:srgbClr val="660A0C"/>
              </a:solidFill>
            </a:ln>
          </c:spPr>
          <c:marker>
            <c:symbol val="circle"/>
            <c:size val="11"/>
            <c:spPr>
              <a:solidFill>
                <a:schemeClr val="bg1">
                  <a:lumMod val="85000"/>
                </a:schemeClr>
              </a:solidFill>
              <a:ln>
                <a:solidFill>
                  <a:srgbClr val="660A0C"/>
                </a:solidFill>
              </a:ln>
            </c:spPr>
          </c:marker>
          <c:dPt>
            <c:idx val="0"/>
            <c:bubble3D val="0"/>
            <c:extLst>
              <c:ext xmlns:c16="http://schemas.microsoft.com/office/drawing/2014/chart" uri="{C3380CC4-5D6E-409C-BE32-E72D297353CC}">
                <c16:uniqueId val="{0000000C-F5FA-41F0-B6EE-4856DDB803DD}"/>
              </c:ext>
            </c:extLst>
          </c:dPt>
          <c:dPt>
            <c:idx val="1"/>
            <c:bubble3D val="0"/>
            <c:extLst>
              <c:ext xmlns:c16="http://schemas.microsoft.com/office/drawing/2014/chart" uri="{C3380CC4-5D6E-409C-BE32-E72D297353CC}">
                <c16:uniqueId val="{0000000D-F5FA-41F0-B6EE-4856DDB803DD}"/>
              </c:ext>
            </c:extLst>
          </c:dPt>
          <c:dPt>
            <c:idx val="3"/>
            <c:bubble3D val="0"/>
            <c:extLst>
              <c:ext xmlns:c16="http://schemas.microsoft.com/office/drawing/2014/chart" uri="{C3380CC4-5D6E-409C-BE32-E72D297353CC}">
                <c16:uniqueId val="{0000000F-F5FA-41F0-B6EE-4856DDB803DD}"/>
              </c:ext>
            </c:extLst>
          </c:dPt>
          <c:dPt>
            <c:idx val="4"/>
            <c:bubble3D val="0"/>
            <c:extLst>
              <c:ext xmlns:c16="http://schemas.microsoft.com/office/drawing/2014/chart" uri="{C3380CC4-5D6E-409C-BE32-E72D297353CC}">
                <c16:uniqueId val="{0000000E-F5FA-41F0-B6EE-4856DDB803DD}"/>
              </c:ext>
            </c:extLst>
          </c:dPt>
          <c:dPt>
            <c:idx val="5"/>
            <c:bubble3D val="0"/>
            <c:extLst>
              <c:ext xmlns:c16="http://schemas.microsoft.com/office/drawing/2014/chart" uri="{C3380CC4-5D6E-409C-BE32-E72D297353CC}">
                <c16:uniqueId val="{0000000D-4417-4EC2-A1A4-FF60AA9A0E7F}"/>
              </c:ext>
            </c:extLst>
          </c:dPt>
          <c:dPt>
            <c:idx val="6"/>
            <c:marker>
              <c:spPr>
                <a:solidFill>
                  <a:schemeClr val="accent1">
                    <a:lumMod val="50000"/>
                  </a:schemeClr>
                </a:solidFill>
                <a:ln>
                  <a:solidFill>
                    <a:srgbClr val="660A0C"/>
                  </a:solidFill>
                </a:ln>
              </c:spPr>
            </c:marker>
            <c:bubble3D val="0"/>
            <c:extLst>
              <c:ext xmlns:c16="http://schemas.microsoft.com/office/drawing/2014/chart" uri="{C3380CC4-5D6E-409C-BE32-E72D297353CC}">
                <c16:uniqueId val="{00000011-1EB7-4B79-8191-1C1A04236DBB}"/>
              </c:ext>
            </c:extLst>
          </c:dPt>
          <c:dLbls>
            <c:dLbl>
              <c:idx val="4"/>
              <c:numFmt formatCode="0.0&quot;%&quot;" sourceLinked="0"/>
              <c:spPr>
                <a:noFill/>
                <a:ln>
                  <a:noFill/>
                </a:ln>
                <a:effectLst/>
              </c:spPr>
              <c:txPr>
                <a:bodyPr wrap="square" lIns="38100" tIns="19050" rIns="38100" bIns="19050" anchor="ctr">
                  <a:spAutoFit/>
                </a:bodyPr>
                <a:lstStyle/>
                <a:p>
                  <a:pPr>
                    <a:defRPr sz="1050" b="0">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0E-F5FA-41F0-B6EE-4856DDB803DD}"/>
                </c:ext>
              </c:extLst>
            </c:dLbl>
            <c:dLbl>
              <c:idx val="5"/>
              <c:numFmt formatCode="0.0&quot;%&quot;" sourceLinked="0"/>
              <c:spPr>
                <a:noFill/>
                <a:ln>
                  <a:noFill/>
                </a:ln>
                <a:effectLst/>
              </c:spPr>
              <c:txPr>
                <a:bodyPr wrap="square" lIns="38100" tIns="19050" rIns="38100" bIns="19050" anchor="ctr">
                  <a:spAutoFit/>
                </a:bodyPr>
                <a:lstStyle/>
                <a:p>
                  <a:pPr>
                    <a:defRPr sz="1050" b="0">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0D-4417-4EC2-A1A4-FF60AA9A0E7F}"/>
                </c:ext>
              </c:extLst>
            </c:dLbl>
            <c:dLbl>
              <c:idx val="6"/>
              <c:numFmt formatCode="0.0&quot;%&quot;" sourceLinked="0"/>
              <c:spPr>
                <a:noFill/>
                <a:ln>
                  <a:noFill/>
                </a:ln>
                <a:effectLst/>
              </c:spPr>
              <c:txPr>
                <a:bodyPr wrap="square" lIns="38100" tIns="19050" rIns="38100" bIns="19050" anchor="ctr">
                  <a:spAutoFit/>
                </a:bodyPr>
                <a:lstStyle/>
                <a:p>
                  <a:pPr>
                    <a:defRPr sz="1100" b="1">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11-1EB7-4B79-8191-1C1A04236DBB}"/>
                </c:ext>
              </c:extLst>
            </c:dLbl>
            <c:numFmt formatCode="0.0&quot;%&quot;" sourceLinked="0"/>
            <c:spPr>
              <a:noFill/>
              <a:ln>
                <a:noFill/>
              </a:ln>
              <a:effectLst/>
            </c:spPr>
            <c:txPr>
              <a:bodyPr wrap="square" lIns="38100" tIns="19050" rIns="38100" bIns="19050" anchor="ctr">
                <a:spAutoFit/>
              </a:bodyPr>
              <a:lstStyle/>
              <a:p>
                <a:pPr>
                  <a:defRPr sz="1050">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Hoja1!$C$2:$C$8</c:f>
              <c:numCache>
                <c:formatCode>General</c:formatCode>
                <c:ptCount val="7"/>
                <c:pt idx="0">
                  <c:v>29.3</c:v>
                </c:pt>
                <c:pt idx="2">
                  <c:v>36.200000000000003</c:v>
                </c:pt>
                <c:pt idx="3">
                  <c:v>32.9</c:v>
                </c:pt>
                <c:pt idx="4">
                  <c:v>32.9</c:v>
                </c:pt>
                <c:pt idx="5">
                  <c:v>31.9</c:v>
                </c:pt>
                <c:pt idx="6">
                  <c:v>30.5</c:v>
                </c:pt>
              </c:numCache>
            </c:numRef>
          </c:val>
          <c:smooth val="0"/>
          <c:extLst>
            <c:ext xmlns:c16="http://schemas.microsoft.com/office/drawing/2014/chart" uri="{C3380CC4-5D6E-409C-BE32-E72D297353CC}">
              <c16:uniqueId val="{0000000A-F5FA-41F0-B6EE-4856DDB803DD}"/>
            </c:ext>
          </c:extLst>
        </c:ser>
        <c:ser>
          <c:idx val="2"/>
          <c:order val="2"/>
          <c:tx>
            <c:strRef>
              <c:f>Hoja1!$D$1</c:f>
              <c:strCache>
                <c:ptCount val="1"/>
                <c:pt idx="0">
                  <c:v>En el futuro ambos libros (papel y digital) convivirán3</c:v>
                </c:pt>
              </c:strCache>
            </c:strRef>
          </c:tx>
          <c:marker>
            <c:symbol val="circle"/>
            <c:size val="11"/>
            <c:spPr>
              <a:solidFill>
                <a:schemeClr val="bg1">
                  <a:lumMod val="85000"/>
                </a:schemeClr>
              </a:solidFill>
              <a:ln>
                <a:solidFill>
                  <a:srgbClr val="E07C72"/>
                </a:solidFill>
              </a:ln>
            </c:spPr>
          </c:marker>
          <c:dPt>
            <c:idx val="1"/>
            <c:bubble3D val="0"/>
            <c:extLst>
              <c:ext xmlns:c16="http://schemas.microsoft.com/office/drawing/2014/chart" uri="{C3380CC4-5D6E-409C-BE32-E72D297353CC}">
                <c16:uniqueId val="{00000010-F5FA-41F0-B6EE-4856DDB803DD}"/>
              </c:ext>
            </c:extLst>
          </c:dPt>
          <c:dPt>
            <c:idx val="3"/>
            <c:bubble3D val="0"/>
            <c:extLst>
              <c:ext xmlns:c16="http://schemas.microsoft.com/office/drawing/2014/chart" uri="{C3380CC4-5D6E-409C-BE32-E72D297353CC}">
                <c16:uniqueId val="{00000011-F5FA-41F0-B6EE-4856DDB803DD}"/>
              </c:ext>
            </c:extLst>
          </c:dPt>
          <c:dPt>
            <c:idx val="4"/>
            <c:bubble3D val="0"/>
            <c:extLst>
              <c:ext xmlns:c16="http://schemas.microsoft.com/office/drawing/2014/chart" uri="{C3380CC4-5D6E-409C-BE32-E72D297353CC}">
                <c16:uniqueId val="{00000012-F5FA-41F0-B6EE-4856DDB803DD}"/>
              </c:ext>
            </c:extLst>
          </c:dPt>
          <c:dPt>
            <c:idx val="5"/>
            <c:bubble3D val="0"/>
            <c:extLst>
              <c:ext xmlns:c16="http://schemas.microsoft.com/office/drawing/2014/chart" uri="{C3380CC4-5D6E-409C-BE32-E72D297353CC}">
                <c16:uniqueId val="{0000000E-4417-4EC2-A1A4-FF60AA9A0E7F}"/>
              </c:ext>
            </c:extLst>
          </c:dPt>
          <c:dPt>
            <c:idx val="6"/>
            <c:marker>
              <c:spPr>
                <a:solidFill>
                  <a:srgbClr val="DBAB95"/>
                </a:solidFill>
                <a:ln>
                  <a:solidFill>
                    <a:srgbClr val="E07C72"/>
                  </a:solidFill>
                </a:ln>
              </c:spPr>
            </c:marker>
            <c:bubble3D val="0"/>
            <c:extLst>
              <c:ext xmlns:c16="http://schemas.microsoft.com/office/drawing/2014/chart" uri="{C3380CC4-5D6E-409C-BE32-E72D297353CC}">
                <c16:uniqueId val="{0000000F-1EB7-4B79-8191-1C1A04236DBB}"/>
              </c:ext>
            </c:extLst>
          </c:dPt>
          <c:dLbls>
            <c:dLbl>
              <c:idx val="4"/>
              <c:numFmt formatCode="0.0&quot;%&quot;" sourceLinked="0"/>
              <c:spPr>
                <a:noFill/>
                <a:ln>
                  <a:noFill/>
                </a:ln>
                <a:effectLst/>
              </c:spPr>
              <c:txPr>
                <a:bodyPr wrap="square" lIns="38100" tIns="19050" rIns="38100" bIns="19050" anchor="ctr">
                  <a:spAutoFit/>
                </a:bodyPr>
                <a:lstStyle/>
                <a:p>
                  <a:pPr>
                    <a:defRPr sz="1050" b="0">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12-F5FA-41F0-B6EE-4856DDB803DD}"/>
                </c:ext>
              </c:extLst>
            </c:dLbl>
            <c:dLbl>
              <c:idx val="5"/>
              <c:layout>
                <c:manualLayout>
                  <c:x val="-9.1834841906366815E-2"/>
                  <c:y val="-5.9981810244470316E-2"/>
                </c:manualLayout>
              </c:layout>
              <c:numFmt formatCode="0.0&quot;%&quot;" sourceLinked="0"/>
              <c:spPr>
                <a:noFill/>
                <a:ln>
                  <a:noFill/>
                </a:ln>
                <a:effectLst/>
              </c:spPr>
              <c:txPr>
                <a:bodyPr wrap="square" lIns="38100" tIns="19050" rIns="38100" bIns="19050" anchor="ctr">
                  <a:spAutoFit/>
                </a:bodyPr>
                <a:lstStyle/>
                <a:p>
                  <a:pPr>
                    <a:defRPr sz="1050" b="0">
                      <a:latin typeface="Segoe UI" panose="020B0502040204020203" pitchFamily="34" charset="0"/>
                      <a:cs typeface="Segoe UI" panose="020B0502040204020203" pitchFamily="34" charset="0"/>
                    </a:defRPr>
                  </a:pPr>
                  <a:endParaRPr lang="es-E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417-4EC2-A1A4-FF60AA9A0E7F}"/>
                </c:ext>
              </c:extLst>
            </c:dLbl>
            <c:dLbl>
              <c:idx val="6"/>
              <c:layout>
                <c:manualLayout>
                  <c:x val="-1.8018286432585118E-2"/>
                  <c:y val="-5.9981810244470399E-2"/>
                </c:manualLayout>
              </c:layout>
              <c:numFmt formatCode="0.0&quot;%&quot;" sourceLinked="0"/>
              <c:spPr>
                <a:noFill/>
                <a:ln>
                  <a:noFill/>
                </a:ln>
                <a:effectLst/>
              </c:spPr>
              <c:txPr>
                <a:bodyPr wrap="square" lIns="38100" tIns="19050" rIns="38100" bIns="19050" anchor="ctr">
                  <a:spAutoFit/>
                </a:bodyPr>
                <a:lstStyle/>
                <a:p>
                  <a:pPr>
                    <a:defRPr sz="1100" b="1">
                      <a:latin typeface="Segoe UI" panose="020B0502040204020203" pitchFamily="34" charset="0"/>
                      <a:cs typeface="Segoe UI" panose="020B0502040204020203" pitchFamily="34" charset="0"/>
                    </a:defRPr>
                  </a:pPr>
                  <a:endParaRPr lang="es-E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EB7-4B79-8191-1C1A04236DBB}"/>
                </c:ext>
              </c:extLst>
            </c:dLbl>
            <c:numFmt formatCode="0.0&quot;%&quot;" sourceLinked="0"/>
            <c:spPr>
              <a:noFill/>
              <a:ln>
                <a:noFill/>
              </a:ln>
              <a:effectLst/>
            </c:spPr>
            <c:txPr>
              <a:bodyPr wrap="square" lIns="38100" tIns="19050" rIns="38100" bIns="19050" anchor="ctr">
                <a:spAutoFit/>
              </a:bodyPr>
              <a:lstStyle/>
              <a:p>
                <a:pPr>
                  <a:defRPr sz="1050">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Hoja1!$D$2:$D$8</c:f>
              <c:numCache>
                <c:formatCode>General</c:formatCode>
                <c:ptCount val="7"/>
                <c:pt idx="0">
                  <c:v>7</c:v>
                </c:pt>
                <c:pt idx="2">
                  <c:v>5.8</c:v>
                </c:pt>
                <c:pt idx="3">
                  <c:v>7</c:v>
                </c:pt>
                <c:pt idx="4">
                  <c:v>6.8</c:v>
                </c:pt>
                <c:pt idx="5">
                  <c:v>9.6</c:v>
                </c:pt>
                <c:pt idx="6">
                  <c:v>12.4</c:v>
                </c:pt>
              </c:numCache>
            </c:numRef>
          </c:val>
          <c:smooth val="0"/>
          <c:extLst>
            <c:ext xmlns:c16="http://schemas.microsoft.com/office/drawing/2014/chart" uri="{C3380CC4-5D6E-409C-BE32-E72D297353CC}">
              <c16:uniqueId val="{0000000B-F5FA-41F0-B6EE-4856DDB803DD}"/>
            </c:ext>
          </c:extLst>
        </c:ser>
        <c:dLbls>
          <c:dLblPos val="t"/>
          <c:showLegendKey val="0"/>
          <c:showVal val="1"/>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crossAx val="104563456"/>
        <c:crosses val="autoZero"/>
        <c:auto val="1"/>
        <c:lblAlgn val="ctr"/>
        <c:lblOffset val="100"/>
        <c:noMultiLvlLbl val="0"/>
      </c:catAx>
      <c:valAx>
        <c:axId val="104563456"/>
        <c:scaling>
          <c:orientation val="minMax"/>
          <c:max val="10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2.1864986227216991E-2"/>
          <c:y val="0.17266412278088536"/>
          <c:w val="0.95717720565466069"/>
          <c:h val="0.6867168599081197"/>
        </c:manualLayout>
      </c:layout>
      <c:lineChart>
        <c:grouping val="standard"/>
        <c:varyColors val="0"/>
        <c:ser>
          <c:idx val="0"/>
          <c:order val="0"/>
          <c:tx>
            <c:strRef>
              <c:f>Hoja1!$B$1</c:f>
              <c:strCache>
                <c:ptCount val="1"/>
                <c:pt idx="0">
                  <c:v>compra</c:v>
                </c:pt>
              </c:strCache>
            </c:strRef>
          </c:tx>
          <c:spPr>
            <a:ln w="28575">
              <a:solidFill>
                <a:schemeClr val="accent4"/>
              </a:solidFill>
            </a:ln>
          </c:spPr>
          <c:marker>
            <c:symbol val="circle"/>
            <c:size val="15"/>
            <c:spPr>
              <a:solidFill>
                <a:schemeClr val="bg1">
                  <a:lumMod val="85000"/>
                </a:schemeClr>
              </a:solidFill>
              <a:ln w="25400">
                <a:solidFill>
                  <a:schemeClr val="accent4"/>
                </a:solidFill>
              </a:ln>
            </c:spPr>
          </c:marker>
          <c:dPt>
            <c:idx val="0"/>
            <c:bubble3D val="0"/>
            <c:spPr>
              <a:ln w="28575">
                <a:solidFill>
                  <a:schemeClr val="accent4"/>
                </a:solidFill>
                <a:prstDash val="sysDash"/>
              </a:ln>
            </c:spPr>
            <c:extLst>
              <c:ext xmlns:c16="http://schemas.microsoft.com/office/drawing/2014/chart" uri="{C3380CC4-5D6E-409C-BE32-E72D297353CC}">
                <c16:uniqueId val="{00000001-B0CF-4200-962D-C53C05857D06}"/>
              </c:ext>
            </c:extLst>
          </c:dPt>
          <c:dPt>
            <c:idx val="7"/>
            <c:bubble3D val="0"/>
            <c:extLst>
              <c:ext xmlns:c16="http://schemas.microsoft.com/office/drawing/2014/chart" uri="{C3380CC4-5D6E-409C-BE32-E72D297353CC}">
                <c16:uniqueId val="{00000000-5331-41D1-8E90-A5D7B99991EC}"/>
              </c:ext>
            </c:extLst>
          </c:dPt>
          <c:dPt>
            <c:idx val="8"/>
            <c:marker>
              <c:spPr>
                <a:solidFill>
                  <a:srgbClr val="002A61"/>
                </a:solidFill>
                <a:ln w="25400">
                  <a:solidFill>
                    <a:schemeClr val="accent4"/>
                  </a:solidFill>
                </a:ln>
              </c:spPr>
            </c:marker>
            <c:bubble3D val="0"/>
            <c:extLst>
              <c:ext xmlns:c16="http://schemas.microsoft.com/office/drawing/2014/chart" uri="{C3380CC4-5D6E-409C-BE32-E72D297353CC}">
                <c16:uniqueId val="{00000004-C29A-41F2-970A-203BEE066FC5}"/>
              </c:ext>
            </c:extLst>
          </c:dPt>
          <c:dLbls>
            <c:dLbl>
              <c:idx val="3"/>
              <c:layout>
                <c:manualLayout>
                  <c:x val="-6.8723076933087324E-2"/>
                  <c:y val="-6.3490262436126266E-2"/>
                </c:manualLayout>
              </c:layout>
              <c:numFmt formatCode="0.0&quot;%&quot;" sourceLinked="0"/>
              <c:spPr>
                <a:noFill/>
                <a:ln>
                  <a:noFill/>
                </a:ln>
                <a:effectLst/>
              </c:spPr>
              <c:txPr>
                <a:bodyPr wrap="square" lIns="38100" tIns="19050" rIns="38100" bIns="19050" anchor="ctr" anchorCtr="0">
                  <a:spAutoFit/>
                </a:bodyPr>
                <a:lstStyle/>
                <a:p>
                  <a:pPr algn="ctr">
                    <a:defRPr lang="en-US" sz="16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0CF-4200-962D-C53C05857D06}"/>
                </c:ext>
              </c:extLst>
            </c:dLbl>
            <c:dLbl>
              <c:idx val="4"/>
              <c:tx>
                <c:rich>
                  <a:bodyPr wrap="square" lIns="38100" tIns="19050" rIns="38100" bIns="19050" anchor="ctr">
                    <a:spAutoFit/>
                  </a:bodyPr>
                  <a:lstStyle/>
                  <a:p>
                    <a:pPr>
                      <a:defRPr sz="1600" b="0">
                        <a:solidFill>
                          <a:schemeClr val="tx1"/>
                        </a:solidFill>
                        <a:latin typeface="Segoe UI" panose="020B0502040204020203" pitchFamily="34" charset="0"/>
                        <a:cs typeface="Segoe UI" panose="020B0502040204020203" pitchFamily="34" charset="0"/>
                      </a:defRPr>
                    </a:pPr>
                    <a:fld id="{F6116FE9-90C1-4CEE-BFF8-A286AF49ADB6}" type="VALUE">
                      <a:rPr lang="en-US" sz="1600" b="0">
                        <a:solidFill>
                          <a:schemeClr val="tx1"/>
                        </a:solidFill>
                        <a:latin typeface="Segoe UI" panose="020B0502040204020203" pitchFamily="34" charset="0"/>
                        <a:cs typeface="Segoe UI" panose="020B0502040204020203" pitchFamily="34" charset="0"/>
                      </a:rPr>
                      <a:pPr>
                        <a:defRPr sz="1600" b="0">
                          <a:solidFill>
                            <a:schemeClr val="tx1"/>
                          </a:solidFill>
                          <a:latin typeface="Segoe UI" panose="020B0502040204020203" pitchFamily="34" charset="0"/>
                          <a:cs typeface="Segoe UI" panose="020B0502040204020203" pitchFamily="34" charset="0"/>
                        </a:defRPr>
                      </a:pPr>
                      <a:t>[VALOR]</a:t>
                    </a:fld>
                    <a:endParaRPr lang="es-ES"/>
                  </a:p>
                </c:rich>
              </c:tx>
              <c:numFmt formatCode="0.0&quot;%&quot;" sourceLinked="0"/>
              <c:spPr>
                <a:noFill/>
                <a:ln>
                  <a:noFill/>
                </a:ln>
                <a:effectLst/>
              </c:spPr>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0CF-4200-962D-C53C05857D06}"/>
                </c:ext>
              </c:extLst>
            </c:dLbl>
            <c:dLbl>
              <c:idx val="5"/>
              <c:numFmt formatCode="0.0&quot;%&quot;" sourceLinked="0"/>
              <c:spPr>
                <a:noFill/>
                <a:ln>
                  <a:noFill/>
                </a:ln>
                <a:effectLst/>
              </c:spPr>
              <c:txPr>
                <a:bodyPr wrap="square" lIns="38100" tIns="19050" rIns="38100" bIns="19050" anchor="ctr">
                  <a:spAutoFit/>
                </a:bodyPr>
                <a:lstStyle/>
                <a:p>
                  <a:pPr>
                    <a:defRPr sz="1600" b="0">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00-B3E0-4BF3-AD5B-56624362FCEB}"/>
                </c:ext>
              </c:extLst>
            </c:dLbl>
            <c:dLbl>
              <c:idx val="6"/>
              <c:numFmt formatCode="0.0&quot;%&quot;" sourceLinked="0"/>
              <c:spPr>
                <a:noFill/>
                <a:ln>
                  <a:noFill/>
                </a:ln>
                <a:effectLst/>
              </c:spPr>
              <c:txPr>
                <a:bodyPr wrap="square" lIns="38100" tIns="19050" rIns="38100" bIns="19050" anchor="ctr">
                  <a:spAutoFit/>
                </a:bodyPr>
                <a:lstStyle/>
                <a:p>
                  <a:pPr>
                    <a:defRPr sz="1600" b="0">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01-B3E0-4BF3-AD5B-56624362FCEB}"/>
                </c:ext>
              </c:extLst>
            </c:dLbl>
            <c:dLbl>
              <c:idx val="7"/>
              <c:layout>
                <c:manualLayout>
                  <c:x val="-5.7622981522325444E-2"/>
                  <c:y val="-7.2743985757424676E-2"/>
                </c:manualLayout>
              </c:layout>
              <c:numFmt formatCode="0.0&quot;%&quot;" sourceLinked="0"/>
              <c:spPr>
                <a:noFill/>
                <a:ln>
                  <a:noFill/>
                </a:ln>
                <a:effectLst/>
              </c:spPr>
              <c:txPr>
                <a:bodyPr wrap="square" lIns="38100" tIns="19050" rIns="38100" bIns="19050" anchor="ctr" anchorCtr="0">
                  <a:spAutoFit/>
                </a:bodyPr>
                <a:lstStyle/>
                <a:p>
                  <a:pPr algn="ctr" rtl="0">
                    <a:defRPr lang="en-US" sz="1600" b="0" i="0" u="none" strike="noStrike" kern="1200" baseline="0">
                      <a:solidFill>
                        <a:prstClr val="black"/>
                      </a:solidFill>
                      <a:latin typeface="Segoe UI" panose="020B0502040204020203" pitchFamily="34" charset="0"/>
                      <a:ea typeface="+mn-ea"/>
                      <a:cs typeface="Segoe UI" panose="020B0502040204020203" pitchFamily="34" charset="0"/>
                    </a:defRPr>
                  </a:pPr>
                  <a:endParaRPr lang="es-E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331-41D1-8E90-A5D7B99991EC}"/>
                </c:ext>
              </c:extLst>
            </c:dLbl>
            <c:dLbl>
              <c:idx val="8"/>
              <c:layout>
                <c:manualLayout>
                  <c:x val="-3.5691519807330756E-2"/>
                  <c:y val="-7.771032823292888E-2"/>
                </c:manualLayout>
              </c:layout>
              <c:numFmt formatCode="0.0&quot;%&quot;" sourceLinked="0"/>
              <c:spPr>
                <a:noFill/>
                <a:ln>
                  <a:noFill/>
                </a:ln>
                <a:effectLst/>
              </c:spPr>
              <c:txPr>
                <a:bodyPr wrap="square" lIns="38100" tIns="19050" rIns="38100" bIns="19050" anchor="ctr">
                  <a:spAutoFit/>
                </a:bodyPr>
                <a:lstStyle/>
                <a:p>
                  <a:pPr>
                    <a:defRPr sz="1600" b="1">
                      <a:latin typeface="Segoe UI" panose="020B0502040204020203" pitchFamily="34" charset="0"/>
                      <a:cs typeface="Segoe UI" panose="020B0502040204020203" pitchFamily="34" charset="0"/>
                    </a:defRPr>
                  </a:pPr>
                  <a:endParaRPr lang="es-E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29A-41F2-970A-203BEE066FC5}"/>
                </c:ext>
              </c:extLst>
            </c:dLbl>
            <c:numFmt formatCode="0.0&quot;%&quot;" sourceLinked="0"/>
            <c:spPr>
              <a:noFill/>
              <a:ln>
                <a:noFill/>
              </a:ln>
              <a:effectLst/>
            </c:spPr>
            <c:txPr>
              <a:bodyPr wrap="square" lIns="38100" tIns="19050" rIns="38100" bIns="19050" anchor="ctr">
                <a:spAutoFit/>
              </a:bodyPr>
              <a:lstStyle/>
              <a:p>
                <a:pPr>
                  <a:defRPr sz="1600">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Hoja1!$A$2:$A$12</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Hoja1!$B$2:$B$12</c:f>
              <c:numCache>
                <c:formatCode>General</c:formatCode>
                <c:ptCount val="9"/>
                <c:pt idx="0">
                  <c:v>61.3</c:v>
                </c:pt>
                <c:pt idx="1">
                  <c:v>62.4</c:v>
                </c:pt>
                <c:pt idx="2">
                  <c:v>62.6</c:v>
                </c:pt>
                <c:pt idx="3">
                  <c:v>64.2</c:v>
                </c:pt>
                <c:pt idx="4">
                  <c:v>63.1</c:v>
                </c:pt>
                <c:pt idx="5">
                  <c:v>63.8</c:v>
                </c:pt>
                <c:pt idx="6">
                  <c:v>63.9</c:v>
                </c:pt>
                <c:pt idx="7">
                  <c:v>65.400000000000006</c:v>
                </c:pt>
                <c:pt idx="8">
                  <c:v>65.5</c:v>
                </c:pt>
              </c:numCache>
            </c:numRef>
          </c:val>
          <c:smooth val="0"/>
          <c:extLst>
            <c:ext xmlns:c16="http://schemas.microsoft.com/office/drawing/2014/chart" uri="{C3380CC4-5D6E-409C-BE32-E72D297353CC}">
              <c16:uniqueId val="{00000002-B3E0-4BF3-AD5B-56624362FCEB}"/>
            </c:ext>
          </c:extLst>
        </c:ser>
        <c:ser>
          <c:idx val="1"/>
          <c:order val="1"/>
          <c:tx>
            <c:strRef>
              <c:f>Hoja1!$C$1</c:f>
              <c:strCache>
                <c:ptCount val="1"/>
                <c:pt idx="0">
                  <c:v>Libros no texto</c:v>
                </c:pt>
              </c:strCache>
            </c:strRef>
          </c:tx>
          <c:spPr>
            <a:ln w="28575">
              <a:solidFill>
                <a:schemeClr val="accent4">
                  <a:lumMod val="75000"/>
                  <a:lumOff val="25000"/>
                </a:schemeClr>
              </a:solidFill>
            </a:ln>
          </c:spPr>
          <c:marker>
            <c:symbol val="circle"/>
            <c:size val="15"/>
            <c:spPr>
              <a:solidFill>
                <a:schemeClr val="bg1">
                  <a:lumMod val="85000"/>
                </a:schemeClr>
              </a:solidFill>
              <a:ln w="25400">
                <a:solidFill>
                  <a:schemeClr val="accent4">
                    <a:lumMod val="90000"/>
                    <a:lumOff val="10000"/>
                  </a:schemeClr>
                </a:solidFill>
              </a:ln>
            </c:spPr>
          </c:marker>
          <c:dPt>
            <c:idx val="0"/>
            <c:bubble3D val="0"/>
            <c:spPr>
              <a:ln w="28575">
                <a:solidFill>
                  <a:schemeClr val="accent4">
                    <a:lumMod val="75000"/>
                    <a:lumOff val="25000"/>
                  </a:schemeClr>
                </a:solidFill>
                <a:prstDash val="sysDash"/>
              </a:ln>
            </c:spPr>
            <c:extLst>
              <c:ext xmlns:c16="http://schemas.microsoft.com/office/drawing/2014/chart" uri="{C3380CC4-5D6E-409C-BE32-E72D297353CC}">
                <c16:uniqueId val="{00000007-B0CF-4200-962D-C53C05857D06}"/>
              </c:ext>
            </c:extLst>
          </c:dPt>
          <c:dPt>
            <c:idx val="7"/>
            <c:bubble3D val="0"/>
            <c:extLst>
              <c:ext xmlns:c16="http://schemas.microsoft.com/office/drawing/2014/chart" uri="{C3380CC4-5D6E-409C-BE32-E72D297353CC}">
                <c16:uniqueId val="{00000004-CD91-4116-A0D2-F2CF2C6FFAC0}"/>
              </c:ext>
            </c:extLst>
          </c:dPt>
          <c:dPt>
            <c:idx val="8"/>
            <c:marker>
              <c:spPr>
                <a:solidFill>
                  <a:schemeClr val="accent4">
                    <a:lumMod val="50000"/>
                    <a:lumOff val="50000"/>
                  </a:schemeClr>
                </a:solidFill>
                <a:ln w="25400">
                  <a:solidFill>
                    <a:schemeClr val="accent4">
                      <a:lumMod val="90000"/>
                      <a:lumOff val="10000"/>
                    </a:schemeClr>
                  </a:solidFill>
                </a:ln>
              </c:spPr>
            </c:marker>
            <c:bubble3D val="0"/>
            <c:extLst>
              <c:ext xmlns:c16="http://schemas.microsoft.com/office/drawing/2014/chart" uri="{C3380CC4-5D6E-409C-BE32-E72D297353CC}">
                <c16:uniqueId val="{00000005-C29A-41F2-970A-203BEE066FC5}"/>
              </c:ext>
            </c:extLst>
          </c:dPt>
          <c:dLbls>
            <c:dLbl>
              <c:idx val="4"/>
              <c:layout>
                <c:manualLayout>
                  <c:x val="-4.9211370082490408E-2"/>
                  <c:y val="6.3365770824724763E-2"/>
                </c:manualLayout>
              </c:layout>
              <c:numFmt formatCode="0.0&quot;%&quot;" sourceLinked="0"/>
              <c:spPr>
                <a:noFill/>
                <a:ln>
                  <a:noFill/>
                </a:ln>
                <a:effectLst/>
              </c:spPr>
              <c:txPr>
                <a:bodyPr wrap="square" lIns="38100" tIns="19050" rIns="38100" bIns="19050" anchor="ctr">
                  <a:spAutoFit/>
                </a:bodyPr>
                <a:lstStyle/>
                <a:p>
                  <a:pPr>
                    <a:defRPr sz="1600" b="0">
                      <a:latin typeface="Segoe UI" panose="020B0502040204020203" pitchFamily="34" charset="0"/>
                      <a:cs typeface="Segoe UI" panose="020B0502040204020203" pitchFamily="34" charset="0"/>
                    </a:defRPr>
                  </a:pPr>
                  <a:endParaRPr lang="es-E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0CF-4200-962D-C53C05857D06}"/>
                </c:ext>
              </c:extLst>
            </c:dLbl>
            <c:dLbl>
              <c:idx val="5"/>
              <c:numFmt formatCode="0.0&quot;%&quot;" sourceLinked="0"/>
              <c:spPr>
                <a:noFill/>
                <a:ln>
                  <a:noFill/>
                </a:ln>
                <a:effectLst/>
              </c:spPr>
              <c:txPr>
                <a:bodyPr wrap="square" lIns="38100" tIns="19050" rIns="38100" bIns="19050" anchor="ctr">
                  <a:spAutoFit/>
                </a:bodyPr>
                <a:lstStyle/>
                <a:p>
                  <a:pPr>
                    <a:defRPr sz="1600" b="0">
                      <a:latin typeface="Segoe UI" panose="020B0502040204020203" pitchFamily="34" charset="0"/>
                      <a:cs typeface="Segoe UI" panose="020B0502040204020203" pitchFamily="34" charset="0"/>
                    </a:defRPr>
                  </a:pPr>
                  <a:endParaRPr lang="es-ES"/>
                </a:p>
              </c:txPr>
              <c:dLblPos val="b"/>
              <c:showLegendKey val="0"/>
              <c:showVal val="1"/>
              <c:showCatName val="0"/>
              <c:showSerName val="0"/>
              <c:showPercent val="0"/>
              <c:showBubbleSize val="0"/>
              <c:extLst>
                <c:ext xmlns:c16="http://schemas.microsoft.com/office/drawing/2014/chart" uri="{C3380CC4-5D6E-409C-BE32-E72D297353CC}">
                  <c16:uniqueId val="{0000000B-B0CF-4200-962D-C53C05857D06}"/>
                </c:ext>
              </c:extLst>
            </c:dLbl>
            <c:dLbl>
              <c:idx val="6"/>
              <c:numFmt formatCode="0.0&quot;%&quot;" sourceLinked="0"/>
              <c:spPr>
                <a:noFill/>
                <a:ln>
                  <a:noFill/>
                </a:ln>
                <a:effectLst/>
              </c:spPr>
              <c:txPr>
                <a:bodyPr wrap="square" lIns="38100" tIns="19050" rIns="38100" bIns="19050" anchor="ctr" anchorCtr="0">
                  <a:spAutoFit/>
                </a:bodyPr>
                <a:lstStyle/>
                <a:p>
                  <a:pPr algn="ctr" rtl="0">
                    <a:defRPr lang="en-US" sz="1600" b="0" i="0" u="none" strike="noStrike" kern="1200" baseline="0">
                      <a:solidFill>
                        <a:prstClr val="black"/>
                      </a:solidFill>
                      <a:latin typeface="Segoe UI" panose="020B0502040204020203" pitchFamily="34" charset="0"/>
                      <a:ea typeface="+mn-ea"/>
                      <a:cs typeface="Segoe UI" panose="020B0502040204020203" pitchFamily="34" charset="0"/>
                    </a:defRPr>
                  </a:pPr>
                  <a:endParaRPr lang="es-ES"/>
                </a:p>
              </c:txPr>
              <c:dLblPos val="b"/>
              <c:showLegendKey val="0"/>
              <c:showVal val="1"/>
              <c:showCatName val="0"/>
              <c:showSerName val="0"/>
              <c:showPercent val="0"/>
              <c:showBubbleSize val="0"/>
              <c:extLst>
                <c:ext xmlns:c16="http://schemas.microsoft.com/office/drawing/2014/chart" uri="{C3380CC4-5D6E-409C-BE32-E72D297353CC}">
                  <c16:uniqueId val="{00000000-523E-4C06-B19F-38A12C7C02EE}"/>
                </c:ext>
              </c:extLst>
            </c:dLbl>
            <c:dLbl>
              <c:idx val="7"/>
              <c:numFmt formatCode="0.0&quot;%&quot;" sourceLinked="0"/>
              <c:spPr>
                <a:noFill/>
                <a:ln>
                  <a:noFill/>
                </a:ln>
                <a:effectLst/>
              </c:spPr>
              <c:txPr>
                <a:bodyPr wrap="square" lIns="38100" tIns="19050" rIns="38100" bIns="19050" anchor="ctr" anchorCtr="0">
                  <a:spAutoFit/>
                </a:bodyPr>
                <a:lstStyle/>
                <a:p>
                  <a:pPr algn="ctr" rtl="0">
                    <a:defRPr lang="en-US" sz="1600" b="0" i="0" u="none" strike="noStrike" kern="1200" baseline="0">
                      <a:solidFill>
                        <a:prstClr val="black"/>
                      </a:solidFill>
                      <a:latin typeface="Segoe UI" panose="020B0502040204020203" pitchFamily="34" charset="0"/>
                      <a:ea typeface="+mn-ea"/>
                      <a:cs typeface="Segoe UI" panose="020B0502040204020203" pitchFamily="34" charset="0"/>
                    </a:defRPr>
                  </a:pPr>
                  <a:endParaRPr lang="es-ES"/>
                </a:p>
              </c:txPr>
              <c:dLblPos val="b"/>
              <c:showLegendKey val="0"/>
              <c:showVal val="1"/>
              <c:showCatName val="0"/>
              <c:showSerName val="0"/>
              <c:showPercent val="0"/>
              <c:showBubbleSize val="0"/>
              <c:extLst>
                <c:ext xmlns:c16="http://schemas.microsoft.com/office/drawing/2014/chart" uri="{C3380CC4-5D6E-409C-BE32-E72D297353CC}">
                  <c16:uniqueId val="{00000004-CD91-4116-A0D2-F2CF2C6FFAC0}"/>
                </c:ext>
              </c:extLst>
            </c:dLbl>
            <c:dLbl>
              <c:idx val="8"/>
              <c:numFmt formatCode="0.0&quot;%&quot;" sourceLinked="0"/>
              <c:spPr>
                <a:noFill/>
                <a:ln>
                  <a:noFill/>
                </a:ln>
                <a:effectLst/>
              </c:spPr>
              <c:txPr>
                <a:bodyPr wrap="square" lIns="38100" tIns="19050" rIns="38100" bIns="19050" anchor="ctr" anchorCtr="0">
                  <a:spAutoFit/>
                </a:bodyPr>
                <a:lstStyle/>
                <a:p>
                  <a:pPr algn="ctr" rtl="0">
                    <a:defRPr lang="en-US" sz="1600" b="1" i="0" u="none" strike="noStrike" kern="1200" baseline="0">
                      <a:solidFill>
                        <a:prstClr val="black"/>
                      </a:solidFill>
                      <a:latin typeface="Segoe UI" panose="020B0502040204020203" pitchFamily="34" charset="0"/>
                      <a:ea typeface="+mn-ea"/>
                      <a:cs typeface="Segoe UI" panose="020B0502040204020203" pitchFamily="34" charset="0"/>
                    </a:defRPr>
                  </a:pPr>
                  <a:endParaRPr lang="es-ES"/>
                </a:p>
              </c:txPr>
              <c:dLblPos val="b"/>
              <c:showLegendKey val="0"/>
              <c:showVal val="1"/>
              <c:showCatName val="0"/>
              <c:showSerName val="0"/>
              <c:showPercent val="0"/>
              <c:showBubbleSize val="0"/>
              <c:extLst>
                <c:ext xmlns:c16="http://schemas.microsoft.com/office/drawing/2014/chart" uri="{C3380CC4-5D6E-409C-BE32-E72D297353CC}">
                  <c16:uniqueId val="{00000005-C29A-41F2-970A-203BEE066FC5}"/>
                </c:ext>
              </c:extLst>
            </c:dLbl>
            <c:numFmt formatCode="0.0&quot;%&quot;" sourceLinked="0"/>
            <c:spPr>
              <a:noFill/>
              <a:ln>
                <a:noFill/>
              </a:ln>
              <a:effectLst/>
            </c:spPr>
            <c:txPr>
              <a:bodyPr wrap="square" lIns="38100" tIns="19050" rIns="38100" bIns="19050" anchor="ctr">
                <a:spAutoFit/>
              </a:bodyPr>
              <a:lstStyle/>
              <a:p>
                <a:pPr>
                  <a:defRPr sz="1600">
                    <a:latin typeface="Segoe UI" panose="020B0502040204020203" pitchFamily="34" charset="0"/>
                    <a:cs typeface="Segoe UI" panose="020B0502040204020203" pitchFamily="34" charset="0"/>
                  </a:defRPr>
                </a:pPr>
                <a:endParaRPr lang="es-E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Hoja1!$A$2:$A$12</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Hoja1!$C$2:$C$12</c:f>
              <c:numCache>
                <c:formatCode>General</c:formatCode>
                <c:ptCount val="9"/>
                <c:pt idx="0">
                  <c:v>47.3</c:v>
                </c:pt>
                <c:pt idx="1">
                  <c:v>50</c:v>
                </c:pt>
                <c:pt idx="2">
                  <c:v>50.4</c:v>
                </c:pt>
                <c:pt idx="3">
                  <c:v>51.7</c:v>
                </c:pt>
                <c:pt idx="4">
                  <c:v>52.3</c:v>
                </c:pt>
                <c:pt idx="5">
                  <c:v>52.8</c:v>
                </c:pt>
                <c:pt idx="6">
                  <c:v>53.2</c:v>
                </c:pt>
                <c:pt idx="7">
                  <c:v>53.8</c:v>
                </c:pt>
                <c:pt idx="8">
                  <c:v>54.1</c:v>
                </c:pt>
              </c:numCache>
            </c:numRef>
          </c:val>
          <c:smooth val="0"/>
          <c:extLst>
            <c:ext xmlns:c16="http://schemas.microsoft.com/office/drawing/2014/chart" uri="{C3380CC4-5D6E-409C-BE32-E72D297353CC}">
              <c16:uniqueId val="{00000000-15BC-49E8-893E-A3BB24F5DAF0}"/>
            </c:ext>
          </c:extLst>
        </c:ser>
        <c:dLbls>
          <c:showLegendKey val="0"/>
          <c:showVal val="0"/>
          <c:showCatName val="0"/>
          <c:showSerName val="0"/>
          <c:showPercent val="0"/>
          <c:showBubbleSize val="0"/>
        </c:dLbls>
        <c:marker val="1"/>
        <c:smooth val="0"/>
        <c:axId val="90849280"/>
        <c:axId val="90850816"/>
      </c:lineChart>
      <c:catAx>
        <c:axId val="90849280"/>
        <c:scaling>
          <c:orientation val="minMax"/>
        </c:scaling>
        <c:delete val="0"/>
        <c:axPos val="b"/>
        <c:numFmt formatCode="General" sourceLinked="1"/>
        <c:majorTickMark val="none"/>
        <c:minorTickMark val="none"/>
        <c:tickLblPos val="nextTo"/>
        <c:txPr>
          <a:bodyPr/>
          <a:lstStyle/>
          <a:p>
            <a:pPr>
              <a:defRPr sz="1400">
                <a:latin typeface="Segoe UI" panose="020B0502040204020203" pitchFamily="34" charset="0"/>
                <a:cs typeface="Segoe UI" panose="020B0502040204020203" pitchFamily="34" charset="0"/>
              </a:defRPr>
            </a:pPr>
            <a:endParaRPr lang="es-ES"/>
          </a:p>
        </c:txPr>
        <c:crossAx val="90850816"/>
        <c:crosses val="autoZero"/>
        <c:auto val="1"/>
        <c:lblAlgn val="ctr"/>
        <c:lblOffset val="100"/>
        <c:noMultiLvlLbl val="0"/>
      </c:catAx>
      <c:valAx>
        <c:axId val="90850816"/>
        <c:scaling>
          <c:orientation val="minMax"/>
          <c:max val="70"/>
          <c:min val="30"/>
        </c:scaling>
        <c:delete val="1"/>
        <c:axPos val="l"/>
        <c:numFmt formatCode="0&quot;%&quot;" sourceLinked="0"/>
        <c:majorTickMark val="out"/>
        <c:minorTickMark val="none"/>
        <c:tickLblPos val="nextTo"/>
        <c:crossAx val="90849280"/>
        <c:crosses val="autoZero"/>
        <c:crossBetween val="between"/>
      </c:valAx>
    </c:plotArea>
    <c:plotVisOnly val="1"/>
    <c:dispBlanksAs val="gap"/>
    <c:showDLblsOverMax val="0"/>
  </c:chart>
  <c:txPr>
    <a:bodyPr/>
    <a:lstStyle/>
    <a:p>
      <a:pPr>
        <a:defRPr sz="1800"/>
      </a:pPr>
      <a:endParaRPr lang="es-E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296202772674853E-2"/>
          <c:y val="0.20746658572062351"/>
          <c:w val="0.97377830750895522"/>
          <c:h val="0.75074479058645138"/>
        </c:manualLayout>
      </c:layout>
      <c:barChart>
        <c:barDir val="col"/>
        <c:grouping val="clustered"/>
        <c:varyColors val="0"/>
        <c:ser>
          <c:idx val="1"/>
          <c:order val="0"/>
          <c:tx>
            <c:strRef>
              <c:f>Sheet1!$A$3</c:f>
              <c:strCache>
                <c:ptCount val="1"/>
                <c:pt idx="0">
                  <c:v>2020</c:v>
                </c:pt>
              </c:strCache>
            </c:strRef>
          </c:tx>
          <c:spPr>
            <a:solidFill>
              <a:schemeClr val="bg1">
                <a:lumMod val="85000"/>
              </a:schemeClr>
            </a:solidFill>
          </c:spPr>
          <c:invertIfNegative val="0"/>
          <c:dLbls>
            <c:numFmt formatCode="0.0&quot;%&quot;" sourceLinked="0"/>
            <c:spPr>
              <a:noFill/>
              <a:ln>
                <a:noFill/>
              </a:ln>
              <a:effectLst/>
            </c:spPr>
            <c:txPr>
              <a:bodyPr wrap="square" lIns="38100" tIns="19050" rIns="38100" bIns="19050" anchor="ctr" anchorCtr="0">
                <a:spAutoFit/>
              </a:bodyPr>
              <a:lstStyle/>
              <a:p>
                <a:pPr algn="ctr">
                  <a:defRPr lang="es-ES_tradnl" sz="90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Compró sólo libros no de texto
</c:v>
                </c:pt>
                <c:pt idx="1">
                  <c:v>Compró libros de texto y no de texto</c:v>
                </c:pt>
                <c:pt idx="2">
                  <c:v>Compró sólo libros de texto</c:v>
                </c:pt>
                <c:pt idx="3">
                  <c:v>No compró libros</c:v>
                </c:pt>
              </c:strCache>
            </c:strRef>
          </c:cat>
          <c:val>
            <c:numRef>
              <c:f>Sheet1!$B$3:$E$3</c:f>
              <c:numCache>
                <c:formatCode>0.0</c:formatCode>
                <c:ptCount val="4"/>
                <c:pt idx="0">
                  <c:v>32.200000000000003</c:v>
                </c:pt>
                <c:pt idx="1">
                  <c:v>19.5</c:v>
                </c:pt>
                <c:pt idx="2">
                  <c:v>12.5</c:v>
                </c:pt>
                <c:pt idx="3">
                  <c:v>35.799999999999997</c:v>
                </c:pt>
              </c:numCache>
            </c:numRef>
          </c:val>
          <c:extLst>
            <c:ext xmlns:c16="http://schemas.microsoft.com/office/drawing/2014/chart" uri="{C3380CC4-5D6E-409C-BE32-E72D297353CC}">
              <c16:uniqueId val="{00000000-78D5-4718-9327-22AD0AC2D8BC}"/>
            </c:ext>
          </c:extLst>
        </c:ser>
        <c:ser>
          <c:idx val="3"/>
          <c:order val="1"/>
          <c:tx>
            <c:strRef>
              <c:f>Sheet1!$A$4</c:f>
              <c:strCache>
                <c:ptCount val="1"/>
                <c:pt idx="0">
                  <c:v>2021</c:v>
                </c:pt>
              </c:strCache>
            </c:strRef>
          </c:tx>
          <c:spPr>
            <a:solidFill>
              <a:schemeClr val="bg1">
                <a:lumMod val="85000"/>
              </a:schemeClr>
            </a:solidFill>
          </c:spPr>
          <c:invertIfNegative val="0"/>
          <c:dLbls>
            <c:numFmt formatCode="0.0&quot;%&quot;" sourceLinked="0"/>
            <c:spPr>
              <a:noFill/>
              <a:ln>
                <a:noFill/>
              </a:ln>
              <a:effectLst/>
            </c:spPr>
            <c:txPr>
              <a:bodyPr wrap="square" lIns="38100" tIns="19050" rIns="38100" bIns="19050" anchor="ctr" anchorCtr="0">
                <a:spAutoFit/>
              </a:bodyPr>
              <a:lstStyle/>
              <a:p>
                <a:pPr algn="ctr">
                  <a:defRPr lang="en-US" sz="90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Compró sólo libros no de texto
</c:v>
                </c:pt>
                <c:pt idx="1">
                  <c:v>Compró libros de texto y no de texto</c:v>
                </c:pt>
                <c:pt idx="2">
                  <c:v>Compró sólo libros de texto</c:v>
                </c:pt>
                <c:pt idx="3">
                  <c:v>No compró libros</c:v>
                </c:pt>
              </c:strCache>
            </c:strRef>
          </c:cat>
          <c:val>
            <c:numRef>
              <c:f>Sheet1!$B$4:$E$4</c:f>
              <c:numCache>
                <c:formatCode>0.0</c:formatCode>
                <c:ptCount val="4"/>
                <c:pt idx="0">
                  <c:v>33.200000000000003</c:v>
                </c:pt>
                <c:pt idx="1">
                  <c:v>19.100000000000001</c:v>
                </c:pt>
                <c:pt idx="2">
                  <c:v>10.8</c:v>
                </c:pt>
                <c:pt idx="3">
                  <c:v>36.9</c:v>
                </c:pt>
              </c:numCache>
            </c:numRef>
          </c:val>
          <c:extLst>
            <c:ext xmlns:c16="http://schemas.microsoft.com/office/drawing/2014/chart" uri="{C3380CC4-5D6E-409C-BE32-E72D297353CC}">
              <c16:uniqueId val="{00000001-78D5-4718-9327-22AD0AC2D8BC}"/>
            </c:ext>
          </c:extLst>
        </c:ser>
        <c:ser>
          <c:idx val="0"/>
          <c:order val="2"/>
          <c:tx>
            <c:strRef>
              <c:f>Sheet1!$A$5</c:f>
              <c:strCache>
                <c:ptCount val="1"/>
                <c:pt idx="0">
                  <c:v>2022</c:v>
                </c:pt>
              </c:strCache>
            </c:strRef>
          </c:tx>
          <c:spPr>
            <a:solidFill>
              <a:schemeClr val="bg1">
                <a:lumMod val="85000"/>
              </a:schemeClr>
            </a:solidFill>
          </c:spPr>
          <c:invertIfNegative val="0"/>
          <c:dPt>
            <c:idx val="0"/>
            <c:invertIfNegative val="0"/>
            <c:bubble3D val="0"/>
            <c:extLst>
              <c:ext xmlns:c16="http://schemas.microsoft.com/office/drawing/2014/chart" uri="{C3380CC4-5D6E-409C-BE32-E72D297353CC}">
                <c16:uniqueId val="{00000001-87A8-49C3-A4E8-055F7592FEEA}"/>
              </c:ext>
            </c:extLst>
          </c:dPt>
          <c:dLbls>
            <c:numFmt formatCode="0.0&quot;%&quot;" sourceLinked="0"/>
            <c:spPr>
              <a:noFill/>
              <a:ln>
                <a:noFill/>
              </a:ln>
              <a:effectLst/>
            </c:spPr>
            <c:txPr>
              <a:bodyPr wrap="square" lIns="38100" tIns="19050" rIns="38100" bIns="19050" anchor="ctr" anchorCtr="0">
                <a:spAutoFit/>
              </a:bodyPr>
              <a:lstStyle/>
              <a:p>
                <a:pPr algn="ctr">
                  <a:defRPr lang="en-US" sz="900" b="0" i="0" u="none" strike="noStrike" kern="1200" baseline="0">
                    <a:solidFill>
                      <a:schemeClr val="tx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Sheet1!$B$1:$E$1</c:f>
              <c:strCache>
                <c:ptCount val="4"/>
                <c:pt idx="0">
                  <c:v>Compró sólo libros no de texto
</c:v>
                </c:pt>
                <c:pt idx="1">
                  <c:v>Compró libros de texto y no de texto</c:v>
                </c:pt>
                <c:pt idx="2">
                  <c:v>Compró sólo libros de texto</c:v>
                </c:pt>
                <c:pt idx="3">
                  <c:v>No compró libros</c:v>
                </c:pt>
              </c:strCache>
            </c:strRef>
          </c:cat>
          <c:val>
            <c:numRef>
              <c:f>Sheet1!$B$5:$E$5</c:f>
              <c:numCache>
                <c:formatCode>0.0</c:formatCode>
                <c:ptCount val="4"/>
                <c:pt idx="0">
                  <c:v>34</c:v>
                </c:pt>
                <c:pt idx="1">
                  <c:v>18.8</c:v>
                </c:pt>
                <c:pt idx="2">
                  <c:v>11</c:v>
                </c:pt>
                <c:pt idx="3">
                  <c:v>36.200000000000003</c:v>
                </c:pt>
              </c:numCache>
            </c:numRef>
          </c:val>
          <c:extLst>
            <c:ext xmlns:c16="http://schemas.microsoft.com/office/drawing/2014/chart" uri="{C3380CC4-5D6E-409C-BE32-E72D297353CC}">
              <c16:uniqueId val="{00000002-78D5-4718-9327-22AD0AC2D8BC}"/>
            </c:ext>
          </c:extLst>
        </c:ser>
        <c:ser>
          <c:idx val="2"/>
          <c:order val="3"/>
          <c:tx>
            <c:strRef>
              <c:f>Sheet1!$A$6</c:f>
              <c:strCache>
                <c:ptCount val="1"/>
                <c:pt idx="0">
                  <c:v>2023</c:v>
                </c:pt>
              </c:strCache>
            </c:strRef>
          </c:tx>
          <c:spPr>
            <a:solidFill>
              <a:schemeClr val="bg1">
                <a:lumMod val="85000"/>
              </a:schemeClr>
            </a:solidFill>
          </c:spPr>
          <c:invertIfNegative val="0"/>
          <c:dLbls>
            <c:numFmt formatCode="0.0&quot;%&quot;" sourceLinked="0"/>
            <c:spPr>
              <a:noFill/>
              <a:ln>
                <a:noFill/>
              </a:ln>
              <a:effectLst/>
            </c:spPr>
            <c:txPr>
              <a:bodyPr wrap="square" lIns="38100" tIns="19050" rIns="38100" bIns="19050" anchor="ctr">
                <a:spAutoFit/>
              </a:bodyPr>
              <a:lstStyle/>
              <a:p>
                <a:pPr>
                  <a:defRPr sz="800" b="0">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Sheet1!$B$1:$E$1</c:f>
              <c:strCache>
                <c:ptCount val="4"/>
                <c:pt idx="0">
                  <c:v>Compró sólo libros no de texto
</c:v>
                </c:pt>
                <c:pt idx="1">
                  <c:v>Compró libros de texto y no de texto</c:v>
                </c:pt>
                <c:pt idx="2">
                  <c:v>Compró sólo libros de texto</c:v>
                </c:pt>
                <c:pt idx="3">
                  <c:v>No compró libros</c:v>
                </c:pt>
              </c:strCache>
            </c:strRef>
          </c:cat>
          <c:val>
            <c:numRef>
              <c:f>Sheet1!$B$6:$E$6</c:f>
              <c:numCache>
                <c:formatCode>0.0</c:formatCode>
                <c:ptCount val="4"/>
                <c:pt idx="0">
                  <c:v>34.200000000000003</c:v>
                </c:pt>
                <c:pt idx="1">
                  <c:v>19</c:v>
                </c:pt>
                <c:pt idx="2">
                  <c:v>10.7</c:v>
                </c:pt>
                <c:pt idx="3">
                  <c:v>36.1</c:v>
                </c:pt>
              </c:numCache>
            </c:numRef>
          </c:val>
          <c:extLst>
            <c:ext xmlns:c16="http://schemas.microsoft.com/office/drawing/2014/chart" uri="{C3380CC4-5D6E-409C-BE32-E72D297353CC}">
              <c16:uniqueId val="{00000003-78D5-4718-9327-22AD0AC2D8BC}"/>
            </c:ext>
          </c:extLst>
        </c:ser>
        <c:ser>
          <c:idx val="4"/>
          <c:order val="4"/>
          <c:tx>
            <c:strRef>
              <c:f>Sheet1!$A$7</c:f>
              <c:strCache>
                <c:ptCount val="1"/>
                <c:pt idx="0">
                  <c:v>2024</c:v>
                </c:pt>
              </c:strCache>
            </c:strRef>
          </c:tx>
          <c:spPr>
            <a:solidFill>
              <a:schemeClr val="bg1">
                <a:lumMod val="85000"/>
              </a:schemeClr>
            </a:solidFill>
          </c:spPr>
          <c:invertIfNegative val="0"/>
          <c:dLbls>
            <c:numFmt formatCode="0.0&quot;%&quot;" sourceLinked="0"/>
            <c:spPr>
              <a:noFill/>
              <a:ln>
                <a:noFill/>
              </a:ln>
              <a:effectLst/>
            </c:spPr>
            <c:txPr>
              <a:bodyPr wrap="square" lIns="38100" tIns="19050" rIns="38100" bIns="19050" anchor="ctr" anchorCtr="0">
                <a:spAutoFit/>
              </a:bodyPr>
              <a:lstStyle/>
              <a:p>
                <a:pPr algn="ctr">
                  <a:defRPr lang="en-US" sz="800" b="0" i="0" u="none" strike="noStrike" kern="1200" baseline="0">
                    <a:solidFill>
                      <a:schemeClr val="tx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Sheet1!$B$1:$E$1</c:f>
              <c:strCache>
                <c:ptCount val="4"/>
                <c:pt idx="0">
                  <c:v>Compró sólo libros no de texto
</c:v>
                </c:pt>
                <c:pt idx="1">
                  <c:v>Compró libros de texto y no de texto</c:v>
                </c:pt>
                <c:pt idx="2">
                  <c:v>Compró sólo libros de texto</c:v>
                </c:pt>
                <c:pt idx="3">
                  <c:v>No compró libros</c:v>
                </c:pt>
              </c:strCache>
            </c:strRef>
          </c:cat>
          <c:val>
            <c:numRef>
              <c:f>Sheet1!$B$7:$E$7</c:f>
              <c:numCache>
                <c:formatCode>0.0</c:formatCode>
                <c:ptCount val="4"/>
                <c:pt idx="0">
                  <c:v>36.299999999999997</c:v>
                </c:pt>
                <c:pt idx="1">
                  <c:v>17.5</c:v>
                </c:pt>
                <c:pt idx="2">
                  <c:v>11.6</c:v>
                </c:pt>
                <c:pt idx="3">
                  <c:v>34.6</c:v>
                </c:pt>
              </c:numCache>
            </c:numRef>
          </c:val>
          <c:extLst>
            <c:ext xmlns:c16="http://schemas.microsoft.com/office/drawing/2014/chart" uri="{C3380CC4-5D6E-409C-BE32-E72D297353CC}">
              <c16:uniqueId val="{00000001-C658-46A8-B8A7-9A37F620F2B3}"/>
            </c:ext>
          </c:extLst>
        </c:ser>
        <c:ser>
          <c:idx val="5"/>
          <c:order val="5"/>
          <c:tx>
            <c:strRef>
              <c:f>Sheet1!$A$8</c:f>
              <c:strCache>
                <c:ptCount val="1"/>
                <c:pt idx="0">
                  <c:v>2025</c:v>
                </c:pt>
              </c:strCache>
            </c:strRef>
          </c:tx>
          <c:spPr>
            <a:solidFill>
              <a:srgbClr val="1F2A44"/>
            </a:solidFill>
          </c:spPr>
          <c:invertIfNegative val="0"/>
          <c:dLbls>
            <c:numFmt formatCode="0.0&quot;%&quot;" sourceLinked="0"/>
            <c:spPr>
              <a:noFill/>
              <a:ln>
                <a:noFill/>
              </a:ln>
              <a:effectLst/>
            </c:spPr>
            <c:txPr>
              <a:bodyPr wrap="square" lIns="38100" tIns="19050" rIns="38100" bIns="19050" anchor="ctr" anchorCtr="0">
                <a:spAutoFit/>
              </a:bodyPr>
              <a:lstStyle/>
              <a:p>
                <a:pPr algn="ctr">
                  <a:defRPr lang="en-US" sz="1100" b="1" i="0" u="none" strike="noStrike" kern="1200" baseline="0">
                    <a:solidFill>
                      <a:schemeClr val="tx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Sheet1!$B$1:$E$1</c:f>
              <c:strCache>
                <c:ptCount val="4"/>
                <c:pt idx="0">
                  <c:v>Compró sólo libros no de texto
</c:v>
                </c:pt>
                <c:pt idx="1">
                  <c:v>Compró libros de texto y no de texto</c:v>
                </c:pt>
                <c:pt idx="2">
                  <c:v>Compró sólo libros de texto</c:v>
                </c:pt>
                <c:pt idx="3">
                  <c:v>No compró libros</c:v>
                </c:pt>
              </c:strCache>
            </c:strRef>
          </c:cat>
          <c:val>
            <c:numRef>
              <c:f>Sheet1!$B$8:$E$8</c:f>
              <c:numCache>
                <c:formatCode>0.0</c:formatCode>
                <c:ptCount val="4"/>
                <c:pt idx="0">
                  <c:v>38.299999999999997</c:v>
                </c:pt>
                <c:pt idx="1">
                  <c:v>15.8</c:v>
                </c:pt>
                <c:pt idx="2">
                  <c:v>11.4</c:v>
                </c:pt>
                <c:pt idx="3">
                  <c:v>34.5</c:v>
                </c:pt>
              </c:numCache>
            </c:numRef>
          </c:val>
          <c:extLst>
            <c:ext xmlns:c16="http://schemas.microsoft.com/office/drawing/2014/chart" uri="{C3380CC4-5D6E-409C-BE32-E72D297353CC}">
              <c16:uniqueId val="{00000001-02A9-4A09-A993-833B6E33D4B1}"/>
            </c:ext>
          </c:extLst>
        </c:ser>
        <c:dLbls>
          <c:showLegendKey val="0"/>
          <c:showVal val="1"/>
          <c:showCatName val="0"/>
          <c:showSerName val="0"/>
          <c:showPercent val="0"/>
          <c:showBubbleSize val="0"/>
        </c:dLbls>
        <c:gapWidth val="100"/>
        <c:overlap val="-7"/>
        <c:axId val="78232192"/>
        <c:axId val="85131648"/>
      </c:barChart>
      <c:catAx>
        <c:axId val="78232192"/>
        <c:scaling>
          <c:orientation val="minMax"/>
        </c:scaling>
        <c:delete val="1"/>
        <c:axPos val="b"/>
        <c:numFmt formatCode="General" sourceLinked="1"/>
        <c:majorTickMark val="none"/>
        <c:minorTickMark val="none"/>
        <c:tickLblPos val="nextTo"/>
        <c:crossAx val="85131648"/>
        <c:crosses val="autoZero"/>
        <c:auto val="1"/>
        <c:lblAlgn val="ctr"/>
        <c:lblOffset val="100"/>
        <c:noMultiLvlLbl val="0"/>
      </c:catAx>
      <c:valAx>
        <c:axId val="85131648"/>
        <c:scaling>
          <c:orientation val="minMax"/>
          <c:max val="55"/>
        </c:scaling>
        <c:delete val="1"/>
        <c:axPos val="l"/>
        <c:numFmt formatCode="0.0" sourceLinked="1"/>
        <c:majorTickMark val="out"/>
        <c:minorTickMark val="none"/>
        <c:tickLblPos val="none"/>
        <c:crossAx val="78232192"/>
        <c:crosses val="autoZero"/>
        <c:crossBetween val="between"/>
      </c:valAx>
      <c:spPr>
        <a:noFill/>
        <a:ln w="25414">
          <a:noFill/>
        </a:ln>
      </c:spPr>
    </c:plotArea>
    <c:plotVisOnly val="1"/>
    <c:dispBlanksAs val="gap"/>
    <c:showDLblsOverMax val="0"/>
  </c:chart>
  <c:spPr>
    <a:noFill/>
    <a:ln>
      <a:noFill/>
    </a:ln>
  </c:spPr>
  <c:txPr>
    <a:bodyPr/>
    <a:lstStyle/>
    <a:p>
      <a:pPr>
        <a:defRPr sz="1801" b="1" i="0" u="none" strike="noStrike" baseline="0">
          <a:solidFill>
            <a:schemeClr val="tx1"/>
          </a:solidFill>
          <a:latin typeface="Arial"/>
          <a:ea typeface="Arial"/>
          <a:cs typeface="Arial"/>
        </a:defRPr>
      </a:pPr>
      <a:endParaRPr lang="es-E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873015873015901E-3"/>
          <c:y val="2.10896309314587E-2"/>
          <c:w val="0.69047619047619069"/>
          <c:h val="0.97891036906854134"/>
        </c:manualLayout>
      </c:layout>
      <c:barChart>
        <c:barDir val="bar"/>
        <c:grouping val="stacked"/>
        <c:varyColors val="0"/>
        <c:ser>
          <c:idx val="0"/>
          <c:order val="0"/>
          <c:tx>
            <c:strRef>
              <c:f>Sheet1!$A$2</c:f>
              <c:strCache>
                <c:ptCount val="1"/>
                <c:pt idx="0">
                  <c:v>tiempo libre</c:v>
                </c:pt>
              </c:strCache>
            </c:strRef>
          </c:tx>
          <c:spPr>
            <a:solidFill>
              <a:srgbClr val="1F2A44"/>
            </a:solidFill>
          </c:spPr>
          <c:invertIfNegative val="0"/>
          <c:dLbls>
            <c:numFmt formatCode="0.0&quot;%&quot;" sourceLinked="0"/>
            <c:spPr>
              <a:noFill/>
              <a:ln>
                <a:noFill/>
              </a:ln>
              <a:effectLst/>
            </c:spPr>
            <c:txPr>
              <a:bodyPr/>
              <a:lstStyle/>
              <a:p>
                <a:pPr>
                  <a:defRPr sz="1000" b="1">
                    <a:solidFill>
                      <a:schemeClr val="bg1"/>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Sheet1!$B$1:$X$1</c:f>
              <c:strCache>
                <c:ptCount val="12"/>
                <c:pt idx="0">
                  <c:v>total</c:v>
                </c:pt>
                <c:pt idx="2">
                  <c:v>h</c:v>
                </c:pt>
                <c:pt idx="3">
                  <c:v>m</c:v>
                </c:pt>
                <c:pt idx="5">
                  <c:v>14-24</c:v>
                </c:pt>
                <c:pt idx="6">
                  <c:v>25-65</c:v>
                </c:pt>
                <c:pt idx="7">
                  <c:v>65+</c:v>
                </c:pt>
                <c:pt idx="9">
                  <c:v>primarios</c:v>
                </c:pt>
                <c:pt idx="10">
                  <c:v>Secundarios</c:v>
                </c:pt>
                <c:pt idx="11">
                  <c:v>universitarios</c:v>
                </c:pt>
              </c:strCache>
            </c:strRef>
          </c:cat>
          <c:val>
            <c:numRef>
              <c:f>Sheet1!$B$2:$X$2</c:f>
              <c:numCache>
                <c:formatCode>General</c:formatCode>
                <c:ptCount val="12"/>
                <c:pt idx="0">
                  <c:v>65.5</c:v>
                </c:pt>
                <c:pt idx="2">
                  <c:v>62.4</c:v>
                </c:pt>
                <c:pt idx="3">
                  <c:v>68.5</c:v>
                </c:pt>
                <c:pt idx="5">
                  <c:v>77</c:v>
                </c:pt>
                <c:pt idx="6" formatCode="0.0">
                  <c:v>72.3</c:v>
                </c:pt>
                <c:pt idx="7">
                  <c:v>40.200000000000003</c:v>
                </c:pt>
                <c:pt idx="9">
                  <c:v>51.1</c:v>
                </c:pt>
                <c:pt idx="10">
                  <c:v>63.6</c:v>
                </c:pt>
                <c:pt idx="11">
                  <c:v>75.099999999999994</c:v>
                </c:pt>
              </c:numCache>
            </c:numRef>
          </c:val>
          <c:extLst>
            <c:ext xmlns:c16="http://schemas.microsoft.com/office/drawing/2014/chart" uri="{C3380CC4-5D6E-409C-BE32-E72D297353CC}">
              <c16:uniqueId val="{00000002-925E-4270-A2E2-3F62A3CB1A48}"/>
            </c:ext>
          </c:extLst>
        </c:ser>
        <c:ser>
          <c:idx val="1"/>
          <c:order val="1"/>
          <c:tx>
            <c:strRef>
              <c:f>Sheet1!$A$3</c:f>
              <c:strCache>
                <c:ptCount val="1"/>
                <c:pt idx="0">
                  <c:v>no lector</c:v>
                </c:pt>
              </c:strCache>
            </c:strRef>
          </c:tx>
          <c:spPr>
            <a:solidFill>
              <a:srgbClr val="D7D3CE"/>
            </a:solidFill>
          </c:spPr>
          <c:invertIfNegative val="0"/>
          <c:dLbls>
            <c:delete val="1"/>
          </c:dLbls>
          <c:cat>
            <c:strRef>
              <c:f>Sheet1!$B$1:$X$1</c:f>
              <c:strCache>
                <c:ptCount val="12"/>
                <c:pt idx="0">
                  <c:v>total</c:v>
                </c:pt>
                <c:pt idx="2">
                  <c:v>h</c:v>
                </c:pt>
                <c:pt idx="3">
                  <c:v>m</c:v>
                </c:pt>
                <c:pt idx="5">
                  <c:v>14-24</c:v>
                </c:pt>
                <c:pt idx="6">
                  <c:v>25-65</c:v>
                </c:pt>
                <c:pt idx="7">
                  <c:v>65+</c:v>
                </c:pt>
                <c:pt idx="9">
                  <c:v>primarios</c:v>
                </c:pt>
                <c:pt idx="10">
                  <c:v>Secundarios</c:v>
                </c:pt>
                <c:pt idx="11">
                  <c:v>universitarios</c:v>
                </c:pt>
              </c:strCache>
            </c:strRef>
          </c:cat>
          <c:val>
            <c:numRef>
              <c:f>Sheet1!$B$3:$X$3</c:f>
              <c:numCache>
                <c:formatCode>General</c:formatCode>
                <c:ptCount val="12"/>
                <c:pt idx="0">
                  <c:v>34.5</c:v>
                </c:pt>
                <c:pt idx="2">
                  <c:v>37.6</c:v>
                </c:pt>
                <c:pt idx="3">
                  <c:v>31.5</c:v>
                </c:pt>
                <c:pt idx="5">
                  <c:v>23</c:v>
                </c:pt>
                <c:pt idx="6">
                  <c:v>27.700000000000003</c:v>
                </c:pt>
                <c:pt idx="7">
                  <c:v>59.8</c:v>
                </c:pt>
                <c:pt idx="9">
                  <c:v>48.9</c:v>
                </c:pt>
                <c:pt idx="10">
                  <c:v>36.4</c:v>
                </c:pt>
                <c:pt idx="11">
                  <c:v>24.900000000000006</c:v>
                </c:pt>
              </c:numCache>
            </c:numRef>
          </c:val>
          <c:extLst>
            <c:ext xmlns:c16="http://schemas.microsoft.com/office/drawing/2014/chart" uri="{C3380CC4-5D6E-409C-BE32-E72D297353CC}">
              <c16:uniqueId val="{00000003-925E-4270-A2E2-3F62A3CB1A48}"/>
            </c:ext>
          </c:extLst>
        </c:ser>
        <c:dLbls>
          <c:showLegendKey val="0"/>
          <c:showVal val="1"/>
          <c:showCatName val="0"/>
          <c:showSerName val="0"/>
          <c:showPercent val="0"/>
          <c:showBubbleSize val="0"/>
        </c:dLbls>
        <c:gapWidth val="30"/>
        <c:overlap val="100"/>
        <c:axId val="109370368"/>
        <c:axId val="109441792"/>
      </c:barChart>
      <c:catAx>
        <c:axId val="109370368"/>
        <c:scaling>
          <c:orientation val="maxMin"/>
        </c:scaling>
        <c:delete val="1"/>
        <c:axPos val="l"/>
        <c:numFmt formatCode="General" sourceLinked="0"/>
        <c:majorTickMark val="out"/>
        <c:minorTickMark val="none"/>
        <c:tickLblPos val="none"/>
        <c:crossAx val="109441792"/>
        <c:crosses val="autoZero"/>
        <c:auto val="1"/>
        <c:lblAlgn val="ctr"/>
        <c:lblOffset val="100"/>
        <c:noMultiLvlLbl val="0"/>
      </c:catAx>
      <c:valAx>
        <c:axId val="109441792"/>
        <c:scaling>
          <c:orientation val="minMax"/>
          <c:max val="100"/>
          <c:min val="0"/>
        </c:scaling>
        <c:delete val="1"/>
        <c:axPos val="t"/>
        <c:numFmt formatCode="General" sourceLinked="1"/>
        <c:majorTickMark val="out"/>
        <c:minorTickMark val="none"/>
        <c:tickLblPos val="none"/>
        <c:crossAx val="109370368"/>
        <c:crosses val="autoZero"/>
        <c:crossBetween val="between"/>
      </c:valAx>
      <c:spPr>
        <a:noFill/>
        <a:ln w="25400">
          <a:noFill/>
        </a:ln>
      </c:spPr>
    </c:plotArea>
    <c:plotVisOnly val="1"/>
    <c:dispBlanksAs val="gap"/>
    <c:showDLblsOverMax val="0"/>
  </c:chart>
  <c:spPr>
    <a:noFill/>
    <a:ln>
      <a:noFill/>
    </a:ln>
  </c:spPr>
  <c:txPr>
    <a:bodyPr/>
    <a:lstStyle/>
    <a:p>
      <a:pPr>
        <a:defRPr sz="1796" b="1" i="0" u="none" strike="noStrike" baseline="0">
          <a:solidFill>
            <a:schemeClr val="tx1"/>
          </a:solidFill>
          <a:latin typeface="Arial"/>
          <a:ea typeface="Arial"/>
          <a:cs typeface="Arial"/>
        </a:defRPr>
      </a:pPr>
      <a:endParaRPr lang="es-E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5.3377819298011477E-2"/>
          <c:y val="0.2055116419224331"/>
          <c:w val="0.93660394145647052"/>
          <c:h val="0.65200799206803661"/>
        </c:manualLayout>
      </c:layout>
      <c:lineChart>
        <c:grouping val="standard"/>
        <c:varyColors val="0"/>
        <c:ser>
          <c:idx val="0"/>
          <c:order val="0"/>
          <c:tx>
            <c:strRef>
              <c:f>Sheet1!$A$2</c:f>
              <c:strCache>
                <c:ptCount val="1"/>
                <c:pt idx="0">
                  <c:v>HOMBRE</c:v>
                </c:pt>
              </c:strCache>
            </c:strRef>
          </c:tx>
          <c:spPr>
            <a:ln w="28575">
              <a:solidFill>
                <a:srgbClr val="636A7C"/>
              </a:solidFill>
            </a:ln>
          </c:spPr>
          <c:marker>
            <c:symbol val="circle"/>
            <c:size val="12"/>
            <c:spPr>
              <a:solidFill>
                <a:srgbClr val="D7D3CE"/>
              </a:solidFill>
              <a:ln w="28575">
                <a:solidFill>
                  <a:srgbClr val="636A7C"/>
                </a:solidFill>
              </a:ln>
            </c:spPr>
          </c:marker>
          <c:dLbls>
            <c:dLbl>
              <c:idx val="1"/>
              <c:layout>
                <c:manualLayout>
                  <c:x val="-5.427645758532694E-2"/>
                  <c:y val="5.21671612746290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BB4-4AF4-BDB1-5F4120CF1FE9}"/>
                </c:ext>
              </c:extLst>
            </c:dLbl>
            <c:dLbl>
              <c:idx val="2"/>
              <c:layout>
                <c:manualLayout>
                  <c:x val="-6.4837071162509183E-2"/>
                  <c:y val="5.35087326684504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BB4-4AF4-BDB1-5F4120CF1FE9}"/>
                </c:ext>
              </c:extLst>
            </c:dLbl>
            <c:dLbl>
              <c:idx val="5"/>
              <c:numFmt formatCode="0.0&quot;%&quot;" sourceLinked="0"/>
              <c:spPr>
                <a:noFill/>
                <a:ln>
                  <a:noFill/>
                </a:ln>
                <a:effectLst/>
              </c:spPr>
              <c:txPr>
                <a:bodyPr anchorCtr="0"/>
                <a:lstStyle/>
                <a:p>
                  <a:pPr algn="ctr" rtl="0">
                    <a:defRPr lang="en-US" sz="1600" b="0" i="0" u="none" strike="noStrike" kern="1200" baseline="0">
                      <a:solidFill>
                        <a:srgbClr val="636A7C"/>
                      </a:solidFill>
                      <a:latin typeface="Segoe UI" panose="020B0502040204020203" pitchFamily="34" charset="0"/>
                      <a:ea typeface="+mn-ea"/>
                      <a:cs typeface="Segoe UI" panose="020B0502040204020203" pitchFamily="34" charset="0"/>
                    </a:defRPr>
                  </a:pPr>
                  <a:endParaRPr lang="es-ES"/>
                </a:p>
              </c:txPr>
              <c:dLblPos val="b"/>
              <c:showLegendKey val="0"/>
              <c:showVal val="1"/>
              <c:showCatName val="0"/>
              <c:showSerName val="0"/>
              <c:showPercent val="0"/>
              <c:showBubbleSize val="0"/>
              <c:extLst>
                <c:ext xmlns:c16="http://schemas.microsoft.com/office/drawing/2014/chart" uri="{C3380CC4-5D6E-409C-BE32-E72D297353CC}">
                  <c16:uniqueId val="{00000004-BBB4-4AF4-BDB1-5F4120CF1FE9}"/>
                </c:ext>
              </c:extLst>
            </c:dLbl>
            <c:dLbl>
              <c:idx val="6"/>
              <c:numFmt formatCode="0.0&quot;%&quot;" sourceLinked="0"/>
              <c:spPr>
                <a:noFill/>
                <a:ln>
                  <a:noFill/>
                </a:ln>
                <a:effectLst/>
              </c:spPr>
              <c:txPr>
                <a:bodyPr anchorCtr="0"/>
                <a:lstStyle/>
                <a:p>
                  <a:pPr algn="ctr" rtl="0">
                    <a:defRPr lang="en-US" sz="1600" b="1" i="0" u="none" strike="noStrike" kern="1200" baseline="0">
                      <a:solidFill>
                        <a:srgbClr val="636A7C"/>
                      </a:solidFill>
                      <a:latin typeface="Segoe UI" panose="020B0502040204020203" pitchFamily="34" charset="0"/>
                      <a:ea typeface="+mn-ea"/>
                      <a:cs typeface="Segoe UI" panose="020B0502040204020203" pitchFamily="34" charset="0"/>
                    </a:defRPr>
                  </a:pPr>
                  <a:endParaRPr lang="es-ES"/>
                </a:p>
              </c:txPr>
              <c:dLblPos val="b"/>
              <c:showLegendKey val="0"/>
              <c:showVal val="1"/>
              <c:showCatName val="0"/>
              <c:showSerName val="0"/>
              <c:showPercent val="0"/>
              <c:showBubbleSize val="0"/>
              <c:extLst>
                <c:ext xmlns:c16="http://schemas.microsoft.com/office/drawing/2014/chart" uri="{C3380CC4-5D6E-409C-BE32-E72D297353CC}">
                  <c16:uniqueId val="{00000005-1877-44EF-978D-E1FE1011EF45}"/>
                </c:ext>
              </c:extLst>
            </c:dLbl>
            <c:numFmt formatCode="0.0&quot;%&quot;" sourceLinked="0"/>
            <c:spPr>
              <a:noFill/>
              <a:ln>
                <a:noFill/>
              </a:ln>
              <a:effectLst/>
            </c:spPr>
            <c:txPr>
              <a:bodyPr/>
              <a:lstStyle/>
              <a:p>
                <a:pPr>
                  <a:defRPr sz="1600">
                    <a:solidFill>
                      <a:srgbClr val="636A7C"/>
                    </a:solidFill>
                    <a:latin typeface="Segoe UI" panose="020B0502040204020203" pitchFamily="34" charset="0"/>
                    <a:cs typeface="Segoe UI" panose="020B0502040204020203" pitchFamily="34" charset="0"/>
                  </a:defRPr>
                </a:pPr>
                <a:endParaRPr lang="es-E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Sheet1!$B$1:$K$1</c:f>
              <c:numCache>
                <c:formatCode>General</c:formatCode>
                <c:ptCount val="7"/>
                <c:pt idx="0">
                  <c:v>2019</c:v>
                </c:pt>
                <c:pt idx="1">
                  <c:v>2020</c:v>
                </c:pt>
                <c:pt idx="2">
                  <c:v>2021</c:v>
                </c:pt>
                <c:pt idx="3">
                  <c:v>2022</c:v>
                </c:pt>
                <c:pt idx="4">
                  <c:v>2023</c:v>
                </c:pt>
                <c:pt idx="5">
                  <c:v>2024</c:v>
                </c:pt>
                <c:pt idx="6">
                  <c:v>2025</c:v>
                </c:pt>
              </c:numCache>
              <c:extLst/>
            </c:numRef>
          </c:cat>
          <c:val>
            <c:numRef>
              <c:f>Sheet1!$B$2:$K$2</c:f>
              <c:numCache>
                <c:formatCode>General</c:formatCode>
                <c:ptCount val="7"/>
                <c:pt idx="0">
                  <c:v>62.1</c:v>
                </c:pt>
                <c:pt idx="1">
                  <c:v>63.3</c:v>
                </c:pt>
                <c:pt idx="2">
                  <c:v>61.7</c:v>
                </c:pt>
                <c:pt idx="3">
                  <c:v>62.1</c:v>
                </c:pt>
                <c:pt idx="4">
                  <c:v>61.1</c:v>
                </c:pt>
                <c:pt idx="5">
                  <c:v>62</c:v>
                </c:pt>
                <c:pt idx="6">
                  <c:v>62.4</c:v>
                </c:pt>
              </c:numCache>
              <c:extLst/>
            </c:numRef>
          </c:val>
          <c:smooth val="0"/>
          <c:extLst>
            <c:ext xmlns:c16="http://schemas.microsoft.com/office/drawing/2014/chart" uri="{C3380CC4-5D6E-409C-BE32-E72D297353CC}">
              <c16:uniqueId val="{00000005-BBB4-4AF4-BDB1-5F4120CF1FE9}"/>
            </c:ext>
          </c:extLst>
        </c:ser>
        <c:ser>
          <c:idx val="1"/>
          <c:order val="1"/>
          <c:tx>
            <c:strRef>
              <c:f>Sheet1!$A$3</c:f>
              <c:strCache>
                <c:ptCount val="1"/>
                <c:pt idx="0">
                  <c:v>MUJER</c:v>
                </c:pt>
              </c:strCache>
            </c:strRef>
          </c:tx>
          <c:spPr>
            <a:ln w="28575">
              <a:solidFill>
                <a:srgbClr val="002060"/>
              </a:solidFill>
            </a:ln>
          </c:spPr>
          <c:marker>
            <c:symbol val="circle"/>
            <c:size val="12"/>
            <c:spPr>
              <a:solidFill>
                <a:srgbClr val="D7D3CE"/>
              </a:solidFill>
              <a:ln w="28575">
                <a:solidFill>
                  <a:srgbClr val="002060"/>
                </a:solidFill>
              </a:ln>
            </c:spPr>
          </c:marker>
          <c:dLbls>
            <c:dLbl>
              <c:idx val="1"/>
              <c:layout>
                <c:manualLayout>
                  <c:x val="-3.3222499729906645E-2"/>
                  <c:y val="-5.66351337230387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BB4-4AF4-BDB1-5F4120CF1FE9}"/>
                </c:ext>
              </c:extLst>
            </c:dLbl>
            <c:dLbl>
              <c:idx val="2"/>
              <c:layout>
                <c:manualLayout>
                  <c:x val="-3.7195350581177351E-2"/>
                  <c:y val="-5.46240235018398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BB4-4AF4-BDB1-5F4120CF1FE9}"/>
                </c:ext>
              </c:extLst>
            </c:dLbl>
            <c:dLbl>
              <c:idx val="5"/>
              <c:numFmt formatCode="0.0&quot;%&quot;" sourceLinked="0"/>
              <c:spPr>
                <a:noFill/>
                <a:ln>
                  <a:noFill/>
                </a:ln>
                <a:effectLst/>
              </c:spPr>
              <c:txPr>
                <a:bodyPr anchorCtr="0"/>
                <a:lstStyle/>
                <a:p>
                  <a:pPr algn="ctr" rtl="0">
                    <a:defRPr lang="en-US" sz="1600" b="0" i="0" u="none" strike="noStrike" kern="1200" baseline="0">
                      <a:solidFill>
                        <a:srgbClr val="1F2A44"/>
                      </a:solidFill>
                      <a:latin typeface="Segoe UI" panose="020B0502040204020203" pitchFamily="34" charset="0"/>
                      <a:ea typeface="+mn-ea"/>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0A-BBB4-4AF4-BDB1-5F4120CF1FE9}"/>
                </c:ext>
              </c:extLst>
            </c:dLbl>
            <c:dLbl>
              <c:idx val="6"/>
              <c:numFmt formatCode="0.0&quot;%&quot;" sourceLinked="0"/>
              <c:spPr>
                <a:noFill/>
                <a:ln>
                  <a:noFill/>
                </a:ln>
                <a:effectLst/>
              </c:spPr>
              <c:txPr>
                <a:bodyPr anchorCtr="0"/>
                <a:lstStyle/>
                <a:p>
                  <a:pPr algn="ctr" rtl="0">
                    <a:defRPr lang="en-US" sz="1600" b="1" i="0" u="none" strike="noStrike" kern="1200" baseline="0">
                      <a:solidFill>
                        <a:srgbClr val="1F2A44"/>
                      </a:solidFill>
                      <a:latin typeface="Segoe UI" panose="020B0502040204020203" pitchFamily="34" charset="0"/>
                      <a:ea typeface="+mn-ea"/>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04-1877-44EF-978D-E1FE1011EF45}"/>
                </c:ext>
              </c:extLst>
            </c:dLbl>
            <c:numFmt formatCode="0.0&quot;%&quot;" sourceLinked="0"/>
            <c:spPr>
              <a:noFill/>
              <a:ln>
                <a:noFill/>
              </a:ln>
              <a:effectLst/>
            </c:spPr>
            <c:txPr>
              <a:bodyPr/>
              <a:lstStyle/>
              <a:p>
                <a:pPr>
                  <a:defRPr sz="1600">
                    <a:solidFill>
                      <a:srgbClr val="1F2A44"/>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Sheet1!$B$1:$K$1</c:f>
              <c:numCache>
                <c:formatCode>General</c:formatCode>
                <c:ptCount val="7"/>
                <c:pt idx="0">
                  <c:v>2019</c:v>
                </c:pt>
                <c:pt idx="1">
                  <c:v>2020</c:v>
                </c:pt>
                <c:pt idx="2">
                  <c:v>2021</c:v>
                </c:pt>
                <c:pt idx="3">
                  <c:v>2022</c:v>
                </c:pt>
                <c:pt idx="4">
                  <c:v>2023</c:v>
                </c:pt>
                <c:pt idx="5">
                  <c:v>2024</c:v>
                </c:pt>
                <c:pt idx="6">
                  <c:v>2025</c:v>
                </c:pt>
              </c:numCache>
              <c:extLst/>
            </c:numRef>
          </c:cat>
          <c:val>
            <c:numRef>
              <c:f>Sheet1!$B$3:$K$3</c:f>
              <c:numCache>
                <c:formatCode>General</c:formatCode>
                <c:ptCount val="7"/>
                <c:pt idx="0">
                  <c:v>63.1</c:v>
                </c:pt>
                <c:pt idx="1">
                  <c:v>65</c:v>
                </c:pt>
                <c:pt idx="2">
                  <c:v>64.5</c:v>
                </c:pt>
                <c:pt idx="3">
                  <c:v>65.5</c:v>
                </c:pt>
                <c:pt idx="4">
                  <c:v>66.599999999999994</c:v>
                </c:pt>
                <c:pt idx="5">
                  <c:v>68.5</c:v>
                </c:pt>
                <c:pt idx="6">
                  <c:v>68.5</c:v>
                </c:pt>
              </c:numCache>
              <c:extLst/>
            </c:numRef>
          </c:val>
          <c:smooth val="0"/>
          <c:extLst>
            <c:ext xmlns:c16="http://schemas.microsoft.com/office/drawing/2014/chart" uri="{C3380CC4-5D6E-409C-BE32-E72D297353CC}">
              <c16:uniqueId val="{0000000B-BBB4-4AF4-BDB1-5F4120CF1FE9}"/>
            </c:ext>
          </c:extLst>
        </c:ser>
        <c:dLbls>
          <c:showLegendKey val="0"/>
          <c:showVal val="0"/>
          <c:showCatName val="0"/>
          <c:showSerName val="0"/>
          <c:showPercent val="0"/>
          <c:showBubbleSize val="0"/>
        </c:dLbls>
        <c:marker val="1"/>
        <c:smooth val="0"/>
        <c:axId val="40639488"/>
        <c:axId val="40657664"/>
      </c:lineChart>
      <c:catAx>
        <c:axId val="40639488"/>
        <c:scaling>
          <c:orientation val="minMax"/>
        </c:scaling>
        <c:delete val="0"/>
        <c:axPos val="b"/>
        <c:numFmt formatCode="General" sourceLinked="1"/>
        <c:majorTickMark val="none"/>
        <c:minorTickMark val="none"/>
        <c:tickLblPos val="nextTo"/>
        <c:spPr>
          <a:ln/>
        </c:spPr>
        <c:txPr>
          <a:bodyPr rot="0" vert="horz"/>
          <a:lstStyle/>
          <a:p>
            <a:pPr>
              <a:defRPr sz="1200">
                <a:solidFill>
                  <a:schemeClr val="tx1">
                    <a:lumMod val="95000"/>
                    <a:lumOff val="5000"/>
                  </a:schemeClr>
                </a:solidFill>
                <a:latin typeface="Segoe UI" panose="020B0502040204020203" pitchFamily="34" charset="0"/>
                <a:cs typeface="Segoe UI" panose="020B0502040204020203" pitchFamily="34" charset="0"/>
              </a:defRPr>
            </a:pPr>
            <a:endParaRPr lang="es-ES"/>
          </a:p>
        </c:txPr>
        <c:crossAx val="40657664"/>
        <c:crosses val="autoZero"/>
        <c:auto val="1"/>
        <c:lblAlgn val="ctr"/>
        <c:lblOffset val="100"/>
        <c:tickLblSkip val="1"/>
        <c:tickMarkSkip val="1"/>
        <c:noMultiLvlLbl val="0"/>
      </c:catAx>
      <c:valAx>
        <c:axId val="40657664"/>
        <c:scaling>
          <c:orientation val="minMax"/>
          <c:max val="90"/>
          <c:min val="30"/>
        </c:scaling>
        <c:delete val="1"/>
        <c:axPos val="l"/>
        <c:numFmt formatCode="#,##0" sourceLinked="0"/>
        <c:majorTickMark val="out"/>
        <c:minorTickMark val="none"/>
        <c:tickLblPos val="nextTo"/>
        <c:crossAx val="40639488"/>
        <c:crosses val="autoZero"/>
        <c:crossBetween val="between"/>
      </c:valAx>
    </c:plotArea>
    <c:legend>
      <c:legendPos val="r"/>
      <c:layout>
        <c:manualLayout>
          <c:xMode val="edge"/>
          <c:yMode val="edge"/>
          <c:x val="0.3380699151053278"/>
          <c:y val="0.2383348090488932"/>
          <c:w val="0.36227237898003212"/>
          <c:h val="5.8077158842130869E-2"/>
        </c:manualLayout>
      </c:layout>
      <c:overlay val="0"/>
      <c:txPr>
        <a:bodyPr/>
        <a:lstStyle/>
        <a:p>
          <a:pPr>
            <a:defRPr sz="1200">
              <a:latin typeface="Segoe UI" panose="020B0502040204020203" pitchFamily="34" charset="0"/>
              <a:cs typeface="Segoe UI" panose="020B0502040204020203" pitchFamily="34" charset="0"/>
            </a:defRPr>
          </a:pPr>
          <a:endParaRPr lang="es-ES"/>
        </a:p>
      </c:txPr>
    </c:legend>
    <c:plotVisOnly val="1"/>
    <c:dispBlanksAs val="gap"/>
    <c:showDLblsOverMax val="0"/>
  </c:chart>
  <c:txPr>
    <a:bodyPr/>
    <a:lstStyle/>
    <a:p>
      <a:pPr>
        <a:defRPr sz="1800"/>
      </a:pPr>
      <a:endParaRPr lang="es-ES"/>
    </a:p>
  </c:txPr>
  <c:externalData r:id="rId1">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5.3377819298011477E-2"/>
          <c:y val="0.23269725127706153"/>
          <c:w val="0.93660394145647052"/>
          <c:h val="0.59516536122597907"/>
        </c:manualLayout>
      </c:layout>
      <c:lineChart>
        <c:grouping val="standard"/>
        <c:varyColors val="0"/>
        <c:ser>
          <c:idx val="0"/>
          <c:order val="0"/>
          <c:tx>
            <c:strRef>
              <c:f>Sheet1!$A$2</c:f>
              <c:strCache>
                <c:ptCount val="1"/>
                <c:pt idx="0">
                  <c:v>DE 14 A 24 AÑOS</c:v>
                </c:pt>
              </c:strCache>
            </c:strRef>
          </c:tx>
          <c:spPr>
            <a:ln w="38100">
              <a:solidFill>
                <a:srgbClr val="F2E9D8"/>
              </a:solidFill>
            </a:ln>
          </c:spPr>
          <c:marker>
            <c:symbol val="circle"/>
            <c:size val="12"/>
            <c:spPr>
              <a:solidFill>
                <a:srgbClr val="D7D3CE"/>
              </a:solidFill>
              <a:ln w="38100">
                <a:solidFill>
                  <a:srgbClr val="F2E9D8"/>
                </a:solidFill>
              </a:ln>
            </c:spPr>
          </c:marker>
          <c:dLbls>
            <c:numFmt formatCode="0.0&quot;%&quot;" sourceLinked="0"/>
            <c:spPr>
              <a:noFill/>
              <a:ln>
                <a:noFill/>
              </a:ln>
              <a:effectLst/>
            </c:spPr>
            <c:txPr>
              <a:bodyPr/>
              <a:lstStyle/>
              <a:p>
                <a:pPr>
                  <a:defRPr sz="1100">
                    <a:solidFill>
                      <a:srgbClr val="595959"/>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Sheet1!$B$1:$K$1</c:f>
              <c:numCache>
                <c:formatCode>General</c:formatCode>
                <c:ptCount val="7"/>
                <c:pt idx="0">
                  <c:v>2019</c:v>
                </c:pt>
                <c:pt idx="1">
                  <c:v>2020</c:v>
                </c:pt>
                <c:pt idx="2">
                  <c:v>2021</c:v>
                </c:pt>
                <c:pt idx="3">
                  <c:v>2022</c:v>
                </c:pt>
                <c:pt idx="4">
                  <c:v>2023</c:v>
                </c:pt>
                <c:pt idx="5">
                  <c:v>2024</c:v>
                </c:pt>
                <c:pt idx="6">
                  <c:v>2025</c:v>
                </c:pt>
              </c:numCache>
            </c:numRef>
          </c:cat>
          <c:val>
            <c:numRef>
              <c:f>Sheet1!$B$2:$K$2</c:f>
              <c:numCache>
                <c:formatCode>0.0</c:formatCode>
                <c:ptCount val="7"/>
                <c:pt idx="0" formatCode="General">
                  <c:v>77.099999999999994</c:v>
                </c:pt>
                <c:pt idx="1">
                  <c:v>75.599999999999994</c:v>
                </c:pt>
                <c:pt idx="2">
                  <c:v>78</c:v>
                </c:pt>
                <c:pt idx="3">
                  <c:v>78.099999999999994</c:v>
                </c:pt>
                <c:pt idx="4">
                  <c:v>78.099999999999994</c:v>
                </c:pt>
                <c:pt idx="5">
                  <c:v>77.099999999999994</c:v>
                </c:pt>
                <c:pt idx="6">
                  <c:v>77</c:v>
                </c:pt>
              </c:numCache>
            </c:numRef>
          </c:val>
          <c:smooth val="1"/>
          <c:extLst>
            <c:ext xmlns:c16="http://schemas.microsoft.com/office/drawing/2014/chart" uri="{C3380CC4-5D6E-409C-BE32-E72D297353CC}">
              <c16:uniqueId val="{00000002-3603-4BE6-8C2E-0CB134D8B071}"/>
            </c:ext>
          </c:extLst>
        </c:ser>
        <c:ser>
          <c:idx val="1"/>
          <c:order val="1"/>
          <c:tx>
            <c:strRef>
              <c:f>Sheet1!$A$3</c:f>
              <c:strCache>
                <c:ptCount val="1"/>
                <c:pt idx="0">
                  <c:v>DE 25 A 64 AÑOS</c:v>
                </c:pt>
              </c:strCache>
            </c:strRef>
          </c:tx>
          <c:spPr>
            <a:ln w="38100">
              <a:solidFill>
                <a:srgbClr val="A5AAB4"/>
              </a:solidFill>
            </a:ln>
          </c:spPr>
          <c:marker>
            <c:symbol val="circle"/>
            <c:size val="12"/>
            <c:spPr>
              <a:solidFill>
                <a:srgbClr val="D7D3CE"/>
              </a:solidFill>
              <a:ln w="38100">
                <a:solidFill>
                  <a:srgbClr val="A5AAB4"/>
                </a:solidFill>
              </a:ln>
            </c:spPr>
          </c:marker>
          <c:dLbls>
            <c:numFmt formatCode="0.0&quot;%&quot;" sourceLinked="0"/>
            <c:spPr>
              <a:noFill/>
              <a:ln>
                <a:noFill/>
              </a:ln>
              <a:effectLst/>
            </c:spPr>
            <c:txPr>
              <a:bodyPr/>
              <a:lstStyle/>
              <a:p>
                <a:pPr>
                  <a:defRPr sz="1100">
                    <a:solidFill>
                      <a:srgbClr val="595959"/>
                    </a:solidFill>
                    <a:latin typeface="Segoe UI" panose="020B0502040204020203" pitchFamily="34" charset="0"/>
                    <a:cs typeface="Segoe UI" panose="020B0502040204020203" pitchFamily="34" charset="0"/>
                  </a:defRPr>
                </a:pPr>
                <a:endParaRPr lang="es-E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Sheet1!$B$1:$K$1</c:f>
              <c:numCache>
                <c:formatCode>General</c:formatCode>
                <c:ptCount val="7"/>
                <c:pt idx="0">
                  <c:v>2019</c:v>
                </c:pt>
                <c:pt idx="1">
                  <c:v>2020</c:v>
                </c:pt>
                <c:pt idx="2">
                  <c:v>2021</c:v>
                </c:pt>
                <c:pt idx="3">
                  <c:v>2022</c:v>
                </c:pt>
                <c:pt idx="4">
                  <c:v>2023</c:v>
                </c:pt>
                <c:pt idx="5">
                  <c:v>2024</c:v>
                </c:pt>
                <c:pt idx="6">
                  <c:v>2025</c:v>
                </c:pt>
              </c:numCache>
            </c:numRef>
          </c:cat>
          <c:val>
            <c:numRef>
              <c:f>Sheet1!$B$3:$K$3</c:f>
              <c:numCache>
                <c:formatCode>0.0</c:formatCode>
                <c:ptCount val="7"/>
                <c:pt idx="0" formatCode="General">
                  <c:v>69</c:v>
                </c:pt>
                <c:pt idx="1">
                  <c:v>72.099999999999994</c:v>
                </c:pt>
                <c:pt idx="2">
                  <c:v>69.5</c:v>
                </c:pt>
                <c:pt idx="3">
                  <c:v>70.400000000000006</c:v>
                </c:pt>
                <c:pt idx="4">
                  <c:v>70.599999999999994</c:v>
                </c:pt>
                <c:pt idx="5">
                  <c:v>72.2</c:v>
                </c:pt>
                <c:pt idx="6">
                  <c:v>72.3</c:v>
                </c:pt>
              </c:numCache>
            </c:numRef>
          </c:val>
          <c:smooth val="1"/>
          <c:extLst>
            <c:ext xmlns:c16="http://schemas.microsoft.com/office/drawing/2014/chart" uri="{C3380CC4-5D6E-409C-BE32-E72D297353CC}">
              <c16:uniqueId val="{00000005-3603-4BE6-8C2E-0CB134D8B071}"/>
            </c:ext>
          </c:extLst>
        </c:ser>
        <c:ser>
          <c:idx val="3"/>
          <c:order val="2"/>
          <c:tx>
            <c:strRef>
              <c:f>Sheet1!$A$4</c:f>
              <c:strCache>
                <c:ptCount val="1"/>
                <c:pt idx="0">
                  <c:v>65 Y MÁS AÑOS</c:v>
                </c:pt>
              </c:strCache>
            </c:strRef>
          </c:tx>
          <c:spPr>
            <a:ln w="38100">
              <a:solidFill>
                <a:srgbClr val="4C5569"/>
              </a:solidFill>
            </a:ln>
          </c:spPr>
          <c:marker>
            <c:symbol val="circle"/>
            <c:size val="11"/>
            <c:spPr>
              <a:solidFill>
                <a:srgbClr val="D7D3CE"/>
              </a:solidFill>
              <a:ln w="38100">
                <a:solidFill>
                  <a:srgbClr val="4C5569"/>
                </a:solidFill>
              </a:ln>
            </c:spPr>
          </c:marker>
          <c:dLbls>
            <c:dLbl>
              <c:idx val="5"/>
              <c:layout>
                <c:manualLayout>
                  <c:x val="-3.7006600275495648E-2"/>
                  <c:y val="-3.77942106543420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C3B-445A-ADC1-AC7AD1C87F4A}"/>
                </c:ext>
              </c:extLst>
            </c:dLbl>
            <c:dLbl>
              <c:idx val="6"/>
              <c:layout>
                <c:manualLayout>
                  <c:x val="-3.1795125899826041E-2"/>
                  <c:y val="-3.45504256871807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C3B-445A-ADC1-AC7AD1C87F4A}"/>
                </c:ext>
              </c:extLst>
            </c:dLbl>
            <c:numFmt formatCode="0.0&quot;%&quot;" sourceLinked="0"/>
            <c:spPr>
              <a:noFill/>
              <a:ln>
                <a:noFill/>
              </a:ln>
              <a:effectLst/>
            </c:spPr>
            <c:txPr>
              <a:bodyPr wrap="square" lIns="38100" tIns="19050" rIns="38100" bIns="19050" anchor="ctr">
                <a:spAutoFit/>
              </a:bodyPr>
              <a:lstStyle/>
              <a:p>
                <a:pPr>
                  <a:defRPr sz="1200" b="0">
                    <a:solidFill>
                      <a:srgbClr val="4C5569"/>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Sheet1!$B$1:$K$1</c:f>
              <c:numCache>
                <c:formatCode>General</c:formatCode>
                <c:ptCount val="7"/>
                <c:pt idx="0">
                  <c:v>2019</c:v>
                </c:pt>
                <c:pt idx="1">
                  <c:v>2020</c:v>
                </c:pt>
                <c:pt idx="2">
                  <c:v>2021</c:v>
                </c:pt>
                <c:pt idx="3">
                  <c:v>2022</c:v>
                </c:pt>
                <c:pt idx="4">
                  <c:v>2023</c:v>
                </c:pt>
                <c:pt idx="5">
                  <c:v>2024</c:v>
                </c:pt>
                <c:pt idx="6">
                  <c:v>2025</c:v>
                </c:pt>
              </c:numCache>
            </c:numRef>
          </c:cat>
          <c:val>
            <c:numRef>
              <c:f>Sheet1!$B$4:$K$4</c:f>
              <c:numCache>
                <c:formatCode>0.0</c:formatCode>
                <c:ptCount val="7"/>
                <c:pt idx="0" formatCode="General">
                  <c:v>36.799999999999997</c:v>
                </c:pt>
                <c:pt idx="1">
                  <c:v>35.700000000000003</c:v>
                </c:pt>
                <c:pt idx="2">
                  <c:v>37.4</c:v>
                </c:pt>
                <c:pt idx="3">
                  <c:v>37.5</c:v>
                </c:pt>
                <c:pt idx="4">
                  <c:v>37.5</c:v>
                </c:pt>
                <c:pt idx="5">
                  <c:v>39.1</c:v>
                </c:pt>
                <c:pt idx="6">
                  <c:v>40.200000000000003</c:v>
                </c:pt>
              </c:numCache>
            </c:numRef>
          </c:val>
          <c:smooth val="1"/>
          <c:extLst>
            <c:ext xmlns:c16="http://schemas.microsoft.com/office/drawing/2014/chart" uri="{C3380CC4-5D6E-409C-BE32-E72D297353CC}">
              <c16:uniqueId val="{00000001-F2E3-49CE-A5F4-CA3C47062BF1}"/>
            </c:ext>
          </c:extLst>
        </c:ser>
        <c:dLbls>
          <c:showLegendKey val="0"/>
          <c:showVal val="0"/>
          <c:showCatName val="0"/>
          <c:showSerName val="0"/>
          <c:showPercent val="0"/>
          <c:showBubbleSize val="0"/>
        </c:dLbls>
        <c:marker val="1"/>
        <c:smooth val="0"/>
        <c:axId val="40639488"/>
        <c:axId val="40657664"/>
      </c:lineChart>
      <c:catAx>
        <c:axId val="40639488"/>
        <c:scaling>
          <c:orientation val="minMax"/>
        </c:scaling>
        <c:delete val="0"/>
        <c:axPos val="b"/>
        <c:numFmt formatCode="General" sourceLinked="1"/>
        <c:majorTickMark val="out"/>
        <c:minorTickMark val="none"/>
        <c:tickLblPos val="nextTo"/>
        <c:spPr>
          <a:ln/>
        </c:spPr>
        <c:txPr>
          <a:bodyPr rot="0" vert="horz"/>
          <a:lstStyle/>
          <a:p>
            <a:pPr>
              <a:defRPr sz="1200">
                <a:solidFill>
                  <a:schemeClr val="tx1">
                    <a:lumMod val="95000"/>
                    <a:lumOff val="5000"/>
                  </a:schemeClr>
                </a:solidFill>
                <a:latin typeface="Segoe UI" panose="020B0502040204020203" pitchFamily="34" charset="0"/>
                <a:cs typeface="Segoe UI" panose="020B0502040204020203" pitchFamily="34" charset="0"/>
              </a:defRPr>
            </a:pPr>
            <a:endParaRPr lang="es-ES"/>
          </a:p>
        </c:txPr>
        <c:crossAx val="40657664"/>
        <c:crosses val="autoZero"/>
        <c:auto val="1"/>
        <c:lblAlgn val="ctr"/>
        <c:lblOffset val="100"/>
        <c:tickLblSkip val="1"/>
        <c:tickMarkSkip val="1"/>
        <c:noMultiLvlLbl val="0"/>
      </c:catAx>
      <c:valAx>
        <c:axId val="40657664"/>
        <c:scaling>
          <c:orientation val="minMax"/>
          <c:max val="80"/>
          <c:min val="30"/>
        </c:scaling>
        <c:delete val="1"/>
        <c:axPos val="l"/>
        <c:numFmt formatCode="#,##0" sourceLinked="0"/>
        <c:majorTickMark val="out"/>
        <c:minorTickMark val="none"/>
        <c:tickLblPos val="nextTo"/>
        <c:crossAx val="40639488"/>
        <c:crosses val="autoZero"/>
        <c:crossBetween val="between"/>
      </c:valAx>
    </c:plotArea>
    <c:legend>
      <c:legendPos val="r"/>
      <c:layout>
        <c:manualLayout>
          <c:xMode val="edge"/>
          <c:yMode val="edge"/>
          <c:x val="0.3098843773754727"/>
          <c:y val="4.8090488932133302E-2"/>
          <c:w val="0.42800772059454717"/>
          <c:h val="6.3536852347360742E-2"/>
        </c:manualLayout>
      </c:layout>
      <c:overlay val="0"/>
      <c:txPr>
        <a:bodyPr/>
        <a:lstStyle/>
        <a:p>
          <a:pPr>
            <a:defRPr sz="1100">
              <a:latin typeface="Segoe UI" panose="020B0502040204020203" pitchFamily="34" charset="0"/>
              <a:cs typeface="Segoe UI" panose="020B0502040204020203" pitchFamily="34" charset="0"/>
            </a:defRPr>
          </a:pPr>
          <a:endParaRPr lang="es-ES"/>
        </a:p>
      </c:txPr>
    </c:legend>
    <c:plotVisOnly val="1"/>
    <c:dispBlanksAs val="gap"/>
    <c:showDLblsOverMax val="0"/>
  </c:chart>
  <c:txPr>
    <a:bodyPr/>
    <a:lstStyle/>
    <a:p>
      <a:pPr>
        <a:defRPr sz="1800"/>
      </a:pPr>
      <a:endParaRPr lang="es-ES"/>
    </a:p>
  </c:txPr>
  <c:externalData r:id="rId1">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1.0826238065732994E-2"/>
          <c:y val="0.18975179471421999"/>
          <c:w val="0.8639309883225833"/>
          <c:h val="0.66524222361949714"/>
        </c:manualLayout>
      </c:layout>
      <c:lineChart>
        <c:grouping val="standard"/>
        <c:varyColors val="0"/>
        <c:ser>
          <c:idx val="1"/>
          <c:order val="0"/>
          <c:tx>
            <c:strRef>
              <c:f>Hoja1!$C$1</c:f>
              <c:strCache>
                <c:ptCount val="1"/>
                <c:pt idx="0">
                  <c:v>Libros no texto</c:v>
                </c:pt>
              </c:strCache>
            </c:strRef>
          </c:tx>
          <c:spPr>
            <a:ln>
              <a:solidFill>
                <a:srgbClr val="4962A1"/>
              </a:solidFill>
              <a:prstDash val="solid"/>
            </a:ln>
          </c:spPr>
          <c:marker>
            <c:symbol val="square"/>
            <c:size val="11"/>
            <c:spPr>
              <a:solidFill>
                <a:srgbClr val="1F2A44"/>
              </a:solidFill>
              <a:ln>
                <a:solidFill>
                  <a:srgbClr val="4962A1"/>
                </a:solidFill>
              </a:ln>
            </c:spPr>
          </c:marker>
          <c:dPt>
            <c:idx val="0"/>
            <c:bubble3D val="0"/>
            <c:spPr>
              <a:ln>
                <a:solidFill>
                  <a:srgbClr val="4962A1"/>
                </a:solidFill>
                <a:prstDash val="dash"/>
              </a:ln>
            </c:spPr>
            <c:extLst>
              <c:ext xmlns:c16="http://schemas.microsoft.com/office/drawing/2014/chart" uri="{C3380CC4-5D6E-409C-BE32-E72D297353CC}">
                <c16:uniqueId val="{00000001-C128-4B89-A805-314CC18BE6A5}"/>
              </c:ext>
            </c:extLst>
          </c:dPt>
          <c:dPt>
            <c:idx val="1"/>
            <c:bubble3D val="0"/>
            <c:extLst>
              <c:ext xmlns:c16="http://schemas.microsoft.com/office/drawing/2014/chart" uri="{C3380CC4-5D6E-409C-BE32-E72D297353CC}">
                <c16:uniqueId val="{00000003-C128-4B89-A805-314CC18BE6A5}"/>
              </c:ext>
            </c:extLst>
          </c:dPt>
          <c:dLbls>
            <c:dLbl>
              <c:idx val="7"/>
              <c:numFmt formatCode="0.0&quot;%&quot;" sourceLinked="0"/>
              <c:spPr>
                <a:noFill/>
                <a:ln>
                  <a:noFill/>
                </a:ln>
                <a:effectLst/>
              </c:spPr>
              <c:txPr>
                <a:bodyPr anchorCtr="0"/>
                <a:lstStyle/>
                <a:p>
                  <a:pPr algn="ctr" rtl="0">
                    <a:defRPr lang="en-US" sz="14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04-401A-484D-8B45-6C173C8F7AFB}"/>
                </c:ext>
              </c:extLst>
            </c:dLbl>
            <c:dLbl>
              <c:idx val="8"/>
              <c:layout>
                <c:manualLayout>
                  <c:x val="-7.6693349975711783E-2"/>
                  <c:y val="-6.014648174274189E-2"/>
                </c:manualLayout>
              </c:layout>
              <c:numFmt formatCode="0.0&quot;%&quot;" sourceLinked="0"/>
              <c:spPr>
                <a:noFill/>
                <a:ln>
                  <a:noFill/>
                </a:ln>
                <a:effectLst/>
              </c:spPr>
              <c:txPr>
                <a:bodyPr wrap="square" lIns="38100" tIns="19050" rIns="38100" bIns="19050" anchor="ctr" anchorCtr="0">
                  <a:noAutofit/>
                </a:bodyPr>
                <a:lstStyle/>
                <a:p>
                  <a:pPr algn="ctr" rtl="0">
                    <a:defRPr lang="en-US" sz="1600" b="1" i="0" u="none" strike="noStrike" kern="1200" baseline="0">
                      <a:solidFill>
                        <a:prstClr val="black"/>
                      </a:solidFill>
                      <a:latin typeface="Segoe UI" panose="020B0502040204020203" pitchFamily="34" charset="0"/>
                      <a:ea typeface="+mn-ea"/>
                      <a:cs typeface="Segoe UI" panose="020B0502040204020203" pitchFamily="34" charset="0"/>
                    </a:defRPr>
                  </a:pPr>
                  <a:endParaRPr lang="es-ES"/>
                </a:p>
              </c:txPr>
              <c:dLblPos val="r"/>
              <c:showLegendKey val="0"/>
              <c:showVal val="1"/>
              <c:showCatName val="0"/>
              <c:showSerName val="0"/>
              <c:showPercent val="0"/>
              <c:showBubbleSize val="0"/>
              <c:extLst>
                <c:ext xmlns:c15="http://schemas.microsoft.com/office/drawing/2012/chart" uri="{CE6537A1-D6FC-4f65-9D91-7224C49458BB}">
                  <c15:layout>
                    <c:manualLayout>
                      <c:w val="0.1435077352314735"/>
                      <c:h val="0.10500850305024967"/>
                    </c:manualLayout>
                  </c15:layout>
                </c:ext>
                <c:ext xmlns:c16="http://schemas.microsoft.com/office/drawing/2014/chart" uri="{C3380CC4-5D6E-409C-BE32-E72D297353CC}">
                  <c16:uniqueId val="{00000003-6251-4D6D-81DF-7FB0FFB7F877}"/>
                </c:ext>
              </c:extLst>
            </c:dLbl>
            <c:numFmt formatCode="0.0&quot;%&quot;" sourceLinked="0"/>
            <c:spPr>
              <a:noFill/>
              <a:ln>
                <a:noFill/>
              </a:ln>
              <a:effectLst/>
            </c:spPr>
            <c:txPr>
              <a:bodyPr wrap="square" lIns="38100" tIns="19050" rIns="38100" bIns="19050" anchor="ctr">
                <a:spAutoFit/>
              </a:bodyPr>
              <a:lstStyle/>
              <a:p>
                <a:pPr>
                  <a:defRPr sz="1400"/>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Hoja1!$A$2:$A$13</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Hoja1!$C$2:$C$13</c:f>
              <c:numCache>
                <c:formatCode>General</c:formatCode>
                <c:ptCount val="9"/>
                <c:pt idx="0">
                  <c:v>47.3</c:v>
                </c:pt>
                <c:pt idx="1">
                  <c:v>50</c:v>
                </c:pt>
                <c:pt idx="2">
                  <c:v>50.4</c:v>
                </c:pt>
                <c:pt idx="3">
                  <c:v>51.7</c:v>
                </c:pt>
                <c:pt idx="4">
                  <c:v>52.3</c:v>
                </c:pt>
                <c:pt idx="5">
                  <c:v>52.8</c:v>
                </c:pt>
                <c:pt idx="6">
                  <c:v>53.2</c:v>
                </c:pt>
                <c:pt idx="7">
                  <c:v>53.8</c:v>
                </c:pt>
                <c:pt idx="8">
                  <c:v>54.1</c:v>
                </c:pt>
              </c:numCache>
            </c:numRef>
          </c:val>
          <c:smooth val="1"/>
          <c:extLst>
            <c:ext xmlns:c16="http://schemas.microsoft.com/office/drawing/2014/chart" uri="{C3380CC4-5D6E-409C-BE32-E72D297353CC}">
              <c16:uniqueId val="{00000000-15BC-49E8-893E-A3BB24F5DAF0}"/>
            </c:ext>
          </c:extLst>
        </c:ser>
        <c:dLbls>
          <c:showLegendKey val="0"/>
          <c:showVal val="0"/>
          <c:showCatName val="0"/>
          <c:showSerName val="0"/>
          <c:showPercent val="0"/>
          <c:showBubbleSize val="0"/>
        </c:dLbls>
        <c:marker val="1"/>
        <c:smooth val="0"/>
        <c:axId val="90849280"/>
        <c:axId val="90850816"/>
      </c:lineChart>
      <c:catAx>
        <c:axId val="90849280"/>
        <c:scaling>
          <c:orientation val="minMax"/>
        </c:scaling>
        <c:delete val="0"/>
        <c:axPos val="b"/>
        <c:numFmt formatCode="General" sourceLinked="1"/>
        <c:majorTickMark val="none"/>
        <c:minorTickMark val="none"/>
        <c:tickLblPos val="nextTo"/>
        <c:txPr>
          <a:bodyPr/>
          <a:lstStyle/>
          <a:p>
            <a:pPr>
              <a:defRPr sz="1400"/>
            </a:pPr>
            <a:endParaRPr lang="es-ES"/>
          </a:p>
        </c:txPr>
        <c:crossAx val="90850816"/>
        <c:crosses val="autoZero"/>
        <c:auto val="1"/>
        <c:lblAlgn val="ctr"/>
        <c:lblOffset val="100"/>
        <c:noMultiLvlLbl val="0"/>
      </c:catAx>
      <c:valAx>
        <c:axId val="90850816"/>
        <c:scaling>
          <c:orientation val="minMax"/>
          <c:max val="70"/>
          <c:min val="30"/>
        </c:scaling>
        <c:delete val="1"/>
        <c:axPos val="l"/>
        <c:numFmt formatCode="0&quot;%&quot;" sourceLinked="0"/>
        <c:majorTickMark val="out"/>
        <c:minorTickMark val="none"/>
        <c:tickLblPos val="nextTo"/>
        <c:crossAx val="90849280"/>
        <c:crosses val="autoZero"/>
        <c:crossBetween val="between"/>
      </c:valAx>
      <c:spPr>
        <a:ln>
          <a:noFill/>
        </a:ln>
      </c:spPr>
    </c:plotArea>
    <c:plotVisOnly val="1"/>
    <c:dispBlanksAs val="gap"/>
    <c:showDLblsOverMax val="0"/>
  </c:chart>
  <c:spPr>
    <a:ln>
      <a:noFill/>
    </a:ln>
  </c:spPr>
  <c:txPr>
    <a:bodyPr/>
    <a:lstStyle/>
    <a:p>
      <a:pPr>
        <a:defRPr sz="1600">
          <a:latin typeface="Segoe UI" panose="020B0502040204020203" pitchFamily="34" charset="0"/>
          <a:cs typeface="Segoe UI" panose="020B0502040204020203" pitchFamily="34" charset="0"/>
        </a:defRPr>
      </a:pPr>
      <a:endParaRPr lang="es-E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1.7283018018257663E-2"/>
          <c:y val="0.20452503807222217"/>
          <c:w val="0.97957461506933219"/>
          <c:h val="0.63996132290719632"/>
        </c:manualLayout>
      </c:layout>
      <c:barChart>
        <c:barDir val="col"/>
        <c:grouping val="clustered"/>
        <c:varyColors val="0"/>
        <c:ser>
          <c:idx val="0"/>
          <c:order val="0"/>
          <c:tx>
            <c:strRef>
              <c:f>Hoja1!$B$1</c:f>
              <c:strCache>
                <c:ptCount val="1"/>
                <c:pt idx="0">
                  <c:v>Hasta primarios</c:v>
                </c:pt>
              </c:strCache>
            </c:strRef>
          </c:tx>
          <c:spPr>
            <a:solidFill>
              <a:srgbClr val="A3ABBD"/>
            </a:solidFill>
            <a:ln>
              <a:noFill/>
            </a:ln>
            <a:effectLst/>
          </c:spPr>
          <c:invertIfNegative val="0"/>
          <c:dLbls>
            <c:numFmt formatCode="0.0&quot;%&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Hoja1!$A$2:$A$8</c:f>
              <c:strCache>
                <c:ptCount val="7"/>
                <c:pt idx="0">
                  <c:v>TOTAL LEE</c:v>
                </c:pt>
                <c:pt idx="1">
                  <c:v>LIBROS</c:v>
                </c:pt>
                <c:pt idx="2">
                  <c:v>REVISTAS</c:v>
                </c:pt>
                <c:pt idx="3">
                  <c:v>PERIÓDICOS</c:v>
                </c:pt>
                <c:pt idx="4">
                  <c:v>CÓMICS</c:v>
                </c:pt>
                <c:pt idx="5">
                  <c:v>WEBS, BLOGS,…</c:v>
                </c:pt>
                <c:pt idx="6">
                  <c:v>REDES SOCIALES</c:v>
                </c:pt>
              </c:strCache>
            </c:strRef>
          </c:cat>
          <c:val>
            <c:numRef>
              <c:f>Hoja1!$B$2:$B$8</c:f>
              <c:numCache>
                <c:formatCode>General</c:formatCode>
                <c:ptCount val="7"/>
                <c:pt idx="0">
                  <c:v>88.5</c:v>
                </c:pt>
                <c:pt idx="1">
                  <c:v>43.1</c:v>
                </c:pt>
                <c:pt idx="2">
                  <c:v>22.2</c:v>
                </c:pt>
                <c:pt idx="3">
                  <c:v>60.5</c:v>
                </c:pt>
                <c:pt idx="4">
                  <c:v>12.5</c:v>
                </c:pt>
                <c:pt idx="5">
                  <c:v>53.2</c:v>
                </c:pt>
                <c:pt idx="6">
                  <c:v>53.8</c:v>
                </c:pt>
              </c:numCache>
            </c:numRef>
          </c:val>
          <c:extLst>
            <c:ext xmlns:c16="http://schemas.microsoft.com/office/drawing/2014/chart" uri="{C3380CC4-5D6E-409C-BE32-E72D297353CC}">
              <c16:uniqueId val="{00000000-AEF9-4FAB-ADA7-C7552ED7ADF7}"/>
            </c:ext>
          </c:extLst>
        </c:ser>
        <c:ser>
          <c:idx val="1"/>
          <c:order val="1"/>
          <c:tx>
            <c:strRef>
              <c:f>Hoja1!$C$1</c:f>
              <c:strCache>
                <c:ptCount val="1"/>
                <c:pt idx="0">
                  <c:v>Secundarios</c:v>
                </c:pt>
              </c:strCache>
            </c:strRef>
          </c:tx>
          <c:spPr>
            <a:solidFill>
              <a:srgbClr val="5D6881"/>
            </a:solidFill>
            <a:ln>
              <a:noFill/>
            </a:ln>
            <a:effectLst/>
          </c:spPr>
          <c:invertIfNegative val="0"/>
          <c:dLbls>
            <c:dLbl>
              <c:idx val="1"/>
              <c:layout>
                <c:manualLayout>
                  <c:x val="-3.9679939944619628E-3"/>
                  <c:y val="3.067172224795281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EF9-4FAB-ADA7-C7552ED7ADF7}"/>
                </c:ext>
              </c:extLst>
            </c:dLbl>
            <c:dLbl>
              <c:idx val="2"/>
              <c:layout>
                <c:manualLayout>
                  <c:x val="1.6361992072104336E-3"/>
                  <c:y val="6.5100538292569031E-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EF9-4FAB-ADA7-C7552ED7ADF7}"/>
                </c:ext>
              </c:extLst>
            </c:dLbl>
            <c:dLbl>
              <c:idx val="3"/>
              <c:layout>
                <c:manualLayout>
                  <c:x val="2.1140768142410343E-3"/>
                  <c:y val="9.898885171298494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EF9-4FAB-ADA7-C7552ED7ADF7}"/>
                </c:ext>
              </c:extLst>
            </c:dLbl>
            <c:dLbl>
              <c:idx val="4"/>
              <c:layout>
                <c:manualLayout>
                  <c:x val="-3.0564022126481375E-3"/>
                  <c:y val="5.496791576422747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EF9-4FAB-ADA7-C7552ED7ADF7}"/>
                </c:ext>
              </c:extLst>
            </c:dLbl>
            <c:dLbl>
              <c:idx val="5"/>
              <c:layout>
                <c:manualLayout>
                  <c:x val="1.3413458827498011E-3"/>
                  <c:y val="1.29060015489604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EF9-4FAB-ADA7-C7552ED7ADF7}"/>
                </c:ext>
              </c:extLst>
            </c:dLbl>
            <c:dLbl>
              <c:idx val="6"/>
              <c:layout>
                <c:manualLayout>
                  <c:x val="-9.950115982816604E-4"/>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EF9-4FAB-ADA7-C7552ED7ADF7}"/>
                </c:ext>
              </c:extLst>
            </c:dLbl>
            <c:numFmt formatCode="0.0&quot;%&quot;" sourceLinked="0"/>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Hoja1!$A$2:$A$8</c:f>
              <c:strCache>
                <c:ptCount val="7"/>
                <c:pt idx="0">
                  <c:v>TOTAL LEE</c:v>
                </c:pt>
                <c:pt idx="1">
                  <c:v>LIBROS</c:v>
                </c:pt>
                <c:pt idx="2">
                  <c:v>REVISTAS</c:v>
                </c:pt>
                <c:pt idx="3">
                  <c:v>PERIÓDICOS</c:v>
                </c:pt>
                <c:pt idx="4">
                  <c:v>CÓMICS</c:v>
                </c:pt>
                <c:pt idx="5">
                  <c:v>WEBS, BLOGS,…</c:v>
                </c:pt>
                <c:pt idx="6">
                  <c:v>REDES SOCIALES</c:v>
                </c:pt>
              </c:strCache>
            </c:strRef>
          </c:cat>
          <c:val>
            <c:numRef>
              <c:f>Hoja1!$C$2:$C$8</c:f>
              <c:numCache>
                <c:formatCode>General</c:formatCode>
                <c:ptCount val="7"/>
                <c:pt idx="0">
                  <c:v>94.4</c:v>
                </c:pt>
                <c:pt idx="1">
                  <c:v>66.8</c:v>
                </c:pt>
                <c:pt idx="2">
                  <c:v>26.2</c:v>
                </c:pt>
                <c:pt idx="3">
                  <c:v>66.3</c:v>
                </c:pt>
                <c:pt idx="4">
                  <c:v>14.3</c:v>
                </c:pt>
                <c:pt idx="5">
                  <c:v>66.099999999999994</c:v>
                </c:pt>
                <c:pt idx="6">
                  <c:v>60.8</c:v>
                </c:pt>
              </c:numCache>
            </c:numRef>
          </c:val>
          <c:extLst>
            <c:ext xmlns:c16="http://schemas.microsoft.com/office/drawing/2014/chart" uri="{C3380CC4-5D6E-409C-BE32-E72D297353CC}">
              <c16:uniqueId val="{00000008-AEF9-4FAB-ADA7-C7552ED7ADF7}"/>
            </c:ext>
          </c:extLst>
        </c:ser>
        <c:ser>
          <c:idx val="2"/>
          <c:order val="2"/>
          <c:tx>
            <c:strRef>
              <c:f>Hoja1!$D$1</c:f>
              <c:strCache>
                <c:ptCount val="1"/>
                <c:pt idx="0">
                  <c:v>Universitarios</c:v>
                </c:pt>
              </c:strCache>
            </c:strRef>
          </c:tx>
          <c:spPr>
            <a:solidFill>
              <a:srgbClr val="383F4E"/>
            </a:solidFill>
            <a:ln>
              <a:noFill/>
            </a:ln>
            <a:effectLst/>
          </c:spPr>
          <c:invertIfNegative val="0"/>
          <c:dLbls>
            <c:numFmt formatCode="0.0&quot;%&quot;" sourceLinked="0"/>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Hoja1!$A$2:$A$8</c:f>
              <c:strCache>
                <c:ptCount val="7"/>
                <c:pt idx="0">
                  <c:v>TOTAL LEE</c:v>
                </c:pt>
                <c:pt idx="1">
                  <c:v>LIBROS</c:v>
                </c:pt>
                <c:pt idx="2">
                  <c:v>REVISTAS</c:v>
                </c:pt>
                <c:pt idx="3">
                  <c:v>PERIÓDICOS</c:v>
                </c:pt>
                <c:pt idx="4">
                  <c:v>CÓMICS</c:v>
                </c:pt>
                <c:pt idx="5">
                  <c:v>WEBS, BLOGS,…</c:v>
                </c:pt>
                <c:pt idx="6">
                  <c:v>REDES SOCIALES</c:v>
                </c:pt>
              </c:strCache>
            </c:strRef>
          </c:cat>
          <c:val>
            <c:numRef>
              <c:f>Hoja1!$D$2:$D$8</c:f>
              <c:numCache>
                <c:formatCode>General</c:formatCode>
                <c:ptCount val="7"/>
                <c:pt idx="0">
                  <c:v>98.5</c:v>
                </c:pt>
                <c:pt idx="1">
                  <c:v>86.7</c:v>
                </c:pt>
                <c:pt idx="2">
                  <c:v>30.9</c:v>
                </c:pt>
                <c:pt idx="3">
                  <c:v>77.5</c:v>
                </c:pt>
                <c:pt idx="4">
                  <c:v>15.1</c:v>
                </c:pt>
                <c:pt idx="5">
                  <c:v>75.599999999999994</c:v>
                </c:pt>
                <c:pt idx="6">
                  <c:v>65</c:v>
                </c:pt>
              </c:numCache>
            </c:numRef>
          </c:val>
          <c:extLst>
            <c:ext xmlns:c16="http://schemas.microsoft.com/office/drawing/2014/chart" uri="{C3380CC4-5D6E-409C-BE32-E72D297353CC}">
              <c16:uniqueId val="{00000009-AEF9-4FAB-ADA7-C7552ED7ADF7}"/>
            </c:ext>
          </c:extLst>
        </c:ser>
        <c:dLbls>
          <c:showLegendKey val="0"/>
          <c:showVal val="1"/>
          <c:showCatName val="0"/>
          <c:showSerName val="0"/>
          <c:showPercent val="0"/>
          <c:showBubbleSize val="0"/>
        </c:dLbls>
        <c:gapWidth val="100"/>
        <c:overlap val="-7"/>
        <c:axId val="543392848"/>
        <c:axId val="543392064"/>
      </c:barChart>
      <c:catAx>
        <c:axId val="543392848"/>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ES"/>
          </a:p>
        </c:txPr>
        <c:crossAx val="543392064"/>
        <c:crosses val="autoZero"/>
        <c:auto val="1"/>
        <c:lblAlgn val="ctr"/>
        <c:lblOffset val="100"/>
        <c:noMultiLvlLbl val="0"/>
      </c:catAx>
      <c:valAx>
        <c:axId val="543392064"/>
        <c:scaling>
          <c:orientation val="minMax"/>
          <c:max val="100"/>
        </c:scaling>
        <c:delete val="1"/>
        <c:axPos val="l"/>
        <c:numFmt formatCode="General" sourceLinked="1"/>
        <c:majorTickMark val="out"/>
        <c:minorTickMark val="none"/>
        <c:tickLblPos val="nextTo"/>
        <c:crossAx val="543392848"/>
        <c:crosses val="autoZero"/>
        <c:crossBetween val="between"/>
      </c:valAx>
      <c:spPr>
        <a:noFill/>
        <a:ln>
          <a:noFill/>
        </a:ln>
        <a:effectLst/>
      </c:spPr>
    </c:plotArea>
    <c:legend>
      <c:legendPos val="b"/>
      <c:legendEntry>
        <c:idx val="1"/>
        <c:txPr>
          <a:bodyPr rot="0" spcFirstLastPara="1" vertOverflow="ellipsis" vert="horz" wrap="square" anchor="ctr" anchorCtr="1"/>
          <a:lstStyle/>
          <a:p>
            <a:pPr>
              <a:defRPr sz="14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ES"/>
          </a:p>
        </c:txPr>
      </c:legendEntry>
      <c:layout>
        <c:manualLayout>
          <c:xMode val="edge"/>
          <c:yMode val="edge"/>
          <c:x val="0.21185207058056837"/>
          <c:y val="7.6270925859375144E-2"/>
          <c:w val="0.65964327482611174"/>
          <c:h val="7.454347947243100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5.3377819298011477E-2"/>
          <c:y val="0.2055116419224331"/>
          <c:w val="0.93660394145647052"/>
          <c:h val="0.65200799206803661"/>
        </c:manualLayout>
      </c:layout>
      <c:lineChart>
        <c:grouping val="standard"/>
        <c:varyColors val="0"/>
        <c:ser>
          <c:idx val="0"/>
          <c:order val="0"/>
          <c:tx>
            <c:strRef>
              <c:f>Sheet1!$A$2</c:f>
              <c:strCache>
                <c:ptCount val="1"/>
                <c:pt idx="0">
                  <c:v>HOMBRE</c:v>
                </c:pt>
              </c:strCache>
            </c:strRef>
          </c:tx>
          <c:spPr>
            <a:ln w="28575">
              <a:solidFill>
                <a:srgbClr val="636A7C"/>
              </a:solidFill>
            </a:ln>
          </c:spPr>
          <c:marker>
            <c:symbol val="circle"/>
            <c:size val="12"/>
            <c:spPr>
              <a:solidFill>
                <a:srgbClr val="D7D3CE"/>
              </a:solidFill>
              <a:ln w="28575">
                <a:solidFill>
                  <a:srgbClr val="636A7C"/>
                </a:solidFill>
              </a:ln>
            </c:spPr>
          </c:marker>
          <c:dLbls>
            <c:dLbl>
              <c:idx val="1"/>
              <c:layout>
                <c:manualLayout>
                  <c:x val="-5.427645758532694E-2"/>
                  <c:y val="5.21671612746290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BB4-4AF4-BDB1-5F4120CF1FE9}"/>
                </c:ext>
              </c:extLst>
            </c:dLbl>
            <c:dLbl>
              <c:idx val="2"/>
              <c:layout>
                <c:manualLayout>
                  <c:x val="-6.4837071162509183E-2"/>
                  <c:y val="5.35087326684504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BB4-4AF4-BDB1-5F4120CF1FE9}"/>
                </c:ext>
              </c:extLst>
            </c:dLbl>
            <c:dLbl>
              <c:idx val="5"/>
              <c:numFmt formatCode="0.0&quot;%&quot;" sourceLinked="0"/>
              <c:spPr>
                <a:noFill/>
                <a:ln>
                  <a:noFill/>
                </a:ln>
                <a:effectLst/>
              </c:spPr>
              <c:txPr>
                <a:bodyPr anchorCtr="0"/>
                <a:lstStyle/>
                <a:p>
                  <a:pPr algn="ctr" rtl="0">
                    <a:defRPr lang="en-US" sz="1600" b="0" i="0" u="none" strike="noStrike" kern="1200" baseline="0">
                      <a:solidFill>
                        <a:srgbClr val="636A7C"/>
                      </a:solidFill>
                      <a:latin typeface="Segoe UI" panose="020B0502040204020203" pitchFamily="34" charset="0"/>
                      <a:ea typeface="+mn-ea"/>
                      <a:cs typeface="Segoe UI" panose="020B0502040204020203" pitchFamily="34" charset="0"/>
                    </a:defRPr>
                  </a:pPr>
                  <a:endParaRPr lang="es-ES"/>
                </a:p>
              </c:txPr>
              <c:dLblPos val="b"/>
              <c:showLegendKey val="0"/>
              <c:showVal val="1"/>
              <c:showCatName val="0"/>
              <c:showSerName val="0"/>
              <c:showPercent val="0"/>
              <c:showBubbleSize val="0"/>
              <c:extLst>
                <c:ext xmlns:c16="http://schemas.microsoft.com/office/drawing/2014/chart" uri="{C3380CC4-5D6E-409C-BE32-E72D297353CC}">
                  <c16:uniqueId val="{00000004-BBB4-4AF4-BDB1-5F4120CF1FE9}"/>
                </c:ext>
              </c:extLst>
            </c:dLbl>
            <c:dLbl>
              <c:idx val="6"/>
              <c:numFmt formatCode="0.0&quot;%&quot;" sourceLinked="0"/>
              <c:spPr>
                <a:noFill/>
                <a:ln>
                  <a:noFill/>
                </a:ln>
                <a:effectLst/>
              </c:spPr>
              <c:txPr>
                <a:bodyPr anchorCtr="0"/>
                <a:lstStyle/>
                <a:p>
                  <a:pPr algn="ctr" rtl="0">
                    <a:defRPr lang="en-US" sz="1600" b="1" i="0" u="none" strike="noStrike" kern="1200" baseline="0">
                      <a:solidFill>
                        <a:srgbClr val="636A7C"/>
                      </a:solidFill>
                      <a:latin typeface="Segoe UI" panose="020B0502040204020203" pitchFamily="34" charset="0"/>
                      <a:ea typeface="+mn-ea"/>
                      <a:cs typeface="Segoe UI" panose="020B0502040204020203" pitchFamily="34" charset="0"/>
                    </a:defRPr>
                  </a:pPr>
                  <a:endParaRPr lang="es-ES"/>
                </a:p>
              </c:txPr>
              <c:dLblPos val="b"/>
              <c:showLegendKey val="0"/>
              <c:showVal val="1"/>
              <c:showCatName val="0"/>
              <c:showSerName val="0"/>
              <c:showPercent val="0"/>
              <c:showBubbleSize val="0"/>
              <c:extLst>
                <c:ext xmlns:c16="http://schemas.microsoft.com/office/drawing/2014/chart" uri="{C3380CC4-5D6E-409C-BE32-E72D297353CC}">
                  <c16:uniqueId val="{00000005-1877-44EF-978D-E1FE1011EF45}"/>
                </c:ext>
              </c:extLst>
            </c:dLbl>
            <c:numFmt formatCode="0.0&quot;%&quot;" sourceLinked="0"/>
            <c:spPr>
              <a:noFill/>
              <a:ln>
                <a:noFill/>
              </a:ln>
              <a:effectLst/>
            </c:spPr>
            <c:txPr>
              <a:bodyPr/>
              <a:lstStyle/>
              <a:p>
                <a:pPr>
                  <a:defRPr sz="1600">
                    <a:solidFill>
                      <a:srgbClr val="636A7C"/>
                    </a:solidFill>
                    <a:latin typeface="Segoe UI" panose="020B0502040204020203" pitchFamily="34" charset="0"/>
                    <a:cs typeface="Segoe UI" panose="020B0502040204020203" pitchFamily="34" charset="0"/>
                  </a:defRPr>
                </a:pPr>
                <a:endParaRPr lang="es-E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Sheet1!$B$1:$K$1</c:f>
              <c:numCache>
                <c:formatCode>General</c:formatCode>
                <c:ptCount val="7"/>
                <c:pt idx="0">
                  <c:v>2019</c:v>
                </c:pt>
                <c:pt idx="1">
                  <c:v>2020</c:v>
                </c:pt>
                <c:pt idx="2">
                  <c:v>2021</c:v>
                </c:pt>
                <c:pt idx="3">
                  <c:v>2022</c:v>
                </c:pt>
                <c:pt idx="4">
                  <c:v>2023</c:v>
                </c:pt>
                <c:pt idx="5">
                  <c:v>2024</c:v>
                </c:pt>
                <c:pt idx="6">
                  <c:v>2025</c:v>
                </c:pt>
              </c:numCache>
              <c:extLst/>
            </c:numRef>
          </c:cat>
          <c:val>
            <c:numRef>
              <c:f>Sheet1!$B$2:$K$2</c:f>
              <c:numCache>
                <c:formatCode>General</c:formatCode>
                <c:ptCount val="7"/>
                <c:pt idx="0">
                  <c:v>48</c:v>
                </c:pt>
                <c:pt idx="1">
                  <c:v>48.6</c:v>
                </c:pt>
                <c:pt idx="2">
                  <c:v>50.7</c:v>
                </c:pt>
                <c:pt idx="3">
                  <c:v>50.5</c:v>
                </c:pt>
                <c:pt idx="4">
                  <c:v>50.4</c:v>
                </c:pt>
                <c:pt idx="5">
                  <c:v>49.9</c:v>
                </c:pt>
                <c:pt idx="6">
                  <c:v>50.3</c:v>
                </c:pt>
              </c:numCache>
              <c:extLst/>
            </c:numRef>
          </c:val>
          <c:smooth val="0"/>
          <c:extLst>
            <c:ext xmlns:c16="http://schemas.microsoft.com/office/drawing/2014/chart" uri="{C3380CC4-5D6E-409C-BE32-E72D297353CC}">
              <c16:uniqueId val="{00000005-BBB4-4AF4-BDB1-5F4120CF1FE9}"/>
            </c:ext>
          </c:extLst>
        </c:ser>
        <c:ser>
          <c:idx val="1"/>
          <c:order val="1"/>
          <c:tx>
            <c:strRef>
              <c:f>Sheet1!$A$3</c:f>
              <c:strCache>
                <c:ptCount val="1"/>
                <c:pt idx="0">
                  <c:v>MUJER</c:v>
                </c:pt>
              </c:strCache>
            </c:strRef>
          </c:tx>
          <c:spPr>
            <a:ln w="28575">
              <a:solidFill>
                <a:srgbClr val="002060"/>
              </a:solidFill>
            </a:ln>
          </c:spPr>
          <c:marker>
            <c:symbol val="circle"/>
            <c:size val="12"/>
            <c:spPr>
              <a:solidFill>
                <a:srgbClr val="D7D3CE"/>
              </a:solidFill>
              <a:ln w="28575">
                <a:solidFill>
                  <a:srgbClr val="002060"/>
                </a:solidFill>
              </a:ln>
            </c:spPr>
          </c:marker>
          <c:dLbls>
            <c:dLbl>
              <c:idx val="1"/>
              <c:layout>
                <c:manualLayout>
                  <c:x val="-3.3222499729906645E-2"/>
                  <c:y val="-5.66351337230387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BB4-4AF4-BDB1-5F4120CF1FE9}"/>
                </c:ext>
              </c:extLst>
            </c:dLbl>
            <c:dLbl>
              <c:idx val="2"/>
              <c:layout>
                <c:manualLayout>
                  <c:x val="-3.7195350581177351E-2"/>
                  <c:y val="-5.46240235018398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BB4-4AF4-BDB1-5F4120CF1FE9}"/>
                </c:ext>
              </c:extLst>
            </c:dLbl>
            <c:dLbl>
              <c:idx val="5"/>
              <c:numFmt formatCode="0.0&quot;%&quot;" sourceLinked="0"/>
              <c:spPr>
                <a:noFill/>
                <a:ln>
                  <a:noFill/>
                </a:ln>
                <a:effectLst/>
              </c:spPr>
              <c:txPr>
                <a:bodyPr anchorCtr="0"/>
                <a:lstStyle/>
                <a:p>
                  <a:pPr algn="ctr" rtl="0">
                    <a:defRPr lang="en-US" sz="1600" b="0" i="0" u="none" strike="noStrike" kern="1200" baseline="0">
                      <a:solidFill>
                        <a:srgbClr val="1F2A44"/>
                      </a:solidFill>
                      <a:latin typeface="Segoe UI" panose="020B0502040204020203" pitchFamily="34" charset="0"/>
                      <a:ea typeface="+mn-ea"/>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0A-BBB4-4AF4-BDB1-5F4120CF1FE9}"/>
                </c:ext>
              </c:extLst>
            </c:dLbl>
            <c:dLbl>
              <c:idx val="6"/>
              <c:numFmt formatCode="0.0&quot;%&quot;" sourceLinked="0"/>
              <c:spPr>
                <a:noFill/>
                <a:ln>
                  <a:noFill/>
                </a:ln>
                <a:effectLst/>
              </c:spPr>
              <c:txPr>
                <a:bodyPr anchorCtr="0"/>
                <a:lstStyle/>
                <a:p>
                  <a:pPr algn="ctr" rtl="0">
                    <a:defRPr lang="en-US" sz="1600" b="1" i="0" u="none" strike="noStrike" kern="1200" baseline="0">
                      <a:solidFill>
                        <a:srgbClr val="1F2A44"/>
                      </a:solidFill>
                      <a:latin typeface="Segoe UI" panose="020B0502040204020203" pitchFamily="34" charset="0"/>
                      <a:ea typeface="+mn-ea"/>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04-1877-44EF-978D-E1FE1011EF45}"/>
                </c:ext>
              </c:extLst>
            </c:dLbl>
            <c:numFmt formatCode="0.0&quot;%&quot;" sourceLinked="0"/>
            <c:spPr>
              <a:noFill/>
              <a:ln>
                <a:noFill/>
              </a:ln>
              <a:effectLst/>
            </c:spPr>
            <c:txPr>
              <a:bodyPr/>
              <a:lstStyle/>
              <a:p>
                <a:pPr>
                  <a:defRPr sz="1600">
                    <a:solidFill>
                      <a:srgbClr val="1F2A44"/>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Sheet1!$B$1:$K$1</c:f>
              <c:numCache>
                <c:formatCode>General</c:formatCode>
                <c:ptCount val="7"/>
                <c:pt idx="0">
                  <c:v>2019</c:v>
                </c:pt>
                <c:pt idx="1">
                  <c:v>2020</c:v>
                </c:pt>
                <c:pt idx="2">
                  <c:v>2021</c:v>
                </c:pt>
                <c:pt idx="3">
                  <c:v>2022</c:v>
                </c:pt>
                <c:pt idx="4">
                  <c:v>2023</c:v>
                </c:pt>
                <c:pt idx="5">
                  <c:v>2024</c:v>
                </c:pt>
                <c:pt idx="6">
                  <c:v>2025</c:v>
                </c:pt>
              </c:numCache>
              <c:extLst/>
            </c:numRef>
          </c:cat>
          <c:val>
            <c:numRef>
              <c:f>Sheet1!$B$3:$K$3</c:f>
              <c:numCache>
                <c:formatCode>General</c:formatCode>
                <c:ptCount val="7"/>
                <c:pt idx="0">
                  <c:v>52.8</c:v>
                </c:pt>
                <c:pt idx="1">
                  <c:v>54.7</c:v>
                </c:pt>
                <c:pt idx="2">
                  <c:v>53.9</c:v>
                </c:pt>
                <c:pt idx="3">
                  <c:v>55.1</c:v>
                </c:pt>
                <c:pt idx="4">
                  <c:v>55.9</c:v>
                </c:pt>
                <c:pt idx="5">
                  <c:v>57.5</c:v>
                </c:pt>
                <c:pt idx="6">
                  <c:v>57.6</c:v>
                </c:pt>
              </c:numCache>
              <c:extLst/>
            </c:numRef>
          </c:val>
          <c:smooth val="0"/>
          <c:extLst>
            <c:ext xmlns:c16="http://schemas.microsoft.com/office/drawing/2014/chart" uri="{C3380CC4-5D6E-409C-BE32-E72D297353CC}">
              <c16:uniqueId val="{0000000B-BBB4-4AF4-BDB1-5F4120CF1FE9}"/>
            </c:ext>
          </c:extLst>
        </c:ser>
        <c:dLbls>
          <c:showLegendKey val="0"/>
          <c:showVal val="0"/>
          <c:showCatName val="0"/>
          <c:showSerName val="0"/>
          <c:showPercent val="0"/>
          <c:showBubbleSize val="0"/>
        </c:dLbls>
        <c:marker val="1"/>
        <c:smooth val="0"/>
        <c:axId val="40639488"/>
        <c:axId val="40657664"/>
      </c:lineChart>
      <c:catAx>
        <c:axId val="40639488"/>
        <c:scaling>
          <c:orientation val="minMax"/>
        </c:scaling>
        <c:delete val="0"/>
        <c:axPos val="b"/>
        <c:numFmt formatCode="General" sourceLinked="1"/>
        <c:majorTickMark val="none"/>
        <c:minorTickMark val="none"/>
        <c:tickLblPos val="nextTo"/>
        <c:spPr>
          <a:ln/>
        </c:spPr>
        <c:txPr>
          <a:bodyPr rot="0" vert="horz"/>
          <a:lstStyle/>
          <a:p>
            <a:pPr>
              <a:defRPr sz="1200">
                <a:solidFill>
                  <a:schemeClr val="tx1">
                    <a:lumMod val="95000"/>
                    <a:lumOff val="5000"/>
                  </a:schemeClr>
                </a:solidFill>
                <a:latin typeface="Segoe UI" panose="020B0502040204020203" pitchFamily="34" charset="0"/>
                <a:cs typeface="Segoe UI" panose="020B0502040204020203" pitchFamily="34" charset="0"/>
              </a:defRPr>
            </a:pPr>
            <a:endParaRPr lang="es-ES"/>
          </a:p>
        </c:txPr>
        <c:crossAx val="40657664"/>
        <c:crosses val="autoZero"/>
        <c:auto val="1"/>
        <c:lblAlgn val="ctr"/>
        <c:lblOffset val="100"/>
        <c:tickLblSkip val="1"/>
        <c:tickMarkSkip val="1"/>
        <c:noMultiLvlLbl val="0"/>
      </c:catAx>
      <c:valAx>
        <c:axId val="40657664"/>
        <c:scaling>
          <c:orientation val="minMax"/>
          <c:max val="90"/>
          <c:min val="30"/>
        </c:scaling>
        <c:delete val="1"/>
        <c:axPos val="l"/>
        <c:numFmt formatCode="#,##0" sourceLinked="0"/>
        <c:majorTickMark val="out"/>
        <c:minorTickMark val="none"/>
        <c:tickLblPos val="nextTo"/>
        <c:crossAx val="40639488"/>
        <c:crosses val="autoZero"/>
        <c:crossBetween val="between"/>
      </c:valAx>
    </c:plotArea>
    <c:legend>
      <c:legendPos val="r"/>
      <c:layout>
        <c:manualLayout>
          <c:xMode val="edge"/>
          <c:yMode val="edge"/>
          <c:x val="0.34292993195083499"/>
          <c:y val="0.31989160788129412"/>
          <c:w val="0.36227237898003212"/>
          <c:h val="5.8077158842130869E-2"/>
        </c:manualLayout>
      </c:layout>
      <c:overlay val="0"/>
      <c:txPr>
        <a:bodyPr/>
        <a:lstStyle/>
        <a:p>
          <a:pPr>
            <a:defRPr sz="1200">
              <a:latin typeface="Segoe UI" panose="020B0502040204020203" pitchFamily="34" charset="0"/>
              <a:cs typeface="Segoe UI" panose="020B0502040204020203" pitchFamily="34" charset="0"/>
            </a:defRPr>
          </a:pPr>
          <a:endParaRPr lang="es-ES"/>
        </a:p>
      </c:txPr>
    </c:legend>
    <c:plotVisOnly val="1"/>
    <c:dispBlanksAs val="gap"/>
    <c:showDLblsOverMax val="0"/>
  </c:chart>
  <c:txPr>
    <a:bodyPr/>
    <a:lstStyle/>
    <a:p>
      <a:pPr>
        <a:defRPr sz="1800"/>
      </a:pPr>
      <a:endParaRPr lang="es-ES"/>
    </a:p>
  </c:txPr>
  <c:externalData r:id="rId1">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5.3377819298011477E-2"/>
          <c:y val="0.23269725127706153"/>
          <c:w val="0.93660394145647052"/>
          <c:h val="0.59516536122597907"/>
        </c:manualLayout>
      </c:layout>
      <c:lineChart>
        <c:grouping val="standard"/>
        <c:varyColors val="0"/>
        <c:ser>
          <c:idx val="0"/>
          <c:order val="0"/>
          <c:tx>
            <c:strRef>
              <c:f>Sheet1!$A$2</c:f>
              <c:strCache>
                <c:ptCount val="1"/>
                <c:pt idx="0">
                  <c:v>DE 14 A 24 AÑOS</c:v>
                </c:pt>
              </c:strCache>
            </c:strRef>
          </c:tx>
          <c:spPr>
            <a:ln w="38100">
              <a:solidFill>
                <a:srgbClr val="F2E9D8"/>
              </a:solidFill>
            </a:ln>
          </c:spPr>
          <c:marker>
            <c:symbol val="circle"/>
            <c:size val="12"/>
            <c:spPr>
              <a:solidFill>
                <a:srgbClr val="D7D3CE"/>
              </a:solidFill>
              <a:ln w="38100">
                <a:solidFill>
                  <a:srgbClr val="F2E9D8"/>
                </a:solidFill>
              </a:ln>
            </c:spPr>
          </c:marker>
          <c:dLbls>
            <c:dLbl>
              <c:idx val="1"/>
              <c:layout>
                <c:manualLayout>
                  <c:x val="-2.9675578688441354E-2"/>
                  <c:y val="4.98856725857455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4C7-4B82-8AA5-650D3ED4E069}"/>
                </c:ext>
              </c:extLst>
            </c:dLbl>
            <c:numFmt formatCode="0.0&quot;%&quot;" sourceLinked="0"/>
            <c:spPr>
              <a:noFill/>
              <a:ln>
                <a:noFill/>
              </a:ln>
              <a:effectLst/>
            </c:spPr>
            <c:txPr>
              <a:bodyPr/>
              <a:lstStyle/>
              <a:p>
                <a:pPr>
                  <a:defRPr sz="1100">
                    <a:solidFill>
                      <a:srgbClr val="595959"/>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Sheet1!$B$1:$K$1</c:f>
              <c:numCache>
                <c:formatCode>General</c:formatCode>
                <c:ptCount val="7"/>
                <c:pt idx="0">
                  <c:v>2019</c:v>
                </c:pt>
                <c:pt idx="1">
                  <c:v>2020</c:v>
                </c:pt>
                <c:pt idx="2">
                  <c:v>2021</c:v>
                </c:pt>
                <c:pt idx="3">
                  <c:v>2022</c:v>
                </c:pt>
                <c:pt idx="4">
                  <c:v>2023</c:v>
                </c:pt>
                <c:pt idx="5">
                  <c:v>2024</c:v>
                </c:pt>
                <c:pt idx="6">
                  <c:v>2025</c:v>
                </c:pt>
              </c:numCache>
            </c:numRef>
          </c:cat>
          <c:val>
            <c:numRef>
              <c:f>Sheet1!$B$2:$K$2</c:f>
              <c:numCache>
                <c:formatCode>0.0</c:formatCode>
                <c:ptCount val="7"/>
                <c:pt idx="0" formatCode="General">
                  <c:v>60.4</c:v>
                </c:pt>
                <c:pt idx="1">
                  <c:v>55.9</c:v>
                </c:pt>
                <c:pt idx="2">
                  <c:v>61.4</c:v>
                </c:pt>
                <c:pt idx="3">
                  <c:v>62.1</c:v>
                </c:pt>
                <c:pt idx="4">
                  <c:v>61</c:v>
                </c:pt>
                <c:pt idx="5">
                  <c:v>62.1</c:v>
                </c:pt>
                <c:pt idx="6">
                  <c:v>61.8</c:v>
                </c:pt>
              </c:numCache>
            </c:numRef>
          </c:val>
          <c:smooth val="1"/>
          <c:extLst>
            <c:ext xmlns:c16="http://schemas.microsoft.com/office/drawing/2014/chart" uri="{C3380CC4-5D6E-409C-BE32-E72D297353CC}">
              <c16:uniqueId val="{00000002-3603-4BE6-8C2E-0CB134D8B071}"/>
            </c:ext>
          </c:extLst>
        </c:ser>
        <c:ser>
          <c:idx val="1"/>
          <c:order val="1"/>
          <c:tx>
            <c:strRef>
              <c:f>Sheet1!$A$3</c:f>
              <c:strCache>
                <c:ptCount val="1"/>
                <c:pt idx="0">
                  <c:v>DE 25 A 64 AÑOS</c:v>
                </c:pt>
              </c:strCache>
            </c:strRef>
          </c:tx>
          <c:spPr>
            <a:ln w="38100">
              <a:solidFill>
                <a:srgbClr val="A5AAB4"/>
              </a:solidFill>
            </a:ln>
          </c:spPr>
          <c:marker>
            <c:symbol val="circle"/>
            <c:size val="12"/>
            <c:spPr>
              <a:solidFill>
                <a:srgbClr val="D7D3CE"/>
              </a:solidFill>
              <a:ln w="38100">
                <a:solidFill>
                  <a:srgbClr val="A5AAB4"/>
                </a:solidFill>
              </a:ln>
            </c:spPr>
          </c:marker>
          <c:dLbls>
            <c:dLbl>
              <c:idx val="1"/>
              <c:layout>
                <c:manualLayout>
                  <c:x val="-2.9675578688441354E-2"/>
                  <c:y val="-4.24712235465823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4C7-4B82-8AA5-650D3ED4E069}"/>
                </c:ext>
              </c:extLst>
            </c:dLbl>
            <c:numFmt formatCode="0.0&quot;%&quot;" sourceLinked="0"/>
            <c:spPr>
              <a:noFill/>
              <a:ln>
                <a:noFill/>
              </a:ln>
              <a:effectLst/>
            </c:spPr>
            <c:txPr>
              <a:bodyPr/>
              <a:lstStyle/>
              <a:p>
                <a:pPr>
                  <a:defRPr sz="1100">
                    <a:solidFill>
                      <a:srgbClr val="595959"/>
                    </a:solidFill>
                    <a:latin typeface="Segoe UI" panose="020B0502040204020203" pitchFamily="34" charset="0"/>
                    <a:cs typeface="Segoe UI" panose="020B0502040204020203" pitchFamily="34" charset="0"/>
                  </a:defRPr>
                </a:pPr>
                <a:endParaRPr lang="es-E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Sheet1!$B$1:$K$1</c:f>
              <c:numCache>
                <c:formatCode>General</c:formatCode>
                <c:ptCount val="7"/>
                <c:pt idx="0">
                  <c:v>2019</c:v>
                </c:pt>
                <c:pt idx="1">
                  <c:v>2020</c:v>
                </c:pt>
                <c:pt idx="2">
                  <c:v>2021</c:v>
                </c:pt>
                <c:pt idx="3">
                  <c:v>2022</c:v>
                </c:pt>
                <c:pt idx="4">
                  <c:v>2023</c:v>
                </c:pt>
                <c:pt idx="5">
                  <c:v>2024</c:v>
                </c:pt>
                <c:pt idx="6">
                  <c:v>2025</c:v>
                </c:pt>
              </c:numCache>
            </c:numRef>
          </c:cat>
          <c:val>
            <c:numRef>
              <c:f>Sheet1!$B$3:$K$3</c:f>
              <c:numCache>
                <c:formatCode>0.0</c:formatCode>
                <c:ptCount val="7"/>
                <c:pt idx="0" formatCode="General">
                  <c:v>55.1</c:v>
                </c:pt>
                <c:pt idx="1">
                  <c:v>57.9</c:v>
                </c:pt>
                <c:pt idx="2">
                  <c:v>57.4</c:v>
                </c:pt>
                <c:pt idx="3">
                  <c:v>58</c:v>
                </c:pt>
                <c:pt idx="4">
                  <c:v>58.9</c:v>
                </c:pt>
                <c:pt idx="5">
                  <c:v>58.9</c:v>
                </c:pt>
                <c:pt idx="6">
                  <c:v>58.8</c:v>
                </c:pt>
              </c:numCache>
            </c:numRef>
          </c:val>
          <c:smooth val="1"/>
          <c:extLst>
            <c:ext xmlns:c16="http://schemas.microsoft.com/office/drawing/2014/chart" uri="{C3380CC4-5D6E-409C-BE32-E72D297353CC}">
              <c16:uniqueId val="{00000005-3603-4BE6-8C2E-0CB134D8B071}"/>
            </c:ext>
          </c:extLst>
        </c:ser>
        <c:ser>
          <c:idx val="3"/>
          <c:order val="2"/>
          <c:tx>
            <c:strRef>
              <c:f>Sheet1!$A$4</c:f>
              <c:strCache>
                <c:ptCount val="1"/>
                <c:pt idx="0">
                  <c:v>65 Y MÁS AÑOS</c:v>
                </c:pt>
              </c:strCache>
            </c:strRef>
          </c:tx>
          <c:spPr>
            <a:ln w="38100">
              <a:solidFill>
                <a:srgbClr val="4C5569"/>
              </a:solidFill>
            </a:ln>
          </c:spPr>
          <c:marker>
            <c:symbol val="circle"/>
            <c:size val="11"/>
            <c:spPr>
              <a:solidFill>
                <a:srgbClr val="D7D3CE"/>
              </a:solidFill>
              <a:ln w="38100">
                <a:solidFill>
                  <a:srgbClr val="4C5569"/>
                </a:solidFill>
              </a:ln>
            </c:spPr>
          </c:marker>
          <c:dLbls>
            <c:dLbl>
              <c:idx val="5"/>
              <c:layout>
                <c:manualLayout>
                  <c:x val="-3.7006600275495648E-2"/>
                  <c:y val="-3.77942106543420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F86-4ADC-8FC6-905EF69AF6E5}"/>
                </c:ext>
              </c:extLst>
            </c:dLbl>
            <c:dLbl>
              <c:idx val="6"/>
              <c:layout>
                <c:manualLayout>
                  <c:x val="-3.1795125899826041E-2"/>
                  <c:y val="-3.45504256871807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F86-4ADC-8FC6-905EF69AF6E5}"/>
                </c:ext>
              </c:extLst>
            </c:dLbl>
            <c:numFmt formatCode="0.0&quot;%&quot;" sourceLinked="0"/>
            <c:spPr>
              <a:noFill/>
              <a:ln>
                <a:noFill/>
              </a:ln>
              <a:effectLst/>
            </c:spPr>
            <c:txPr>
              <a:bodyPr wrap="square" lIns="38100" tIns="19050" rIns="38100" bIns="19050" anchor="ctr">
                <a:spAutoFit/>
              </a:bodyPr>
              <a:lstStyle/>
              <a:p>
                <a:pPr>
                  <a:defRPr sz="1200" b="0">
                    <a:solidFill>
                      <a:srgbClr val="4C5569"/>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Sheet1!$B$1:$K$1</c:f>
              <c:numCache>
                <c:formatCode>General</c:formatCode>
                <c:ptCount val="7"/>
                <c:pt idx="0">
                  <c:v>2019</c:v>
                </c:pt>
                <c:pt idx="1">
                  <c:v>2020</c:v>
                </c:pt>
                <c:pt idx="2">
                  <c:v>2021</c:v>
                </c:pt>
                <c:pt idx="3">
                  <c:v>2022</c:v>
                </c:pt>
                <c:pt idx="4">
                  <c:v>2023</c:v>
                </c:pt>
                <c:pt idx="5">
                  <c:v>2024</c:v>
                </c:pt>
                <c:pt idx="6">
                  <c:v>2025</c:v>
                </c:pt>
              </c:numCache>
            </c:numRef>
          </c:cat>
          <c:val>
            <c:numRef>
              <c:f>Sheet1!$B$4:$K$4</c:f>
              <c:numCache>
                <c:formatCode>0.0</c:formatCode>
                <c:ptCount val="7"/>
                <c:pt idx="0" formatCode="General">
                  <c:v>31.4</c:v>
                </c:pt>
                <c:pt idx="1">
                  <c:v>31.8</c:v>
                </c:pt>
                <c:pt idx="2">
                  <c:v>32.9</c:v>
                </c:pt>
                <c:pt idx="3">
                  <c:v>33</c:v>
                </c:pt>
                <c:pt idx="4">
                  <c:v>32.6</c:v>
                </c:pt>
                <c:pt idx="5">
                  <c:v>34.700000000000003</c:v>
                </c:pt>
                <c:pt idx="6">
                  <c:v>36.4</c:v>
                </c:pt>
              </c:numCache>
            </c:numRef>
          </c:val>
          <c:smooth val="1"/>
          <c:extLst>
            <c:ext xmlns:c16="http://schemas.microsoft.com/office/drawing/2014/chart" uri="{C3380CC4-5D6E-409C-BE32-E72D297353CC}">
              <c16:uniqueId val="{00000001-F2E3-49CE-A5F4-CA3C47062BF1}"/>
            </c:ext>
          </c:extLst>
        </c:ser>
        <c:dLbls>
          <c:showLegendKey val="0"/>
          <c:showVal val="0"/>
          <c:showCatName val="0"/>
          <c:showSerName val="0"/>
          <c:showPercent val="0"/>
          <c:showBubbleSize val="0"/>
        </c:dLbls>
        <c:marker val="1"/>
        <c:smooth val="0"/>
        <c:axId val="40639488"/>
        <c:axId val="40657664"/>
      </c:lineChart>
      <c:catAx>
        <c:axId val="40639488"/>
        <c:scaling>
          <c:orientation val="minMax"/>
        </c:scaling>
        <c:delete val="0"/>
        <c:axPos val="b"/>
        <c:numFmt formatCode="General" sourceLinked="1"/>
        <c:majorTickMark val="out"/>
        <c:minorTickMark val="none"/>
        <c:tickLblPos val="nextTo"/>
        <c:spPr>
          <a:ln/>
        </c:spPr>
        <c:txPr>
          <a:bodyPr rot="0" vert="horz"/>
          <a:lstStyle/>
          <a:p>
            <a:pPr>
              <a:defRPr sz="1200">
                <a:solidFill>
                  <a:schemeClr val="tx1">
                    <a:lumMod val="95000"/>
                    <a:lumOff val="5000"/>
                  </a:schemeClr>
                </a:solidFill>
                <a:latin typeface="Segoe UI" panose="020B0502040204020203" pitchFamily="34" charset="0"/>
                <a:cs typeface="Segoe UI" panose="020B0502040204020203" pitchFamily="34" charset="0"/>
              </a:defRPr>
            </a:pPr>
            <a:endParaRPr lang="es-ES"/>
          </a:p>
        </c:txPr>
        <c:crossAx val="40657664"/>
        <c:crosses val="autoZero"/>
        <c:auto val="1"/>
        <c:lblAlgn val="ctr"/>
        <c:lblOffset val="100"/>
        <c:tickLblSkip val="1"/>
        <c:tickMarkSkip val="1"/>
        <c:noMultiLvlLbl val="0"/>
      </c:catAx>
      <c:valAx>
        <c:axId val="40657664"/>
        <c:scaling>
          <c:orientation val="minMax"/>
          <c:max val="80"/>
          <c:min val="30"/>
        </c:scaling>
        <c:delete val="1"/>
        <c:axPos val="l"/>
        <c:numFmt formatCode="#,##0" sourceLinked="0"/>
        <c:majorTickMark val="out"/>
        <c:minorTickMark val="none"/>
        <c:tickLblPos val="nextTo"/>
        <c:crossAx val="40639488"/>
        <c:crosses val="autoZero"/>
        <c:crossBetween val="between"/>
      </c:valAx>
    </c:plotArea>
    <c:legend>
      <c:legendPos val="r"/>
      <c:layout>
        <c:manualLayout>
          <c:xMode val="edge"/>
          <c:yMode val="edge"/>
          <c:x val="0.31104414685348142"/>
          <c:y val="8.5161761128679167E-2"/>
          <c:w val="0.42800772059454717"/>
          <c:h val="6.3536852347360742E-2"/>
        </c:manualLayout>
      </c:layout>
      <c:overlay val="0"/>
      <c:txPr>
        <a:bodyPr/>
        <a:lstStyle/>
        <a:p>
          <a:pPr>
            <a:defRPr sz="1100">
              <a:latin typeface="Segoe UI" panose="020B0502040204020203" pitchFamily="34" charset="0"/>
              <a:cs typeface="Segoe UI" panose="020B0502040204020203" pitchFamily="34" charset="0"/>
            </a:defRPr>
          </a:pPr>
          <a:endParaRPr lang="es-ES"/>
        </a:p>
      </c:txPr>
    </c:legend>
    <c:plotVisOnly val="1"/>
    <c:dispBlanksAs val="gap"/>
    <c:showDLblsOverMax val="0"/>
  </c:chart>
  <c:txPr>
    <a:bodyPr/>
    <a:lstStyle/>
    <a:p>
      <a:pPr>
        <a:defRPr sz="1800"/>
      </a:pPr>
      <a:endParaRPr lang="es-E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5.3377819298011477E-2"/>
          <c:y val="0.23269725127706153"/>
          <c:w val="0.93660394145647052"/>
          <c:h val="0.59516536122597907"/>
        </c:manualLayout>
      </c:layout>
      <c:lineChart>
        <c:grouping val="standard"/>
        <c:varyColors val="0"/>
        <c:ser>
          <c:idx val="0"/>
          <c:order val="0"/>
          <c:tx>
            <c:strRef>
              <c:f>Sheet1!$A$2</c:f>
              <c:strCache>
                <c:ptCount val="1"/>
                <c:pt idx="0">
                  <c:v>HASTA PRIMARIOS</c:v>
                </c:pt>
              </c:strCache>
            </c:strRef>
          </c:tx>
          <c:spPr>
            <a:ln w="38100">
              <a:solidFill>
                <a:srgbClr val="E0C9A0"/>
              </a:solidFill>
            </a:ln>
          </c:spPr>
          <c:marker>
            <c:symbol val="circle"/>
            <c:size val="12"/>
            <c:spPr>
              <a:solidFill>
                <a:srgbClr val="D7D3CE"/>
              </a:solidFill>
              <a:ln w="38100">
                <a:solidFill>
                  <a:srgbClr val="E0C9A0"/>
                </a:solidFill>
              </a:ln>
            </c:spPr>
          </c:marker>
          <c:dLbls>
            <c:numFmt formatCode="0.0&quot;%&quot;" sourceLinked="0"/>
            <c:spPr>
              <a:noFill/>
              <a:ln>
                <a:noFill/>
              </a:ln>
              <a:effectLst/>
            </c:spPr>
            <c:txPr>
              <a:bodyPr/>
              <a:lstStyle/>
              <a:p>
                <a:pPr>
                  <a:defRPr sz="1100">
                    <a:solidFill>
                      <a:srgbClr val="C47550"/>
                    </a:solidFill>
                    <a:latin typeface="Segoe UI" panose="020B0502040204020203" pitchFamily="34" charset="0"/>
                    <a:cs typeface="Segoe UI" panose="020B0502040204020203" pitchFamily="34" charset="0"/>
                  </a:defRPr>
                </a:pPr>
                <a:endParaRPr lang="es-E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Sheet1!$B$1:$I$1</c:f>
              <c:numCache>
                <c:formatCode>General</c:formatCode>
                <c:ptCount val="7"/>
                <c:pt idx="0">
                  <c:v>2019</c:v>
                </c:pt>
                <c:pt idx="1">
                  <c:v>2020</c:v>
                </c:pt>
                <c:pt idx="2">
                  <c:v>2021</c:v>
                </c:pt>
                <c:pt idx="3">
                  <c:v>2022</c:v>
                </c:pt>
                <c:pt idx="4">
                  <c:v>2023</c:v>
                </c:pt>
                <c:pt idx="5">
                  <c:v>2024</c:v>
                </c:pt>
                <c:pt idx="6">
                  <c:v>2025</c:v>
                </c:pt>
              </c:numCache>
            </c:numRef>
          </c:cat>
          <c:val>
            <c:numRef>
              <c:f>Sheet1!$B$2:$I$2</c:f>
              <c:numCache>
                <c:formatCode>General</c:formatCode>
                <c:ptCount val="7"/>
                <c:pt idx="0">
                  <c:v>27.6</c:v>
                </c:pt>
                <c:pt idx="1">
                  <c:v>27.3</c:v>
                </c:pt>
                <c:pt idx="2">
                  <c:v>27.4</c:v>
                </c:pt>
                <c:pt idx="3">
                  <c:v>27.2</c:v>
                </c:pt>
                <c:pt idx="4">
                  <c:v>27.3</c:v>
                </c:pt>
                <c:pt idx="5">
                  <c:v>28.2</c:v>
                </c:pt>
                <c:pt idx="6">
                  <c:v>31.5</c:v>
                </c:pt>
              </c:numCache>
            </c:numRef>
          </c:val>
          <c:smooth val="1"/>
          <c:extLst>
            <c:ext xmlns:c16="http://schemas.microsoft.com/office/drawing/2014/chart" uri="{C3380CC4-5D6E-409C-BE32-E72D297353CC}">
              <c16:uniqueId val="{00000002-3603-4BE6-8C2E-0CB134D8B071}"/>
            </c:ext>
          </c:extLst>
        </c:ser>
        <c:ser>
          <c:idx val="1"/>
          <c:order val="1"/>
          <c:tx>
            <c:strRef>
              <c:f>Sheet1!$A$3</c:f>
              <c:strCache>
                <c:ptCount val="1"/>
                <c:pt idx="0">
                  <c:v>SECUNDARIOS</c:v>
                </c:pt>
              </c:strCache>
            </c:strRef>
          </c:tx>
          <c:spPr>
            <a:ln w="38100">
              <a:solidFill>
                <a:srgbClr val="C47550">
                  <a:alpha val="50196"/>
                </a:srgbClr>
              </a:solidFill>
            </a:ln>
          </c:spPr>
          <c:marker>
            <c:symbol val="circle"/>
            <c:size val="12"/>
            <c:spPr>
              <a:solidFill>
                <a:srgbClr val="F2E9D8"/>
              </a:solidFill>
              <a:ln w="38100">
                <a:solidFill>
                  <a:srgbClr val="C47550">
                    <a:alpha val="50196"/>
                  </a:srgbClr>
                </a:solidFill>
              </a:ln>
            </c:spPr>
          </c:marker>
          <c:dLbls>
            <c:numFmt formatCode="0.0&quot;%&quot;" sourceLinked="0"/>
            <c:spPr>
              <a:noFill/>
              <a:ln>
                <a:noFill/>
              </a:ln>
              <a:effectLst/>
            </c:spPr>
            <c:txPr>
              <a:bodyPr/>
              <a:lstStyle/>
              <a:p>
                <a:pPr>
                  <a:defRPr sz="1100">
                    <a:solidFill>
                      <a:srgbClr val="C47550"/>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Sheet1!$B$1:$I$1</c:f>
              <c:numCache>
                <c:formatCode>General</c:formatCode>
                <c:ptCount val="7"/>
                <c:pt idx="0">
                  <c:v>2019</c:v>
                </c:pt>
                <c:pt idx="1">
                  <c:v>2020</c:v>
                </c:pt>
                <c:pt idx="2">
                  <c:v>2021</c:v>
                </c:pt>
                <c:pt idx="3">
                  <c:v>2022</c:v>
                </c:pt>
                <c:pt idx="4">
                  <c:v>2023</c:v>
                </c:pt>
                <c:pt idx="5">
                  <c:v>2024</c:v>
                </c:pt>
                <c:pt idx="6">
                  <c:v>2025</c:v>
                </c:pt>
              </c:numCache>
            </c:numRef>
          </c:cat>
          <c:val>
            <c:numRef>
              <c:f>Sheet1!$B$3:$I$3</c:f>
              <c:numCache>
                <c:formatCode>General</c:formatCode>
                <c:ptCount val="7"/>
                <c:pt idx="0">
                  <c:v>49.9</c:v>
                </c:pt>
                <c:pt idx="1">
                  <c:v>50.6</c:v>
                </c:pt>
                <c:pt idx="2">
                  <c:v>51.2</c:v>
                </c:pt>
                <c:pt idx="3">
                  <c:v>50.6</c:v>
                </c:pt>
                <c:pt idx="4">
                  <c:v>50.8</c:v>
                </c:pt>
                <c:pt idx="5">
                  <c:v>50.6</c:v>
                </c:pt>
                <c:pt idx="6">
                  <c:v>51.1</c:v>
                </c:pt>
              </c:numCache>
            </c:numRef>
          </c:val>
          <c:smooth val="1"/>
          <c:extLst>
            <c:ext xmlns:c16="http://schemas.microsoft.com/office/drawing/2014/chart" uri="{C3380CC4-5D6E-409C-BE32-E72D297353CC}">
              <c16:uniqueId val="{00000005-3603-4BE6-8C2E-0CB134D8B071}"/>
            </c:ext>
          </c:extLst>
        </c:ser>
        <c:ser>
          <c:idx val="3"/>
          <c:order val="2"/>
          <c:tx>
            <c:strRef>
              <c:f>Sheet1!$A$4</c:f>
              <c:strCache>
                <c:ptCount val="1"/>
                <c:pt idx="0">
                  <c:v>UNIVERSITARIOS</c:v>
                </c:pt>
              </c:strCache>
            </c:strRef>
          </c:tx>
          <c:spPr>
            <a:ln w="38100">
              <a:solidFill>
                <a:srgbClr val="C47550"/>
              </a:solidFill>
            </a:ln>
          </c:spPr>
          <c:marker>
            <c:symbol val="circle"/>
            <c:size val="11"/>
            <c:spPr>
              <a:solidFill>
                <a:srgbClr val="D7D3CE"/>
              </a:solidFill>
              <a:ln w="38100">
                <a:solidFill>
                  <a:srgbClr val="C47550"/>
                </a:solidFill>
              </a:ln>
            </c:spPr>
          </c:marker>
          <c:dLbls>
            <c:numFmt formatCode="0.0&quot;%&quot;" sourceLinked="0"/>
            <c:spPr>
              <a:noFill/>
              <a:ln>
                <a:noFill/>
              </a:ln>
              <a:effectLst/>
            </c:spPr>
            <c:txPr>
              <a:bodyPr wrap="square" lIns="38100" tIns="19050" rIns="38100" bIns="19050" anchor="ctr">
                <a:spAutoFit/>
              </a:bodyPr>
              <a:lstStyle/>
              <a:p>
                <a:pPr>
                  <a:defRPr sz="1200" b="0">
                    <a:solidFill>
                      <a:srgbClr val="C47550"/>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Sheet1!$B$1:$I$1</c:f>
              <c:numCache>
                <c:formatCode>General</c:formatCode>
                <c:ptCount val="7"/>
                <c:pt idx="0">
                  <c:v>2019</c:v>
                </c:pt>
                <c:pt idx="1">
                  <c:v>2020</c:v>
                </c:pt>
                <c:pt idx="2">
                  <c:v>2021</c:v>
                </c:pt>
                <c:pt idx="3">
                  <c:v>2022</c:v>
                </c:pt>
                <c:pt idx="4">
                  <c:v>2023</c:v>
                </c:pt>
                <c:pt idx="5">
                  <c:v>2024</c:v>
                </c:pt>
                <c:pt idx="6">
                  <c:v>2025</c:v>
                </c:pt>
              </c:numCache>
            </c:numRef>
          </c:cat>
          <c:val>
            <c:numRef>
              <c:f>Sheet1!$B$4:$I$4</c:f>
              <c:numCache>
                <c:formatCode>General</c:formatCode>
                <c:ptCount val="7"/>
                <c:pt idx="0">
                  <c:v>67.900000000000006</c:v>
                </c:pt>
                <c:pt idx="1">
                  <c:v>70.900000000000006</c:v>
                </c:pt>
                <c:pt idx="2">
                  <c:v>71.400000000000006</c:v>
                </c:pt>
                <c:pt idx="3">
                  <c:v>72.2</c:v>
                </c:pt>
                <c:pt idx="4">
                  <c:v>71.900000000000006</c:v>
                </c:pt>
                <c:pt idx="5">
                  <c:v>70.7</c:v>
                </c:pt>
                <c:pt idx="6">
                  <c:v>69.2</c:v>
                </c:pt>
              </c:numCache>
            </c:numRef>
          </c:val>
          <c:smooth val="1"/>
          <c:extLst>
            <c:ext xmlns:c16="http://schemas.microsoft.com/office/drawing/2014/chart" uri="{C3380CC4-5D6E-409C-BE32-E72D297353CC}">
              <c16:uniqueId val="{00000001-F2E3-49CE-A5F4-CA3C47062BF1}"/>
            </c:ext>
          </c:extLst>
        </c:ser>
        <c:dLbls>
          <c:showLegendKey val="0"/>
          <c:showVal val="0"/>
          <c:showCatName val="0"/>
          <c:showSerName val="0"/>
          <c:showPercent val="0"/>
          <c:showBubbleSize val="0"/>
        </c:dLbls>
        <c:marker val="1"/>
        <c:smooth val="0"/>
        <c:axId val="40639488"/>
        <c:axId val="40657664"/>
      </c:lineChart>
      <c:catAx>
        <c:axId val="40639488"/>
        <c:scaling>
          <c:orientation val="minMax"/>
        </c:scaling>
        <c:delete val="0"/>
        <c:axPos val="b"/>
        <c:numFmt formatCode="General" sourceLinked="1"/>
        <c:majorTickMark val="out"/>
        <c:minorTickMark val="none"/>
        <c:tickLblPos val="nextTo"/>
        <c:spPr>
          <a:ln/>
        </c:spPr>
        <c:txPr>
          <a:bodyPr rot="0" vert="horz"/>
          <a:lstStyle/>
          <a:p>
            <a:pPr>
              <a:defRPr sz="1200">
                <a:solidFill>
                  <a:schemeClr val="tx1">
                    <a:lumMod val="95000"/>
                    <a:lumOff val="5000"/>
                  </a:schemeClr>
                </a:solidFill>
                <a:latin typeface="Segoe UI" panose="020B0502040204020203" pitchFamily="34" charset="0"/>
                <a:cs typeface="Segoe UI" panose="020B0502040204020203" pitchFamily="34" charset="0"/>
              </a:defRPr>
            </a:pPr>
            <a:endParaRPr lang="es-ES"/>
          </a:p>
        </c:txPr>
        <c:crossAx val="40657664"/>
        <c:crosses val="autoZero"/>
        <c:auto val="1"/>
        <c:lblAlgn val="ctr"/>
        <c:lblOffset val="100"/>
        <c:tickLblSkip val="1"/>
        <c:tickMarkSkip val="1"/>
        <c:noMultiLvlLbl val="0"/>
      </c:catAx>
      <c:valAx>
        <c:axId val="40657664"/>
        <c:scaling>
          <c:orientation val="minMax"/>
          <c:max val="100"/>
          <c:min val="0"/>
        </c:scaling>
        <c:delete val="1"/>
        <c:axPos val="l"/>
        <c:numFmt formatCode="#,##0" sourceLinked="0"/>
        <c:majorTickMark val="out"/>
        <c:minorTickMark val="none"/>
        <c:tickLblPos val="nextTo"/>
        <c:crossAx val="40639488"/>
        <c:crosses val="autoZero"/>
        <c:crossBetween val="between"/>
      </c:valAx>
    </c:plotArea>
    <c:legend>
      <c:legendPos val="r"/>
      <c:layout>
        <c:manualLayout>
          <c:xMode val="edge"/>
          <c:yMode val="edge"/>
          <c:x val="0.32728091954560412"/>
          <c:y val="0.15436146922889807"/>
          <c:w val="0.46205261664084735"/>
          <c:h val="6.3536852347360742E-2"/>
        </c:manualLayout>
      </c:layout>
      <c:overlay val="0"/>
      <c:txPr>
        <a:bodyPr/>
        <a:lstStyle/>
        <a:p>
          <a:pPr>
            <a:defRPr sz="1100">
              <a:latin typeface="Segoe UI" panose="020B0502040204020203" pitchFamily="34" charset="0"/>
              <a:cs typeface="Segoe UI" panose="020B0502040204020203" pitchFamily="34" charset="0"/>
            </a:defRPr>
          </a:pPr>
          <a:endParaRPr lang="es-ES"/>
        </a:p>
      </c:txPr>
    </c:legend>
    <c:plotVisOnly val="1"/>
    <c:dispBlanksAs val="gap"/>
    <c:showDLblsOverMax val="0"/>
  </c:chart>
  <c:txPr>
    <a:bodyPr/>
    <a:lstStyle/>
    <a:p>
      <a:pPr>
        <a:defRPr sz="1800"/>
      </a:pPr>
      <a:endParaRPr lang="es-E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9"/>
    </mc:Choice>
    <mc:Fallback>
      <c:style val="19"/>
    </mc:Fallback>
  </mc:AlternateContent>
  <c:chart>
    <c:autoTitleDeleted val="1"/>
    <c:plotArea>
      <c:layout>
        <c:manualLayout>
          <c:layoutTarget val="inner"/>
          <c:xMode val="edge"/>
          <c:yMode val="edge"/>
          <c:x val="2.3558711107468534E-2"/>
          <c:y val="2.5890507431706202E-2"/>
          <c:w val="0.91414645381393145"/>
          <c:h val="0.94821898513658776"/>
        </c:manualLayout>
      </c:layout>
      <c:barChart>
        <c:barDir val="bar"/>
        <c:grouping val="clustered"/>
        <c:varyColors val="0"/>
        <c:ser>
          <c:idx val="0"/>
          <c:order val="0"/>
          <c:tx>
            <c:strRef>
              <c:f>Hoja1!$B$1</c:f>
              <c:strCache>
                <c:ptCount val="1"/>
                <c:pt idx="0">
                  <c:v>Columna1</c:v>
                </c:pt>
              </c:strCache>
            </c:strRef>
          </c:tx>
          <c:spPr>
            <a:solidFill>
              <a:schemeClr val="tx2">
                <a:lumMod val="60000"/>
                <a:lumOff val="40000"/>
              </a:schemeClr>
            </a:solidFill>
            <a:effectLst/>
          </c:spPr>
          <c:invertIfNegative val="0"/>
          <c:dPt>
            <c:idx val="0"/>
            <c:invertIfNegative val="0"/>
            <c:bubble3D val="0"/>
            <c:spPr>
              <a:solidFill>
                <a:srgbClr val="1F2A44"/>
              </a:solidFill>
              <a:effectLst/>
            </c:spPr>
            <c:extLst>
              <c:ext xmlns:c16="http://schemas.microsoft.com/office/drawing/2014/chart" uri="{C3380CC4-5D6E-409C-BE32-E72D297353CC}">
                <c16:uniqueId val="{00000004-BDA5-4C0E-8660-A92C2374AB85}"/>
              </c:ext>
            </c:extLst>
          </c:dPt>
          <c:dPt>
            <c:idx val="1"/>
            <c:invertIfNegative val="0"/>
            <c:bubble3D val="0"/>
            <c:spPr>
              <a:solidFill>
                <a:srgbClr val="2E3D64"/>
              </a:solidFill>
              <a:effectLst/>
            </c:spPr>
            <c:extLst>
              <c:ext xmlns:c16="http://schemas.microsoft.com/office/drawing/2014/chart" uri="{C3380CC4-5D6E-409C-BE32-E72D297353CC}">
                <c16:uniqueId val="{00000005-BDA5-4C0E-8660-A92C2374AB85}"/>
              </c:ext>
            </c:extLst>
          </c:dPt>
          <c:dPt>
            <c:idx val="2"/>
            <c:invertIfNegative val="0"/>
            <c:bubble3D val="0"/>
            <c:spPr>
              <a:solidFill>
                <a:srgbClr val="2E3D64"/>
              </a:solidFill>
              <a:effectLst/>
            </c:spPr>
            <c:extLst>
              <c:ext xmlns:c16="http://schemas.microsoft.com/office/drawing/2014/chart" uri="{C3380CC4-5D6E-409C-BE32-E72D297353CC}">
                <c16:uniqueId val="{00000006-BDA5-4C0E-8660-A92C2374AB85}"/>
              </c:ext>
            </c:extLst>
          </c:dPt>
          <c:dPt>
            <c:idx val="3"/>
            <c:invertIfNegative val="0"/>
            <c:bubble3D val="0"/>
            <c:spPr>
              <a:solidFill>
                <a:srgbClr val="435A93"/>
              </a:solidFill>
              <a:effectLst/>
            </c:spPr>
            <c:extLst>
              <c:ext xmlns:c16="http://schemas.microsoft.com/office/drawing/2014/chart" uri="{C3380CC4-5D6E-409C-BE32-E72D297353CC}">
                <c16:uniqueId val="{00000007-BDA5-4C0E-8660-A92C2374AB85}"/>
              </c:ext>
            </c:extLst>
          </c:dPt>
          <c:dPt>
            <c:idx val="4"/>
            <c:invertIfNegative val="0"/>
            <c:bubble3D val="0"/>
            <c:spPr>
              <a:solidFill>
                <a:srgbClr val="435A93"/>
              </a:solidFill>
              <a:effectLst/>
            </c:spPr>
            <c:extLst>
              <c:ext xmlns:c16="http://schemas.microsoft.com/office/drawing/2014/chart" uri="{C3380CC4-5D6E-409C-BE32-E72D297353CC}">
                <c16:uniqueId val="{00000008-BDA5-4C0E-8660-A92C2374AB85}"/>
              </c:ext>
            </c:extLst>
          </c:dPt>
          <c:dPt>
            <c:idx val="5"/>
            <c:invertIfNegative val="0"/>
            <c:bubble3D val="0"/>
            <c:spPr>
              <a:solidFill>
                <a:srgbClr val="435A93"/>
              </a:solidFill>
              <a:effectLst/>
            </c:spPr>
            <c:extLst>
              <c:ext xmlns:c16="http://schemas.microsoft.com/office/drawing/2014/chart" uri="{C3380CC4-5D6E-409C-BE32-E72D297353CC}">
                <c16:uniqueId val="{00000009-BDA5-4C0E-8660-A92C2374AB85}"/>
              </c:ext>
            </c:extLst>
          </c:dPt>
          <c:dPt>
            <c:idx val="6"/>
            <c:invertIfNegative val="0"/>
            <c:bubble3D val="0"/>
            <c:spPr>
              <a:solidFill>
                <a:srgbClr val="435A93"/>
              </a:solidFill>
              <a:effectLst/>
            </c:spPr>
            <c:extLst>
              <c:ext xmlns:c16="http://schemas.microsoft.com/office/drawing/2014/chart" uri="{C3380CC4-5D6E-409C-BE32-E72D297353CC}">
                <c16:uniqueId val="{0000000A-BDA5-4C0E-8660-A92C2374AB85}"/>
              </c:ext>
            </c:extLst>
          </c:dPt>
          <c:dPt>
            <c:idx val="7"/>
            <c:invertIfNegative val="0"/>
            <c:bubble3D val="0"/>
            <c:spPr>
              <a:solidFill>
                <a:srgbClr val="647CB8"/>
              </a:solidFill>
              <a:effectLst/>
            </c:spPr>
            <c:extLst>
              <c:ext xmlns:c16="http://schemas.microsoft.com/office/drawing/2014/chart" uri="{C3380CC4-5D6E-409C-BE32-E72D297353CC}">
                <c16:uniqueId val="{0000000B-BDA5-4C0E-8660-A92C2374AB85}"/>
              </c:ext>
            </c:extLst>
          </c:dPt>
          <c:dPt>
            <c:idx val="8"/>
            <c:invertIfNegative val="0"/>
            <c:bubble3D val="0"/>
            <c:spPr>
              <a:noFill/>
              <a:ln w="19050">
                <a:solidFill>
                  <a:schemeClr val="accent4">
                    <a:lumMod val="90000"/>
                    <a:lumOff val="10000"/>
                  </a:schemeClr>
                </a:solidFill>
              </a:ln>
              <a:effectLst/>
            </c:spPr>
            <c:extLst>
              <c:ext xmlns:c16="http://schemas.microsoft.com/office/drawing/2014/chart" uri="{C3380CC4-5D6E-409C-BE32-E72D297353CC}">
                <c16:uniqueId val="{00000000-BDA5-4C0E-8660-A92C2374AB85}"/>
              </c:ext>
            </c:extLst>
          </c:dPt>
          <c:dPt>
            <c:idx val="9"/>
            <c:invertIfNegative val="0"/>
            <c:bubble3D val="0"/>
            <c:spPr>
              <a:solidFill>
                <a:srgbClr val="8EA0CC"/>
              </a:solidFill>
              <a:ln w="19050">
                <a:noFill/>
              </a:ln>
              <a:effectLst/>
            </c:spPr>
            <c:extLst>
              <c:ext xmlns:c16="http://schemas.microsoft.com/office/drawing/2014/chart" uri="{C3380CC4-5D6E-409C-BE32-E72D297353CC}">
                <c16:uniqueId val="{0000000C-BDA5-4C0E-8660-A92C2374AB85}"/>
              </c:ext>
            </c:extLst>
          </c:dPt>
          <c:dPt>
            <c:idx val="10"/>
            <c:invertIfNegative val="0"/>
            <c:bubble3D val="0"/>
            <c:spPr>
              <a:solidFill>
                <a:srgbClr val="8EA0CC"/>
              </a:solidFill>
              <a:ln w="28575">
                <a:noFill/>
              </a:ln>
              <a:effectLst/>
            </c:spPr>
            <c:extLst>
              <c:ext xmlns:c16="http://schemas.microsoft.com/office/drawing/2014/chart" uri="{C3380CC4-5D6E-409C-BE32-E72D297353CC}">
                <c16:uniqueId val="{0000000D-BDA5-4C0E-8660-A92C2374AB85}"/>
              </c:ext>
            </c:extLst>
          </c:dPt>
          <c:dPt>
            <c:idx val="11"/>
            <c:invertIfNegative val="0"/>
            <c:bubble3D val="0"/>
            <c:spPr>
              <a:solidFill>
                <a:srgbClr val="8EA0CC"/>
              </a:solidFill>
              <a:ln w="19050">
                <a:noFill/>
              </a:ln>
              <a:effectLst/>
            </c:spPr>
            <c:extLst>
              <c:ext xmlns:c16="http://schemas.microsoft.com/office/drawing/2014/chart" uri="{C3380CC4-5D6E-409C-BE32-E72D297353CC}">
                <c16:uniqueId val="{00000002-BDA5-4C0E-8660-A92C2374AB85}"/>
              </c:ext>
            </c:extLst>
          </c:dPt>
          <c:dPt>
            <c:idx val="12"/>
            <c:invertIfNegative val="0"/>
            <c:bubble3D val="0"/>
            <c:spPr>
              <a:solidFill>
                <a:srgbClr val="A3B1D5"/>
              </a:solidFill>
              <a:effectLst/>
            </c:spPr>
            <c:extLst>
              <c:ext xmlns:c16="http://schemas.microsoft.com/office/drawing/2014/chart" uri="{C3380CC4-5D6E-409C-BE32-E72D297353CC}">
                <c16:uniqueId val="{0000000E-BDA5-4C0E-8660-A92C2374AB85}"/>
              </c:ext>
            </c:extLst>
          </c:dPt>
          <c:dPt>
            <c:idx val="13"/>
            <c:invertIfNegative val="0"/>
            <c:bubble3D val="0"/>
            <c:spPr>
              <a:solidFill>
                <a:srgbClr val="A3B1D5"/>
              </a:solidFill>
              <a:effectLst/>
            </c:spPr>
            <c:extLst>
              <c:ext xmlns:c16="http://schemas.microsoft.com/office/drawing/2014/chart" uri="{C3380CC4-5D6E-409C-BE32-E72D297353CC}">
                <c16:uniqueId val="{0000000F-BDA5-4C0E-8660-A92C2374AB85}"/>
              </c:ext>
            </c:extLst>
          </c:dPt>
          <c:dPt>
            <c:idx val="14"/>
            <c:invertIfNegative val="0"/>
            <c:bubble3D val="0"/>
            <c:spPr>
              <a:solidFill>
                <a:srgbClr val="C8D1E6"/>
              </a:solidFill>
              <a:effectLst/>
            </c:spPr>
            <c:extLst>
              <c:ext xmlns:c16="http://schemas.microsoft.com/office/drawing/2014/chart" uri="{C3380CC4-5D6E-409C-BE32-E72D297353CC}">
                <c16:uniqueId val="{00000010-BDA5-4C0E-8660-A92C2374AB85}"/>
              </c:ext>
            </c:extLst>
          </c:dPt>
          <c:dPt>
            <c:idx val="15"/>
            <c:invertIfNegative val="0"/>
            <c:bubble3D val="0"/>
            <c:spPr>
              <a:solidFill>
                <a:srgbClr val="E5E9F3"/>
              </a:solidFill>
              <a:effectLst/>
            </c:spPr>
            <c:extLst>
              <c:ext xmlns:c16="http://schemas.microsoft.com/office/drawing/2014/chart" uri="{C3380CC4-5D6E-409C-BE32-E72D297353CC}">
                <c16:uniqueId val="{00000011-BDA5-4C0E-8660-A92C2374AB85}"/>
              </c:ext>
            </c:extLst>
          </c:dPt>
          <c:dPt>
            <c:idx val="16"/>
            <c:invertIfNegative val="0"/>
            <c:bubble3D val="0"/>
            <c:spPr>
              <a:solidFill>
                <a:srgbClr val="E5E9F3"/>
              </a:solidFill>
              <a:effectLst/>
            </c:spPr>
            <c:extLst>
              <c:ext xmlns:c16="http://schemas.microsoft.com/office/drawing/2014/chart" uri="{C3380CC4-5D6E-409C-BE32-E72D297353CC}">
                <c16:uniqueId val="{00000012-BDA5-4C0E-8660-A92C2374AB85}"/>
              </c:ext>
            </c:extLst>
          </c:dPt>
          <c:dPt>
            <c:idx val="17"/>
            <c:invertIfNegative val="0"/>
            <c:bubble3D val="0"/>
            <c:spPr>
              <a:solidFill>
                <a:schemeClr val="bg1">
                  <a:lumMod val="85000"/>
                </a:schemeClr>
              </a:solidFill>
              <a:effectLst/>
            </c:spPr>
            <c:extLst>
              <c:ext xmlns:c16="http://schemas.microsoft.com/office/drawing/2014/chart" uri="{C3380CC4-5D6E-409C-BE32-E72D297353CC}">
                <c16:uniqueId val="{00000013-BDA5-4C0E-8660-A92C2374AB85}"/>
              </c:ext>
            </c:extLst>
          </c:dPt>
          <c:dLbls>
            <c:dLbl>
              <c:idx val="8"/>
              <c:numFmt formatCode="0.0&quot;%&quot;" sourceLinked="0"/>
              <c:spPr/>
              <c:txPr>
                <a:bodyPr/>
                <a:lstStyle/>
                <a:p>
                  <a:pPr>
                    <a:defRPr sz="1200" b="1">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0-BDA5-4C0E-8660-A92C2374AB85}"/>
                </c:ext>
              </c:extLst>
            </c:dLbl>
            <c:numFmt formatCode="0.0&quot;%&quot;" sourceLinked="0"/>
            <c:spPr>
              <a:noFill/>
              <a:ln>
                <a:noFill/>
              </a:ln>
              <a:effectLst/>
            </c:spPr>
            <c:txPr>
              <a:bodyPr wrap="square" lIns="38100" tIns="19050" rIns="38100" bIns="19050" anchor="ctr">
                <a:spAutoFit/>
              </a:bodyPr>
              <a:lstStyle/>
              <a:p>
                <a:pPr>
                  <a:defRPr sz="1200" b="0">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Hoja1!$A$2:$A$19</c:f>
              <c:strCache>
                <c:ptCount val="18"/>
                <c:pt idx="0">
                  <c:v>Madrid</c:v>
                </c:pt>
                <c:pt idx="1">
                  <c:v>Cantabria</c:v>
                </c:pt>
                <c:pt idx="2">
                  <c:v>Galicia</c:v>
                </c:pt>
                <c:pt idx="3">
                  <c:v>Pais Vasco</c:v>
                </c:pt>
                <c:pt idx="4">
                  <c:v>La Rioja</c:v>
                </c:pt>
                <c:pt idx="5">
                  <c:v>Cataluña</c:v>
                </c:pt>
                <c:pt idx="6">
                  <c:v>Baleares</c:v>
                </c:pt>
                <c:pt idx="7">
                  <c:v>Castilla-León</c:v>
                </c:pt>
                <c:pt idx="8">
                  <c:v>Media de España</c:v>
                </c:pt>
                <c:pt idx="9">
                  <c:v>Asturias</c:v>
                </c:pt>
                <c:pt idx="10">
                  <c:v>C Valenciana</c:v>
                </c:pt>
                <c:pt idx="11">
                  <c:v>Aragón</c:v>
                </c:pt>
                <c:pt idx="12">
                  <c:v>Navarra</c:v>
                </c:pt>
                <c:pt idx="13">
                  <c:v>Castilla-La Mancha</c:v>
                </c:pt>
                <c:pt idx="14">
                  <c:v>Andalucía</c:v>
                </c:pt>
                <c:pt idx="15">
                  <c:v>Murcia</c:v>
                </c:pt>
                <c:pt idx="16">
                  <c:v>Canarias</c:v>
                </c:pt>
                <c:pt idx="17">
                  <c:v>Extremadura</c:v>
                </c:pt>
              </c:strCache>
            </c:strRef>
          </c:cat>
          <c:val>
            <c:numRef>
              <c:f>Hoja1!$B$2:$B$19</c:f>
              <c:numCache>
                <c:formatCode>0.0</c:formatCode>
                <c:ptCount val="18"/>
                <c:pt idx="0">
                  <c:v>60.8</c:v>
                </c:pt>
                <c:pt idx="1">
                  <c:v>58.4</c:v>
                </c:pt>
                <c:pt idx="2">
                  <c:v>58.2</c:v>
                </c:pt>
                <c:pt idx="3">
                  <c:v>57.2</c:v>
                </c:pt>
                <c:pt idx="4">
                  <c:v>56.9</c:v>
                </c:pt>
                <c:pt idx="5">
                  <c:v>56.4</c:v>
                </c:pt>
                <c:pt idx="6">
                  <c:v>56.2</c:v>
                </c:pt>
                <c:pt idx="7">
                  <c:v>54.2</c:v>
                </c:pt>
                <c:pt idx="8">
                  <c:v>54.1</c:v>
                </c:pt>
                <c:pt idx="9">
                  <c:v>53.6</c:v>
                </c:pt>
                <c:pt idx="10">
                  <c:v>53.6</c:v>
                </c:pt>
                <c:pt idx="11">
                  <c:v>53.1</c:v>
                </c:pt>
                <c:pt idx="12">
                  <c:v>52.9</c:v>
                </c:pt>
                <c:pt idx="13">
                  <c:v>51.8</c:v>
                </c:pt>
                <c:pt idx="14">
                  <c:v>50.2</c:v>
                </c:pt>
                <c:pt idx="15">
                  <c:v>46.2</c:v>
                </c:pt>
                <c:pt idx="16">
                  <c:v>45.9</c:v>
                </c:pt>
                <c:pt idx="17">
                  <c:v>43.7</c:v>
                </c:pt>
              </c:numCache>
            </c:numRef>
          </c:val>
          <c:extLst>
            <c:ext xmlns:c16="http://schemas.microsoft.com/office/drawing/2014/chart" uri="{C3380CC4-5D6E-409C-BE32-E72D297353CC}">
              <c16:uniqueId val="{00000003-BDA5-4C0E-8660-A92C2374AB85}"/>
            </c:ext>
          </c:extLst>
        </c:ser>
        <c:dLbls>
          <c:showLegendKey val="0"/>
          <c:showVal val="0"/>
          <c:showCatName val="0"/>
          <c:showSerName val="0"/>
          <c:showPercent val="0"/>
          <c:showBubbleSize val="0"/>
        </c:dLbls>
        <c:gapWidth val="50"/>
        <c:axId val="93913088"/>
        <c:axId val="93914624"/>
      </c:barChart>
      <c:catAx>
        <c:axId val="93913088"/>
        <c:scaling>
          <c:orientation val="maxMin"/>
        </c:scaling>
        <c:delete val="0"/>
        <c:axPos val="l"/>
        <c:numFmt formatCode="General" sourceLinked="0"/>
        <c:majorTickMark val="none"/>
        <c:minorTickMark val="none"/>
        <c:tickLblPos val="nextTo"/>
        <c:txPr>
          <a:bodyPr/>
          <a:lstStyle/>
          <a:p>
            <a:pPr>
              <a:defRPr sz="1000">
                <a:latin typeface="Segoe UI" panose="020B0502040204020203" pitchFamily="34" charset="0"/>
                <a:cs typeface="Segoe UI" panose="020B0502040204020203" pitchFamily="34" charset="0"/>
              </a:defRPr>
            </a:pPr>
            <a:endParaRPr lang="es-ES"/>
          </a:p>
        </c:txPr>
        <c:crossAx val="93914624"/>
        <c:crosses val="autoZero"/>
        <c:auto val="1"/>
        <c:lblAlgn val="ctr"/>
        <c:lblOffset val="100"/>
        <c:noMultiLvlLbl val="0"/>
      </c:catAx>
      <c:valAx>
        <c:axId val="93914624"/>
        <c:scaling>
          <c:orientation val="minMax"/>
          <c:max val="80"/>
        </c:scaling>
        <c:delete val="1"/>
        <c:axPos val="t"/>
        <c:numFmt formatCode="0.0" sourceLinked="1"/>
        <c:majorTickMark val="out"/>
        <c:minorTickMark val="none"/>
        <c:tickLblPos val="nextTo"/>
        <c:crossAx val="93913088"/>
        <c:crosses val="autoZero"/>
        <c:crossBetween val="between"/>
      </c:valAx>
    </c:plotArea>
    <c:plotVisOnly val="1"/>
    <c:dispBlanksAs val="gap"/>
    <c:showDLblsOverMax val="0"/>
  </c:chart>
  <c:txPr>
    <a:bodyPr/>
    <a:lstStyle/>
    <a:p>
      <a:pPr>
        <a:defRPr sz="1200">
          <a:solidFill>
            <a:schemeClr val="tx1">
              <a:lumMod val="75000"/>
              <a:lumOff val="25000"/>
            </a:schemeClr>
          </a:solidFill>
          <a:latin typeface="+mn-lt"/>
          <a:cs typeface="Calibri" pitchFamily="34" charset="0"/>
        </a:defRPr>
      </a:pPr>
      <a:endParaRPr lang="es-E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6213597747502858E-2"/>
          <c:y val="2.6312259181968438E-2"/>
          <c:w val="0.93772174809882103"/>
          <c:h val="0.8464902398611045"/>
        </c:manualLayout>
      </c:layout>
      <c:barChart>
        <c:barDir val="col"/>
        <c:grouping val="clustered"/>
        <c:varyColors val="0"/>
        <c:ser>
          <c:idx val="3"/>
          <c:order val="0"/>
          <c:tx>
            <c:strRef>
              <c:f>Hoja1!$B$1</c:f>
              <c:strCache>
                <c:ptCount val="1"/>
                <c:pt idx="0">
                  <c:v>2011</c:v>
                </c:pt>
              </c:strCache>
            </c:strRef>
          </c:tx>
          <c:invertIfNegative val="0"/>
          <c:dLbls>
            <c:numFmt formatCode="0.0&quot;%&quot;" sourceLinked="0"/>
            <c:spPr>
              <a:noFill/>
              <a:ln>
                <a:noFill/>
              </a:ln>
              <a:effectLst/>
            </c:spPr>
            <c:txPr>
              <a:bodyPr wrap="square" lIns="38100" tIns="19050" rIns="38100" bIns="19050" anchor="ctr" anchorCtr="0">
                <a:spAutoFit/>
              </a:bodyPr>
              <a:lstStyle/>
              <a:p>
                <a:pPr algn="ctr">
                  <a:defRPr lang="en-US" sz="800" b="0" i="0" u="none" strike="noStrike" kern="1200" baseline="0">
                    <a:solidFill>
                      <a:schemeClr val="tx1">
                        <a:lumMod val="50000"/>
                        <a:lumOff val="50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Hoja1!$A$2:$A$10</c:f>
              <c:strCache>
                <c:ptCount val="9"/>
                <c:pt idx="0">
                  <c:v>Librería</c:v>
                </c:pt>
                <c:pt idx="1">
                  <c:v>Internet</c:v>
                </c:pt>
                <c:pt idx="2">
                  <c:v>Cadena de librerías</c:v>
                </c:pt>
                <c:pt idx="3">
                  <c:v>Feria del libro, mercadillos</c:v>
                </c:pt>
                <c:pt idx="4">
                  <c:v>Grandes almacenes</c:v>
                </c:pt>
                <c:pt idx="5">
                  <c:v>Hipermercado</c:v>
                </c:pt>
                <c:pt idx="6">
                  <c:v>Quiosco</c:v>
                </c:pt>
                <c:pt idx="7">
                  <c:v>Editorial</c:v>
                </c:pt>
                <c:pt idx="8">
                  <c:v>Centro de estudios</c:v>
                </c:pt>
              </c:strCache>
            </c:strRef>
          </c:cat>
          <c:val>
            <c:numRef>
              <c:f>Hoja1!$B$2:$B$10</c:f>
            </c:numRef>
          </c:val>
          <c:extLst>
            <c:ext xmlns:c16="http://schemas.microsoft.com/office/drawing/2014/chart" uri="{C3380CC4-5D6E-409C-BE32-E72D297353CC}">
              <c16:uniqueId val="{00000002-8B8B-4045-88D0-3E7409C7D7F6}"/>
            </c:ext>
          </c:extLst>
        </c:ser>
        <c:ser>
          <c:idx val="0"/>
          <c:order val="1"/>
          <c:tx>
            <c:strRef>
              <c:f>Hoja1!$C$1</c:f>
              <c:strCache>
                <c:ptCount val="1"/>
                <c:pt idx="0">
                  <c:v>2020</c:v>
                </c:pt>
              </c:strCache>
            </c:strRef>
          </c:tx>
          <c:spPr>
            <a:solidFill>
              <a:srgbClr val="D6E8FF"/>
            </a:solidFill>
          </c:spPr>
          <c:invertIfNegative val="0"/>
          <c:dPt>
            <c:idx val="0"/>
            <c:invertIfNegative val="0"/>
            <c:bubble3D val="0"/>
            <c:extLst>
              <c:ext xmlns:c16="http://schemas.microsoft.com/office/drawing/2014/chart" uri="{C3380CC4-5D6E-409C-BE32-E72D297353CC}">
                <c16:uniqueId val="{00000001-E621-4A39-AA0F-29BAC5053C7B}"/>
              </c:ext>
            </c:extLst>
          </c:dPt>
          <c:dLbls>
            <c:dLbl>
              <c:idx val="0"/>
              <c:layout>
                <c:manualLayout>
                  <c:x val="-4.9563845411351951E-3"/>
                  <c:y val="5.747132409565806E-3"/>
                </c:manualLayout>
              </c:layout>
              <c:numFmt formatCode="0.0&quot;%&quot;" sourceLinked="0"/>
              <c:spPr>
                <a:noFill/>
              </c:spPr>
              <c:txPr>
                <a:bodyPr/>
                <a:lstStyle/>
                <a:p>
                  <a:pPr>
                    <a:defRPr sz="1000" b="0">
                      <a:solidFill>
                        <a:schemeClr val="tx1">
                          <a:lumMod val="50000"/>
                          <a:lumOff val="50000"/>
                        </a:schemeClr>
                      </a:solidFill>
                      <a:latin typeface="Calibri Light" panose="020F0302020204030204" pitchFamily="34" charset="0"/>
                      <a:cs typeface="Calibri Light" panose="020F0302020204030204" pitchFamily="34" charset="0"/>
                    </a:defRPr>
                  </a:pPr>
                  <a:endParaRPr lang="es-E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621-4A39-AA0F-29BAC5053C7B}"/>
                </c:ext>
              </c:extLst>
            </c:dLbl>
            <c:dLbl>
              <c:idx val="1"/>
              <c:layout>
                <c:manualLayout>
                  <c:x val="0"/>
                  <c:y val="3.29966462936186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621-4A39-AA0F-29BAC5053C7B}"/>
                </c:ext>
              </c:extLst>
            </c:dLbl>
            <c:dLbl>
              <c:idx val="2"/>
              <c:layout>
                <c:manualLayout>
                  <c:x val="3.2888336587350818E-3"/>
                  <c:y val="1.64983231468096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621-4A39-AA0F-29BAC5053C7B}"/>
                </c:ext>
              </c:extLst>
            </c:dLbl>
            <c:dLbl>
              <c:idx val="3"/>
              <c:layout>
                <c:manualLayout>
                  <c:x val="0"/>
                  <c:y val="1.31986585174475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621-4A39-AA0F-29BAC5053C7B}"/>
                </c:ext>
              </c:extLst>
            </c:dLbl>
            <c:dLbl>
              <c:idx val="4"/>
              <c:layout>
                <c:manualLayout>
                  <c:x val="2.1925557724900547E-3"/>
                  <c:y val="9.89899388808576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621-4A39-AA0F-29BAC5053C7B}"/>
                </c:ext>
              </c:extLst>
            </c:dLbl>
            <c:dLbl>
              <c:idx val="5"/>
              <c:layout>
                <c:manualLayout>
                  <c:x val="-8.0392782953679801E-17"/>
                  <c:y val="-1.209863054324793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621-4A39-AA0F-29BAC5053C7B}"/>
                </c:ext>
              </c:extLst>
            </c:dLbl>
            <c:dLbl>
              <c:idx val="6"/>
              <c:layout>
                <c:manualLayout>
                  <c:x val="-3.2888336587350818E-3"/>
                  <c:y val="2.30976524055333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621-4A39-AA0F-29BAC5053C7B}"/>
                </c:ext>
              </c:extLst>
            </c:dLbl>
            <c:dLbl>
              <c:idx val="7"/>
              <c:layout>
                <c:manualLayout>
                  <c:x val="1.0962778862450273E-3"/>
                  <c:y val="1.31986585174476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621-4A39-AA0F-29BAC5053C7B}"/>
                </c:ext>
              </c:extLst>
            </c:dLbl>
            <c:numFmt formatCode="0.0&quot;%&quot;" sourceLinked="0"/>
            <c:spPr>
              <a:noFill/>
              <a:ln>
                <a:noFill/>
              </a:ln>
              <a:effectLst/>
            </c:spPr>
            <c:txPr>
              <a:bodyPr wrap="square" lIns="38100" tIns="19050" rIns="38100" bIns="19050" anchor="ctr">
                <a:spAutoFit/>
              </a:bodyPr>
              <a:lstStyle/>
              <a:p>
                <a:pPr>
                  <a:defRPr sz="1000" b="0">
                    <a:solidFill>
                      <a:schemeClr val="tx1">
                        <a:lumMod val="50000"/>
                        <a:lumOff val="50000"/>
                      </a:schemeClr>
                    </a:solidFill>
                    <a:latin typeface="Calibri Light" panose="020F0302020204030204" pitchFamily="34" charset="0"/>
                    <a:cs typeface="Calibri Light" panose="020F0302020204030204"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Hoja1!$A$2:$A$10</c:f>
              <c:strCache>
                <c:ptCount val="9"/>
                <c:pt idx="0">
                  <c:v>Librería</c:v>
                </c:pt>
                <c:pt idx="1">
                  <c:v>Internet</c:v>
                </c:pt>
                <c:pt idx="2">
                  <c:v>Cadena de librerías</c:v>
                </c:pt>
                <c:pt idx="3">
                  <c:v>Feria del libro, mercadillos</c:v>
                </c:pt>
                <c:pt idx="4">
                  <c:v>Grandes almacenes</c:v>
                </c:pt>
                <c:pt idx="5">
                  <c:v>Hipermercado</c:v>
                </c:pt>
                <c:pt idx="6">
                  <c:v>Quiosco</c:v>
                </c:pt>
                <c:pt idx="7">
                  <c:v>Editorial</c:v>
                </c:pt>
                <c:pt idx="8">
                  <c:v>Centro de estudios</c:v>
                </c:pt>
              </c:strCache>
            </c:strRef>
          </c:cat>
          <c:val>
            <c:numRef>
              <c:f>Hoja1!$C$2:$C$10</c:f>
            </c:numRef>
          </c:val>
          <c:extLst>
            <c:ext xmlns:c16="http://schemas.microsoft.com/office/drawing/2014/chart" uri="{C3380CC4-5D6E-409C-BE32-E72D297353CC}">
              <c16:uniqueId val="{0000000D-8B8B-4045-88D0-3E7409C7D7F6}"/>
            </c:ext>
          </c:extLst>
        </c:ser>
        <c:ser>
          <c:idx val="1"/>
          <c:order val="2"/>
          <c:tx>
            <c:strRef>
              <c:f>Hoja1!$D$1</c:f>
              <c:strCache>
                <c:ptCount val="1"/>
                <c:pt idx="0">
                  <c:v>2017</c:v>
                </c:pt>
              </c:strCache>
            </c:strRef>
          </c:tx>
          <c:invertIfNegative val="0"/>
          <c:dLbls>
            <c:numFmt formatCode="0&quot;%&quot;" sourceLinked="0"/>
            <c:spPr>
              <a:noFill/>
              <a:ln>
                <a:noFill/>
              </a:ln>
              <a:effectLst/>
            </c:spPr>
            <c:txPr>
              <a:bodyPr wrap="square" lIns="38100" tIns="19050" rIns="38100" bIns="19050" anchor="ctr">
                <a:spAutoFit/>
              </a:bodyPr>
              <a:lstStyle/>
              <a:p>
                <a:pPr>
                  <a:defRPr sz="1000">
                    <a:solidFill>
                      <a:schemeClr val="tx1">
                        <a:lumMod val="50000"/>
                        <a:lumOff val="50000"/>
                      </a:schemeClr>
                    </a:solidFill>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Hoja1!$A$2:$A$10</c:f>
              <c:strCache>
                <c:ptCount val="9"/>
                <c:pt idx="0">
                  <c:v>Librería</c:v>
                </c:pt>
                <c:pt idx="1">
                  <c:v>Internet</c:v>
                </c:pt>
                <c:pt idx="2">
                  <c:v>Cadena de librerías</c:v>
                </c:pt>
                <c:pt idx="3">
                  <c:v>Feria del libro, mercadillos</c:v>
                </c:pt>
                <c:pt idx="4">
                  <c:v>Grandes almacenes</c:v>
                </c:pt>
                <c:pt idx="5">
                  <c:v>Hipermercado</c:v>
                </c:pt>
                <c:pt idx="6">
                  <c:v>Quiosco</c:v>
                </c:pt>
                <c:pt idx="7">
                  <c:v>Editorial</c:v>
                </c:pt>
                <c:pt idx="8">
                  <c:v>Centro de estudios</c:v>
                </c:pt>
              </c:strCache>
            </c:strRef>
          </c:cat>
          <c:val>
            <c:numRef>
              <c:f>Hoja1!$D$2:$D$10</c:f>
            </c:numRef>
          </c:val>
          <c:extLst>
            <c:ext xmlns:c16="http://schemas.microsoft.com/office/drawing/2014/chart" uri="{C3380CC4-5D6E-409C-BE32-E72D297353CC}">
              <c16:uniqueId val="{0000000E-8B8B-4045-88D0-3E7409C7D7F6}"/>
            </c:ext>
          </c:extLst>
        </c:ser>
        <c:ser>
          <c:idx val="2"/>
          <c:order val="3"/>
          <c:tx>
            <c:strRef>
              <c:f>Hoja1!$E$1</c:f>
              <c:strCache>
                <c:ptCount val="1"/>
                <c:pt idx="0">
                  <c:v>Compra habitual</c:v>
                </c:pt>
              </c:strCache>
            </c:strRef>
          </c:tx>
          <c:spPr>
            <a:solidFill>
              <a:srgbClr val="A9B6D7">
                <a:alpha val="49804"/>
              </a:srgbClr>
            </a:solidFill>
          </c:spPr>
          <c:invertIfNegative val="0"/>
          <c:dLbls>
            <c:numFmt formatCode="0&quot;%&quot;" sourceLinked="0"/>
            <c:spPr>
              <a:noFill/>
              <a:ln>
                <a:noFill/>
              </a:ln>
              <a:effectLst/>
            </c:spPr>
            <c:txPr>
              <a:bodyPr wrap="square" lIns="38100" tIns="19050" rIns="38100" bIns="19050" anchor="ctr" anchorCtr="0">
                <a:spAutoFit/>
              </a:bodyPr>
              <a:lstStyle/>
              <a:p>
                <a:pPr algn="ctr">
                  <a:defRPr lang="en-US" sz="1600" b="1"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Hoja1!$A$2:$A$10</c:f>
              <c:strCache>
                <c:ptCount val="9"/>
                <c:pt idx="0">
                  <c:v>Librería</c:v>
                </c:pt>
                <c:pt idx="1">
                  <c:v>Internet</c:v>
                </c:pt>
                <c:pt idx="2">
                  <c:v>Cadena de librerías</c:v>
                </c:pt>
                <c:pt idx="3">
                  <c:v>Feria del libro, mercadillos</c:v>
                </c:pt>
                <c:pt idx="4">
                  <c:v>Grandes almacenes</c:v>
                </c:pt>
                <c:pt idx="5">
                  <c:v>Hipermercado</c:v>
                </c:pt>
                <c:pt idx="6">
                  <c:v>Quiosco</c:v>
                </c:pt>
                <c:pt idx="7">
                  <c:v>Editorial</c:v>
                </c:pt>
                <c:pt idx="8">
                  <c:v>Centro de estudios</c:v>
                </c:pt>
              </c:strCache>
            </c:strRef>
          </c:cat>
          <c:val>
            <c:numRef>
              <c:f>Hoja1!$E$2:$E$10</c:f>
              <c:numCache>
                <c:formatCode>General</c:formatCode>
                <c:ptCount val="9"/>
                <c:pt idx="0">
                  <c:v>67.400000000000006</c:v>
                </c:pt>
                <c:pt idx="1">
                  <c:v>42.6</c:v>
                </c:pt>
                <c:pt idx="2">
                  <c:v>38.299999999999997</c:v>
                </c:pt>
                <c:pt idx="3">
                  <c:v>23.6</c:v>
                </c:pt>
                <c:pt idx="4">
                  <c:v>22.5</c:v>
                </c:pt>
                <c:pt idx="5">
                  <c:v>14.4</c:v>
                </c:pt>
                <c:pt idx="6">
                  <c:v>4.2</c:v>
                </c:pt>
                <c:pt idx="7" formatCode="0.0">
                  <c:v>3.8</c:v>
                </c:pt>
                <c:pt idx="8" formatCode="0.0">
                  <c:v>1.2</c:v>
                </c:pt>
              </c:numCache>
            </c:numRef>
          </c:val>
          <c:extLst>
            <c:ext xmlns:c16="http://schemas.microsoft.com/office/drawing/2014/chart" uri="{C3380CC4-5D6E-409C-BE32-E72D297353CC}">
              <c16:uniqueId val="{0000000F-8B8B-4045-88D0-3E7409C7D7F6}"/>
            </c:ext>
          </c:extLst>
        </c:ser>
        <c:ser>
          <c:idx val="4"/>
          <c:order val="4"/>
          <c:tx>
            <c:strRef>
              <c:f>Hoja1!$F$1</c:f>
              <c:strCache>
                <c:ptCount val="1"/>
                <c:pt idx="0">
                  <c:v>Última compra</c:v>
                </c:pt>
              </c:strCache>
            </c:strRef>
          </c:tx>
          <c:spPr>
            <a:solidFill>
              <a:srgbClr val="1F2A44"/>
            </a:solidFill>
          </c:spPr>
          <c:invertIfNegative val="0"/>
          <c:dLbls>
            <c:dLbl>
              <c:idx val="0"/>
              <c:layout>
                <c:manualLayout>
                  <c:x val="3.288833658735081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1D1-4408-9F4B-F8E6F3AB4EC0}"/>
                </c:ext>
              </c:extLst>
            </c:dLbl>
            <c:dLbl>
              <c:idx val="1"/>
              <c:layout>
                <c:manualLayout>
                  <c:x val="8.7702230899602187E-3"/>
                  <c:y val="1.31986585174476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1D1-4408-9F4B-F8E6F3AB4EC0}"/>
                </c:ext>
              </c:extLst>
            </c:dLbl>
            <c:dLbl>
              <c:idx val="4"/>
              <c:layout>
                <c:manualLayout>
                  <c:x val="-1.0962778862449469E-3"/>
                  <c:y val="1.65301070774279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1D1-4408-9F4B-F8E6F3AB4EC0}"/>
                </c:ext>
              </c:extLst>
            </c:dLbl>
            <c:numFmt formatCode="0&quot;%&quot;" sourceLinked="0"/>
            <c:spPr>
              <a:noFill/>
              <a:ln>
                <a:noFill/>
              </a:ln>
              <a:effectLst/>
            </c:spPr>
            <c:txPr>
              <a:bodyPr wrap="square" lIns="38100" tIns="19050" rIns="38100" bIns="19050" anchor="ctr" anchorCtr="0">
                <a:spAutoFit/>
              </a:bodyPr>
              <a:lstStyle/>
              <a:p>
                <a:pPr algn="ctr">
                  <a:defRPr lang="en-US" sz="1600" b="1"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Hoja1!$A$2:$A$10</c:f>
              <c:strCache>
                <c:ptCount val="9"/>
                <c:pt idx="0">
                  <c:v>Librería</c:v>
                </c:pt>
                <c:pt idx="1">
                  <c:v>Internet</c:v>
                </c:pt>
                <c:pt idx="2">
                  <c:v>Cadena de librerías</c:v>
                </c:pt>
                <c:pt idx="3">
                  <c:v>Feria del libro, mercadillos</c:v>
                </c:pt>
                <c:pt idx="4">
                  <c:v>Grandes almacenes</c:v>
                </c:pt>
                <c:pt idx="5">
                  <c:v>Hipermercado</c:v>
                </c:pt>
                <c:pt idx="6">
                  <c:v>Quiosco</c:v>
                </c:pt>
                <c:pt idx="7">
                  <c:v>Editorial</c:v>
                </c:pt>
                <c:pt idx="8">
                  <c:v>Centro de estudios</c:v>
                </c:pt>
              </c:strCache>
            </c:strRef>
          </c:cat>
          <c:val>
            <c:numRef>
              <c:f>Hoja1!$F$2:$F$10</c:f>
              <c:numCache>
                <c:formatCode>General</c:formatCode>
                <c:ptCount val="9"/>
                <c:pt idx="0">
                  <c:v>39.9</c:v>
                </c:pt>
                <c:pt idx="1">
                  <c:v>24</c:v>
                </c:pt>
                <c:pt idx="2">
                  <c:v>15.8</c:v>
                </c:pt>
                <c:pt idx="3">
                  <c:v>6.5</c:v>
                </c:pt>
                <c:pt idx="4">
                  <c:v>6</c:v>
                </c:pt>
                <c:pt idx="5">
                  <c:v>4.2</c:v>
                </c:pt>
                <c:pt idx="6">
                  <c:v>0.9</c:v>
                </c:pt>
                <c:pt idx="7">
                  <c:v>0.9</c:v>
                </c:pt>
                <c:pt idx="8">
                  <c:v>0.4</c:v>
                </c:pt>
              </c:numCache>
            </c:numRef>
          </c:val>
          <c:extLst>
            <c:ext xmlns:c16="http://schemas.microsoft.com/office/drawing/2014/chart" uri="{C3380CC4-5D6E-409C-BE32-E72D297353CC}">
              <c16:uniqueId val="{00000001-0465-4EAB-8FF5-A56B9182911C}"/>
            </c:ext>
          </c:extLst>
        </c:ser>
        <c:dLbls>
          <c:showLegendKey val="0"/>
          <c:showVal val="1"/>
          <c:showCatName val="0"/>
          <c:showSerName val="0"/>
          <c:showPercent val="0"/>
          <c:showBubbleSize val="0"/>
        </c:dLbls>
        <c:gapWidth val="100"/>
        <c:axId val="94155904"/>
        <c:axId val="94157440"/>
      </c:barChart>
      <c:catAx>
        <c:axId val="94155904"/>
        <c:scaling>
          <c:orientation val="minMax"/>
        </c:scaling>
        <c:delete val="0"/>
        <c:axPos val="b"/>
        <c:numFmt formatCode="General" sourceLinked="0"/>
        <c:majorTickMark val="out"/>
        <c:minorTickMark val="none"/>
        <c:tickLblPos val="nextTo"/>
        <c:txPr>
          <a:bodyPr/>
          <a:lstStyle/>
          <a:p>
            <a:pPr>
              <a:defRPr sz="1100" b="1">
                <a:latin typeface="Segoe UI" panose="020B0502040204020203" pitchFamily="34" charset="0"/>
                <a:cs typeface="Segoe UI" panose="020B0502040204020203" pitchFamily="34" charset="0"/>
              </a:defRPr>
            </a:pPr>
            <a:endParaRPr lang="es-ES"/>
          </a:p>
        </c:txPr>
        <c:crossAx val="94157440"/>
        <c:crosses val="autoZero"/>
        <c:auto val="1"/>
        <c:lblAlgn val="ctr"/>
        <c:lblOffset val="100"/>
        <c:noMultiLvlLbl val="0"/>
      </c:catAx>
      <c:valAx>
        <c:axId val="94157440"/>
        <c:scaling>
          <c:orientation val="minMax"/>
          <c:max val="73"/>
          <c:min val="0"/>
        </c:scaling>
        <c:delete val="1"/>
        <c:axPos val="l"/>
        <c:numFmt formatCode="General" sourceLinked="1"/>
        <c:majorTickMark val="out"/>
        <c:minorTickMark val="none"/>
        <c:tickLblPos val="nextTo"/>
        <c:crossAx val="94155904"/>
        <c:crosses val="autoZero"/>
        <c:crossBetween val="between"/>
      </c:valAx>
    </c:plotArea>
    <c:legend>
      <c:legendPos val="r"/>
      <c:layout>
        <c:manualLayout>
          <c:xMode val="edge"/>
          <c:yMode val="edge"/>
          <c:x val="0.26405052753409808"/>
          <c:y val="2.8481466690907092E-2"/>
          <c:w val="0.48448706366197902"/>
          <c:h val="0.12968123680783686"/>
        </c:manualLayout>
      </c:layout>
      <c:overlay val="0"/>
      <c:txPr>
        <a:bodyPr/>
        <a:lstStyle/>
        <a:p>
          <a:pPr>
            <a:defRPr sz="1800">
              <a:latin typeface="Segoe UI" panose="020B0502040204020203" pitchFamily="34" charset="0"/>
              <a:cs typeface="Segoe UI" panose="020B0502040204020203" pitchFamily="34" charset="0"/>
            </a:defRPr>
          </a:pPr>
          <a:endParaRPr lang="es-ES"/>
        </a:p>
      </c:txPr>
    </c:legend>
    <c:plotVisOnly val="1"/>
    <c:dispBlanksAs val="gap"/>
    <c:showDLblsOverMax val="0"/>
  </c:chart>
  <c:txPr>
    <a:bodyPr/>
    <a:lstStyle/>
    <a:p>
      <a:pPr>
        <a:defRPr sz="1800"/>
      </a:pPr>
      <a:endParaRPr lang="es-ES"/>
    </a:p>
  </c:txPr>
  <c:externalData r:id="rId2">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6213597747502858E-2"/>
          <c:y val="2.6312259181968438E-2"/>
          <c:w val="0.93772174809882103"/>
          <c:h val="0.8464902398611045"/>
        </c:manualLayout>
      </c:layout>
      <c:barChart>
        <c:barDir val="col"/>
        <c:grouping val="clustered"/>
        <c:varyColors val="0"/>
        <c:ser>
          <c:idx val="3"/>
          <c:order val="0"/>
          <c:tx>
            <c:strRef>
              <c:f>Hoja1!$B$1</c:f>
              <c:strCache>
                <c:ptCount val="1"/>
                <c:pt idx="0">
                  <c:v>2011</c:v>
                </c:pt>
              </c:strCache>
            </c:strRef>
          </c:tx>
          <c:invertIfNegative val="0"/>
          <c:dLbls>
            <c:numFmt formatCode="0.0&quot;%&quot;" sourceLinked="0"/>
            <c:spPr>
              <a:noFill/>
              <a:ln>
                <a:noFill/>
              </a:ln>
              <a:effectLst/>
            </c:spPr>
            <c:txPr>
              <a:bodyPr wrap="square" lIns="38100" tIns="19050" rIns="38100" bIns="19050" anchor="ctr" anchorCtr="0">
                <a:spAutoFit/>
              </a:bodyPr>
              <a:lstStyle/>
              <a:p>
                <a:pPr algn="ctr">
                  <a:defRPr lang="en-US" sz="800" b="0" i="0" u="none" strike="noStrike" kern="1200" baseline="0">
                    <a:solidFill>
                      <a:schemeClr val="tx1">
                        <a:lumMod val="50000"/>
                        <a:lumOff val="50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Hoja1!$A$2:$A$8</c:f>
              <c:strCache>
                <c:ptCount val="7"/>
                <c:pt idx="0">
                  <c:v>Librería</c:v>
                </c:pt>
                <c:pt idx="1">
                  <c:v>Internet</c:v>
                </c:pt>
                <c:pt idx="2">
                  <c:v>Cadena de librerías</c:v>
                </c:pt>
                <c:pt idx="3">
                  <c:v>Grandes almacenes</c:v>
                </c:pt>
                <c:pt idx="4">
                  <c:v>Feria del libro, mercadillos</c:v>
                </c:pt>
                <c:pt idx="5">
                  <c:v>Hipermercado</c:v>
                </c:pt>
                <c:pt idx="6">
                  <c:v>Quiosco + Otros</c:v>
                </c:pt>
              </c:strCache>
            </c:strRef>
          </c:cat>
          <c:val>
            <c:numRef>
              <c:f>Hoja1!$B$2:$B$8</c:f>
            </c:numRef>
          </c:val>
          <c:extLst>
            <c:ext xmlns:c16="http://schemas.microsoft.com/office/drawing/2014/chart" uri="{C3380CC4-5D6E-409C-BE32-E72D297353CC}">
              <c16:uniqueId val="{00000002-8B8B-4045-88D0-3E7409C7D7F6}"/>
            </c:ext>
          </c:extLst>
        </c:ser>
        <c:ser>
          <c:idx val="0"/>
          <c:order val="1"/>
          <c:tx>
            <c:strRef>
              <c:f>Hoja1!$C$1</c:f>
              <c:strCache>
                <c:ptCount val="1"/>
                <c:pt idx="0">
                  <c:v>2020</c:v>
                </c:pt>
              </c:strCache>
            </c:strRef>
          </c:tx>
          <c:spPr>
            <a:solidFill>
              <a:srgbClr val="D6E8FF"/>
            </a:solidFill>
          </c:spPr>
          <c:invertIfNegative val="0"/>
          <c:dPt>
            <c:idx val="0"/>
            <c:invertIfNegative val="0"/>
            <c:bubble3D val="0"/>
            <c:extLst>
              <c:ext xmlns:c16="http://schemas.microsoft.com/office/drawing/2014/chart" uri="{C3380CC4-5D6E-409C-BE32-E72D297353CC}">
                <c16:uniqueId val="{00000001-E621-4A39-AA0F-29BAC5053C7B}"/>
              </c:ext>
            </c:extLst>
          </c:dPt>
          <c:dLbls>
            <c:dLbl>
              <c:idx val="0"/>
              <c:layout>
                <c:manualLayout>
                  <c:x val="-4.9563845411351951E-3"/>
                  <c:y val="5.747132409565806E-3"/>
                </c:manualLayout>
              </c:layout>
              <c:numFmt formatCode="0.0&quot;%&quot;" sourceLinked="0"/>
              <c:spPr>
                <a:noFill/>
              </c:spPr>
              <c:txPr>
                <a:bodyPr/>
                <a:lstStyle/>
                <a:p>
                  <a:pPr>
                    <a:defRPr sz="1000" b="0">
                      <a:solidFill>
                        <a:schemeClr val="tx1">
                          <a:lumMod val="50000"/>
                          <a:lumOff val="50000"/>
                        </a:schemeClr>
                      </a:solidFill>
                      <a:latin typeface="Calibri Light" panose="020F0302020204030204" pitchFamily="34" charset="0"/>
                      <a:cs typeface="Calibri Light" panose="020F0302020204030204" pitchFamily="34" charset="0"/>
                    </a:defRPr>
                  </a:pPr>
                  <a:endParaRPr lang="es-E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621-4A39-AA0F-29BAC5053C7B}"/>
                </c:ext>
              </c:extLst>
            </c:dLbl>
            <c:dLbl>
              <c:idx val="1"/>
              <c:layout>
                <c:manualLayout>
                  <c:x val="0"/>
                  <c:y val="3.29966462936186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621-4A39-AA0F-29BAC5053C7B}"/>
                </c:ext>
              </c:extLst>
            </c:dLbl>
            <c:dLbl>
              <c:idx val="2"/>
              <c:layout>
                <c:manualLayout>
                  <c:x val="3.2888336587350818E-3"/>
                  <c:y val="1.64983231468096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621-4A39-AA0F-29BAC5053C7B}"/>
                </c:ext>
              </c:extLst>
            </c:dLbl>
            <c:dLbl>
              <c:idx val="3"/>
              <c:layout>
                <c:manualLayout>
                  <c:x val="0"/>
                  <c:y val="1.31986585174475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621-4A39-AA0F-29BAC5053C7B}"/>
                </c:ext>
              </c:extLst>
            </c:dLbl>
            <c:dLbl>
              <c:idx val="4"/>
              <c:layout>
                <c:manualLayout>
                  <c:x val="2.1925557724900547E-3"/>
                  <c:y val="9.89899388808576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621-4A39-AA0F-29BAC5053C7B}"/>
                </c:ext>
              </c:extLst>
            </c:dLbl>
            <c:dLbl>
              <c:idx val="5"/>
              <c:layout>
                <c:manualLayout>
                  <c:x val="-8.0392782953679801E-17"/>
                  <c:y val="-1.209863054324793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621-4A39-AA0F-29BAC5053C7B}"/>
                </c:ext>
              </c:extLst>
            </c:dLbl>
            <c:dLbl>
              <c:idx val="6"/>
              <c:layout>
                <c:manualLayout>
                  <c:x val="-3.2888336587350818E-3"/>
                  <c:y val="2.30976524055333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621-4A39-AA0F-29BAC5053C7B}"/>
                </c:ext>
              </c:extLst>
            </c:dLbl>
            <c:dLbl>
              <c:idx val="7"/>
              <c:layout>
                <c:manualLayout>
                  <c:x val="1.0962778862450273E-3"/>
                  <c:y val="1.31986585174476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621-4A39-AA0F-29BAC5053C7B}"/>
                </c:ext>
              </c:extLst>
            </c:dLbl>
            <c:numFmt formatCode="0.0&quot;%&quot;" sourceLinked="0"/>
            <c:spPr>
              <a:noFill/>
              <a:ln>
                <a:noFill/>
              </a:ln>
              <a:effectLst/>
            </c:spPr>
            <c:txPr>
              <a:bodyPr wrap="square" lIns="38100" tIns="19050" rIns="38100" bIns="19050" anchor="ctr">
                <a:spAutoFit/>
              </a:bodyPr>
              <a:lstStyle/>
              <a:p>
                <a:pPr>
                  <a:defRPr sz="1000" b="0">
                    <a:solidFill>
                      <a:schemeClr val="tx1">
                        <a:lumMod val="50000"/>
                        <a:lumOff val="50000"/>
                      </a:schemeClr>
                    </a:solidFill>
                    <a:latin typeface="Calibri Light" panose="020F0302020204030204" pitchFamily="34" charset="0"/>
                    <a:cs typeface="Calibri Light" panose="020F0302020204030204"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Hoja1!$A$2:$A$8</c:f>
              <c:strCache>
                <c:ptCount val="7"/>
                <c:pt idx="0">
                  <c:v>Librería</c:v>
                </c:pt>
                <c:pt idx="1">
                  <c:v>Internet</c:v>
                </c:pt>
                <c:pt idx="2">
                  <c:v>Cadena de librerías</c:v>
                </c:pt>
                <c:pt idx="3">
                  <c:v>Grandes almacenes</c:v>
                </c:pt>
                <c:pt idx="4">
                  <c:v>Feria del libro, mercadillos</c:v>
                </c:pt>
                <c:pt idx="5">
                  <c:v>Hipermercado</c:v>
                </c:pt>
                <c:pt idx="6">
                  <c:v>Quiosco + Otros</c:v>
                </c:pt>
              </c:strCache>
            </c:strRef>
          </c:cat>
          <c:val>
            <c:numRef>
              <c:f>Hoja1!$C$2:$C$8</c:f>
            </c:numRef>
          </c:val>
          <c:extLst>
            <c:ext xmlns:c16="http://schemas.microsoft.com/office/drawing/2014/chart" uri="{C3380CC4-5D6E-409C-BE32-E72D297353CC}">
              <c16:uniqueId val="{0000000D-8B8B-4045-88D0-3E7409C7D7F6}"/>
            </c:ext>
          </c:extLst>
        </c:ser>
        <c:ser>
          <c:idx val="1"/>
          <c:order val="2"/>
          <c:tx>
            <c:strRef>
              <c:f>Hoja1!$D$1</c:f>
              <c:strCache>
                <c:ptCount val="1"/>
                <c:pt idx="0">
                  <c:v>2017</c:v>
                </c:pt>
              </c:strCache>
            </c:strRef>
          </c:tx>
          <c:spPr>
            <a:solidFill>
              <a:sysClr val="window" lastClr="FFFFFF">
                <a:lumMod val="85000"/>
              </a:sysClr>
            </a:solidFill>
          </c:spPr>
          <c:invertIfNegative val="0"/>
          <c:dLbls>
            <c:numFmt formatCode="0&quot;%&quot;" sourceLinked="0"/>
            <c:spPr>
              <a:noFill/>
              <a:ln>
                <a:noFill/>
              </a:ln>
              <a:effectLst/>
            </c:spPr>
            <c:txPr>
              <a:bodyPr wrap="square" lIns="38100" tIns="19050" rIns="38100" bIns="19050" anchor="ctr">
                <a:spAutoFit/>
              </a:bodyPr>
              <a:lstStyle/>
              <a:p>
                <a:pPr>
                  <a:defRPr sz="1000">
                    <a:solidFill>
                      <a:schemeClr val="tx1">
                        <a:lumMod val="50000"/>
                        <a:lumOff val="50000"/>
                      </a:schemeClr>
                    </a:solidFill>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Hoja1!$A$2:$A$8</c:f>
              <c:strCache>
                <c:ptCount val="7"/>
                <c:pt idx="0">
                  <c:v>Librería</c:v>
                </c:pt>
                <c:pt idx="1">
                  <c:v>Internet</c:v>
                </c:pt>
                <c:pt idx="2">
                  <c:v>Cadena de librerías</c:v>
                </c:pt>
                <c:pt idx="3">
                  <c:v>Grandes almacenes</c:v>
                </c:pt>
                <c:pt idx="4">
                  <c:v>Feria del libro, mercadillos</c:v>
                </c:pt>
                <c:pt idx="5">
                  <c:v>Hipermercado</c:v>
                </c:pt>
                <c:pt idx="6">
                  <c:v>Quiosco + Otros</c:v>
                </c:pt>
              </c:strCache>
            </c:strRef>
          </c:cat>
          <c:val>
            <c:numRef>
              <c:f>Hoja1!$D$2:$D$8</c:f>
              <c:numCache>
                <c:formatCode>General</c:formatCode>
                <c:ptCount val="7"/>
                <c:pt idx="0">
                  <c:v>48.4</c:v>
                </c:pt>
                <c:pt idx="1">
                  <c:v>11.9</c:v>
                </c:pt>
                <c:pt idx="2">
                  <c:v>10.7</c:v>
                </c:pt>
                <c:pt idx="3">
                  <c:v>8.8000000000000007</c:v>
                </c:pt>
                <c:pt idx="4">
                  <c:v>4.8</c:v>
                </c:pt>
                <c:pt idx="5">
                  <c:v>7.2</c:v>
                </c:pt>
                <c:pt idx="6">
                  <c:v>8.1999999999999993</c:v>
                </c:pt>
              </c:numCache>
            </c:numRef>
          </c:val>
          <c:extLst>
            <c:ext xmlns:c16="http://schemas.microsoft.com/office/drawing/2014/chart" uri="{C3380CC4-5D6E-409C-BE32-E72D297353CC}">
              <c16:uniqueId val="{0000000E-8B8B-4045-88D0-3E7409C7D7F6}"/>
            </c:ext>
          </c:extLst>
        </c:ser>
        <c:ser>
          <c:idx val="2"/>
          <c:order val="3"/>
          <c:tx>
            <c:strRef>
              <c:f>Hoja1!$E$1</c:f>
              <c:strCache>
                <c:ptCount val="1"/>
                <c:pt idx="0">
                  <c:v>2024</c:v>
                </c:pt>
              </c:strCache>
            </c:strRef>
          </c:tx>
          <c:spPr>
            <a:solidFill>
              <a:srgbClr val="1F2A44">
                <a:alpha val="50196"/>
              </a:srgbClr>
            </a:solidFill>
          </c:spPr>
          <c:invertIfNegative val="0"/>
          <c:dLbls>
            <c:numFmt formatCode="0&quot;%&quot;" sourceLinked="0"/>
            <c:spPr>
              <a:noFill/>
              <a:ln>
                <a:noFill/>
              </a:ln>
              <a:effectLst/>
            </c:spPr>
            <c:txPr>
              <a:bodyPr wrap="square" lIns="38100" tIns="19050" rIns="38100" bIns="19050" anchor="ctr" anchorCtr="0">
                <a:spAutoFit/>
              </a:bodyPr>
              <a:lstStyle/>
              <a:p>
                <a:pPr algn="ctr">
                  <a:defRPr lang="en-US" sz="10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Hoja1!$A$2:$A$8</c:f>
              <c:strCache>
                <c:ptCount val="7"/>
                <c:pt idx="0">
                  <c:v>Librería</c:v>
                </c:pt>
                <c:pt idx="1">
                  <c:v>Internet</c:v>
                </c:pt>
                <c:pt idx="2">
                  <c:v>Cadena de librerías</c:v>
                </c:pt>
                <c:pt idx="3">
                  <c:v>Grandes almacenes</c:v>
                </c:pt>
                <c:pt idx="4">
                  <c:v>Feria del libro, mercadillos</c:v>
                </c:pt>
                <c:pt idx="5">
                  <c:v>Hipermercado</c:v>
                </c:pt>
                <c:pt idx="6">
                  <c:v>Quiosco + Otros</c:v>
                </c:pt>
              </c:strCache>
            </c:strRef>
          </c:cat>
          <c:val>
            <c:numRef>
              <c:f>Hoja1!$E$2:$E$8</c:f>
              <c:numCache>
                <c:formatCode>General</c:formatCode>
                <c:ptCount val="7"/>
                <c:pt idx="0">
                  <c:v>43.5</c:v>
                </c:pt>
                <c:pt idx="1">
                  <c:v>25.7</c:v>
                </c:pt>
                <c:pt idx="2">
                  <c:v>13.4</c:v>
                </c:pt>
                <c:pt idx="3">
                  <c:v>6</c:v>
                </c:pt>
                <c:pt idx="4">
                  <c:v>5.6</c:v>
                </c:pt>
                <c:pt idx="5">
                  <c:v>4.4000000000000004</c:v>
                </c:pt>
                <c:pt idx="6">
                  <c:v>1.4</c:v>
                </c:pt>
              </c:numCache>
            </c:numRef>
          </c:val>
          <c:extLst>
            <c:ext xmlns:c16="http://schemas.microsoft.com/office/drawing/2014/chart" uri="{C3380CC4-5D6E-409C-BE32-E72D297353CC}">
              <c16:uniqueId val="{0000000F-8B8B-4045-88D0-3E7409C7D7F6}"/>
            </c:ext>
          </c:extLst>
        </c:ser>
        <c:ser>
          <c:idx val="4"/>
          <c:order val="4"/>
          <c:tx>
            <c:strRef>
              <c:f>Hoja1!$F$1</c:f>
              <c:strCache>
                <c:ptCount val="1"/>
                <c:pt idx="0">
                  <c:v>2025</c:v>
                </c:pt>
              </c:strCache>
            </c:strRef>
          </c:tx>
          <c:spPr>
            <a:solidFill>
              <a:srgbClr val="1F2A44"/>
            </a:solidFill>
          </c:spPr>
          <c:invertIfNegative val="0"/>
          <c:dLbls>
            <c:dLbl>
              <c:idx val="0"/>
              <c:layout>
                <c:manualLayout>
                  <c:x val="3.288833658735081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1D1-4408-9F4B-F8E6F3AB4EC0}"/>
                </c:ext>
              </c:extLst>
            </c:dLbl>
            <c:dLbl>
              <c:idx val="1"/>
              <c:layout>
                <c:manualLayout>
                  <c:x val="8.7702230899602187E-3"/>
                  <c:y val="1.31986585174476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1D1-4408-9F4B-F8E6F3AB4EC0}"/>
                </c:ext>
              </c:extLst>
            </c:dLbl>
            <c:dLbl>
              <c:idx val="4"/>
              <c:layout>
                <c:manualLayout>
                  <c:x val="0"/>
                  <c:y val="2.31081718729200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1D1-4408-9F4B-F8E6F3AB4EC0}"/>
                </c:ext>
              </c:extLst>
            </c:dLbl>
            <c:numFmt formatCode="0&quot;%&quot;" sourceLinked="0"/>
            <c:spPr>
              <a:noFill/>
              <a:ln>
                <a:noFill/>
              </a:ln>
              <a:effectLst/>
            </c:spPr>
            <c:txPr>
              <a:bodyPr wrap="square" lIns="38100" tIns="19050" rIns="38100" bIns="19050" anchor="ctr" anchorCtr="0">
                <a:spAutoFit/>
              </a:bodyPr>
              <a:lstStyle/>
              <a:p>
                <a:pPr algn="ctr">
                  <a:defRPr lang="en-US" sz="1600" b="1"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Hoja1!$A$2:$A$8</c:f>
              <c:strCache>
                <c:ptCount val="7"/>
                <c:pt idx="0">
                  <c:v>Librería</c:v>
                </c:pt>
                <c:pt idx="1">
                  <c:v>Internet</c:v>
                </c:pt>
                <c:pt idx="2">
                  <c:v>Cadena de librerías</c:v>
                </c:pt>
                <c:pt idx="3">
                  <c:v>Grandes almacenes</c:v>
                </c:pt>
                <c:pt idx="4">
                  <c:v>Feria del libro, mercadillos</c:v>
                </c:pt>
                <c:pt idx="5">
                  <c:v>Hipermercado</c:v>
                </c:pt>
                <c:pt idx="6">
                  <c:v>Quiosco + Otros</c:v>
                </c:pt>
              </c:strCache>
            </c:strRef>
          </c:cat>
          <c:val>
            <c:numRef>
              <c:f>Hoja1!$F$2:$F$8</c:f>
              <c:numCache>
                <c:formatCode>General</c:formatCode>
                <c:ptCount val="7"/>
                <c:pt idx="0">
                  <c:v>39.9</c:v>
                </c:pt>
                <c:pt idx="1">
                  <c:v>24</c:v>
                </c:pt>
                <c:pt idx="2">
                  <c:v>15.8</c:v>
                </c:pt>
                <c:pt idx="3">
                  <c:v>6</c:v>
                </c:pt>
                <c:pt idx="4">
                  <c:v>6.5</c:v>
                </c:pt>
                <c:pt idx="5">
                  <c:v>4.2</c:v>
                </c:pt>
                <c:pt idx="6">
                  <c:v>3.6</c:v>
                </c:pt>
              </c:numCache>
            </c:numRef>
          </c:val>
          <c:extLst>
            <c:ext xmlns:c16="http://schemas.microsoft.com/office/drawing/2014/chart" uri="{C3380CC4-5D6E-409C-BE32-E72D297353CC}">
              <c16:uniqueId val="{00000001-0465-4EAB-8FF5-A56B9182911C}"/>
            </c:ext>
          </c:extLst>
        </c:ser>
        <c:dLbls>
          <c:showLegendKey val="0"/>
          <c:showVal val="1"/>
          <c:showCatName val="0"/>
          <c:showSerName val="0"/>
          <c:showPercent val="0"/>
          <c:showBubbleSize val="0"/>
        </c:dLbls>
        <c:gapWidth val="100"/>
        <c:axId val="94155904"/>
        <c:axId val="94157440"/>
      </c:barChart>
      <c:catAx>
        <c:axId val="94155904"/>
        <c:scaling>
          <c:orientation val="minMax"/>
        </c:scaling>
        <c:delete val="0"/>
        <c:axPos val="b"/>
        <c:numFmt formatCode="General" sourceLinked="0"/>
        <c:majorTickMark val="out"/>
        <c:minorTickMark val="none"/>
        <c:tickLblPos val="nextTo"/>
        <c:txPr>
          <a:bodyPr/>
          <a:lstStyle/>
          <a:p>
            <a:pPr>
              <a:defRPr sz="1100" b="1">
                <a:latin typeface="Segoe UI" panose="020B0502040204020203" pitchFamily="34" charset="0"/>
                <a:cs typeface="Segoe UI" panose="020B0502040204020203" pitchFamily="34" charset="0"/>
              </a:defRPr>
            </a:pPr>
            <a:endParaRPr lang="es-ES"/>
          </a:p>
        </c:txPr>
        <c:crossAx val="94157440"/>
        <c:crosses val="autoZero"/>
        <c:auto val="1"/>
        <c:lblAlgn val="ctr"/>
        <c:lblOffset val="100"/>
        <c:noMultiLvlLbl val="0"/>
      </c:catAx>
      <c:valAx>
        <c:axId val="94157440"/>
        <c:scaling>
          <c:orientation val="minMax"/>
          <c:max val="50"/>
          <c:min val="0"/>
        </c:scaling>
        <c:delete val="1"/>
        <c:axPos val="l"/>
        <c:numFmt formatCode="General" sourceLinked="1"/>
        <c:majorTickMark val="out"/>
        <c:minorTickMark val="none"/>
        <c:tickLblPos val="nextTo"/>
        <c:crossAx val="94155904"/>
        <c:crosses val="autoZero"/>
        <c:crossBetween val="between"/>
      </c:valAx>
    </c:plotArea>
    <c:legend>
      <c:legendPos val="r"/>
      <c:layout>
        <c:manualLayout>
          <c:xMode val="edge"/>
          <c:yMode val="edge"/>
          <c:x val="0.39670015176974643"/>
          <c:y val="3.177057405850435E-2"/>
          <c:w val="0.20383992478325205"/>
          <c:h val="0.12968123680783686"/>
        </c:manualLayout>
      </c:layout>
      <c:overlay val="0"/>
      <c:txPr>
        <a:bodyPr/>
        <a:lstStyle/>
        <a:p>
          <a:pPr>
            <a:defRPr sz="1800">
              <a:latin typeface="Segoe UI" panose="020B0502040204020203" pitchFamily="34" charset="0"/>
              <a:cs typeface="Segoe UI" panose="020B0502040204020203" pitchFamily="34" charset="0"/>
            </a:defRPr>
          </a:pPr>
          <a:endParaRPr lang="es-ES"/>
        </a:p>
      </c:txPr>
    </c:legend>
    <c:plotVisOnly val="1"/>
    <c:dispBlanksAs val="gap"/>
    <c:showDLblsOverMax val="0"/>
  </c:chart>
  <c:txPr>
    <a:bodyPr/>
    <a:lstStyle/>
    <a:p>
      <a:pPr>
        <a:defRPr sz="1800"/>
      </a:pPr>
      <a:endParaRPr lang="es-ES"/>
    </a:p>
  </c:txPr>
  <c:externalData r:id="rId2">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33638093568676153"/>
          <c:y val="2.8063924678595743E-2"/>
          <c:w val="0.46732563461288973"/>
          <c:h val="0.94387215064280849"/>
        </c:manualLayout>
      </c:layout>
      <c:barChart>
        <c:barDir val="bar"/>
        <c:grouping val="clustered"/>
        <c:varyColors val="0"/>
        <c:ser>
          <c:idx val="0"/>
          <c:order val="0"/>
          <c:tx>
            <c:strRef>
              <c:f>Hoja1!$B$1</c:f>
              <c:strCache>
                <c:ptCount val="1"/>
                <c:pt idx="0">
                  <c:v>Serie 1</c:v>
                </c:pt>
              </c:strCache>
            </c:strRef>
          </c:tx>
          <c:spPr>
            <a:solidFill>
              <a:srgbClr val="2E3D64"/>
            </a:solidFill>
            <a:ln>
              <a:noFill/>
            </a:ln>
            <a:effectLst/>
          </c:spPr>
          <c:invertIfNegative val="0"/>
          <c:dLbls>
            <c:dLbl>
              <c:idx val="0"/>
              <c:numFmt formatCode="0.0&quot;%&quot;" sourceLinked="0"/>
              <c:spPr>
                <a:noFill/>
                <a:ln>
                  <a:noFill/>
                </a:ln>
                <a:effectLst/>
              </c:spPr>
              <c:txPr>
                <a:bodyPr rot="0" spcFirstLastPara="1" vertOverflow="ellipsis" vert="horz" wrap="square" anchor="ctr" anchorCtr="0"/>
                <a:lstStyle/>
                <a:p>
                  <a:pPr algn="ctr">
                    <a:defRPr lang="es-ES" sz="1200" b="1"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0-E185-4FA3-BE39-84A26A42BFDE}"/>
                </c:ext>
              </c:extLst>
            </c:dLbl>
            <c:numFmt formatCode="0.0&quot;%&quot;" sourceLinked="0"/>
            <c:spPr>
              <a:noFill/>
              <a:ln>
                <a:noFill/>
              </a:ln>
              <a:effectLst/>
            </c:spPr>
            <c:txPr>
              <a:bodyPr rot="0" spcFirstLastPara="1" vertOverflow="ellipsis" vert="horz" wrap="square" anchor="ctr" anchorCtr="0"/>
              <a:lstStyle/>
              <a:p>
                <a:pPr algn="ctr">
                  <a:defRPr lang="es-ES" sz="120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Hoja1!$A$2:$A$7</c:f>
              <c:numCache>
                <c:formatCode>General</c:formatCode>
                <c:ptCount val="6"/>
              </c:numCache>
            </c:numRef>
          </c:cat>
          <c:val>
            <c:numRef>
              <c:f>Hoja1!$B$2:$B$7</c:f>
              <c:numCache>
                <c:formatCode>General</c:formatCode>
                <c:ptCount val="6"/>
                <c:pt idx="0">
                  <c:v>63.2</c:v>
                </c:pt>
                <c:pt idx="1">
                  <c:v>12.8</c:v>
                </c:pt>
                <c:pt idx="2">
                  <c:v>9.4</c:v>
                </c:pt>
                <c:pt idx="3">
                  <c:v>4.0999999999999996</c:v>
                </c:pt>
                <c:pt idx="4">
                  <c:v>3.1</c:v>
                </c:pt>
                <c:pt idx="5">
                  <c:v>7.4</c:v>
                </c:pt>
              </c:numCache>
            </c:numRef>
          </c:val>
          <c:extLst>
            <c:ext xmlns:c16="http://schemas.microsoft.com/office/drawing/2014/chart" uri="{C3380CC4-5D6E-409C-BE32-E72D297353CC}">
              <c16:uniqueId val="{00000001-E185-4FA3-BE39-84A26A42BFDE}"/>
            </c:ext>
          </c:extLst>
        </c:ser>
        <c:dLbls>
          <c:showLegendKey val="0"/>
          <c:showVal val="0"/>
          <c:showCatName val="0"/>
          <c:showSerName val="0"/>
          <c:showPercent val="0"/>
          <c:showBubbleSize val="0"/>
        </c:dLbls>
        <c:gapWidth val="50"/>
        <c:axId val="190882944"/>
        <c:axId val="190884480"/>
      </c:barChart>
      <c:catAx>
        <c:axId val="190882944"/>
        <c:scaling>
          <c:orientation val="maxMin"/>
        </c:scaling>
        <c:delete val="0"/>
        <c:axPos val="l"/>
        <c:numFmt formatCode="General" sourceLinked="0"/>
        <c:majorTickMark val="none"/>
        <c:minorTickMark val="none"/>
        <c:tickLblPos val="nextTo"/>
        <c:spPr>
          <a:noFill/>
          <a:ln w="6350" cap="flat" cmpd="sng" algn="ctr">
            <a:solidFill>
              <a:schemeClr val="bg1">
                <a:lumMod val="85000"/>
              </a:schemeClr>
            </a:solidFill>
            <a:prstDash val="solid"/>
            <a:round/>
          </a:ln>
          <a:effectLst/>
        </c:spPr>
        <c:txPr>
          <a:bodyPr rot="-60000000" spcFirstLastPara="1" vertOverflow="ellipsis" vert="horz" wrap="square" anchor="ctr" anchorCtr="1"/>
          <a:lstStyle/>
          <a:p>
            <a:pPr algn="ctr">
              <a:defRPr lang="es-ES" sz="700" b="1"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s-ES"/>
          </a:p>
        </c:txPr>
        <c:crossAx val="190884480"/>
        <c:crosses val="autoZero"/>
        <c:auto val="1"/>
        <c:lblAlgn val="ctr"/>
        <c:lblOffset val="100"/>
        <c:noMultiLvlLbl val="0"/>
      </c:catAx>
      <c:valAx>
        <c:axId val="190884480"/>
        <c:scaling>
          <c:orientation val="minMax"/>
          <c:max val="100"/>
          <c:min val="0"/>
        </c:scaling>
        <c:delete val="1"/>
        <c:axPos val="t"/>
        <c:numFmt formatCode="General" sourceLinked="1"/>
        <c:majorTickMark val="out"/>
        <c:minorTickMark val="none"/>
        <c:tickLblPos val="none"/>
        <c:crossAx val="190882944"/>
        <c:crosses val="autoZero"/>
        <c:crossBetween val="between"/>
        <c:majorUnit val="10"/>
        <c:minorUnit val="1"/>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s-E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7757672491411097"/>
          <c:y val="6.8965517241379413E-3"/>
          <c:w val="0.82242327508588897"/>
          <c:h val="0.9931034742174315"/>
        </c:manualLayout>
      </c:layout>
      <c:barChart>
        <c:barDir val="bar"/>
        <c:grouping val="clustered"/>
        <c:varyColors val="0"/>
        <c:ser>
          <c:idx val="1"/>
          <c:order val="0"/>
          <c:tx>
            <c:strRef>
              <c:f>Sheet1!$A$2</c:f>
              <c:strCache>
                <c:ptCount val="1"/>
                <c:pt idx="0">
                  <c:v>Habitual</c:v>
                </c:pt>
              </c:strCache>
            </c:strRef>
          </c:tx>
          <c:spPr>
            <a:solidFill>
              <a:srgbClr val="2E3D64"/>
            </a:solidFill>
            <a:ln>
              <a:noFill/>
            </a:ln>
          </c:spPr>
          <c:invertIfNegative val="0"/>
          <c:dPt>
            <c:idx val="4"/>
            <c:invertIfNegative val="0"/>
            <c:bubble3D val="0"/>
            <c:extLst>
              <c:ext xmlns:c16="http://schemas.microsoft.com/office/drawing/2014/chart" uri="{C3380CC4-5D6E-409C-BE32-E72D297353CC}">
                <c16:uniqueId val="{00000000-6DD9-46D9-AF18-81BB8EA618C4}"/>
              </c:ext>
            </c:extLst>
          </c:dPt>
          <c:dLbls>
            <c:dLbl>
              <c:idx val="3"/>
              <c:numFmt formatCode="0.0&quot;%&quot;" sourceLinked="0"/>
              <c:spPr>
                <a:noFill/>
                <a:ln>
                  <a:noFill/>
                </a:ln>
                <a:effectLst/>
              </c:spPr>
              <c:txPr>
                <a:bodyPr wrap="square" lIns="38100" tIns="19050" rIns="38100" bIns="19050" anchor="ctr">
                  <a:noAutofit/>
                </a:bodyPr>
                <a:lstStyle/>
                <a:p>
                  <a:pPr>
                    <a:defRPr sz="1100" b="0">
                      <a:solidFill>
                        <a:schemeClr val="tx1"/>
                      </a:solidFill>
                      <a:latin typeface="Segoe"/>
                      <a:cs typeface="Segoe UI" panose="020B0502040204020203" pitchFamily="34" charset="0"/>
                    </a:defRPr>
                  </a:pPr>
                  <a:endParaRPr lang="es-ES"/>
                </a:p>
              </c:txPr>
              <c:dLblPos val="outEnd"/>
              <c:showLegendKey val="0"/>
              <c:showVal val="1"/>
              <c:showCatName val="0"/>
              <c:showSerName val="0"/>
              <c:showPercent val="0"/>
              <c:showBubbleSize val="0"/>
              <c:extLst>
                <c:ext xmlns:c15="http://schemas.microsoft.com/office/drawing/2012/chart" uri="{CE6537A1-D6FC-4f65-9D91-7224C49458BB}">
                  <c15:layout>
                    <c:manualLayout>
                      <c:w val="7.1337649078942661E-2"/>
                      <c:h val="7.4716715620144439E-2"/>
                    </c:manualLayout>
                  </c15:layout>
                </c:ext>
                <c:ext xmlns:c16="http://schemas.microsoft.com/office/drawing/2014/chart" uri="{C3380CC4-5D6E-409C-BE32-E72D297353CC}">
                  <c16:uniqueId val="{00000001-6DD9-46D9-AF18-81BB8EA618C4}"/>
                </c:ext>
              </c:extLst>
            </c:dLbl>
            <c:numFmt formatCode="0.0&quot;%&quot;" sourceLinked="0"/>
            <c:spPr>
              <a:noFill/>
              <a:ln>
                <a:noFill/>
              </a:ln>
              <a:effectLst/>
            </c:spPr>
            <c:txPr>
              <a:bodyPr wrap="square" lIns="38100" tIns="19050" rIns="38100" bIns="19050" anchor="ctr">
                <a:spAutoFit/>
              </a:bodyPr>
              <a:lstStyle/>
              <a:p>
                <a:pPr>
                  <a:defRPr sz="1100" b="0">
                    <a:solidFill>
                      <a:schemeClr val="tx1"/>
                    </a:solidFill>
                    <a:latin typeface="Segoe"/>
                    <a:cs typeface="Segoe UI" panose="020B0502040204020203" pitchFamily="3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Sheet1!$B$1:$G$1</c:f>
              <c:strCache>
                <c:ptCount val="6"/>
                <c:pt idx="0">
                  <c:v>Castellano</c:v>
                </c:pt>
                <c:pt idx="1">
                  <c:v>Catalán</c:v>
                </c:pt>
                <c:pt idx="2">
                  <c:v>Inglés</c:v>
                </c:pt>
                <c:pt idx="3">
                  <c:v>Gallego</c:v>
                </c:pt>
                <c:pt idx="4">
                  <c:v>Euskera</c:v>
                </c:pt>
                <c:pt idx="5">
                  <c:v>Otros</c:v>
                </c:pt>
              </c:strCache>
            </c:strRef>
          </c:cat>
          <c:val>
            <c:numRef>
              <c:f>Sheet1!$B$2:$G$2</c:f>
              <c:numCache>
                <c:formatCode>0.0</c:formatCode>
                <c:ptCount val="6"/>
                <c:pt idx="0">
                  <c:v>89.9</c:v>
                </c:pt>
                <c:pt idx="1">
                  <c:v>4.2</c:v>
                </c:pt>
                <c:pt idx="2">
                  <c:v>2.8</c:v>
                </c:pt>
                <c:pt idx="3">
                  <c:v>0.5</c:v>
                </c:pt>
                <c:pt idx="4">
                  <c:v>0.3</c:v>
                </c:pt>
                <c:pt idx="5">
                  <c:v>2.2000000000000002</c:v>
                </c:pt>
              </c:numCache>
            </c:numRef>
          </c:val>
          <c:extLst>
            <c:ext xmlns:c16="http://schemas.microsoft.com/office/drawing/2014/chart" uri="{C3380CC4-5D6E-409C-BE32-E72D297353CC}">
              <c16:uniqueId val="{00000002-6DD9-46D9-AF18-81BB8EA618C4}"/>
            </c:ext>
          </c:extLst>
        </c:ser>
        <c:dLbls>
          <c:showLegendKey val="0"/>
          <c:showVal val="1"/>
          <c:showCatName val="0"/>
          <c:showSerName val="0"/>
          <c:showPercent val="0"/>
          <c:showBubbleSize val="0"/>
        </c:dLbls>
        <c:gapWidth val="50"/>
        <c:axId val="113703168"/>
        <c:axId val="113717248"/>
      </c:barChart>
      <c:catAx>
        <c:axId val="113703168"/>
        <c:scaling>
          <c:orientation val="maxMin"/>
        </c:scaling>
        <c:delete val="0"/>
        <c:axPos val="l"/>
        <c:numFmt formatCode="General" sourceLinked="1"/>
        <c:majorTickMark val="none"/>
        <c:minorTickMark val="none"/>
        <c:tickLblPos val="nextTo"/>
        <c:txPr>
          <a:bodyPr/>
          <a:lstStyle/>
          <a:p>
            <a:pPr>
              <a:defRPr sz="1200">
                <a:solidFill>
                  <a:schemeClr val="tx1">
                    <a:lumMod val="85000"/>
                    <a:lumOff val="15000"/>
                  </a:schemeClr>
                </a:solidFill>
                <a:latin typeface="Segoe UI" panose="020B0502040204020203" pitchFamily="34" charset="0"/>
                <a:cs typeface="Segoe UI" panose="020B0502040204020203" pitchFamily="34" charset="0"/>
              </a:defRPr>
            </a:pPr>
            <a:endParaRPr lang="es-ES"/>
          </a:p>
        </c:txPr>
        <c:crossAx val="113717248"/>
        <c:crosses val="autoZero"/>
        <c:auto val="1"/>
        <c:lblAlgn val="ctr"/>
        <c:lblOffset val="100"/>
        <c:noMultiLvlLbl val="0"/>
      </c:catAx>
      <c:valAx>
        <c:axId val="113717248"/>
        <c:scaling>
          <c:orientation val="minMax"/>
          <c:max val="120"/>
          <c:min val="0"/>
        </c:scaling>
        <c:delete val="1"/>
        <c:axPos val="t"/>
        <c:numFmt formatCode="0.0" sourceLinked="1"/>
        <c:majorTickMark val="out"/>
        <c:minorTickMark val="none"/>
        <c:tickLblPos val="nextTo"/>
        <c:crossAx val="113703168"/>
        <c:crosses val="autoZero"/>
        <c:crossBetween val="between"/>
      </c:valAx>
    </c:plotArea>
    <c:plotVisOnly val="1"/>
    <c:dispBlanksAs val="gap"/>
    <c:showDLblsOverMax val="0"/>
  </c:chart>
  <c:spPr>
    <a:ln>
      <a:noFill/>
    </a:ln>
  </c:spPr>
  <c:txPr>
    <a:bodyPr/>
    <a:lstStyle/>
    <a:p>
      <a:pPr>
        <a:defRPr sz="1400"/>
      </a:pPr>
      <a:endParaRPr lang="es-ES"/>
    </a:p>
  </c:txPr>
  <c:externalData r:id="rId1">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297823569925933"/>
          <c:y val="3.5765521392949744E-2"/>
          <c:w val="0.50381964281947411"/>
          <c:h val="0.89766257592691534"/>
        </c:manualLayout>
      </c:layout>
      <c:barChart>
        <c:barDir val="bar"/>
        <c:grouping val="clustered"/>
        <c:varyColors val="0"/>
        <c:ser>
          <c:idx val="0"/>
          <c:order val="0"/>
          <c:tx>
            <c:strRef>
              <c:f>Hoja1!$B$1</c:f>
              <c:strCache>
                <c:ptCount val="1"/>
                <c:pt idx="0">
                  <c:v>Serie 1</c:v>
                </c:pt>
              </c:strCache>
            </c:strRef>
          </c:tx>
          <c:spPr>
            <a:solidFill>
              <a:srgbClr val="647CB8"/>
            </a:solidFill>
            <a:ln w="12700" cap="flat" cmpd="sng" algn="ctr">
              <a:noFill/>
              <a:prstDash val="solid"/>
              <a:miter lim="800000"/>
            </a:ln>
            <a:effectLst/>
          </c:spPr>
          <c:invertIfNegative val="0"/>
          <c:dLbls>
            <c:dLbl>
              <c:idx val="0"/>
              <c:numFmt formatCode="0.0&quot;%&quot;" sourceLinked="0"/>
              <c:spPr/>
              <c:txPr>
                <a:bodyPr anchorCtr="0"/>
                <a:lstStyle/>
                <a:p>
                  <a:pPr algn="ctr">
                    <a:defRPr lang="es-ES" sz="900" b="0" i="0" u="none" strike="noStrike" kern="1200" baseline="0">
                      <a:solidFill>
                        <a:schemeClr val="tx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0-4D90-4887-8D97-F7BEF0A5182C}"/>
                </c:ext>
              </c:extLst>
            </c:dLbl>
            <c:dLbl>
              <c:idx val="1"/>
              <c:numFmt formatCode="0.0&quot;%&quot;" sourceLinked="0"/>
              <c:spPr/>
              <c:txPr>
                <a:bodyPr anchorCtr="0"/>
                <a:lstStyle/>
                <a:p>
                  <a:pPr algn="ctr">
                    <a:defRPr lang="es-ES" sz="90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1-4D90-4887-8D97-F7BEF0A5182C}"/>
                </c:ext>
              </c:extLst>
            </c:dLbl>
            <c:numFmt formatCode="0.0&quot;%&quot;" sourceLinked="0"/>
            <c:spPr>
              <a:noFill/>
              <a:ln>
                <a:noFill/>
              </a:ln>
              <a:effectLst/>
            </c:spPr>
            <c:txPr>
              <a:bodyPr anchorCtr="0"/>
              <a:lstStyle/>
              <a:p>
                <a:pPr algn="ctr">
                  <a:defRPr lang="es-ES" sz="90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Hoja1!$A$2:$A$5</c:f>
              <c:strCache>
                <c:ptCount val="4"/>
                <c:pt idx="0">
                  <c:v>novela</c:v>
                </c:pt>
                <c:pt idx="1">
                  <c:v>ensayo</c:v>
                </c:pt>
                <c:pt idx="2">
                  <c:v>poesia</c:v>
                </c:pt>
                <c:pt idx="3">
                  <c:v>teatro</c:v>
                </c:pt>
              </c:strCache>
            </c:strRef>
          </c:cat>
          <c:val>
            <c:numRef>
              <c:f>Hoja1!$B$2:$B$5</c:f>
              <c:numCache>
                <c:formatCode>0.0</c:formatCode>
                <c:ptCount val="4"/>
                <c:pt idx="0">
                  <c:v>58.1</c:v>
                </c:pt>
                <c:pt idx="1">
                  <c:v>3.5</c:v>
                </c:pt>
                <c:pt idx="2">
                  <c:v>1.1000000000000001</c:v>
                </c:pt>
                <c:pt idx="3">
                  <c:v>0.5</c:v>
                </c:pt>
              </c:numCache>
            </c:numRef>
          </c:val>
          <c:extLst>
            <c:ext xmlns:c16="http://schemas.microsoft.com/office/drawing/2014/chart" uri="{C3380CC4-5D6E-409C-BE32-E72D297353CC}">
              <c16:uniqueId val="{00000002-4D90-4887-8D97-F7BEF0A5182C}"/>
            </c:ext>
          </c:extLst>
        </c:ser>
        <c:dLbls>
          <c:showLegendKey val="0"/>
          <c:showVal val="0"/>
          <c:showCatName val="0"/>
          <c:showSerName val="0"/>
          <c:showPercent val="0"/>
          <c:showBubbleSize val="0"/>
        </c:dLbls>
        <c:gapWidth val="50"/>
        <c:axId val="190882944"/>
        <c:axId val="190884480"/>
      </c:barChart>
      <c:catAx>
        <c:axId val="190882944"/>
        <c:scaling>
          <c:orientation val="maxMin"/>
        </c:scaling>
        <c:delete val="1"/>
        <c:axPos val="l"/>
        <c:numFmt formatCode="General" sourceLinked="0"/>
        <c:majorTickMark val="none"/>
        <c:minorTickMark val="none"/>
        <c:tickLblPos val="nextTo"/>
        <c:crossAx val="190884480"/>
        <c:crosses val="autoZero"/>
        <c:auto val="1"/>
        <c:lblAlgn val="ctr"/>
        <c:lblOffset val="100"/>
        <c:noMultiLvlLbl val="0"/>
      </c:catAx>
      <c:valAx>
        <c:axId val="190884480"/>
        <c:scaling>
          <c:orientation val="minMax"/>
          <c:max val="100"/>
          <c:min val="0"/>
        </c:scaling>
        <c:delete val="1"/>
        <c:axPos val="t"/>
        <c:numFmt formatCode="0.0" sourceLinked="1"/>
        <c:majorTickMark val="out"/>
        <c:minorTickMark val="none"/>
        <c:tickLblPos val="none"/>
        <c:crossAx val="190882944"/>
        <c:crosses val="autoZero"/>
        <c:crossBetween val="between"/>
        <c:majorUnit val="10"/>
        <c:minorUnit val="1"/>
      </c:valAx>
    </c:plotArea>
    <c:plotVisOnly val="1"/>
    <c:dispBlanksAs val="gap"/>
    <c:showDLblsOverMax val="0"/>
  </c:chart>
  <c:txPr>
    <a:bodyPr/>
    <a:lstStyle/>
    <a:p>
      <a:pPr>
        <a:defRPr sz="1800"/>
      </a:pPr>
      <a:endParaRPr lang="es-E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6213597747502858E-2"/>
          <c:y val="2.6312259181968438E-2"/>
          <c:w val="0.93772174809882103"/>
          <c:h val="0.8464902398611045"/>
        </c:manualLayout>
      </c:layout>
      <c:barChart>
        <c:barDir val="col"/>
        <c:grouping val="clustered"/>
        <c:varyColors val="0"/>
        <c:ser>
          <c:idx val="3"/>
          <c:order val="0"/>
          <c:tx>
            <c:strRef>
              <c:f>Hoja1!$B$1</c:f>
              <c:strCache>
                <c:ptCount val="1"/>
                <c:pt idx="0">
                  <c:v>2011</c:v>
                </c:pt>
              </c:strCache>
            </c:strRef>
          </c:tx>
          <c:invertIfNegative val="0"/>
          <c:dLbls>
            <c:numFmt formatCode="0.0&quot;%&quot;" sourceLinked="0"/>
            <c:spPr>
              <a:noFill/>
              <a:ln>
                <a:noFill/>
              </a:ln>
              <a:effectLst/>
            </c:spPr>
            <c:txPr>
              <a:bodyPr wrap="square" lIns="38100" tIns="19050" rIns="38100" bIns="19050" anchor="ctr" anchorCtr="0">
                <a:spAutoFit/>
              </a:bodyPr>
              <a:lstStyle/>
              <a:p>
                <a:pPr algn="ctr">
                  <a:defRPr lang="en-US" sz="800" b="0" i="0" u="none" strike="noStrike" kern="1200" baseline="0">
                    <a:solidFill>
                      <a:schemeClr val="tx1">
                        <a:lumMod val="50000"/>
                        <a:lumOff val="50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Hoja1!$A$2:$A$8</c:f>
              <c:strCache>
                <c:ptCount val="7"/>
                <c:pt idx="0">
                  <c:v>Ocio / Entretenimiento</c:v>
                </c:pt>
                <c:pt idx="1">
                  <c:v>Para regalar</c:v>
                </c:pt>
                <c:pt idx="2">
                  <c:v>Le gusta el autor</c:v>
                </c:pt>
                <c:pt idx="3">
                  <c:v>Estudios</c:v>
                </c:pt>
                <c:pt idx="4">
                  <c:v>Consulta</c:v>
                </c:pt>
                <c:pt idx="5">
                  <c:v>Trabajo</c:v>
                </c:pt>
                <c:pt idx="6">
                  <c:v>Otros</c:v>
                </c:pt>
              </c:strCache>
            </c:strRef>
          </c:cat>
          <c:val>
            <c:numRef>
              <c:f>Hoja1!$B$2:$B$8</c:f>
            </c:numRef>
          </c:val>
          <c:extLst>
            <c:ext xmlns:c16="http://schemas.microsoft.com/office/drawing/2014/chart" uri="{C3380CC4-5D6E-409C-BE32-E72D297353CC}">
              <c16:uniqueId val="{00000002-8B8B-4045-88D0-3E7409C7D7F6}"/>
            </c:ext>
          </c:extLst>
        </c:ser>
        <c:ser>
          <c:idx val="0"/>
          <c:order val="1"/>
          <c:tx>
            <c:strRef>
              <c:f>Hoja1!$C$1</c:f>
              <c:strCache>
                <c:ptCount val="1"/>
                <c:pt idx="0">
                  <c:v>2020</c:v>
                </c:pt>
              </c:strCache>
            </c:strRef>
          </c:tx>
          <c:spPr>
            <a:solidFill>
              <a:srgbClr val="D6E8FF"/>
            </a:solidFill>
          </c:spPr>
          <c:invertIfNegative val="0"/>
          <c:dPt>
            <c:idx val="0"/>
            <c:invertIfNegative val="0"/>
            <c:bubble3D val="0"/>
            <c:extLst>
              <c:ext xmlns:c16="http://schemas.microsoft.com/office/drawing/2014/chart" uri="{C3380CC4-5D6E-409C-BE32-E72D297353CC}">
                <c16:uniqueId val="{00000001-E621-4A39-AA0F-29BAC5053C7B}"/>
              </c:ext>
            </c:extLst>
          </c:dPt>
          <c:dLbls>
            <c:dLbl>
              <c:idx val="0"/>
              <c:layout>
                <c:manualLayout>
                  <c:x val="-4.9563845411351951E-3"/>
                  <c:y val="5.747132409565806E-3"/>
                </c:manualLayout>
              </c:layout>
              <c:numFmt formatCode="0.0&quot;%&quot;" sourceLinked="0"/>
              <c:spPr>
                <a:noFill/>
              </c:spPr>
              <c:txPr>
                <a:bodyPr/>
                <a:lstStyle/>
                <a:p>
                  <a:pPr>
                    <a:defRPr sz="1000" b="0">
                      <a:solidFill>
                        <a:schemeClr val="tx1">
                          <a:lumMod val="50000"/>
                          <a:lumOff val="50000"/>
                        </a:schemeClr>
                      </a:solidFill>
                      <a:latin typeface="Calibri Light" panose="020F0302020204030204" pitchFamily="34" charset="0"/>
                      <a:cs typeface="Calibri Light" panose="020F0302020204030204" pitchFamily="34" charset="0"/>
                    </a:defRPr>
                  </a:pPr>
                  <a:endParaRPr lang="es-E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621-4A39-AA0F-29BAC5053C7B}"/>
                </c:ext>
              </c:extLst>
            </c:dLbl>
            <c:dLbl>
              <c:idx val="1"/>
              <c:layout>
                <c:manualLayout>
                  <c:x val="0"/>
                  <c:y val="3.29966462936186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621-4A39-AA0F-29BAC5053C7B}"/>
                </c:ext>
              </c:extLst>
            </c:dLbl>
            <c:dLbl>
              <c:idx val="2"/>
              <c:layout>
                <c:manualLayout>
                  <c:x val="3.2888336587350818E-3"/>
                  <c:y val="1.64983231468096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621-4A39-AA0F-29BAC5053C7B}"/>
                </c:ext>
              </c:extLst>
            </c:dLbl>
            <c:dLbl>
              <c:idx val="3"/>
              <c:layout>
                <c:manualLayout>
                  <c:x val="0"/>
                  <c:y val="1.31986585174475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621-4A39-AA0F-29BAC5053C7B}"/>
                </c:ext>
              </c:extLst>
            </c:dLbl>
            <c:dLbl>
              <c:idx val="4"/>
              <c:layout>
                <c:manualLayout>
                  <c:x val="2.1925557724900547E-3"/>
                  <c:y val="9.89899388808576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621-4A39-AA0F-29BAC5053C7B}"/>
                </c:ext>
              </c:extLst>
            </c:dLbl>
            <c:dLbl>
              <c:idx val="5"/>
              <c:layout>
                <c:manualLayout>
                  <c:x val="-8.0392782953679801E-17"/>
                  <c:y val="-1.209863054324793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621-4A39-AA0F-29BAC5053C7B}"/>
                </c:ext>
              </c:extLst>
            </c:dLbl>
            <c:dLbl>
              <c:idx val="6"/>
              <c:layout>
                <c:manualLayout>
                  <c:x val="-3.2888336587350818E-3"/>
                  <c:y val="2.30976524055333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621-4A39-AA0F-29BAC5053C7B}"/>
                </c:ext>
              </c:extLst>
            </c:dLbl>
            <c:dLbl>
              <c:idx val="7"/>
              <c:layout>
                <c:manualLayout>
                  <c:x val="1.0962778862450273E-3"/>
                  <c:y val="1.31986585174476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621-4A39-AA0F-29BAC5053C7B}"/>
                </c:ext>
              </c:extLst>
            </c:dLbl>
            <c:numFmt formatCode="0.0&quot;%&quot;" sourceLinked="0"/>
            <c:spPr>
              <a:noFill/>
              <a:ln>
                <a:noFill/>
              </a:ln>
              <a:effectLst/>
            </c:spPr>
            <c:txPr>
              <a:bodyPr wrap="square" lIns="38100" tIns="19050" rIns="38100" bIns="19050" anchor="ctr">
                <a:spAutoFit/>
              </a:bodyPr>
              <a:lstStyle/>
              <a:p>
                <a:pPr>
                  <a:defRPr sz="1000" b="0">
                    <a:solidFill>
                      <a:schemeClr val="tx1">
                        <a:lumMod val="50000"/>
                        <a:lumOff val="50000"/>
                      </a:schemeClr>
                    </a:solidFill>
                    <a:latin typeface="Calibri Light" panose="020F0302020204030204" pitchFamily="34" charset="0"/>
                    <a:cs typeface="Calibri Light" panose="020F0302020204030204"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Hoja1!$A$2:$A$8</c:f>
              <c:strCache>
                <c:ptCount val="7"/>
                <c:pt idx="0">
                  <c:v>Ocio / Entretenimiento</c:v>
                </c:pt>
                <c:pt idx="1">
                  <c:v>Para regalar</c:v>
                </c:pt>
                <c:pt idx="2">
                  <c:v>Le gusta el autor</c:v>
                </c:pt>
                <c:pt idx="3">
                  <c:v>Estudios</c:v>
                </c:pt>
                <c:pt idx="4">
                  <c:v>Consulta</c:v>
                </c:pt>
                <c:pt idx="5">
                  <c:v>Trabajo</c:v>
                </c:pt>
                <c:pt idx="6">
                  <c:v>Otros</c:v>
                </c:pt>
              </c:strCache>
            </c:strRef>
          </c:cat>
          <c:val>
            <c:numRef>
              <c:f>Hoja1!$C$2:$C$8</c:f>
            </c:numRef>
          </c:val>
          <c:extLst>
            <c:ext xmlns:c16="http://schemas.microsoft.com/office/drawing/2014/chart" uri="{C3380CC4-5D6E-409C-BE32-E72D297353CC}">
              <c16:uniqueId val="{0000000D-8B8B-4045-88D0-3E7409C7D7F6}"/>
            </c:ext>
          </c:extLst>
        </c:ser>
        <c:ser>
          <c:idx val="1"/>
          <c:order val="2"/>
          <c:tx>
            <c:strRef>
              <c:f>Hoja1!$D$1</c:f>
              <c:strCache>
                <c:ptCount val="1"/>
                <c:pt idx="0">
                  <c:v>2023</c:v>
                </c:pt>
              </c:strCache>
            </c:strRef>
          </c:tx>
          <c:spPr>
            <a:solidFill>
              <a:sysClr val="window" lastClr="FFFFFF">
                <a:lumMod val="85000"/>
              </a:sysClr>
            </a:solidFill>
          </c:spPr>
          <c:invertIfNegative val="0"/>
          <c:dLbls>
            <c:numFmt formatCode="0&quot;%&quot;" sourceLinked="0"/>
            <c:spPr>
              <a:noFill/>
              <a:ln>
                <a:noFill/>
              </a:ln>
              <a:effectLst/>
            </c:spPr>
            <c:txPr>
              <a:bodyPr wrap="square" lIns="38100" tIns="19050" rIns="38100" bIns="19050" anchor="ctr">
                <a:spAutoFit/>
              </a:bodyPr>
              <a:lstStyle/>
              <a:p>
                <a:pPr>
                  <a:defRPr sz="1000">
                    <a:solidFill>
                      <a:schemeClr val="tx1">
                        <a:lumMod val="50000"/>
                        <a:lumOff val="50000"/>
                      </a:schemeClr>
                    </a:solidFill>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Hoja1!$A$2:$A$8</c:f>
              <c:strCache>
                <c:ptCount val="7"/>
                <c:pt idx="0">
                  <c:v>Ocio / Entretenimiento</c:v>
                </c:pt>
                <c:pt idx="1">
                  <c:v>Para regalar</c:v>
                </c:pt>
                <c:pt idx="2">
                  <c:v>Le gusta el autor</c:v>
                </c:pt>
                <c:pt idx="3">
                  <c:v>Estudios</c:v>
                </c:pt>
                <c:pt idx="4">
                  <c:v>Consulta</c:v>
                </c:pt>
                <c:pt idx="5">
                  <c:v>Trabajo</c:v>
                </c:pt>
                <c:pt idx="6">
                  <c:v>Otros</c:v>
                </c:pt>
              </c:strCache>
            </c:strRef>
          </c:cat>
          <c:val>
            <c:numRef>
              <c:f>Hoja1!$D$2:$D$8</c:f>
              <c:numCache>
                <c:formatCode>General</c:formatCode>
                <c:ptCount val="7"/>
                <c:pt idx="0">
                  <c:v>67.599999999999994</c:v>
                </c:pt>
                <c:pt idx="1">
                  <c:v>28</c:v>
                </c:pt>
                <c:pt idx="2">
                  <c:v>2.2999999999999998</c:v>
                </c:pt>
                <c:pt idx="3">
                  <c:v>3.8</c:v>
                </c:pt>
                <c:pt idx="4">
                  <c:v>2.4</c:v>
                </c:pt>
                <c:pt idx="5">
                  <c:v>1.6</c:v>
                </c:pt>
                <c:pt idx="6">
                  <c:v>0.4</c:v>
                </c:pt>
              </c:numCache>
            </c:numRef>
          </c:val>
          <c:extLst>
            <c:ext xmlns:c16="http://schemas.microsoft.com/office/drawing/2014/chart" uri="{C3380CC4-5D6E-409C-BE32-E72D297353CC}">
              <c16:uniqueId val="{0000000E-8B8B-4045-88D0-3E7409C7D7F6}"/>
            </c:ext>
          </c:extLst>
        </c:ser>
        <c:ser>
          <c:idx val="2"/>
          <c:order val="3"/>
          <c:tx>
            <c:strRef>
              <c:f>Hoja1!$E$1</c:f>
              <c:strCache>
                <c:ptCount val="1"/>
                <c:pt idx="0">
                  <c:v>2024</c:v>
                </c:pt>
              </c:strCache>
            </c:strRef>
          </c:tx>
          <c:spPr>
            <a:solidFill>
              <a:srgbClr val="1F2A44">
                <a:alpha val="50196"/>
              </a:srgbClr>
            </a:solidFill>
          </c:spPr>
          <c:invertIfNegative val="0"/>
          <c:dLbls>
            <c:numFmt formatCode="0&quot;%&quot;" sourceLinked="0"/>
            <c:spPr>
              <a:noFill/>
              <a:ln>
                <a:noFill/>
              </a:ln>
              <a:effectLst/>
            </c:spPr>
            <c:txPr>
              <a:bodyPr wrap="square" lIns="38100" tIns="19050" rIns="38100" bIns="19050" anchor="ctr" anchorCtr="0">
                <a:spAutoFit/>
              </a:bodyPr>
              <a:lstStyle/>
              <a:p>
                <a:pPr algn="ctr">
                  <a:defRPr lang="en-US" sz="10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Hoja1!$A$2:$A$8</c:f>
              <c:strCache>
                <c:ptCount val="7"/>
                <c:pt idx="0">
                  <c:v>Ocio / Entretenimiento</c:v>
                </c:pt>
                <c:pt idx="1">
                  <c:v>Para regalar</c:v>
                </c:pt>
                <c:pt idx="2">
                  <c:v>Le gusta el autor</c:v>
                </c:pt>
                <c:pt idx="3">
                  <c:v>Estudios</c:v>
                </c:pt>
                <c:pt idx="4">
                  <c:v>Consulta</c:v>
                </c:pt>
                <c:pt idx="5">
                  <c:v>Trabajo</c:v>
                </c:pt>
                <c:pt idx="6">
                  <c:v>Otros</c:v>
                </c:pt>
              </c:strCache>
            </c:strRef>
          </c:cat>
          <c:val>
            <c:numRef>
              <c:f>Hoja1!$E$2:$E$8</c:f>
              <c:numCache>
                <c:formatCode>General</c:formatCode>
                <c:ptCount val="7"/>
                <c:pt idx="0">
                  <c:v>67.3</c:v>
                </c:pt>
                <c:pt idx="1">
                  <c:v>19.600000000000001</c:v>
                </c:pt>
                <c:pt idx="2">
                  <c:v>7.4</c:v>
                </c:pt>
                <c:pt idx="3">
                  <c:v>4.7</c:v>
                </c:pt>
                <c:pt idx="4">
                  <c:v>3.6</c:v>
                </c:pt>
                <c:pt idx="5">
                  <c:v>1.4</c:v>
                </c:pt>
                <c:pt idx="6">
                  <c:v>2.5</c:v>
                </c:pt>
              </c:numCache>
            </c:numRef>
          </c:val>
          <c:extLst>
            <c:ext xmlns:c16="http://schemas.microsoft.com/office/drawing/2014/chart" uri="{C3380CC4-5D6E-409C-BE32-E72D297353CC}">
              <c16:uniqueId val="{0000000F-8B8B-4045-88D0-3E7409C7D7F6}"/>
            </c:ext>
          </c:extLst>
        </c:ser>
        <c:ser>
          <c:idx val="4"/>
          <c:order val="4"/>
          <c:tx>
            <c:strRef>
              <c:f>Hoja1!$F$1</c:f>
              <c:strCache>
                <c:ptCount val="1"/>
                <c:pt idx="0">
                  <c:v>2025</c:v>
                </c:pt>
              </c:strCache>
            </c:strRef>
          </c:tx>
          <c:spPr>
            <a:solidFill>
              <a:srgbClr val="1F2A44"/>
            </a:solidFill>
          </c:spPr>
          <c:invertIfNegative val="0"/>
          <c:dLbls>
            <c:dLbl>
              <c:idx val="0"/>
              <c:layout>
                <c:manualLayout>
                  <c:x val="3.288833658735081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1D1-4408-9F4B-F8E6F3AB4EC0}"/>
                </c:ext>
              </c:extLst>
            </c:dLbl>
            <c:dLbl>
              <c:idx val="1"/>
              <c:layout>
                <c:manualLayout>
                  <c:x val="8.7702230899602187E-3"/>
                  <c:y val="1.31986585174476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1D1-4408-9F4B-F8E6F3AB4EC0}"/>
                </c:ext>
              </c:extLst>
            </c:dLbl>
            <c:dLbl>
              <c:idx val="4"/>
              <c:layout>
                <c:manualLayout>
                  <c:x val="0"/>
                  <c:y val="2.31081718729200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1D1-4408-9F4B-F8E6F3AB4EC0}"/>
                </c:ext>
              </c:extLst>
            </c:dLbl>
            <c:numFmt formatCode="0&quot;%&quot;" sourceLinked="0"/>
            <c:spPr>
              <a:noFill/>
              <a:ln>
                <a:noFill/>
              </a:ln>
              <a:effectLst/>
            </c:spPr>
            <c:txPr>
              <a:bodyPr wrap="square" lIns="38100" tIns="19050" rIns="38100" bIns="19050" anchor="ctr" anchorCtr="0">
                <a:spAutoFit/>
              </a:bodyPr>
              <a:lstStyle/>
              <a:p>
                <a:pPr algn="ctr">
                  <a:defRPr lang="en-US" sz="1600" b="1"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Hoja1!$A$2:$A$8</c:f>
              <c:strCache>
                <c:ptCount val="7"/>
                <c:pt idx="0">
                  <c:v>Ocio / Entretenimiento</c:v>
                </c:pt>
                <c:pt idx="1">
                  <c:v>Para regalar</c:v>
                </c:pt>
                <c:pt idx="2">
                  <c:v>Le gusta el autor</c:v>
                </c:pt>
                <c:pt idx="3">
                  <c:v>Estudios</c:v>
                </c:pt>
                <c:pt idx="4">
                  <c:v>Consulta</c:v>
                </c:pt>
                <c:pt idx="5">
                  <c:v>Trabajo</c:v>
                </c:pt>
                <c:pt idx="6">
                  <c:v>Otros</c:v>
                </c:pt>
              </c:strCache>
            </c:strRef>
          </c:cat>
          <c:val>
            <c:numRef>
              <c:f>Hoja1!$F$2:$F$8</c:f>
              <c:numCache>
                <c:formatCode>General</c:formatCode>
                <c:ptCount val="7"/>
                <c:pt idx="0">
                  <c:v>63.5</c:v>
                </c:pt>
                <c:pt idx="1">
                  <c:v>20.6</c:v>
                </c:pt>
                <c:pt idx="2">
                  <c:v>10.5</c:v>
                </c:pt>
                <c:pt idx="3">
                  <c:v>6</c:v>
                </c:pt>
                <c:pt idx="4">
                  <c:v>5.2</c:v>
                </c:pt>
                <c:pt idx="5">
                  <c:v>1.6</c:v>
                </c:pt>
                <c:pt idx="6">
                  <c:v>1.8</c:v>
                </c:pt>
              </c:numCache>
            </c:numRef>
          </c:val>
          <c:extLst>
            <c:ext xmlns:c16="http://schemas.microsoft.com/office/drawing/2014/chart" uri="{C3380CC4-5D6E-409C-BE32-E72D297353CC}">
              <c16:uniqueId val="{00000001-0465-4EAB-8FF5-A56B9182911C}"/>
            </c:ext>
          </c:extLst>
        </c:ser>
        <c:dLbls>
          <c:showLegendKey val="0"/>
          <c:showVal val="1"/>
          <c:showCatName val="0"/>
          <c:showSerName val="0"/>
          <c:showPercent val="0"/>
          <c:showBubbleSize val="0"/>
        </c:dLbls>
        <c:gapWidth val="100"/>
        <c:axId val="94155904"/>
        <c:axId val="94157440"/>
      </c:barChart>
      <c:catAx>
        <c:axId val="94155904"/>
        <c:scaling>
          <c:orientation val="minMax"/>
        </c:scaling>
        <c:delete val="0"/>
        <c:axPos val="b"/>
        <c:numFmt formatCode="General" sourceLinked="0"/>
        <c:majorTickMark val="out"/>
        <c:minorTickMark val="none"/>
        <c:tickLblPos val="nextTo"/>
        <c:txPr>
          <a:bodyPr/>
          <a:lstStyle/>
          <a:p>
            <a:pPr>
              <a:defRPr sz="1100" b="1">
                <a:latin typeface="Segoe UI" panose="020B0502040204020203" pitchFamily="34" charset="0"/>
                <a:cs typeface="Segoe UI" panose="020B0502040204020203" pitchFamily="34" charset="0"/>
              </a:defRPr>
            </a:pPr>
            <a:endParaRPr lang="es-ES"/>
          </a:p>
        </c:txPr>
        <c:crossAx val="94157440"/>
        <c:crosses val="autoZero"/>
        <c:auto val="1"/>
        <c:lblAlgn val="ctr"/>
        <c:lblOffset val="100"/>
        <c:noMultiLvlLbl val="0"/>
      </c:catAx>
      <c:valAx>
        <c:axId val="94157440"/>
        <c:scaling>
          <c:orientation val="minMax"/>
          <c:max val="70"/>
          <c:min val="0"/>
        </c:scaling>
        <c:delete val="1"/>
        <c:axPos val="l"/>
        <c:numFmt formatCode="General" sourceLinked="1"/>
        <c:majorTickMark val="out"/>
        <c:minorTickMark val="none"/>
        <c:tickLblPos val="nextTo"/>
        <c:crossAx val="94155904"/>
        <c:crosses val="autoZero"/>
        <c:crossBetween val="between"/>
      </c:valAx>
    </c:plotArea>
    <c:legend>
      <c:legendPos val="r"/>
      <c:layout>
        <c:manualLayout>
          <c:xMode val="edge"/>
          <c:yMode val="edge"/>
          <c:x val="0.39670015176974643"/>
          <c:y val="3.177057405850435E-2"/>
          <c:w val="0.23453570559811282"/>
          <c:h val="0.12968123680783686"/>
        </c:manualLayout>
      </c:layout>
      <c:overlay val="0"/>
      <c:txPr>
        <a:bodyPr/>
        <a:lstStyle/>
        <a:p>
          <a:pPr>
            <a:defRPr sz="1800">
              <a:latin typeface="Segoe UI" panose="020B0502040204020203" pitchFamily="34" charset="0"/>
              <a:cs typeface="Segoe UI" panose="020B0502040204020203" pitchFamily="34" charset="0"/>
            </a:defRPr>
          </a:pPr>
          <a:endParaRPr lang="es-ES"/>
        </a:p>
      </c:txPr>
    </c:legend>
    <c:plotVisOnly val="1"/>
    <c:dispBlanksAs val="gap"/>
    <c:showDLblsOverMax val="0"/>
  </c:chart>
  <c:txPr>
    <a:bodyPr/>
    <a:lstStyle/>
    <a:p>
      <a:pPr>
        <a:defRPr sz="1800"/>
      </a:pPr>
      <a:endParaRPr lang="es-E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1.7283018018257663E-2"/>
          <c:y val="0.20452503807222217"/>
          <c:w val="0.97957461506933219"/>
          <c:h val="0.63996132290719632"/>
        </c:manualLayout>
      </c:layout>
      <c:barChart>
        <c:barDir val="col"/>
        <c:grouping val="clustered"/>
        <c:varyColors val="0"/>
        <c:ser>
          <c:idx val="0"/>
          <c:order val="0"/>
          <c:tx>
            <c:strRef>
              <c:f>Hoja1!$B$1</c:f>
              <c:strCache>
                <c:ptCount val="1"/>
                <c:pt idx="0">
                  <c:v>TOTAL</c:v>
                </c:pt>
              </c:strCache>
            </c:strRef>
          </c:tx>
          <c:spPr>
            <a:solidFill>
              <a:srgbClr val="1F2A44"/>
            </a:solidFill>
            <a:ln>
              <a:noFill/>
            </a:ln>
            <a:effectLst/>
          </c:spPr>
          <c:invertIfNegative val="0"/>
          <c:dLbls>
            <c:numFmt formatCode="0.0&quot;%&quot;"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Hoja1!$A$2:$A$8</c:f>
              <c:strCache>
                <c:ptCount val="7"/>
                <c:pt idx="0">
                  <c:v>TOTAL LEE</c:v>
                </c:pt>
                <c:pt idx="1">
                  <c:v>LIBROS</c:v>
                </c:pt>
                <c:pt idx="2">
                  <c:v>REVISTAS</c:v>
                </c:pt>
                <c:pt idx="3">
                  <c:v>PERIÓDICOS</c:v>
                </c:pt>
                <c:pt idx="4">
                  <c:v>CÓMICS</c:v>
                </c:pt>
                <c:pt idx="5">
                  <c:v>WEBS, BLOGS,…</c:v>
                </c:pt>
                <c:pt idx="6">
                  <c:v>REDES SOCIALES</c:v>
                </c:pt>
              </c:strCache>
            </c:strRef>
          </c:cat>
          <c:val>
            <c:numRef>
              <c:f>Hoja1!$B$2:$B$8</c:f>
              <c:numCache>
                <c:formatCode>General</c:formatCode>
                <c:ptCount val="7"/>
                <c:pt idx="0">
                  <c:v>95.1</c:v>
                </c:pt>
                <c:pt idx="1">
                  <c:v>69.8</c:v>
                </c:pt>
                <c:pt idx="2">
                  <c:v>27.1</c:v>
                </c:pt>
                <c:pt idx="3">
                  <c:v>69.099999999999994</c:v>
                </c:pt>
                <c:pt idx="4">
                  <c:v>14.3</c:v>
                </c:pt>
                <c:pt idx="5">
                  <c:v>67.3</c:v>
                </c:pt>
                <c:pt idx="6">
                  <c:v>61.1</c:v>
                </c:pt>
              </c:numCache>
            </c:numRef>
          </c:val>
          <c:extLst>
            <c:ext xmlns:c16="http://schemas.microsoft.com/office/drawing/2014/chart" uri="{C3380CC4-5D6E-409C-BE32-E72D297353CC}">
              <c16:uniqueId val="{00000000-5BDA-4330-8E81-D7FBEF59C369}"/>
            </c:ext>
          </c:extLst>
        </c:ser>
        <c:ser>
          <c:idx val="1"/>
          <c:order val="1"/>
          <c:tx>
            <c:strRef>
              <c:f>Hoja1!$C$1</c:f>
              <c:strCache>
                <c:ptCount val="1"/>
                <c:pt idx="0">
                  <c:v>FRECUENTE</c:v>
                </c:pt>
              </c:strCache>
            </c:strRef>
          </c:tx>
          <c:spPr>
            <a:solidFill>
              <a:srgbClr val="A9B6D7"/>
            </a:solidFill>
            <a:ln>
              <a:noFill/>
            </a:ln>
            <a:effectLst/>
          </c:spPr>
          <c:invertIfNegative val="0"/>
          <c:dLbls>
            <c:dLbl>
              <c:idx val="0"/>
              <c:layout>
                <c:manualLayout>
                  <c:x val="4.6057380609144031E-5"/>
                  <c:y val="9.536388078001467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BDA-4330-8E81-D7FBEF59C369}"/>
                </c:ext>
              </c:extLst>
            </c:dLbl>
            <c:dLbl>
              <c:idx val="1"/>
              <c:layout>
                <c:manualLayout>
                  <c:x val="-3.9679939944619628E-3"/>
                  <c:y val="3.067172224795281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BDA-4330-8E81-D7FBEF59C369}"/>
                </c:ext>
              </c:extLst>
            </c:dLbl>
            <c:dLbl>
              <c:idx val="2"/>
              <c:layout>
                <c:manualLayout>
                  <c:x val="1.6361992072104336E-3"/>
                  <c:y val="6.5100538292569031E-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DA-4330-8E81-D7FBEF59C369}"/>
                </c:ext>
              </c:extLst>
            </c:dLbl>
            <c:dLbl>
              <c:idx val="3"/>
              <c:layout>
                <c:manualLayout>
                  <c:x val="2.1140768142410343E-3"/>
                  <c:y val="9.898885171298494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BDA-4330-8E81-D7FBEF59C369}"/>
                </c:ext>
              </c:extLst>
            </c:dLbl>
            <c:dLbl>
              <c:idx val="4"/>
              <c:layout>
                <c:manualLayout>
                  <c:x val="-3.0564022126481375E-3"/>
                  <c:y val="5.496791576422747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BDA-4330-8E81-D7FBEF59C369}"/>
                </c:ext>
              </c:extLst>
            </c:dLbl>
            <c:dLbl>
              <c:idx val="5"/>
              <c:layout>
                <c:manualLayout>
                  <c:x val="1.3413458827498011E-3"/>
                  <c:y val="1.29060015489604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BDA-4330-8E81-D7FBEF59C369}"/>
                </c:ext>
              </c:extLst>
            </c:dLbl>
            <c:dLbl>
              <c:idx val="6"/>
              <c:layout>
                <c:manualLayout>
                  <c:x val="-9.950115982816604E-4"/>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61D-4F4D-AB9E-7B369C2F4129}"/>
                </c:ext>
              </c:extLst>
            </c:dLbl>
            <c:numFmt formatCode="0.0&quot;%&quot;"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Hoja1!$A$2:$A$8</c:f>
              <c:strCache>
                <c:ptCount val="7"/>
                <c:pt idx="0">
                  <c:v>TOTAL LEE</c:v>
                </c:pt>
                <c:pt idx="1">
                  <c:v>LIBROS</c:v>
                </c:pt>
                <c:pt idx="2">
                  <c:v>REVISTAS</c:v>
                </c:pt>
                <c:pt idx="3">
                  <c:v>PERIÓDICOS</c:v>
                </c:pt>
                <c:pt idx="4">
                  <c:v>CÓMICS</c:v>
                </c:pt>
                <c:pt idx="5">
                  <c:v>WEBS, BLOGS,…</c:v>
                </c:pt>
                <c:pt idx="6">
                  <c:v>REDES SOCIALES</c:v>
                </c:pt>
              </c:strCache>
            </c:strRef>
          </c:cat>
          <c:val>
            <c:numRef>
              <c:f>Hoja1!$C$2:$C$8</c:f>
              <c:numCache>
                <c:formatCode>General</c:formatCode>
                <c:ptCount val="7"/>
                <c:pt idx="0">
                  <c:v>89.5</c:v>
                </c:pt>
                <c:pt idx="1">
                  <c:v>55.7</c:v>
                </c:pt>
                <c:pt idx="2">
                  <c:v>13.5</c:v>
                </c:pt>
                <c:pt idx="3">
                  <c:v>58.1</c:v>
                </c:pt>
                <c:pt idx="4">
                  <c:v>4.9000000000000004</c:v>
                </c:pt>
                <c:pt idx="5">
                  <c:v>50.4</c:v>
                </c:pt>
                <c:pt idx="6">
                  <c:v>51.9</c:v>
                </c:pt>
              </c:numCache>
            </c:numRef>
          </c:val>
          <c:extLst>
            <c:ext xmlns:c16="http://schemas.microsoft.com/office/drawing/2014/chart" uri="{C3380CC4-5D6E-409C-BE32-E72D297353CC}">
              <c16:uniqueId val="{00000007-5BDA-4330-8E81-D7FBEF59C369}"/>
            </c:ext>
          </c:extLst>
        </c:ser>
        <c:dLbls>
          <c:showLegendKey val="0"/>
          <c:showVal val="1"/>
          <c:showCatName val="0"/>
          <c:showSerName val="0"/>
          <c:showPercent val="0"/>
          <c:showBubbleSize val="0"/>
        </c:dLbls>
        <c:gapWidth val="100"/>
        <c:overlap val="-7"/>
        <c:axId val="543392848"/>
        <c:axId val="543392064"/>
      </c:barChart>
      <c:catAx>
        <c:axId val="543392848"/>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ES"/>
          </a:p>
        </c:txPr>
        <c:crossAx val="543392064"/>
        <c:crosses val="autoZero"/>
        <c:auto val="1"/>
        <c:lblAlgn val="ctr"/>
        <c:lblOffset val="100"/>
        <c:noMultiLvlLbl val="0"/>
      </c:catAx>
      <c:valAx>
        <c:axId val="543392064"/>
        <c:scaling>
          <c:orientation val="minMax"/>
          <c:max val="100"/>
        </c:scaling>
        <c:delete val="1"/>
        <c:axPos val="l"/>
        <c:numFmt formatCode="General" sourceLinked="1"/>
        <c:majorTickMark val="out"/>
        <c:minorTickMark val="none"/>
        <c:tickLblPos val="nextTo"/>
        <c:crossAx val="543392848"/>
        <c:crosses val="autoZero"/>
        <c:crossBetween val="between"/>
      </c:valAx>
      <c:spPr>
        <a:noFill/>
        <a:ln>
          <a:noFill/>
        </a:ln>
        <a:effectLst/>
      </c:spPr>
    </c:plotArea>
    <c:legend>
      <c:legendPos val="b"/>
      <c:legendEntry>
        <c:idx val="1"/>
        <c:txPr>
          <a:bodyPr rot="0" spcFirstLastPara="1" vertOverflow="ellipsis" vert="horz" wrap="square" anchor="ctr" anchorCtr="1"/>
          <a:lstStyle/>
          <a:p>
            <a:pPr>
              <a:defRPr sz="14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ES"/>
          </a:p>
        </c:txPr>
      </c:legendEntry>
      <c:layout>
        <c:manualLayout>
          <c:xMode val="edge"/>
          <c:yMode val="edge"/>
          <c:x val="0.24027851371541445"/>
          <c:y val="2.0086078890655449E-2"/>
          <c:w val="0.54387447598968486"/>
          <c:h val="5.310164019953497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30445530880815819"/>
          <c:y val="0.19368975389651918"/>
          <c:w val="0.62786261926957698"/>
          <c:h val="0.80631024610349622"/>
        </c:manualLayout>
      </c:layout>
      <c:barChart>
        <c:barDir val="bar"/>
        <c:grouping val="stacked"/>
        <c:varyColors val="0"/>
        <c:ser>
          <c:idx val="0"/>
          <c:order val="0"/>
          <c:tx>
            <c:strRef>
              <c:f>Sheet1!$A$2</c:f>
              <c:strCache>
                <c:ptCount val="1"/>
                <c:pt idx="0">
                  <c:v>1ª Mención</c:v>
                </c:pt>
              </c:strCache>
            </c:strRef>
          </c:tx>
          <c:spPr>
            <a:solidFill>
              <a:srgbClr val="1F2A44"/>
            </a:solidFill>
          </c:spPr>
          <c:invertIfNegative val="0"/>
          <c:dLbls>
            <c:dLbl>
              <c:idx val="3"/>
              <c:spPr>
                <a:noFill/>
                <a:ln>
                  <a:noFill/>
                </a:ln>
                <a:effectLst/>
              </c:spPr>
              <c:txPr>
                <a:bodyPr wrap="square" lIns="38100" tIns="19050" rIns="38100" bIns="19050" anchor="ctr">
                  <a:spAutoFit/>
                </a:bodyPr>
                <a:lstStyle/>
                <a:p>
                  <a:pPr>
                    <a:defRPr sz="1000">
                      <a:solidFill>
                        <a:schemeClr val="bg1"/>
                      </a:solidFill>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0-522E-4460-84B9-6576019737DC}"/>
                </c:ext>
              </c:extLst>
            </c:dLbl>
            <c:dLbl>
              <c:idx val="4"/>
              <c:delete val="1"/>
              <c:extLst>
                <c:ext xmlns:c15="http://schemas.microsoft.com/office/drawing/2012/chart" uri="{CE6537A1-D6FC-4f65-9D91-7224C49458BB}"/>
                <c:ext xmlns:c16="http://schemas.microsoft.com/office/drawing/2014/chart" uri="{C3380CC4-5D6E-409C-BE32-E72D297353CC}">
                  <c16:uniqueId val="{00000000-8579-45A0-BD9D-26B19001BD50}"/>
                </c:ext>
              </c:extLst>
            </c:dLbl>
            <c:dLbl>
              <c:idx val="5"/>
              <c:delete val="1"/>
              <c:extLst>
                <c:ext xmlns:c15="http://schemas.microsoft.com/office/drawing/2012/chart" uri="{CE6537A1-D6FC-4f65-9D91-7224C49458BB}"/>
                <c:ext xmlns:c16="http://schemas.microsoft.com/office/drawing/2014/chart" uri="{C3380CC4-5D6E-409C-BE32-E72D297353CC}">
                  <c16:uniqueId val="{00000001-8579-45A0-BD9D-26B19001BD50}"/>
                </c:ext>
              </c:extLst>
            </c:dLbl>
            <c:dLbl>
              <c:idx val="6"/>
              <c:delete val="1"/>
              <c:extLst>
                <c:ext xmlns:c15="http://schemas.microsoft.com/office/drawing/2012/chart" uri="{CE6537A1-D6FC-4f65-9D91-7224C49458BB}"/>
                <c:ext xmlns:c16="http://schemas.microsoft.com/office/drawing/2014/chart" uri="{C3380CC4-5D6E-409C-BE32-E72D297353CC}">
                  <c16:uniqueId val="{00000002-8579-45A0-BD9D-26B19001BD50}"/>
                </c:ext>
              </c:extLst>
            </c:dLbl>
            <c:dLbl>
              <c:idx val="7"/>
              <c:delete val="1"/>
              <c:extLst>
                <c:ext xmlns:c15="http://schemas.microsoft.com/office/drawing/2012/chart" uri="{CE6537A1-D6FC-4f65-9D91-7224C49458BB}"/>
                <c:ext xmlns:c16="http://schemas.microsoft.com/office/drawing/2014/chart" uri="{C3380CC4-5D6E-409C-BE32-E72D297353CC}">
                  <c16:uniqueId val="{00000003-8579-45A0-BD9D-26B19001BD50}"/>
                </c:ext>
              </c:extLst>
            </c:dLbl>
            <c:spPr>
              <a:noFill/>
              <a:ln>
                <a:noFill/>
              </a:ln>
              <a:effectLst/>
            </c:spPr>
            <c:txPr>
              <a:bodyPr wrap="square" lIns="38100" tIns="19050" rIns="38100" bIns="19050" anchor="ctr">
                <a:spAutoFit/>
              </a:bodyPr>
              <a:lstStyle/>
              <a:p>
                <a:pPr>
                  <a:defRPr sz="1100">
                    <a:solidFill>
                      <a:schemeClr val="bg1"/>
                    </a:solidFill>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Sheet1!$B$1:$I$1</c:f>
              <c:numCache>
                <c:formatCode>General</c:formatCode>
                <c:ptCount val="8"/>
              </c:numCache>
            </c:numRef>
          </c:cat>
          <c:val>
            <c:numRef>
              <c:f>Sheet1!$B$2:$I$2</c:f>
              <c:numCache>
                <c:formatCode>0.0%</c:formatCode>
                <c:ptCount val="8"/>
                <c:pt idx="0">
                  <c:v>0.54</c:v>
                </c:pt>
                <c:pt idx="1">
                  <c:v>0.18</c:v>
                </c:pt>
                <c:pt idx="2">
                  <c:v>0.11</c:v>
                </c:pt>
                <c:pt idx="3">
                  <c:v>7.0000000000000007E-2</c:v>
                </c:pt>
                <c:pt idx="4">
                  <c:v>0.02</c:v>
                </c:pt>
                <c:pt idx="5">
                  <c:v>0.06</c:v>
                </c:pt>
                <c:pt idx="6">
                  <c:v>0.02</c:v>
                </c:pt>
                <c:pt idx="7">
                  <c:v>0</c:v>
                </c:pt>
              </c:numCache>
            </c:numRef>
          </c:val>
          <c:extLst>
            <c:ext xmlns:c16="http://schemas.microsoft.com/office/drawing/2014/chart" uri="{C3380CC4-5D6E-409C-BE32-E72D297353CC}">
              <c16:uniqueId val="{00000004-8579-45A0-BD9D-26B19001BD50}"/>
            </c:ext>
          </c:extLst>
        </c:ser>
        <c:ser>
          <c:idx val="1"/>
          <c:order val="1"/>
          <c:tx>
            <c:strRef>
              <c:f>Sheet1!$A$3</c:f>
              <c:strCache>
                <c:ptCount val="1"/>
                <c:pt idx="0">
                  <c:v>2ª Mención</c:v>
                </c:pt>
              </c:strCache>
            </c:strRef>
          </c:tx>
          <c:spPr>
            <a:solidFill>
              <a:srgbClr val="1F2A44">
                <a:alpha val="50196"/>
              </a:srgbClr>
            </a:solidFill>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05-8579-45A0-BD9D-26B19001BD50}"/>
                </c:ext>
              </c:extLst>
            </c:dLbl>
            <c:dLbl>
              <c:idx val="5"/>
              <c:delete val="1"/>
              <c:extLst>
                <c:ext xmlns:c15="http://schemas.microsoft.com/office/drawing/2012/chart" uri="{CE6537A1-D6FC-4f65-9D91-7224C49458BB}"/>
                <c:ext xmlns:c16="http://schemas.microsoft.com/office/drawing/2014/chart" uri="{C3380CC4-5D6E-409C-BE32-E72D297353CC}">
                  <c16:uniqueId val="{00000006-8579-45A0-BD9D-26B19001BD50}"/>
                </c:ext>
              </c:extLst>
            </c:dLbl>
            <c:dLbl>
              <c:idx val="6"/>
              <c:delete val="1"/>
              <c:extLst>
                <c:ext xmlns:c15="http://schemas.microsoft.com/office/drawing/2012/chart" uri="{CE6537A1-D6FC-4f65-9D91-7224C49458BB}"/>
                <c:ext xmlns:c16="http://schemas.microsoft.com/office/drawing/2014/chart" uri="{C3380CC4-5D6E-409C-BE32-E72D297353CC}">
                  <c16:uniqueId val="{00000007-8579-45A0-BD9D-26B19001BD50}"/>
                </c:ext>
              </c:extLst>
            </c:dLbl>
            <c:dLbl>
              <c:idx val="7"/>
              <c:delete val="1"/>
              <c:extLst>
                <c:ext xmlns:c15="http://schemas.microsoft.com/office/drawing/2012/chart" uri="{CE6537A1-D6FC-4f65-9D91-7224C49458BB}"/>
                <c:ext xmlns:c16="http://schemas.microsoft.com/office/drawing/2014/chart" uri="{C3380CC4-5D6E-409C-BE32-E72D297353CC}">
                  <c16:uniqueId val="{00000008-8579-45A0-BD9D-26B19001BD50}"/>
                </c:ext>
              </c:extLst>
            </c:dLbl>
            <c:spPr>
              <a:noFill/>
              <a:ln>
                <a:noFill/>
              </a:ln>
              <a:effectLst/>
            </c:spPr>
            <c:txPr>
              <a:bodyPr wrap="square" lIns="38100" tIns="19050" rIns="38100" bIns="19050" anchor="ctr">
                <a:spAutoFit/>
              </a:bodyPr>
              <a:lstStyle/>
              <a:p>
                <a:pPr>
                  <a:defRPr sz="900">
                    <a:solidFill>
                      <a:schemeClr val="bg1"/>
                    </a:solidFill>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Sheet1!$B$1:$I$1</c:f>
              <c:numCache>
                <c:formatCode>General</c:formatCode>
                <c:ptCount val="8"/>
              </c:numCache>
            </c:numRef>
          </c:cat>
          <c:val>
            <c:numRef>
              <c:f>Sheet1!$B$3:$I$3</c:f>
              <c:numCache>
                <c:formatCode>0.0%</c:formatCode>
                <c:ptCount val="8"/>
                <c:pt idx="0">
                  <c:v>0.21</c:v>
                </c:pt>
                <c:pt idx="1">
                  <c:v>0.22</c:v>
                </c:pt>
                <c:pt idx="2">
                  <c:v>0.16</c:v>
                </c:pt>
                <c:pt idx="3">
                  <c:v>0.13</c:v>
                </c:pt>
                <c:pt idx="4">
                  <c:v>0.1</c:v>
                </c:pt>
                <c:pt idx="5">
                  <c:v>0.06</c:v>
                </c:pt>
                <c:pt idx="6">
                  <c:v>0.03</c:v>
                </c:pt>
                <c:pt idx="7">
                  <c:v>0.01</c:v>
                </c:pt>
              </c:numCache>
            </c:numRef>
          </c:val>
          <c:extLst>
            <c:ext xmlns:c16="http://schemas.microsoft.com/office/drawing/2014/chart" uri="{C3380CC4-5D6E-409C-BE32-E72D297353CC}">
              <c16:uniqueId val="{00000009-8579-45A0-BD9D-26B19001BD50}"/>
            </c:ext>
          </c:extLst>
        </c:ser>
        <c:ser>
          <c:idx val="2"/>
          <c:order val="2"/>
          <c:tx>
            <c:strRef>
              <c:f>Sheet1!$A$4</c:f>
              <c:strCache>
                <c:ptCount val="1"/>
                <c:pt idx="0">
                  <c:v>3ª Mención</c:v>
                </c:pt>
              </c:strCache>
            </c:strRef>
          </c:tx>
          <c:spPr>
            <a:solidFill>
              <a:srgbClr val="C8D1E6"/>
            </a:solidFill>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0A-8579-45A0-BD9D-26B19001BD50}"/>
                </c:ext>
              </c:extLst>
            </c:dLbl>
            <c:dLbl>
              <c:idx val="5"/>
              <c:delete val="1"/>
              <c:extLst>
                <c:ext xmlns:c15="http://schemas.microsoft.com/office/drawing/2012/chart" uri="{CE6537A1-D6FC-4f65-9D91-7224C49458BB}"/>
                <c:ext xmlns:c16="http://schemas.microsoft.com/office/drawing/2014/chart" uri="{C3380CC4-5D6E-409C-BE32-E72D297353CC}">
                  <c16:uniqueId val="{0000000B-8579-45A0-BD9D-26B19001BD50}"/>
                </c:ext>
              </c:extLst>
            </c:dLbl>
            <c:dLbl>
              <c:idx val="6"/>
              <c:delete val="1"/>
              <c:extLst>
                <c:ext xmlns:c15="http://schemas.microsoft.com/office/drawing/2012/chart" uri="{CE6537A1-D6FC-4f65-9D91-7224C49458BB}"/>
                <c:ext xmlns:c16="http://schemas.microsoft.com/office/drawing/2014/chart" uri="{C3380CC4-5D6E-409C-BE32-E72D297353CC}">
                  <c16:uniqueId val="{0000000C-8579-45A0-BD9D-26B19001BD50}"/>
                </c:ext>
              </c:extLst>
            </c:dLbl>
            <c:dLbl>
              <c:idx val="7"/>
              <c:delete val="1"/>
              <c:extLst>
                <c:ext xmlns:c15="http://schemas.microsoft.com/office/drawing/2012/chart" uri="{CE6537A1-D6FC-4f65-9D91-7224C49458BB}"/>
                <c:ext xmlns:c16="http://schemas.microsoft.com/office/drawing/2014/chart" uri="{C3380CC4-5D6E-409C-BE32-E72D297353CC}">
                  <c16:uniqueId val="{0000000D-8579-45A0-BD9D-26B19001BD50}"/>
                </c:ext>
              </c:extLst>
            </c:dLbl>
            <c:spPr>
              <a:noFill/>
              <a:ln>
                <a:noFill/>
              </a:ln>
              <a:effectLst/>
            </c:spPr>
            <c:txPr>
              <a:bodyPr wrap="square" lIns="38100" tIns="19050" rIns="38100" bIns="19050" anchor="ctr">
                <a:spAutoFit/>
              </a:bodyPr>
              <a:lstStyle/>
              <a:p>
                <a:pPr>
                  <a:defRPr sz="800">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Sheet1!$B$1:$I$1</c:f>
              <c:numCache>
                <c:formatCode>General</c:formatCode>
                <c:ptCount val="8"/>
              </c:numCache>
            </c:numRef>
          </c:cat>
          <c:val>
            <c:numRef>
              <c:f>Sheet1!$B$4:$I$4</c:f>
              <c:numCache>
                <c:formatCode>0.0%</c:formatCode>
                <c:ptCount val="8"/>
                <c:pt idx="0">
                  <c:v>0.08</c:v>
                </c:pt>
                <c:pt idx="1">
                  <c:v>0.12</c:v>
                </c:pt>
                <c:pt idx="2">
                  <c:v>0.14000000000000001</c:v>
                </c:pt>
                <c:pt idx="3">
                  <c:v>0.15</c:v>
                </c:pt>
                <c:pt idx="4">
                  <c:v>0.13</c:v>
                </c:pt>
                <c:pt idx="5">
                  <c:v>7.0000000000000007E-2</c:v>
                </c:pt>
                <c:pt idx="6">
                  <c:v>0.04</c:v>
                </c:pt>
                <c:pt idx="7">
                  <c:v>0.02</c:v>
                </c:pt>
              </c:numCache>
            </c:numRef>
          </c:val>
          <c:extLst>
            <c:ext xmlns:c16="http://schemas.microsoft.com/office/drawing/2014/chart" uri="{C3380CC4-5D6E-409C-BE32-E72D297353CC}">
              <c16:uniqueId val="{0000000E-8579-45A0-BD9D-26B19001BD50}"/>
            </c:ext>
          </c:extLst>
        </c:ser>
        <c:ser>
          <c:idx val="3"/>
          <c:order val="3"/>
          <c:tx>
            <c:strRef>
              <c:f>Sheet1!$A$5</c:f>
              <c:strCache>
                <c:ptCount val="1"/>
              </c:strCache>
            </c:strRef>
          </c:tx>
          <c:spPr>
            <a:noFill/>
          </c:spPr>
          <c:invertIfNegative val="0"/>
          <c:dLbls>
            <c:spPr>
              <a:noFill/>
              <a:ln>
                <a:noFill/>
              </a:ln>
              <a:effectLst/>
            </c:spPr>
            <c:txPr>
              <a:bodyPr wrap="square" lIns="38100" tIns="19050" rIns="38100" bIns="19050" anchor="ctr">
                <a:spAutoFit/>
              </a:bodyPr>
              <a:lstStyle/>
              <a:p>
                <a:pPr>
                  <a:defRPr b="1">
                    <a:latin typeface="Segoe UI" panose="020B0502040204020203" pitchFamily="34" charset="0"/>
                    <a:cs typeface="Segoe UI" panose="020B0502040204020203" pitchFamily="34" charset="0"/>
                  </a:defRPr>
                </a:pPr>
                <a:endParaRPr lang="es-E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Sheet1!$B$1:$I$1</c:f>
              <c:numCache>
                <c:formatCode>General</c:formatCode>
                <c:ptCount val="8"/>
              </c:numCache>
            </c:numRef>
          </c:cat>
          <c:val>
            <c:numRef>
              <c:f>Sheet1!$B$5:$I$5</c:f>
              <c:numCache>
                <c:formatCode>0.0%</c:formatCode>
                <c:ptCount val="8"/>
                <c:pt idx="0">
                  <c:v>0.83</c:v>
                </c:pt>
                <c:pt idx="1">
                  <c:v>0.52</c:v>
                </c:pt>
                <c:pt idx="2">
                  <c:v>0.41000000000000003</c:v>
                </c:pt>
                <c:pt idx="3">
                  <c:v>0.35</c:v>
                </c:pt>
                <c:pt idx="4">
                  <c:v>0.25</c:v>
                </c:pt>
                <c:pt idx="5">
                  <c:v>0.19</c:v>
                </c:pt>
                <c:pt idx="6">
                  <c:v>0.09</c:v>
                </c:pt>
                <c:pt idx="7">
                  <c:v>0.03</c:v>
                </c:pt>
              </c:numCache>
            </c:numRef>
          </c:val>
          <c:extLst>
            <c:ext xmlns:c16="http://schemas.microsoft.com/office/drawing/2014/chart" uri="{C3380CC4-5D6E-409C-BE32-E72D297353CC}">
              <c16:uniqueId val="{00000000-C205-40E2-B1EE-3E73D1D5A251}"/>
            </c:ext>
          </c:extLst>
        </c:ser>
        <c:dLbls>
          <c:showLegendKey val="0"/>
          <c:showVal val="0"/>
          <c:showCatName val="0"/>
          <c:showSerName val="0"/>
          <c:showPercent val="0"/>
          <c:showBubbleSize val="0"/>
        </c:dLbls>
        <c:gapWidth val="50"/>
        <c:overlap val="100"/>
        <c:axId val="94880128"/>
        <c:axId val="94881664"/>
      </c:barChart>
      <c:catAx>
        <c:axId val="94880128"/>
        <c:scaling>
          <c:orientation val="maxMin"/>
        </c:scaling>
        <c:delete val="0"/>
        <c:axPos val="l"/>
        <c:numFmt formatCode="General" sourceLinked="1"/>
        <c:majorTickMark val="none"/>
        <c:minorTickMark val="none"/>
        <c:tickLblPos val="nextTo"/>
        <c:crossAx val="94881664"/>
        <c:crosses val="autoZero"/>
        <c:auto val="1"/>
        <c:lblAlgn val="ctr"/>
        <c:lblOffset val="100"/>
        <c:noMultiLvlLbl val="0"/>
      </c:catAx>
      <c:valAx>
        <c:axId val="94881664"/>
        <c:scaling>
          <c:orientation val="minMax"/>
          <c:max val="0.9"/>
          <c:min val="0"/>
        </c:scaling>
        <c:delete val="1"/>
        <c:axPos val="t"/>
        <c:numFmt formatCode="0.0%" sourceLinked="1"/>
        <c:majorTickMark val="in"/>
        <c:minorTickMark val="none"/>
        <c:tickLblPos val="none"/>
        <c:crossAx val="94880128"/>
        <c:crosses val="autoZero"/>
        <c:crossBetween val="between"/>
      </c:valAx>
    </c:plotArea>
    <c:legend>
      <c:legendPos val="b"/>
      <c:layout>
        <c:manualLayout>
          <c:xMode val="edge"/>
          <c:yMode val="edge"/>
          <c:x val="0.29462322667979907"/>
          <c:y val="0.10457006360628807"/>
          <c:w val="0.70537677332020099"/>
          <c:h val="5.3118197848440518E-2"/>
        </c:manualLayout>
      </c:layout>
      <c:overlay val="0"/>
      <c:txPr>
        <a:bodyPr/>
        <a:lstStyle/>
        <a:p>
          <a:pPr>
            <a:defRPr>
              <a:latin typeface="Segoe UI" panose="020B0502040204020203" pitchFamily="34" charset="0"/>
              <a:cs typeface="Segoe UI" panose="020B0502040204020203" pitchFamily="34" charset="0"/>
            </a:defRPr>
          </a:pPr>
          <a:endParaRPr lang="es-ES"/>
        </a:p>
      </c:txPr>
    </c:legend>
    <c:plotVisOnly val="1"/>
    <c:dispBlanksAs val="gap"/>
    <c:showDLblsOverMax val="0"/>
  </c:chart>
  <c:txPr>
    <a:bodyPr/>
    <a:lstStyle/>
    <a:p>
      <a:pPr>
        <a:defRPr sz="1200"/>
      </a:pPr>
      <a:endParaRPr lang="es-E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1589255208435604"/>
          <c:y val="0.15726274864021317"/>
          <c:w val="0.75197439472185679"/>
          <c:h val="0.71539968975199786"/>
        </c:manualLayout>
      </c:layout>
      <c:doughnutChart>
        <c:varyColors val="1"/>
        <c:ser>
          <c:idx val="0"/>
          <c:order val="0"/>
          <c:tx>
            <c:strRef>
              <c:f>Hoja1!$B$1</c:f>
              <c:strCache>
                <c:ptCount val="1"/>
                <c:pt idx="0">
                  <c:v>FORMATO</c:v>
                </c:pt>
              </c:strCache>
            </c:strRef>
          </c:tx>
          <c:spPr>
            <a:solidFill>
              <a:srgbClr val="F2E9D8"/>
            </a:solidFill>
          </c:spPr>
          <c:explosion val="2"/>
          <c:dPt>
            <c:idx val="0"/>
            <c:bubble3D val="0"/>
            <c:spPr>
              <a:solidFill>
                <a:srgbClr val="C8D1E6"/>
              </a:solidFill>
              <a:ln>
                <a:noFill/>
              </a:ln>
              <a:effectLst/>
            </c:spPr>
            <c:extLst>
              <c:ext xmlns:c16="http://schemas.microsoft.com/office/drawing/2014/chart" uri="{C3380CC4-5D6E-409C-BE32-E72D297353CC}">
                <c16:uniqueId val="{00000001-D0D9-4032-8481-183E1A8810C2}"/>
              </c:ext>
            </c:extLst>
          </c:dPt>
          <c:dPt>
            <c:idx val="1"/>
            <c:bubble3D val="0"/>
            <c:explosion val="0"/>
            <c:spPr>
              <a:solidFill>
                <a:srgbClr val="647CB8"/>
              </a:solidFill>
              <a:ln>
                <a:noFill/>
              </a:ln>
              <a:effectLst/>
            </c:spPr>
            <c:extLst>
              <c:ext xmlns:c16="http://schemas.microsoft.com/office/drawing/2014/chart" uri="{C3380CC4-5D6E-409C-BE32-E72D297353CC}">
                <c16:uniqueId val="{00000003-D0D9-4032-8481-183E1A8810C2}"/>
              </c:ext>
            </c:extLst>
          </c:dPt>
          <c:dPt>
            <c:idx val="2"/>
            <c:bubble3D val="0"/>
            <c:explosion val="1"/>
            <c:spPr>
              <a:solidFill>
                <a:srgbClr val="2E3D64"/>
              </a:solidFill>
              <a:ln>
                <a:noFill/>
              </a:ln>
              <a:effectLst/>
            </c:spPr>
            <c:extLst>
              <c:ext xmlns:c16="http://schemas.microsoft.com/office/drawing/2014/chart" uri="{C3380CC4-5D6E-409C-BE32-E72D297353CC}">
                <c16:uniqueId val="{00000005-D0D9-4032-8481-183E1A8810C2}"/>
              </c:ext>
            </c:extLst>
          </c:dPt>
          <c:dLbls>
            <c:dLbl>
              <c:idx val="0"/>
              <c:layout>
                <c:manualLayout>
                  <c:x val="-0.14992537471235631"/>
                  <c:y val="1.9647306658609833E-2"/>
                </c:manualLayout>
              </c:layout>
              <c:numFmt formatCode="0.0&quot;%&quot;" sourceLinked="0"/>
              <c:spPr>
                <a:noFill/>
                <a:ln>
                  <a:noFill/>
                </a:ln>
                <a:effectLst/>
              </c:spPr>
              <c:txPr>
                <a:bodyPr rot="0" spcFirstLastPara="1" vertOverflow="ellipsis" vert="horz" wrap="none" anchor="ctr" anchorCtr="1"/>
                <a:lstStyle/>
                <a:p>
                  <a:pPr>
                    <a:defRPr sz="12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1-D0D9-4032-8481-183E1A8810C2}"/>
                </c:ext>
              </c:extLst>
            </c:dLbl>
            <c:dLbl>
              <c:idx val="1"/>
              <c:layout>
                <c:manualLayout>
                  <c:x val="-9.9170884356713285E-2"/>
                  <c:y val="-9.0025282498302606E-2"/>
                </c:manualLayout>
              </c:layout>
              <c:numFmt formatCode="0.0&quot;%&quot;" sourceLinked="0"/>
              <c:spPr>
                <a:noFill/>
                <a:ln>
                  <a:noFill/>
                </a:ln>
                <a:effectLst/>
              </c:spPr>
              <c:txPr>
                <a:bodyPr rot="0" spcFirstLastPara="1" vertOverflow="ellipsis" vert="horz" wrap="none" anchor="ctr" anchorCtr="1"/>
                <a:lstStyle/>
                <a:p>
                  <a:pPr>
                    <a:defRPr sz="12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3-D0D9-4032-8481-183E1A8810C2}"/>
                </c:ext>
              </c:extLst>
            </c:dLbl>
            <c:dLbl>
              <c:idx val="2"/>
              <c:layout>
                <c:manualLayout>
                  <c:x val="0.18092943396550845"/>
                  <c:y val="2.20351166099207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0D9-4032-8481-183E1A8810C2}"/>
                </c:ext>
              </c:extLst>
            </c:dLbl>
            <c:numFmt formatCode="0.0&quot;%&quot;" sourceLinked="0"/>
            <c:spPr>
              <a:noFill/>
              <a:ln>
                <a:noFill/>
              </a:ln>
              <a:effectLst/>
            </c:spPr>
            <c:txPr>
              <a:bodyPr rot="0" spcFirstLastPara="1" vertOverflow="ellipsis" vert="horz" wrap="none" anchor="ctr" anchorCtr="1"/>
              <a:lstStyle/>
              <a:p>
                <a:pPr>
                  <a:defRPr sz="14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Hoja1!$A$2:$A$4</c:f>
              <c:strCache>
                <c:ptCount val="3"/>
                <c:pt idx="0">
                  <c:v>De bolsillo</c:v>
                </c:pt>
                <c:pt idx="1">
                  <c:v>Ebook</c:v>
                </c:pt>
                <c:pt idx="2">
                  <c:v>Otro formato</c:v>
                </c:pt>
              </c:strCache>
            </c:strRef>
          </c:cat>
          <c:val>
            <c:numRef>
              <c:f>Hoja1!$B$2:$B$4</c:f>
              <c:numCache>
                <c:formatCode>General</c:formatCode>
                <c:ptCount val="3"/>
                <c:pt idx="0">
                  <c:v>38.1</c:v>
                </c:pt>
                <c:pt idx="1">
                  <c:v>9.1</c:v>
                </c:pt>
                <c:pt idx="2">
                  <c:v>52.8</c:v>
                </c:pt>
              </c:numCache>
            </c:numRef>
          </c:val>
          <c:extLst>
            <c:ext xmlns:c16="http://schemas.microsoft.com/office/drawing/2014/chart" uri="{C3380CC4-5D6E-409C-BE32-E72D297353CC}">
              <c16:uniqueId val="{00000008-D0D9-4032-8481-183E1A8810C2}"/>
            </c:ext>
          </c:extLst>
        </c:ser>
        <c:dLbls>
          <c:showLegendKey val="0"/>
          <c:showVal val="0"/>
          <c:showCatName val="0"/>
          <c:showSerName val="0"/>
          <c:showPercent val="0"/>
          <c:showBubbleSize val="0"/>
          <c:showLeaderLines val="0"/>
        </c:dLbls>
        <c:firstSliceAng val="167"/>
        <c:holeSize val="45"/>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s-E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1.0826238065732994E-2"/>
          <c:y val="9.007221723916695E-3"/>
          <c:w val="0.95717720565466069"/>
          <c:h val="0.84598679660980036"/>
        </c:manualLayout>
      </c:layout>
      <c:lineChart>
        <c:grouping val="standard"/>
        <c:varyColors val="0"/>
        <c:ser>
          <c:idx val="1"/>
          <c:order val="0"/>
          <c:tx>
            <c:strRef>
              <c:f>Hoja1!$C$1</c:f>
              <c:strCache>
                <c:ptCount val="1"/>
                <c:pt idx="0">
                  <c:v>Libros no texto</c:v>
                </c:pt>
              </c:strCache>
            </c:strRef>
          </c:tx>
          <c:spPr>
            <a:ln>
              <a:solidFill>
                <a:srgbClr val="4962A1"/>
              </a:solidFill>
              <a:prstDash val="solid"/>
            </a:ln>
          </c:spPr>
          <c:marker>
            <c:symbol val="square"/>
            <c:size val="11"/>
            <c:spPr>
              <a:solidFill>
                <a:srgbClr val="1F2A44"/>
              </a:solidFill>
              <a:ln>
                <a:solidFill>
                  <a:srgbClr val="4962A1"/>
                </a:solidFill>
              </a:ln>
            </c:spPr>
          </c:marker>
          <c:dPt>
            <c:idx val="0"/>
            <c:bubble3D val="0"/>
            <c:spPr>
              <a:ln>
                <a:solidFill>
                  <a:srgbClr val="4962A1"/>
                </a:solidFill>
                <a:prstDash val="dash"/>
              </a:ln>
            </c:spPr>
            <c:extLst>
              <c:ext xmlns:c16="http://schemas.microsoft.com/office/drawing/2014/chart" uri="{C3380CC4-5D6E-409C-BE32-E72D297353CC}">
                <c16:uniqueId val="{00000001-C128-4B89-A805-314CC18BE6A5}"/>
              </c:ext>
            </c:extLst>
          </c:dPt>
          <c:dPt>
            <c:idx val="1"/>
            <c:bubble3D val="0"/>
            <c:extLst>
              <c:ext xmlns:c16="http://schemas.microsoft.com/office/drawing/2014/chart" uri="{C3380CC4-5D6E-409C-BE32-E72D297353CC}">
                <c16:uniqueId val="{00000003-C128-4B89-A805-314CC18BE6A5}"/>
              </c:ext>
            </c:extLst>
          </c:dPt>
          <c:dLbls>
            <c:dLbl>
              <c:idx val="7"/>
              <c:numFmt formatCode="0.0&quot;%&quot;" sourceLinked="0"/>
              <c:spPr>
                <a:noFill/>
                <a:ln>
                  <a:noFill/>
                </a:ln>
                <a:effectLst/>
              </c:spPr>
              <c:txPr>
                <a:bodyPr anchorCtr="0"/>
                <a:lstStyle/>
                <a:p>
                  <a:pPr algn="ctr" rtl="0">
                    <a:defRPr lang="en-US" sz="14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04-401A-484D-8B45-6C173C8F7AFB}"/>
                </c:ext>
              </c:extLst>
            </c:dLbl>
            <c:dLbl>
              <c:idx val="8"/>
              <c:layout>
                <c:manualLayout>
                  <c:x val="-2.4185971340758804E-2"/>
                  <c:y val="-8.8997544273872145E-2"/>
                </c:manualLayout>
              </c:layout>
              <c:numFmt formatCode="0.0&quot;%&quot;" sourceLinked="0"/>
              <c:spPr>
                <a:noFill/>
                <a:ln>
                  <a:noFill/>
                </a:ln>
                <a:effectLst/>
              </c:spPr>
              <c:txPr>
                <a:bodyPr wrap="square" lIns="38100" tIns="19050" rIns="38100" bIns="19050" anchor="ctr" anchorCtr="0">
                  <a:spAutoFit/>
                </a:bodyPr>
                <a:lstStyle/>
                <a:p>
                  <a:pPr algn="ctr" rtl="0">
                    <a:defRPr lang="en-US" sz="1600" b="1" i="0" u="none" strike="noStrike" kern="1200" baseline="0">
                      <a:solidFill>
                        <a:prstClr val="black"/>
                      </a:solidFill>
                      <a:latin typeface="Segoe UI" panose="020B0502040204020203" pitchFamily="34" charset="0"/>
                      <a:ea typeface="+mn-ea"/>
                      <a:cs typeface="Segoe UI" panose="020B0502040204020203" pitchFamily="34" charset="0"/>
                    </a:defRPr>
                  </a:pPr>
                  <a:endParaRPr lang="es-E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251-4D6D-81DF-7FB0FFB7F877}"/>
                </c:ext>
              </c:extLst>
            </c:dLbl>
            <c:numFmt formatCode="0.0&quot;%&quot;" sourceLinked="0"/>
            <c:spPr>
              <a:noFill/>
              <a:ln>
                <a:noFill/>
              </a:ln>
              <a:effectLst/>
            </c:spPr>
            <c:txPr>
              <a:bodyPr wrap="square" lIns="38100" tIns="19050" rIns="38100" bIns="19050" anchor="ctr">
                <a:spAutoFit/>
              </a:bodyPr>
              <a:lstStyle/>
              <a:p>
                <a:pPr>
                  <a:defRPr sz="1400"/>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Hoja1!$A$2:$A$13</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Hoja1!$C$2:$C$13</c:f>
              <c:numCache>
                <c:formatCode>General</c:formatCode>
                <c:ptCount val="9"/>
                <c:pt idx="0">
                  <c:v>32.799999999999997</c:v>
                </c:pt>
                <c:pt idx="1">
                  <c:v>30.9</c:v>
                </c:pt>
                <c:pt idx="2">
                  <c:v>33</c:v>
                </c:pt>
                <c:pt idx="3">
                  <c:v>31.9</c:v>
                </c:pt>
                <c:pt idx="4">
                  <c:v>30</c:v>
                </c:pt>
                <c:pt idx="5">
                  <c:v>29.8</c:v>
                </c:pt>
                <c:pt idx="6">
                  <c:v>29.6</c:v>
                </c:pt>
                <c:pt idx="7">
                  <c:v>29.1</c:v>
                </c:pt>
                <c:pt idx="8">
                  <c:v>27.2</c:v>
                </c:pt>
              </c:numCache>
            </c:numRef>
          </c:val>
          <c:smooth val="1"/>
          <c:extLst>
            <c:ext xmlns:c16="http://schemas.microsoft.com/office/drawing/2014/chart" uri="{C3380CC4-5D6E-409C-BE32-E72D297353CC}">
              <c16:uniqueId val="{00000000-15BC-49E8-893E-A3BB24F5DAF0}"/>
            </c:ext>
          </c:extLst>
        </c:ser>
        <c:dLbls>
          <c:showLegendKey val="0"/>
          <c:showVal val="0"/>
          <c:showCatName val="0"/>
          <c:showSerName val="0"/>
          <c:showPercent val="0"/>
          <c:showBubbleSize val="0"/>
        </c:dLbls>
        <c:marker val="1"/>
        <c:smooth val="0"/>
        <c:axId val="90849280"/>
        <c:axId val="90850816"/>
      </c:lineChart>
      <c:catAx>
        <c:axId val="90849280"/>
        <c:scaling>
          <c:orientation val="minMax"/>
        </c:scaling>
        <c:delete val="0"/>
        <c:axPos val="b"/>
        <c:numFmt formatCode="General" sourceLinked="1"/>
        <c:majorTickMark val="out"/>
        <c:minorTickMark val="none"/>
        <c:tickLblPos val="nextTo"/>
        <c:txPr>
          <a:bodyPr/>
          <a:lstStyle/>
          <a:p>
            <a:pPr>
              <a:defRPr sz="1400"/>
            </a:pPr>
            <a:endParaRPr lang="es-ES"/>
          </a:p>
        </c:txPr>
        <c:crossAx val="90850816"/>
        <c:crosses val="autoZero"/>
        <c:auto val="1"/>
        <c:lblAlgn val="ctr"/>
        <c:lblOffset val="100"/>
        <c:noMultiLvlLbl val="0"/>
      </c:catAx>
      <c:valAx>
        <c:axId val="90850816"/>
        <c:scaling>
          <c:orientation val="minMax"/>
          <c:max val="50"/>
          <c:min val="0"/>
        </c:scaling>
        <c:delete val="1"/>
        <c:axPos val="l"/>
        <c:numFmt formatCode="0&quot;%&quot;" sourceLinked="0"/>
        <c:majorTickMark val="out"/>
        <c:minorTickMark val="none"/>
        <c:tickLblPos val="nextTo"/>
        <c:crossAx val="90849280"/>
        <c:crosses val="autoZero"/>
        <c:crossBetween val="between"/>
      </c:valAx>
      <c:spPr>
        <a:ln>
          <a:noFill/>
        </a:ln>
      </c:spPr>
    </c:plotArea>
    <c:plotVisOnly val="1"/>
    <c:dispBlanksAs val="gap"/>
    <c:showDLblsOverMax val="0"/>
  </c:chart>
  <c:spPr>
    <a:ln>
      <a:noFill/>
    </a:ln>
  </c:spPr>
  <c:txPr>
    <a:bodyPr/>
    <a:lstStyle/>
    <a:p>
      <a:pPr>
        <a:defRPr sz="1600">
          <a:latin typeface="Segoe UI" panose="020B0502040204020203" pitchFamily="34" charset="0"/>
          <a:cs typeface="Segoe UI" panose="020B0502040204020203" pitchFamily="34" charset="0"/>
        </a:defRPr>
      </a:pPr>
      <a:endParaRPr lang="es-ES"/>
    </a:p>
  </c:txPr>
  <c:externalData r:id="rId1">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526517541569951E-2"/>
          <c:y val="0"/>
          <c:w val="0.97847348245843002"/>
          <c:h val="0.79520662720898261"/>
        </c:manualLayout>
      </c:layout>
      <c:barChart>
        <c:barDir val="col"/>
        <c:grouping val="clustered"/>
        <c:varyColors val="0"/>
        <c:ser>
          <c:idx val="0"/>
          <c:order val="0"/>
          <c:tx>
            <c:strRef>
              <c:f>Sheet1!$A$2</c:f>
              <c:strCache>
                <c:ptCount val="1"/>
                <c:pt idx="0">
                  <c:v>2025</c:v>
                </c:pt>
              </c:strCache>
            </c:strRef>
          </c:tx>
          <c:spPr>
            <a:solidFill>
              <a:srgbClr val="2E3D64"/>
            </a:solidFill>
            <a:ln w="25400">
              <a:noFill/>
            </a:ln>
          </c:spPr>
          <c:invertIfNegative val="0"/>
          <c:dPt>
            <c:idx val="0"/>
            <c:invertIfNegative val="0"/>
            <c:bubble3D val="0"/>
            <c:spPr>
              <a:solidFill>
                <a:srgbClr val="1F2A44"/>
              </a:solidFill>
              <a:ln w="25400">
                <a:noFill/>
              </a:ln>
            </c:spPr>
            <c:extLst>
              <c:ext xmlns:c16="http://schemas.microsoft.com/office/drawing/2014/chart" uri="{C3380CC4-5D6E-409C-BE32-E72D297353CC}">
                <c16:uniqueId val="{00000001-6C16-4A4F-B5C2-D16A33587351}"/>
              </c:ext>
            </c:extLst>
          </c:dPt>
          <c:dLbls>
            <c:dLbl>
              <c:idx val="0"/>
              <c:numFmt formatCode="0.0&quot;%&quot;" sourceLinked="0"/>
              <c:spPr>
                <a:noFill/>
                <a:ln w="25400">
                  <a:noFill/>
                </a:ln>
              </c:spPr>
              <c:txPr>
                <a:bodyPr wrap="none" anchorCtr="0"/>
                <a:lstStyle/>
                <a:p>
                  <a:pPr algn="ctr">
                    <a:defRPr lang="es-ES" sz="1400" b="1"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C16-4A4F-B5C2-D16A33587351}"/>
                </c:ext>
              </c:extLst>
            </c:dLbl>
            <c:dLbl>
              <c:idx val="9"/>
              <c:layout>
                <c:manualLayout>
                  <c:x val="3.4495801343732979E-3"/>
                  <c:y val="4.5142802485859272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6.1800444651483682E-2"/>
                      <c:h val="0.16382733411231867"/>
                    </c:manualLayout>
                  </c15:layout>
                </c:ext>
                <c:ext xmlns:c16="http://schemas.microsoft.com/office/drawing/2014/chart" uri="{C3380CC4-5D6E-409C-BE32-E72D297353CC}">
                  <c16:uniqueId val="{00000004-6C16-4A4F-B5C2-D16A33587351}"/>
                </c:ext>
              </c:extLst>
            </c:dLbl>
            <c:dLbl>
              <c:idx val="10"/>
              <c:layout>
                <c:manualLayout>
                  <c:x val="-2.8531560184320596E-3"/>
                  <c:y val="5.694572177013367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C16-4A4F-B5C2-D16A33587351}"/>
                </c:ext>
              </c:extLst>
            </c:dLbl>
            <c:numFmt formatCode="0.0&quot;%&quot;" sourceLinked="0"/>
            <c:spPr>
              <a:noFill/>
              <a:ln w="25400">
                <a:noFill/>
              </a:ln>
            </c:spPr>
            <c:txPr>
              <a:bodyPr wrap="none" anchorCtr="0"/>
              <a:lstStyle/>
              <a:p>
                <a:pPr algn="ctr">
                  <a:defRPr lang="es-ES" sz="140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Sheet1!$B$1:$L$1</c:f>
              <c:strCache>
                <c:ptCount val="11"/>
                <c:pt idx="0">
                  <c:v>Total</c:v>
                </c:pt>
                <c:pt idx="2">
                  <c:v>Hombre</c:v>
                </c:pt>
                <c:pt idx="3">
                  <c:v>Mujer</c:v>
                </c:pt>
                <c:pt idx="5">
                  <c:v>De 14 a 24 años</c:v>
                </c:pt>
                <c:pt idx="6">
                  <c:v>De 25 a 34 años</c:v>
                </c:pt>
                <c:pt idx="7">
                  <c:v>De 35 a 44 años</c:v>
                </c:pt>
                <c:pt idx="8">
                  <c:v>De 45 a 54 años</c:v>
                </c:pt>
                <c:pt idx="9">
                  <c:v>De 55 a 64 años</c:v>
                </c:pt>
                <c:pt idx="10">
                  <c:v>65 años y más</c:v>
                </c:pt>
              </c:strCache>
            </c:strRef>
          </c:cat>
          <c:val>
            <c:numRef>
              <c:f>Sheet1!$B$2:$L$2</c:f>
              <c:numCache>
                <c:formatCode>General</c:formatCode>
                <c:ptCount val="11"/>
                <c:pt idx="0">
                  <c:v>27.2</c:v>
                </c:pt>
                <c:pt idx="2">
                  <c:v>26.9</c:v>
                </c:pt>
                <c:pt idx="3">
                  <c:v>27.6</c:v>
                </c:pt>
                <c:pt idx="5">
                  <c:v>37.1</c:v>
                </c:pt>
                <c:pt idx="6">
                  <c:v>17.399999999999999</c:v>
                </c:pt>
                <c:pt idx="7">
                  <c:v>41.3</c:v>
                </c:pt>
                <c:pt idx="8">
                  <c:v>45.2</c:v>
                </c:pt>
                <c:pt idx="9">
                  <c:v>14.2</c:v>
                </c:pt>
                <c:pt idx="10">
                  <c:v>10.6</c:v>
                </c:pt>
              </c:numCache>
            </c:numRef>
          </c:val>
          <c:extLst>
            <c:ext xmlns:c16="http://schemas.microsoft.com/office/drawing/2014/chart" uri="{C3380CC4-5D6E-409C-BE32-E72D297353CC}">
              <c16:uniqueId val="{00000002-6C16-4A4F-B5C2-D16A33587351}"/>
            </c:ext>
          </c:extLst>
        </c:ser>
        <c:dLbls>
          <c:showLegendKey val="0"/>
          <c:showVal val="1"/>
          <c:showCatName val="0"/>
          <c:showSerName val="0"/>
          <c:showPercent val="0"/>
          <c:showBubbleSize val="0"/>
        </c:dLbls>
        <c:gapWidth val="50"/>
        <c:overlap val="-7"/>
        <c:axId val="95241728"/>
        <c:axId val="95243264"/>
      </c:barChart>
      <c:catAx>
        <c:axId val="95241728"/>
        <c:scaling>
          <c:orientation val="minMax"/>
        </c:scaling>
        <c:delete val="0"/>
        <c:axPos val="b"/>
        <c:numFmt formatCode="General" sourceLinked="1"/>
        <c:majorTickMark val="none"/>
        <c:minorTickMark val="none"/>
        <c:tickLblPos val="nextTo"/>
        <c:spPr>
          <a:ln>
            <a:solidFill>
              <a:schemeClr val="bg1">
                <a:lumMod val="85000"/>
              </a:schemeClr>
            </a:solidFill>
          </a:ln>
        </c:spPr>
        <c:txPr>
          <a:bodyPr/>
          <a:lstStyle/>
          <a:p>
            <a:pPr algn="ctr">
              <a:defRPr lang="es-ES" sz="900" b="1" i="0" u="none" strike="noStrike" kern="1200" baseline="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defRPr>
            </a:pPr>
            <a:endParaRPr lang="es-ES"/>
          </a:p>
        </c:txPr>
        <c:crossAx val="95243264"/>
        <c:crosses val="autoZero"/>
        <c:auto val="1"/>
        <c:lblAlgn val="ctr"/>
        <c:lblOffset val="100"/>
        <c:noMultiLvlLbl val="0"/>
      </c:catAx>
      <c:valAx>
        <c:axId val="95243264"/>
        <c:scaling>
          <c:orientation val="minMax"/>
          <c:max val="100"/>
          <c:min val="0"/>
        </c:scaling>
        <c:delete val="1"/>
        <c:axPos val="l"/>
        <c:numFmt formatCode="General" sourceLinked="1"/>
        <c:majorTickMark val="out"/>
        <c:minorTickMark val="none"/>
        <c:tickLblPos val="nextTo"/>
        <c:crossAx val="95241728"/>
        <c:crosses val="autoZero"/>
        <c:crossBetween val="between"/>
      </c:valAx>
      <c:spPr>
        <a:noFill/>
        <a:ln w="25400">
          <a:noFill/>
        </a:ln>
      </c:spPr>
    </c:plotArea>
    <c:plotVisOnly val="1"/>
    <c:dispBlanksAs val="gap"/>
    <c:showDLblsOverMax val="0"/>
  </c:chart>
  <c:spPr>
    <a:noFill/>
    <a:ln>
      <a:noFill/>
    </a:ln>
  </c:spPr>
  <c:txPr>
    <a:bodyPr/>
    <a:lstStyle/>
    <a:p>
      <a:pPr>
        <a:defRPr sz="1350" b="1" i="0" u="none" strike="noStrike" baseline="0">
          <a:solidFill>
            <a:schemeClr val="tx1"/>
          </a:solidFill>
          <a:latin typeface="Arial"/>
          <a:ea typeface="Arial"/>
          <a:cs typeface="Arial"/>
        </a:defRPr>
      </a:pPr>
      <a:endParaRPr lang="es-ES"/>
    </a:p>
  </c:txPr>
  <c:externalData r:id="rId1">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9"/>
    </mc:Choice>
    <mc:Fallback>
      <c:style val="19"/>
    </mc:Fallback>
  </mc:AlternateContent>
  <c:chart>
    <c:autoTitleDeleted val="1"/>
    <c:plotArea>
      <c:layout>
        <c:manualLayout>
          <c:layoutTarget val="inner"/>
          <c:xMode val="edge"/>
          <c:yMode val="edge"/>
          <c:x val="2.3558711107468534E-2"/>
          <c:y val="2.5890507431706202E-2"/>
          <c:w val="0.66935581212500184"/>
          <c:h val="0.94821898513658776"/>
        </c:manualLayout>
      </c:layout>
      <c:barChart>
        <c:barDir val="bar"/>
        <c:grouping val="clustered"/>
        <c:varyColors val="0"/>
        <c:ser>
          <c:idx val="0"/>
          <c:order val="0"/>
          <c:tx>
            <c:strRef>
              <c:f>Hoja1!$B$1</c:f>
              <c:strCache>
                <c:ptCount val="1"/>
                <c:pt idx="0">
                  <c:v>Columna1</c:v>
                </c:pt>
              </c:strCache>
            </c:strRef>
          </c:tx>
          <c:spPr>
            <a:solidFill>
              <a:srgbClr val="1F2A44"/>
            </a:solidFill>
            <a:effectLst/>
          </c:spPr>
          <c:invertIfNegative val="0"/>
          <c:dPt>
            <c:idx val="0"/>
            <c:invertIfNegative val="0"/>
            <c:bubble3D val="0"/>
            <c:extLst>
              <c:ext xmlns:c16="http://schemas.microsoft.com/office/drawing/2014/chart" uri="{C3380CC4-5D6E-409C-BE32-E72D297353CC}">
                <c16:uniqueId val="{00000004-3B12-4EEA-AFC7-FED9D249D45F}"/>
              </c:ext>
            </c:extLst>
          </c:dPt>
          <c:dPt>
            <c:idx val="1"/>
            <c:invertIfNegative val="0"/>
            <c:bubble3D val="0"/>
            <c:spPr>
              <a:solidFill>
                <a:srgbClr val="2E3D64"/>
              </a:solidFill>
              <a:effectLst/>
            </c:spPr>
            <c:extLst>
              <c:ext xmlns:c16="http://schemas.microsoft.com/office/drawing/2014/chart" uri="{C3380CC4-5D6E-409C-BE32-E72D297353CC}">
                <c16:uniqueId val="{00000005-3B12-4EEA-AFC7-FED9D249D45F}"/>
              </c:ext>
            </c:extLst>
          </c:dPt>
          <c:dPt>
            <c:idx val="2"/>
            <c:invertIfNegative val="0"/>
            <c:bubble3D val="0"/>
            <c:spPr>
              <a:solidFill>
                <a:srgbClr val="2E3D64"/>
              </a:solidFill>
              <a:effectLst/>
            </c:spPr>
            <c:extLst>
              <c:ext xmlns:c16="http://schemas.microsoft.com/office/drawing/2014/chart" uri="{C3380CC4-5D6E-409C-BE32-E72D297353CC}">
                <c16:uniqueId val="{00000006-3B12-4EEA-AFC7-FED9D249D45F}"/>
              </c:ext>
            </c:extLst>
          </c:dPt>
          <c:dPt>
            <c:idx val="3"/>
            <c:invertIfNegative val="0"/>
            <c:bubble3D val="0"/>
            <c:spPr>
              <a:solidFill>
                <a:srgbClr val="3A4D7E"/>
              </a:solidFill>
              <a:effectLst/>
            </c:spPr>
            <c:extLst>
              <c:ext xmlns:c16="http://schemas.microsoft.com/office/drawing/2014/chart" uri="{C3380CC4-5D6E-409C-BE32-E72D297353CC}">
                <c16:uniqueId val="{00000007-3B12-4EEA-AFC7-FED9D249D45F}"/>
              </c:ext>
            </c:extLst>
          </c:dPt>
          <c:dPt>
            <c:idx val="4"/>
            <c:invertIfNegative val="0"/>
            <c:bubble3D val="0"/>
            <c:spPr>
              <a:solidFill>
                <a:srgbClr val="3A4D7E"/>
              </a:solidFill>
              <a:effectLst/>
            </c:spPr>
            <c:extLst>
              <c:ext xmlns:c16="http://schemas.microsoft.com/office/drawing/2014/chart" uri="{C3380CC4-5D6E-409C-BE32-E72D297353CC}">
                <c16:uniqueId val="{00000008-3B12-4EEA-AFC7-FED9D249D45F}"/>
              </c:ext>
            </c:extLst>
          </c:dPt>
          <c:dPt>
            <c:idx val="5"/>
            <c:invertIfNegative val="0"/>
            <c:bubble3D val="0"/>
            <c:spPr>
              <a:solidFill>
                <a:srgbClr val="3A4D7E"/>
              </a:solidFill>
              <a:effectLst/>
            </c:spPr>
            <c:extLst>
              <c:ext xmlns:c16="http://schemas.microsoft.com/office/drawing/2014/chart" uri="{C3380CC4-5D6E-409C-BE32-E72D297353CC}">
                <c16:uniqueId val="{00000009-3B12-4EEA-AFC7-FED9D249D45F}"/>
              </c:ext>
            </c:extLst>
          </c:dPt>
          <c:dPt>
            <c:idx val="6"/>
            <c:invertIfNegative val="0"/>
            <c:bubble3D val="0"/>
            <c:spPr>
              <a:solidFill>
                <a:srgbClr val="3A4D7E"/>
              </a:solidFill>
              <a:effectLst/>
            </c:spPr>
            <c:extLst>
              <c:ext xmlns:c16="http://schemas.microsoft.com/office/drawing/2014/chart" uri="{C3380CC4-5D6E-409C-BE32-E72D297353CC}">
                <c16:uniqueId val="{0000000A-3B12-4EEA-AFC7-FED9D249D45F}"/>
              </c:ext>
            </c:extLst>
          </c:dPt>
          <c:dPt>
            <c:idx val="7"/>
            <c:invertIfNegative val="0"/>
            <c:bubble3D val="0"/>
            <c:spPr>
              <a:solidFill>
                <a:srgbClr val="3A4D7E"/>
              </a:solidFill>
              <a:effectLst/>
            </c:spPr>
            <c:extLst>
              <c:ext xmlns:c16="http://schemas.microsoft.com/office/drawing/2014/chart" uri="{C3380CC4-5D6E-409C-BE32-E72D297353CC}">
                <c16:uniqueId val="{0000000B-3B12-4EEA-AFC7-FED9D249D45F}"/>
              </c:ext>
            </c:extLst>
          </c:dPt>
          <c:dPt>
            <c:idx val="8"/>
            <c:invertIfNegative val="0"/>
            <c:bubble3D val="0"/>
            <c:spPr>
              <a:solidFill>
                <a:srgbClr val="3A4D7E"/>
              </a:solidFill>
              <a:effectLst/>
            </c:spPr>
            <c:extLst>
              <c:ext xmlns:c16="http://schemas.microsoft.com/office/drawing/2014/chart" uri="{C3380CC4-5D6E-409C-BE32-E72D297353CC}">
                <c16:uniqueId val="{00000001-3B12-4EEA-AFC7-FED9D249D45F}"/>
              </c:ext>
            </c:extLst>
          </c:dPt>
          <c:dPt>
            <c:idx val="9"/>
            <c:invertIfNegative val="0"/>
            <c:bubble3D val="0"/>
            <c:spPr>
              <a:solidFill>
                <a:schemeClr val="bg1">
                  <a:lumMod val="50000"/>
                </a:schemeClr>
              </a:solidFill>
              <a:effectLst/>
            </c:spPr>
            <c:extLst>
              <c:ext xmlns:c16="http://schemas.microsoft.com/office/drawing/2014/chart" uri="{C3380CC4-5D6E-409C-BE32-E72D297353CC}">
                <c16:uniqueId val="{0000000C-3B12-4EEA-AFC7-FED9D249D45F}"/>
              </c:ext>
            </c:extLst>
          </c:dPt>
          <c:dPt>
            <c:idx val="10"/>
            <c:invertIfNegative val="0"/>
            <c:bubble3D val="0"/>
            <c:spPr>
              <a:solidFill>
                <a:srgbClr val="4B64A3"/>
              </a:solidFill>
              <a:ln w="19050">
                <a:noFill/>
              </a:ln>
              <a:effectLst/>
            </c:spPr>
            <c:extLst>
              <c:ext xmlns:c16="http://schemas.microsoft.com/office/drawing/2014/chart" uri="{C3380CC4-5D6E-409C-BE32-E72D297353CC}">
                <c16:uniqueId val="{0000000D-3B12-4EEA-AFC7-FED9D249D45F}"/>
              </c:ext>
            </c:extLst>
          </c:dPt>
          <c:dPt>
            <c:idx val="11"/>
            <c:invertIfNegative val="0"/>
            <c:bubble3D val="0"/>
            <c:spPr>
              <a:solidFill>
                <a:srgbClr val="4B64A3"/>
              </a:solidFill>
              <a:effectLst/>
            </c:spPr>
            <c:extLst>
              <c:ext xmlns:c16="http://schemas.microsoft.com/office/drawing/2014/chart" uri="{C3380CC4-5D6E-409C-BE32-E72D297353CC}">
                <c16:uniqueId val="{00000002-3B12-4EEA-AFC7-FED9D249D45F}"/>
              </c:ext>
            </c:extLst>
          </c:dPt>
          <c:dPt>
            <c:idx val="12"/>
            <c:invertIfNegative val="0"/>
            <c:bubble3D val="0"/>
            <c:spPr>
              <a:solidFill>
                <a:srgbClr val="4B64A3"/>
              </a:solidFill>
              <a:ln w="28575">
                <a:noFill/>
              </a:ln>
              <a:effectLst/>
            </c:spPr>
            <c:extLst>
              <c:ext xmlns:c16="http://schemas.microsoft.com/office/drawing/2014/chart" uri="{C3380CC4-5D6E-409C-BE32-E72D297353CC}">
                <c16:uniqueId val="{0000000E-3B12-4EEA-AFC7-FED9D249D45F}"/>
              </c:ext>
            </c:extLst>
          </c:dPt>
          <c:dPt>
            <c:idx val="13"/>
            <c:invertIfNegative val="0"/>
            <c:bubble3D val="0"/>
            <c:spPr>
              <a:solidFill>
                <a:srgbClr val="677EB9"/>
              </a:solidFill>
              <a:effectLst/>
            </c:spPr>
            <c:extLst>
              <c:ext xmlns:c16="http://schemas.microsoft.com/office/drawing/2014/chart" uri="{C3380CC4-5D6E-409C-BE32-E72D297353CC}">
                <c16:uniqueId val="{0000000F-3B12-4EEA-AFC7-FED9D249D45F}"/>
              </c:ext>
            </c:extLst>
          </c:dPt>
          <c:dPt>
            <c:idx val="14"/>
            <c:invertIfNegative val="0"/>
            <c:bubble3D val="0"/>
            <c:spPr>
              <a:solidFill>
                <a:srgbClr val="96A6CE"/>
              </a:solidFill>
              <a:effectLst/>
            </c:spPr>
            <c:extLst>
              <c:ext xmlns:c16="http://schemas.microsoft.com/office/drawing/2014/chart" uri="{C3380CC4-5D6E-409C-BE32-E72D297353CC}">
                <c16:uniqueId val="{00000010-3B12-4EEA-AFC7-FED9D249D45F}"/>
              </c:ext>
            </c:extLst>
          </c:dPt>
          <c:dPt>
            <c:idx val="15"/>
            <c:invertIfNegative val="0"/>
            <c:bubble3D val="0"/>
            <c:spPr>
              <a:solidFill>
                <a:srgbClr val="BBC5DF"/>
              </a:solidFill>
              <a:effectLst/>
            </c:spPr>
            <c:extLst>
              <c:ext xmlns:c16="http://schemas.microsoft.com/office/drawing/2014/chart" uri="{C3380CC4-5D6E-409C-BE32-E72D297353CC}">
                <c16:uniqueId val="{00000011-3B12-4EEA-AFC7-FED9D249D45F}"/>
              </c:ext>
            </c:extLst>
          </c:dPt>
          <c:dPt>
            <c:idx val="16"/>
            <c:invertIfNegative val="0"/>
            <c:bubble3D val="0"/>
            <c:spPr>
              <a:solidFill>
                <a:srgbClr val="BBC5DF"/>
              </a:solidFill>
              <a:effectLst/>
            </c:spPr>
            <c:extLst>
              <c:ext xmlns:c16="http://schemas.microsoft.com/office/drawing/2014/chart" uri="{C3380CC4-5D6E-409C-BE32-E72D297353CC}">
                <c16:uniqueId val="{00000012-3B12-4EEA-AFC7-FED9D249D45F}"/>
              </c:ext>
            </c:extLst>
          </c:dPt>
          <c:dPt>
            <c:idx val="17"/>
            <c:invertIfNegative val="0"/>
            <c:bubble3D val="0"/>
            <c:spPr>
              <a:solidFill>
                <a:srgbClr val="BBC5DF"/>
              </a:solidFill>
              <a:effectLst/>
            </c:spPr>
            <c:extLst>
              <c:ext xmlns:c16="http://schemas.microsoft.com/office/drawing/2014/chart" uri="{C3380CC4-5D6E-409C-BE32-E72D297353CC}">
                <c16:uniqueId val="{00000013-3B12-4EEA-AFC7-FED9D249D45F}"/>
              </c:ext>
            </c:extLst>
          </c:dPt>
          <c:dLbls>
            <c:dLbl>
              <c:idx val="8"/>
              <c:numFmt formatCode="0.0&quot;%&quot;" sourceLinked="0"/>
              <c:spPr/>
              <c:txPr>
                <a:bodyPr/>
                <a:lstStyle/>
                <a:p>
                  <a:pPr>
                    <a:defRPr b="0">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1-3B12-4EEA-AFC7-FED9D249D45F}"/>
                </c:ext>
              </c:extLst>
            </c:dLbl>
            <c:dLbl>
              <c:idx val="9"/>
              <c:numFmt formatCode="0.0&quot;%&quot;" sourceLinked="0"/>
              <c:spPr>
                <a:noFill/>
                <a:ln>
                  <a:noFill/>
                </a:ln>
                <a:effectLst/>
              </c:spPr>
              <c:txPr>
                <a:bodyPr wrap="square" lIns="38100" tIns="19050" rIns="38100" bIns="19050" anchor="ctr">
                  <a:spAutoFit/>
                </a:bodyPr>
                <a:lstStyle/>
                <a:p>
                  <a:pPr>
                    <a:defRPr b="1">
                      <a:solidFill>
                        <a:schemeClr val="tx1"/>
                      </a:solidFill>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C-3B12-4EEA-AFC7-FED9D249D45F}"/>
                </c:ext>
              </c:extLst>
            </c:dLbl>
            <c:numFmt formatCode="0.0&quot;%&quot;" sourceLinked="0"/>
            <c:spPr>
              <a:noFill/>
              <a:ln>
                <a:noFill/>
              </a:ln>
              <a:effectLst/>
            </c:spPr>
            <c:txPr>
              <a:bodyPr wrap="square" lIns="38100" tIns="19050" rIns="38100" bIns="19050" anchor="ctr">
                <a:spAutoFit/>
              </a:bodyPr>
              <a:lstStyle/>
              <a:p>
                <a:pPr>
                  <a:defRPr b="0">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Hoja1!$A$2:$A$19</c:f>
              <c:strCache>
                <c:ptCount val="18"/>
                <c:pt idx="0">
                  <c:v>Castilla y León</c:v>
                </c:pt>
                <c:pt idx="1">
                  <c:v>Navarra</c:v>
                </c:pt>
                <c:pt idx="2">
                  <c:v>Castilla la Mancha</c:v>
                </c:pt>
                <c:pt idx="3">
                  <c:v>Baleares</c:v>
                </c:pt>
                <c:pt idx="4">
                  <c:v>Pais Vasco</c:v>
                </c:pt>
                <c:pt idx="5">
                  <c:v>Cataluña</c:v>
                </c:pt>
                <c:pt idx="6">
                  <c:v>Asturias</c:v>
                </c:pt>
                <c:pt idx="7">
                  <c:v>Extremadura</c:v>
                </c:pt>
                <c:pt idx="8">
                  <c:v>Aragón</c:v>
                </c:pt>
                <c:pt idx="9">
                  <c:v>Media de España</c:v>
                </c:pt>
                <c:pt idx="10">
                  <c:v>Comunidad Valenciana</c:v>
                </c:pt>
                <c:pt idx="11">
                  <c:v>Andalucía</c:v>
                </c:pt>
                <c:pt idx="12">
                  <c:v>Galicia</c:v>
                </c:pt>
                <c:pt idx="13">
                  <c:v>Madrid</c:v>
                </c:pt>
                <c:pt idx="14">
                  <c:v>Murcia</c:v>
                </c:pt>
                <c:pt idx="15">
                  <c:v>Cantabria</c:v>
                </c:pt>
                <c:pt idx="16">
                  <c:v>La Rioja</c:v>
                </c:pt>
                <c:pt idx="17">
                  <c:v>Canarias</c:v>
                </c:pt>
              </c:strCache>
            </c:strRef>
          </c:cat>
          <c:val>
            <c:numRef>
              <c:f>Hoja1!$B$2:$B$19</c:f>
              <c:numCache>
                <c:formatCode>General</c:formatCode>
                <c:ptCount val="18"/>
                <c:pt idx="0">
                  <c:v>32</c:v>
                </c:pt>
                <c:pt idx="1">
                  <c:v>31.7</c:v>
                </c:pt>
                <c:pt idx="2">
                  <c:v>31.6</c:v>
                </c:pt>
                <c:pt idx="3">
                  <c:v>30.2</c:v>
                </c:pt>
                <c:pt idx="4">
                  <c:v>30.1</c:v>
                </c:pt>
                <c:pt idx="5">
                  <c:v>29.8</c:v>
                </c:pt>
                <c:pt idx="6">
                  <c:v>28.7</c:v>
                </c:pt>
                <c:pt idx="7">
                  <c:v>28.7</c:v>
                </c:pt>
                <c:pt idx="8">
                  <c:v>28.6</c:v>
                </c:pt>
                <c:pt idx="9">
                  <c:v>27.2</c:v>
                </c:pt>
                <c:pt idx="10">
                  <c:v>27</c:v>
                </c:pt>
                <c:pt idx="11">
                  <c:v>26</c:v>
                </c:pt>
                <c:pt idx="12">
                  <c:v>26</c:v>
                </c:pt>
                <c:pt idx="13">
                  <c:v>25</c:v>
                </c:pt>
                <c:pt idx="14">
                  <c:v>24.8</c:v>
                </c:pt>
                <c:pt idx="15">
                  <c:v>23</c:v>
                </c:pt>
                <c:pt idx="16">
                  <c:v>22</c:v>
                </c:pt>
                <c:pt idx="17">
                  <c:v>20.8</c:v>
                </c:pt>
              </c:numCache>
            </c:numRef>
          </c:val>
          <c:extLst>
            <c:ext xmlns:c16="http://schemas.microsoft.com/office/drawing/2014/chart" uri="{C3380CC4-5D6E-409C-BE32-E72D297353CC}">
              <c16:uniqueId val="{00000003-3B12-4EEA-AFC7-FED9D249D45F}"/>
            </c:ext>
          </c:extLst>
        </c:ser>
        <c:dLbls>
          <c:showLegendKey val="0"/>
          <c:showVal val="0"/>
          <c:showCatName val="0"/>
          <c:showSerName val="0"/>
          <c:showPercent val="0"/>
          <c:showBubbleSize val="0"/>
        </c:dLbls>
        <c:gapWidth val="50"/>
        <c:axId val="93913088"/>
        <c:axId val="93914624"/>
      </c:barChart>
      <c:catAx>
        <c:axId val="93913088"/>
        <c:scaling>
          <c:orientation val="maxMin"/>
        </c:scaling>
        <c:delete val="0"/>
        <c:axPos val="l"/>
        <c:numFmt formatCode="General" sourceLinked="0"/>
        <c:majorTickMark val="none"/>
        <c:minorTickMark val="none"/>
        <c:tickLblPos val="nextTo"/>
        <c:txPr>
          <a:bodyPr/>
          <a:lstStyle/>
          <a:p>
            <a:pPr>
              <a:defRPr sz="1000">
                <a:latin typeface="Segoe UI" panose="020B0502040204020203" pitchFamily="34" charset="0"/>
                <a:cs typeface="Segoe UI" panose="020B0502040204020203" pitchFamily="34" charset="0"/>
              </a:defRPr>
            </a:pPr>
            <a:endParaRPr lang="es-ES"/>
          </a:p>
        </c:txPr>
        <c:crossAx val="93914624"/>
        <c:crosses val="autoZero"/>
        <c:auto val="1"/>
        <c:lblAlgn val="ctr"/>
        <c:lblOffset val="100"/>
        <c:noMultiLvlLbl val="0"/>
      </c:catAx>
      <c:valAx>
        <c:axId val="93914624"/>
        <c:scaling>
          <c:orientation val="minMax"/>
        </c:scaling>
        <c:delete val="1"/>
        <c:axPos val="t"/>
        <c:numFmt formatCode="General" sourceLinked="1"/>
        <c:majorTickMark val="out"/>
        <c:minorTickMark val="none"/>
        <c:tickLblPos val="none"/>
        <c:crossAx val="93913088"/>
        <c:crosses val="autoZero"/>
        <c:crossBetween val="between"/>
      </c:valAx>
    </c:plotArea>
    <c:plotVisOnly val="1"/>
    <c:dispBlanksAs val="gap"/>
    <c:showDLblsOverMax val="0"/>
  </c:chart>
  <c:txPr>
    <a:bodyPr/>
    <a:lstStyle/>
    <a:p>
      <a:pPr>
        <a:defRPr sz="1200">
          <a:solidFill>
            <a:schemeClr val="tx1">
              <a:lumMod val="75000"/>
              <a:lumOff val="25000"/>
            </a:schemeClr>
          </a:solidFill>
          <a:latin typeface="+mn-lt"/>
          <a:cs typeface="Calibri" pitchFamily="34" charset="0"/>
        </a:defRPr>
      </a:pPr>
      <a:endParaRPr lang="es-E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6213597747502858E-2"/>
          <c:y val="2.6312259181968438E-2"/>
          <c:w val="0.93772174809882103"/>
          <c:h val="0.8464902398611045"/>
        </c:manualLayout>
      </c:layout>
      <c:barChart>
        <c:barDir val="col"/>
        <c:grouping val="clustered"/>
        <c:varyColors val="0"/>
        <c:ser>
          <c:idx val="3"/>
          <c:order val="0"/>
          <c:tx>
            <c:strRef>
              <c:f>Hoja1!$B$1</c:f>
              <c:strCache>
                <c:ptCount val="1"/>
                <c:pt idx="0">
                  <c:v>2011</c:v>
                </c:pt>
              </c:strCache>
            </c:strRef>
          </c:tx>
          <c:invertIfNegative val="0"/>
          <c:dLbls>
            <c:numFmt formatCode="0.0&quot;%&quot;" sourceLinked="0"/>
            <c:spPr>
              <a:noFill/>
              <a:ln>
                <a:noFill/>
              </a:ln>
              <a:effectLst/>
            </c:spPr>
            <c:txPr>
              <a:bodyPr wrap="square" lIns="38100" tIns="19050" rIns="38100" bIns="19050" anchor="ctr" anchorCtr="0">
                <a:spAutoFit/>
              </a:bodyPr>
              <a:lstStyle/>
              <a:p>
                <a:pPr algn="ctr">
                  <a:defRPr lang="en-US" sz="800" b="0" i="0" u="none" strike="noStrike" kern="1200" baseline="0">
                    <a:solidFill>
                      <a:schemeClr val="tx1">
                        <a:lumMod val="50000"/>
                        <a:lumOff val="50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Hoja1!$A$2:$A$9</c:f>
              <c:strCache>
                <c:ptCount val="8"/>
                <c:pt idx="0">
                  <c:v>Librerías</c:v>
                </c:pt>
                <c:pt idx="1">
                  <c:v>Internet</c:v>
                </c:pt>
                <c:pt idx="2">
                  <c:v>Colegio / Ampas / Centro de estudios</c:v>
                </c:pt>
                <c:pt idx="3">
                  <c:v>Cadena de librerías</c:v>
                </c:pt>
                <c:pt idx="4">
                  <c:v>Grandes superficies</c:v>
                </c:pt>
                <c:pt idx="5">
                  <c:v>Hipermercado</c:v>
                </c:pt>
                <c:pt idx="6">
                  <c:v>Editorial</c:v>
                </c:pt>
                <c:pt idx="7">
                  <c:v>Otros</c:v>
                </c:pt>
              </c:strCache>
            </c:strRef>
          </c:cat>
          <c:val>
            <c:numRef>
              <c:f>Hoja1!$B$2:$B$9</c:f>
            </c:numRef>
          </c:val>
          <c:extLst>
            <c:ext xmlns:c16="http://schemas.microsoft.com/office/drawing/2014/chart" uri="{C3380CC4-5D6E-409C-BE32-E72D297353CC}">
              <c16:uniqueId val="{00000000-6C8B-4E5B-8CC4-706A840D0152}"/>
            </c:ext>
          </c:extLst>
        </c:ser>
        <c:ser>
          <c:idx val="0"/>
          <c:order val="1"/>
          <c:tx>
            <c:strRef>
              <c:f>Hoja1!$C$1</c:f>
              <c:strCache>
                <c:ptCount val="1"/>
                <c:pt idx="0">
                  <c:v>2020</c:v>
                </c:pt>
              </c:strCache>
            </c:strRef>
          </c:tx>
          <c:spPr>
            <a:solidFill>
              <a:srgbClr val="D6E8FF"/>
            </a:solidFill>
          </c:spPr>
          <c:invertIfNegative val="0"/>
          <c:dPt>
            <c:idx val="0"/>
            <c:invertIfNegative val="0"/>
            <c:bubble3D val="0"/>
            <c:extLst>
              <c:ext xmlns:c16="http://schemas.microsoft.com/office/drawing/2014/chart" uri="{C3380CC4-5D6E-409C-BE32-E72D297353CC}">
                <c16:uniqueId val="{00000001-6C8B-4E5B-8CC4-706A840D0152}"/>
              </c:ext>
            </c:extLst>
          </c:dPt>
          <c:dLbls>
            <c:dLbl>
              <c:idx val="0"/>
              <c:layout>
                <c:manualLayout>
                  <c:x val="-4.9563845411351951E-3"/>
                  <c:y val="5.747132409565806E-3"/>
                </c:manualLayout>
              </c:layout>
              <c:numFmt formatCode="0.0&quot;%&quot;" sourceLinked="0"/>
              <c:spPr>
                <a:noFill/>
              </c:spPr>
              <c:txPr>
                <a:bodyPr/>
                <a:lstStyle/>
                <a:p>
                  <a:pPr>
                    <a:defRPr sz="1000" b="0">
                      <a:solidFill>
                        <a:schemeClr val="tx1">
                          <a:lumMod val="50000"/>
                          <a:lumOff val="50000"/>
                        </a:schemeClr>
                      </a:solidFill>
                      <a:latin typeface="Calibri Light" panose="020F0302020204030204" pitchFamily="34" charset="0"/>
                      <a:cs typeface="Calibri Light" panose="020F0302020204030204" pitchFamily="34" charset="0"/>
                    </a:defRPr>
                  </a:pPr>
                  <a:endParaRPr lang="es-E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C8B-4E5B-8CC4-706A840D0152}"/>
                </c:ext>
              </c:extLst>
            </c:dLbl>
            <c:dLbl>
              <c:idx val="1"/>
              <c:layout>
                <c:manualLayout>
                  <c:x val="0"/>
                  <c:y val="3.29966462936186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C8B-4E5B-8CC4-706A840D0152}"/>
                </c:ext>
              </c:extLst>
            </c:dLbl>
            <c:dLbl>
              <c:idx val="2"/>
              <c:layout>
                <c:manualLayout>
                  <c:x val="3.2888336587350818E-3"/>
                  <c:y val="1.64983231468096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C8B-4E5B-8CC4-706A840D0152}"/>
                </c:ext>
              </c:extLst>
            </c:dLbl>
            <c:dLbl>
              <c:idx val="3"/>
              <c:layout>
                <c:manualLayout>
                  <c:x val="0"/>
                  <c:y val="1.31986585174475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C8B-4E5B-8CC4-706A840D0152}"/>
                </c:ext>
              </c:extLst>
            </c:dLbl>
            <c:dLbl>
              <c:idx val="4"/>
              <c:layout>
                <c:manualLayout>
                  <c:x val="2.1925557724900547E-3"/>
                  <c:y val="9.89899388808576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C8B-4E5B-8CC4-706A840D0152}"/>
                </c:ext>
              </c:extLst>
            </c:dLbl>
            <c:dLbl>
              <c:idx val="5"/>
              <c:layout>
                <c:manualLayout>
                  <c:x val="-8.0392782953679801E-17"/>
                  <c:y val="-1.209863054324793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C8B-4E5B-8CC4-706A840D0152}"/>
                </c:ext>
              </c:extLst>
            </c:dLbl>
            <c:dLbl>
              <c:idx val="6"/>
              <c:layout>
                <c:manualLayout>
                  <c:x val="-3.2888336587350818E-3"/>
                  <c:y val="2.30976524055333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C8B-4E5B-8CC4-706A840D0152}"/>
                </c:ext>
              </c:extLst>
            </c:dLbl>
            <c:dLbl>
              <c:idx val="7"/>
              <c:layout>
                <c:manualLayout>
                  <c:x val="1.0962778862450273E-3"/>
                  <c:y val="1.31986585174476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C8B-4E5B-8CC4-706A840D0152}"/>
                </c:ext>
              </c:extLst>
            </c:dLbl>
            <c:numFmt formatCode="0.0&quot;%&quot;" sourceLinked="0"/>
            <c:spPr>
              <a:noFill/>
              <a:ln>
                <a:noFill/>
              </a:ln>
              <a:effectLst/>
            </c:spPr>
            <c:txPr>
              <a:bodyPr wrap="square" lIns="38100" tIns="19050" rIns="38100" bIns="19050" anchor="ctr">
                <a:spAutoFit/>
              </a:bodyPr>
              <a:lstStyle/>
              <a:p>
                <a:pPr>
                  <a:defRPr sz="1000" b="0">
                    <a:solidFill>
                      <a:schemeClr val="tx1">
                        <a:lumMod val="50000"/>
                        <a:lumOff val="50000"/>
                      </a:schemeClr>
                    </a:solidFill>
                    <a:latin typeface="Calibri Light" panose="020F0302020204030204" pitchFamily="34" charset="0"/>
                    <a:cs typeface="Calibri Light" panose="020F0302020204030204"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Hoja1!$A$2:$A$9</c:f>
              <c:strCache>
                <c:ptCount val="8"/>
                <c:pt idx="0">
                  <c:v>Librerías</c:v>
                </c:pt>
                <c:pt idx="1">
                  <c:v>Internet</c:v>
                </c:pt>
                <c:pt idx="2">
                  <c:v>Colegio / Ampas / Centro de estudios</c:v>
                </c:pt>
                <c:pt idx="3">
                  <c:v>Cadena de librerías</c:v>
                </c:pt>
                <c:pt idx="4">
                  <c:v>Grandes superficies</c:v>
                </c:pt>
                <c:pt idx="5">
                  <c:v>Hipermercado</c:v>
                </c:pt>
                <c:pt idx="6">
                  <c:v>Editorial</c:v>
                </c:pt>
                <c:pt idx="7">
                  <c:v>Otros</c:v>
                </c:pt>
              </c:strCache>
            </c:strRef>
          </c:cat>
          <c:val>
            <c:numRef>
              <c:f>Hoja1!$C$2:$C$9</c:f>
            </c:numRef>
          </c:val>
          <c:extLst>
            <c:ext xmlns:c16="http://schemas.microsoft.com/office/drawing/2014/chart" uri="{C3380CC4-5D6E-409C-BE32-E72D297353CC}">
              <c16:uniqueId val="{00000009-6C8B-4E5B-8CC4-706A840D0152}"/>
            </c:ext>
          </c:extLst>
        </c:ser>
        <c:ser>
          <c:idx val="1"/>
          <c:order val="2"/>
          <c:tx>
            <c:strRef>
              <c:f>Hoja1!$D$1</c:f>
              <c:strCache>
                <c:ptCount val="1"/>
                <c:pt idx="0">
                  <c:v>2023</c:v>
                </c:pt>
              </c:strCache>
            </c:strRef>
          </c:tx>
          <c:spPr>
            <a:solidFill>
              <a:sysClr val="window" lastClr="FFFFFF">
                <a:lumMod val="85000"/>
              </a:sysClr>
            </a:solidFill>
          </c:spPr>
          <c:invertIfNegative val="0"/>
          <c:dLbls>
            <c:numFmt formatCode="0&quot;%&quot;" sourceLinked="0"/>
            <c:spPr>
              <a:noFill/>
              <a:ln>
                <a:noFill/>
              </a:ln>
              <a:effectLst/>
            </c:spPr>
            <c:txPr>
              <a:bodyPr wrap="square" lIns="38100" tIns="19050" rIns="38100" bIns="19050" anchor="ctr">
                <a:spAutoFit/>
              </a:bodyPr>
              <a:lstStyle/>
              <a:p>
                <a:pPr>
                  <a:defRPr sz="1000">
                    <a:solidFill>
                      <a:schemeClr val="tx1">
                        <a:lumMod val="50000"/>
                        <a:lumOff val="50000"/>
                      </a:schemeClr>
                    </a:solidFill>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Hoja1!$A$2:$A$9</c:f>
              <c:strCache>
                <c:ptCount val="8"/>
                <c:pt idx="0">
                  <c:v>Librerías</c:v>
                </c:pt>
                <c:pt idx="1">
                  <c:v>Internet</c:v>
                </c:pt>
                <c:pt idx="2">
                  <c:v>Colegio / Ampas / Centro de estudios</c:v>
                </c:pt>
                <c:pt idx="3">
                  <c:v>Cadena de librerías</c:v>
                </c:pt>
                <c:pt idx="4">
                  <c:v>Grandes superficies</c:v>
                </c:pt>
                <c:pt idx="5">
                  <c:v>Hipermercado</c:v>
                </c:pt>
                <c:pt idx="6">
                  <c:v>Editorial</c:v>
                </c:pt>
                <c:pt idx="7">
                  <c:v>Otros</c:v>
                </c:pt>
              </c:strCache>
            </c:strRef>
          </c:cat>
          <c:val>
            <c:numRef>
              <c:f>Hoja1!$D$2:$D$9</c:f>
              <c:numCache>
                <c:formatCode>General</c:formatCode>
                <c:ptCount val="8"/>
                <c:pt idx="0">
                  <c:v>56.5</c:v>
                </c:pt>
                <c:pt idx="1">
                  <c:v>16.899999999999999</c:v>
                </c:pt>
                <c:pt idx="2">
                  <c:v>24.1</c:v>
                </c:pt>
                <c:pt idx="3">
                  <c:v>1.8</c:v>
                </c:pt>
                <c:pt idx="4">
                  <c:v>2.1</c:v>
                </c:pt>
                <c:pt idx="5">
                  <c:v>2.1</c:v>
                </c:pt>
                <c:pt idx="6">
                  <c:v>0.9</c:v>
                </c:pt>
                <c:pt idx="7" formatCode="0.0">
                  <c:v>4.0999999999999996</c:v>
                </c:pt>
              </c:numCache>
            </c:numRef>
          </c:val>
          <c:extLst>
            <c:ext xmlns:c16="http://schemas.microsoft.com/office/drawing/2014/chart" uri="{C3380CC4-5D6E-409C-BE32-E72D297353CC}">
              <c16:uniqueId val="{0000000A-6C8B-4E5B-8CC4-706A840D0152}"/>
            </c:ext>
          </c:extLst>
        </c:ser>
        <c:ser>
          <c:idx val="2"/>
          <c:order val="3"/>
          <c:tx>
            <c:strRef>
              <c:f>Hoja1!$E$1</c:f>
              <c:strCache>
                <c:ptCount val="1"/>
                <c:pt idx="0">
                  <c:v>2024</c:v>
                </c:pt>
              </c:strCache>
            </c:strRef>
          </c:tx>
          <c:spPr>
            <a:solidFill>
              <a:srgbClr val="1F2A44">
                <a:alpha val="50196"/>
              </a:srgbClr>
            </a:solidFill>
          </c:spPr>
          <c:invertIfNegative val="0"/>
          <c:dLbls>
            <c:numFmt formatCode="0&quot;%&quot;" sourceLinked="0"/>
            <c:spPr>
              <a:noFill/>
              <a:ln>
                <a:noFill/>
              </a:ln>
              <a:effectLst/>
            </c:spPr>
            <c:txPr>
              <a:bodyPr wrap="square" lIns="38100" tIns="19050" rIns="38100" bIns="19050" anchor="ctr" anchorCtr="0">
                <a:spAutoFit/>
              </a:bodyPr>
              <a:lstStyle/>
              <a:p>
                <a:pPr algn="ctr">
                  <a:defRPr lang="en-US" sz="10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Hoja1!$A$2:$A$9</c:f>
              <c:strCache>
                <c:ptCount val="8"/>
                <c:pt idx="0">
                  <c:v>Librerías</c:v>
                </c:pt>
                <c:pt idx="1">
                  <c:v>Internet</c:v>
                </c:pt>
                <c:pt idx="2">
                  <c:v>Colegio / Ampas / Centro de estudios</c:v>
                </c:pt>
                <c:pt idx="3">
                  <c:v>Cadena de librerías</c:v>
                </c:pt>
                <c:pt idx="4">
                  <c:v>Grandes superficies</c:v>
                </c:pt>
                <c:pt idx="5">
                  <c:v>Hipermercado</c:v>
                </c:pt>
                <c:pt idx="6">
                  <c:v>Editorial</c:v>
                </c:pt>
                <c:pt idx="7">
                  <c:v>Otros</c:v>
                </c:pt>
              </c:strCache>
            </c:strRef>
          </c:cat>
          <c:val>
            <c:numRef>
              <c:f>Hoja1!$E$2:$E$9</c:f>
              <c:numCache>
                <c:formatCode>General</c:formatCode>
                <c:ptCount val="8"/>
                <c:pt idx="0">
                  <c:v>55.7</c:v>
                </c:pt>
                <c:pt idx="1">
                  <c:v>17.3</c:v>
                </c:pt>
                <c:pt idx="2">
                  <c:v>17.600000000000001</c:v>
                </c:pt>
                <c:pt idx="3">
                  <c:v>2.6</c:v>
                </c:pt>
                <c:pt idx="4">
                  <c:v>3.8</c:v>
                </c:pt>
                <c:pt idx="5">
                  <c:v>2.8</c:v>
                </c:pt>
                <c:pt idx="6">
                  <c:v>2</c:v>
                </c:pt>
                <c:pt idx="7" formatCode="0.0">
                  <c:v>5.7</c:v>
                </c:pt>
              </c:numCache>
            </c:numRef>
          </c:val>
          <c:extLst>
            <c:ext xmlns:c16="http://schemas.microsoft.com/office/drawing/2014/chart" uri="{C3380CC4-5D6E-409C-BE32-E72D297353CC}">
              <c16:uniqueId val="{0000000B-6C8B-4E5B-8CC4-706A840D0152}"/>
            </c:ext>
          </c:extLst>
        </c:ser>
        <c:ser>
          <c:idx val="4"/>
          <c:order val="4"/>
          <c:tx>
            <c:strRef>
              <c:f>Hoja1!$F$1</c:f>
              <c:strCache>
                <c:ptCount val="1"/>
                <c:pt idx="0">
                  <c:v>2025</c:v>
                </c:pt>
              </c:strCache>
            </c:strRef>
          </c:tx>
          <c:spPr>
            <a:solidFill>
              <a:srgbClr val="1F2A44"/>
            </a:solidFill>
          </c:spPr>
          <c:invertIfNegative val="0"/>
          <c:dLbls>
            <c:dLbl>
              <c:idx val="0"/>
              <c:layout>
                <c:manualLayout>
                  <c:x val="3.288833658735081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C8B-4E5B-8CC4-706A840D0152}"/>
                </c:ext>
              </c:extLst>
            </c:dLbl>
            <c:dLbl>
              <c:idx val="1"/>
              <c:layout>
                <c:manualLayout>
                  <c:x val="8.7702230899602187E-3"/>
                  <c:y val="1.31986585174476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C8B-4E5B-8CC4-706A840D0152}"/>
                </c:ext>
              </c:extLst>
            </c:dLbl>
            <c:dLbl>
              <c:idx val="4"/>
              <c:layout>
                <c:manualLayout>
                  <c:x val="0"/>
                  <c:y val="2.31081718729200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C8B-4E5B-8CC4-706A840D0152}"/>
                </c:ext>
              </c:extLst>
            </c:dLbl>
            <c:numFmt formatCode="0&quot;%&quot;" sourceLinked="0"/>
            <c:spPr>
              <a:noFill/>
              <a:ln>
                <a:noFill/>
              </a:ln>
              <a:effectLst/>
            </c:spPr>
            <c:txPr>
              <a:bodyPr wrap="square" lIns="38100" tIns="19050" rIns="38100" bIns="19050" anchor="ctr" anchorCtr="0">
                <a:spAutoFit/>
              </a:bodyPr>
              <a:lstStyle/>
              <a:p>
                <a:pPr algn="ctr">
                  <a:defRPr lang="en-US" sz="1600" b="1"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Hoja1!$A$2:$A$9</c:f>
              <c:strCache>
                <c:ptCount val="8"/>
                <c:pt idx="0">
                  <c:v>Librerías</c:v>
                </c:pt>
                <c:pt idx="1">
                  <c:v>Internet</c:v>
                </c:pt>
                <c:pt idx="2">
                  <c:v>Colegio / Ampas / Centro de estudios</c:v>
                </c:pt>
                <c:pt idx="3">
                  <c:v>Cadena de librerías</c:v>
                </c:pt>
                <c:pt idx="4">
                  <c:v>Grandes superficies</c:v>
                </c:pt>
                <c:pt idx="5">
                  <c:v>Hipermercado</c:v>
                </c:pt>
                <c:pt idx="6">
                  <c:v>Editorial</c:v>
                </c:pt>
                <c:pt idx="7">
                  <c:v>Otros</c:v>
                </c:pt>
              </c:strCache>
            </c:strRef>
          </c:cat>
          <c:val>
            <c:numRef>
              <c:f>Hoja1!$F$2:$F$9</c:f>
              <c:numCache>
                <c:formatCode>General</c:formatCode>
                <c:ptCount val="8"/>
                <c:pt idx="0">
                  <c:v>53.3</c:v>
                </c:pt>
                <c:pt idx="1">
                  <c:v>19.7</c:v>
                </c:pt>
                <c:pt idx="2">
                  <c:v>17.7</c:v>
                </c:pt>
                <c:pt idx="3">
                  <c:v>6.6</c:v>
                </c:pt>
                <c:pt idx="4">
                  <c:v>4.8</c:v>
                </c:pt>
                <c:pt idx="5">
                  <c:v>3.7</c:v>
                </c:pt>
                <c:pt idx="6">
                  <c:v>1.9</c:v>
                </c:pt>
                <c:pt idx="7">
                  <c:v>2.9</c:v>
                </c:pt>
              </c:numCache>
            </c:numRef>
          </c:val>
          <c:extLst>
            <c:ext xmlns:c16="http://schemas.microsoft.com/office/drawing/2014/chart" uri="{C3380CC4-5D6E-409C-BE32-E72D297353CC}">
              <c16:uniqueId val="{0000000F-6C8B-4E5B-8CC4-706A840D0152}"/>
            </c:ext>
          </c:extLst>
        </c:ser>
        <c:dLbls>
          <c:showLegendKey val="0"/>
          <c:showVal val="1"/>
          <c:showCatName val="0"/>
          <c:showSerName val="0"/>
          <c:showPercent val="0"/>
          <c:showBubbleSize val="0"/>
        </c:dLbls>
        <c:gapWidth val="100"/>
        <c:axId val="94155904"/>
        <c:axId val="94157440"/>
      </c:barChart>
      <c:catAx>
        <c:axId val="94155904"/>
        <c:scaling>
          <c:orientation val="minMax"/>
        </c:scaling>
        <c:delete val="0"/>
        <c:axPos val="b"/>
        <c:numFmt formatCode="General" sourceLinked="0"/>
        <c:majorTickMark val="out"/>
        <c:minorTickMark val="none"/>
        <c:tickLblPos val="nextTo"/>
        <c:txPr>
          <a:bodyPr/>
          <a:lstStyle/>
          <a:p>
            <a:pPr>
              <a:defRPr sz="1050" b="1">
                <a:latin typeface="Segoe UI" panose="020B0502040204020203" pitchFamily="34" charset="0"/>
                <a:cs typeface="Segoe UI" panose="020B0502040204020203" pitchFamily="34" charset="0"/>
              </a:defRPr>
            </a:pPr>
            <a:endParaRPr lang="es-ES"/>
          </a:p>
        </c:txPr>
        <c:crossAx val="94157440"/>
        <c:crosses val="autoZero"/>
        <c:auto val="1"/>
        <c:lblAlgn val="ctr"/>
        <c:lblOffset val="100"/>
        <c:noMultiLvlLbl val="0"/>
      </c:catAx>
      <c:valAx>
        <c:axId val="94157440"/>
        <c:scaling>
          <c:orientation val="minMax"/>
          <c:max val="60"/>
          <c:min val="0"/>
        </c:scaling>
        <c:delete val="1"/>
        <c:axPos val="l"/>
        <c:numFmt formatCode="General" sourceLinked="1"/>
        <c:majorTickMark val="out"/>
        <c:minorTickMark val="none"/>
        <c:tickLblPos val="nextTo"/>
        <c:crossAx val="94155904"/>
        <c:crosses val="autoZero"/>
        <c:crossBetween val="between"/>
      </c:valAx>
    </c:plotArea>
    <c:legend>
      <c:legendPos val="r"/>
      <c:layout>
        <c:manualLayout>
          <c:xMode val="edge"/>
          <c:yMode val="edge"/>
          <c:x val="0.38135226136231604"/>
          <c:y val="3.177057405850435E-2"/>
          <c:w val="0.24001709502933796"/>
          <c:h val="0.12968123680783686"/>
        </c:manualLayout>
      </c:layout>
      <c:overlay val="0"/>
      <c:txPr>
        <a:bodyPr/>
        <a:lstStyle/>
        <a:p>
          <a:pPr>
            <a:defRPr sz="1800">
              <a:latin typeface="Segoe UI" panose="020B0502040204020203" pitchFamily="34" charset="0"/>
              <a:cs typeface="Segoe UI" panose="020B0502040204020203" pitchFamily="34" charset="0"/>
            </a:defRPr>
          </a:pPr>
          <a:endParaRPr lang="es-ES"/>
        </a:p>
      </c:txPr>
    </c:legend>
    <c:plotVisOnly val="1"/>
    <c:dispBlanksAs val="gap"/>
    <c:showDLblsOverMax val="0"/>
  </c:chart>
  <c:txPr>
    <a:bodyPr/>
    <a:lstStyle/>
    <a:p>
      <a:pPr>
        <a:defRPr sz="1800"/>
      </a:pPr>
      <a:endParaRPr lang="es-ES"/>
    </a:p>
  </c:txPr>
  <c:externalData r:id="rId2">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89255208435604"/>
          <c:y val="0.15726274864021317"/>
          <c:w val="0.75197439472185679"/>
          <c:h val="0.71539968975199786"/>
        </c:manualLayout>
      </c:layout>
      <c:doughnutChart>
        <c:varyColors val="1"/>
        <c:ser>
          <c:idx val="0"/>
          <c:order val="0"/>
          <c:tx>
            <c:strRef>
              <c:f>Hoja1!$B$1</c:f>
              <c:strCache>
                <c:ptCount val="1"/>
                <c:pt idx="0">
                  <c:v>FORMATO</c:v>
                </c:pt>
              </c:strCache>
            </c:strRef>
          </c:tx>
          <c:spPr>
            <a:solidFill>
              <a:srgbClr val="2D3C61"/>
            </a:solidFill>
          </c:spPr>
          <c:explosion val="2"/>
          <c:dPt>
            <c:idx val="0"/>
            <c:bubble3D val="0"/>
            <c:spPr>
              <a:solidFill>
                <a:srgbClr val="2D3C61"/>
              </a:solidFill>
              <a:ln>
                <a:noFill/>
              </a:ln>
              <a:effectLst/>
            </c:spPr>
            <c:extLst>
              <c:ext xmlns:c16="http://schemas.microsoft.com/office/drawing/2014/chart" uri="{C3380CC4-5D6E-409C-BE32-E72D297353CC}">
                <c16:uniqueId val="{00000001-6704-4D16-9A64-EB0D8D6944BD}"/>
              </c:ext>
            </c:extLst>
          </c:dPt>
          <c:dPt>
            <c:idx val="1"/>
            <c:bubble3D val="0"/>
            <c:spPr>
              <a:solidFill>
                <a:srgbClr val="BBC5DF"/>
              </a:solidFill>
              <a:ln>
                <a:noFill/>
              </a:ln>
              <a:effectLst/>
            </c:spPr>
            <c:extLst>
              <c:ext xmlns:c16="http://schemas.microsoft.com/office/drawing/2014/chart" uri="{C3380CC4-5D6E-409C-BE32-E72D297353CC}">
                <c16:uniqueId val="{00000003-6704-4D16-9A64-EB0D8D6944BD}"/>
              </c:ext>
            </c:extLst>
          </c:dPt>
          <c:dLbls>
            <c:dLbl>
              <c:idx val="0"/>
              <c:layout>
                <c:manualLayout>
                  <c:x val="1.5605790185920392E-2"/>
                  <c:y val="-1.2973312594136794E-2"/>
                </c:manualLayout>
              </c:layout>
              <c:numFmt formatCode="0.0%" sourceLinked="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704-4D16-9A64-EB0D8D6944BD}"/>
                </c:ext>
              </c:extLst>
            </c:dLbl>
            <c:dLbl>
              <c:idx val="1"/>
              <c:layout>
                <c:manualLayout>
                  <c:x val="-1.0264407894767237E-2"/>
                  <c:y val="8.16362933278489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704-4D16-9A64-EB0D8D6944BD}"/>
                </c:ext>
              </c:extLst>
            </c:dLbl>
            <c:numFmt formatCode="0.0%" sourceLinked="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extLst>
          </c:dLbls>
          <c:cat>
            <c:strRef>
              <c:f>Hoja1!$A$2:$A$3</c:f>
              <c:strCache>
                <c:ptCount val="2"/>
                <c:pt idx="0">
                  <c:v>Si</c:v>
                </c:pt>
                <c:pt idx="1">
                  <c:v>No</c:v>
                </c:pt>
              </c:strCache>
            </c:strRef>
          </c:cat>
          <c:val>
            <c:numRef>
              <c:f>Hoja1!$B$2:$B$3</c:f>
              <c:numCache>
                <c:formatCode>0.00%</c:formatCode>
                <c:ptCount val="2"/>
                <c:pt idx="0">
                  <c:v>0.27800000000000002</c:v>
                </c:pt>
                <c:pt idx="1">
                  <c:v>0.72199999999999998</c:v>
                </c:pt>
              </c:numCache>
            </c:numRef>
          </c:val>
          <c:extLst>
            <c:ext xmlns:c16="http://schemas.microsoft.com/office/drawing/2014/chart" uri="{C3380CC4-5D6E-409C-BE32-E72D297353CC}">
              <c16:uniqueId val="{00000006-6704-4D16-9A64-EB0D8D6944BD}"/>
            </c:ext>
          </c:extLst>
        </c:ser>
        <c:dLbls>
          <c:showLegendKey val="0"/>
          <c:showVal val="0"/>
          <c:showCatName val="0"/>
          <c:showSerName val="0"/>
          <c:showPercent val="0"/>
          <c:showBubbleSize val="0"/>
          <c:showLeaderLines val="0"/>
        </c:dLbls>
        <c:firstSliceAng val="73"/>
        <c:holeSize val="2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s-ES"/>
    </a:p>
  </c:txPr>
  <c:externalData r:id="rId4">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lineChart>
        <c:grouping val="standard"/>
        <c:varyColors val="0"/>
        <c:ser>
          <c:idx val="0"/>
          <c:order val="0"/>
          <c:tx>
            <c:strRef>
              <c:f>Hoja1!$B$1</c:f>
              <c:strCache>
                <c:ptCount val="1"/>
                <c:pt idx="0">
                  <c:v>Total lee</c:v>
                </c:pt>
              </c:strCache>
            </c:strRef>
          </c:tx>
          <c:spPr>
            <a:ln w="28575" cap="flat" cmpd="sng" algn="ctr">
              <a:solidFill>
                <a:srgbClr val="4962A1"/>
              </a:solidFill>
              <a:prstDash val="solid"/>
              <a:miter lim="800000"/>
            </a:ln>
            <a:effectLst/>
          </c:spPr>
          <c:marker>
            <c:symbol val="circle"/>
            <c:size val="10"/>
            <c:spPr>
              <a:solidFill>
                <a:schemeClr val="bg1">
                  <a:lumMod val="85000"/>
                </a:schemeClr>
              </a:solidFill>
              <a:ln w="12700" cap="flat" cmpd="sng" algn="ctr">
                <a:solidFill>
                  <a:srgbClr val="4962A1"/>
                </a:solidFill>
                <a:prstDash val="solid"/>
                <a:miter lim="800000"/>
              </a:ln>
              <a:effectLst/>
            </c:spPr>
          </c:marker>
          <c:dPt>
            <c:idx val="0"/>
            <c:bubble3D val="0"/>
            <c:spPr>
              <a:ln w="28575" cap="flat" cmpd="sng" algn="ctr">
                <a:solidFill>
                  <a:srgbClr val="4962A1"/>
                </a:solidFill>
                <a:prstDash val="dash"/>
                <a:miter lim="800000"/>
              </a:ln>
              <a:effectLst/>
            </c:spPr>
            <c:extLst>
              <c:ext xmlns:c16="http://schemas.microsoft.com/office/drawing/2014/chart" uri="{C3380CC4-5D6E-409C-BE32-E72D297353CC}">
                <c16:uniqueId val="{00000002-5EAC-4DC0-AA67-B9E79563521B}"/>
              </c:ext>
            </c:extLst>
          </c:dPt>
          <c:dLbls>
            <c:dLbl>
              <c:idx val="1"/>
              <c:numFmt formatCode="0.0&quot;%&quot;" sourceLinked="0"/>
              <c:spPr>
                <a:noFill/>
                <a:ln>
                  <a:noFill/>
                </a:ln>
                <a:effectLst/>
              </c:spPr>
              <c:txPr>
                <a:bodyPr anchorCtr="0"/>
                <a:lstStyle/>
                <a:p>
                  <a:pPr algn="ctr">
                    <a:defRPr lang="es-ES_tradnl" sz="1200" b="0"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03-5EAC-4DC0-AA67-B9E79563521B}"/>
                </c:ext>
              </c:extLst>
            </c:dLbl>
            <c:dLbl>
              <c:idx val="2"/>
              <c:numFmt formatCode="0.0&quot;%&quot;" sourceLinked="0"/>
              <c:spPr>
                <a:noFill/>
                <a:ln>
                  <a:noFill/>
                </a:ln>
                <a:effectLst/>
              </c:spPr>
              <c:txPr>
                <a:bodyPr anchorCtr="0"/>
                <a:lstStyle/>
                <a:p>
                  <a:pPr algn="ctr" rtl="0">
                    <a:defRPr lang="en-US" sz="1200" b="0"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04-5EAC-4DC0-AA67-B9E79563521B}"/>
                </c:ext>
              </c:extLst>
            </c:dLbl>
            <c:dLbl>
              <c:idx val="3"/>
              <c:numFmt formatCode="0.0&quot;%&quot;" sourceLinked="0"/>
              <c:spPr>
                <a:noFill/>
                <a:ln>
                  <a:noFill/>
                </a:ln>
                <a:effectLst/>
              </c:spPr>
              <c:txPr>
                <a:bodyPr anchorCtr="0"/>
                <a:lstStyle/>
                <a:p>
                  <a:pPr algn="ctr" rtl="0">
                    <a:defRPr lang="en-US" sz="1200" b="0"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06-5EAC-4DC0-AA67-B9E79563521B}"/>
                </c:ext>
              </c:extLst>
            </c:dLbl>
            <c:dLbl>
              <c:idx val="4"/>
              <c:numFmt formatCode="0.0&quot;%&quot;" sourceLinked="0"/>
              <c:spPr>
                <a:noFill/>
                <a:ln>
                  <a:noFill/>
                </a:ln>
                <a:effectLst/>
              </c:spPr>
              <c:txPr>
                <a:bodyPr anchorCtr="0"/>
                <a:lstStyle/>
                <a:p>
                  <a:pPr algn="ctr" rtl="0">
                    <a:defRPr lang="en-US" sz="1200" b="0"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01-AFD2-4F82-8CA6-6E04E7AB577A}"/>
                </c:ext>
              </c:extLst>
            </c:dLbl>
            <c:dLbl>
              <c:idx val="5"/>
              <c:numFmt formatCode="0.0&quot;%&quot;" sourceLinked="0"/>
              <c:spPr>
                <a:noFill/>
                <a:ln>
                  <a:noFill/>
                </a:ln>
                <a:effectLst/>
              </c:spPr>
              <c:txPr>
                <a:bodyPr anchorCtr="0"/>
                <a:lstStyle/>
                <a:p>
                  <a:pPr algn="ctr" rtl="0">
                    <a:defRPr lang="en-US" sz="1200" b="0"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02-186D-4124-BCA9-8E0DC9EA5DBB}"/>
                </c:ext>
              </c:extLst>
            </c:dLbl>
            <c:dLbl>
              <c:idx val="6"/>
              <c:numFmt formatCode="0.0&quot;%&quot;" sourceLinked="0"/>
              <c:spPr>
                <a:noFill/>
                <a:ln>
                  <a:noFill/>
                </a:ln>
                <a:effectLst/>
              </c:spPr>
              <c:txPr>
                <a:bodyPr anchorCtr="0"/>
                <a:lstStyle/>
                <a:p>
                  <a:pPr algn="ctr" rtl="0">
                    <a:defRPr lang="en-US" sz="1200" b="0"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00-8A3F-425C-9F2C-6BB3DCE1D3CE}"/>
                </c:ext>
              </c:extLst>
            </c:dLbl>
            <c:dLbl>
              <c:idx val="7"/>
              <c:numFmt formatCode="0.0&quot;%&quot;" sourceLinked="0"/>
              <c:spPr>
                <a:noFill/>
                <a:ln>
                  <a:noFill/>
                </a:ln>
                <a:effectLst/>
              </c:spPr>
              <c:txPr>
                <a:bodyPr anchorCtr="0"/>
                <a:lstStyle/>
                <a:p>
                  <a:pPr algn="ctr" rtl="0">
                    <a:defRPr lang="en-US" sz="1200" b="0"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02-EBB0-4793-86EC-A18B63D3E9FB}"/>
                </c:ext>
              </c:extLst>
            </c:dLbl>
            <c:dLbl>
              <c:idx val="8"/>
              <c:numFmt formatCode="0.0&quot;%&quot;" sourceLinked="0"/>
              <c:spPr>
                <a:noFill/>
                <a:ln>
                  <a:noFill/>
                </a:ln>
                <a:effectLst/>
              </c:spPr>
              <c:txPr>
                <a:bodyPr/>
                <a:lstStyle/>
                <a:p>
                  <a:pPr>
                    <a:defRPr sz="1600" b="1">
                      <a:solidFill>
                        <a:srgbClr val="1F2A44"/>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02-6099-4257-8A8F-23B47EA36781}"/>
                </c:ext>
              </c:extLst>
            </c:dLbl>
            <c:numFmt formatCode="0.0&quot;%&quot;" sourceLinked="0"/>
            <c:spPr>
              <a:noFill/>
              <a:ln>
                <a:noFill/>
              </a:ln>
              <a:effectLst/>
            </c:spPr>
            <c:txPr>
              <a:bodyPr/>
              <a:lstStyle/>
              <a:p>
                <a:pPr>
                  <a:defRPr sz="1200" b="0">
                    <a:solidFill>
                      <a:srgbClr val="1F2A44"/>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Hoja1!$A$2:$A$12</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Hoja1!$B$2:$B$12</c:f>
              <c:numCache>
                <c:formatCode>General</c:formatCode>
                <c:ptCount val="9"/>
                <c:pt idx="0">
                  <c:v>31.9</c:v>
                </c:pt>
                <c:pt idx="1">
                  <c:v>31.2</c:v>
                </c:pt>
                <c:pt idx="2">
                  <c:v>32</c:v>
                </c:pt>
                <c:pt idx="3">
                  <c:v>23.2</c:v>
                </c:pt>
                <c:pt idx="4">
                  <c:v>25.3</c:v>
                </c:pt>
                <c:pt idx="5">
                  <c:v>26.2</c:v>
                </c:pt>
                <c:pt idx="6">
                  <c:v>26</c:v>
                </c:pt>
                <c:pt idx="7">
                  <c:v>28.8</c:v>
                </c:pt>
                <c:pt idx="8">
                  <c:v>29.8</c:v>
                </c:pt>
              </c:numCache>
            </c:numRef>
          </c:val>
          <c:smooth val="0"/>
          <c:extLst>
            <c:ext xmlns:c16="http://schemas.microsoft.com/office/drawing/2014/chart" uri="{C3380CC4-5D6E-409C-BE32-E72D297353CC}">
              <c16:uniqueId val="{00000005-5EAC-4DC0-AA67-B9E79563521B}"/>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none"/>
        <c:minorTickMark val="none"/>
        <c:tickLblPos val="nextTo"/>
        <c:spPr>
          <a:ln>
            <a:solidFill>
              <a:schemeClr val="bg1">
                <a:lumMod val="85000"/>
              </a:schemeClr>
            </a:solidFill>
          </a:ln>
        </c:spPr>
        <c:txPr>
          <a:bodyPr/>
          <a:lstStyle/>
          <a:p>
            <a:pPr algn="ctr">
              <a:defRPr lang="es-ES" sz="1200" b="0" i="0" u="none" strike="noStrike" kern="1200" baseline="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5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lineChart>
        <c:grouping val="standard"/>
        <c:varyColors val="0"/>
        <c:ser>
          <c:idx val="0"/>
          <c:order val="0"/>
          <c:tx>
            <c:strRef>
              <c:f>Hoja1!$B$1</c:f>
              <c:strCache>
                <c:ptCount val="1"/>
                <c:pt idx="0">
                  <c:v>socios</c:v>
                </c:pt>
              </c:strCache>
            </c:strRef>
          </c:tx>
          <c:spPr>
            <a:ln w="28575" cap="flat" cmpd="sng" algn="ctr">
              <a:solidFill>
                <a:srgbClr val="4962A1"/>
              </a:solidFill>
              <a:prstDash val="solid"/>
              <a:miter lim="800000"/>
            </a:ln>
            <a:effectLst/>
          </c:spPr>
          <c:marker>
            <c:symbol val="circle"/>
            <c:size val="10"/>
            <c:spPr>
              <a:solidFill>
                <a:schemeClr val="bg1">
                  <a:lumMod val="85000"/>
                </a:schemeClr>
              </a:solidFill>
              <a:ln w="12700" cap="flat" cmpd="sng" algn="ctr">
                <a:solidFill>
                  <a:srgbClr val="4962A1"/>
                </a:solidFill>
                <a:prstDash val="solid"/>
                <a:miter lim="800000"/>
              </a:ln>
              <a:effectLst/>
            </c:spPr>
          </c:marker>
          <c:dLbls>
            <c:dLbl>
              <c:idx val="0"/>
              <c:numFmt formatCode="0.0&quot;%&quot;" sourceLinked="0"/>
              <c:spPr>
                <a:noFill/>
                <a:ln>
                  <a:noFill/>
                </a:ln>
                <a:effectLst/>
              </c:spPr>
              <c:txPr>
                <a:bodyPr anchorCtr="0"/>
                <a:lstStyle/>
                <a:p>
                  <a:pPr algn="ctr" rtl="0">
                    <a:defRPr lang="en-US" sz="1200" b="0"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01-E694-4BAA-ABCC-4DAB712FFC72}"/>
                </c:ext>
              </c:extLst>
            </c:dLbl>
            <c:dLbl>
              <c:idx val="1"/>
              <c:numFmt formatCode="0.0&quot;%&quot;" sourceLinked="0"/>
              <c:spPr>
                <a:noFill/>
                <a:ln>
                  <a:noFill/>
                </a:ln>
                <a:effectLst/>
              </c:spPr>
              <c:txPr>
                <a:bodyPr anchorCtr="0"/>
                <a:lstStyle/>
                <a:p>
                  <a:pPr algn="ctr" rtl="0">
                    <a:defRPr lang="en-US" sz="1200" b="0"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02-E694-4BAA-ABCC-4DAB712FFC72}"/>
                </c:ext>
              </c:extLst>
            </c:dLbl>
            <c:dLbl>
              <c:idx val="2"/>
              <c:numFmt formatCode="0.0&quot;%&quot;" sourceLinked="0"/>
              <c:spPr>
                <a:noFill/>
                <a:ln>
                  <a:noFill/>
                </a:ln>
                <a:effectLst/>
              </c:spPr>
              <c:txPr>
                <a:bodyPr anchorCtr="0"/>
                <a:lstStyle/>
                <a:p>
                  <a:pPr algn="ctr" rtl="0">
                    <a:defRPr lang="en-US" sz="1200" b="0"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03-E694-4BAA-ABCC-4DAB712FFC72}"/>
                </c:ext>
              </c:extLst>
            </c:dLbl>
            <c:dLbl>
              <c:idx val="3"/>
              <c:numFmt formatCode="0.0&quot;%&quot;" sourceLinked="0"/>
              <c:spPr>
                <a:noFill/>
                <a:ln>
                  <a:noFill/>
                </a:ln>
                <a:effectLst/>
              </c:spPr>
              <c:txPr>
                <a:bodyPr anchorCtr="0"/>
                <a:lstStyle/>
                <a:p>
                  <a:pPr algn="ctr" rtl="0">
                    <a:defRPr lang="en-US" sz="1200" b="0"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04-E694-4BAA-ABCC-4DAB712FFC72}"/>
                </c:ext>
              </c:extLst>
            </c:dLbl>
            <c:dLbl>
              <c:idx val="4"/>
              <c:numFmt formatCode="0.0&quot;%&quot;" sourceLinked="0"/>
              <c:spPr>
                <a:noFill/>
                <a:ln>
                  <a:noFill/>
                </a:ln>
                <a:effectLst/>
              </c:spPr>
              <c:txPr>
                <a:bodyPr anchorCtr="0"/>
                <a:lstStyle/>
                <a:p>
                  <a:pPr algn="ctr" rtl="0">
                    <a:defRPr lang="en-US" sz="1200" b="0"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05-E694-4BAA-ABCC-4DAB712FFC72}"/>
                </c:ext>
              </c:extLst>
            </c:dLbl>
            <c:dLbl>
              <c:idx val="5"/>
              <c:numFmt formatCode="0.0&quot;%&quot;" sourceLinked="0"/>
              <c:spPr>
                <a:noFill/>
                <a:ln>
                  <a:noFill/>
                </a:ln>
                <a:effectLst/>
              </c:spPr>
              <c:txPr>
                <a:bodyPr anchorCtr="0"/>
                <a:lstStyle/>
                <a:p>
                  <a:pPr algn="ctr" rtl="0">
                    <a:defRPr lang="en-US" sz="1200" b="0"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06-E694-4BAA-ABCC-4DAB712FFC72}"/>
                </c:ext>
              </c:extLst>
            </c:dLbl>
            <c:dLbl>
              <c:idx val="6"/>
              <c:numFmt formatCode="0.0&quot;%&quot;" sourceLinked="0"/>
              <c:spPr>
                <a:noFill/>
                <a:ln>
                  <a:noFill/>
                </a:ln>
                <a:effectLst/>
              </c:spPr>
              <c:txPr>
                <a:bodyPr anchorCtr="0"/>
                <a:lstStyle/>
                <a:p>
                  <a:pPr algn="ctr" rtl="0">
                    <a:defRPr lang="en-US" sz="1200" b="0"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07-E694-4BAA-ABCC-4DAB712FFC72}"/>
                </c:ext>
              </c:extLst>
            </c:dLbl>
            <c:dLbl>
              <c:idx val="8"/>
              <c:numFmt formatCode="0.0&quot;%&quot;" sourceLinked="0"/>
              <c:spPr>
                <a:noFill/>
                <a:ln>
                  <a:noFill/>
                </a:ln>
                <a:effectLst/>
              </c:spPr>
              <c:txPr>
                <a:bodyPr anchorCtr="0"/>
                <a:lstStyle/>
                <a:p>
                  <a:pPr algn="ctr" rtl="0">
                    <a:defRPr lang="en-US" sz="1600" b="1"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09-E694-4BAA-ABCC-4DAB712FFC72}"/>
                </c:ext>
              </c:extLst>
            </c:dLbl>
            <c:numFmt formatCode="0.0&quot;%&quot;" sourceLinked="0"/>
            <c:spPr>
              <a:noFill/>
              <a:ln>
                <a:noFill/>
              </a:ln>
              <a:effectLst/>
            </c:spPr>
            <c:txPr>
              <a:bodyPr/>
              <a:lstStyle/>
              <a:p>
                <a:pPr>
                  <a:defRPr sz="1200" b="0">
                    <a:solidFill>
                      <a:srgbClr val="1F2A44"/>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Hoja1!$A$2:$A$12</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Hoja1!$B$2:$B$12</c:f>
              <c:numCache>
                <c:formatCode>General</c:formatCode>
                <c:ptCount val="9"/>
                <c:pt idx="0">
                  <c:v>36.799999999999997</c:v>
                </c:pt>
                <c:pt idx="1">
                  <c:v>35</c:v>
                </c:pt>
                <c:pt idx="2">
                  <c:v>36.6</c:v>
                </c:pt>
                <c:pt idx="3">
                  <c:v>34.1</c:v>
                </c:pt>
                <c:pt idx="4">
                  <c:v>34.200000000000003</c:v>
                </c:pt>
                <c:pt idx="5">
                  <c:v>34.200000000000003</c:v>
                </c:pt>
                <c:pt idx="6">
                  <c:v>34.5</c:v>
                </c:pt>
                <c:pt idx="7">
                  <c:v>37.200000000000003</c:v>
                </c:pt>
                <c:pt idx="8">
                  <c:v>37.5</c:v>
                </c:pt>
              </c:numCache>
            </c:numRef>
          </c:val>
          <c:smooth val="0"/>
          <c:extLst>
            <c:ext xmlns:c16="http://schemas.microsoft.com/office/drawing/2014/chart" uri="{C3380CC4-5D6E-409C-BE32-E72D297353CC}">
              <c16:uniqueId val="{0000000A-E694-4BAA-ABCC-4DAB712FFC72}"/>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none"/>
        <c:minorTickMark val="none"/>
        <c:tickLblPos val="nextTo"/>
        <c:spPr>
          <a:ln>
            <a:solidFill>
              <a:schemeClr val="bg1">
                <a:lumMod val="85000"/>
              </a:schemeClr>
            </a:solidFill>
          </a:ln>
        </c:spPr>
        <c:txPr>
          <a:bodyPr/>
          <a:lstStyle/>
          <a:p>
            <a:pPr algn="ctr">
              <a:defRPr lang="es-ES" sz="1200" b="0" i="0" u="none" strike="noStrike" kern="1200" baseline="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5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84035090095177E-3"/>
          <c:y val="0.13477245588564504"/>
          <c:w val="0.99967722069579446"/>
          <c:h val="0.64300661330007569"/>
        </c:manualLayout>
      </c:layout>
      <c:barChart>
        <c:barDir val="col"/>
        <c:grouping val="clustered"/>
        <c:varyColors val="0"/>
        <c:ser>
          <c:idx val="0"/>
          <c:order val="0"/>
          <c:tx>
            <c:strRef>
              <c:f>Hoja1!$B$1</c:f>
              <c:strCache>
                <c:ptCount val="1"/>
                <c:pt idx="0">
                  <c:v>frecuencia</c:v>
                </c:pt>
              </c:strCache>
            </c:strRef>
          </c:tx>
          <c:spPr>
            <a:solidFill>
              <a:srgbClr val="4962A1"/>
            </a:solidFill>
            <a:ln>
              <a:noFill/>
            </a:ln>
            <a:effectLst/>
          </c:spPr>
          <c:invertIfNegative val="0"/>
          <c:dPt>
            <c:idx val="0"/>
            <c:invertIfNegative val="0"/>
            <c:bubble3D val="0"/>
            <c:spPr>
              <a:solidFill>
                <a:srgbClr val="1F2A44"/>
              </a:solidFill>
              <a:ln>
                <a:noFill/>
              </a:ln>
              <a:effectLst/>
            </c:spPr>
            <c:extLst>
              <c:ext xmlns:c16="http://schemas.microsoft.com/office/drawing/2014/chart" uri="{C3380CC4-5D6E-409C-BE32-E72D297353CC}">
                <c16:uniqueId val="{00000001-9041-473A-BCF1-2A7945606D6F}"/>
              </c:ext>
            </c:extLst>
          </c:dPt>
          <c:dPt>
            <c:idx val="1"/>
            <c:invertIfNegative val="0"/>
            <c:bubble3D val="0"/>
            <c:spPr>
              <a:solidFill>
                <a:srgbClr val="1F2A44"/>
              </a:solidFill>
              <a:ln>
                <a:noFill/>
              </a:ln>
              <a:effectLst/>
            </c:spPr>
            <c:extLst>
              <c:ext xmlns:c16="http://schemas.microsoft.com/office/drawing/2014/chart" uri="{C3380CC4-5D6E-409C-BE32-E72D297353CC}">
                <c16:uniqueId val="{00000008-60B8-4D9F-8BF0-B96506342686}"/>
              </c:ext>
            </c:extLst>
          </c:dPt>
          <c:dPt>
            <c:idx val="2"/>
            <c:invertIfNegative val="0"/>
            <c:bubble3D val="0"/>
            <c:spPr>
              <a:solidFill>
                <a:srgbClr val="5B75B5"/>
              </a:solidFill>
              <a:ln>
                <a:noFill/>
              </a:ln>
              <a:effectLst/>
            </c:spPr>
            <c:extLst>
              <c:ext xmlns:c16="http://schemas.microsoft.com/office/drawing/2014/chart" uri="{C3380CC4-5D6E-409C-BE32-E72D297353CC}">
                <c16:uniqueId val="{00000003-9041-473A-BCF1-2A7945606D6F}"/>
              </c:ext>
            </c:extLst>
          </c:dPt>
          <c:dPt>
            <c:idx val="3"/>
            <c:invertIfNegative val="0"/>
            <c:bubble3D val="0"/>
            <c:spPr>
              <a:solidFill>
                <a:srgbClr val="5B75B5"/>
              </a:solidFill>
              <a:ln>
                <a:noFill/>
              </a:ln>
              <a:effectLst/>
            </c:spPr>
            <c:extLst>
              <c:ext xmlns:c16="http://schemas.microsoft.com/office/drawing/2014/chart" uri="{C3380CC4-5D6E-409C-BE32-E72D297353CC}">
                <c16:uniqueId val="{00000005-9041-473A-BCF1-2A7945606D6F}"/>
              </c:ext>
            </c:extLst>
          </c:dPt>
          <c:dPt>
            <c:idx val="4"/>
            <c:invertIfNegative val="0"/>
            <c:bubble3D val="0"/>
            <c:spPr>
              <a:solidFill>
                <a:srgbClr val="899BC9"/>
              </a:solidFill>
              <a:ln>
                <a:noFill/>
              </a:ln>
              <a:effectLst/>
            </c:spPr>
            <c:extLst>
              <c:ext xmlns:c16="http://schemas.microsoft.com/office/drawing/2014/chart" uri="{C3380CC4-5D6E-409C-BE32-E72D297353CC}">
                <c16:uniqueId val="{00000007-9041-473A-BCF1-2A7945606D6F}"/>
              </c:ext>
            </c:extLst>
          </c:dPt>
          <c:dLbls>
            <c:numFmt formatCode="0.0&quot;%&quot;"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Hoja1!$A$2:$A$6</c:f>
              <c:strCache>
                <c:ptCount val="5"/>
                <c:pt idx="0">
                  <c:v>Todos o casi todos los días</c:v>
                </c:pt>
                <c:pt idx="1">
                  <c:v>Una o dos veces por semana</c:v>
                </c:pt>
                <c:pt idx="2">
                  <c:v>Al menos una vez al mes</c:v>
                </c:pt>
                <c:pt idx="3">
                  <c:v>Al menos una vez cada tres meses</c:v>
                </c:pt>
                <c:pt idx="4">
                  <c:v>Con menos frecuencia</c:v>
                </c:pt>
              </c:strCache>
            </c:strRef>
          </c:cat>
          <c:val>
            <c:numRef>
              <c:f>Hoja1!$B$2:$B$6</c:f>
              <c:numCache>
                <c:formatCode>General</c:formatCode>
                <c:ptCount val="5"/>
                <c:pt idx="0">
                  <c:v>4.3</c:v>
                </c:pt>
                <c:pt idx="1">
                  <c:v>19.600000000000001</c:v>
                </c:pt>
                <c:pt idx="2">
                  <c:v>36.299999999999997</c:v>
                </c:pt>
                <c:pt idx="3">
                  <c:v>22.4</c:v>
                </c:pt>
                <c:pt idx="4">
                  <c:v>17.399999999999999</c:v>
                </c:pt>
              </c:numCache>
            </c:numRef>
          </c:val>
          <c:extLst>
            <c:ext xmlns:c16="http://schemas.microsoft.com/office/drawing/2014/chart" uri="{C3380CC4-5D6E-409C-BE32-E72D297353CC}">
              <c16:uniqueId val="{0000000A-9041-473A-BCF1-2A7945606D6F}"/>
            </c:ext>
          </c:extLst>
        </c:ser>
        <c:dLbls>
          <c:showLegendKey val="0"/>
          <c:showVal val="1"/>
          <c:showCatName val="0"/>
          <c:showSerName val="0"/>
          <c:showPercent val="0"/>
          <c:showBubbleSize val="0"/>
        </c:dLbls>
        <c:gapWidth val="100"/>
        <c:axId val="143230848"/>
        <c:axId val="143232384"/>
      </c:barChart>
      <c:catAx>
        <c:axId val="143230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ES"/>
          </a:p>
        </c:txPr>
        <c:crossAx val="143232384"/>
        <c:crosses val="autoZero"/>
        <c:auto val="1"/>
        <c:lblAlgn val="ctr"/>
        <c:lblOffset val="100"/>
        <c:noMultiLvlLbl val="0"/>
      </c:catAx>
      <c:valAx>
        <c:axId val="143232384"/>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crossAx val="143230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7.796821118618868E-3"/>
          <c:y val="0.1287135734409717"/>
          <c:w val="0.91313134617130176"/>
          <c:h val="0.82376991771807284"/>
        </c:manualLayout>
      </c:layout>
      <c:lineChart>
        <c:grouping val="standard"/>
        <c:varyColors val="0"/>
        <c:ser>
          <c:idx val="0"/>
          <c:order val="0"/>
          <c:tx>
            <c:strRef>
              <c:f>Hoja1!$A$1</c:f>
              <c:strCache>
                <c:ptCount val="1"/>
                <c:pt idx="0">
                  <c:v>Columna1</c:v>
                </c:pt>
              </c:strCache>
            </c:strRef>
          </c:tx>
          <c:marker>
            <c:symbol val="circle"/>
            <c:size val="11"/>
            <c:spPr>
              <a:solidFill>
                <a:schemeClr val="accent6">
                  <a:lumMod val="60000"/>
                  <a:lumOff val="40000"/>
                </a:schemeClr>
              </a:solidFill>
              <a:ln w="12700" cap="flat" cmpd="sng" algn="ctr">
                <a:solidFill>
                  <a:schemeClr val="accent6">
                    <a:lumMod val="50000"/>
                  </a:schemeClr>
                </a:solidFill>
                <a:prstDash val="solid"/>
                <a:miter lim="800000"/>
              </a:ln>
              <a:effectLst/>
            </c:spPr>
          </c:marker>
          <c:cat>
            <c:strLit>
              <c:ptCount val="9"/>
              <c:pt idx="0">
                <c:v>2</c:v>
              </c:pt>
              <c:pt idx="1">
                <c:v>3</c:v>
              </c:pt>
              <c:pt idx="2">
                <c:v>4</c:v>
              </c:pt>
              <c:pt idx="3">
                <c:v>5</c:v>
              </c:pt>
              <c:pt idx="4">
                <c:v>6</c:v>
              </c:pt>
              <c:pt idx="5">
                <c:v>7</c:v>
              </c:pt>
              <c:pt idx="6">
                <c:v>8</c:v>
              </c:pt>
              <c:pt idx="7">
                <c:v>9</c:v>
              </c:pt>
              <c:pt idx="8">
                <c:v>10</c:v>
              </c:pt>
              <c:extLst>
                <c:ext xmlns:c15="http://schemas.microsoft.com/office/drawing/2012/chart" uri="{02D57815-91ED-43cb-92C2-25804820EDAC}">
                  <c15:autoCat val="1"/>
                </c:ext>
              </c:extLst>
            </c:strLit>
          </c:cat>
          <c:val>
            <c:numRef>
              <c:f>Hoja1!$A$2:$A$12</c:f>
              <c:numCache>
                <c:formatCode>General</c:formatCode>
                <c:ptCount val="9"/>
                <c:pt idx="0">
                  <c:v>2017</c:v>
                </c:pt>
                <c:pt idx="1">
                  <c:v>2018</c:v>
                </c:pt>
                <c:pt idx="2">
                  <c:v>2019</c:v>
                </c:pt>
                <c:pt idx="3">
                  <c:v>2020</c:v>
                </c:pt>
                <c:pt idx="4">
                  <c:v>2021</c:v>
                </c:pt>
                <c:pt idx="5">
                  <c:v>2022</c:v>
                </c:pt>
                <c:pt idx="6">
                  <c:v>2023</c:v>
                </c:pt>
                <c:pt idx="7">
                  <c:v>2024</c:v>
                </c:pt>
                <c:pt idx="8">
                  <c:v>2025</c:v>
                </c:pt>
              </c:numCache>
              <c:extLst/>
            </c:numRef>
          </c:val>
          <c:smooth val="0"/>
          <c:extLst>
            <c:ext xmlns:c16="http://schemas.microsoft.com/office/drawing/2014/chart" uri="{C3380CC4-5D6E-409C-BE32-E72D297353CC}">
              <c16:uniqueId val="{00000000-E02E-4755-9609-2EA16C41E5B5}"/>
            </c:ext>
          </c:extLst>
        </c:ser>
        <c:ser>
          <c:idx val="1"/>
          <c:order val="1"/>
          <c:tx>
            <c:strRef>
              <c:f>Hoja1!$B$1</c:f>
              <c:strCache>
                <c:ptCount val="1"/>
                <c:pt idx="0">
                  <c:v>Castellano</c:v>
                </c:pt>
              </c:strCache>
            </c:strRef>
          </c:tx>
          <c:spPr>
            <a:ln w="28575" cap="flat" cmpd="sng" algn="ctr">
              <a:solidFill>
                <a:srgbClr val="1F2A44"/>
              </a:solidFill>
              <a:prstDash val="solid"/>
              <a:miter lim="800000"/>
            </a:ln>
            <a:effectLst/>
          </c:spPr>
          <c:marker>
            <c:symbol val="circle"/>
            <c:size val="11"/>
            <c:spPr>
              <a:solidFill>
                <a:srgbClr val="002060"/>
              </a:solidFill>
              <a:ln w="12700" cap="flat" cmpd="sng" algn="ctr">
                <a:solidFill>
                  <a:srgbClr val="1F2A44"/>
                </a:solidFill>
                <a:prstDash val="solid"/>
                <a:miter lim="800000"/>
              </a:ln>
              <a:effectLst/>
            </c:spPr>
          </c:marker>
          <c:dPt>
            <c:idx val="0"/>
            <c:bubble3D val="0"/>
            <c:spPr>
              <a:ln w="28575" cap="flat" cmpd="sng" algn="ctr">
                <a:solidFill>
                  <a:srgbClr val="1F2A44"/>
                </a:solidFill>
                <a:prstDash val="sysDash"/>
                <a:miter lim="800000"/>
              </a:ln>
              <a:effectLst/>
            </c:spPr>
            <c:extLst>
              <c:ext xmlns:c16="http://schemas.microsoft.com/office/drawing/2014/chart" uri="{C3380CC4-5D6E-409C-BE32-E72D297353CC}">
                <c16:uniqueId val="{00000002-E02E-4755-9609-2EA16C41E5B5}"/>
              </c:ext>
            </c:extLst>
          </c:dPt>
          <c:dPt>
            <c:idx val="1"/>
            <c:bubble3D val="0"/>
            <c:extLst>
              <c:ext xmlns:c16="http://schemas.microsoft.com/office/drawing/2014/chart" uri="{C3380CC4-5D6E-409C-BE32-E72D297353CC}">
                <c16:uniqueId val="{00000003-E02E-4755-9609-2EA16C41E5B5}"/>
              </c:ext>
            </c:extLst>
          </c:dPt>
          <c:dPt>
            <c:idx val="2"/>
            <c:bubble3D val="0"/>
            <c:extLst>
              <c:ext xmlns:c16="http://schemas.microsoft.com/office/drawing/2014/chart" uri="{C3380CC4-5D6E-409C-BE32-E72D297353CC}">
                <c16:uniqueId val="{00000004-E02E-4755-9609-2EA16C41E5B5}"/>
              </c:ext>
            </c:extLst>
          </c:dPt>
          <c:dPt>
            <c:idx val="3"/>
            <c:bubble3D val="0"/>
            <c:extLst>
              <c:ext xmlns:c16="http://schemas.microsoft.com/office/drawing/2014/chart" uri="{C3380CC4-5D6E-409C-BE32-E72D297353CC}">
                <c16:uniqueId val="{00000004-FA53-43AB-AA8E-85F3DBD3BB5A}"/>
              </c:ext>
            </c:extLst>
          </c:dPt>
          <c:dPt>
            <c:idx val="4"/>
            <c:bubble3D val="0"/>
            <c:extLst>
              <c:ext xmlns:c16="http://schemas.microsoft.com/office/drawing/2014/chart" uri="{C3380CC4-5D6E-409C-BE32-E72D297353CC}">
                <c16:uniqueId val="{00000006-7583-490D-B89D-E5E8C8DE43A1}"/>
              </c:ext>
            </c:extLst>
          </c:dPt>
          <c:dPt>
            <c:idx val="5"/>
            <c:bubble3D val="0"/>
            <c:extLst>
              <c:ext xmlns:c16="http://schemas.microsoft.com/office/drawing/2014/chart" uri="{C3380CC4-5D6E-409C-BE32-E72D297353CC}">
                <c16:uniqueId val="{00000008-53BC-4134-B15A-2D62E8ABEE2D}"/>
              </c:ext>
            </c:extLst>
          </c:dPt>
          <c:dPt>
            <c:idx val="6"/>
            <c:bubble3D val="0"/>
            <c:extLst>
              <c:ext xmlns:c16="http://schemas.microsoft.com/office/drawing/2014/chart" uri="{C3380CC4-5D6E-409C-BE32-E72D297353CC}">
                <c16:uniqueId val="{00000009-B34D-4B8F-B16B-22A96B15EC87}"/>
              </c:ext>
            </c:extLst>
          </c:dPt>
          <c:dPt>
            <c:idx val="7"/>
            <c:bubble3D val="0"/>
            <c:extLst>
              <c:ext xmlns:c16="http://schemas.microsoft.com/office/drawing/2014/chart" uri="{C3380CC4-5D6E-409C-BE32-E72D297353CC}">
                <c16:uniqueId val="{0000000A-7033-4339-AE81-28125881AC16}"/>
              </c:ext>
            </c:extLst>
          </c:dPt>
          <c:dLbls>
            <c:dLbl>
              <c:idx val="2"/>
              <c:numFmt formatCode="0.0&quot;%&quot;" sourceLinked="0"/>
              <c:spPr>
                <a:noFill/>
                <a:ln>
                  <a:noFill/>
                </a:ln>
                <a:effectLst/>
              </c:spPr>
              <c:txPr>
                <a:bodyPr wrap="none"/>
                <a:lstStyle/>
                <a:p>
                  <a:pPr>
                    <a:defRPr sz="1050" b="0">
                      <a:solidFill>
                        <a:schemeClr val="tx1"/>
                      </a:solidFill>
                      <a:latin typeface="Segoe UI" panose="020B0502040204020203" pitchFamily="34" charset="0"/>
                      <a:cs typeface="Segoe UI" panose="020B0502040204020203" pitchFamily="34" charset="0"/>
                    </a:defRPr>
                  </a:pPr>
                  <a:endParaRPr lang="es-ES"/>
                </a:p>
              </c:txPr>
              <c:dLblPos val="b"/>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E02E-4755-9609-2EA16C41E5B5}"/>
                </c:ext>
              </c:extLst>
            </c:dLbl>
            <c:dLbl>
              <c:idx val="3"/>
              <c:numFmt formatCode="0.0&quot;%&quot;" sourceLinked="0"/>
              <c:spPr>
                <a:noFill/>
                <a:ln>
                  <a:noFill/>
                </a:ln>
                <a:effectLst/>
              </c:spPr>
              <c:txPr>
                <a:bodyPr wrap="none" anchorCtr="0"/>
                <a:lstStyle/>
                <a:p>
                  <a:pPr algn="ctr" rtl="0">
                    <a:defRPr lang="en-US" sz="1050" b="0" i="0" u="none" strike="noStrike" kern="1200" baseline="0">
                      <a:solidFill>
                        <a:prstClr val="black"/>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b"/>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FA53-43AB-AA8E-85F3DBD3BB5A}"/>
                </c:ext>
              </c:extLst>
            </c:dLbl>
            <c:dLbl>
              <c:idx val="4"/>
              <c:numFmt formatCode="0.0&quot;%&quot;" sourceLinked="0"/>
              <c:spPr>
                <a:noFill/>
                <a:ln>
                  <a:noFill/>
                </a:ln>
                <a:effectLst/>
              </c:spPr>
              <c:txPr>
                <a:bodyPr wrap="none" anchorCtr="0"/>
                <a:lstStyle/>
                <a:p>
                  <a:pPr algn="ctr" rtl="0">
                    <a:defRPr lang="en-US" sz="1050" b="0" i="0" u="none" strike="noStrike" kern="1200" baseline="0">
                      <a:solidFill>
                        <a:prstClr val="black"/>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b"/>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7583-490D-B89D-E5E8C8DE43A1}"/>
                </c:ext>
              </c:extLst>
            </c:dLbl>
            <c:dLbl>
              <c:idx val="6"/>
              <c:numFmt formatCode="0.0&quot;%&quot;" sourceLinked="0"/>
              <c:spPr>
                <a:noFill/>
                <a:ln>
                  <a:noFill/>
                </a:ln>
                <a:effectLst/>
              </c:spPr>
              <c:txPr>
                <a:bodyPr wrap="none" anchorCtr="0"/>
                <a:lstStyle/>
                <a:p>
                  <a:pPr algn="ctr" rtl="0">
                    <a:defRPr lang="en-US" sz="1050" b="0" i="0" u="none" strike="noStrike" kern="1200" baseline="0">
                      <a:solidFill>
                        <a:prstClr val="black"/>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b"/>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B34D-4B8F-B16B-22A96B15EC87}"/>
                </c:ext>
              </c:extLst>
            </c:dLbl>
            <c:dLbl>
              <c:idx val="7"/>
              <c:numFmt formatCode="0.0&quot;%&quot;" sourceLinked="0"/>
              <c:spPr>
                <a:noFill/>
                <a:ln>
                  <a:noFill/>
                </a:ln>
                <a:effectLst/>
              </c:spPr>
              <c:txPr>
                <a:bodyPr wrap="none"/>
                <a:lstStyle/>
                <a:p>
                  <a:pPr>
                    <a:defRPr sz="1050" b="0">
                      <a:solidFill>
                        <a:schemeClr val="tx1"/>
                      </a:solidFill>
                      <a:latin typeface="Segoe UI" panose="020B0502040204020203" pitchFamily="34" charset="0"/>
                      <a:cs typeface="Segoe UI" panose="020B0502040204020203" pitchFamily="34" charset="0"/>
                    </a:defRPr>
                  </a:pPr>
                  <a:endParaRPr lang="es-ES"/>
                </a:p>
              </c:txPr>
              <c:dLblPos val="b"/>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7033-4339-AE81-28125881AC16}"/>
                </c:ext>
              </c:extLst>
            </c:dLbl>
            <c:dLbl>
              <c:idx val="8"/>
              <c:numFmt formatCode="0.0&quot;%&quot;" sourceLinked="0"/>
              <c:spPr>
                <a:noFill/>
                <a:ln>
                  <a:noFill/>
                </a:ln>
                <a:effectLst/>
              </c:spPr>
              <c:txPr>
                <a:bodyPr wrap="none"/>
                <a:lstStyle/>
                <a:p>
                  <a:pPr>
                    <a:defRPr sz="1050" b="1">
                      <a:solidFill>
                        <a:schemeClr val="tx1"/>
                      </a:solidFill>
                      <a:latin typeface="Segoe UI" panose="020B0502040204020203" pitchFamily="34" charset="0"/>
                      <a:cs typeface="Segoe UI" panose="020B0502040204020203" pitchFamily="34" charset="0"/>
                    </a:defRPr>
                  </a:pPr>
                  <a:endParaRPr lang="es-ES"/>
                </a:p>
              </c:txPr>
              <c:dLblPos val="b"/>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560C-4A8F-B67E-6EBC24DFDCA8}"/>
                </c:ext>
              </c:extLst>
            </c:dLbl>
            <c:numFmt formatCode="0.0&quot;%&quot;" sourceLinked="0"/>
            <c:spPr>
              <a:noFill/>
              <a:ln>
                <a:noFill/>
              </a:ln>
              <a:effectLst/>
            </c:spPr>
            <c:txPr>
              <a:bodyPr wrap="none"/>
              <a:lstStyle/>
              <a:p>
                <a:pPr>
                  <a:defRPr sz="1050">
                    <a:solidFill>
                      <a:schemeClr val="tx1"/>
                    </a:solidFill>
                    <a:latin typeface="Segoe UI" panose="020B0502040204020203" pitchFamily="34" charset="0"/>
                    <a:cs typeface="Segoe UI" panose="020B0502040204020203" pitchFamily="34" charset="0"/>
                  </a:defRPr>
                </a:pPr>
                <a:endParaRPr lang="es-ES"/>
              </a:p>
            </c:txPr>
            <c:dLblPos val="b"/>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Lit>
              <c:ptCount val="9"/>
              <c:pt idx="0">
                <c:v>2</c:v>
              </c:pt>
              <c:pt idx="1">
                <c:v>3</c:v>
              </c:pt>
              <c:pt idx="2">
                <c:v>4</c:v>
              </c:pt>
              <c:pt idx="3">
                <c:v>5</c:v>
              </c:pt>
              <c:pt idx="4">
                <c:v>6</c:v>
              </c:pt>
              <c:pt idx="5">
                <c:v>7</c:v>
              </c:pt>
              <c:pt idx="6">
                <c:v>8</c:v>
              </c:pt>
              <c:pt idx="7">
                <c:v>9</c:v>
              </c:pt>
              <c:pt idx="8">
                <c:v>10</c:v>
              </c:pt>
              <c:extLst>
                <c:ext xmlns:c15="http://schemas.microsoft.com/office/drawing/2012/chart" uri="{02D57815-91ED-43cb-92C2-25804820EDAC}">
                  <c15:autoCat val="1"/>
                </c:ext>
              </c:extLst>
            </c:strLit>
          </c:cat>
          <c:val>
            <c:numRef>
              <c:f>Hoja1!$B$2:$B$12</c:f>
              <c:numCache>
                <c:formatCode>General</c:formatCode>
                <c:ptCount val="9"/>
                <c:pt idx="0">
                  <c:v>92.4</c:v>
                </c:pt>
                <c:pt idx="1">
                  <c:v>92.4</c:v>
                </c:pt>
                <c:pt idx="2">
                  <c:v>92.8</c:v>
                </c:pt>
                <c:pt idx="3">
                  <c:v>92.4</c:v>
                </c:pt>
                <c:pt idx="4">
                  <c:v>92.5</c:v>
                </c:pt>
                <c:pt idx="5">
                  <c:v>92.6</c:v>
                </c:pt>
                <c:pt idx="6">
                  <c:v>92.5</c:v>
                </c:pt>
                <c:pt idx="7">
                  <c:v>91.2</c:v>
                </c:pt>
                <c:pt idx="8">
                  <c:v>92</c:v>
                </c:pt>
              </c:numCache>
              <c:extLst/>
            </c:numRef>
          </c:val>
          <c:smooth val="0"/>
          <c:extLst>
            <c:ext xmlns:c16="http://schemas.microsoft.com/office/drawing/2014/chart" uri="{C3380CC4-5D6E-409C-BE32-E72D297353CC}">
              <c16:uniqueId val="{00000005-E02E-4755-9609-2EA16C41E5B5}"/>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1"/>
        <c:axPos val="b"/>
        <c:numFmt formatCode="General" sourceLinked="1"/>
        <c:majorTickMark val="none"/>
        <c:minorTickMark val="none"/>
        <c:tickLblPos val="nextTo"/>
        <c:crossAx val="104563456"/>
        <c:crosses val="autoZero"/>
        <c:auto val="1"/>
        <c:lblAlgn val="ctr"/>
        <c:lblOffset val="100"/>
        <c:noMultiLvlLbl val="0"/>
      </c:catAx>
      <c:valAx>
        <c:axId val="104563456"/>
        <c:scaling>
          <c:orientation val="minMax"/>
          <c:max val="10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4008228828939337"/>
          <c:y val="2.4591877764374749E-2"/>
          <c:w val="0.65136131083061133"/>
          <c:h val="0.97540811124594262"/>
        </c:manualLayout>
      </c:layout>
      <c:doughnutChart>
        <c:varyColors val="1"/>
        <c:ser>
          <c:idx val="0"/>
          <c:order val="0"/>
          <c:tx>
            <c:strRef>
              <c:f>Sheet1!$B$1</c:f>
              <c:strCache>
                <c:ptCount val="1"/>
              </c:strCache>
            </c:strRef>
          </c:tx>
          <c:dPt>
            <c:idx val="0"/>
            <c:bubble3D val="0"/>
            <c:explosion val="5"/>
            <c:spPr>
              <a:solidFill>
                <a:srgbClr val="4962A1"/>
              </a:solidFill>
              <a:ln>
                <a:noFill/>
              </a:ln>
              <a:effectLst/>
            </c:spPr>
            <c:extLst>
              <c:ext xmlns:c16="http://schemas.microsoft.com/office/drawing/2014/chart" uri="{C3380CC4-5D6E-409C-BE32-E72D297353CC}">
                <c16:uniqueId val="{00000001-F6E5-462B-A4BC-203443BF282A}"/>
              </c:ext>
            </c:extLst>
          </c:dPt>
          <c:dPt>
            <c:idx val="1"/>
            <c:bubble3D val="0"/>
            <c:spPr>
              <a:solidFill>
                <a:schemeClr val="tx2">
                  <a:lumMod val="20000"/>
                  <a:lumOff val="80000"/>
                </a:schemeClr>
              </a:solidFill>
              <a:ln>
                <a:noFill/>
              </a:ln>
              <a:effectLst/>
            </c:spPr>
            <c:extLst>
              <c:ext xmlns:c16="http://schemas.microsoft.com/office/drawing/2014/chart" uri="{C3380CC4-5D6E-409C-BE32-E72D297353CC}">
                <c16:uniqueId val="{00000003-F6E5-462B-A4BC-203443BF282A}"/>
              </c:ext>
            </c:extLst>
          </c:dPt>
          <c:dLbls>
            <c:dLbl>
              <c:idx val="0"/>
              <c:layout>
                <c:manualLayout>
                  <c:x val="1.8813125510115065E-2"/>
                  <c:y val="1.6903787059653334E-2"/>
                </c:manualLayout>
              </c:layout>
              <c:numFmt formatCode="0.0&quot;%&quot;" sourceLinked="0"/>
              <c:spPr>
                <a:noFill/>
                <a:ln w="25345">
                  <a:noFill/>
                </a:ln>
                <a:effectLst/>
              </c:spPr>
              <c:txPr>
                <a:bodyPr rot="0" spcFirstLastPara="1" vertOverflow="ellipsis" vert="horz" wrap="none" anchor="ctr" anchorCtr="1"/>
                <a:lstStyle/>
                <a:p>
                  <a:pPr>
                    <a:defRPr sz="2000" b="1" i="0" u="none" strike="noStrike" kern="1200" baseline="0">
                      <a:solidFill>
                        <a:schemeClr val="bg1">
                          <a:lumMod val="9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1-F6E5-462B-A4BC-203443BF282A}"/>
                </c:ext>
              </c:extLst>
            </c:dLbl>
            <c:dLbl>
              <c:idx val="1"/>
              <c:layout>
                <c:manualLayout>
                  <c:x val="-1.2364489575372293E-2"/>
                  <c:y val="-2.46876262021245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6E5-462B-A4BC-203443BF282A}"/>
                </c:ext>
              </c:extLst>
            </c:dLbl>
            <c:numFmt formatCode="0.0&quot;%&quot;" sourceLinked="0"/>
            <c:spPr>
              <a:noFill/>
              <a:ln w="25345">
                <a:noFill/>
              </a:ln>
              <a:effectLst/>
            </c:spPr>
            <c:txPr>
              <a:bodyPr rot="0" spcFirstLastPara="1" vertOverflow="ellipsis" vert="horz" wrap="none" anchor="ctr" anchorCtr="1"/>
              <a:lstStyle/>
              <a:p>
                <a:pPr>
                  <a:defRPr sz="1600" b="0" i="0" u="none" strike="noStrike" kern="1200" baseline="0">
                    <a:solidFill>
                      <a:schemeClr val="bg2">
                        <a:lumMod val="10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Sheet1!$A$2:$A$3</c:f>
              <c:strCache>
                <c:ptCount val="2"/>
                <c:pt idx="0">
                  <c:v>Sí</c:v>
                </c:pt>
                <c:pt idx="1">
                  <c:v>No</c:v>
                </c:pt>
              </c:strCache>
            </c:strRef>
          </c:cat>
          <c:val>
            <c:numRef>
              <c:f>Sheet1!$B$2:$B$3</c:f>
              <c:numCache>
                <c:formatCode>General</c:formatCode>
                <c:ptCount val="2"/>
                <c:pt idx="0">
                  <c:v>28.8</c:v>
                </c:pt>
                <c:pt idx="1">
                  <c:v>71.2</c:v>
                </c:pt>
              </c:numCache>
            </c:numRef>
          </c:val>
          <c:extLst>
            <c:ext xmlns:c16="http://schemas.microsoft.com/office/drawing/2014/chart" uri="{C3380CC4-5D6E-409C-BE32-E72D297353CC}">
              <c16:uniqueId val="{00000004-F6E5-462B-A4BC-203443BF282A}"/>
            </c:ext>
          </c:extLst>
        </c:ser>
        <c:dLbls>
          <c:showLegendKey val="0"/>
          <c:showVal val="1"/>
          <c:showCatName val="0"/>
          <c:showSerName val="0"/>
          <c:showPercent val="0"/>
          <c:showBubbleSize val="0"/>
          <c:showLeaderLines val="1"/>
        </c:dLbls>
        <c:firstSliceAng val="0"/>
        <c:holeSize val="21"/>
      </c:doughnutChart>
      <c:spPr>
        <a:noFill/>
        <a:ln>
          <a:noFill/>
        </a:ln>
        <a:effectLst/>
      </c:spPr>
    </c:plotArea>
    <c:plotVisOnly val="1"/>
    <c:dispBlanksAs val="zero"/>
    <c:showDLblsOverMax val="0"/>
  </c:chart>
  <c:spPr>
    <a:noFill/>
    <a:ln w="6350" cap="flat" cmpd="sng" algn="ctr">
      <a:noFill/>
      <a:prstDash val="solid"/>
      <a:miter lim="800000"/>
    </a:ln>
    <a:effectLst/>
  </c:spPr>
  <c:txPr>
    <a:bodyPr/>
    <a:lstStyle/>
    <a:p>
      <a:pPr>
        <a:defRPr sz="1796" b="1" i="0" u="none" strike="noStrike" baseline="0">
          <a:solidFill>
            <a:schemeClr val="tx1"/>
          </a:solidFill>
          <a:latin typeface="Arial"/>
          <a:ea typeface="Arial"/>
          <a:cs typeface="Arial"/>
        </a:defRPr>
      </a:pPr>
      <a:endParaRPr lang="es-E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6958437211095678"/>
          <c:w val="0.9924061699102612"/>
          <c:h val="0.55572704210171175"/>
        </c:manualLayout>
      </c:layout>
      <c:barChart>
        <c:barDir val="col"/>
        <c:grouping val="clustered"/>
        <c:varyColors val="0"/>
        <c:ser>
          <c:idx val="1"/>
          <c:order val="0"/>
          <c:tx>
            <c:strRef>
              <c:f>Sheet1!$B$1</c:f>
              <c:strCache>
                <c:ptCount val="1"/>
                <c:pt idx="0">
                  <c:v>tipo</c:v>
                </c:pt>
              </c:strCache>
            </c:strRef>
          </c:tx>
          <c:spPr>
            <a:solidFill>
              <a:srgbClr val="4962A1"/>
            </a:solidFill>
          </c:spPr>
          <c:invertIfNegative val="0"/>
          <c:dLbls>
            <c:dLbl>
              <c:idx val="0"/>
              <c:numFmt formatCode="0.0&quot;%&quot;" sourceLinked="0"/>
              <c:spPr>
                <a:noFill/>
                <a:ln w="25400">
                  <a:noFill/>
                </a:ln>
              </c:spPr>
              <c:txPr>
                <a:bodyPr wrap="none"/>
                <a:lstStyle/>
                <a:p>
                  <a:pPr>
                    <a:defRPr sz="1800" b="1" i="0" u="none" strike="noStrike" baseline="0">
                      <a:solidFill>
                        <a:schemeClr val="tx1">
                          <a:lumMod val="85000"/>
                          <a:lumOff val="1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118D-4AD3-A81B-B4132E03941F}"/>
                </c:ext>
              </c:extLst>
            </c:dLbl>
            <c:numFmt formatCode="0.0&quot;%&quot;" sourceLinked="0"/>
            <c:spPr>
              <a:noFill/>
              <a:ln w="25400">
                <a:noFill/>
              </a:ln>
            </c:spPr>
            <c:txPr>
              <a:bodyPr wrap="none"/>
              <a:lstStyle/>
              <a:p>
                <a:pPr>
                  <a:defRPr sz="1800" b="0" i="0" u="none" strike="noStrike" baseline="0">
                    <a:solidFill>
                      <a:schemeClr val="tx1">
                        <a:lumMod val="85000"/>
                        <a:lumOff val="1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Sheet1!$A$2:$A$5</c:f>
              <c:strCache>
                <c:ptCount val="4"/>
                <c:pt idx="0">
                  <c:v>PÚBLICA</c:v>
                </c:pt>
                <c:pt idx="1">
                  <c:v>UNIVERSITARIA</c:v>
                </c:pt>
                <c:pt idx="2">
                  <c:v>ESCOLAR</c:v>
                </c:pt>
                <c:pt idx="3">
                  <c:v>BIBLIOBUS/OTRAS</c:v>
                </c:pt>
              </c:strCache>
            </c:strRef>
          </c:cat>
          <c:val>
            <c:numRef>
              <c:f>Sheet1!$B$2:$B$5</c:f>
              <c:numCache>
                <c:formatCode>General</c:formatCode>
                <c:ptCount val="4"/>
                <c:pt idx="0">
                  <c:v>90.9</c:v>
                </c:pt>
                <c:pt idx="1">
                  <c:v>12.8</c:v>
                </c:pt>
                <c:pt idx="2">
                  <c:v>4.2</c:v>
                </c:pt>
                <c:pt idx="3">
                  <c:v>2.5</c:v>
                </c:pt>
              </c:numCache>
            </c:numRef>
          </c:val>
          <c:extLst>
            <c:ext xmlns:c16="http://schemas.microsoft.com/office/drawing/2014/chart" uri="{C3380CC4-5D6E-409C-BE32-E72D297353CC}">
              <c16:uniqueId val="{00000001-118D-4AD3-A81B-B4132E03941F}"/>
            </c:ext>
          </c:extLst>
        </c:ser>
        <c:dLbls>
          <c:showLegendKey val="0"/>
          <c:showVal val="1"/>
          <c:showCatName val="0"/>
          <c:showSerName val="0"/>
          <c:showPercent val="0"/>
          <c:showBubbleSize val="0"/>
        </c:dLbls>
        <c:gapWidth val="200"/>
        <c:axId val="148785408"/>
        <c:axId val="148791296"/>
      </c:barChart>
      <c:catAx>
        <c:axId val="148785408"/>
        <c:scaling>
          <c:orientation val="minMax"/>
        </c:scaling>
        <c:delete val="0"/>
        <c:axPos val="b"/>
        <c:numFmt formatCode="General" sourceLinked="1"/>
        <c:majorTickMark val="none"/>
        <c:minorTickMark val="none"/>
        <c:tickLblPos val="nextTo"/>
        <c:spPr>
          <a:ln>
            <a:solidFill>
              <a:schemeClr val="bg1">
                <a:lumMod val="75000"/>
              </a:schemeClr>
            </a:solidFill>
          </a:ln>
        </c:spPr>
        <c:txPr>
          <a:bodyPr/>
          <a:lstStyle/>
          <a:p>
            <a:pPr algn="ctr">
              <a:defRPr lang="es-ES" sz="105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ES"/>
          </a:p>
        </c:txPr>
        <c:crossAx val="148791296"/>
        <c:crosses val="autoZero"/>
        <c:auto val="1"/>
        <c:lblAlgn val="ctr"/>
        <c:lblOffset val="100"/>
        <c:noMultiLvlLbl val="0"/>
      </c:catAx>
      <c:valAx>
        <c:axId val="148791296"/>
        <c:scaling>
          <c:orientation val="minMax"/>
          <c:max val="100"/>
          <c:min val="0"/>
        </c:scaling>
        <c:delete val="1"/>
        <c:axPos val="l"/>
        <c:numFmt formatCode="General" sourceLinked="1"/>
        <c:majorTickMark val="out"/>
        <c:minorTickMark val="none"/>
        <c:tickLblPos val="none"/>
        <c:crossAx val="148785408"/>
        <c:crosses val="autoZero"/>
        <c:crossBetween val="between"/>
      </c:valAx>
      <c:spPr>
        <a:noFill/>
        <a:ln w="25400">
          <a:noFill/>
        </a:ln>
      </c:spPr>
    </c:plotArea>
    <c:plotVisOnly val="1"/>
    <c:dispBlanksAs val="gap"/>
    <c:showDLblsOverMax val="0"/>
  </c:chart>
  <c:spPr>
    <a:noFill/>
    <a:ln>
      <a:noFill/>
    </a:ln>
  </c:spPr>
  <c:txPr>
    <a:bodyPr/>
    <a:lstStyle/>
    <a:p>
      <a:pPr>
        <a:defRPr sz="1500" b="1" i="0" u="none" strike="noStrike" baseline="0">
          <a:solidFill>
            <a:schemeClr val="tx1"/>
          </a:solidFill>
          <a:latin typeface="Arial"/>
          <a:ea typeface="Arial"/>
          <a:cs typeface="Arial"/>
        </a:defRPr>
      </a:pPr>
      <a:endParaRPr lang="es-E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9"/>
    </mc:Choice>
    <mc:Fallback>
      <c:style val="19"/>
    </mc:Fallback>
  </mc:AlternateContent>
  <c:chart>
    <c:autoTitleDeleted val="1"/>
    <c:plotArea>
      <c:layout>
        <c:manualLayout>
          <c:layoutTarget val="inner"/>
          <c:xMode val="edge"/>
          <c:yMode val="edge"/>
          <c:x val="2.3558711107468534E-2"/>
          <c:y val="2.5890507431706202E-2"/>
          <c:w val="0.63089820687075393"/>
          <c:h val="0.94821898513658776"/>
        </c:manualLayout>
      </c:layout>
      <c:barChart>
        <c:barDir val="bar"/>
        <c:grouping val="clustered"/>
        <c:varyColors val="0"/>
        <c:ser>
          <c:idx val="0"/>
          <c:order val="0"/>
          <c:tx>
            <c:strRef>
              <c:f>Hoja1!$B$1</c:f>
              <c:strCache>
                <c:ptCount val="1"/>
                <c:pt idx="0">
                  <c:v>Columna1</c:v>
                </c:pt>
              </c:strCache>
            </c:strRef>
          </c:tx>
          <c:spPr>
            <a:solidFill>
              <a:schemeClr val="bg1"/>
            </a:solidFill>
            <a:effectLst/>
          </c:spPr>
          <c:invertIfNegative val="0"/>
          <c:dPt>
            <c:idx val="0"/>
            <c:invertIfNegative val="0"/>
            <c:bubble3D val="0"/>
            <c:spPr>
              <a:solidFill>
                <a:srgbClr val="4962A1"/>
              </a:solidFill>
              <a:effectLst/>
            </c:spPr>
            <c:extLst>
              <c:ext xmlns:c16="http://schemas.microsoft.com/office/drawing/2014/chart" uri="{C3380CC4-5D6E-409C-BE32-E72D297353CC}">
                <c16:uniqueId val="{00000004-B161-4561-9DC6-397FD2C37180}"/>
              </c:ext>
            </c:extLst>
          </c:dPt>
          <c:dPt>
            <c:idx val="1"/>
            <c:invertIfNegative val="0"/>
            <c:bubble3D val="0"/>
            <c:spPr>
              <a:solidFill>
                <a:srgbClr val="4962A1"/>
              </a:solidFill>
              <a:effectLst/>
            </c:spPr>
            <c:extLst>
              <c:ext xmlns:c16="http://schemas.microsoft.com/office/drawing/2014/chart" uri="{C3380CC4-5D6E-409C-BE32-E72D297353CC}">
                <c16:uniqueId val="{00000005-B161-4561-9DC6-397FD2C37180}"/>
              </c:ext>
            </c:extLst>
          </c:dPt>
          <c:dPt>
            <c:idx val="2"/>
            <c:invertIfNegative val="0"/>
            <c:bubble3D val="0"/>
            <c:spPr>
              <a:solidFill>
                <a:srgbClr val="4962A1"/>
              </a:solidFill>
              <a:effectLst/>
            </c:spPr>
            <c:extLst>
              <c:ext xmlns:c16="http://schemas.microsoft.com/office/drawing/2014/chart" uri="{C3380CC4-5D6E-409C-BE32-E72D297353CC}">
                <c16:uniqueId val="{00000006-B161-4561-9DC6-397FD2C37180}"/>
              </c:ext>
            </c:extLst>
          </c:dPt>
          <c:dPt>
            <c:idx val="3"/>
            <c:invertIfNegative val="0"/>
            <c:bubble3D val="0"/>
            <c:spPr>
              <a:solidFill>
                <a:srgbClr val="788DC2"/>
              </a:solidFill>
              <a:effectLst/>
            </c:spPr>
            <c:extLst>
              <c:ext xmlns:c16="http://schemas.microsoft.com/office/drawing/2014/chart" uri="{C3380CC4-5D6E-409C-BE32-E72D297353CC}">
                <c16:uniqueId val="{00000007-B161-4561-9DC6-397FD2C37180}"/>
              </c:ext>
            </c:extLst>
          </c:dPt>
          <c:dPt>
            <c:idx val="4"/>
            <c:invertIfNegative val="0"/>
            <c:bubble3D val="0"/>
            <c:spPr>
              <a:solidFill>
                <a:srgbClr val="788DC2"/>
              </a:solidFill>
              <a:effectLst/>
            </c:spPr>
            <c:extLst>
              <c:ext xmlns:c16="http://schemas.microsoft.com/office/drawing/2014/chart" uri="{C3380CC4-5D6E-409C-BE32-E72D297353CC}">
                <c16:uniqueId val="{00000008-B161-4561-9DC6-397FD2C37180}"/>
              </c:ext>
            </c:extLst>
          </c:dPt>
          <c:dPt>
            <c:idx val="5"/>
            <c:invertIfNegative val="0"/>
            <c:bubble3D val="0"/>
            <c:spPr>
              <a:solidFill>
                <a:srgbClr val="788DC2"/>
              </a:solidFill>
              <a:effectLst/>
            </c:spPr>
            <c:extLst>
              <c:ext xmlns:c16="http://schemas.microsoft.com/office/drawing/2014/chart" uri="{C3380CC4-5D6E-409C-BE32-E72D297353CC}">
                <c16:uniqueId val="{00000009-B161-4561-9DC6-397FD2C37180}"/>
              </c:ext>
            </c:extLst>
          </c:dPt>
          <c:dPt>
            <c:idx val="6"/>
            <c:invertIfNegative val="0"/>
            <c:bubble3D val="0"/>
            <c:spPr>
              <a:solidFill>
                <a:srgbClr val="AFBCDB"/>
              </a:solidFill>
              <a:ln w="28575">
                <a:noFill/>
              </a:ln>
              <a:effectLst/>
            </c:spPr>
            <c:extLst>
              <c:ext xmlns:c16="http://schemas.microsoft.com/office/drawing/2014/chart" uri="{C3380CC4-5D6E-409C-BE32-E72D297353CC}">
                <c16:uniqueId val="{0000000A-B161-4561-9DC6-397FD2C37180}"/>
              </c:ext>
            </c:extLst>
          </c:dPt>
          <c:dPt>
            <c:idx val="7"/>
            <c:invertIfNegative val="0"/>
            <c:bubble3D val="0"/>
            <c:spPr>
              <a:solidFill>
                <a:srgbClr val="AFBCDB"/>
              </a:solidFill>
              <a:ln w="28575">
                <a:noFill/>
              </a:ln>
              <a:effectLst/>
            </c:spPr>
            <c:extLst>
              <c:ext xmlns:c16="http://schemas.microsoft.com/office/drawing/2014/chart" uri="{C3380CC4-5D6E-409C-BE32-E72D297353CC}">
                <c16:uniqueId val="{0000000B-B161-4561-9DC6-397FD2C37180}"/>
              </c:ext>
            </c:extLst>
          </c:dPt>
          <c:dPt>
            <c:idx val="8"/>
            <c:invertIfNegative val="0"/>
            <c:bubble3D val="0"/>
            <c:spPr>
              <a:solidFill>
                <a:srgbClr val="AFBCDB"/>
              </a:solidFill>
              <a:ln w="28575">
                <a:noFill/>
              </a:ln>
              <a:effectLst/>
            </c:spPr>
            <c:extLst>
              <c:ext xmlns:c16="http://schemas.microsoft.com/office/drawing/2014/chart" uri="{C3380CC4-5D6E-409C-BE32-E72D297353CC}">
                <c16:uniqueId val="{00000000-B161-4561-9DC6-397FD2C37180}"/>
              </c:ext>
            </c:extLst>
          </c:dPt>
          <c:dPt>
            <c:idx val="9"/>
            <c:invertIfNegative val="0"/>
            <c:bubble3D val="0"/>
            <c:spPr>
              <a:noFill/>
              <a:ln w="19050">
                <a:solidFill>
                  <a:srgbClr val="404092"/>
                </a:solidFill>
              </a:ln>
              <a:effectLst/>
            </c:spPr>
            <c:extLst>
              <c:ext xmlns:c16="http://schemas.microsoft.com/office/drawing/2014/chart" uri="{C3380CC4-5D6E-409C-BE32-E72D297353CC}">
                <c16:uniqueId val="{00000002-B161-4561-9DC6-397FD2C37180}"/>
              </c:ext>
            </c:extLst>
          </c:dPt>
          <c:dPt>
            <c:idx val="10"/>
            <c:invertIfNegative val="0"/>
            <c:bubble3D val="0"/>
            <c:spPr>
              <a:solidFill>
                <a:srgbClr val="C5CEE5"/>
              </a:solidFill>
              <a:effectLst/>
            </c:spPr>
            <c:extLst>
              <c:ext xmlns:c16="http://schemas.microsoft.com/office/drawing/2014/chart" uri="{C3380CC4-5D6E-409C-BE32-E72D297353CC}">
                <c16:uniqueId val="{0000000C-B161-4561-9DC6-397FD2C37180}"/>
              </c:ext>
            </c:extLst>
          </c:dPt>
          <c:dPt>
            <c:idx val="11"/>
            <c:invertIfNegative val="0"/>
            <c:bubble3D val="0"/>
            <c:spPr>
              <a:solidFill>
                <a:srgbClr val="C5CEE5"/>
              </a:solidFill>
              <a:effectLst/>
            </c:spPr>
            <c:extLst>
              <c:ext xmlns:c16="http://schemas.microsoft.com/office/drawing/2014/chart" uri="{C3380CC4-5D6E-409C-BE32-E72D297353CC}">
                <c16:uniqueId val="{0000000D-B161-4561-9DC6-397FD2C37180}"/>
              </c:ext>
            </c:extLst>
          </c:dPt>
          <c:dPt>
            <c:idx val="12"/>
            <c:invertIfNegative val="0"/>
            <c:bubble3D val="0"/>
            <c:spPr>
              <a:solidFill>
                <a:srgbClr val="C5CEE5"/>
              </a:solidFill>
              <a:effectLst/>
            </c:spPr>
            <c:extLst>
              <c:ext xmlns:c16="http://schemas.microsoft.com/office/drawing/2014/chart" uri="{C3380CC4-5D6E-409C-BE32-E72D297353CC}">
                <c16:uniqueId val="{0000000E-B161-4561-9DC6-397FD2C37180}"/>
              </c:ext>
            </c:extLst>
          </c:dPt>
          <c:dPt>
            <c:idx val="13"/>
            <c:invertIfNegative val="0"/>
            <c:bubble3D val="0"/>
            <c:spPr>
              <a:solidFill>
                <a:srgbClr val="E2E7F2"/>
              </a:solidFill>
              <a:effectLst/>
            </c:spPr>
            <c:extLst>
              <c:ext xmlns:c16="http://schemas.microsoft.com/office/drawing/2014/chart" uri="{C3380CC4-5D6E-409C-BE32-E72D297353CC}">
                <c16:uniqueId val="{0000000F-B161-4561-9DC6-397FD2C37180}"/>
              </c:ext>
            </c:extLst>
          </c:dPt>
          <c:dPt>
            <c:idx val="14"/>
            <c:invertIfNegative val="0"/>
            <c:bubble3D val="0"/>
            <c:spPr>
              <a:solidFill>
                <a:srgbClr val="E2E7F2"/>
              </a:solidFill>
              <a:effectLst/>
            </c:spPr>
            <c:extLst>
              <c:ext xmlns:c16="http://schemas.microsoft.com/office/drawing/2014/chart" uri="{C3380CC4-5D6E-409C-BE32-E72D297353CC}">
                <c16:uniqueId val="{00000010-B161-4561-9DC6-397FD2C37180}"/>
              </c:ext>
            </c:extLst>
          </c:dPt>
          <c:dPt>
            <c:idx val="15"/>
            <c:invertIfNegative val="0"/>
            <c:bubble3D val="0"/>
            <c:spPr>
              <a:solidFill>
                <a:srgbClr val="E2E7F2"/>
              </a:solidFill>
              <a:effectLst/>
            </c:spPr>
            <c:extLst>
              <c:ext xmlns:c16="http://schemas.microsoft.com/office/drawing/2014/chart" uri="{C3380CC4-5D6E-409C-BE32-E72D297353CC}">
                <c16:uniqueId val="{00000011-B161-4561-9DC6-397FD2C37180}"/>
              </c:ext>
            </c:extLst>
          </c:dPt>
          <c:dPt>
            <c:idx val="16"/>
            <c:invertIfNegative val="0"/>
            <c:bubble3D val="0"/>
            <c:spPr>
              <a:solidFill>
                <a:srgbClr val="E2E7F2"/>
              </a:solidFill>
              <a:effectLst/>
            </c:spPr>
            <c:extLst>
              <c:ext xmlns:c16="http://schemas.microsoft.com/office/drawing/2014/chart" uri="{C3380CC4-5D6E-409C-BE32-E72D297353CC}">
                <c16:uniqueId val="{00000012-B161-4561-9DC6-397FD2C37180}"/>
              </c:ext>
            </c:extLst>
          </c:dPt>
          <c:dPt>
            <c:idx val="17"/>
            <c:invertIfNegative val="0"/>
            <c:bubble3D val="0"/>
            <c:spPr>
              <a:solidFill>
                <a:srgbClr val="E2E6F2"/>
              </a:solidFill>
              <a:effectLst/>
            </c:spPr>
            <c:extLst>
              <c:ext xmlns:c16="http://schemas.microsoft.com/office/drawing/2014/chart" uri="{C3380CC4-5D6E-409C-BE32-E72D297353CC}">
                <c16:uniqueId val="{00000013-B161-4561-9DC6-397FD2C37180}"/>
              </c:ext>
            </c:extLst>
          </c:dPt>
          <c:dLbls>
            <c:dLbl>
              <c:idx val="6"/>
              <c:numFmt formatCode="0.0" sourceLinked="0"/>
              <c:spPr>
                <a:noFill/>
                <a:ln>
                  <a:noFill/>
                </a:ln>
                <a:effectLst/>
              </c:spPr>
              <c:txPr>
                <a:bodyPr wrap="square" lIns="38100" tIns="19050" rIns="38100" bIns="19050" anchor="ctr">
                  <a:spAutoFit/>
                </a:bodyPr>
                <a:lstStyle/>
                <a:p>
                  <a:pPr>
                    <a:defRPr b="0"/>
                  </a:pPr>
                  <a:endParaRPr lang="es-ES"/>
                </a:p>
              </c:txPr>
              <c:showLegendKey val="0"/>
              <c:showVal val="1"/>
              <c:showCatName val="0"/>
              <c:showSerName val="0"/>
              <c:showPercent val="0"/>
              <c:showBubbleSize val="0"/>
              <c:extLst>
                <c:ext xmlns:c16="http://schemas.microsoft.com/office/drawing/2014/chart" uri="{C3380CC4-5D6E-409C-BE32-E72D297353CC}">
                  <c16:uniqueId val="{0000000A-B161-4561-9DC6-397FD2C37180}"/>
                </c:ext>
              </c:extLst>
            </c:dLbl>
            <c:dLbl>
              <c:idx val="7"/>
              <c:numFmt formatCode="0.0" sourceLinked="0"/>
              <c:spPr>
                <a:noFill/>
                <a:ln>
                  <a:noFill/>
                </a:ln>
                <a:effectLst/>
              </c:spPr>
              <c:txPr>
                <a:bodyPr wrap="square" lIns="38100" tIns="19050" rIns="38100" bIns="19050" anchor="ctr">
                  <a:spAutoFit/>
                </a:bodyPr>
                <a:lstStyle/>
                <a:p>
                  <a:pPr>
                    <a:defRPr b="0"/>
                  </a:pPr>
                  <a:endParaRPr lang="es-ES"/>
                </a:p>
              </c:txPr>
              <c:showLegendKey val="0"/>
              <c:showVal val="1"/>
              <c:showCatName val="0"/>
              <c:showSerName val="0"/>
              <c:showPercent val="0"/>
              <c:showBubbleSize val="0"/>
              <c:extLst>
                <c:ext xmlns:c16="http://schemas.microsoft.com/office/drawing/2014/chart" uri="{C3380CC4-5D6E-409C-BE32-E72D297353CC}">
                  <c16:uniqueId val="{0000000B-B161-4561-9DC6-397FD2C37180}"/>
                </c:ext>
              </c:extLst>
            </c:dLbl>
            <c:dLbl>
              <c:idx val="8"/>
              <c:numFmt formatCode="0.0" sourceLinked="0"/>
              <c:spPr/>
              <c:txPr>
                <a:bodyPr/>
                <a:lstStyle/>
                <a:p>
                  <a:pPr>
                    <a:defRPr b="0"/>
                  </a:pPr>
                  <a:endParaRPr lang="es-ES"/>
                </a:p>
              </c:txPr>
              <c:showLegendKey val="0"/>
              <c:showVal val="1"/>
              <c:showCatName val="0"/>
              <c:showSerName val="0"/>
              <c:showPercent val="0"/>
              <c:showBubbleSize val="0"/>
              <c:extLst>
                <c:ext xmlns:c16="http://schemas.microsoft.com/office/drawing/2014/chart" uri="{C3380CC4-5D6E-409C-BE32-E72D297353CC}">
                  <c16:uniqueId val="{00000000-B161-4561-9DC6-397FD2C37180}"/>
                </c:ext>
              </c:extLst>
            </c:dLbl>
            <c:dLbl>
              <c:idx val="9"/>
              <c:numFmt formatCode="0.0" sourceLinked="0"/>
              <c:spPr>
                <a:noFill/>
                <a:ln>
                  <a:noFill/>
                </a:ln>
                <a:effectLst/>
              </c:spPr>
              <c:txPr>
                <a:bodyPr wrap="square" lIns="38100" tIns="19050" rIns="38100" bIns="19050" anchor="ctr">
                  <a:spAutoFit/>
                </a:bodyPr>
                <a:lstStyle/>
                <a:p>
                  <a:pPr>
                    <a:defRPr b="1"/>
                  </a:pPr>
                  <a:endParaRPr lang="es-ES"/>
                </a:p>
              </c:txPr>
              <c:showLegendKey val="0"/>
              <c:showVal val="1"/>
              <c:showCatName val="0"/>
              <c:showSerName val="0"/>
              <c:showPercent val="0"/>
              <c:showBubbleSize val="0"/>
              <c:extLst>
                <c:ext xmlns:c16="http://schemas.microsoft.com/office/drawing/2014/chart" uri="{C3380CC4-5D6E-409C-BE32-E72D297353CC}">
                  <c16:uniqueId val="{00000002-B161-4561-9DC6-397FD2C37180}"/>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Hoja1!$A$2:$A$19</c:f>
              <c:strCache>
                <c:ptCount val="18"/>
                <c:pt idx="0">
                  <c:v>Canarias</c:v>
                </c:pt>
                <c:pt idx="1">
                  <c:v>Aragón</c:v>
                </c:pt>
                <c:pt idx="2">
                  <c:v>La Rioja</c:v>
                </c:pt>
                <c:pt idx="3">
                  <c:v>Cataluña</c:v>
                </c:pt>
                <c:pt idx="4">
                  <c:v>Asturias</c:v>
                </c:pt>
                <c:pt idx="5">
                  <c:v>Navarra</c:v>
                </c:pt>
                <c:pt idx="6">
                  <c:v>Madrid</c:v>
                </c:pt>
                <c:pt idx="7">
                  <c:v>Castilla-La Mancha</c:v>
                </c:pt>
                <c:pt idx="8">
                  <c:v>Cantabria</c:v>
                </c:pt>
                <c:pt idx="9">
                  <c:v>MEDIA DE ESPAÑA</c:v>
                </c:pt>
                <c:pt idx="10">
                  <c:v>País Vasco</c:v>
                </c:pt>
                <c:pt idx="11">
                  <c:v>Extremadura</c:v>
                </c:pt>
                <c:pt idx="12">
                  <c:v>Galicia</c:v>
                </c:pt>
                <c:pt idx="13">
                  <c:v>Andalucía</c:v>
                </c:pt>
                <c:pt idx="14">
                  <c:v>Castilla y León</c:v>
                </c:pt>
                <c:pt idx="15">
                  <c:v>C. Valenciana</c:v>
                </c:pt>
                <c:pt idx="16">
                  <c:v>Murcia</c:v>
                </c:pt>
                <c:pt idx="17">
                  <c:v>Baleares</c:v>
                </c:pt>
              </c:strCache>
            </c:strRef>
          </c:cat>
          <c:val>
            <c:numRef>
              <c:f>Hoja1!$B$2:$B$19</c:f>
              <c:numCache>
                <c:formatCode>0.0</c:formatCode>
                <c:ptCount val="18"/>
                <c:pt idx="0">
                  <c:v>8.5</c:v>
                </c:pt>
                <c:pt idx="1">
                  <c:v>8.5</c:v>
                </c:pt>
                <c:pt idx="2">
                  <c:v>8.5</c:v>
                </c:pt>
                <c:pt idx="3">
                  <c:v>8.3000000000000007</c:v>
                </c:pt>
                <c:pt idx="4">
                  <c:v>8.3000000000000007</c:v>
                </c:pt>
                <c:pt idx="5">
                  <c:v>8.3000000000000007</c:v>
                </c:pt>
                <c:pt idx="6">
                  <c:v>8.1999999999999993</c:v>
                </c:pt>
                <c:pt idx="7">
                  <c:v>8.1999999999999993</c:v>
                </c:pt>
                <c:pt idx="8">
                  <c:v>8.1999999999999993</c:v>
                </c:pt>
                <c:pt idx="9">
                  <c:v>8.1</c:v>
                </c:pt>
                <c:pt idx="10">
                  <c:v>8.1</c:v>
                </c:pt>
                <c:pt idx="11">
                  <c:v>8</c:v>
                </c:pt>
                <c:pt idx="12">
                  <c:v>8</c:v>
                </c:pt>
                <c:pt idx="13">
                  <c:v>8</c:v>
                </c:pt>
                <c:pt idx="14">
                  <c:v>7.9</c:v>
                </c:pt>
                <c:pt idx="15">
                  <c:v>7.8</c:v>
                </c:pt>
                <c:pt idx="16">
                  <c:v>7.8</c:v>
                </c:pt>
                <c:pt idx="17">
                  <c:v>7.7</c:v>
                </c:pt>
              </c:numCache>
            </c:numRef>
          </c:val>
          <c:extLst>
            <c:ext xmlns:c16="http://schemas.microsoft.com/office/drawing/2014/chart" uri="{C3380CC4-5D6E-409C-BE32-E72D297353CC}">
              <c16:uniqueId val="{00000003-B161-4561-9DC6-397FD2C37180}"/>
            </c:ext>
          </c:extLst>
        </c:ser>
        <c:dLbls>
          <c:showLegendKey val="0"/>
          <c:showVal val="0"/>
          <c:showCatName val="0"/>
          <c:showSerName val="0"/>
          <c:showPercent val="0"/>
          <c:showBubbleSize val="0"/>
        </c:dLbls>
        <c:gapWidth val="50"/>
        <c:axId val="93913088"/>
        <c:axId val="93914624"/>
      </c:barChart>
      <c:catAx>
        <c:axId val="93913088"/>
        <c:scaling>
          <c:orientation val="maxMin"/>
        </c:scaling>
        <c:delete val="0"/>
        <c:axPos val="l"/>
        <c:numFmt formatCode="General" sourceLinked="0"/>
        <c:majorTickMark val="none"/>
        <c:minorTickMark val="none"/>
        <c:tickLblPos val="nextTo"/>
        <c:txPr>
          <a:bodyPr/>
          <a:lstStyle/>
          <a:p>
            <a:pPr>
              <a:defRPr sz="900">
                <a:latin typeface="Segoe UI" panose="020B0502040204020203" pitchFamily="34" charset="0"/>
                <a:cs typeface="Segoe UI" panose="020B0502040204020203" pitchFamily="34" charset="0"/>
              </a:defRPr>
            </a:pPr>
            <a:endParaRPr lang="es-ES"/>
          </a:p>
        </c:txPr>
        <c:crossAx val="93914624"/>
        <c:crosses val="autoZero"/>
        <c:auto val="1"/>
        <c:lblAlgn val="ctr"/>
        <c:lblOffset val="100"/>
        <c:noMultiLvlLbl val="0"/>
      </c:catAx>
      <c:valAx>
        <c:axId val="93914624"/>
        <c:scaling>
          <c:orientation val="minMax"/>
          <c:min val="6"/>
        </c:scaling>
        <c:delete val="1"/>
        <c:axPos val="t"/>
        <c:numFmt formatCode="0.0" sourceLinked="1"/>
        <c:majorTickMark val="out"/>
        <c:minorTickMark val="none"/>
        <c:tickLblPos val="nextTo"/>
        <c:crossAx val="93913088"/>
        <c:crosses val="autoZero"/>
        <c:crossBetween val="between"/>
      </c:valAx>
    </c:plotArea>
    <c:plotVisOnly val="1"/>
    <c:dispBlanksAs val="gap"/>
    <c:showDLblsOverMax val="0"/>
  </c:chart>
  <c:txPr>
    <a:bodyPr/>
    <a:lstStyle/>
    <a:p>
      <a:pPr>
        <a:defRPr sz="1200">
          <a:solidFill>
            <a:schemeClr val="tx1">
              <a:lumMod val="75000"/>
              <a:lumOff val="25000"/>
            </a:schemeClr>
          </a:solidFill>
          <a:latin typeface="+mn-lt"/>
          <a:cs typeface="Calibri" pitchFamily="34" charset="0"/>
        </a:defRPr>
      </a:pPr>
      <a:endParaRPr lang="es-ES"/>
    </a:p>
  </c:txPr>
  <c:externalData r:id="rId1">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
          <c:y val="6.8965517241379413E-3"/>
          <c:w val="0.87748344370860931"/>
          <c:h val="0.9931034742174315"/>
        </c:manualLayout>
      </c:layout>
      <c:barChart>
        <c:barDir val="bar"/>
        <c:grouping val="stacked"/>
        <c:varyColors val="0"/>
        <c:ser>
          <c:idx val="1"/>
          <c:order val="0"/>
          <c:tx>
            <c:strRef>
              <c:f>Sheet1!$A$2</c:f>
              <c:strCache>
                <c:ptCount val="1"/>
                <c:pt idx="0">
                  <c:v>Último mes</c:v>
                </c:pt>
              </c:strCache>
            </c:strRef>
          </c:tx>
          <c:spPr>
            <a:solidFill>
              <a:srgbClr val="4962A1"/>
            </a:solidFill>
          </c:spPr>
          <c:invertIfNegative val="0"/>
          <c:dPt>
            <c:idx val="4"/>
            <c:invertIfNegative val="0"/>
            <c:bubble3D val="0"/>
            <c:spPr>
              <a:solidFill>
                <a:schemeClr val="tx2">
                  <a:lumMod val="60000"/>
                  <a:lumOff val="40000"/>
                </a:schemeClr>
              </a:solidFill>
            </c:spPr>
            <c:extLst>
              <c:ext xmlns:c16="http://schemas.microsoft.com/office/drawing/2014/chart" uri="{C3380CC4-5D6E-409C-BE32-E72D297353CC}">
                <c16:uniqueId val="{00000000-64B7-436E-BB64-41F8C52FA47E}"/>
              </c:ext>
            </c:extLst>
          </c:dPt>
          <c:dLbls>
            <c:dLbl>
              <c:idx val="0"/>
              <c:layout>
                <c:manualLayout>
                  <c:x val="-9.7884384869947058E-4"/>
                  <c:y val="5.3641053489001636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4B7-436E-BB64-41F8C52FA47E}"/>
                </c:ext>
              </c:extLst>
            </c:dLbl>
            <c:dLbl>
              <c:idx val="1"/>
              <c:delete val="1"/>
              <c:extLst>
                <c:ext xmlns:c15="http://schemas.microsoft.com/office/drawing/2012/chart" uri="{CE6537A1-D6FC-4f65-9D91-7224C49458BB}"/>
                <c:ext xmlns:c16="http://schemas.microsoft.com/office/drawing/2014/chart" uri="{C3380CC4-5D6E-409C-BE32-E72D297353CC}">
                  <c16:uniqueId val="{00000002-64B7-436E-BB64-41F8C52FA47E}"/>
                </c:ext>
              </c:extLst>
            </c:dLbl>
            <c:dLbl>
              <c:idx val="2"/>
              <c:delete val="1"/>
              <c:extLst>
                <c:ext xmlns:c15="http://schemas.microsoft.com/office/drawing/2012/chart" uri="{CE6537A1-D6FC-4f65-9D91-7224C49458BB}"/>
                <c:ext xmlns:c16="http://schemas.microsoft.com/office/drawing/2014/chart" uri="{C3380CC4-5D6E-409C-BE32-E72D297353CC}">
                  <c16:uniqueId val="{00000003-64B7-436E-BB64-41F8C52FA47E}"/>
                </c:ext>
              </c:extLst>
            </c:dLbl>
            <c:dLbl>
              <c:idx val="3"/>
              <c:delete val="1"/>
              <c:extLst>
                <c:ext xmlns:c15="http://schemas.microsoft.com/office/drawing/2012/chart" uri="{CE6537A1-D6FC-4f65-9D91-7224C49458BB}"/>
                <c:ext xmlns:c16="http://schemas.microsoft.com/office/drawing/2014/chart" uri="{C3380CC4-5D6E-409C-BE32-E72D297353CC}">
                  <c16:uniqueId val="{00000004-64B7-436E-BB64-41F8C52FA47E}"/>
                </c:ext>
              </c:extLst>
            </c:dLbl>
            <c:numFmt formatCode="0.0&quot;%&quot;" sourceLinked="0"/>
            <c:spPr>
              <a:noFill/>
              <a:ln>
                <a:noFill/>
              </a:ln>
              <a:effectLst/>
            </c:spPr>
            <c:txPr>
              <a:bodyPr wrap="square" lIns="38100" tIns="19050" rIns="38100" bIns="19050" anchor="ctr">
                <a:spAutoFit/>
              </a:bodyPr>
              <a:lstStyle/>
              <a:p>
                <a:pPr>
                  <a:defRPr>
                    <a:solidFill>
                      <a:schemeClr val="bg1"/>
                    </a:solidFill>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Libros</c:v>
                </c:pt>
                <c:pt idx="1">
                  <c:v>Audiovisuales</c:v>
                </c:pt>
                <c:pt idx="2">
                  <c:v>Revistas</c:v>
                </c:pt>
                <c:pt idx="3">
                  <c:v>Documentos</c:v>
                </c:pt>
                <c:pt idx="4">
                  <c:v>Ninguno de estos</c:v>
                </c:pt>
              </c:strCache>
            </c:strRef>
          </c:cat>
          <c:val>
            <c:numRef>
              <c:f>Sheet1!$B$2:$F$2</c:f>
              <c:numCache>
                <c:formatCode>General</c:formatCode>
                <c:ptCount val="5"/>
                <c:pt idx="0">
                  <c:v>41.3</c:v>
                </c:pt>
                <c:pt idx="1">
                  <c:v>2.2000000000000002</c:v>
                </c:pt>
                <c:pt idx="2">
                  <c:v>2.6</c:v>
                </c:pt>
                <c:pt idx="3">
                  <c:v>2.8</c:v>
                </c:pt>
                <c:pt idx="4">
                  <c:v>42</c:v>
                </c:pt>
              </c:numCache>
            </c:numRef>
          </c:val>
          <c:extLst>
            <c:ext xmlns:c16="http://schemas.microsoft.com/office/drawing/2014/chart" uri="{C3380CC4-5D6E-409C-BE32-E72D297353CC}">
              <c16:uniqueId val="{00000005-64B7-436E-BB64-41F8C52FA47E}"/>
            </c:ext>
          </c:extLst>
        </c:ser>
        <c:ser>
          <c:idx val="0"/>
          <c:order val="1"/>
          <c:tx>
            <c:strRef>
              <c:f>Sheet1!$A$3</c:f>
              <c:strCache>
                <c:ptCount val="1"/>
                <c:pt idx="0">
                  <c:v>Último trimestre</c:v>
                </c:pt>
              </c:strCache>
            </c:strRef>
          </c:tx>
          <c:spPr>
            <a:solidFill>
              <a:srgbClr val="AFBCDB"/>
            </a:solidFill>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6-64B7-436E-BB64-41F8C52FA47E}"/>
                </c:ext>
              </c:extLst>
            </c:dLbl>
            <c:dLbl>
              <c:idx val="2"/>
              <c:delete val="1"/>
              <c:extLst>
                <c:ext xmlns:c15="http://schemas.microsoft.com/office/drawing/2012/chart" uri="{CE6537A1-D6FC-4f65-9D91-7224C49458BB}"/>
                <c:ext xmlns:c16="http://schemas.microsoft.com/office/drawing/2014/chart" uri="{C3380CC4-5D6E-409C-BE32-E72D297353CC}">
                  <c16:uniqueId val="{00000007-64B7-436E-BB64-41F8C52FA47E}"/>
                </c:ext>
              </c:extLst>
            </c:dLbl>
            <c:dLbl>
              <c:idx val="3"/>
              <c:delete val="1"/>
              <c:extLst>
                <c:ext xmlns:c15="http://schemas.microsoft.com/office/drawing/2012/chart" uri="{CE6537A1-D6FC-4f65-9D91-7224C49458BB}"/>
                <c:ext xmlns:c16="http://schemas.microsoft.com/office/drawing/2014/chart" uri="{C3380CC4-5D6E-409C-BE32-E72D297353CC}">
                  <c16:uniqueId val="{00000008-64B7-436E-BB64-41F8C52FA47E}"/>
                </c:ext>
              </c:extLst>
            </c:dLbl>
            <c:numFmt formatCode="0.0&quot;%&quot;" sourceLinked="0"/>
            <c:spPr>
              <a:noFill/>
              <a:ln>
                <a:noFill/>
              </a:ln>
              <a:effectLst/>
            </c:spPr>
            <c:txPr>
              <a:bodyPr wrap="square" lIns="38100" tIns="19050" rIns="38100" bIns="19050" anchor="ctr">
                <a:spAutoFit/>
              </a:bodyPr>
              <a:lstStyle/>
              <a:p>
                <a:pPr>
                  <a:defRPr>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Sheet1!$B$1:$F$1</c:f>
              <c:strCache>
                <c:ptCount val="5"/>
                <c:pt idx="0">
                  <c:v>Libros</c:v>
                </c:pt>
                <c:pt idx="1">
                  <c:v>Audiovisuales</c:v>
                </c:pt>
                <c:pt idx="2">
                  <c:v>Revistas</c:v>
                </c:pt>
                <c:pt idx="3">
                  <c:v>Documentos</c:v>
                </c:pt>
                <c:pt idx="4">
                  <c:v>Ninguno de estos</c:v>
                </c:pt>
              </c:strCache>
            </c:strRef>
          </c:cat>
          <c:val>
            <c:numRef>
              <c:f>Sheet1!$B$3:$F$3</c:f>
              <c:numCache>
                <c:formatCode>General</c:formatCode>
                <c:ptCount val="5"/>
                <c:pt idx="0">
                  <c:v>12.800000000000004</c:v>
                </c:pt>
                <c:pt idx="1">
                  <c:v>0.19999999999999973</c:v>
                </c:pt>
                <c:pt idx="2">
                  <c:v>0.5</c:v>
                </c:pt>
                <c:pt idx="3">
                  <c:v>0.10000000000000009</c:v>
                </c:pt>
              </c:numCache>
            </c:numRef>
          </c:val>
          <c:extLst>
            <c:ext xmlns:c16="http://schemas.microsoft.com/office/drawing/2014/chart" uri="{C3380CC4-5D6E-409C-BE32-E72D297353CC}">
              <c16:uniqueId val="{00000009-64B7-436E-BB64-41F8C52FA47E}"/>
            </c:ext>
          </c:extLst>
        </c:ser>
        <c:ser>
          <c:idx val="2"/>
          <c:order val="2"/>
          <c:tx>
            <c:strRef>
              <c:f>Sheet1!$A$4</c:f>
              <c:strCache>
                <c:ptCount val="1"/>
              </c:strCache>
            </c:strRef>
          </c:tx>
          <c:spPr>
            <a:noFill/>
          </c:spPr>
          <c:invertIfNegative val="0"/>
          <c:dLbls>
            <c:dLbl>
              <c:idx val="0"/>
              <c:numFmt formatCode="0.0&quot;%&quot;" sourceLinked="0"/>
              <c:spPr>
                <a:noFill/>
                <a:ln>
                  <a:noFill/>
                </a:ln>
                <a:effectLst/>
              </c:spPr>
              <c:txPr>
                <a:bodyPr wrap="square" lIns="38100" tIns="19050" rIns="38100" bIns="19050" anchor="ctr">
                  <a:spAutoFit/>
                </a:bodyPr>
                <a:lstStyle/>
                <a:p>
                  <a:pPr>
                    <a:defRPr sz="1800" b="1">
                      <a:latin typeface="Segoe UI" panose="020B0502040204020203" pitchFamily="34" charset="0"/>
                      <a:cs typeface="Segoe UI" panose="020B0502040204020203" pitchFamily="34" charset="0"/>
                    </a:defRPr>
                  </a:pPr>
                  <a:endParaRPr lang="es-ES"/>
                </a:p>
              </c:txPr>
              <c:dLblPos val="inBase"/>
              <c:showLegendKey val="0"/>
              <c:showVal val="1"/>
              <c:showCatName val="0"/>
              <c:showSerName val="0"/>
              <c:showPercent val="0"/>
              <c:showBubbleSize val="0"/>
              <c:extLst>
                <c:ext xmlns:c16="http://schemas.microsoft.com/office/drawing/2014/chart" uri="{C3380CC4-5D6E-409C-BE32-E72D297353CC}">
                  <c16:uniqueId val="{0000000E-64B7-436E-BB64-41F8C52FA47E}"/>
                </c:ext>
              </c:extLst>
            </c:dLbl>
            <c:dLbl>
              <c:idx val="1"/>
              <c:layout>
                <c:manualLayout>
                  <c:x val="1.8018977012619914E-2"/>
                  <c:y val="-6.565357997993609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4B7-436E-BB64-41F8C52FA47E}"/>
                </c:ext>
              </c:extLst>
            </c:dLbl>
            <c:dLbl>
              <c:idx val="2"/>
              <c:layout>
                <c:manualLayout>
                  <c:x val="2.6432780267994466E-2"/>
                  <c:y val="2.5848883806423914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4B7-436E-BB64-41F8C52FA47E}"/>
                </c:ext>
              </c:extLst>
            </c:dLbl>
            <c:dLbl>
              <c:idx val="3"/>
              <c:layout>
                <c:manualLayout>
                  <c:x val="3.3303142539274869E-2"/>
                  <c:y val="-9.847907752571261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4B7-436E-BB64-41F8C52FA47E}"/>
                </c:ext>
              </c:extLst>
            </c:dLbl>
            <c:numFmt formatCode="0.0&quot;%&quot;" sourceLinked="0"/>
            <c:spPr>
              <a:noFill/>
              <a:ln>
                <a:noFill/>
              </a:ln>
              <a:effectLst/>
            </c:spPr>
            <c:txPr>
              <a:bodyPr wrap="square" lIns="38100" tIns="19050" rIns="38100" bIns="19050" anchor="ctr">
                <a:spAutoFit/>
              </a:bodyPr>
              <a:lstStyle/>
              <a:p>
                <a:pPr>
                  <a:defRPr>
                    <a:latin typeface="Segoe UI" panose="020B0502040204020203" pitchFamily="34" charset="0"/>
                    <a:cs typeface="Segoe UI" panose="020B0502040204020203" pitchFamily="34" charset="0"/>
                  </a:defRPr>
                </a:pPr>
                <a:endParaRPr lang="es-E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Libros</c:v>
                </c:pt>
                <c:pt idx="1">
                  <c:v>Audiovisuales</c:v>
                </c:pt>
                <c:pt idx="2">
                  <c:v>Revistas</c:v>
                </c:pt>
                <c:pt idx="3">
                  <c:v>Documentos</c:v>
                </c:pt>
                <c:pt idx="4">
                  <c:v>Ninguno de estos</c:v>
                </c:pt>
              </c:strCache>
            </c:strRef>
          </c:cat>
          <c:val>
            <c:numRef>
              <c:f>Sheet1!$B$4:$F$4</c:f>
              <c:numCache>
                <c:formatCode>General</c:formatCode>
                <c:ptCount val="5"/>
                <c:pt idx="0">
                  <c:v>54.1</c:v>
                </c:pt>
                <c:pt idx="1">
                  <c:v>2.4</c:v>
                </c:pt>
                <c:pt idx="2">
                  <c:v>3.1</c:v>
                </c:pt>
                <c:pt idx="3">
                  <c:v>2.9</c:v>
                </c:pt>
                <c:pt idx="4">
                  <c:v>42</c:v>
                </c:pt>
              </c:numCache>
            </c:numRef>
          </c:val>
          <c:extLst>
            <c:ext xmlns:c16="http://schemas.microsoft.com/office/drawing/2014/chart" uri="{C3380CC4-5D6E-409C-BE32-E72D297353CC}">
              <c16:uniqueId val="{0000000D-64B7-436E-BB64-41F8C52FA47E}"/>
            </c:ext>
          </c:extLst>
        </c:ser>
        <c:dLbls>
          <c:showLegendKey val="0"/>
          <c:showVal val="1"/>
          <c:showCatName val="0"/>
          <c:showSerName val="0"/>
          <c:showPercent val="0"/>
          <c:showBubbleSize val="0"/>
        </c:dLbls>
        <c:gapWidth val="50"/>
        <c:overlap val="100"/>
        <c:axId val="113703168"/>
        <c:axId val="113717248"/>
      </c:barChart>
      <c:catAx>
        <c:axId val="113703168"/>
        <c:scaling>
          <c:orientation val="maxMin"/>
        </c:scaling>
        <c:delete val="0"/>
        <c:axPos val="l"/>
        <c:numFmt formatCode="General" sourceLinked="1"/>
        <c:majorTickMark val="none"/>
        <c:minorTickMark val="none"/>
        <c:tickLblPos val="nextTo"/>
        <c:crossAx val="113717248"/>
        <c:crosses val="autoZero"/>
        <c:auto val="1"/>
        <c:lblAlgn val="ctr"/>
        <c:lblOffset val="100"/>
        <c:noMultiLvlLbl val="0"/>
      </c:catAx>
      <c:valAx>
        <c:axId val="113717248"/>
        <c:scaling>
          <c:orientation val="minMax"/>
          <c:max val="80"/>
          <c:min val="0"/>
        </c:scaling>
        <c:delete val="1"/>
        <c:axPos val="t"/>
        <c:numFmt formatCode="General" sourceLinked="1"/>
        <c:majorTickMark val="out"/>
        <c:minorTickMark val="none"/>
        <c:tickLblPos val="nextTo"/>
        <c:crossAx val="113703168"/>
        <c:crosses val="autoZero"/>
        <c:crossBetween val="between"/>
      </c:valAx>
    </c:plotArea>
    <c:legend>
      <c:legendPos val="r"/>
      <c:layout>
        <c:manualLayout>
          <c:xMode val="edge"/>
          <c:yMode val="edge"/>
          <c:x val="0.84322250546471911"/>
          <c:y val="3.6006202698158185E-2"/>
          <c:w val="0.15214242610583123"/>
          <c:h val="0.17596875935059134"/>
        </c:manualLayout>
      </c:layout>
      <c:overlay val="0"/>
      <c:txPr>
        <a:bodyPr/>
        <a:lstStyle/>
        <a:p>
          <a:pPr>
            <a:defRPr>
              <a:latin typeface="Segoe UI" panose="020B0502040204020203" pitchFamily="34" charset="0"/>
              <a:cs typeface="Segoe UI" panose="020B0502040204020203" pitchFamily="34" charset="0"/>
            </a:defRPr>
          </a:pPr>
          <a:endParaRPr lang="es-ES"/>
        </a:p>
      </c:txPr>
    </c:legend>
    <c:plotVisOnly val="1"/>
    <c:dispBlanksAs val="gap"/>
    <c:showDLblsOverMax val="0"/>
  </c:chart>
  <c:txPr>
    <a:bodyPr/>
    <a:lstStyle/>
    <a:p>
      <a:pPr>
        <a:defRPr sz="1400"/>
      </a:pPr>
      <a:endParaRPr lang="es-E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2.8078483078543381E-2"/>
          <c:y val="1.51294614904542E-2"/>
          <c:w val="0.89023865705660321"/>
          <c:h val="0.98487053850954565"/>
        </c:manualLayout>
      </c:layout>
      <c:barChart>
        <c:barDir val="bar"/>
        <c:grouping val="clustered"/>
        <c:varyColors val="0"/>
        <c:ser>
          <c:idx val="0"/>
          <c:order val="0"/>
          <c:tx>
            <c:strRef>
              <c:f>Hoja1!$B$1</c:f>
              <c:strCache>
                <c:ptCount val="1"/>
                <c:pt idx="0">
                  <c:v>Serie 1</c:v>
                </c:pt>
              </c:strCache>
            </c:strRef>
          </c:tx>
          <c:spPr>
            <a:solidFill>
              <a:srgbClr val="4962A1"/>
            </a:solidFill>
          </c:spPr>
          <c:invertIfNegative val="0"/>
          <c:dPt>
            <c:idx val="2"/>
            <c:invertIfNegative val="0"/>
            <c:bubble3D val="0"/>
            <c:extLst>
              <c:ext xmlns:c16="http://schemas.microsoft.com/office/drawing/2014/chart" uri="{C3380CC4-5D6E-409C-BE32-E72D297353CC}">
                <c16:uniqueId val="{0000000D-13D5-4489-9A70-9101962442AC}"/>
              </c:ext>
            </c:extLst>
          </c:dPt>
          <c:dPt>
            <c:idx val="3"/>
            <c:invertIfNegative val="0"/>
            <c:bubble3D val="0"/>
            <c:spPr>
              <a:solidFill>
                <a:srgbClr val="AFBCDB"/>
              </a:solidFill>
            </c:spPr>
            <c:extLst>
              <c:ext xmlns:c16="http://schemas.microsoft.com/office/drawing/2014/chart" uri="{C3380CC4-5D6E-409C-BE32-E72D297353CC}">
                <c16:uniqueId val="{00000001-3E4B-459F-A5A1-DE3E718609E0}"/>
              </c:ext>
            </c:extLst>
          </c:dPt>
          <c:dPt>
            <c:idx val="4"/>
            <c:invertIfNegative val="0"/>
            <c:bubble3D val="0"/>
            <c:spPr>
              <a:solidFill>
                <a:srgbClr val="AFBCDB"/>
              </a:solidFill>
            </c:spPr>
            <c:extLst>
              <c:ext xmlns:c16="http://schemas.microsoft.com/office/drawing/2014/chart" uri="{C3380CC4-5D6E-409C-BE32-E72D297353CC}">
                <c16:uniqueId val="{00000003-3E4B-459F-A5A1-DE3E718609E0}"/>
              </c:ext>
            </c:extLst>
          </c:dPt>
          <c:dPt>
            <c:idx val="6"/>
            <c:invertIfNegative val="0"/>
            <c:bubble3D val="0"/>
            <c:extLst>
              <c:ext xmlns:c16="http://schemas.microsoft.com/office/drawing/2014/chart" uri="{C3380CC4-5D6E-409C-BE32-E72D297353CC}">
                <c16:uniqueId val="{00000005-3E4B-459F-A5A1-DE3E718609E0}"/>
              </c:ext>
            </c:extLst>
          </c:dPt>
          <c:dPt>
            <c:idx val="7"/>
            <c:invertIfNegative val="0"/>
            <c:bubble3D val="0"/>
            <c:spPr>
              <a:solidFill>
                <a:srgbClr val="AFBCDB"/>
              </a:solidFill>
            </c:spPr>
            <c:extLst>
              <c:ext xmlns:c16="http://schemas.microsoft.com/office/drawing/2014/chart" uri="{C3380CC4-5D6E-409C-BE32-E72D297353CC}">
                <c16:uniqueId val="{00000007-3E4B-459F-A5A1-DE3E718609E0}"/>
              </c:ext>
            </c:extLst>
          </c:dPt>
          <c:dPt>
            <c:idx val="8"/>
            <c:invertIfNegative val="0"/>
            <c:bubble3D val="0"/>
            <c:spPr>
              <a:solidFill>
                <a:srgbClr val="AFBCDB"/>
              </a:solidFill>
            </c:spPr>
            <c:extLst>
              <c:ext xmlns:c16="http://schemas.microsoft.com/office/drawing/2014/chart" uri="{C3380CC4-5D6E-409C-BE32-E72D297353CC}">
                <c16:uniqueId val="{00000009-3E4B-459F-A5A1-DE3E718609E0}"/>
              </c:ext>
            </c:extLst>
          </c:dPt>
          <c:dPt>
            <c:idx val="9"/>
            <c:invertIfNegative val="0"/>
            <c:bubble3D val="0"/>
            <c:spPr>
              <a:solidFill>
                <a:srgbClr val="AFBCDB"/>
              </a:solidFill>
            </c:spPr>
            <c:extLst>
              <c:ext xmlns:c16="http://schemas.microsoft.com/office/drawing/2014/chart" uri="{C3380CC4-5D6E-409C-BE32-E72D297353CC}">
                <c16:uniqueId val="{0000000B-3E4B-459F-A5A1-DE3E718609E0}"/>
              </c:ext>
            </c:extLst>
          </c:dPt>
          <c:dPt>
            <c:idx val="10"/>
            <c:invertIfNegative val="0"/>
            <c:bubble3D val="0"/>
            <c:spPr>
              <a:solidFill>
                <a:srgbClr val="AFBCDB"/>
              </a:solidFill>
            </c:spPr>
            <c:extLst>
              <c:ext xmlns:c16="http://schemas.microsoft.com/office/drawing/2014/chart" uri="{C3380CC4-5D6E-409C-BE32-E72D297353CC}">
                <c16:uniqueId val="{0000000E-4838-4F93-84C0-A036331ECB51}"/>
              </c:ext>
            </c:extLst>
          </c:dPt>
          <c:dPt>
            <c:idx val="11"/>
            <c:invertIfNegative val="0"/>
            <c:bubble3D val="0"/>
            <c:spPr>
              <a:solidFill>
                <a:srgbClr val="AFBCDB"/>
              </a:solidFill>
            </c:spPr>
            <c:extLst>
              <c:ext xmlns:c16="http://schemas.microsoft.com/office/drawing/2014/chart" uri="{C3380CC4-5D6E-409C-BE32-E72D297353CC}">
                <c16:uniqueId val="{0000000D-4838-4F93-84C0-A036331ECB51}"/>
              </c:ext>
            </c:extLst>
          </c:dPt>
          <c:dLbls>
            <c:dLbl>
              <c:idx val="2"/>
              <c:numFmt formatCode="0.0&quot;%&quot;" sourceLinked="0"/>
              <c:spPr>
                <a:noFill/>
                <a:ln>
                  <a:noFill/>
                </a:ln>
                <a:effectLst/>
              </c:spPr>
              <c:txPr>
                <a:bodyPr anchorCtr="0"/>
                <a:lstStyle/>
                <a:p>
                  <a:pPr algn="ctr" rtl="0">
                    <a:defRPr lang="en-US" sz="1400" b="0" i="0" u="none" strike="noStrike" kern="1200" baseline="0">
                      <a:solidFill>
                        <a:prstClr val="black"/>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D-13D5-4489-9A70-9101962442AC}"/>
                </c:ext>
              </c:extLst>
            </c:dLbl>
            <c:dLbl>
              <c:idx val="3"/>
              <c:numFmt formatCode="0.0&quot;%&quot;" sourceLinked="0"/>
              <c:spPr/>
              <c:txPr>
                <a:bodyPr/>
                <a:lstStyle/>
                <a:p>
                  <a:pPr>
                    <a:defRPr sz="1200" i="1">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1-3E4B-459F-A5A1-DE3E718609E0}"/>
                </c:ext>
              </c:extLst>
            </c:dLbl>
            <c:dLbl>
              <c:idx val="4"/>
              <c:numFmt formatCode="0.0&quot;%&quot;" sourceLinked="0"/>
              <c:spPr/>
              <c:txPr>
                <a:bodyPr anchorCtr="0"/>
                <a:lstStyle/>
                <a:p>
                  <a:pPr algn="ctr" rtl="0">
                    <a:defRPr lang="en-US" sz="1200" b="0" i="1" u="none" strike="noStrike" kern="1200" baseline="0">
                      <a:solidFill>
                        <a:prstClr val="black"/>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3-3E4B-459F-A5A1-DE3E718609E0}"/>
                </c:ext>
              </c:extLst>
            </c:dLbl>
            <c:dLbl>
              <c:idx val="5"/>
              <c:numFmt formatCode="0.0&quot;%&quot;" sourceLinked="0"/>
              <c:spPr>
                <a:noFill/>
                <a:ln>
                  <a:noFill/>
                </a:ln>
                <a:effectLst/>
              </c:spPr>
              <c:txPr>
                <a:bodyPr/>
                <a:lstStyle/>
                <a:p>
                  <a:pPr>
                    <a:defRPr sz="1400" b="0" i="0">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10-4838-4F93-84C0-A036331ECB51}"/>
                </c:ext>
              </c:extLst>
            </c:dLbl>
            <c:dLbl>
              <c:idx val="6"/>
              <c:numFmt formatCode="0.0&quot;%&quot;" sourceLinked="0"/>
              <c:spPr/>
              <c:txPr>
                <a:bodyPr anchorCtr="0"/>
                <a:lstStyle/>
                <a:p>
                  <a:pPr algn="ctr" rtl="0">
                    <a:defRPr lang="en-US" sz="14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5-3E4B-459F-A5A1-DE3E718609E0}"/>
                </c:ext>
              </c:extLst>
            </c:dLbl>
            <c:dLbl>
              <c:idx val="7"/>
              <c:numFmt formatCode="0.0&quot;%&quot;" sourceLinked="0"/>
              <c:spPr/>
              <c:txPr>
                <a:bodyPr anchorCtr="0"/>
                <a:lstStyle/>
                <a:p>
                  <a:pPr algn="ctr" rtl="0">
                    <a:defRPr lang="en-US" sz="1200" b="0" i="1" u="none" strike="noStrike" kern="1200" baseline="0">
                      <a:solidFill>
                        <a:prstClr val="black"/>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7-3E4B-459F-A5A1-DE3E718609E0}"/>
                </c:ext>
              </c:extLst>
            </c:dLbl>
            <c:dLbl>
              <c:idx val="8"/>
              <c:numFmt formatCode="0.0&quot;%&quot;" sourceLinked="0"/>
              <c:spPr/>
              <c:txPr>
                <a:bodyPr/>
                <a:lstStyle/>
                <a:p>
                  <a:pPr algn="ctr">
                    <a:defRPr lang="es-ES" sz="1200" b="0" i="1" u="none" strike="noStrike" kern="1200" baseline="0">
                      <a:solidFill>
                        <a:prstClr val="black"/>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9-3E4B-459F-A5A1-DE3E718609E0}"/>
                </c:ext>
              </c:extLst>
            </c:dLbl>
            <c:dLbl>
              <c:idx val="9"/>
              <c:numFmt formatCode="0.0&quot;%&quot;" sourceLinked="0"/>
              <c:spPr/>
              <c:txPr>
                <a:bodyPr anchorCtr="0"/>
                <a:lstStyle/>
                <a:p>
                  <a:pPr algn="ctr" rtl="0">
                    <a:defRPr lang="en-US" sz="1200" b="0" i="1" u="none" strike="noStrike" kern="1200" baseline="0">
                      <a:solidFill>
                        <a:prstClr val="black"/>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B-3E4B-459F-A5A1-DE3E718609E0}"/>
                </c:ext>
              </c:extLst>
            </c:dLbl>
            <c:dLbl>
              <c:idx val="10"/>
              <c:numFmt formatCode="0.0&quot;%&quot;" sourceLinked="0"/>
              <c:spPr>
                <a:noFill/>
                <a:ln>
                  <a:noFill/>
                </a:ln>
                <a:effectLst/>
              </c:spPr>
              <c:txPr>
                <a:bodyPr anchorCtr="0"/>
                <a:lstStyle/>
                <a:p>
                  <a:pPr algn="ctr" rtl="0">
                    <a:defRPr lang="en-US" sz="1200" b="0" i="1" u="none" strike="noStrike" kern="1200" baseline="0">
                      <a:solidFill>
                        <a:prstClr val="black"/>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E-4838-4F93-84C0-A036331ECB51}"/>
                </c:ext>
              </c:extLst>
            </c:dLbl>
            <c:dLbl>
              <c:idx val="11"/>
              <c:numFmt formatCode="0.0&quot;%&quot;" sourceLinked="0"/>
              <c:spPr>
                <a:noFill/>
                <a:ln>
                  <a:noFill/>
                </a:ln>
                <a:effectLst/>
              </c:spPr>
              <c:txPr>
                <a:bodyPr anchorCtr="0"/>
                <a:lstStyle/>
                <a:p>
                  <a:pPr algn="ctr" rtl="0">
                    <a:defRPr lang="en-US" sz="1200" b="0" i="1" u="none" strike="noStrike" kern="1200" baseline="0">
                      <a:solidFill>
                        <a:prstClr val="black"/>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D-4838-4F93-84C0-A036331ECB51}"/>
                </c:ext>
              </c:extLst>
            </c:dLbl>
            <c:numFmt formatCode="0.0&quot;%&quot;" sourceLinked="0"/>
            <c:spPr>
              <a:noFill/>
              <a:ln>
                <a:noFill/>
              </a:ln>
              <a:effectLst/>
            </c:spPr>
            <c:txPr>
              <a:bodyPr/>
              <a:lstStyle/>
              <a:p>
                <a:pPr>
                  <a:defRPr sz="1400" i="0">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Hoja1!$A$2:$A$16</c:f>
              <c:strCache>
                <c:ptCount val="14"/>
                <c:pt idx="0">
                  <c:v>Tomar o devolver libros en préstamo</c:v>
                </c:pt>
                <c:pt idx="1">
                  <c:v>Consulta de libros allí 
mismo / lectura en sala</c:v>
                </c:pt>
                <c:pt idx="2">
                  <c:v>Estudiar</c:v>
                </c:pt>
                <c:pt idx="3">
                  <c:v>Va a estudiar o realizar 
trabajos del curso con 
materiales propios (sala 
de estudio)</c:v>
                </c:pt>
                <c:pt idx="4">
                  <c:v>Va a estudiar o realizar 
trabajos del curso con 
materiales propios y de 
la Biblioteca</c:v>
                </c:pt>
                <c:pt idx="5">
                  <c:v>Acompaña a otra persona (hijo, nieto, familiar, 
amigo)</c:v>
                </c:pt>
                <c:pt idx="6">
                  <c:v>Recursos informáticos</c:v>
                </c:pt>
                <c:pt idx="7">
                  <c:v>Consulta / lectura / 
audición de medios 
audiovisuales (DVDs, CD 
Rom...)</c:v>
                </c:pt>
                <c:pt idx="8">
                  <c:v>Navegar con su propio 
ordenador utilizando el 
wifi de la biblioteca</c:v>
                </c:pt>
                <c:pt idx="9">
                  <c:v>Préstamo de medios 
audiovisuales (DVDs, CD 
Rom...)</c:v>
                </c:pt>
                <c:pt idx="10">
                  <c:v>Uso del ordenador / 
Navegar por Internet con 
el 
ordenador de la 
biblioteca</c:v>
                </c:pt>
                <c:pt idx="11">
                  <c:v>Usar recursos 
electrónicos</c:v>
                </c:pt>
                <c:pt idx="12">
                  <c:v>Lectura de periódicos 
y/o revistas</c:v>
                </c:pt>
                <c:pt idx="13">
                  <c:v>Acude al club/taller de lectura (charlas, 
presentaciones de libros…)</c:v>
                </c:pt>
              </c:strCache>
            </c:strRef>
          </c:cat>
          <c:val>
            <c:numRef>
              <c:f>Hoja1!$B$2:$B$16</c:f>
              <c:numCache>
                <c:formatCode>General</c:formatCode>
                <c:ptCount val="15"/>
                <c:pt idx="0">
                  <c:v>54.9</c:v>
                </c:pt>
                <c:pt idx="1">
                  <c:v>31.3</c:v>
                </c:pt>
                <c:pt idx="2">
                  <c:v>23.2</c:v>
                </c:pt>
                <c:pt idx="3">
                  <c:v>19.600000000000001</c:v>
                </c:pt>
                <c:pt idx="4">
                  <c:v>8.6</c:v>
                </c:pt>
                <c:pt idx="5">
                  <c:v>12.6</c:v>
                </c:pt>
                <c:pt idx="6">
                  <c:v>10.6</c:v>
                </c:pt>
                <c:pt idx="7">
                  <c:v>3.6</c:v>
                </c:pt>
                <c:pt idx="8">
                  <c:v>3.2</c:v>
                </c:pt>
                <c:pt idx="9">
                  <c:v>2.7</c:v>
                </c:pt>
                <c:pt idx="10">
                  <c:v>2.5</c:v>
                </c:pt>
                <c:pt idx="11">
                  <c:v>2.1</c:v>
                </c:pt>
                <c:pt idx="12">
                  <c:v>8.4</c:v>
                </c:pt>
                <c:pt idx="13">
                  <c:v>8.3000000000000007</c:v>
                </c:pt>
                <c:pt idx="14" formatCode="0.0">
                  <c:v>4.0999999999999996</c:v>
                </c:pt>
              </c:numCache>
            </c:numRef>
          </c:val>
          <c:extLst>
            <c:ext xmlns:c16="http://schemas.microsoft.com/office/drawing/2014/chart" uri="{C3380CC4-5D6E-409C-BE32-E72D297353CC}">
              <c16:uniqueId val="{0000000C-3E4B-459F-A5A1-DE3E718609E0}"/>
            </c:ext>
          </c:extLst>
        </c:ser>
        <c:dLbls>
          <c:showLegendKey val="0"/>
          <c:showVal val="0"/>
          <c:showCatName val="0"/>
          <c:showSerName val="0"/>
          <c:showPercent val="0"/>
          <c:showBubbleSize val="0"/>
        </c:dLbls>
        <c:gapWidth val="51"/>
        <c:axId val="113807360"/>
        <c:axId val="113808896"/>
      </c:barChart>
      <c:catAx>
        <c:axId val="113807360"/>
        <c:scaling>
          <c:orientation val="maxMin"/>
        </c:scaling>
        <c:delete val="0"/>
        <c:axPos val="l"/>
        <c:numFmt formatCode="General" sourceLinked="0"/>
        <c:majorTickMark val="none"/>
        <c:minorTickMark val="none"/>
        <c:tickLblPos val="none"/>
        <c:crossAx val="113808896"/>
        <c:crosses val="autoZero"/>
        <c:auto val="1"/>
        <c:lblAlgn val="ctr"/>
        <c:lblOffset val="100"/>
        <c:noMultiLvlLbl val="0"/>
      </c:catAx>
      <c:valAx>
        <c:axId val="113808896"/>
        <c:scaling>
          <c:orientation val="minMax"/>
        </c:scaling>
        <c:delete val="1"/>
        <c:axPos val="t"/>
        <c:numFmt formatCode="General" sourceLinked="1"/>
        <c:majorTickMark val="out"/>
        <c:minorTickMark val="none"/>
        <c:tickLblPos val="none"/>
        <c:crossAx val="113807360"/>
        <c:crosses val="autoZero"/>
        <c:crossBetween val="between"/>
      </c:valAx>
    </c:plotArea>
    <c:plotVisOnly val="1"/>
    <c:dispBlanksAs val="gap"/>
    <c:showDLblsOverMax val="0"/>
  </c:chart>
  <c:txPr>
    <a:bodyPr/>
    <a:lstStyle/>
    <a:p>
      <a:pPr>
        <a:defRPr sz="1800"/>
      </a:pPr>
      <a:endParaRPr lang="es-E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1589255208435604"/>
          <c:y val="0.15726274864021317"/>
          <c:w val="0.75197439472185679"/>
          <c:h val="0.71539968975199786"/>
        </c:manualLayout>
      </c:layout>
      <c:doughnutChart>
        <c:varyColors val="1"/>
        <c:ser>
          <c:idx val="0"/>
          <c:order val="0"/>
          <c:tx>
            <c:strRef>
              <c:f>Hoja1!$B$1</c:f>
              <c:strCache>
                <c:ptCount val="1"/>
                <c:pt idx="0">
                  <c:v>FORMATO</c:v>
                </c:pt>
              </c:strCache>
            </c:strRef>
          </c:tx>
          <c:spPr>
            <a:solidFill>
              <a:srgbClr val="F2E9D8"/>
            </a:solidFill>
          </c:spPr>
          <c:explosion val="2"/>
          <c:dPt>
            <c:idx val="0"/>
            <c:bubble3D val="0"/>
            <c:spPr>
              <a:solidFill>
                <a:srgbClr val="C8D1E6"/>
              </a:solidFill>
              <a:ln>
                <a:noFill/>
              </a:ln>
              <a:effectLst/>
            </c:spPr>
            <c:extLst>
              <c:ext xmlns:c16="http://schemas.microsoft.com/office/drawing/2014/chart" uri="{C3380CC4-5D6E-409C-BE32-E72D297353CC}">
                <c16:uniqueId val="{00000001-1620-4DEF-9892-C3094FB48F2B}"/>
              </c:ext>
            </c:extLst>
          </c:dPt>
          <c:dPt>
            <c:idx val="1"/>
            <c:bubble3D val="0"/>
            <c:explosion val="0"/>
            <c:spPr>
              <a:solidFill>
                <a:srgbClr val="647CB8"/>
              </a:solidFill>
              <a:ln>
                <a:noFill/>
              </a:ln>
              <a:effectLst/>
            </c:spPr>
            <c:extLst>
              <c:ext xmlns:c16="http://schemas.microsoft.com/office/drawing/2014/chart" uri="{C3380CC4-5D6E-409C-BE32-E72D297353CC}">
                <c16:uniqueId val="{00000003-1620-4DEF-9892-C3094FB48F2B}"/>
              </c:ext>
            </c:extLst>
          </c:dPt>
          <c:dPt>
            <c:idx val="2"/>
            <c:bubble3D val="0"/>
            <c:explosion val="1"/>
            <c:spPr>
              <a:solidFill>
                <a:srgbClr val="2E3D64"/>
              </a:solidFill>
              <a:ln>
                <a:noFill/>
              </a:ln>
              <a:effectLst/>
            </c:spPr>
            <c:extLst>
              <c:ext xmlns:c16="http://schemas.microsoft.com/office/drawing/2014/chart" uri="{C3380CC4-5D6E-409C-BE32-E72D297353CC}">
                <c16:uniqueId val="{00000005-1620-4DEF-9892-C3094FB48F2B}"/>
              </c:ext>
            </c:extLst>
          </c:dPt>
          <c:dLbls>
            <c:dLbl>
              <c:idx val="0"/>
              <c:layout>
                <c:manualLayout>
                  <c:x val="-8.2732640238726562E-3"/>
                  <c:y val="6.9977572780560975E-3"/>
                </c:manualLayout>
              </c:layout>
              <c:numFmt formatCode="0.0&quot;%&quot;" sourceLinked="0"/>
              <c:spPr>
                <a:noFill/>
                <a:ln>
                  <a:noFill/>
                </a:ln>
                <a:effectLst/>
              </c:spPr>
              <c:txPr>
                <a:bodyPr rot="0" spcFirstLastPara="1" vertOverflow="ellipsis" vert="horz" wrap="none" anchor="ctr" anchorCtr="1"/>
                <a:lstStyle/>
                <a:p>
                  <a:pPr>
                    <a:defRPr sz="12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1-1620-4DEF-9892-C3094FB48F2B}"/>
                </c:ext>
              </c:extLst>
            </c:dLbl>
            <c:dLbl>
              <c:idx val="1"/>
              <c:layout>
                <c:manualLayout>
                  <c:x val="1.0019284298992842E-2"/>
                  <c:y val="-5.6949532946100742E-3"/>
                </c:manualLayout>
              </c:layout>
              <c:numFmt formatCode="0.0&quot;%&quot;" sourceLinked="0"/>
              <c:spPr>
                <a:noFill/>
                <a:ln>
                  <a:noFill/>
                </a:ln>
                <a:effectLst/>
              </c:spPr>
              <c:txPr>
                <a:bodyPr rot="0" spcFirstLastPara="1" vertOverflow="ellipsis" vert="horz" wrap="none" anchor="ctr" anchorCtr="1"/>
                <a:lstStyle/>
                <a:p>
                  <a:pPr>
                    <a:defRPr sz="12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3-1620-4DEF-9892-C3094FB48F2B}"/>
                </c:ext>
              </c:extLst>
            </c:dLbl>
            <c:dLbl>
              <c:idx val="2"/>
              <c:layout>
                <c:manualLayout>
                  <c:x val="-0.13778781508357962"/>
                  <c:y val="-0.112893410115987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620-4DEF-9892-C3094FB48F2B}"/>
                </c:ext>
              </c:extLst>
            </c:dLbl>
            <c:numFmt formatCode="0.0&quot;%&quot;" sourceLinked="0"/>
            <c:spPr>
              <a:noFill/>
              <a:ln>
                <a:noFill/>
              </a:ln>
              <a:effectLst/>
            </c:spPr>
            <c:txPr>
              <a:bodyPr rot="0" spcFirstLastPara="1" vertOverflow="ellipsis" vert="horz" wrap="none" anchor="ctr" anchorCtr="1"/>
              <a:lstStyle/>
              <a:p>
                <a:pPr>
                  <a:defRPr sz="14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Hoja1!$A$2:$A$4</c:f>
              <c:strCache>
                <c:ptCount val="3"/>
                <c:pt idx="0">
                  <c:v>CONOCE Y UTILIZA</c:v>
                </c:pt>
                <c:pt idx="1">
                  <c:v>CONOCE Y NO UTILIZA</c:v>
                </c:pt>
                <c:pt idx="2">
                  <c:v>NO CONOCE</c:v>
                </c:pt>
              </c:strCache>
            </c:strRef>
          </c:cat>
          <c:val>
            <c:numRef>
              <c:f>Hoja1!$B$2:$B$4</c:f>
              <c:numCache>
                <c:formatCode>General</c:formatCode>
                <c:ptCount val="3"/>
                <c:pt idx="0">
                  <c:v>6.8</c:v>
                </c:pt>
                <c:pt idx="1">
                  <c:v>9.6999999999999993</c:v>
                </c:pt>
                <c:pt idx="2">
                  <c:v>83.5</c:v>
                </c:pt>
              </c:numCache>
            </c:numRef>
          </c:val>
          <c:extLst>
            <c:ext xmlns:c16="http://schemas.microsoft.com/office/drawing/2014/chart" uri="{C3380CC4-5D6E-409C-BE32-E72D297353CC}">
              <c16:uniqueId val="{00000006-1620-4DEF-9892-C3094FB48F2B}"/>
            </c:ext>
          </c:extLst>
        </c:ser>
        <c:dLbls>
          <c:showLegendKey val="0"/>
          <c:showVal val="0"/>
          <c:showCatName val="0"/>
          <c:showSerName val="0"/>
          <c:showPercent val="0"/>
          <c:showBubbleSize val="0"/>
          <c:showLeaderLines val="0"/>
        </c:dLbls>
        <c:firstSliceAng val="62"/>
        <c:holeSize val="45"/>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s-E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84035090095177E-3"/>
          <c:y val="0.13477245588564504"/>
          <c:w val="0.99967722069579446"/>
          <c:h val="0.64300661330007569"/>
        </c:manualLayout>
      </c:layout>
      <c:barChart>
        <c:barDir val="col"/>
        <c:grouping val="clustered"/>
        <c:varyColors val="0"/>
        <c:ser>
          <c:idx val="0"/>
          <c:order val="0"/>
          <c:tx>
            <c:strRef>
              <c:f>Hoja1!$B$1</c:f>
              <c:strCache>
                <c:ptCount val="1"/>
                <c:pt idx="0">
                  <c:v>frecuencia</c:v>
                </c:pt>
              </c:strCache>
            </c:strRef>
          </c:tx>
          <c:spPr>
            <a:solidFill>
              <a:srgbClr val="4962A1"/>
            </a:solidFill>
            <a:ln>
              <a:noFill/>
            </a:ln>
            <a:effectLst/>
          </c:spPr>
          <c:invertIfNegative val="0"/>
          <c:dPt>
            <c:idx val="0"/>
            <c:invertIfNegative val="0"/>
            <c:bubble3D val="0"/>
            <c:spPr>
              <a:solidFill>
                <a:srgbClr val="1F2A44"/>
              </a:solidFill>
              <a:ln>
                <a:noFill/>
              </a:ln>
              <a:effectLst/>
            </c:spPr>
            <c:extLst>
              <c:ext xmlns:c16="http://schemas.microsoft.com/office/drawing/2014/chart" uri="{C3380CC4-5D6E-409C-BE32-E72D297353CC}">
                <c16:uniqueId val="{00000001-D7D1-4796-8C12-4AB90BFCBC47}"/>
              </c:ext>
            </c:extLst>
          </c:dPt>
          <c:dPt>
            <c:idx val="1"/>
            <c:invertIfNegative val="0"/>
            <c:bubble3D val="0"/>
            <c:spPr>
              <a:solidFill>
                <a:srgbClr val="1F2A44"/>
              </a:solidFill>
              <a:ln>
                <a:noFill/>
              </a:ln>
              <a:effectLst/>
            </c:spPr>
            <c:extLst>
              <c:ext xmlns:c16="http://schemas.microsoft.com/office/drawing/2014/chart" uri="{C3380CC4-5D6E-409C-BE32-E72D297353CC}">
                <c16:uniqueId val="{00000003-D7D1-4796-8C12-4AB90BFCBC47}"/>
              </c:ext>
            </c:extLst>
          </c:dPt>
          <c:dPt>
            <c:idx val="2"/>
            <c:invertIfNegative val="0"/>
            <c:bubble3D val="0"/>
            <c:spPr>
              <a:solidFill>
                <a:srgbClr val="5B75B5"/>
              </a:solidFill>
              <a:ln>
                <a:noFill/>
              </a:ln>
              <a:effectLst/>
            </c:spPr>
            <c:extLst>
              <c:ext xmlns:c16="http://schemas.microsoft.com/office/drawing/2014/chart" uri="{C3380CC4-5D6E-409C-BE32-E72D297353CC}">
                <c16:uniqueId val="{00000005-D7D1-4796-8C12-4AB90BFCBC47}"/>
              </c:ext>
            </c:extLst>
          </c:dPt>
          <c:dPt>
            <c:idx val="3"/>
            <c:invertIfNegative val="0"/>
            <c:bubble3D val="0"/>
            <c:spPr>
              <a:solidFill>
                <a:srgbClr val="5B75B5"/>
              </a:solidFill>
              <a:ln>
                <a:noFill/>
              </a:ln>
              <a:effectLst/>
            </c:spPr>
            <c:extLst>
              <c:ext xmlns:c16="http://schemas.microsoft.com/office/drawing/2014/chart" uri="{C3380CC4-5D6E-409C-BE32-E72D297353CC}">
                <c16:uniqueId val="{00000007-D7D1-4796-8C12-4AB90BFCBC47}"/>
              </c:ext>
            </c:extLst>
          </c:dPt>
          <c:dPt>
            <c:idx val="4"/>
            <c:invertIfNegative val="0"/>
            <c:bubble3D val="0"/>
            <c:spPr>
              <a:solidFill>
                <a:srgbClr val="4F5358">
                  <a:lumMod val="60000"/>
                  <a:lumOff val="40000"/>
                </a:srgbClr>
              </a:solidFill>
              <a:ln>
                <a:noFill/>
              </a:ln>
              <a:effectLst/>
            </c:spPr>
            <c:extLst>
              <c:ext xmlns:c16="http://schemas.microsoft.com/office/drawing/2014/chart" uri="{C3380CC4-5D6E-409C-BE32-E72D297353CC}">
                <c16:uniqueId val="{00000009-D7D1-4796-8C12-4AB90BFCBC47}"/>
              </c:ext>
            </c:extLst>
          </c:dPt>
          <c:dLbls>
            <c:numFmt formatCode="0.0&quot;%&quot;"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Hoja1!$A$2:$A$6</c:f>
              <c:strCache>
                <c:ptCount val="5"/>
                <c:pt idx="0">
                  <c:v>Todos o casi todos los días</c:v>
                </c:pt>
                <c:pt idx="1">
                  <c:v>Una o dos veces por semana</c:v>
                </c:pt>
                <c:pt idx="2">
                  <c:v>Al menos una vez al mes</c:v>
                </c:pt>
                <c:pt idx="3">
                  <c:v>Al menos una vez cada tres meses</c:v>
                </c:pt>
                <c:pt idx="4">
                  <c:v>Con menos frecuencia</c:v>
                </c:pt>
              </c:strCache>
            </c:strRef>
          </c:cat>
          <c:val>
            <c:numRef>
              <c:f>Hoja1!$B$2:$B$6</c:f>
              <c:numCache>
                <c:formatCode>General</c:formatCode>
                <c:ptCount val="5"/>
                <c:pt idx="0">
                  <c:v>5.9</c:v>
                </c:pt>
                <c:pt idx="1">
                  <c:v>8.1</c:v>
                </c:pt>
                <c:pt idx="2">
                  <c:v>23.4</c:v>
                </c:pt>
                <c:pt idx="3">
                  <c:v>19.7</c:v>
                </c:pt>
                <c:pt idx="4">
                  <c:v>42.9</c:v>
                </c:pt>
              </c:numCache>
            </c:numRef>
          </c:val>
          <c:extLst>
            <c:ext xmlns:c16="http://schemas.microsoft.com/office/drawing/2014/chart" uri="{C3380CC4-5D6E-409C-BE32-E72D297353CC}">
              <c16:uniqueId val="{0000000A-D7D1-4796-8C12-4AB90BFCBC47}"/>
            </c:ext>
          </c:extLst>
        </c:ser>
        <c:dLbls>
          <c:showLegendKey val="0"/>
          <c:showVal val="1"/>
          <c:showCatName val="0"/>
          <c:showSerName val="0"/>
          <c:showPercent val="0"/>
          <c:showBubbleSize val="0"/>
        </c:dLbls>
        <c:gapWidth val="100"/>
        <c:axId val="143230848"/>
        <c:axId val="143232384"/>
      </c:barChart>
      <c:catAx>
        <c:axId val="143230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ES"/>
          </a:p>
        </c:txPr>
        <c:crossAx val="143232384"/>
        <c:crosses val="autoZero"/>
        <c:auto val="1"/>
        <c:lblAlgn val="ctr"/>
        <c:lblOffset val="100"/>
        <c:noMultiLvlLbl val="0"/>
      </c:catAx>
      <c:valAx>
        <c:axId val="143232384"/>
        <c:scaling>
          <c:orientation val="minMax"/>
          <c:max val="60"/>
          <c:min val="0"/>
        </c:scaling>
        <c:delete val="1"/>
        <c:axPos val="l"/>
        <c:numFmt formatCode="General" sourceLinked="1"/>
        <c:majorTickMark val="out"/>
        <c:minorTickMark val="none"/>
        <c:tickLblPos val="nextTo"/>
        <c:crossAx val="143230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4">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5183910969906448E-2"/>
          <c:y val="0.1287135734409717"/>
          <c:w val="0.89898148182031568"/>
          <c:h val="0.73051058489867116"/>
        </c:manualLayout>
      </c:layout>
      <c:lineChart>
        <c:grouping val="standard"/>
        <c:varyColors val="0"/>
        <c:ser>
          <c:idx val="1"/>
          <c:order val="0"/>
          <c:tx>
            <c:strRef>
              <c:f>Hoja1!$B$1</c:f>
              <c:strCache>
                <c:ptCount val="1"/>
                <c:pt idx="0">
                  <c:v>Menores de 6</c:v>
                </c:pt>
              </c:strCache>
            </c:strRef>
          </c:tx>
          <c:spPr>
            <a:ln w="25400" cap="flat" cmpd="sng" algn="ctr">
              <a:solidFill>
                <a:srgbClr val="C47550"/>
              </a:solidFill>
              <a:prstDash val="solid"/>
              <a:miter lim="800000"/>
            </a:ln>
            <a:effectLst/>
          </c:spPr>
          <c:marker>
            <c:symbol val="circle"/>
            <c:size val="11"/>
            <c:spPr>
              <a:solidFill>
                <a:srgbClr val="F2E9D8"/>
              </a:solidFill>
              <a:ln w="12700" cap="flat" cmpd="sng" algn="ctr">
                <a:solidFill>
                  <a:srgbClr val="C47550"/>
                </a:solidFill>
                <a:prstDash val="solid"/>
                <a:miter lim="800000"/>
              </a:ln>
              <a:effectLst/>
            </c:spPr>
          </c:marker>
          <c:dPt>
            <c:idx val="0"/>
            <c:bubble3D val="0"/>
            <c:extLst>
              <c:ext xmlns:c16="http://schemas.microsoft.com/office/drawing/2014/chart" uri="{C3380CC4-5D6E-409C-BE32-E72D297353CC}">
                <c16:uniqueId val="{00000000-FC8B-40DC-908E-188F6198FE81}"/>
              </c:ext>
            </c:extLst>
          </c:dPt>
          <c:dPt>
            <c:idx val="1"/>
            <c:bubble3D val="0"/>
            <c:extLst>
              <c:ext xmlns:c16="http://schemas.microsoft.com/office/drawing/2014/chart" uri="{C3380CC4-5D6E-409C-BE32-E72D297353CC}">
                <c16:uniqueId val="{00000002-FC8B-40DC-908E-188F6198FE81}"/>
              </c:ext>
            </c:extLst>
          </c:dPt>
          <c:dPt>
            <c:idx val="2"/>
            <c:bubble3D val="0"/>
            <c:extLst>
              <c:ext xmlns:c16="http://schemas.microsoft.com/office/drawing/2014/chart" uri="{C3380CC4-5D6E-409C-BE32-E72D297353CC}">
                <c16:uniqueId val="{00000003-FC8B-40DC-908E-188F6198FE81}"/>
              </c:ext>
            </c:extLst>
          </c:dPt>
          <c:dPt>
            <c:idx val="3"/>
            <c:bubble3D val="0"/>
            <c:extLst>
              <c:ext xmlns:c16="http://schemas.microsoft.com/office/drawing/2014/chart" uri="{C3380CC4-5D6E-409C-BE32-E72D297353CC}">
                <c16:uniqueId val="{00000004-FC8B-40DC-908E-188F6198FE81}"/>
              </c:ext>
            </c:extLst>
          </c:dPt>
          <c:dPt>
            <c:idx val="4"/>
            <c:bubble3D val="0"/>
            <c:extLst>
              <c:ext xmlns:c16="http://schemas.microsoft.com/office/drawing/2014/chart" uri="{C3380CC4-5D6E-409C-BE32-E72D297353CC}">
                <c16:uniqueId val="{00000005-FC8B-40DC-908E-188F6198FE81}"/>
              </c:ext>
            </c:extLst>
          </c:dPt>
          <c:dLbls>
            <c:dLbl>
              <c:idx val="0"/>
              <c:numFmt formatCode="0.0&quot;%&quot;" sourceLinked="0"/>
              <c:spPr>
                <a:noFill/>
                <a:ln>
                  <a:noFill/>
                </a:ln>
                <a:effectLst/>
              </c:spPr>
              <c:txPr>
                <a:bodyPr wrap="none" anchorCtr="0"/>
                <a:lstStyle/>
                <a:p>
                  <a:pPr algn="ctr" rtl="0">
                    <a:defRPr lang="es-ES" sz="1400" b="0" i="0" u="none" strike="noStrike" kern="1200" baseline="0">
                      <a:solidFill>
                        <a:prstClr val="black"/>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C8B-40DC-908E-188F6198FE81}"/>
                </c:ext>
              </c:extLst>
            </c:dLbl>
            <c:dLbl>
              <c:idx val="1"/>
              <c:numFmt formatCode="0.0&quot;%&quot;" sourceLinked="0"/>
              <c:spPr>
                <a:noFill/>
                <a:ln>
                  <a:noFill/>
                </a:ln>
                <a:effectLst/>
              </c:spPr>
              <c:txPr>
                <a:bodyPr wrap="none" anchorCtr="0"/>
                <a:lstStyle/>
                <a:p>
                  <a:pPr algn="ctr" rtl="0">
                    <a:defRPr lang="en-US" sz="1400" b="0" i="0" u="none" strike="noStrike" kern="1200" baseline="0">
                      <a:solidFill>
                        <a:prstClr val="black"/>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FC8B-40DC-908E-188F6198FE81}"/>
                </c:ext>
              </c:extLst>
            </c:dLbl>
            <c:dLbl>
              <c:idx val="2"/>
              <c:numFmt formatCode="0.0&quot;%&quot;" sourceLinked="0"/>
              <c:spPr>
                <a:noFill/>
                <a:ln>
                  <a:noFill/>
                </a:ln>
                <a:effectLst/>
              </c:spPr>
              <c:txPr>
                <a:bodyPr wrap="none" anchorCtr="0"/>
                <a:lstStyle/>
                <a:p>
                  <a:pPr algn="ctr" rtl="0">
                    <a:defRPr lang="en-US" sz="1400" b="0" i="0" u="none" strike="noStrike" kern="1200" baseline="0">
                      <a:solidFill>
                        <a:prstClr val="black"/>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FC8B-40DC-908E-188F6198FE81}"/>
                </c:ext>
              </c:extLst>
            </c:dLbl>
            <c:dLbl>
              <c:idx val="4"/>
              <c:numFmt formatCode="0.0&quot;%&quot;" sourceLinked="0"/>
              <c:spPr>
                <a:noFill/>
                <a:ln>
                  <a:noFill/>
                </a:ln>
                <a:effectLst/>
              </c:spPr>
              <c:txPr>
                <a:bodyPr wrap="none" anchorCtr="0"/>
                <a:lstStyle/>
                <a:p>
                  <a:pPr algn="ctr" rtl="0">
                    <a:defRPr lang="en-US" sz="14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FC8B-40DC-908E-188F6198FE81}"/>
                </c:ext>
              </c:extLst>
            </c:dLbl>
            <c:dLbl>
              <c:idx val="5"/>
              <c:numFmt formatCode="0.0&quot;%&quot;" sourceLinked="0"/>
              <c:spPr>
                <a:noFill/>
                <a:ln>
                  <a:noFill/>
                </a:ln>
                <a:effectLst/>
              </c:spPr>
              <c:txPr>
                <a:bodyPr wrap="none" anchorCtr="0"/>
                <a:lstStyle/>
                <a:p>
                  <a:pPr algn="ctr" rtl="0">
                    <a:defRPr lang="en-US" sz="1400" b="0" i="0" u="none" strike="noStrike" kern="1200" baseline="0">
                      <a:solidFill>
                        <a:prstClr val="black"/>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3658-4A93-B5E6-919C45BD175C}"/>
                </c:ext>
              </c:extLst>
            </c:dLbl>
            <c:dLbl>
              <c:idx val="8"/>
              <c:numFmt formatCode="0.0&quot;%&quot;" sourceLinked="0"/>
              <c:spPr>
                <a:noFill/>
                <a:ln>
                  <a:noFill/>
                </a:ln>
                <a:effectLst/>
              </c:spPr>
              <c:txPr>
                <a:bodyPr wrap="none" anchorCtr="0"/>
                <a:lstStyle/>
                <a:p>
                  <a:pPr algn="ctr" rtl="0">
                    <a:defRPr lang="en-US" sz="1400" b="1" i="0" u="none" strike="noStrike" kern="1200" baseline="0">
                      <a:solidFill>
                        <a:prstClr val="black"/>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79F-4D32-8FC6-98C213830D14}"/>
                </c:ext>
              </c:extLst>
            </c:dLbl>
            <c:numFmt formatCode="0.0&quot;%&quot;" sourceLinked="0"/>
            <c:spPr>
              <a:noFill/>
              <a:ln>
                <a:noFill/>
              </a:ln>
              <a:effectLst/>
            </c:spPr>
            <c:txPr>
              <a:bodyPr wrap="none"/>
              <a:lstStyle/>
              <a:p>
                <a:pPr>
                  <a:defRPr sz="1400">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Hoja1!$A$2:$A$13</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Hoja1!$B$2:$B$13</c:f>
              <c:numCache>
                <c:formatCode>General</c:formatCode>
                <c:ptCount val="9"/>
                <c:pt idx="0">
                  <c:v>82.7</c:v>
                </c:pt>
                <c:pt idx="1">
                  <c:v>75.400000000000006</c:v>
                </c:pt>
                <c:pt idx="2">
                  <c:v>83.6</c:v>
                </c:pt>
                <c:pt idx="3">
                  <c:v>74</c:v>
                </c:pt>
                <c:pt idx="4">
                  <c:v>75</c:v>
                </c:pt>
                <c:pt idx="5">
                  <c:v>76</c:v>
                </c:pt>
                <c:pt idx="6">
                  <c:v>76</c:v>
                </c:pt>
                <c:pt idx="7">
                  <c:v>78</c:v>
                </c:pt>
                <c:pt idx="8">
                  <c:v>77.2</c:v>
                </c:pt>
              </c:numCache>
            </c:numRef>
          </c:val>
          <c:smooth val="0"/>
          <c:extLst>
            <c:ext xmlns:c16="http://schemas.microsoft.com/office/drawing/2014/chart" uri="{C3380CC4-5D6E-409C-BE32-E72D297353CC}">
              <c16:uniqueId val="{00000009-FC8B-40DC-908E-188F6198FE81}"/>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105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00"/>
          <c:min val="3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2">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5183910969906448E-2"/>
          <c:y val="0.1287135734409717"/>
          <c:w val="0.89898148182031568"/>
          <c:h val="0.73051058489867116"/>
        </c:manualLayout>
      </c:layout>
      <c:lineChart>
        <c:grouping val="standard"/>
        <c:varyColors val="0"/>
        <c:ser>
          <c:idx val="1"/>
          <c:order val="0"/>
          <c:tx>
            <c:strRef>
              <c:f>Hoja1!$B$1</c:f>
              <c:strCache>
                <c:ptCount val="1"/>
                <c:pt idx="0">
                  <c:v>Me los bajo gratis de Internet</c:v>
                </c:pt>
              </c:strCache>
            </c:strRef>
          </c:tx>
          <c:spPr>
            <a:ln w="25400" cap="flat" cmpd="sng" algn="ctr">
              <a:solidFill>
                <a:srgbClr val="C47550"/>
              </a:solidFill>
              <a:prstDash val="solid"/>
              <a:miter lim="800000"/>
            </a:ln>
            <a:effectLst/>
          </c:spPr>
          <c:marker>
            <c:symbol val="circle"/>
            <c:size val="11"/>
            <c:spPr>
              <a:solidFill>
                <a:srgbClr val="F2E9D8"/>
              </a:solidFill>
              <a:ln w="12700" cap="flat" cmpd="sng" algn="ctr">
                <a:solidFill>
                  <a:srgbClr val="C47550"/>
                </a:solidFill>
                <a:prstDash val="solid"/>
                <a:miter lim="800000"/>
              </a:ln>
              <a:effectLst/>
            </c:spPr>
          </c:marker>
          <c:dPt>
            <c:idx val="0"/>
            <c:bubble3D val="0"/>
            <c:extLst>
              <c:ext xmlns:c16="http://schemas.microsoft.com/office/drawing/2014/chart" uri="{C3380CC4-5D6E-409C-BE32-E72D297353CC}">
                <c16:uniqueId val="{00000000-FC8B-40DC-908E-188F6198FE81}"/>
              </c:ext>
            </c:extLst>
          </c:dPt>
          <c:dPt>
            <c:idx val="1"/>
            <c:bubble3D val="0"/>
            <c:extLst>
              <c:ext xmlns:c16="http://schemas.microsoft.com/office/drawing/2014/chart" uri="{C3380CC4-5D6E-409C-BE32-E72D297353CC}">
                <c16:uniqueId val="{00000002-FC8B-40DC-908E-188F6198FE81}"/>
              </c:ext>
            </c:extLst>
          </c:dPt>
          <c:dPt>
            <c:idx val="2"/>
            <c:bubble3D val="0"/>
            <c:extLst>
              <c:ext xmlns:c16="http://schemas.microsoft.com/office/drawing/2014/chart" uri="{C3380CC4-5D6E-409C-BE32-E72D297353CC}">
                <c16:uniqueId val="{00000003-FC8B-40DC-908E-188F6198FE81}"/>
              </c:ext>
            </c:extLst>
          </c:dPt>
          <c:dPt>
            <c:idx val="3"/>
            <c:bubble3D val="0"/>
            <c:extLst>
              <c:ext xmlns:c16="http://schemas.microsoft.com/office/drawing/2014/chart" uri="{C3380CC4-5D6E-409C-BE32-E72D297353CC}">
                <c16:uniqueId val="{00000004-FC8B-40DC-908E-188F6198FE81}"/>
              </c:ext>
            </c:extLst>
          </c:dPt>
          <c:dPt>
            <c:idx val="4"/>
            <c:bubble3D val="0"/>
            <c:extLst>
              <c:ext xmlns:c16="http://schemas.microsoft.com/office/drawing/2014/chart" uri="{C3380CC4-5D6E-409C-BE32-E72D297353CC}">
                <c16:uniqueId val="{00000005-FC8B-40DC-908E-188F6198FE81}"/>
              </c:ext>
            </c:extLst>
          </c:dPt>
          <c:dLbls>
            <c:dLbl>
              <c:idx val="0"/>
              <c:numFmt formatCode="0.0&quot;%&quot;" sourceLinked="0"/>
              <c:spPr>
                <a:noFill/>
                <a:ln>
                  <a:noFill/>
                </a:ln>
                <a:effectLst/>
              </c:spPr>
              <c:txPr>
                <a:bodyPr wrap="none" anchorCtr="0"/>
                <a:lstStyle/>
                <a:p>
                  <a:pPr algn="ctr" rtl="0">
                    <a:defRPr lang="es-ES" sz="1400" b="0" i="0" u="none" strike="noStrike" kern="1200" baseline="0">
                      <a:solidFill>
                        <a:prstClr val="black"/>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C8B-40DC-908E-188F6198FE81}"/>
                </c:ext>
              </c:extLst>
            </c:dLbl>
            <c:dLbl>
              <c:idx val="1"/>
              <c:numFmt formatCode="0.0&quot;%&quot;" sourceLinked="0"/>
              <c:spPr>
                <a:noFill/>
                <a:ln>
                  <a:noFill/>
                </a:ln>
                <a:effectLst/>
              </c:spPr>
              <c:txPr>
                <a:bodyPr wrap="none" anchorCtr="0"/>
                <a:lstStyle/>
                <a:p>
                  <a:pPr algn="ctr" rtl="0">
                    <a:defRPr lang="en-US" sz="1400" b="0" i="0" u="none" strike="noStrike" kern="1200" baseline="0">
                      <a:solidFill>
                        <a:prstClr val="black"/>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FC8B-40DC-908E-188F6198FE81}"/>
                </c:ext>
              </c:extLst>
            </c:dLbl>
            <c:dLbl>
              <c:idx val="2"/>
              <c:numFmt formatCode="0.0&quot;%&quot;" sourceLinked="0"/>
              <c:spPr>
                <a:noFill/>
                <a:ln>
                  <a:noFill/>
                </a:ln>
                <a:effectLst/>
              </c:spPr>
              <c:txPr>
                <a:bodyPr wrap="none" anchorCtr="0"/>
                <a:lstStyle/>
                <a:p>
                  <a:pPr algn="ctr" rtl="0">
                    <a:defRPr lang="en-US" sz="1400" b="0" i="0" u="none" strike="noStrike" kern="1200" baseline="0">
                      <a:solidFill>
                        <a:prstClr val="black"/>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FC8B-40DC-908E-188F6198FE81}"/>
                </c:ext>
              </c:extLst>
            </c:dLbl>
            <c:dLbl>
              <c:idx val="4"/>
              <c:numFmt formatCode="0.0&quot;%&quot;" sourceLinked="0"/>
              <c:spPr>
                <a:noFill/>
                <a:ln>
                  <a:noFill/>
                </a:ln>
                <a:effectLst/>
              </c:spPr>
              <c:txPr>
                <a:bodyPr wrap="none"/>
                <a:lstStyle/>
                <a:p>
                  <a:pPr>
                    <a:defRPr sz="1400" b="0">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FC8B-40DC-908E-188F6198FE81}"/>
                </c:ext>
              </c:extLst>
            </c:dLbl>
            <c:dLbl>
              <c:idx val="5"/>
              <c:numFmt formatCode="0.0&quot;%&quot;" sourceLinked="0"/>
              <c:spPr>
                <a:noFill/>
                <a:ln>
                  <a:noFill/>
                </a:ln>
                <a:effectLst/>
              </c:spPr>
              <c:txPr>
                <a:bodyPr wrap="none" anchorCtr="0"/>
                <a:lstStyle/>
                <a:p>
                  <a:pPr algn="ctr" rtl="0">
                    <a:defRPr lang="en-US" sz="1400" b="0" i="0" u="none" strike="noStrike" kern="1200" baseline="0">
                      <a:solidFill>
                        <a:prstClr val="black"/>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367B-4239-B7D7-25B6EF6FC660}"/>
                </c:ext>
              </c:extLst>
            </c:dLbl>
            <c:dLbl>
              <c:idx val="8"/>
              <c:numFmt formatCode="0.0&quot;%&quot;" sourceLinked="0"/>
              <c:spPr>
                <a:noFill/>
                <a:ln>
                  <a:noFill/>
                </a:ln>
                <a:effectLst/>
              </c:spPr>
              <c:txPr>
                <a:bodyPr wrap="none" anchorCtr="0"/>
                <a:lstStyle/>
                <a:p>
                  <a:pPr algn="ctr" rtl="0">
                    <a:defRPr lang="en-US" sz="1400" b="1" i="0" u="none" strike="noStrike" kern="1200" baseline="0">
                      <a:solidFill>
                        <a:prstClr val="black"/>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C133-429B-8759-41D675E1C94E}"/>
                </c:ext>
              </c:extLst>
            </c:dLbl>
            <c:numFmt formatCode="0.0&quot;%&quot;" sourceLinked="0"/>
            <c:spPr>
              <a:noFill/>
              <a:ln>
                <a:noFill/>
              </a:ln>
              <a:effectLst/>
            </c:spPr>
            <c:txPr>
              <a:bodyPr wrap="none"/>
              <a:lstStyle/>
              <a:p>
                <a:pPr>
                  <a:defRPr sz="1400">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Hoja1!$A$2:$A$13</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Hoja1!$B$2:$B$13</c:f>
              <c:numCache>
                <c:formatCode>General</c:formatCode>
                <c:ptCount val="9"/>
                <c:pt idx="0">
                  <c:v>85.5</c:v>
                </c:pt>
                <c:pt idx="1">
                  <c:v>85.2</c:v>
                </c:pt>
                <c:pt idx="2">
                  <c:v>86.4</c:v>
                </c:pt>
                <c:pt idx="3">
                  <c:v>89</c:v>
                </c:pt>
                <c:pt idx="4">
                  <c:v>84</c:v>
                </c:pt>
                <c:pt idx="5">
                  <c:v>85</c:v>
                </c:pt>
                <c:pt idx="6">
                  <c:v>86</c:v>
                </c:pt>
                <c:pt idx="7">
                  <c:v>82.5</c:v>
                </c:pt>
                <c:pt idx="8">
                  <c:v>79.400000000000006</c:v>
                </c:pt>
              </c:numCache>
            </c:numRef>
          </c:val>
          <c:smooth val="0"/>
          <c:extLst>
            <c:ext xmlns:c16="http://schemas.microsoft.com/office/drawing/2014/chart" uri="{C3380CC4-5D6E-409C-BE32-E72D297353CC}">
              <c16:uniqueId val="{00000009-FC8B-40DC-908E-188F6198FE81}"/>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105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00"/>
          <c:min val="3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2">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7757672491411097"/>
          <c:y val="6.8965517241379413E-3"/>
          <c:w val="0.82242327508588897"/>
          <c:h val="0.9931034742174315"/>
        </c:manualLayout>
      </c:layout>
      <c:barChart>
        <c:barDir val="bar"/>
        <c:grouping val="clustered"/>
        <c:varyColors val="0"/>
        <c:ser>
          <c:idx val="1"/>
          <c:order val="0"/>
          <c:tx>
            <c:strRef>
              <c:f>Sheet1!$A$2</c:f>
              <c:strCache>
                <c:ptCount val="1"/>
                <c:pt idx="0">
                  <c:v>Habitual</c:v>
                </c:pt>
              </c:strCache>
            </c:strRef>
          </c:tx>
          <c:spPr>
            <a:solidFill>
              <a:srgbClr val="9D5535"/>
            </a:solidFill>
            <a:ln>
              <a:noFill/>
            </a:ln>
          </c:spPr>
          <c:invertIfNegative val="0"/>
          <c:dPt>
            <c:idx val="4"/>
            <c:invertIfNegative val="0"/>
            <c:bubble3D val="0"/>
            <c:extLst>
              <c:ext xmlns:c16="http://schemas.microsoft.com/office/drawing/2014/chart" uri="{C3380CC4-5D6E-409C-BE32-E72D297353CC}">
                <c16:uniqueId val="{00000000-43B7-4F9D-B491-5FC7CD18627D}"/>
              </c:ext>
            </c:extLst>
          </c:dPt>
          <c:dLbls>
            <c:dLbl>
              <c:idx val="3"/>
              <c:numFmt formatCode="0.0&quot;%&quot;" sourceLinked="0"/>
              <c:spPr>
                <a:noFill/>
                <a:ln>
                  <a:noFill/>
                </a:ln>
                <a:effectLst/>
              </c:spPr>
              <c:txPr>
                <a:bodyPr wrap="square" lIns="38100" tIns="19050" rIns="38100" bIns="19050" anchor="ctr">
                  <a:noAutofit/>
                </a:bodyPr>
                <a:lstStyle/>
                <a:p>
                  <a:pPr>
                    <a:defRPr sz="1100" b="0">
                      <a:solidFill>
                        <a:schemeClr val="tx1"/>
                      </a:solidFill>
                      <a:latin typeface="Segoe"/>
                      <a:cs typeface="Segoe UI" panose="020B0502040204020203" pitchFamily="34" charset="0"/>
                    </a:defRPr>
                  </a:pPr>
                  <a:endParaRPr lang="es-ES"/>
                </a:p>
              </c:txPr>
              <c:dLblPos val="outEnd"/>
              <c:showLegendKey val="0"/>
              <c:showVal val="1"/>
              <c:showCatName val="0"/>
              <c:showSerName val="0"/>
              <c:showPercent val="0"/>
              <c:showBubbleSize val="0"/>
              <c:extLst>
                <c:ext xmlns:c15="http://schemas.microsoft.com/office/drawing/2012/chart" uri="{CE6537A1-D6FC-4f65-9D91-7224C49458BB}">
                  <c15:layout>
                    <c:manualLayout>
                      <c:w val="7.1337649078942661E-2"/>
                      <c:h val="7.4716715620144439E-2"/>
                    </c:manualLayout>
                  </c15:layout>
                </c:ext>
                <c:ext xmlns:c16="http://schemas.microsoft.com/office/drawing/2014/chart" uri="{C3380CC4-5D6E-409C-BE32-E72D297353CC}">
                  <c16:uniqueId val="{00000001-43B7-4F9D-B491-5FC7CD18627D}"/>
                </c:ext>
              </c:extLst>
            </c:dLbl>
            <c:numFmt formatCode="0.0&quot;%&quot;" sourceLinked="0"/>
            <c:spPr>
              <a:noFill/>
              <a:ln>
                <a:noFill/>
              </a:ln>
              <a:effectLst/>
            </c:spPr>
            <c:txPr>
              <a:bodyPr wrap="square" lIns="38100" tIns="19050" rIns="38100" bIns="19050" anchor="ctr">
                <a:spAutoFit/>
              </a:bodyPr>
              <a:lstStyle/>
              <a:p>
                <a:pPr>
                  <a:defRPr sz="1100" b="0">
                    <a:solidFill>
                      <a:schemeClr val="tx1"/>
                    </a:solidFill>
                    <a:latin typeface="Segoe"/>
                    <a:cs typeface="Segoe UI" panose="020B0502040204020203" pitchFamily="3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Sheet1!$B$1:$G$1</c:f>
              <c:strCache>
                <c:ptCount val="6"/>
                <c:pt idx="0">
                  <c:v>Castellano</c:v>
                </c:pt>
                <c:pt idx="1">
                  <c:v>Catalán</c:v>
                </c:pt>
                <c:pt idx="2">
                  <c:v>Inglés</c:v>
                </c:pt>
                <c:pt idx="3">
                  <c:v>Gallego</c:v>
                </c:pt>
                <c:pt idx="4">
                  <c:v>Euskera</c:v>
                </c:pt>
                <c:pt idx="5">
                  <c:v>Otras</c:v>
                </c:pt>
              </c:strCache>
            </c:strRef>
          </c:cat>
          <c:val>
            <c:numRef>
              <c:f>Sheet1!$B$2:$G$2</c:f>
              <c:numCache>
                <c:formatCode>0.0</c:formatCode>
                <c:ptCount val="6"/>
                <c:pt idx="0">
                  <c:v>91.1</c:v>
                </c:pt>
                <c:pt idx="1">
                  <c:v>18.399999999999999</c:v>
                </c:pt>
                <c:pt idx="2">
                  <c:v>9.1</c:v>
                </c:pt>
                <c:pt idx="3">
                  <c:v>5.4</c:v>
                </c:pt>
                <c:pt idx="4">
                  <c:v>3.6</c:v>
                </c:pt>
                <c:pt idx="5">
                  <c:v>5.0999999999999996</c:v>
                </c:pt>
              </c:numCache>
            </c:numRef>
          </c:val>
          <c:extLst>
            <c:ext xmlns:c16="http://schemas.microsoft.com/office/drawing/2014/chart" uri="{C3380CC4-5D6E-409C-BE32-E72D297353CC}">
              <c16:uniqueId val="{00000002-43B7-4F9D-B491-5FC7CD18627D}"/>
            </c:ext>
          </c:extLst>
        </c:ser>
        <c:dLbls>
          <c:showLegendKey val="0"/>
          <c:showVal val="1"/>
          <c:showCatName val="0"/>
          <c:showSerName val="0"/>
          <c:showPercent val="0"/>
          <c:showBubbleSize val="0"/>
        </c:dLbls>
        <c:gapWidth val="50"/>
        <c:axId val="113703168"/>
        <c:axId val="113717248"/>
      </c:barChart>
      <c:catAx>
        <c:axId val="113703168"/>
        <c:scaling>
          <c:orientation val="maxMin"/>
        </c:scaling>
        <c:delete val="0"/>
        <c:axPos val="l"/>
        <c:numFmt formatCode="General" sourceLinked="1"/>
        <c:majorTickMark val="none"/>
        <c:minorTickMark val="none"/>
        <c:tickLblPos val="nextTo"/>
        <c:txPr>
          <a:bodyPr/>
          <a:lstStyle/>
          <a:p>
            <a:pPr>
              <a:defRPr sz="1200">
                <a:solidFill>
                  <a:schemeClr val="tx1">
                    <a:lumMod val="85000"/>
                    <a:lumOff val="15000"/>
                  </a:schemeClr>
                </a:solidFill>
                <a:latin typeface="Segoe UI" panose="020B0502040204020203" pitchFamily="34" charset="0"/>
                <a:cs typeface="Segoe UI" panose="020B0502040204020203" pitchFamily="34" charset="0"/>
              </a:defRPr>
            </a:pPr>
            <a:endParaRPr lang="es-ES"/>
          </a:p>
        </c:txPr>
        <c:crossAx val="113717248"/>
        <c:crosses val="autoZero"/>
        <c:auto val="1"/>
        <c:lblAlgn val="ctr"/>
        <c:lblOffset val="100"/>
        <c:noMultiLvlLbl val="0"/>
      </c:catAx>
      <c:valAx>
        <c:axId val="113717248"/>
        <c:scaling>
          <c:orientation val="minMax"/>
          <c:max val="120"/>
          <c:min val="0"/>
        </c:scaling>
        <c:delete val="1"/>
        <c:axPos val="t"/>
        <c:numFmt formatCode="0.0" sourceLinked="1"/>
        <c:majorTickMark val="out"/>
        <c:minorTickMark val="none"/>
        <c:tickLblPos val="nextTo"/>
        <c:crossAx val="113703168"/>
        <c:crosses val="autoZero"/>
        <c:crossBetween val="between"/>
      </c:valAx>
    </c:plotArea>
    <c:plotVisOnly val="1"/>
    <c:dispBlanksAs val="gap"/>
    <c:showDLblsOverMax val="0"/>
  </c:chart>
  <c:spPr>
    <a:ln>
      <a:noFill/>
    </a:ln>
  </c:spPr>
  <c:txPr>
    <a:bodyPr/>
    <a:lstStyle/>
    <a:p>
      <a:pPr>
        <a:defRPr sz="1400"/>
      </a:pPr>
      <a:endParaRPr lang="es-E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5851148055726011"/>
          <c:y val="6.8965517241379413E-3"/>
          <c:w val="0.6950344997483815"/>
          <c:h val="0.9931034742174315"/>
        </c:manualLayout>
      </c:layout>
      <c:barChart>
        <c:barDir val="bar"/>
        <c:grouping val="stacked"/>
        <c:varyColors val="0"/>
        <c:ser>
          <c:idx val="1"/>
          <c:order val="0"/>
          <c:tx>
            <c:strRef>
              <c:f>Sheet1!$A$2</c:f>
              <c:strCache>
                <c:ptCount val="1"/>
                <c:pt idx="0">
                  <c:v>Habitual</c:v>
                </c:pt>
              </c:strCache>
            </c:strRef>
          </c:tx>
          <c:spPr>
            <a:solidFill>
              <a:srgbClr val="A9B6D7"/>
            </a:solidFill>
            <a:ln>
              <a:noFill/>
            </a:ln>
          </c:spPr>
          <c:invertIfNegative val="0"/>
          <c:dPt>
            <c:idx val="4"/>
            <c:invertIfNegative val="0"/>
            <c:bubble3D val="0"/>
            <c:extLst>
              <c:ext xmlns:c16="http://schemas.microsoft.com/office/drawing/2014/chart" uri="{C3380CC4-5D6E-409C-BE32-E72D297353CC}">
                <c16:uniqueId val="{00000000-113B-47F6-B9E1-402266B8D484}"/>
              </c:ext>
            </c:extLst>
          </c:dPt>
          <c:dLbls>
            <c:dLbl>
              <c:idx val="0"/>
              <c:numFmt formatCode="0.0&quot;%&quot;" sourceLinked="0"/>
              <c:spPr>
                <a:noFill/>
                <a:ln>
                  <a:noFill/>
                </a:ln>
                <a:effectLst/>
              </c:spPr>
              <c:txPr>
                <a:bodyPr wrap="square" lIns="38100" tIns="19050" rIns="38100" bIns="19050" anchor="ctr">
                  <a:spAutoFit/>
                </a:bodyPr>
                <a:lstStyle/>
                <a:p>
                  <a:pPr>
                    <a:defRPr sz="1100">
                      <a:solidFill>
                        <a:schemeClr val="tx1"/>
                      </a:solidFill>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1-113B-47F6-B9E1-402266B8D484}"/>
                </c:ext>
              </c:extLst>
            </c:dLbl>
            <c:dLbl>
              <c:idx val="1"/>
              <c:delete val="1"/>
              <c:extLst>
                <c:ext xmlns:c15="http://schemas.microsoft.com/office/drawing/2012/chart" uri="{CE6537A1-D6FC-4f65-9D91-7224C49458BB}"/>
                <c:ext xmlns:c16="http://schemas.microsoft.com/office/drawing/2014/chart" uri="{C3380CC4-5D6E-409C-BE32-E72D297353CC}">
                  <c16:uniqueId val="{00000002-113B-47F6-B9E1-402266B8D484}"/>
                </c:ext>
              </c:extLst>
            </c:dLbl>
            <c:dLbl>
              <c:idx val="2"/>
              <c:delete val="1"/>
              <c:extLst>
                <c:ext xmlns:c15="http://schemas.microsoft.com/office/drawing/2012/chart" uri="{CE6537A1-D6FC-4f65-9D91-7224C49458BB}"/>
                <c:ext xmlns:c16="http://schemas.microsoft.com/office/drawing/2014/chart" uri="{C3380CC4-5D6E-409C-BE32-E72D297353CC}">
                  <c16:uniqueId val="{00000003-113B-47F6-B9E1-402266B8D484}"/>
                </c:ext>
              </c:extLst>
            </c:dLbl>
            <c:dLbl>
              <c:idx val="3"/>
              <c:delete val="1"/>
              <c:extLst>
                <c:ext xmlns:c15="http://schemas.microsoft.com/office/drawing/2012/chart" uri="{CE6537A1-D6FC-4f65-9D91-7224C49458BB}">
                  <c15:layout>
                    <c:manualLayout>
                      <c:w val="5.3256925685025873E-2"/>
                      <c:h val="7.4716715620144439E-2"/>
                    </c:manualLayout>
                  </c15:layout>
                </c:ext>
                <c:ext xmlns:c16="http://schemas.microsoft.com/office/drawing/2014/chart" uri="{C3380CC4-5D6E-409C-BE32-E72D297353CC}">
                  <c16:uniqueId val="{00000004-113B-47F6-B9E1-402266B8D484}"/>
                </c:ext>
              </c:extLst>
            </c:dLbl>
            <c:dLbl>
              <c:idx val="4"/>
              <c:delete val="1"/>
              <c:extLst>
                <c:ext xmlns:c15="http://schemas.microsoft.com/office/drawing/2012/chart" uri="{CE6537A1-D6FC-4f65-9D91-7224C49458BB}"/>
                <c:ext xmlns:c16="http://schemas.microsoft.com/office/drawing/2014/chart" uri="{C3380CC4-5D6E-409C-BE32-E72D297353CC}">
                  <c16:uniqueId val="{00000000-113B-47F6-B9E1-402266B8D484}"/>
                </c:ext>
              </c:extLst>
            </c:dLbl>
            <c:dLbl>
              <c:idx val="5"/>
              <c:delete val="1"/>
              <c:extLst>
                <c:ext xmlns:c15="http://schemas.microsoft.com/office/drawing/2012/chart" uri="{CE6537A1-D6FC-4f65-9D91-7224C49458BB}"/>
                <c:ext xmlns:c16="http://schemas.microsoft.com/office/drawing/2014/chart" uri="{C3380CC4-5D6E-409C-BE32-E72D297353CC}">
                  <c16:uniqueId val="{0000000E-113B-47F6-B9E1-402266B8D484}"/>
                </c:ext>
              </c:extLst>
            </c:dLbl>
            <c:dLbl>
              <c:idx val="6"/>
              <c:delete val="1"/>
              <c:extLst>
                <c:ext xmlns:c15="http://schemas.microsoft.com/office/drawing/2012/chart" uri="{CE6537A1-D6FC-4f65-9D91-7224C49458BB}"/>
                <c:ext xmlns:c16="http://schemas.microsoft.com/office/drawing/2014/chart" uri="{C3380CC4-5D6E-409C-BE32-E72D297353CC}">
                  <c16:uniqueId val="{00000001-9584-4961-9C82-D1CFDD31A485}"/>
                </c:ext>
              </c:extLst>
            </c:dLbl>
            <c:dLbl>
              <c:idx val="7"/>
              <c:delete val="1"/>
              <c:extLst>
                <c:ext xmlns:c15="http://schemas.microsoft.com/office/drawing/2012/chart" uri="{CE6537A1-D6FC-4f65-9D91-7224C49458BB}"/>
                <c:ext xmlns:c16="http://schemas.microsoft.com/office/drawing/2014/chart" uri="{C3380CC4-5D6E-409C-BE32-E72D297353CC}">
                  <c16:uniqueId val="{00000002-9584-4961-9C82-D1CFDD31A485}"/>
                </c:ext>
              </c:extLst>
            </c:dLbl>
            <c:numFmt formatCode="0.0&quot;%&quot;" sourceLinked="0"/>
            <c:spPr>
              <a:noFill/>
              <a:ln>
                <a:noFill/>
              </a:ln>
              <a:effectLst/>
            </c:spPr>
            <c:txPr>
              <a:bodyPr wrap="square" lIns="38100" tIns="19050" rIns="38100" bIns="19050" anchor="ctr">
                <a:spAutoFit/>
              </a:bodyPr>
              <a:lstStyle/>
              <a:p>
                <a:pPr>
                  <a:defRPr sz="800">
                    <a:solidFill>
                      <a:schemeClr val="tx1"/>
                    </a:solidFill>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Sheet1!$B$1:$I$1</c:f>
              <c:strCache>
                <c:ptCount val="8"/>
                <c:pt idx="0">
                  <c:v>CASTELLANO</c:v>
                </c:pt>
                <c:pt idx="1">
                  <c:v>CATALÁN</c:v>
                </c:pt>
                <c:pt idx="2">
                  <c:v>INGLÉS</c:v>
                </c:pt>
                <c:pt idx="3">
                  <c:v>GALLEGO</c:v>
                </c:pt>
                <c:pt idx="4">
                  <c:v>FRANCÉS</c:v>
                </c:pt>
                <c:pt idx="5">
                  <c:v>EUSKERA</c:v>
                </c:pt>
                <c:pt idx="6">
                  <c:v>ITALIANO</c:v>
                </c:pt>
                <c:pt idx="7">
                  <c:v>ALEMÁN</c:v>
                </c:pt>
              </c:strCache>
            </c:strRef>
          </c:cat>
          <c:val>
            <c:numRef>
              <c:f>Sheet1!$B$2:$I$2</c:f>
              <c:numCache>
                <c:formatCode>0.0</c:formatCode>
                <c:ptCount val="8"/>
                <c:pt idx="0">
                  <c:v>92</c:v>
                </c:pt>
                <c:pt idx="1">
                  <c:v>5.5</c:v>
                </c:pt>
                <c:pt idx="2">
                  <c:v>0.9</c:v>
                </c:pt>
                <c:pt idx="3">
                  <c:v>0.5</c:v>
                </c:pt>
                <c:pt idx="4">
                  <c:v>0.2</c:v>
                </c:pt>
                <c:pt idx="5">
                  <c:v>0.3</c:v>
                </c:pt>
                <c:pt idx="6">
                  <c:v>0.3</c:v>
                </c:pt>
                <c:pt idx="7">
                  <c:v>0.1</c:v>
                </c:pt>
              </c:numCache>
            </c:numRef>
          </c:val>
          <c:extLst>
            <c:ext xmlns:c16="http://schemas.microsoft.com/office/drawing/2014/chart" uri="{C3380CC4-5D6E-409C-BE32-E72D297353CC}">
              <c16:uniqueId val="{00000005-113B-47F6-B9E1-402266B8D484}"/>
            </c:ext>
          </c:extLst>
        </c:ser>
        <c:ser>
          <c:idx val="0"/>
          <c:order val="1"/>
          <c:tx>
            <c:strRef>
              <c:f>Sheet1!$A$3</c:f>
              <c:strCache>
                <c:ptCount val="1"/>
                <c:pt idx="0">
                  <c:v>Ocasional</c:v>
                </c:pt>
              </c:strCache>
            </c:strRef>
          </c:tx>
          <c:spPr>
            <a:solidFill>
              <a:srgbClr val="1F2A44"/>
            </a:solidFill>
          </c:spPr>
          <c:invertIfNegative val="0"/>
          <c:dLbls>
            <c:delete val="1"/>
          </c:dLbls>
          <c:cat>
            <c:strRef>
              <c:f>Sheet1!$B$1:$I$1</c:f>
              <c:strCache>
                <c:ptCount val="8"/>
                <c:pt idx="0">
                  <c:v>CASTELLANO</c:v>
                </c:pt>
                <c:pt idx="1">
                  <c:v>CATALÁN</c:v>
                </c:pt>
                <c:pt idx="2">
                  <c:v>INGLÉS</c:v>
                </c:pt>
                <c:pt idx="3">
                  <c:v>GALLEGO</c:v>
                </c:pt>
                <c:pt idx="4">
                  <c:v>FRANCÉS</c:v>
                </c:pt>
                <c:pt idx="5">
                  <c:v>EUSKERA</c:v>
                </c:pt>
                <c:pt idx="6">
                  <c:v>ITALIANO</c:v>
                </c:pt>
                <c:pt idx="7">
                  <c:v>ALEMÁN</c:v>
                </c:pt>
              </c:strCache>
            </c:strRef>
          </c:cat>
          <c:val>
            <c:numRef>
              <c:f>Sheet1!$B$3:$I$3</c:f>
              <c:numCache>
                <c:formatCode>General</c:formatCode>
                <c:ptCount val="8"/>
                <c:pt idx="0">
                  <c:v>6.7999999999999972</c:v>
                </c:pt>
                <c:pt idx="1">
                  <c:v>13.3</c:v>
                </c:pt>
                <c:pt idx="2">
                  <c:v>17.400000000000002</c:v>
                </c:pt>
                <c:pt idx="3">
                  <c:v>4</c:v>
                </c:pt>
                <c:pt idx="4">
                  <c:v>3.8</c:v>
                </c:pt>
                <c:pt idx="5">
                  <c:v>1.5</c:v>
                </c:pt>
                <c:pt idx="6">
                  <c:v>1.3</c:v>
                </c:pt>
                <c:pt idx="7">
                  <c:v>0.5</c:v>
                </c:pt>
              </c:numCache>
            </c:numRef>
          </c:val>
          <c:extLst>
            <c:ext xmlns:c16="http://schemas.microsoft.com/office/drawing/2014/chart" uri="{C3380CC4-5D6E-409C-BE32-E72D297353CC}">
              <c16:uniqueId val="{00000009-113B-47F6-B9E1-402266B8D484}"/>
            </c:ext>
          </c:extLst>
        </c:ser>
        <c:ser>
          <c:idx val="2"/>
          <c:order val="2"/>
          <c:tx>
            <c:strRef>
              <c:f>Sheet1!$A$4</c:f>
              <c:strCache>
                <c:ptCount val="1"/>
              </c:strCache>
            </c:strRef>
          </c:tx>
          <c:spPr>
            <a:noFill/>
          </c:spPr>
          <c:invertIfNegative val="0"/>
          <c:dLbls>
            <c:numFmt formatCode="0.0&quot;%&quot;" sourceLinked="0"/>
            <c:spPr>
              <a:noFill/>
              <a:ln>
                <a:noFill/>
              </a:ln>
              <a:effectLst/>
            </c:spPr>
            <c:txPr>
              <a:bodyPr wrap="square" lIns="38100" tIns="19050" rIns="38100" bIns="19050" anchor="ctr">
                <a:spAutoFit/>
              </a:bodyPr>
              <a:lstStyle/>
              <a:p>
                <a:pPr>
                  <a:defRPr sz="1400" b="0">
                    <a:latin typeface="Segoe UI" panose="020B0502040204020203" pitchFamily="34" charset="0"/>
                    <a:cs typeface="Segoe UI" panose="020B0502040204020203" pitchFamily="34" charset="0"/>
                  </a:defRPr>
                </a:pPr>
                <a:endParaRPr lang="es-E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CASTELLANO</c:v>
                </c:pt>
                <c:pt idx="1">
                  <c:v>CATALÁN</c:v>
                </c:pt>
                <c:pt idx="2">
                  <c:v>INGLÉS</c:v>
                </c:pt>
                <c:pt idx="3">
                  <c:v>GALLEGO</c:v>
                </c:pt>
                <c:pt idx="4">
                  <c:v>FRANCÉS</c:v>
                </c:pt>
                <c:pt idx="5">
                  <c:v>EUSKERA</c:v>
                </c:pt>
                <c:pt idx="6">
                  <c:v>ITALIANO</c:v>
                </c:pt>
                <c:pt idx="7">
                  <c:v>ALEMÁN</c:v>
                </c:pt>
              </c:strCache>
            </c:strRef>
          </c:cat>
          <c:val>
            <c:numRef>
              <c:f>Sheet1!$B$4:$I$4</c:f>
              <c:numCache>
                <c:formatCode>0.0</c:formatCode>
                <c:ptCount val="8"/>
                <c:pt idx="0">
                  <c:v>98.8</c:v>
                </c:pt>
                <c:pt idx="1">
                  <c:v>18.8</c:v>
                </c:pt>
                <c:pt idx="2">
                  <c:v>18.3</c:v>
                </c:pt>
                <c:pt idx="3">
                  <c:v>4.5</c:v>
                </c:pt>
                <c:pt idx="4">
                  <c:v>4</c:v>
                </c:pt>
                <c:pt idx="5">
                  <c:v>1.8</c:v>
                </c:pt>
                <c:pt idx="6">
                  <c:v>1.6</c:v>
                </c:pt>
                <c:pt idx="7">
                  <c:v>0.6</c:v>
                </c:pt>
              </c:numCache>
            </c:numRef>
          </c:val>
          <c:extLst>
            <c:ext xmlns:c16="http://schemas.microsoft.com/office/drawing/2014/chart" uri="{C3380CC4-5D6E-409C-BE32-E72D297353CC}">
              <c16:uniqueId val="{0000000D-113B-47F6-B9E1-402266B8D484}"/>
            </c:ext>
          </c:extLst>
        </c:ser>
        <c:dLbls>
          <c:showLegendKey val="0"/>
          <c:showVal val="1"/>
          <c:showCatName val="0"/>
          <c:showSerName val="0"/>
          <c:showPercent val="0"/>
          <c:showBubbleSize val="0"/>
        </c:dLbls>
        <c:gapWidth val="50"/>
        <c:overlap val="100"/>
        <c:axId val="113703168"/>
        <c:axId val="113717248"/>
      </c:barChart>
      <c:catAx>
        <c:axId val="113703168"/>
        <c:scaling>
          <c:orientation val="maxMin"/>
        </c:scaling>
        <c:delete val="0"/>
        <c:axPos val="l"/>
        <c:numFmt formatCode="General" sourceLinked="1"/>
        <c:majorTickMark val="none"/>
        <c:minorTickMark val="none"/>
        <c:tickLblPos val="nextTo"/>
        <c:txPr>
          <a:bodyPr/>
          <a:lstStyle/>
          <a:p>
            <a:pPr>
              <a:defRPr sz="1200">
                <a:solidFill>
                  <a:schemeClr val="tx1">
                    <a:lumMod val="85000"/>
                    <a:lumOff val="15000"/>
                  </a:schemeClr>
                </a:solidFill>
                <a:latin typeface="Segoe UI" panose="020B0502040204020203" pitchFamily="34" charset="0"/>
                <a:cs typeface="Segoe UI" panose="020B0502040204020203" pitchFamily="34" charset="0"/>
              </a:defRPr>
            </a:pPr>
            <a:endParaRPr lang="es-ES"/>
          </a:p>
        </c:txPr>
        <c:crossAx val="113717248"/>
        <c:crosses val="autoZero"/>
        <c:auto val="1"/>
        <c:lblAlgn val="ctr"/>
        <c:lblOffset val="100"/>
        <c:noMultiLvlLbl val="0"/>
      </c:catAx>
      <c:valAx>
        <c:axId val="113717248"/>
        <c:scaling>
          <c:orientation val="minMax"/>
          <c:max val="120"/>
          <c:min val="0"/>
        </c:scaling>
        <c:delete val="1"/>
        <c:axPos val="t"/>
        <c:numFmt formatCode="0.0" sourceLinked="1"/>
        <c:majorTickMark val="out"/>
        <c:minorTickMark val="none"/>
        <c:tickLblPos val="nextTo"/>
        <c:crossAx val="113703168"/>
        <c:crosses val="autoZero"/>
        <c:crossBetween val="between"/>
      </c:valAx>
    </c:plotArea>
    <c:plotVisOnly val="1"/>
    <c:dispBlanksAs val="gap"/>
    <c:showDLblsOverMax val="0"/>
  </c:chart>
  <c:spPr>
    <a:ln>
      <a:noFill/>
    </a:ln>
  </c:spPr>
  <c:txPr>
    <a:bodyPr/>
    <a:lstStyle/>
    <a:p>
      <a:pPr>
        <a:defRPr sz="1400"/>
      </a:pPr>
      <a:endParaRPr lang="es-E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7757672491411097"/>
          <c:y val="6.8965517241379413E-3"/>
          <c:w val="0.82242327508588897"/>
          <c:h val="0.9931034742174315"/>
        </c:manualLayout>
      </c:layout>
      <c:barChart>
        <c:barDir val="bar"/>
        <c:grouping val="clustered"/>
        <c:varyColors val="0"/>
        <c:ser>
          <c:idx val="1"/>
          <c:order val="0"/>
          <c:tx>
            <c:strRef>
              <c:f>Sheet1!$A$2</c:f>
              <c:strCache>
                <c:ptCount val="1"/>
                <c:pt idx="0">
                  <c:v>Habitual</c:v>
                </c:pt>
              </c:strCache>
            </c:strRef>
          </c:tx>
          <c:spPr>
            <a:solidFill>
              <a:srgbClr val="9D5535"/>
            </a:solidFill>
            <a:ln>
              <a:noFill/>
            </a:ln>
          </c:spPr>
          <c:invertIfNegative val="0"/>
          <c:dPt>
            <c:idx val="4"/>
            <c:invertIfNegative val="0"/>
            <c:bubble3D val="0"/>
            <c:extLst>
              <c:ext xmlns:c16="http://schemas.microsoft.com/office/drawing/2014/chart" uri="{C3380CC4-5D6E-409C-BE32-E72D297353CC}">
                <c16:uniqueId val="{00000000-43B7-4F9D-B491-5FC7CD18627D}"/>
              </c:ext>
            </c:extLst>
          </c:dPt>
          <c:dLbls>
            <c:dLbl>
              <c:idx val="3"/>
              <c:numFmt formatCode="0.0&quot;%&quot;" sourceLinked="0"/>
              <c:spPr>
                <a:noFill/>
                <a:ln>
                  <a:noFill/>
                </a:ln>
                <a:effectLst/>
              </c:spPr>
              <c:txPr>
                <a:bodyPr wrap="square" lIns="38100" tIns="19050" rIns="38100" bIns="19050" anchor="ctr">
                  <a:noAutofit/>
                </a:bodyPr>
                <a:lstStyle/>
                <a:p>
                  <a:pPr>
                    <a:defRPr sz="1100" b="0">
                      <a:solidFill>
                        <a:schemeClr val="tx1"/>
                      </a:solidFill>
                      <a:latin typeface="Segoe"/>
                      <a:cs typeface="Segoe UI" panose="020B0502040204020203" pitchFamily="34" charset="0"/>
                    </a:defRPr>
                  </a:pPr>
                  <a:endParaRPr lang="es-ES"/>
                </a:p>
              </c:txPr>
              <c:dLblPos val="outEnd"/>
              <c:showLegendKey val="0"/>
              <c:showVal val="1"/>
              <c:showCatName val="0"/>
              <c:showSerName val="0"/>
              <c:showPercent val="0"/>
              <c:showBubbleSize val="0"/>
              <c:extLst>
                <c:ext xmlns:c15="http://schemas.microsoft.com/office/drawing/2012/chart" uri="{CE6537A1-D6FC-4f65-9D91-7224C49458BB}">
                  <c15:layout>
                    <c:manualLayout>
                      <c:w val="7.1337649078942661E-2"/>
                      <c:h val="7.4716715620144439E-2"/>
                    </c:manualLayout>
                  </c15:layout>
                </c:ext>
                <c:ext xmlns:c16="http://schemas.microsoft.com/office/drawing/2014/chart" uri="{C3380CC4-5D6E-409C-BE32-E72D297353CC}">
                  <c16:uniqueId val="{00000001-43B7-4F9D-B491-5FC7CD18627D}"/>
                </c:ext>
              </c:extLst>
            </c:dLbl>
            <c:numFmt formatCode="0.0&quot;%&quot;" sourceLinked="0"/>
            <c:spPr>
              <a:noFill/>
              <a:ln>
                <a:noFill/>
              </a:ln>
              <a:effectLst/>
            </c:spPr>
            <c:txPr>
              <a:bodyPr wrap="square" lIns="38100" tIns="19050" rIns="38100" bIns="19050" anchor="ctr">
                <a:spAutoFit/>
              </a:bodyPr>
              <a:lstStyle/>
              <a:p>
                <a:pPr>
                  <a:defRPr sz="1100" b="0">
                    <a:solidFill>
                      <a:schemeClr val="tx1"/>
                    </a:solidFill>
                    <a:latin typeface="Segoe"/>
                    <a:cs typeface="Segoe UI" panose="020B0502040204020203" pitchFamily="3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Sheet1!$B$1:$G$1</c:f>
              <c:strCache>
                <c:ptCount val="6"/>
                <c:pt idx="0">
                  <c:v>Castellano</c:v>
                </c:pt>
                <c:pt idx="1">
                  <c:v>Catalán</c:v>
                </c:pt>
                <c:pt idx="2">
                  <c:v>Inglés</c:v>
                </c:pt>
                <c:pt idx="3">
                  <c:v>Gallego</c:v>
                </c:pt>
                <c:pt idx="4">
                  <c:v>Euskera</c:v>
                </c:pt>
                <c:pt idx="5">
                  <c:v>Otras</c:v>
                </c:pt>
              </c:strCache>
            </c:strRef>
          </c:cat>
          <c:val>
            <c:numRef>
              <c:f>Sheet1!$B$2:$G$2</c:f>
              <c:numCache>
                <c:formatCode>0.0</c:formatCode>
                <c:ptCount val="6"/>
                <c:pt idx="0">
                  <c:v>92.3</c:v>
                </c:pt>
                <c:pt idx="1">
                  <c:v>16</c:v>
                </c:pt>
                <c:pt idx="2">
                  <c:v>6.6</c:v>
                </c:pt>
                <c:pt idx="3">
                  <c:v>4.2</c:v>
                </c:pt>
                <c:pt idx="4">
                  <c:v>3.2</c:v>
                </c:pt>
                <c:pt idx="5">
                  <c:v>1.1000000000000001</c:v>
                </c:pt>
              </c:numCache>
            </c:numRef>
          </c:val>
          <c:extLst>
            <c:ext xmlns:c16="http://schemas.microsoft.com/office/drawing/2014/chart" uri="{C3380CC4-5D6E-409C-BE32-E72D297353CC}">
              <c16:uniqueId val="{00000002-43B7-4F9D-B491-5FC7CD18627D}"/>
            </c:ext>
          </c:extLst>
        </c:ser>
        <c:dLbls>
          <c:showLegendKey val="0"/>
          <c:showVal val="1"/>
          <c:showCatName val="0"/>
          <c:showSerName val="0"/>
          <c:showPercent val="0"/>
          <c:showBubbleSize val="0"/>
        </c:dLbls>
        <c:gapWidth val="50"/>
        <c:axId val="113703168"/>
        <c:axId val="113717248"/>
      </c:barChart>
      <c:catAx>
        <c:axId val="113703168"/>
        <c:scaling>
          <c:orientation val="maxMin"/>
        </c:scaling>
        <c:delete val="0"/>
        <c:axPos val="l"/>
        <c:numFmt formatCode="General" sourceLinked="1"/>
        <c:majorTickMark val="none"/>
        <c:minorTickMark val="none"/>
        <c:tickLblPos val="nextTo"/>
        <c:txPr>
          <a:bodyPr/>
          <a:lstStyle/>
          <a:p>
            <a:pPr>
              <a:defRPr sz="1200">
                <a:solidFill>
                  <a:schemeClr val="tx1">
                    <a:lumMod val="85000"/>
                    <a:lumOff val="15000"/>
                  </a:schemeClr>
                </a:solidFill>
                <a:latin typeface="Segoe UI" panose="020B0502040204020203" pitchFamily="34" charset="0"/>
                <a:cs typeface="Segoe UI" panose="020B0502040204020203" pitchFamily="34" charset="0"/>
              </a:defRPr>
            </a:pPr>
            <a:endParaRPr lang="es-ES"/>
          </a:p>
        </c:txPr>
        <c:crossAx val="113717248"/>
        <c:crosses val="autoZero"/>
        <c:auto val="1"/>
        <c:lblAlgn val="ctr"/>
        <c:lblOffset val="100"/>
        <c:noMultiLvlLbl val="0"/>
      </c:catAx>
      <c:valAx>
        <c:axId val="113717248"/>
        <c:scaling>
          <c:orientation val="minMax"/>
          <c:max val="120"/>
          <c:min val="0"/>
        </c:scaling>
        <c:delete val="1"/>
        <c:axPos val="t"/>
        <c:numFmt formatCode="0.0" sourceLinked="1"/>
        <c:majorTickMark val="out"/>
        <c:minorTickMark val="none"/>
        <c:tickLblPos val="nextTo"/>
        <c:crossAx val="113703168"/>
        <c:crosses val="autoZero"/>
        <c:crossBetween val="between"/>
      </c:valAx>
    </c:plotArea>
    <c:plotVisOnly val="1"/>
    <c:dispBlanksAs val="gap"/>
    <c:showDLblsOverMax val="0"/>
  </c:chart>
  <c:spPr>
    <a:ln>
      <a:noFill/>
    </a:ln>
  </c:spPr>
  <c:txPr>
    <a:bodyPr/>
    <a:lstStyle/>
    <a:p>
      <a:pPr>
        <a:defRPr sz="1400"/>
      </a:pPr>
      <a:endParaRPr lang="es-E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20224233259089172"/>
          <c:y val="6.8965517241379413E-3"/>
          <c:w val="0.79775766740910825"/>
          <c:h val="0.9931034742174315"/>
        </c:manualLayout>
      </c:layout>
      <c:barChart>
        <c:barDir val="bar"/>
        <c:grouping val="clustered"/>
        <c:varyColors val="0"/>
        <c:ser>
          <c:idx val="1"/>
          <c:order val="0"/>
          <c:tx>
            <c:strRef>
              <c:f>Sheet1!$A$2</c:f>
              <c:strCache>
                <c:ptCount val="1"/>
                <c:pt idx="0">
                  <c:v>Habitual</c:v>
                </c:pt>
              </c:strCache>
            </c:strRef>
          </c:tx>
          <c:spPr>
            <a:solidFill>
              <a:srgbClr val="703D26"/>
            </a:solidFill>
            <a:ln>
              <a:noFill/>
            </a:ln>
          </c:spPr>
          <c:invertIfNegative val="0"/>
          <c:dPt>
            <c:idx val="4"/>
            <c:invertIfNegative val="0"/>
            <c:bubble3D val="0"/>
            <c:extLst>
              <c:ext xmlns:c16="http://schemas.microsoft.com/office/drawing/2014/chart" uri="{C3380CC4-5D6E-409C-BE32-E72D297353CC}">
                <c16:uniqueId val="{00000000-43B7-4F9D-B491-5FC7CD18627D}"/>
              </c:ext>
            </c:extLst>
          </c:dPt>
          <c:dLbls>
            <c:dLbl>
              <c:idx val="3"/>
              <c:numFmt formatCode="0.0&quot;%&quot;" sourceLinked="0"/>
              <c:spPr>
                <a:noFill/>
                <a:ln>
                  <a:noFill/>
                </a:ln>
                <a:effectLst/>
              </c:spPr>
              <c:txPr>
                <a:bodyPr wrap="square" lIns="38100" tIns="19050" rIns="38100" bIns="19050" anchor="ctr">
                  <a:noAutofit/>
                </a:bodyPr>
                <a:lstStyle/>
                <a:p>
                  <a:pPr>
                    <a:defRPr sz="1100" b="0">
                      <a:solidFill>
                        <a:schemeClr val="tx1"/>
                      </a:solidFill>
                      <a:latin typeface="Segoe"/>
                      <a:cs typeface="Segoe UI" panose="020B0502040204020203" pitchFamily="34" charset="0"/>
                    </a:defRPr>
                  </a:pPr>
                  <a:endParaRPr lang="es-ES"/>
                </a:p>
              </c:txPr>
              <c:dLblPos val="outEnd"/>
              <c:showLegendKey val="0"/>
              <c:showVal val="1"/>
              <c:showCatName val="0"/>
              <c:showSerName val="0"/>
              <c:showPercent val="0"/>
              <c:showBubbleSize val="0"/>
              <c:extLst>
                <c:ext xmlns:c15="http://schemas.microsoft.com/office/drawing/2012/chart" uri="{CE6537A1-D6FC-4f65-9D91-7224C49458BB}">
                  <c15:layout>
                    <c:manualLayout>
                      <c:w val="7.1337649078942661E-2"/>
                      <c:h val="7.4716715620144439E-2"/>
                    </c:manualLayout>
                  </c15:layout>
                </c:ext>
                <c:ext xmlns:c16="http://schemas.microsoft.com/office/drawing/2014/chart" uri="{C3380CC4-5D6E-409C-BE32-E72D297353CC}">
                  <c16:uniqueId val="{00000001-43B7-4F9D-B491-5FC7CD18627D}"/>
                </c:ext>
              </c:extLst>
            </c:dLbl>
            <c:numFmt formatCode="0.0&quot;%&quot;" sourceLinked="0"/>
            <c:spPr>
              <a:noFill/>
              <a:ln>
                <a:noFill/>
              </a:ln>
              <a:effectLst/>
            </c:spPr>
            <c:txPr>
              <a:bodyPr wrap="square" lIns="38100" tIns="19050" rIns="38100" bIns="19050" anchor="ctr">
                <a:spAutoFit/>
              </a:bodyPr>
              <a:lstStyle/>
              <a:p>
                <a:pPr>
                  <a:defRPr sz="1100" b="0">
                    <a:solidFill>
                      <a:schemeClr val="tx1"/>
                    </a:solidFill>
                    <a:latin typeface="Segoe"/>
                    <a:cs typeface="Segoe UI" panose="020B0502040204020203" pitchFamily="3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Sheet1!$B$1:$F$1</c:f>
              <c:strCache>
                <c:ptCount val="5"/>
                <c:pt idx="0">
                  <c:v>Libro papel</c:v>
                </c:pt>
                <c:pt idx="1">
                  <c:v>Tablet</c:v>
                </c:pt>
                <c:pt idx="2">
                  <c:v>Ebook</c:v>
                </c:pt>
                <c:pt idx="3">
                  <c:v>Móvil, Smartphone</c:v>
                </c:pt>
                <c:pt idx="4">
                  <c:v>Otros</c:v>
                </c:pt>
              </c:strCache>
            </c:strRef>
          </c:cat>
          <c:val>
            <c:numRef>
              <c:f>Sheet1!$B$2:$F$2</c:f>
              <c:numCache>
                <c:formatCode>0.0</c:formatCode>
                <c:ptCount val="5"/>
                <c:pt idx="0">
                  <c:v>94.8</c:v>
                </c:pt>
                <c:pt idx="1">
                  <c:v>4.5</c:v>
                </c:pt>
                <c:pt idx="2">
                  <c:v>4.0999999999999996</c:v>
                </c:pt>
                <c:pt idx="3">
                  <c:v>3.6</c:v>
                </c:pt>
                <c:pt idx="4">
                  <c:v>2.7</c:v>
                </c:pt>
              </c:numCache>
            </c:numRef>
          </c:val>
          <c:extLst>
            <c:ext xmlns:c16="http://schemas.microsoft.com/office/drawing/2014/chart" uri="{C3380CC4-5D6E-409C-BE32-E72D297353CC}">
              <c16:uniqueId val="{00000002-43B7-4F9D-B491-5FC7CD18627D}"/>
            </c:ext>
          </c:extLst>
        </c:ser>
        <c:dLbls>
          <c:showLegendKey val="0"/>
          <c:showVal val="1"/>
          <c:showCatName val="0"/>
          <c:showSerName val="0"/>
          <c:showPercent val="0"/>
          <c:showBubbleSize val="0"/>
        </c:dLbls>
        <c:gapWidth val="50"/>
        <c:axId val="113703168"/>
        <c:axId val="113717248"/>
      </c:barChart>
      <c:catAx>
        <c:axId val="113703168"/>
        <c:scaling>
          <c:orientation val="maxMin"/>
        </c:scaling>
        <c:delete val="0"/>
        <c:axPos val="l"/>
        <c:numFmt formatCode="General" sourceLinked="1"/>
        <c:majorTickMark val="none"/>
        <c:minorTickMark val="none"/>
        <c:tickLblPos val="nextTo"/>
        <c:txPr>
          <a:bodyPr/>
          <a:lstStyle/>
          <a:p>
            <a:pPr>
              <a:defRPr sz="1000">
                <a:solidFill>
                  <a:schemeClr val="tx1">
                    <a:lumMod val="85000"/>
                    <a:lumOff val="15000"/>
                  </a:schemeClr>
                </a:solidFill>
                <a:latin typeface="Segoe UI" panose="020B0502040204020203" pitchFamily="34" charset="0"/>
                <a:cs typeface="Segoe UI" panose="020B0502040204020203" pitchFamily="34" charset="0"/>
              </a:defRPr>
            </a:pPr>
            <a:endParaRPr lang="es-ES"/>
          </a:p>
        </c:txPr>
        <c:crossAx val="113717248"/>
        <c:crosses val="autoZero"/>
        <c:auto val="1"/>
        <c:lblAlgn val="ctr"/>
        <c:lblOffset val="100"/>
        <c:noMultiLvlLbl val="0"/>
      </c:catAx>
      <c:valAx>
        <c:axId val="113717248"/>
        <c:scaling>
          <c:orientation val="minMax"/>
          <c:max val="120"/>
          <c:min val="0"/>
        </c:scaling>
        <c:delete val="1"/>
        <c:axPos val="t"/>
        <c:numFmt formatCode="0.0" sourceLinked="1"/>
        <c:majorTickMark val="out"/>
        <c:minorTickMark val="none"/>
        <c:tickLblPos val="nextTo"/>
        <c:crossAx val="113703168"/>
        <c:crosses val="autoZero"/>
        <c:crossBetween val="between"/>
      </c:valAx>
    </c:plotArea>
    <c:plotVisOnly val="1"/>
    <c:dispBlanksAs val="gap"/>
    <c:showDLblsOverMax val="0"/>
  </c:chart>
  <c:spPr>
    <a:ln>
      <a:noFill/>
    </a:ln>
  </c:spPr>
  <c:txPr>
    <a:bodyPr/>
    <a:lstStyle/>
    <a:p>
      <a:pPr>
        <a:defRPr sz="1400"/>
      </a:pPr>
      <a:endParaRPr lang="es-E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20224233259089172"/>
          <c:y val="6.8965517241379413E-3"/>
          <c:w val="0.79775766740910825"/>
          <c:h val="0.9931034742174315"/>
        </c:manualLayout>
      </c:layout>
      <c:barChart>
        <c:barDir val="bar"/>
        <c:grouping val="clustered"/>
        <c:varyColors val="0"/>
        <c:ser>
          <c:idx val="1"/>
          <c:order val="0"/>
          <c:tx>
            <c:strRef>
              <c:f>Sheet1!$A$2</c:f>
              <c:strCache>
                <c:ptCount val="1"/>
                <c:pt idx="0">
                  <c:v>Habitual</c:v>
                </c:pt>
              </c:strCache>
            </c:strRef>
          </c:tx>
          <c:spPr>
            <a:solidFill>
              <a:srgbClr val="703D26"/>
            </a:solidFill>
            <a:ln>
              <a:noFill/>
            </a:ln>
          </c:spPr>
          <c:invertIfNegative val="0"/>
          <c:dPt>
            <c:idx val="4"/>
            <c:invertIfNegative val="0"/>
            <c:bubble3D val="0"/>
            <c:extLst>
              <c:ext xmlns:c16="http://schemas.microsoft.com/office/drawing/2014/chart" uri="{C3380CC4-5D6E-409C-BE32-E72D297353CC}">
                <c16:uniqueId val="{00000000-66FA-4051-8DD8-B8B1B17F865A}"/>
              </c:ext>
            </c:extLst>
          </c:dPt>
          <c:dLbls>
            <c:dLbl>
              <c:idx val="3"/>
              <c:numFmt formatCode="0.0&quot;%&quot;" sourceLinked="0"/>
              <c:spPr>
                <a:noFill/>
                <a:ln>
                  <a:noFill/>
                </a:ln>
                <a:effectLst/>
              </c:spPr>
              <c:txPr>
                <a:bodyPr wrap="square" lIns="38100" tIns="19050" rIns="38100" bIns="19050" anchor="ctr">
                  <a:noAutofit/>
                </a:bodyPr>
                <a:lstStyle/>
                <a:p>
                  <a:pPr>
                    <a:defRPr sz="1100" b="0">
                      <a:solidFill>
                        <a:schemeClr val="tx1"/>
                      </a:solidFill>
                      <a:latin typeface="Segoe"/>
                      <a:cs typeface="Segoe UI" panose="020B0502040204020203" pitchFamily="34" charset="0"/>
                    </a:defRPr>
                  </a:pPr>
                  <a:endParaRPr lang="es-ES"/>
                </a:p>
              </c:txPr>
              <c:dLblPos val="outEnd"/>
              <c:showLegendKey val="0"/>
              <c:showVal val="1"/>
              <c:showCatName val="0"/>
              <c:showSerName val="0"/>
              <c:showPercent val="0"/>
              <c:showBubbleSize val="0"/>
              <c:extLst>
                <c:ext xmlns:c15="http://schemas.microsoft.com/office/drawing/2012/chart" uri="{CE6537A1-D6FC-4f65-9D91-7224C49458BB}">
                  <c15:layout>
                    <c:manualLayout>
                      <c:w val="7.1337649078942661E-2"/>
                      <c:h val="7.4716715620144439E-2"/>
                    </c:manualLayout>
                  </c15:layout>
                </c:ext>
                <c:ext xmlns:c16="http://schemas.microsoft.com/office/drawing/2014/chart" uri="{C3380CC4-5D6E-409C-BE32-E72D297353CC}">
                  <c16:uniqueId val="{00000001-66FA-4051-8DD8-B8B1B17F865A}"/>
                </c:ext>
              </c:extLst>
            </c:dLbl>
            <c:numFmt formatCode="0.0&quot;%&quot;" sourceLinked="0"/>
            <c:spPr>
              <a:noFill/>
              <a:ln>
                <a:noFill/>
              </a:ln>
              <a:effectLst/>
            </c:spPr>
            <c:txPr>
              <a:bodyPr wrap="square" lIns="38100" tIns="19050" rIns="38100" bIns="19050" anchor="ctr">
                <a:spAutoFit/>
              </a:bodyPr>
              <a:lstStyle/>
              <a:p>
                <a:pPr>
                  <a:defRPr sz="1100" b="0">
                    <a:solidFill>
                      <a:schemeClr val="tx1"/>
                    </a:solidFill>
                    <a:latin typeface="Segoe"/>
                    <a:cs typeface="Segoe UI" panose="020B0502040204020203" pitchFamily="3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Sheet1!$B$1:$F$1</c:f>
              <c:strCache>
                <c:ptCount val="5"/>
                <c:pt idx="0">
                  <c:v>Libro papel</c:v>
                </c:pt>
                <c:pt idx="1">
                  <c:v>Tablet</c:v>
                </c:pt>
                <c:pt idx="2">
                  <c:v>Ebook</c:v>
                </c:pt>
                <c:pt idx="3">
                  <c:v>Móvil, Smartphone</c:v>
                </c:pt>
                <c:pt idx="4">
                  <c:v>Otros</c:v>
                </c:pt>
              </c:strCache>
            </c:strRef>
          </c:cat>
          <c:val>
            <c:numRef>
              <c:f>Sheet1!$B$2:$F$2</c:f>
              <c:numCache>
                <c:formatCode>0.0</c:formatCode>
                <c:ptCount val="5"/>
                <c:pt idx="0">
                  <c:v>95.4</c:v>
                </c:pt>
                <c:pt idx="1">
                  <c:v>3.2</c:v>
                </c:pt>
                <c:pt idx="2">
                  <c:v>2.9</c:v>
                </c:pt>
                <c:pt idx="3">
                  <c:v>3.7</c:v>
                </c:pt>
                <c:pt idx="4">
                  <c:v>1.7</c:v>
                </c:pt>
              </c:numCache>
            </c:numRef>
          </c:val>
          <c:extLst>
            <c:ext xmlns:c16="http://schemas.microsoft.com/office/drawing/2014/chart" uri="{C3380CC4-5D6E-409C-BE32-E72D297353CC}">
              <c16:uniqueId val="{00000002-66FA-4051-8DD8-B8B1B17F865A}"/>
            </c:ext>
          </c:extLst>
        </c:ser>
        <c:dLbls>
          <c:showLegendKey val="0"/>
          <c:showVal val="1"/>
          <c:showCatName val="0"/>
          <c:showSerName val="0"/>
          <c:showPercent val="0"/>
          <c:showBubbleSize val="0"/>
        </c:dLbls>
        <c:gapWidth val="50"/>
        <c:axId val="113703168"/>
        <c:axId val="113717248"/>
      </c:barChart>
      <c:catAx>
        <c:axId val="113703168"/>
        <c:scaling>
          <c:orientation val="maxMin"/>
        </c:scaling>
        <c:delete val="0"/>
        <c:axPos val="l"/>
        <c:numFmt formatCode="General" sourceLinked="1"/>
        <c:majorTickMark val="none"/>
        <c:minorTickMark val="none"/>
        <c:tickLblPos val="nextTo"/>
        <c:txPr>
          <a:bodyPr/>
          <a:lstStyle/>
          <a:p>
            <a:pPr>
              <a:defRPr sz="1000">
                <a:solidFill>
                  <a:schemeClr val="tx1">
                    <a:lumMod val="85000"/>
                    <a:lumOff val="15000"/>
                  </a:schemeClr>
                </a:solidFill>
                <a:latin typeface="Segoe UI" panose="020B0502040204020203" pitchFamily="34" charset="0"/>
                <a:cs typeface="Segoe UI" panose="020B0502040204020203" pitchFamily="34" charset="0"/>
              </a:defRPr>
            </a:pPr>
            <a:endParaRPr lang="es-ES"/>
          </a:p>
        </c:txPr>
        <c:crossAx val="113717248"/>
        <c:crosses val="autoZero"/>
        <c:auto val="1"/>
        <c:lblAlgn val="ctr"/>
        <c:lblOffset val="100"/>
        <c:noMultiLvlLbl val="0"/>
      </c:catAx>
      <c:valAx>
        <c:axId val="113717248"/>
        <c:scaling>
          <c:orientation val="minMax"/>
          <c:max val="120"/>
          <c:min val="0"/>
        </c:scaling>
        <c:delete val="1"/>
        <c:axPos val="t"/>
        <c:numFmt formatCode="0.0" sourceLinked="1"/>
        <c:majorTickMark val="out"/>
        <c:minorTickMark val="none"/>
        <c:tickLblPos val="nextTo"/>
        <c:crossAx val="113703168"/>
        <c:crosses val="autoZero"/>
        <c:crossBetween val="between"/>
      </c:valAx>
    </c:plotArea>
    <c:plotVisOnly val="1"/>
    <c:dispBlanksAs val="gap"/>
    <c:showDLblsOverMax val="0"/>
  </c:chart>
  <c:spPr>
    <a:ln>
      <a:noFill/>
    </a:ln>
  </c:spPr>
  <c:txPr>
    <a:bodyPr/>
    <a:lstStyle/>
    <a:p>
      <a:pPr>
        <a:defRPr sz="1400"/>
      </a:pPr>
      <a:endParaRPr lang="es-ES"/>
    </a:p>
  </c:txPr>
  <c:externalData r:id="rId1">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20098926267835013"/>
          <c:y val="6.8964753092518403E-3"/>
          <c:w val="0.73813813913462833"/>
          <c:h val="0.9931034742174315"/>
        </c:manualLayout>
      </c:layout>
      <c:barChart>
        <c:barDir val="bar"/>
        <c:grouping val="clustered"/>
        <c:varyColors val="0"/>
        <c:ser>
          <c:idx val="1"/>
          <c:order val="0"/>
          <c:tx>
            <c:strRef>
              <c:f>Sheet1!$A$2</c:f>
              <c:strCache>
                <c:ptCount val="1"/>
                <c:pt idx="0">
                  <c:v>Habitual</c:v>
                </c:pt>
              </c:strCache>
            </c:strRef>
          </c:tx>
          <c:spPr>
            <a:solidFill>
              <a:srgbClr val="9D5535"/>
            </a:solidFill>
            <a:ln>
              <a:noFill/>
            </a:ln>
          </c:spPr>
          <c:invertIfNegative val="0"/>
          <c:dLbls>
            <c:dLbl>
              <c:idx val="3"/>
              <c:numFmt formatCode="0.0&quot;%&quot;" sourceLinked="0"/>
              <c:spPr>
                <a:noFill/>
                <a:ln>
                  <a:noFill/>
                </a:ln>
                <a:effectLst/>
              </c:spPr>
              <c:txPr>
                <a:bodyPr wrap="square" lIns="38100" tIns="19050" rIns="38100" bIns="19050" anchor="ctr">
                  <a:noAutofit/>
                </a:bodyPr>
                <a:lstStyle/>
                <a:p>
                  <a:pPr>
                    <a:defRPr sz="1100" b="0">
                      <a:solidFill>
                        <a:schemeClr val="tx1"/>
                      </a:solidFill>
                      <a:latin typeface="Segoe"/>
                      <a:cs typeface="Segoe UI" panose="020B0502040204020203" pitchFamily="34" charset="0"/>
                    </a:defRPr>
                  </a:pPr>
                  <a:endParaRPr lang="es-ES"/>
                </a:p>
              </c:txPr>
              <c:dLblPos val="outEnd"/>
              <c:showLegendKey val="0"/>
              <c:showVal val="1"/>
              <c:showCatName val="0"/>
              <c:showSerName val="0"/>
              <c:showPercent val="0"/>
              <c:showBubbleSize val="0"/>
              <c:extLst>
                <c:ext xmlns:c15="http://schemas.microsoft.com/office/drawing/2012/chart" uri="{CE6537A1-D6FC-4f65-9D91-7224C49458BB}">
                  <c15:layout>
                    <c:manualLayout>
                      <c:w val="0.1017739329597651"/>
                      <c:h val="9.2239187213448454E-2"/>
                    </c:manualLayout>
                  </c15:layout>
                </c:ext>
                <c:ext xmlns:c16="http://schemas.microsoft.com/office/drawing/2014/chart" uri="{C3380CC4-5D6E-409C-BE32-E72D297353CC}">
                  <c16:uniqueId val="{00000001-43B7-4F9D-B491-5FC7CD18627D}"/>
                </c:ext>
              </c:extLst>
            </c:dLbl>
            <c:numFmt formatCode="0.0&quot;%&quot;" sourceLinked="0"/>
            <c:spPr>
              <a:noFill/>
              <a:ln>
                <a:noFill/>
              </a:ln>
              <a:effectLst/>
            </c:spPr>
            <c:txPr>
              <a:bodyPr wrap="square" lIns="38100" tIns="19050" rIns="38100" bIns="19050" anchor="ctr">
                <a:spAutoFit/>
              </a:bodyPr>
              <a:lstStyle/>
              <a:p>
                <a:pPr>
                  <a:defRPr sz="1100" b="0">
                    <a:solidFill>
                      <a:schemeClr val="tx1"/>
                    </a:solidFill>
                    <a:latin typeface="Segoe"/>
                    <a:cs typeface="Segoe UI" panose="020B0502040204020203" pitchFamily="3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Sheet1!$B$1:$E$1</c:f>
              <c:strCache>
                <c:ptCount val="4"/>
                <c:pt idx="0">
                  <c:v>Novela y cuento</c:v>
                </c:pt>
                <c:pt idx="1">
                  <c:v>Cómic</c:v>
                </c:pt>
                <c:pt idx="2">
                  <c:v>Teatro</c:v>
                </c:pt>
                <c:pt idx="3">
                  <c:v>Otros</c:v>
                </c:pt>
              </c:strCache>
            </c:strRef>
          </c:cat>
          <c:val>
            <c:numRef>
              <c:f>Sheet1!$B$2:$E$2</c:f>
              <c:numCache>
                <c:formatCode>0.0</c:formatCode>
                <c:ptCount val="4"/>
                <c:pt idx="0">
                  <c:v>78.099999999999994</c:v>
                </c:pt>
                <c:pt idx="1">
                  <c:v>14.2</c:v>
                </c:pt>
                <c:pt idx="2">
                  <c:v>3.9</c:v>
                </c:pt>
                <c:pt idx="3">
                  <c:v>14.3</c:v>
                </c:pt>
              </c:numCache>
            </c:numRef>
          </c:val>
          <c:extLst>
            <c:ext xmlns:c16="http://schemas.microsoft.com/office/drawing/2014/chart" uri="{C3380CC4-5D6E-409C-BE32-E72D297353CC}">
              <c16:uniqueId val="{00000002-43B7-4F9D-B491-5FC7CD18627D}"/>
            </c:ext>
          </c:extLst>
        </c:ser>
        <c:dLbls>
          <c:showLegendKey val="0"/>
          <c:showVal val="1"/>
          <c:showCatName val="0"/>
          <c:showSerName val="0"/>
          <c:showPercent val="0"/>
          <c:showBubbleSize val="0"/>
        </c:dLbls>
        <c:gapWidth val="50"/>
        <c:axId val="113703168"/>
        <c:axId val="113717248"/>
      </c:barChart>
      <c:catAx>
        <c:axId val="113703168"/>
        <c:scaling>
          <c:orientation val="maxMin"/>
        </c:scaling>
        <c:delete val="0"/>
        <c:axPos val="l"/>
        <c:numFmt formatCode="General" sourceLinked="1"/>
        <c:majorTickMark val="none"/>
        <c:minorTickMark val="none"/>
        <c:tickLblPos val="nextTo"/>
        <c:txPr>
          <a:bodyPr/>
          <a:lstStyle/>
          <a:p>
            <a:pPr>
              <a:defRPr sz="1000">
                <a:solidFill>
                  <a:schemeClr val="tx1">
                    <a:lumMod val="85000"/>
                    <a:lumOff val="15000"/>
                  </a:schemeClr>
                </a:solidFill>
                <a:latin typeface="Segoe UI" panose="020B0502040204020203" pitchFamily="34" charset="0"/>
                <a:cs typeface="Segoe UI" panose="020B0502040204020203" pitchFamily="34" charset="0"/>
              </a:defRPr>
            </a:pPr>
            <a:endParaRPr lang="es-ES"/>
          </a:p>
        </c:txPr>
        <c:crossAx val="113717248"/>
        <c:crosses val="autoZero"/>
        <c:auto val="1"/>
        <c:lblAlgn val="ctr"/>
        <c:lblOffset val="100"/>
        <c:noMultiLvlLbl val="0"/>
      </c:catAx>
      <c:valAx>
        <c:axId val="113717248"/>
        <c:scaling>
          <c:orientation val="minMax"/>
          <c:max val="120"/>
          <c:min val="0"/>
        </c:scaling>
        <c:delete val="1"/>
        <c:axPos val="t"/>
        <c:numFmt formatCode="0.0" sourceLinked="1"/>
        <c:majorTickMark val="out"/>
        <c:minorTickMark val="none"/>
        <c:tickLblPos val="nextTo"/>
        <c:crossAx val="113703168"/>
        <c:crosses val="autoZero"/>
        <c:crossBetween val="between"/>
      </c:valAx>
    </c:plotArea>
    <c:plotVisOnly val="1"/>
    <c:dispBlanksAs val="gap"/>
    <c:showDLblsOverMax val="0"/>
  </c:chart>
  <c:spPr>
    <a:ln>
      <a:noFill/>
    </a:ln>
  </c:spPr>
  <c:txPr>
    <a:bodyPr/>
    <a:lstStyle/>
    <a:p>
      <a:pPr>
        <a:defRPr sz="1400"/>
      </a:pPr>
      <a:endParaRPr lang="es-ES"/>
    </a:p>
  </c:txPr>
  <c:externalData r:id="rId1">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23610806932470868"/>
          <c:y val="6.8965517241379413E-3"/>
          <c:w val="0.76389193067529138"/>
          <c:h val="0.9931034742174315"/>
        </c:manualLayout>
      </c:layout>
      <c:barChart>
        <c:barDir val="bar"/>
        <c:grouping val="clustered"/>
        <c:varyColors val="0"/>
        <c:ser>
          <c:idx val="1"/>
          <c:order val="0"/>
          <c:tx>
            <c:strRef>
              <c:f>Sheet1!$A$2</c:f>
              <c:strCache>
                <c:ptCount val="1"/>
                <c:pt idx="0">
                  <c:v>Habitual</c:v>
                </c:pt>
              </c:strCache>
            </c:strRef>
          </c:tx>
          <c:spPr>
            <a:solidFill>
              <a:srgbClr val="9D5535"/>
            </a:solidFill>
            <a:ln>
              <a:noFill/>
            </a:ln>
          </c:spPr>
          <c:invertIfNegative val="0"/>
          <c:dLbls>
            <c:dLbl>
              <c:idx val="3"/>
              <c:numFmt formatCode="0.0&quot;%&quot;" sourceLinked="0"/>
              <c:spPr>
                <a:noFill/>
                <a:ln>
                  <a:noFill/>
                </a:ln>
                <a:effectLst/>
              </c:spPr>
              <c:txPr>
                <a:bodyPr wrap="square" lIns="38100" tIns="19050" rIns="38100" bIns="19050" anchor="ctr">
                  <a:noAutofit/>
                </a:bodyPr>
                <a:lstStyle/>
                <a:p>
                  <a:pPr>
                    <a:defRPr sz="1100" b="0">
                      <a:solidFill>
                        <a:schemeClr val="tx1"/>
                      </a:solidFill>
                      <a:latin typeface="Segoe"/>
                      <a:cs typeface="Segoe UI" panose="020B0502040204020203" pitchFamily="34" charset="0"/>
                    </a:defRPr>
                  </a:pPr>
                  <a:endParaRPr lang="es-ES"/>
                </a:p>
              </c:txPr>
              <c:dLblPos val="outEnd"/>
              <c:showLegendKey val="0"/>
              <c:showVal val="1"/>
              <c:showCatName val="0"/>
              <c:showSerName val="0"/>
              <c:showPercent val="0"/>
              <c:showBubbleSize val="0"/>
              <c:extLst>
                <c:ext xmlns:c15="http://schemas.microsoft.com/office/drawing/2012/chart" uri="{CE6537A1-D6FC-4f65-9D91-7224C49458BB}">
                  <c15:layout>
                    <c:manualLayout>
                      <c:w val="7.1337649078942661E-2"/>
                      <c:h val="7.4716715620144439E-2"/>
                    </c:manualLayout>
                  </c15:layout>
                </c:ext>
                <c:ext xmlns:c16="http://schemas.microsoft.com/office/drawing/2014/chart" uri="{C3380CC4-5D6E-409C-BE32-E72D297353CC}">
                  <c16:uniqueId val="{00000001-43B7-4F9D-B491-5FC7CD18627D}"/>
                </c:ext>
              </c:extLst>
            </c:dLbl>
            <c:numFmt formatCode="0.0&quot;%&quot;" sourceLinked="0"/>
            <c:spPr>
              <a:noFill/>
              <a:ln>
                <a:noFill/>
              </a:ln>
              <a:effectLst/>
            </c:spPr>
            <c:txPr>
              <a:bodyPr wrap="square" lIns="38100" tIns="19050" rIns="38100" bIns="19050" anchor="ctr">
                <a:spAutoFit/>
              </a:bodyPr>
              <a:lstStyle/>
              <a:p>
                <a:pPr>
                  <a:defRPr sz="1100" b="0">
                    <a:solidFill>
                      <a:schemeClr val="tx1"/>
                    </a:solidFill>
                    <a:latin typeface="Segoe"/>
                    <a:cs typeface="Segoe UI" panose="020B0502040204020203" pitchFamily="3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Sheet1!$B$1:$E$1</c:f>
              <c:strCache>
                <c:ptCount val="4"/>
                <c:pt idx="0">
                  <c:v>Novela y cuento</c:v>
                </c:pt>
                <c:pt idx="1">
                  <c:v>Cómic</c:v>
                </c:pt>
                <c:pt idx="2">
                  <c:v>Teatro</c:v>
                </c:pt>
                <c:pt idx="3">
                  <c:v>Otros</c:v>
                </c:pt>
              </c:strCache>
            </c:strRef>
          </c:cat>
          <c:val>
            <c:numRef>
              <c:f>Sheet1!$B$2:$E$2</c:f>
              <c:numCache>
                <c:formatCode>0.0</c:formatCode>
                <c:ptCount val="4"/>
                <c:pt idx="0">
                  <c:v>75.900000000000006</c:v>
                </c:pt>
                <c:pt idx="1">
                  <c:v>36.6</c:v>
                </c:pt>
                <c:pt idx="2">
                  <c:v>2.2000000000000002</c:v>
                </c:pt>
                <c:pt idx="3">
                  <c:v>9.8000000000000007</c:v>
                </c:pt>
              </c:numCache>
            </c:numRef>
          </c:val>
          <c:extLst>
            <c:ext xmlns:c16="http://schemas.microsoft.com/office/drawing/2014/chart" uri="{C3380CC4-5D6E-409C-BE32-E72D297353CC}">
              <c16:uniqueId val="{00000002-43B7-4F9D-B491-5FC7CD18627D}"/>
            </c:ext>
          </c:extLst>
        </c:ser>
        <c:dLbls>
          <c:showLegendKey val="0"/>
          <c:showVal val="1"/>
          <c:showCatName val="0"/>
          <c:showSerName val="0"/>
          <c:showPercent val="0"/>
          <c:showBubbleSize val="0"/>
        </c:dLbls>
        <c:gapWidth val="50"/>
        <c:axId val="113703168"/>
        <c:axId val="113717248"/>
      </c:barChart>
      <c:catAx>
        <c:axId val="113703168"/>
        <c:scaling>
          <c:orientation val="maxMin"/>
        </c:scaling>
        <c:delete val="0"/>
        <c:axPos val="l"/>
        <c:numFmt formatCode="General" sourceLinked="1"/>
        <c:majorTickMark val="none"/>
        <c:minorTickMark val="none"/>
        <c:tickLblPos val="nextTo"/>
        <c:txPr>
          <a:bodyPr/>
          <a:lstStyle/>
          <a:p>
            <a:pPr>
              <a:defRPr sz="1000">
                <a:solidFill>
                  <a:schemeClr val="tx1">
                    <a:lumMod val="85000"/>
                    <a:lumOff val="15000"/>
                  </a:schemeClr>
                </a:solidFill>
                <a:latin typeface="Segoe UI" panose="020B0502040204020203" pitchFamily="34" charset="0"/>
                <a:cs typeface="Segoe UI" panose="020B0502040204020203" pitchFamily="34" charset="0"/>
              </a:defRPr>
            </a:pPr>
            <a:endParaRPr lang="es-ES"/>
          </a:p>
        </c:txPr>
        <c:crossAx val="113717248"/>
        <c:crosses val="autoZero"/>
        <c:auto val="1"/>
        <c:lblAlgn val="ctr"/>
        <c:lblOffset val="100"/>
        <c:noMultiLvlLbl val="0"/>
      </c:catAx>
      <c:valAx>
        <c:axId val="113717248"/>
        <c:scaling>
          <c:orientation val="minMax"/>
          <c:max val="120"/>
          <c:min val="0"/>
        </c:scaling>
        <c:delete val="1"/>
        <c:axPos val="t"/>
        <c:numFmt formatCode="0.0" sourceLinked="1"/>
        <c:majorTickMark val="out"/>
        <c:minorTickMark val="none"/>
        <c:tickLblPos val="nextTo"/>
        <c:crossAx val="113703168"/>
        <c:crosses val="autoZero"/>
        <c:crossBetween val="between"/>
      </c:valAx>
    </c:plotArea>
    <c:plotVisOnly val="1"/>
    <c:dispBlanksAs val="gap"/>
    <c:showDLblsOverMax val="0"/>
  </c:chart>
  <c:spPr>
    <a:ln>
      <a:noFill/>
    </a:ln>
  </c:spPr>
  <c:txPr>
    <a:bodyPr/>
    <a:lstStyle/>
    <a:p>
      <a:pPr>
        <a:defRPr sz="1400"/>
      </a:pPr>
      <a:endParaRPr lang="es-ES"/>
    </a:p>
  </c:txPr>
  <c:externalData r:id="rId1">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31457525688581478"/>
          <c:y val="0.18855297298718424"/>
          <c:w val="0.62786261926957698"/>
          <c:h val="0.81144702701281579"/>
        </c:manualLayout>
      </c:layout>
      <c:barChart>
        <c:barDir val="bar"/>
        <c:grouping val="stacked"/>
        <c:varyColors val="0"/>
        <c:ser>
          <c:idx val="0"/>
          <c:order val="0"/>
          <c:tx>
            <c:strRef>
              <c:f>Sheet1!$A$2</c:f>
              <c:strCache>
                <c:ptCount val="1"/>
                <c:pt idx="0">
                  <c:v>1ª Mención</c:v>
                </c:pt>
              </c:strCache>
            </c:strRef>
          </c:tx>
          <c:spPr>
            <a:solidFill>
              <a:srgbClr val="703D26"/>
            </a:solidFill>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0-21A1-41C5-969F-0243905527CA}"/>
                </c:ext>
              </c:extLst>
            </c:dLbl>
            <c:dLbl>
              <c:idx val="4"/>
              <c:delete val="1"/>
              <c:extLst>
                <c:ext xmlns:c15="http://schemas.microsoft.com/office/drawing/2012/chart" uri="{CE6537A1-D6FC-4f65-9D91-7224C49458BB}"/>
                <c:ext xmlns:c16="http://schemas.microsoft.com/office/drawing/2014/chart" uri="{C3380CC4-5D6E-409C-BE32-E72D297353CC}">
                  <c16:uniqueId val="{00000001-21A1-41C5-969F-0243905527CA}"/>
                </c:ext>
              </c:extLst>
            </c:dLbl>
            <c:dLbl>
              <c:idx val="5"/>
              <c:delete val="1"/>
              <c:extLst>
                <c:ext xmlns:c15="http://schemas.microsoft.com/office/drawing/2012/chart" uri="{CE6537A1-D6FC-4f65-9D91-7224C49458BB}"/>
                <c:ext xmlns:c16="http://schemas.microsoft.com/office/drawing/2014/chart" uri="{C3380CC4-5D6E-409C-BE32-E72D297353CC}">
                  <c16:uniqueId val="{00000002-21A1-41C5-969F-0243905527CA}"/>
                </c:ext>
              </c:extLst>
            </c:dLbl>
            <c:dLbl>
              <c:idx val="6"/>
              <c:delete val="1"/>
              <c:extLst>
                <c:ext xmlns:c15="http://schemas.microsoft.com/office/drawing/2012/chart" uri="{CE6537A1-D6FC-4f65-9D91-7224C49458BB}"/>
                <c:ext xmlns:c16="http://schemas.microsoft.com/office/drawing/2014/chart" uri="{C3380CC4-5D6E-409C-BE32-E72D297353CC}">
                  <c16:uniqueId val="{00000003-21A1-41C5-969F-0243905527CA}"/>
                </c:ext>
              </c:extLst>
            </c:dLbl>
            <c:dLbl>
              <c:idx val="7"/>
              <c:delete val="1"/>
              <c:extLst>
                <c:ext xmlns:c15="http://schemas.microsoft.com/office/drawing/2012/chart" uri="{CE6537A1-D6FC-4f65-9D91-7224C49458BB}"/>
                <c:ext xmlns:c16="http://schemas.microsoft.com/office/drawing/2014/chart" uri="{C3380CC4-5D6E-409C-BE32-E72D297353CC}">
                  <c16:uniqueId val="{00000004-21A1-41C5-969F-0243905527CA}"/>
                </c:ext>
              </c:extLst>
            </c:dLbl>
            <c:dLbl>
              <c:idx val="8"/>
              <c:delete val="1"/>
              <c:extLst>
                <c:ext xmlns:c15="http://schemas.microsoft.com/office/drawing/2012/chart" uri="{CE6537A1-D6FC-4f65-9D91-7224C49458BB}"/>
                <c:ext xmlns:c16="http://schemas.microsoft.com/office/drawing/2014/chart" uri="{C3380CC4-5D6E-409C-BE32-E72D297353CC}">
                  <c16:uniqueId val="{00000013-21A1-41C5-969F-0243905527CA}"/>
                </c:ext>
              </c:extLst>
            </c:dLbl>
            <c:dLbl>
              <c:idx val="9"/>
              <c:delete val="1"/>
              <c:extLst>
                <c:ext xmlns:c15="http://schemas.microsoft.com/office/drawing/2012/chart" uri="{CE6537A1-D6FC-4f65-9D91-7224C49458BB}"/>
                <c:ext xmlns:c16="http://schemas.microsoft.com/office/drawing/2014/chart" uri="{C3380CC4-5D6E-409C-BE32-E72D297353CC}">
                  <c16:uniqueId val="{00000019-21A1-41C5-969F-0243905527CA}"/>
                </c:ext>
              </c:extLst>
            </c:dLbl>
            <c:dLbl>
              <c:idx val="10"/>
              <c:delete val="1"/>
              <c:extLst>
                <c:ext xmlns:c15="http://schemas.microsoft.com/office/drawing/2012/chart" uri="{CE6537A1-D6FC-4f65-9D91-7224C49458BB}"/>
                <c:ext xmlns:c16="http://schemas.microsoft.com/office/drawing/2014/chart" uri="{C3380CC4-5D6E-409C-BE32-E72D297353CC}">
                  <c16:uniqueId val="{0000001A-21A1-41C5-969F-0243905527CA}"/>
                </c:ext>
              </c:extLst>
            </c:dLbl>
            <c:dLbl>
              <c:idx val="11"/>
              <c:delete val="1"/>
              <c:extLst>
                <c:ext xmlns:c15="http://schemas.microsoft.com/office/drawing/2012/chart" uri="{CE6537A1-D6FC-4f65-9D91-7224C49458BB}"/>
                <c:ext xmlns:c16="http://schemas.microsoft.com/office/drawing/2014/chart" uri="{C3380CC4-5D6E-409C-BE32-E72D297353CC}">
                  <c16:uniqueId val="{0000001C-21A1-41C5-969F-0243905527CA}"/>
                </c:ext>
              </c:extLst>
            </c:dLbl>
            <c:spPr>
              <a:noFill/>
              <a:ln>
                <a:noFill/>
              </a:ln>
              <a:effectLst/>
            </c:spPr>
            <c:txPr>
              <a:bodyPr wrap="square" lIns="38100" tIns="19050" rIns="38100" bIns="19050" anchor="ctr">
                <a:spAutoFit/>
              </a:bodyPr>
              <a:lstStyle/>
              <a:p>
                <a:pPr>
                  <a:defRPr sz="800">
                    <a:solidFill>
                      <a:schemeClr val="bg1"/>
                    </a:solidFill>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Sheet1!$B$1:$M$1</c:f>
              <c:numCache>
                <c:formatCode>General</c:formatCode>
                <c:ptCount val="12"/>
              </c:numCache>
            </c:numRef>
          </c:cat>
          <c:val>
            <c:numRef>
              <c:f>Sheet1!$B$2:$M$2</c:f>
              <c:numCache>
                <c:formatCode>0.0%</c:formatCode>
                <c:ptCount val="12"/>
                <c:pt idx="0">
                  <c:v>0.54299999999999993</c:v>
                </c:pt>
                <c:pt idx="1">
                  <c:v>0.10099999999999999</c:v>
                </c:pt>
                <c:pt idx="2">
                  <c:v>8.199999999999999E-2</c:v>
                </c:pt>
                <c:pt idx="3">
                  <c:v>3.7000000000000005E-2</c:v>
                </c:pt>
                <c:pt idx="4">
                  <c:v>2.6000000000000002E-2</c:v>
                </c:pt>
                <c:pt idx="5">
                  <c:v>7.2000000000000008E-2</c:v>
                </c:pt>
                <c:pt idx="6">
                  <c:v>2.6000000000000002E-2</c:v>
                </c:pt>
                <c:pt idx="7">
                  <c:v>5.2000000000000005E-2</c:v>
                </c:pt>
                <c:pt idx="8">
                  <c:v>3.1E-2</c:v>
                </c:pt>
                <c:pt idx="9">
                  <c:v>0.01</c:v>
                </c:pt>
                <c:pt idx="10">
                  <c:v>6.0000000000000001E-3</c:v>
                </c:pt>
                <c:pt idx="11">
                  <c:v>1.2E-2</c:v>
                </c:pt>
              </c:numCache>
            </c:numRef>
          </c:val>
          <c:extLst>
            <c:ext xmlns:c16="http://schemas.microsoft.com/office/drawing/2014/chart" uri="{C3380CC4-5D6E-409C-BE32-E72D297353CC}">
              <c16:uniqueId val="{00000005-21A1-41C5-969F-0243905527CA}"/>
            </c:ext>
          </c:extLst>
        </c:ser>
        <c:ser>
          <c:idx val="1"/>
          <c:order val="1"/>
          <c:tx>
            <c:strRef>
              <c:f>Sheet1!$A$3</c:f>
              <c:strCache>
                <c:ptCount val="1"/>
                <c:pt idx="0">
                  <c:v>2ª Mención</c:v>
                </c:pt>
              </c:strCache>
            </c:strRef>
          </c:tx>
          <c:spPr>
            <a:solidFill>
              <a:srgbClr val="9D5535">
                <a:alpha val="50196"/>
              </a:srgbClr>
            </a:solidFill>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06-21A1-41C5-969F-0243905527CA}"/>
                </c:ext>
              </c:extLst>
            </c:dLbl>
            <c:dLbl>
              <c:idx val="5"/>
              <c:delete val="1"/>
              <c:extLst>
                <c:ext xmlns:c15="http://schemas.microsoft.com/office/drawing/2012/chart" uri="{CE6537A1-D6FC-4f65-9D91-7224C49458BB}"/>
                <c:ext xmlns:c16="http://schemas.microsoft.com/office/drawing/2014/chart" uri="{C3380CC4-5D6E-409C-BE32-E72D297353CC}">
                  <c16:uniqueId val="{00000007-21A1-41C5-969F-0243905527CA}"/>
                </c:ext>
              </c:extLst>
            </c:dLbl>
            <c:dLbl>
              <c:idx val="6"/>
              <c:delete val="1"/>
              <c:extLst>
                <c:ext xmlns:c15="http://schemas.microsoft.com/office/drawing/2012/chart" uri="{CE6537A1-D6FC-4f65-9D91-7224C49458BB}"/>
                <c:ext xmlns:c16="http://schemas.microsoft.com/office/drawing/2014/chart" uri="{C3380CC4-5D6E-409C-BE32-E72D297353CC}">
                  <c16:uniqueId val="{00000008-21A1-41C5-969F-0243905527CA}"/>
                </c:ext>
              </c:extLst>
            </c:dLbl>
            <c:dLbl>
              <c:idx val="7"/>
              <c:delete val="1"/>
              <c:extLst>
                <c:ext xmlns:c15="http://schemas.microsoft.com/office/drawing/2012/chart" uri="{CE6537A1-D6FC-4f65-9D91-7224C49458BB}"/>
                <c:ext xmlns:c16="http://schemas.microsoft.com/office/drawing/2014/chart" uri="{C3380CC4-5D6E-409C-BE32-E72D297353CC}">
                  <c16:uniqueId val="{00000009-21A1-41C5-969F-0243905527CA}"/>
                </c:ext>
              </c:extLst>
            </c:dLbl>
            <c:dLbl>
              <c:idx val="8"/>
              <c:delete val="1"/>
              <c:extLst>
                <c:ext xmlns:c15="http://schemas.microsoft.com/office/drawing/2012/chart" uri="{CE6537A1-D6FC-4f65-9D91-7224C49458BB}"/>
                <c:ext xmlns:c16="http://schemas.microsoft.com/office/drawing/2014/chart" uri="{C3380CC4-5D6E-409C-BE32-E72D297353CC}">
                  <c16:uniqueId val="{00000011-21A1-41C5-969F-0243905527CA}"/>
                </c:ext>
              </c:extLst>
            </c:dLbl>
            <c:dLbl>
              <c:idx val="9"/>
              <c:delete val="1"/>
              <c:extLst>
                <c:ext xmlns:c15="http://schemas.microsoft.com/office/drawing/2012/chart" uri="{CE6537A1-D6FC-4f65-9D91-7224C49458BB}"/>
                <c:ext xmlns:c16="http://schemas.microsoft.com/office/drawing/2014/chart" uri="{C3380CC4-5D6E-409C-BE32-E72D297353CC}">
                  <c16:uniqueId val="{00000017-21A1-41C5-969F-0243905527CA}"/>
                </c:ext>
              </c:extLst>
            </c:dLbl>
            <c:dLbl>
              <c:idx val="10"/>
              <c:delete val="1"/>
              <c:extLst>
                <c:ext xmlns:c15="http://schemas.microsoft.com/office/drawing/2012/chart" uri="{CE6537A1-D6FC-4f65-9D91-7224C49458BB}"/>
                <c:ext xmlns:c16="http://schemas.microsoft.com/office/drawing/2014/chart" uri="{C3380CC4-5D6E-409C-BE32-E72D297353CC}">
                  <c16:uniqueId val="{00000018-21A1-41C5-969F-0243905527CA}"/>
                </c:ext>
              </c:extLst>
            </c:dLbl>
            <c:dLbl>
              <c:idx val="11"/>
              <c:delete val="1"/>
              <c:extLst>
                <c:ext xmlns:c15="http://schemas.microsoft.com/office/drawing/2012/chart" uri="{CE6537A1-D6FC-4f65-9D91-7224C49458BB}"/>
                <c:ext xmlns:c16="http://schemas.microsoft.com/office/drawing/2014/chart" uri="{C3380CC4-5D6E-409C-BE32-E72D297353CC}">
                  <c16:uniqueId val="{0000001B-21A1-41C5-969F-0243905527CA}"/>
                </c:ext>
              </c:extLst>
            </c:dLbl>
            <c:spPr>
              <a:noFill/>
              <a:ln>
                <a:noFill/>
              </a:ln>
              <a:effectLst/>
            </c:spPr>
            <c:txPr>
              <a:bodyPr wrap="square" lIns="38100" tIns="19050" rIns="38100" bIns="19050" anchor="ctr">
                <a:spAutoFit/>
              </a:bodyPr>
              <a:lstStyle/>
              <a:p>
                <a:pPr>
                  <a:defRPr sz="700">
                    <a:solidFill>
                      <a:schemeClr val="bg1"/>
                    </a:solidFill>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Sheet1!$B$1:$M$1</c:f>
              <c:numCache>
                <c:formatCode>General</c:formatCode>
                <c:ptCount val="12"/>
              </c:numCache>
            </c:numRef>
          </c:cat>
          <c:val>
            <c:numRef>
              <c:f>Sheet1!$B$3:$M$3</c:f>
              <c:numCache>
                <c:formatCode>0.0%</c:formatCode>
                <c:ptCount val="12"/>
                <c:pt idx="0">
                  <c:v>0.157</c:v>
                </c:pt>
                <c:pt idx="1">
                  <c:v>0.20800000000000002</c:v>
                </c:pt>
                <c:pt idx="2">
                  <c:v>0.13300000000000001</c:v>
                </c:pt>
                <c:pt idx="3">
                  <c:v>9.1999999999999998E-2</c:v>
                </c:pt>
                <c:pt idx="4">
                  <c:v>5.9000000000000004E-2</c:v>
                </c:pt>
                <c:pt idx="5">
                  <c:v>8.5000000000000006E-2</c:v>
                </c:pt>
                <c:pt idx="6">
                  <c:v>5.9000000000000004E-2</c:v>
                </c:pt>
                <c:pt idx="7">
                  <c:v>0.05</c:v>
                </c:pt>
                <c:pt idx="8">
                  <c:v>6.7000000000000004E-2</c:v>
                </c:pt>
                <c:pt idx="9">
                  <c:v>2.7999999999999997E-2</c:v>
                </c:pt>
                <c:pt idx="10">
                  <c:v>1.1000000000000001E-2</c:v>
                </c:pt>
                <c:pt idx="11">
                  <c:v>5.0000000000000001E-3</c:v>
                </c:pt>
              </c:numCache>
            </c:numRef>
          </c:val>
          <c:extLst>
            <c:ext xmlns:c16="http://schemas.microsoft.com/office/drawing/2014/chart" uri="{C3380CC4-5D6E-409C-BE32-E72D297353CC}">
              <c16:uniqueId val="{0000000A-21A1-41C5-969F-0243905527CA}"/>
            </c:ext>
          </c:extLst>
        </c:ser>
        <c:ser>
          <c:idx val="2"/>
          <c:order val="2"/>
          <c:tx>
            <c:strRef>
              <c:f>Sheet1!$A$4</c:f>
              <c:strCache>
                <c:ptCount val="1"/>
                <c:pt idx="0">
                  <c:v>3ª Mención</c:v>
                </c:pt>
              </c:strCache>
            </c:strRef>
          </c:tx>
          <c:spPr>
            <a:solidFill>
              <a:schemeClr val="bg1">
                <a:lumMod val="85000"/>
              </a:schemeClr>
            </a:solidFill>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0B-21A1-41C5-969F-0243905527CA}"/>
                </c:ext>
              </c:extLst>
            </c:dLbl>
            <c:dLbl>
              <c:idx val="5"/>
              <c:delete val="1"/>
              <c:extLst>
                <c:ext xmlns:c15="http://schemas.microsoft.com/office/drawing/2012/chart" uri="{CE6537A1-D6FC-4f65-9D91-7224C49458BB}"/>
                <c:ext xmlns:c16="http://schemas.microsoft.com/office/drawing/2014/chart" uri="{C3380CC4-5D6E-409C-BE32-E72D297353CC}">
                  <c16:uniqueId val="{0000000C-21A1-41C5-969F-0243905527CA}"/>
                </c:ext>
              </c:extLst>
            </c:dLbl>
            <c:dLbl>
              <c:idx val="6"/>
              <c:delete val="1"/>
              <c:extLst>
                <c:ext xmlns:c15="http://schemas.microsoft.com/office/drawing/2012/chart" uri="{CE6537A1-D6FC-4f65-9D91-7224C49458BB}"/>
                <c:ext xmlns:c16="http://schemas.microsoft.com/office/drawing/2014/chart" uri="{C3380CC4-5D6E-409C-BE32-E72D297353CC}">
                  <c16:uniqueId val="{0000000D-21A1-41C5-969F-0243905527CA}"/>
                </c:ext>
              </c:extLst>
            </c:dLbl>
            <c:dLbl>
              <c:idx val="7"/>
              <c:delete val="1"/>
              <c:extLst>
                <c:ext xmlns:c15="http://schemas.microsoft.com/office/drawing/2012/chart" uri="{CE6537A1-D6FC-4f65-9D91-7224C49458BB}"/>
                <c:ext xmlns:c16="http://schemas.microsoft.com/office/drawing/2014/chart" uri="{C3380CC4-5D6E-409C-BE32-E72D297353CC}">
                  <c16:uniqueId val="{0000000E-21A1-41C5-969F-0243905527CA}"/>
                </c:ext>
              </c:extLst>
            </c:dLbl>
            <c:dLbl>
              <c:idx val="8"/>
              <c:delete val="1"/>
              <c:extLst>
                <c:ext xmlns:c15="http://schemas.microsoft.com/office/drawing/2012/chart" uri="{CE6537A1-D6FC-4f65-9D91-7224C49458BB}"/>
                <c:ext xmlns:c16="http://schemas.microsoft.com/office/drawing/2014/chart" uri="{C3380CC4-5D6E-409C-BE32-E72D297353CC}">
                  <c16:uniqueId val="{00000012-21A1-41C5-969F-0243905527CA}"/>
                </c:ext>
              </c:extLst>
            </c:dLbl>
            <c:dLbl>
              <c:idx val="9"/>
              <c:delete val="1"/>
              <c:extLst>
                <c:ext xmlns:c15="http://schemas.microsoft.com/office/drawing/2012/chart" uri="{CE6537A1-D6FC-4f65-9D91-7224C49458BB}"/>
                <c:ext xmlns:c16="http://schemas.microsoft.com/office/drawing/2014/chart" uri="{C3380CC4-5D6E-409C-BE32-E72D297353CC}">
                  <c16:uniqueId val="{00000014-21A1-41C5-969F-0243905527CA}"/>
                </c:ext>
              </c:extLst>
            </c:dLbl>
            <c:dLbl>
              <c:idx val="10"/>
              <c:delete val="1"/>
              <c:extLst>
                <c:ext xmlns:c15="http://schemas.microsoft.com/office/drawing/2012/chart" uri="{CE6537A1-D6FC-4f65-9D91-7224C49458BB}"/>
                <c:ext xmlns:c16="http://schemas.microsoft.com/office/drawing/2014/chart" uri="{C3380CC4-5D6E-409C-BE32-E72D297353CC}">
                  <c16:uniqueId val="{00000015-21A1-41C5-969F-0243905527CA}"/>
                </c:ext>
              </c:extLst>
            </c:dLbl>
            <c:dLbl>
              <c:idx val="11"/>
              <c:delete val="1"/>
              <c:extLst>
                <c:ext xmlns:c15="http://schemas.microsoft.com/office/drawing/2012/chart" uri="{CE6537A1-D6FC-4f65-9D91-7224C49458BB}"/>
                <c:ext xmlns:c16="http://schemas.microsoft.com/office/drawing/2014/chart" uri="{C3380CC4-5D6E-409C-BE32-E72D297353CC}">
                  <c16:uniqueId val="{00000016-21A1-41C5-969F-0243905527CA}"/>
                </c:ext>
              </c:extLst>
            </c:dLbl>
            <c:spPr>
              <a:noFill/>
              <a:ln>
                <a:noFill/>
              </a:ln>
              <a:effectLst/>
            </c:spPr>
            <c:txPr>
              <a:bodyPr wrap="square" lIns="38100" tIns="19050" rIns="38100" bIns="19050" anchor="ctr">
                <a:spAutoFit/>
              </a:bodyPr>
              <a:lstStyle/>
              <a:p>
                <a:pPr>
                  <a:defRPr sz="800">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Sheet1!$B$1:$M$1</c:f>
              <c:numCache>
                <c:formatCode>General</c:formatCode>
                <c:ptCount val="12"/>
              </c:numCache>
            </c:numRef>
          </c:cat>
          <c:val>
            <c:numRef>
              <c:f>Sheet1!$B$4:$M$4</c:f>
              <c:numCache>
                <c:formatCode>0.0%</c:formatCode>
                <c:ptCount val="12"/>
                <c:pt idx="0">
                  <c:v>7.400000000000001E-2</c:v>
                </c:pt>
                <c:pt idx="1">
                  <c:v>0.2</c:v>
                </c:pt>
                <c:pt idx="2">
                  <c:v>8.199999999999999E-2</c:v>
                </c:pt>
                <c:pt idx="3">
                  <c:v>9.9000000000000005E-2</c:v>
                </c:pt>
                <c:pt idx="4">
                  <c:v>0.105</c:v>
                </c:pt>
                <c:pt idx="5">
                  <c:v>2.7999999999999997E-2</c:v>
                </c:pt>
                <c:pt idx="6">
                  <c:v>9.1999999999999998E-2</c:v>
                </c:pt>
                <c:pt idx="7">
                  <c:v>6.9000000000000006E-2</c:v>
                </c:pt>
                <c:pt idx="8">
                  <c:v>3.4000000000000002E-2</c:v>
                </c:pt>
                <c:pt idx="9">
                  <c:v>4.2000000000000003E-2</c:v>
                </c:pt>
                <c:pt idx="10">
                  <c:v>2.5000000000000001E-2</c:v>
                </c:pt>
                <c:pt idx="11">
                  <c:v>1.7000000000000001E-2</c:v>
                </c:pt>
              </c:numCache>
            </c:numRef>
          </c:val>
          <c:extLst>
            <c:ext xmlns:c16="http://schemas.microsoft.com/office/drawing/2014/chart" uri="{C3380CC4-5D6E-409C-BE32-E72D297353CC}">
              <c16:uniqueId val="{0000000F-21A1-41C5-969F-0243905527CA}"/>
            </c:ext>
          </c:extLst>
        </c:ser>
        <c:ser>
          <c:idx val="3"/>
          <c:order val="3"/>
          <c:tx>
            <c:strRef>
              <c:f>Sheet1!$A$5</c:f>
              <c:strCache>
                <c:ptCount val="1"/>
              </c:strCache>
            </c:strRef>
          </c:tx>
          <c:spPr>
            <a:noFill/>
          </c:spPr>
          <c:invertIfNegative val="0"/>
          <c:dLbls>
            <c:numFmt formatCode="0.0%" sourceLinked="0"/>
            <c:spPr>
              <a:noFill/>
              <a:ln>
                <a:noFill/>
              </a:ln>
              <a:effectLst/>
            </c:spPr>
            <c:txPr>
              <a:bodyPr wrap="square" lIns="38100" tIns="19050" rIns="38100" bIns="19050" anchor="ctr">
                <a:spAutoFit/>
              </a:bodyPr>
              <a:lstStyle/>
              <a:p>
                <a:pPr>
                  <a:defRPr sz="900" b="1">
                    <a:latin typeface="Segoe UI" panose="020B0502040204020203" pitchFamily="34" charset="0"/>
                    <a:cs typeface="Segoe UI" panose="020B0502040204020203" pitchFamily="34" charset="0"/>
                  </a:defRPr>
                </a:pPr>
                <a:endParaRPr lang="es-E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Sheet1!$B$1:$M$1</c:f>
              <c:numCache>
                <c:formatCode>General</c:formatCode>
                <c:ptCount val="12"/>
              </c:numCache>
            </c:numRef>
          </c:cat>
          <c:val>
            <c:numRef>
              <c:f>Sheet1!$B$5:$M$5</c:f>
              <c:numCache>
                <c:formatCode>#,#00%</c:formatCode>
                <c:ptCount val="12"/>
                <c:pt idx="0">
                  <c:v>0.77400000000000002</c:v>
                </c:pt>
                <c:pt idx="1">
                  <c:v>0.50900000000000001</c:v>
                </c:pt>
                <c:pt idx="2">
                  <c:v>0.29699999999999999</c:v>
                </c:pt>
                <c:pt idx="3">
                  <c:v>0.22800000000000001</c:v>
                </c:pt>
                <c:pt idx="4">
                  <c:v>0.19</c:v>
                </c:pt>
                <c:pt idx="5">
                  <c:v>0.18500000000000003</c:v>
                </c:pt>
                <c:pt idx="6">
                  <c:v>0.17699999999999999</c:v>
                </c:pt>
                <c:pt idx="7">
                  <c:v>0.17100000000000001</c:v>
                </c:pt>
                <c:pt idx="8">
                  <c:v>0.13200000000000001</c:v>
                </c:pt>
                <c:pt idx="9">
                  <c:v>0.08</c:v>
                </c:pt>
                <c:pt idx="10">
                  <c:v>4.2000000000000003E-2</c:v>
                </c:pt>
                <c:pt idx="11">
                  <c:v>3.4000000000000002E-2</c:v>
                </c:pt>
              </c:numCache>
            </c:numRef>
          </c:val>
          <c:extLst>
            <c:ext xmlns:c16="http://schemas.microsoft.com/office/drawing/2014/chart" uri="{C3380CC4-5D6E-409C-BE32-E72D297353CC}">
              <c16:uniqueId val="{00000010-21A1-41C5-969F-0243905527CA}"/>
            </c:ext>
          </c:extLst>
        </c:ser>
        <c:dLbls>
          <c:showLegendKey val="0"/>
          <c:showVal val="0"/>
          <c:showCatName val="0"/>
          <c:showSerName val="0"/>
          <c:showPercent val="0"/>
          <c:showBubbleSize val="0"/>
        </c:dLbls>
        <c:gapWidth val="50"/>
        <c:overlap val="100"/>
        <c:axId val="94880128"/>
        <c:axId val="94881664"/>
      </c:barChart>
      <c:catAx>
        <c:axId val="94880128"/>
        <c:scaling>
          <c:orientation val="maxMin"/>
        </c:scaling>
        <c:delete val="0"/>
        <c:axPos val="l"/>
        <c:numFmt formatCode="General" sourceLinked="1"/>
        <c:majorTickMark val="none"/>
        <c:minorTickMark val="none"/>
        <c:tickLblPos val="nextTo"/>
        <c:crossAx val="94881664"/>
        <c:crosses val="autoZero"/>
        <c:auto val="1"/>
        <c:lblAlgn val="ctr"/>
        <c:lblOffset val="100"/>
        <c:noMultiLvlLbl val="0"/>
      </c:catAx>
      <c:valAx>
        <c:axId val="94881664"/>
        <c:scaling>
          <c:orientation val="minMax"/>
          <c:max val="0.9"/>
          <c:min val="0"/>
        </c:scaling>
        <c:delete val="1"/>
        <c:axPos val="t"/>
        <c:numFmt formatCode="0.0%" sourceLinked="1"/>
        <c:majorTickMark val="in"/>
        <c:minorTickMark val="none"/>
        <c:tickLblPos val="none"/>
        <c:crossAx val="94880128"/>
        <c:crosses val="autoZero"/>
        <c:crossBetween val="between"/>
      </c:valAx>
    </c:plotArea>
    <c:legend>
      <c:legendPos val="b"/>
      <c:layout>
        <c:manualLayout>
          <c:xMode val="edge"/>
          <c:yMode val="edge"/>
          <c:x val="0.29462322667979907"/>
          <c:y val="0.10457006360628807"/>
          <c:w val="0.70537677332020099"/>
          <c:h val="5.3118197848440518E-2"/>
        </c:manualLayout>
      </c:layout>
      <c:overlay val="0"/>
      <c:txPr>
        <a:bodyPr/>
        <a:lstStyle/>
        <a:p>
          <a:pPr>
            <a:defRPr sz="1050">
              <a:latin typeface="Segoe UI" panose="020B0502040204020203" pitchFamily="34" charset="0"/>
              <a:cs typeface="Segoe UI" panose="020B0502040204020203" pitchFamily="34" charset="0"/>
            </a:defRPr>
          </a:pPr>
          <a:endParaRPr lang="es-ES"/>
        </a:p>
      </c:txPr>
    </c:legend>
    <c:plotVisOnly val="1"/>
    <c:dispBlanksAs val="gap"/>
    <c:showDLblsOverMax val="0"/>
  </c:chart>
  <c:txPr>
    <a:bodyPr/>
    <a:lstStyle/>
    <a:p>
      <a:pPr>
        <a:defRPr sz="1200"/>
      </a:pPr>
      <a:endParaRPr lang="es-E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31457525688581478"/>
          <c:y val="0.18855297298718424"/>
          <c:w val="0.62786261926957698"/>
          <c:h val="0.81144702701281579"/>
        </c:manualLayout>
      </c:layout>
      <c:barChart>
        <c:barDir val="bar"/>
        <c:grouping val="stacked"/>
        <c:varyColors val="0"/>
        <c:ser>
          <c:idx val="0"/>
          <c:order val="0"/>
          <c:tx>
            <c:strRef>
              <c:f>Sheet1!$A$2</c:f>
              <c:strCache>
                <c:ptCount val="1"/>
                <c:pt idx="0">
                  <c:v>1ª Mención</c:v>
                </c:pt>
              </c:strCache>
            </c:strRef>
          </c:tx>
          <c:spPr>
            <a:solidFill>
              <a:srgbClr val="703D26"/>
            </a:solidFill>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0-21A1-41C5-969F-0243905527CA}"/>
                </c:ext>
              </c:extLst>
            </c:dLbl>
            <c:dLbl>
              <c:idx val="4"/>
              <c:delete val="1"/>
              <c:extLst>
                <c:ext xmlns:c15="http://schemas.microsoft.com/office/drawing/2012/chart" uri="{CE6537A1-D6FC-4f65-9D91-7224C49458BB}"/>
                <c:ext xmlns:c16="http://schemas.microsoft.com/office/drawing/2014/chart" uri="{C3380CC4-5D6E-409C-BE32-E72D297353CC}">
                  <c16:uniqueId val="{00000001-21A1-41C5-969F-0243905527CA}"/>
                </c:ext>
              </c:extLst>
            </c:dLbl>
            <c:dLbl>
              <c:idx val="5"/>
              <c:delete val="1"/>
              <c:extLst>
                <c:ext xmlns:c15="http://schemas.microsoft.com/office/drawing/2012/chart" uri="{CE6537A1-D6FC-4f65-9D91-7224C49458BB}"/>
                <c:ext xmlns:c16="http://schemas.microsoft.com/office/drawing/2014/chart" uri="{C3380CC4-5D6E-409C-BE32-E72D297353CC}">
                  <c16:uniqueId val="{00000002-21A1-41C5-969F-0243905527CA}"/>
                </c:ext>
              </c:extLst>
            </c:dLbl>
            <c:dLbl>
              <c:idx val="6"/>
              <c:delete val="1"/>
              <c:extLst>
                <c:ext xmlns:c15="http://schemas.microsoft.com/office/drawing/2012/chart" uri="{CE6537A1-D6FC-4f65-9D91-7224C49458BB}"/>
                <c:ext xmlns:c16="http://schemas.microsoft.com/office/drawing/2014/chart" uri="{C3380CC4-5D6E-409C-BE32-E72D297353CC}">
                  <c16:uniqueId val="{00000003-21A1-41C5-969F-0243905527CA}"/>
                </c:ext>
              </c:extLst>
            </c:dLbl>
            <c:dLbl>
              <c:idx val="7"/>
              <c:delete val="1"/>
              <c:extLst>
                <c:ext xmlns:c15="http://schemas.microsoft.com/office/drawing/2012/chart" uri="{CE6537A1-D6FC-4f65-9D91-7224C49458BB}"/>
                <c:ext xmlns:c16="http://schemas.microsoft.com/office/drawing/2014/chart" uri="{C3380CC4-5D6E-409C-BE32-E72D297353CC}">
                  <c16:uniqueId val="{00000004-21A1-41C5-969F-0243905527CA}"/>
                </c:ext>
              </c:extLst>
            </c:dLbl>
            <c:dLbl>
              <c:idx val="8"/>
              <c:delete val="1"/>
              <c:extLst>
                <c:ext xmlns:c15="http://schemas.microsoft.com/office/drawing/2012/chart" uri="{CE6537A1-D6FC-4f65-9D91-7224C49458BB}"/>
                <c:ext xmlns:c16="http://schemas.microsoft.com/office/drawing/2014/chart" uri="{C3380CC4-5D6E-409C-BE32-E72D297353CC}">
                  <c16:uniqueId val="{00000013-21A1-41C5-969F-0243905527CA}"/>
                </c:ext>
              </c:extLst>
            </c:dLbl>
            <c:dLbl>
              <c:idx val="9"/>
              <c:delete val="1"/>
              <c:extLst>
                <c:ext xmlns:c15="http://schemas.microsoft.com/office/drawing/2012/chart" uri="{CE6537A1-D6FC-4f65-9D91-7224C49458BB}"/>
                <c:ext xmlns:c16="http://schemas.microsoft.com/office/drawing/2014/chart" uri="{C3380CC4-5D6E-409C-BE32-E72D297353CC}">
                  <c16:uniqueId val="{00000019-21A1-41C5-969F-0243905527CA}"/>
                </c:ext>
              </c:extLst>
            </c:dLbl>
            <c:dLbl>
              <c:idx val="10"/>
              <c:delete val="1"/>
              <c:extLst>
                <c:ext xmlns:c15="http://schemas.microsoft.com/office/drawing/2012/chart" uri="{CE6537A1-D6FC-4f65-9D91-7224C49458BB}"/>
                <c:ext xmlns:c16="http://schemas.microsoft.com/office/drawing/2014/chart" uri="{C3380CC4-5D6E-409C-BE32-E72D297353CC}">
                  <c16:uniqueId val="{0000001A-21A1-41C5-969F-0243905527CA}"/>
                </c:ext>
              </c:extLst>
            </c:dLbl>
            <c:dLbl>
              <c:idx val="11"/>
              <c:delete val="1"/>
              <c:extLst>
                <c:ext xmlns:c15="http://schemas.microsoft.com/office/drawing/2012/chart" uri="{CE6537A1-D6FC-4f65-9D91-7224C49458BB}"/>
                <c:ext xmlns:c16="http://schemas.microsoft.com/office/drawing/2014/chart" uri="{C3380CC4-5D6E-409C-BE32-E72D297353CC}">
                  <c16:uniqueId val="{0000001C-21A1-41C5-969F-0243905527CA}"/>
                </c:ext>
              </c:extLst>
            </c:dLbl>
            <c:spPr>
              <a:noFill/>
              <a:ln>
                <a:noFill/>
              </a:ln>
              <a:effectLst/>
            </c:spPr>
            <c:txPr>
              <a:bodyPr wrap="square" lIns="38100" tIns="19050" rIns="38100" bIns="19050" anchor="ctr">
                <a:spAutoFit/>
              </a:bodyPr>
              <a:lstStyle/>
              <a:p>
                <a:pPr>
                  <a:defRPr sz="800">
                    <a:solidFill>
                      <a:schemeClr val="bg1"/>
                    </a:solidFill>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Sheet1!$B$1:$M$1</c:f>
              <c:numCache>
                <c:formatCode>General</c:formatCode>
                <c:ptCount val="12"/>
              </c:numCache>
            </c:numRef>
          </c:cat>
          <c:val>
            <c:numRef>
              <c:f>Sheet1!$B$2:$M$2</c:f>
              <c:numCache>
                <c:formatCode>0.0%</c:formatCode>
                <c:ptCount val="12"/>
                <c:pt idx="0">
                  <c:v>0.59099999999999997</c:v>
                </c:pt>
                <c:pt idx="1">
                  <c:v>8.199999999999999E-2</c:v>
                </c:pt>
                <c:pt idx="2">
                  <c:v>8.900000000000001E-2</c:v>
                </c:pt>
                <c:pt idx="3">
                  <c:v>2.3E-2</c:v>
                </c:pt>
                <c:pt idx="4">
                  <c:v>6.5000000000000002E-2</c:v>
                </c:pt>
                <c:pt idx="5">
                  <c:v>2.1000000000000001E-2</c:v>
                </c:pt>
                <c:pt idx="6">
                  <c:v>3.6000000000000004E-2</c:v>
                </c:pt>
                <c:pt idx="7">
                  <c:v>4.2000000000000003E-2</c:v>
                </c:pt>
                <c:pt idx="8">
                  <c:v>1.4999999999999999E-2</c:v>
                </c:pt>
                <c:pt idx="9">
                  <c:v>1.9E-2</c:v>
                </c:pt>
                <c:pt idx="10">
                  <c:v>6.0000000000000001E-3</c:v>
                </c:pt>
                <c:pt idx="11">
                  <c:v>0.01</c:v>
                </c:pt>
              </c:numCache>
            </c:numRef>
          </c:val>
          <c:extLst>
            <c:ext xmlns:c16="http://schemas.microsoft.com/office/drawing/2014/chart" uri="{C3380CC4-5D6E-409C-BE32-E72D297353CC}">
              <c16:uniqueId val="{00000005-21A1-41C5-969F-0243905527CA}"/>
            </c:ext>
          </c:extLst>
        </c:ser>
        <c:ser>
          <c:idx val="1"/>
          <c:order val="1"/>
          <c:tx>
            <c:strRef>
              <c:f>Sheet1!$A$3</c:f>
              <c:strCache>
                <c:ptCount val="1"/>
                <c:pt idx="0">
                  <c:v>2ª Mención</c:v>
                </c:pt>
              </c:strCache>
            </c:strRef>
          </c:tx>
          <c:spPr>
            <a:solidFill>
              <a:srgbClr val="9D5535">
                <a:alpha val="50196"/>
              </a:srgbClr>
            </a:solidFill>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06-21A1-41C5-969F-0243905527CA}"/>
                </c:ext>
              </c:extLst>
            </c:dLbl>
            <c:dLbl>
              <c:idx val="5"/>
              <c:delete val="1"/>
              <c:extLst>
                <c:ext xmlns:c15="http://schemas.microsoft.com/office/drawing/2012/chart" uri="{CE6537A1-D6FC-4f65-9D91-7224C49458BB}"/>
                <c:ext xmlns:c16="http://schemas.microsoft.com/office/drawing/2014/chart" uri="{C3380CC4-5D6E-409C-BE32-E72D297353CC}">
                  <c16:uniqueId val="{00000007-21A1-41C5-969F-0243905527CA}"/>
                </c:ext>
              </c:extLst>
            </c:dLbl>
            <c:dLbl>
              <c:idx val="6"/>
              <c:delete val="1"/>
              <c:extLst>
                <c:ext xmlns:c15="http://schemas.microsoft.com/office/drawing/2012/chart" uri="{CE6537A1-D6FC-4f65-9D91-7224C49458BB}"/>
                <c:ext xmlns:c16="http://schemas.microsoft.com/office/drawing/2014/chart" uri="{C3380CC4-5D6E-409C-BE32-E72D297353CC}">
                  <c16:uniqueId val="{00000008-21A1-41C5-969F-0243905527CA}"/>
                </c:ext>
              </c:extLst>
            </c:dLbl>
            <c:dLbl>
              <c:idx val="7"/>
              <c:delete val="1"/>
              <c:extLst>
                <c:ext xmlns:c15="http://schemas.microsoft.com/office/drawing/2012/chart" uri="{CE6537A1-D6FC-4f65-9D91-7224C49458BB}"/>
                <c:ext xmlns:c16="http://schemas.microsoft.com/office/drawing/2014/chart" uri="{C3380CC4-5D6E-409C-BE32-E72D297353CC}">
                  <c16:uniqueId val="{00000009-21A1-41C5-969F-0243905527CA}"/>
                </c:ext>
              </c:extLst>
            </c:dLbl>
            <c:dLbl>
              <c:idx val="8"/>
              <c:delete val="1"/>
              <c:extLst>
                <c:ext xmlns:c15="http://schemas.microsoft.com/office/drawing/2012/chart" uri="{CE6537A1-D6FC-4f65-9D91-7224C49458BB}"/>
                <c:ext xmlns:c16="http://schemas.microsoft.com/office/drawing/2014/chart" uri="{C3380CC4-5D6E-409C-BE32-E72D297353CC}">
                  <c16:uniqueId val="{00000011-21A1-41C5-969F-0243905527CA}"/>
                </c:ext>
              </c:extLst>
            </c:dLbl>
            <c:dLbl>
              <c:idx val="9"/>
              <c:delete val="1"/>
              <c:extLst>
                <c:ext xmlns:c15="http://schemas.microsoft.com/office/drawing/2012/chart" uri="{CE6537A1-D6FC-4f65-9D91-7224C49458BB}"/>
                <c:ext xmlns:c16="http://schemas.microsoft.com/office/drawing/2014/chart" uri="{C3380CC4-5D6E-409C-BE32-E72D297353CC}">
                  <c16:uniqueId val="{00000017-21A1-41C5-969F-0243905527CA}"/>
                </c:ext>
              </c:extLst>
            </c:dLbl>
            <c:dLbl>
              <c:idx val="10"/>
              <c:delete val="1"/>
              <c:extLst>
                <c:ext xmlns:c15="http://schemas.microsoft.com/office/drawing/2012/chart" uri="{CE6537A1-D6FC-4f65-9D91-7224C49458BB}"/>
                <c:ext xmlns:c16="http://schemas.microsoft.com/office/drawing/2014/chart" uri="{C3380CC4-5D6E-409C-BE32-E72D297353CC}">
                  <c16:uniqueId val="{00000018-21A1-41C5-969F-0243905527CA}"/>
                </c:ext>
              </c:extLst>
            </c:dLbl>
            <c:dLbl>
              <c:idx val="11"/>
              <c:delete val="1"/>
              <c:extLst>
                <c:ext xmlns:c15="http://schemas.microsoft.com/office/drawing/2012/chart" uri="{CE6537A1-D6FC-4f65-9D91-7224C49458BB}"/>
                <c:ext xmlns:c16="http://schemas.microsoft.com/office/drawing/2014/chart" uri="{C3380CC4-5D6E-409C-BE32-E72D297353CC}">
                  <c16:uniqueId val="{0000001B-21A1-41C5-969F-0243905527CA}"/>
                </c:ext>
              </c:extLst>
            </c:dLbl>
            <c:spPr>
              <a:noFill/>
              <a:ln>
                <a:noFill/>
              </a:ln>
              <a:effectLst/>
            </c:spPr>
            <c:txPr>
              <a:bodyPr wrap="square" lIns="38100" tIns="19050" rIns="38100" bIns="19050" anchor="ctr">
                <a:spAutoFit/>
              </a:bodyPr>
              <a:lstStyle/>
              <a:p>
                <a:pPr>
                  <a:defRPr sz="700">
                    <a:solidFill>
                      <a:schemeClr val="bg1"/>
                    </a:solidFill>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Sheet1!$B$1:$M$1</c:f>
              <c:numCache>
                <c:formatCode>General</c:formatCode>
                <c:ptCount val="12"/>
              </c:numCache>
            </c:numRef>
          </c:cat>
          <c:val>
            <c:numRef>
              <c:f>Sheet1!$B$3:$M$3</c:f>
              <c:numCache>
                <c:formatCode>0.0%</c:formatCode>
                <c:ptCount val="12"/>
                <c:pt idx="0">
                  <c:v>0.14699999999999999</c:v>
                </c:pt>
                <c:pt idx="1">
                  <c:v>0.16</c:v>
                </c:pt>
                <c:pt idx="2">
                  <c:v>9.1999999999999998E-2</c:v>
                </c:pt>
                <c:pt idx="3">
                  <c:v>9.6000000000000002E-2</c:v>
                </c:pt>
                <c:pt idx="4">
                  <c:v>7.0999999999999994E-2</c:v>
                </c:pt>
                <c:pt idx="5">
                  <c:v>8.3000000000000004E-2</c:v>
                </c:pt>
                <c:pt idx="6">
                  <c:v>0.107</c:v>
                </c:pt>
                <c:pt idx="7">
                  <c:v>6.3E-2</c:v>
                </c:pt>
                <c:pt idx="8">
                  <c:v>4.2999999999999997E-2</c:v>
                </c:pt>
                <c:pt idx="9">
                  <c:v>2.3E-2</c:v>
                </c:pt>
                <c:pt idx="10">
                  <c:v>0.02</c:v>
                </c:pt>
                <c:pt idx="11">
                  <c:v>2.1000000000000001E-2</c:v>
                </c:pt>
              </c:numCache>
            </c:numRef>
          </c:val>
          <c:extLst>
            <c:ext xmlns:c16="http://schemas.microsoft.com/office/drawing/2014/chart" uri="{C3380CC4-5D6E-409C-BE32-E72D297353CC}">
              <c16:uniqueId val="{0000000A-21A1-41C5-969F-0243905527CA}"/>
            </c:ext>
          </c:extLst>
        </c:ser>
        <c:ser>
          <c:idx val="2"/>
          <c:order val="2"/>
          <c:tx>
            <c:strRef>
              <c:f>Sheet1!$A$4</c:f>
              <c:strCache>
                <c:ptCount val="1"/>
                <c:pt idx="0">
                  <c:v>3ª Mención</c:v>
                </c:pt>
              </c:strCache>
            </c:strRef>
          </c:tx>
          <c:spPr>
            <a:solidFill>
              <a:schemeClr val="bg1">
                <a:lumMod val="85000"/>
              </a:schemeClr>
            </a:solidFill>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0B-21A1-41C5-969F-0243905527CA}"/>
                </c:ext>
              </c:extLst>
            </c:dLbl>
            <c:dLbl>
              <c:idx val="5"/>
              <c:delete val="1"/>
              <c:extLst>
                <c:ext xmlns:c15="http://schemas.microsoft.com/office/drawing/2012/chart" uri="{CE6537A1-D6FC-4f65-9D91-7224C49458BB}"/>
                <c:ext xmlns:c16="http://schemas.microsoft.com/office/drawing/2014/chart" uri="{C3380CC4-5D6E-409C-BE32-E72D297353CC}">
                  <c16:uniqueId val="{0000000C-21A1-41C5-969F-0243905527CA}"/>
                </c:ext>
              </c:extLst>
            </c:dLbl>
            <c:dLbl>
              <c:idx val="6"/>
              <c:delete val="1"/>
              <c:extLst>
                <c:ext xmlns:c15="http://schemas.microsoft.com/office/drawing/2012/chart" uri="{CE6537A1-D6FC-4f65-9D91-7224C49458BB}"/>
                <c:ext xmlns:c16="http://schemas.microsoft.com/office/drawing/2014/chart" uri="{C3380CC4-5D6E-409C-BE32-E72D297353CC}">
                  <c16:uniqueId val="{0000000D-21A1-41C5-969F-0243905527CA}"/>
                </c:ext>
              </c:extLst>
            </c:dLbl>
            <c:dLbl>
              <c:idx val="7"/>
              <c:delete val="1"/>
              <c:extLst>
                <c:ext xmlns:c15="http://schemas.microsoft.com/office/drawing/2012/chart" uri="{CE6537A1-D6FC-4f65-9D91-7224C49458BB}"/>
                <c:ext xmlns:c16="http://schemas.microsoft.com/office/drawing/2014/chart" uri="{C3380CC4-5D6E-409C-BE32-E72D297353CC}">
                  <c16:uniqueId val="{0000000E-21A1-41C5-969F-0243905527CA}"/>
                </c:ext>
              </c:extLst>
            </c:dLbl>
            <c:dLbl>
              <c:idx val="8"/>
              <c:delete val="1"/>
              <c:extLst>
                <c:ext xmlns:c15="http://schemas.microsoft.com/office/drawing/2012/chart" uri="{CE6537A1-D6FC-4f65-9D91-7224C49458BB}"/>
                <c:ext xmlns:c16="http://schemas.microsoft.com/office/drawing/2014/chart" uri="{C3380CC4-5D6E-409C-BE32-E72D297353CC}">
                  <c16:uniqueId val="{00000012-21A1-41C5-969F-0243905527CA}"/>
                </c:ext>
              </c:extLst>
            </c:dLbl>
            <c:dLbl>
              <c:idx val="9"/>
              <c:delete val="1"/>
              <c:extLst>
                <c:ext xmlns:c15="http://schemas.microsoft.com/office/drawing/2012/chart" uri="{CE6537A1-D6FC-4f65-9D91-7224C49458BB}"/>
                <c:ext xmlns:c16="http://schemas.microsoft.com/office/drawing/2014/chart" uri="{C3380CC4-5D6E-409C-BE32-E72D297353CC}">
                  <c16:uniqueId val="{00000014-21A1-41C5-969F-0243905527CA}"/>
                </c:ext>
              </c:extLst>
            </c:dLbl>
            <c:dLbl>
              <c:idx val="10"/>
              <c:delete val="1"/>
              <c:extLst>
                <c:ext xmlns:c15="http://schemas.microsoft.com/office/drawing/2012/chart" uri="{CE6537A1-D6FC-4f65-9D91-7224C49458BB}"/>
                <c:ext xmlns:c16="http://schemas.microsoft.com/office/drawing/2014/chart" uri="{C3380CC4-5D6E-409C-BE32-E72D297353CC}">
                  <c16:uniqueId val="{00000015-21A1-41C5-969F-0243905527CA}"/>
                </c:ext>
              </c:extLst>
            </c:dLbl>
            <c:dLbl>
              <c:idx val="11"/>
              <c:delete val="1"/>
              <c:extLst>
                <c:ext xmlns:c15="http://schemas.microsoft.com/office/drawing/2012/chart" uri="{CE6537A1-D6FC-4f65-9D91-7224C49458BB}"/>
                <c:ext xmlns:c16="http://schemas.microsoft.com/office/drawing/2014/chart" uri="{C3380CC4-5D6E-409C-BE32-E72D297353CC}">
                  <c16:uniqueId val="{00000016-21A1-41C5-969F-0243905527CA}"/>
                </c:ext>
              </c:extLst>
            </c:dLbl>
            <c:spPr>
              <a:noFill/>
              <a:ln>
                <a:noFill/>
              </a:ln>
              <a:effectLst/>
            </c:spPr>
            <c:txPr>
              <a:bodyPr wrap="square" lIns="38100" tIns="19050" rIns="38100" bIns="19050" anchor="ctr">
                <a:spAutoFit/>
              </a:bodyPr>
              <a:lstStyle/>
              <a:p>
                <a:pPr>
                  <a:defRPr sz="800">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Sheet1!$B$1:$M$1</c:f>
              <c:numCache>
                <c:formatCode>General</c:formatCode>
                <c:ptCount val="12"/>
              </c:numCache>
            </c:numRef>
          </c:cat>
          <c:val>
            <c:numRef>
              <c:f>Sheet1!$B$4:$M$4</c:f>
              <c:numCache>
                <c:formatCode>0.0%</c:formatCode>
                <c:ptCount val="12"/>
                <c:pt idx="0">
                  <c:v>2.5000000000000001E-2</c:v>
                </c:pt>
                <c:pt idx="1">
                  <c:v>0.115</c:v>
                </c:pt>
                <c:pt idx="2">
                  <c:v>0.14699999999999999</c:v>
                </c:pt>
                <c:pt idx="3">
                  <c:v>0.106</c:v>
                </c:pt>
                <c:pt idx="4">
                  <c:v>8.199999999999999E-2</c:v>
                </c:pt>
                <c:pt idx="5">
                  <c:v>9.0999999999999998E-2</c:v>
                </c:pt>
                <c:pt idx="6">
                  <c:v>2.2000000000000002E-2</c:v>
                </c:pt>
                <c:pt idx="7">
                  <c:v>4.9000000000000002E-2</c:v>
                </c:pt>
                <c:pt idx="8">
                  <c:v>7.9000000000000001E-2</c:v>
                </c:pt>
                <c:pt idx="9">
                  <c:v>3.7000000000000005E-2</c:v>
                </c:pt>
                <c:pt idx="10">
                  <c:v>3.7999999999999999E-2</c:v>
                </c:pt>
                <c:pt idx="11">
                  <c:v>3.3000000000000002E-2</c:v>
                </c:pt>
              </c:numCache>
            </c:numRef>
          </c:val>
          <c:extLst>
            <c:ext xmlns:c16="http://schemas.microsoft.com/office/drawing/2014/chart" uri="{C3380CC4-5D6E-409C-BE32-E72D297353CC}">
              <c16:uniqueId val="{0000000F-21A1-41C5-969F-0243905527CA}"/>
            </c:ext>
          </c:extLst>
        </c:ser>
        <c:ser>
          <c:idx val="3"/>
          <c:order val="3"/>
          <c:tx>
            <c:strRef>
              <c:f>Sheet1!$A$5</c:f>
              <c:strCache>
                <c:ptCount val="1"/>
              </c:strCache>
            </c:strRef>
          </c:tx>
          <c:spPr>
            <a:noFill/>
          </c:spPr>
          <c:invertIfNegative val="0"/>
          <c:dLbls>
            <c:numFmt formatCode="0.0%" sourceLinked="0"/>
            <c:spPr>
              <a:noFill/>
              <a:ln>
                <a:noFill/>
              </a:ln>
              <a:effectLst/>
            </c:spPr>
            <c:txPr>
              <a:bodyPr wrap="square" lIns="38100" tIns="19050" rIns="38100" bIns="19050" anchor="ctr">
                <a:spAutoFit/>
              </a:bodyPr>
              <a:lstStyle/>
              <a:p>
                <a:pPr>
                  <a:defRPr sz="900" b="1">
                    <a:latin typeface="Segoe UI" panose="020B0502040204020203" pitchFamily="34" charset="0"/>
                    <a:cs typeface="Segoe UI" panose="020B0502040204020203" pitchFamily="34" charset="0"/>
                  </a:defRPr>
                </a:pPr>
                <a:endParaRPr lang="es-E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Sheet1!$B$1:$M$1</c:f>
              <c:numCache>
                <c:formatCode>General</c:formatCode>
                <c:ptCount val="12"/>
              </c:numCache>
            </c:numRef>
          </c:cat>
          <c:val>
            <c:numRef>
              <c:f>Sheet1!$B$5:$M$5</c:f>
              <c:numCache>
                <c:formatCode>0.0%</c:formatCode>
                <c:ptCount val="12"/>
                <c:pt idx="0">
                  <c:v>0.76300000000000001</c:v>
                </c:pt>
                <c:pt idx="1">
                  <c:v>0.35700000000000004</c:v>
                </c:pt>
                <c:pt idx="2">
                  <c:v>0.32799999999999996</c:v>
                </c:pt>
                <c:pt idx="3">
                  <c:v>0.22500000000000001</c:v>
                </c:pt>
                <c:pt idx="4">
                  <c:v>0.21799999999999997</c:v>
                </c:pt>
                <c:pt idx="5">
                  <c:v>0.19500000000000001</c:v>
                </c:pt>
                <c:pt idx="6">
                  <c:v>0.16500000000000001</c:v>
                </c:pt>
                <c:pt idx="7">
                  <c:v>0.154</c:v>
                </c:pt>
                <c:pt idx="8">
                  <c:v>0.13699999999999998</c:v>
                </c:pt>
                <c:pt idx="9">
                  <c:v>7.9000000000000001E-2</c:v>
                </c:pt>
                <c:pt idx="10">
                  <c:v>6.4000000000000001E-2</c:v>
                </c:pt>
                <c:pt idx="11">
                  <c:v>6.4000000000000001E-2</c:v>
                </c:pt>
              </c:numCache>
            </c:numRef>
          </c:val>
          <c:extLst>
            <c:ext xmlns:c16="http://schemas.microsoft.com/office/drawing/2014/chart" uri="{C3380CC4-5D6E-409C-BE32-E72D297353CC}">
              <c16:uniqueId val="{00000010-21A1-41C5-969F-0243905527CA}"/>
            </c:ext>
          </c:extLst>
        </c:ser>
        <c:dLbls>
          <c:showLegendKey val="0"/>
          <c:showVal val="0"/>
          <c:showCatName val="0"/>
          <c:showSerName val="0"/>
          <c:showPercent val="0"/>
          <c:showBubbleSize val="0"/>
        </c:dLbls>
        <c:gapWidth val="50"/>
        <c:overlap val="100"/>
        <c:axId val="94880128"/>
        <c:axId val="94881664"/>
      </c:barChart>
      <c:catAx>
        <c:axId val="94880128"/>
        <c:scaling>
          <c:orientation val="maxMin"/>
        </c:scaling>
        <c:delete val="0"/>
        <c:axPos val="l"/>
        <c:numFmt formatCode="General" sourceLinked="1"/>
        <c:majorTickMark val="none"/>
        <c:minorTickMark val="none"/>
        <c:tickLblPos val="nextTo"/>
        <c:crossAx val="94881664"/>
        <c:crosses val="autoZero"/>
        <c:auto val="1"/>
        <c:lblAlgn val="ctr"/>
        <c:lblOffset val="100"/>
        <c:noMultiLvlLbl val="0"/>
      </c:catAx>
      <c:valAx>
        <c:axId val="94881664"/>
        <c:scaling>
          <c:orientation val="minMax"/>
          <c:max val="0.9"/>
          <c:min val="0"/>
        </c:scaling>
        <c:delete val="1"/>
        <c:axPos val="t"/>
        <c:numFmt formatCode="0.0%" sourceLinked="1"/>
        <c:majorTickMark val="in"/>
        <c:minorTickMark val="none"/>
        <c:tickLblPos val="none"/>
        <c:crossAx val="94880128"/>
        <c:crosses val="autoZero"/>
        <c:crossBetween val="between"/>
      </c:valAx>
    </c:plotArea>
    <c:legend>
      <c:legendPos val="b"/>
      <c:layout>
        <c:manualLayout>
          <c:xMode val="edge"/>
          <c:yMode val="edge"/>
          <c:x val="0.29462322667979907"/>
          <c:y val="0.10457006360628807"/>
          <c:w val="0.70537677332020099"/>
          <c:h val="5.3118197848440518E-2"/>
        </c:manualLayout>
      </c:layout>
      <c:overlay val="0"/>
      <c:txPr>
        <a:bodyPr/>
        <a:lstStyle/>
        <a:p>
          <a:pPr>
            <a:defRPr sz="1050">
              <a:latin typeface="Segoe UI" panose="020B0502040204020203" pitchFamily="34" charset="0"/>
              <a:cs typeface="Segoe UI" panose="020B0502040204020203" pitchFamily="34" charset="0"/>
            </a:defRPr>
          </a:pPr>
          <a:endParaRPr lang="es-ES"/>
        </a:p>
      </c:txPr>
    </c:legend>
    <c:plotVisOnly val="1"/>
    <c:dispBlanksAs val="gap"/>
    <c:showDLblsOverMax val="0"/>
  </c:chart>
  <c:txPr>
    <a:bodyPr/>
    <a:lstStyle/>
    <a:p>
      <a:pPr>
        <a:defRPr sz="1200"/>
      </a:pPr>
      <a:endParaRPr lang="es-ES"/>
    </a:p>
  </c:txPr>
  <c:externalData r:id="rId1">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56471402162835"/>
          <c:y val="0.11683327816997142"/>
          <c:w val="0.61051696447949055"/>
          <c:h val="0.79852104005598501"/>
        </c:manualLayout>
      </c:layout>
      <c:doughnutChart>
        <c:varyColors val="1"/>
        <c:ser>
          <c:idx val="0"/>
          <c:order val="0"/>
          <c:tx>
            <c:strRef>
              <c:f>Hoja1!$B$1</c:f>
              <c:strCache>
                <c:ptCount val="1"/>
                <c:pt idx="0">
                  <c:v>Columna1</c:v>
                </c:pt>
              </c:strCache>
            </c:strRef>
          </c:tx>
          <c:spPr>
            <a:effectLst/>
          </c:spPr>
          <c:explosion val="6"/>
          <c:dPt>
            <c:idx val="0"/>
            <c:bubble3D val="0"/>
            <c:spPr>
              <a:solidFill>
                <a:schemeClr val="tx2">
                  <a:lumMod val="40000"/>
                  <a:lumOff val="60000"/>
                </a:schemeClr>
              </a:solidFill>
              <a:ln>
                <a:noFill/>
              </a:ln>
              <a:effectLst/>
            </c:spPr>
            <c:extLst>
              <c:ext xmlns:c16="http://schemas.microsoft.com/office/drawing/2014/chart" uri="{C3380CC4-5D6E-409C-BE32-E72D297353CC}">
                <c16:uniqueId val="{00000001-F45D-4DCB-A65A-1AFEC0AC803E}"/>
              </c:ext>
            </c:extLst>
          </c:dPt>
          <c:dPt>
            <c:idx val="1"/>
            <c:bubble3D val="0"/>
            <c:spPr>
              <a:solidFill>
                <a:srgbClr val="703D26"/>
              </a:solidFill>
              <a:ln>
                <a:noFill/>
              </a:ln>
              <a:effectLst/>
            </c:spPr>
            <c:extLst>
              <c:ext xmlns:c16="http://schemas.microsoft.com/office/drawing/2014/chart" uri="{C3380CC4-5D6E-409C-BE32-E72D297353CC}">
                <c16:uniqueId val="{00000003-F45D-4DCB-A65A-1AFEC0AC803E}"/>
              </c:ext>
            </c:extLst>
          </c:dPt>
          <c:dLbls>
            <c:dLbl>
              <c:idx val="0"/>
              <c:layout>
                <c:manualLayout>
                  <c:x val="7.940389206395139E-4"/>
                  <c:y val="-2.24591777760872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45D-4DCB-A65A-1AFEC0AC803E}"/>
                </c:ext>
              </c:extLst>
            </c:dLbl>
            <c:dLbl>
              <c:idx val="1"/>
              <c:layout>
                <c:manualLayout>
                  <c:x val="-1.0615154430974915E-2"/>
                  <c:y val="3.2131142623923692E-2"/>
                </c:manualLayout>
              </c:layout>
              <c:numFmt formatCode="0.0&quot;%&quot;" sourceLinked="0"/>
              <c:spPr>
                <a:noFill/>
                <a:ln>
                  <a:noFill/>
                </a:ln>
                <a:effectLst/>
              </c:spPr>
              <c:txPr>
                <a:bodyPr rot="0" spcFirstLastPara="1" vertOverflow="ellipsis" vert="horz" wrap="none" anchor="ctr" anchorCtr="1"/>
                <a:lstStyle/>
                <a:p>
                  <a:pPr>
                    <a:defRPr sz="1100" b="0" i="0" u="none" strike="noStrike" kern="1200" baseline="0">
                      <a:solidFill>
                        <a:schemeClr val="bg1"/>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18389960969416297"/>
                      <c:h val="9.7207226887580683E-2"/>
                    </c:manualLayout>
                  </c15:layout>
                </c:ext>
                <c:ext xmlns:c16="http://schemas.microsoft.com/office/drawing/2014/chart" uri="{C3380CC4-5D6E-409C-BE32-E72D297353CC}">
                  <c16:uniqueId val="{00000003-F45D-4DCB-A65A-1AFEC0AC803E}"/>
                </c:ext>
              </c:extLst>
            </c:dLbl>
            <c:numFmt formatCode="0.0&quot;%&quot;" sourceLinked="0"/>
            <c:spPr>
              <a:noFill/>
              <a:ln>
                <a:noFill/>
              </a:ln>
              <a:effectLst/>
            </c:spPr>
            <c:txPr>
              <a:bodyPr rot="0" spcFirstLastPara="1" vertOverflow="ellipsis" vert="horz" wrap="none" anchor="ctr" anchorCtr="1"/>
              <a:lstStyle/>
              <a:p>
                <a:pPr>
                  <a:defRPr sz="11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numRef>
              <c:f>Hoja1!$A$2:$A$3</c:f>
              <c:numCache>
                <c:formatCode>General</c:formatCode>
                <c:ptCount val="2"/>
              </c:numCache>
            </c:numRef>
          </c:cat>
          <c:val>
            <c:numRef>
              <c:f>Hoja1!$B$2:$B$3</c:f>
              <c:numCache>
                <c:formatCode>General</c:formatCode>
                <c:ptCount val="2"/>
                <c:pt idx="0">
                  <c:v>45.7</c:v>
                </c:pt>
                <c:pt idx="1">
                  <c:v>54.3</c:v>
                </c:pt>
              </c:numCache>
            </c:numRef>
          </c:val>
          <c:extLst>
            <c:ext xmlns:c16="http://schemas.microsoft.com/office/drawing/2014/chart" uri="{C3380CC4-5D6E-409C-BE32-E72D297353CC}">
              <c16:uniqueId val="{00000004-F45D-4DCB-A65A-1AFEC0AC803E}"/>
            </c:ext>
          </c:extLst>
        </c:ser>
        <c:dLbls>
          <c:showLegendKey val="0"/>
          <c:showVal val="0"/>
          <c:showCatName val="0"/>
          <c:showSerName val="0"/>
          <c:showPercent val="0"/>
          <c:showBubbleSize val="0"/>
          <c:showLeaderLines val="0"/>
        </c:dLbls>
        <c:firstSliceAng val="174"/>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s-ES"/>
    </a:p>
  </c:txPr>
  <c:externalData r:id="rId3">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56471402162835"/>
          <c:y val="0.11683327816997142"/>
          <c:w val="0.61051696447949055"/>
          <c:h val="0.79852104005598501"/>
        </c:manualLayout>
      </c:layout>
      <c:doughnutChart>
        <c:varyColors val="1"/>
        <c:ser>
          <c:idx val="0"/>
          <c:order val="0"/>
          <c:tx>
            <c:strRef>
              <c:f>Hoja1!$B$1</c:f>
              <c:strCache>
                <c:ptCount val="1"/>
                <c:pt idx="0">
                  <c:v>Columna1</c:v>
                </c:pt>
              </c:strCache>
            </c:strRef>
          </c:tx>
          <c:spPr>
            <a:effectLst/>
          </c:spPr>
          <c:explosion val="6"/>
          <c:dPt>
            <c:idx val="0"/>
            <c:bubble3D val="0"/>
            <c:spPr>
              <a:solidFill>
                <a:schemeClr val="tx2">
                  <a:lumMod val="40000"/>
                  <a:lumOff val="60000"/>
                </a:schemeClr>
              </a:solidFill>
              <a:ln>
                <a:noFill/>
              </a:ln>
              <a:effectLst/>
            </c:spPr>
            <c:extLst>
              <c:ext xmlns:c16="http://schemas.microsoft.com/office/drawing/2014/chart" uri="{C3380CC4-5D6E-409C-BE32-E72D297353CC}">
                <c16:uniqueId val="{00000001-376B-456E-B8BB-900CB1417156}"/>
              </c:ext>
            </c:extLst>
          </c:dPt>
          <c:dPt>
            <c:idx val="1"/>
            <c:bubble3D val="0"/>
            <c:spPr>
              <a:solidFill>
                <a:srgbClr val="703D26"/>
              </a:solidFill>
              <a:ln>
                <a:noFill/>
              </a:ln>
              <a:effectLst/>
            </c:spPr>
            <c:extLst>
              <c:ext xmlns:c16="http://schemas.microsoft.com/office/drawing/2014/chart" uri="{C3380CC4-5D6E-409C-BE32-E72D297353CC}">
                <c16:uniqueId val="{00000003-376B-456E-B8BB-900CB1417156}"/>
              </c:ext>
            </c:extLst>
          </c:dPt>
          <c:dLbls>
            <c:dLbl>
              <c:idx val="0"/>
              <c:layout>
                <c:manualLayout>
                  <c:x val="7.940389206395139E-4"/>
                  <c:y val="-2.24591777760872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76B-456E-B8BB-900CB1417156}"/>
                </c:ext>
              </c:extLst>
            </c:dLbl>
            <c:dLbl>
              <c:idx val="1"/>
              <c:layout>
                <c:manualLayout>
                  <c:x val="-1.0615154430974915E-2"/>
                  <c:y val="3.2131142623923692E-2"/>
                </c:manualLayout>
              </c:layout>
              <c:numFmt formatCode="0.0&quot;%&quot;" sourceLinked="0"/>
              <c:spPr>
                <a:noFill/>
                <a:ln>
                  <a:noFill/>
                </a:ln>
                <a:effectLst/>
              </c:spPr>
              <c:txPr>
                <a:bodyPr rot="0" spcFirstLastPara="1" vertOverflow="ellipsis" vert="horz" wrap="none" anchor="ctr" anchorCtr="1"/>
                <a:lstStyle/>
                <a:p>
                  <a:pPr>
                    <a:defRPr sz="1100" b="0" i="0" u="none" strike="noStrike" kern="1200" baseline="0">
                      <a:solidFill>
                        <a:schemeClr val="bg1"/>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18389960969416297"/>
                      <c:h val="9.7207226887580683E-2"/>
                    </c:manualLayout>
                  </c15:layout>
                </c:ext>
                <c:ext xmlns:c16="http://schemas.microsoft.com/office/drawing/2014/chart" uri="{C3380CC4-5D6E-409C-BE32-E72D297353CC}">
                  <c16:uniqueId val="{00000003-376B-456E-B8BB-900CB1417156}"/>
                </c:ext>
              </c:extLst>
            </c:dLbl>
            <c:numFmt formatCode="0.0&quot;%&quot;" sourceLinked="0"/>
            <c:spPr>
              <a:noFill/>
              <a:ln>
                <a:noFill/>
              </a:ln>
              <a:effectLst/>
            </c:spPr>
            <c:txPr>
              <a:bodyPr rot="0" spcFirstLastPara="1" vertOverflow="ellipsis" vert="horz" wrap="none" anchor="ctr" anchorCtr="1"/>
              <a:lstStyle/>
              <a:p>
                <a:pPr>
                  <a:defRPr sz="11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Hoja1!$A$2:$A$3</c:f>
              <c:strCache>
                <c:ptCount val="2"/>
                <c:pt idx="0">
                  <c:v>si</c:v>
                </c:pt>
                <c:pt idx="1">
                  <c:v>no</c:v>
                </c:pt>
              </c:strCache>
            </c:strRef>
          </c:cat>
          <c:val>
            <c:numRef>
              <c:f>Hoja1!$B$2:$B$3</c:f>
              <c:numCache>
                <c:formatCode>General</c:formatCode>
                <c:ptCount val="2"/>
                <c:pt idx="0">
                  <c:v>47.1</c:v>
                </c:pt>
                <c:pt idx="1">
                  <c:v>52.9</c:v>
                </c:pt>
              </c:numCache>
            </c:numRef>
          </c:val>
          <c:extLst>
            <c:ext xmlns:c16="http://schemas.microsoft.com/office/drawing/2014/chart" uri="{C3380CC4-5D6E-409C-BE32-E72D297353CC}">
              <c16:uniqueId val="{00000004-376B-456E-B8BB-900CB1417156}"/>
            </c:ext>
          </c:extLst>
        </c:ser>
        <c:dLbls>
          <c:showLegendKey val="0"/>
          <c:showVal val="0"/>
          <c:showCatName val="0"/>
          <c:showSerName val="0"/>
          <c:showPercent val="0"/>
          <c:showBubbleSize val="0"/>
          <c:showLeaderLines val="0"/>
        </c:dLbls>
        <c:firstSliceAng val="174"/>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s-ES"/>
    </a:p>
  </c:txPr>
  <c:externalData r:id="rId3">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670523239330578E-2"/>
          <c:y val="2.8063924678595743E-2"/>
          <c:w val="0.91503509400857141"/>
          <c:h val="0.92728517311012459"/>
        </c:manualLayout>
      </c:layout>
      <c:barChart>
        <c:barDir val="bar"/>
        <c:grouping val="clustered"/>
        <c:varyColors val="0"/>
        <c:ser>
          <c:idx val="0"/>
          <c:order val="0"/>
          <c:tx>
            <c:strRef>
              <c:f>Hoja1!$B$1</c:f>
              <c:strCache>
                <c:ptCount val="1"/>
                <c:pt idx="0">
                  <c:v>Serie 1</c:v>
                </c:pt>
              </c:strCache>
            </c:strRef>
          </c:tx>
          <c:spPr>
            <a:solidFill>
              <a:srgbClr val="9D5535"/>
            </a:solidFill>
            <a:ln w="12700" cap="flat" cmpd="sng" algn="ctr">
              <a:noFill/>
              <a:prstDash val="solid"/>
              <a:miter lim="800000"/>
            </a:ln>
            <a:effectLst/>
          </c:spPr>
          <c:invertIfNegative val="0"/>
          <c:dLbls>
            <c:dLbl>
              <c:idx val="0"/>
              <c:numFmt formatCode="0.0&quot;%&quot;" sourceLinked="0"/>
              <c:spPr>
                <a:ln>
                  <a:noFill/>
                </a:ln>
              </c:spPr>
              <c:txPr>
                <a:bodyPr wrap="none" anchorCtr="0"/>
                <a:lstStyle/>
                <a:p>
                  <a:pPr algn="ctr">
                    <a:defRPr lang="es-ES" sz="105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47BE-44D5-A6FE-3E22646B05FD}"/>
                </c:ext>
              </c:extLst>
            </c:dLbl>
            <c:dLbl>
              <c:idx val="1"/>
              <c:numFmt formatCode="0.0&quot;%&quot;" sourceLinked="0"/>
              <c:spPr>
                <a:ln>
                  <a:noFill/>
                </a:ln>
              </c:spPr>
              <c:txPr>
                <a:bodyPr wrap="none" anchorCtr="0"/>
                <a:lstStyle/>
                <a:p>
                  <a:pPr algn="ctr">
                    <a:defRPr lang="es-ES" sz="105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47BE-44D5-A6FE-3E22646B05FD}"/>
                </c:ext>
              </c:extLst>
            </c:dLbl>
            <c:numFmt formatCode="0.0&quot;%&quot;" sourceLinked="0"/>
            <c:spPr>
              <a:noFill/>
              <a:ln>
                <a:noFill/>
              </a:ln>
              <a:effectLst/>
            </c:spPr>
            <c:txPr>
              <a:bodyPr wrap="none" anchorCtr="0"/>
              <a:lstStyle/>
              <a:p>
                <a:pPr algn="ctr">
                  <a:defRPr lang="es-ES" sz="105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Hoja1!$A$2:$A$11</c:f>
              <c:strCache>
                <c:ptCount val="10"/>
                <c:pt idx="0">
                  <c:v>Recomendaciones de 
amigos, conocidos y 
familiares</c:v>
                </c:pt>
                <c:pt idx="1">
                  <c:v>Redes sociales 
(Facebook, Twitter, 
etc), foros, 
blogs, etc</c:v>
                </c:pt>
                <c:pt idx="2">
                  <c:v>Búsquedas en internet en 
general</c:v>
                </c:pt>
                <c:pt idx="3">
                  <c:v>Reseñas en publicaciones 
(periódicos, revistas…) 
online</c:v>
                </c:pt>
                <c:pt idx="4">
                  <c:v>Librerías/Tiendas físicas</c:v>
                </c:pt>
                <c:pt idx="5">
                  <c:v>Reseñas en publicaciones 
(periódicos, revistas…) 
impresas</c:v>
                </c:pt>
                <c:pt idx="6">
                  <c:v>Páginas web 
especializadas en 
literatura</c:v>
                </c:pt>
                <c:pt idx="7">
                  <c:v>Bibliotecas</c:v>
                </c:pt>
                <c:pt idx="8">
                  <c:v>Programas de radio</c:v>
                </c:pt>
                <c:pt idx="9">
                  <c:v>Tiendas/Puntos de venta 
online</c:v>
                </c:pt>
              </c:strCache>
            </c:strRef>
          </c:cat>
          <c:val>
            <c:numRef>
              <c:f>Hoja1!$B$2:$B$11</c:f>
              <c:numCache>
                <c:formatCode>General</c:formatCode>
                <c:ptCount val="10"/>
                <c:pt idx="0">
                  <c:v>38.5</c:v>
                </c:pt>
                <c:pt idx="1">
                  <c:v>32.200000000000003</c:v>
                </c:pt>
                <c:pt idx="2">
                  <c:v>29.7</c:v>
                </c:pt>
                <c:pt idx="3">
                  <c:v>23.9</c:v>
                </c:pt>
                <c:pt idx="4">
                  <c:v>19</c:v>
                </c:pt>
                <c:pt idx="5">
                  <c:v>15.9</c:v>
                </c:pt>
                <c:pt idx="6">
                  <c:v>14</c:v>
                </c:pt>
                <c:pt idx="7">
                  <c:v>6.8</c:v>
                </c:pt>
                <c:pt idx="8">
                  <c:v>3.1</c:v>
                </c:pt>
                <c:pt idx="9">
                  <c:v>1.1000000000000001</c:v>
                </c:pt>
              </c:numCache>
            </c:numRef>
          </c:val>
          <c:extLst>
            <c:ext xmlns:c16="http://schemas.microsoft.com/office/drawing/2014/chart" uri="{C3380CC4-5D6E-409C-BE32-E72D297353CC}">
              <c16:uniqueId val="{00000002-47BE-44D5-A6FE-3E22646B05FD}"/>
            </c:ext>
          </c:extLst>
        </c:ser>
        <c:dLbls>
          <c:showLegendKey val="0"/>
          <c:showVal val="0"/>
          <c:showCatName val="0"/>
          <c:showSerName val="0"/>
          <c:showPercent val="0"/>
          <c:showBubbleSize val="0"/>
        </c:dLbls>
        <c:gapWidth val="27"/>
        <c:axId val="190882944"/>
        <c:axId val="190884480"/>
      </c:barChart>
      <c:catAx>
        <c:axId val="190882944"/>
        <c:scaling>
          <c:orientation val="maxMin"/>
        </c:scaling>
        <c:delete val="1"/>
        <c:axPos val="l"/>
        <c:numFmt formatCode="General" sourceLinked="0"/>
        <c:majorTickMark val="none"/>
        <c:minorTickMark val="none"/>
        <c:tickLblPos val="nextTo"/>
        <c:crossAx val="190884480"/>
        <c:crosses val="autoZero"/>
        <c:auto val="1"/>
        <c:lblAlgn val="ctr"/>
        <c:lblOffset val="100"/>
        <c:noMultiLvlLbl val="0"/>
      </c:catAx>
      <c:valAx>
        <c:axId val="190884480"/>
        <c:scaling>
          <c:orientation val="minMax"/>
          <c:max val="100"/>
          <c:min val="0"/>
        </c:scaling>
        <c:delete val="1"/>
        <c:axPos val="b"/>
        <c:numFmt formatCode="General" sourceLinked="1"/>
        <c:majorTickMark val="out"/>
        <c:minorTickMark val="none"/>
        <c:tickLblPos val="none"/>
        <c:crossAx val="190882944"/>
        <c:crosses val="max"/>
        <c:crossBetween val="between"/>
        <c:majorUnit val="10"/>
        <c:minorUnit val="1"/>
      </c:valAx>
    </c:plotArea>
    <c:plotVisOnly val="1"/>
    <c:dispBlanksAs val="gap"/>
    <c:showDLblsOverMax val="0"/>
  </c:chart>
  <c:txPr>
    <a:bodyPr/>
    <a:lstStyle/>
    <a:p>
      <a:pPr>
        <a:defRPr sz="1800"/>
      </a:pPr>
      <a:endParaRPr lang="es-E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7.796821118618868E-3"/>
          <c:y val="0.1287135734409717"/>
          <c:w val="0.91313134617130176"/>
          <c:h val="0.82376991771807284"/>
        </c:manualLayout>
      </c:layout>
      <c:lineChart>
        <c:grouping val="standard"/>
        <c:varyColors val="0"/>
        <c:ser>
          <c:idx val="0"/>
          <c:order val="0"/>
          <c:tx>
            <c:strRef>
              <c:f>Hoja1!$A$1</c:f>
              <c:strCache>
                <c:ptCount val="1"/>
                <c:pt idx="0">
                  <c:v>Columna1</c:v>
                </c:pt>
              </c:strCache>
            </c:strRef>
          </c:tx>
          <c:marker>
            <c:symbol val="circle"/>
            <c:size val="11"/>
            <c:spPr>
              <a:solidFill>
                <a:schemeClr val="accent6">
                  <a:lumMod val="60000"/>
                  <a:lumOff val="40000"/>
                </a:schemeClr>
              </a:solidFill>
              <a:ln w="12700" cap="flat" cmpd="sng" algn="ctr">
                <a:solidFill>
                  <a:schemeClr val="accent6">
                    <a:lumMod val="50000"/>
                  </a:schemeClr>
                </a:solidFill>
                <a:prstDash val="solid"/>
                <a:miter lim="800000"/>
              </a:ln>
              <a:effectLst/>
            </c:spPr>
          </c:marker>
          <c:cat>
            <c:strLit>
              <c:ptCount val="9"/>
              <c:pt idx="0">
                <c:v>2</c:v>
              </c:pt>
              <c:pt idx="1">
                <c:v>3</c:v>
              </c:pt>
              <c:pt idx="2">
                <c:v>4</c:v>
              </c:pt>
              <c:pt idx="3">
                <c:v>5</c:v>
              </c:pt>
              <c:pt idx="4">
                <c:v>6</c:v>
              </c:pt>
              <c:pt idx="5">
                <c:v>7</c:v>
              </c:pt>
              <c:pt idx="6">
                <c:v>8</c:v>
              </c:pt>
              <c:pt idx="7">
                <c:v>9</c:v>
              </c:pt>
              <c:pt idx="8">
                <c:v>10</c:v>
              </c:pt>
              <c:extLst>
                <c:ext xmlns:c15="http://schemas.microsoft.com/office/drawing/2012/chart" uri="{02D57815-91ED-43cb-92C2-25804820EDAC}">
                  <c15:autoCat val="1"/>
                </c:ext>
              </c:extLst>
            </c:strLit>
          </c:cat>
          <c:val>
            <c:numRef>
              <c:f>Hoja1!$A$2:$A$12</c:f>
              <c:numCache>
                <c:formatCode>General</c:formatCode>
                <c:ptCount val="9"/>
                <c:pt idx="0">
                  <c:v>2017</c:v>
                </c:pt>
                <c:pt idx="1">
                  <c:v>2018</c:v>
                </c:pt>
                <c:pt idx="2">
                  <c:v>2019</c:v>
                </c:pt>
                <c:pt idx="3">
                  <c:v>2020</c:v>
                </c:pt>
                <c:pt idx="4">
                  <c:v>2021</c:v>
                </c:pt>
                <c:pt idx="5">
                  <c:v>2022</c:v>
                </c:pt>
                <c:pt idx="6">
                  <c:v>2023</c:v>
                </c:pt>
                <c:pt idx="7">
                  <c:v>2024</c:v>
                </c:pt>
                <c:pt idx="8">
                  <c:v>2025</c:v>
                </c:pt>
              </c:numCache>
              <c:extLst/>
            </c:numRef>
          </c:val>
          <c:smooth val="0"/>
          <c:extLst>
            <c:ext xmlns:c16="http://schemas.microsoft.com/office/drawing/2014/chart" uri="{C3380CC4-5D6E-409C-BE32-E72D297353CC}">
              <c16:uniqueId val="{00000000-5741-44F5-BB8C-6062C2D651BE}"/>
            </c:ext>
          </c:extLst>
        </c:ser>
        <c:ser>
          <c:idx val="1"/>
          <c:order val="1"/>
          <c:tx>
            <c:strRef>
              <c:f>Hoja1!$B$1</c:f>
              <c:strCache>
                <c:ptCount val="1"/>
                <c:pt idx="0">
                  <c:v>Castellano</c:v>
                </c:pt>
              </c:strCache>
            </c:strRef>
          </c:tx>
          <c:spPr>
            <a:ln w="28575" cap="flat" cmpd="sng" algn="ctr">
              <a:solidFill>
                <a:srgbClr val="1F2A44"/>
              </a:solidFill>
              <a:prstDash val="solid"/>
              <a:miter lim="800000"/>
            </a:ln>
            <a:effectLst/>
          </c:spPr>
          <c:marker>
            <c:symbol val="circle"/>
            <c:size val="11"/>
            <c:spPr>
              <a:solidFill>
                <a:srgbClr val="002060"/>
              </a:solidFill>
              <a:ln w="12700" cap="flat" cmpd="sng" algn="ctr">
                <a:solidFill>
                  <a:srgbClr val="1F2A44"/>
                </a:solidFill>
                <a:prstDash val="solid"/>
                <a:miter lim="800000"/>
              </a:ln>
              <a:effectLst/>
            </c:spPr>
          </c:marker>
          <c:dPt>
            <c:idx val="0"/>
            <c:bubble3D val="0"/>
            <c:spPr>
              <a:ln w="28575" cap="flat" cmpd="sng" algn="ctr">
                <a:solidFill>
                  <a:srgbClr val="1F2A44"/>
                </a:solidFill>
                <a:prstDash val="sysDash"/>
                <a:miter lim="800000"/>
              </a:ln>
              <a:effectLst/>
            </c:spPr>
            <c:extLst>
              <c:ext xmlns:c16="http://schemas.microsoft.com/office/drawing/2014/chart" uri="{C3380CC4-5D6E-409C-BE32-E72D297353CC}">
                <c16:uniqueId val="{00000002-5741-44F5-BB8C-6062C2D651BE}"/>
              </c:ext>
            </c:extLst>
          </c:dPt>
          <c:dPt>
            <c:idx val="1"/>
            <c:bubble3D val="0"/>
            <c:extLst>
              <c:ext xmlns:c16="http://schemas.microsoft.com/office/drawing/2014/chart" uri="{C3380CC4-5D6E-409C-BE32-E72D297353CC}">
                <c16:uniqueId val="{00000003-5741-44F5-BB8C-6062C2D651BE}"/>
              </c:ext>
            </c:extLst>
          </c:dPt>
          <c:dPt>
            <c:idx val="2"/>
            <c:bubble3D val="0"/>
            <c:extLst>
              <c:ext xmlns:c16="http://schemas.microsoft.com/office/drawing/2014/chart" uri="{C3380CC4-5D6E-409C-BE32-E72D297353CC}">
                <c16:uniqueId val="{00000004-5741-44F5-BB8C-6062C2D651BE}"/>
              </c:ext>
            </c:extLst>
          </c:dPt>
          <c:dPt>
            <c:idx val="3"/>
            <c:bubble3D val="0"/>
            <c:extLst>
              <c:ext xmlns:c16="http://schemas.microsoft.com/office/drawing/2014/chart" uri="{C3380CC4-5D6E-409C-BE32-E72D297353CC}">
                <c16:uniqueId val="{00000004-9BF3-47F4-AE12-E6A2C85E067A}"/>
              </c:ext>
            </c:extLst>
          </c:dPt>
          <c:dPt>
            <c:idx val="4"/>
            <c:bubble3D val="0"/>
            <c:extLst>
              <c:ext xmlns:c16="http://schemas.microsoft.com/office/drawing/2014/chart" uri="{C3380CC4-5D6E-409C-BE32-E72D297353CC}">
                <c16:uniqueId val="{00000006-70A4-4FA2-9C01-E9A384A254F6}"/>
              </c:ext>
            </c:extLst>
          </c:dPt>
          <c:dPt>
            <c:idx val="5"/>
            <c:bubble3D val="0"/>
            <c:extLst>
              <c:ext xmlns:c16="http://schemas.microsoft.com/office/drawing/2014/chart" uri="{C3380CC4-5D6E-409C-BE32-E72D297353CC}">
                <c16:uniqueId val="{00000008-D996-4029-BB50-390CA6365A30}"/>
              </c:ext>
            </c:extLst>
          </c:dPt>
          <c:dPt>
            <c:idx val="6"/>
            <c:bubble3D val="0"/>
            <c:extLst>
              <c:ext xmlns:c16="http://schemas.microsoft.com/office/drawing/2014/chart" uri="{C3380CC4-5D6E-409C-BE32-E72D297353CC}">
                <c16:uniqueId val="{00000009-A436-43DC-8A0C-A72AA72FB037}"/>
              </c:ext>
            </c:extLst>
          </c:dPt>
          <c:dPt>
            <c:idx val="7"/>
            <c:bubble3D val="0"/>
            <c:extLst>
              <c:ext xmlns:c16="http://schemas.microsoft.com/office/drawing/2014/chart" uri="{C3380CC4-5D6E-409C-BE32-E72D297353CC}">
                <c16:uniqueId val="{0000000A-38F2-48A4-8B8C-A286728FB3EC}"/>
              </c:ext>
            </c:extLst>
          </c:dPt>
          <c:dLbls>
            <c:dLbl>
              <c:idx val="2"/>
              <c:numFmt formatCode="0.0&quot;%&quot;" sourceLinked="0"/>
              <c:spPr>
                <a:noFill/>
                <a:ln>
                  <a:noFill/>
                </a:ln>
                <a:effectLst/>
              </c:spPr>
              <c:txPr>
                <a:bodyPr wrap="none"/>
                <a:lstStyle/>
                <a:p>
                  <a:pPr>
                    <a:defRPr sz="1050" b="0">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5741-44F5-BB8C-6062C2D651BE}"/>
                </c:ext>
              </c:extLst>
            </c:dLbl>
            <c:dLbl>
              <c:idx val="3"/>
              <c:numFmt formatCode="0.0&quot;%&quot;" sourceLinked="0"/>
              <c:spPr>
                <a:noFill/>
                <a:ln>
                  <a:noFill/>
                </a:ln>
                <a:effectLst/>
              </c:spPr>
              <c:txPr>
                <a:bodyPr wrap="none" anchorCtr="0"/>
                <a:lstStyle/>
                <a:p>
                  <a:pPr algn="ctr" rtl="0">
                    <a:defRPr lang="en-US" sz="1050" b="0" i="0" u="none" strike="noStrike" kern="1200" baseline="0">
                      <a:solidFill>
                        <a:prstClr val="black"/>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9BF3-47F4-AE12-E6A2C85E067A}"/>
                </c:ext>
              </c:extLst>
            </c:dLbl>
            <c:dLbl>
              <c:idx val="4"/>
              <c:numFmt formatCode="0.0&quot;%&quot;" sourceLinked="0"/>
              <c:spPr>
                <a:noFill/>
                <a:ln>
                  <a:noFill/>
                </a:ln>
                <a:effectLst/>
              </c:spPr>
              <c:txPr>
                <a:bodyPr wrap="none" anchorCtr="0"/>
                <a:lstStyle/>
                <a:p>
                  <a:pPr algn="ctr" rtl="0">
                    <a:defRPr lang="en-US" sz="1050" b="0" i="0" u="none" strike="noStrike" kern="1200" baseline="0">
                      <a:solidFill>
                        <a:prstClr val="black"/>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70A4-4FA2-9C01-E9A384A254F6}"/>
                </c:ext>
              </c:extLst>
            </c:dLbl>
            <c:dLbl>
              <c:idx val="6"/>
              <c:numFmt formatCode="0.0&quot;%&quot;" sourceLinked="0"/>
              <c:spPr>
                <a:noFill/>
                <a:ln>
                  <a:noFill/>
                </a:ln>
                <a:effectLst/>
              </c:spPr>
              <c:txPr>
                <a:bodyPr wrap="none" anchorCtr="0"/>
                <a:lstStyle/>
                <a:p>
                  <a:pPr algn="ctr" rtl="0">
                    <a:defRPr lang="en-US" sz="1050" b="0" i="0" u="none" strike="noStrike" kern="1200" baseline="0">
                      <a:solidFill>
                        <a:prstClr val="black"/>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A436-43DC-8A0C-A72AA72FB037}"/>
                </c:ext>
              </c:extLst>
            </c:dLbl>
            <c:dLbl>
              <c:idx val="7"/>
              <c:numFmt formatCode="0.0&quot;%&quot;" sourceLinked="0"/>
              <c:spPr>
                <a:noFill/>
                <a:ln>
                  <a:noFill/>
                </a:ln>
                <a:effectLst/>
              </c:spPr>
              <c:txPr>
                <a:bodyPr wrap="none"/>
                <a:lstStyle/>
                <a:p>
                  <a:pPr>
                    <a:defRPr sz="1050" b="0">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38F2-48A4-8B8C-A286728FB3EC}"/>
                </c:ext>
              </c:extLst>
            </c:dLbl>
            <c:dLbl>
              <c:idx val="8"/>
              <c:numFmt formatCode="0.0&quot;%&quot;" sourceLinked="0"/>
              <c:spPr>
                <a:noFill/>
                <a:ln>
                  <a:noFill/>
                </a:ln>
                <a:effectLst/>
              </c:spPr>
              <c:txPr>
                <a:bodyPr wrap="none"/>
                <a:lstStyle/>
                <a:p>
                  <a:pPr>
                    <a:defRPr sz="1050" b="1">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100D-43FF-979D-AB0DC9B2DD49}"/>
                </c:ext>
              </c:extLst>
            </c:dLbl>
            <c:numFmt formatCode="0.0&quot;%&quot;" sourceLinked="0"/>
            <c:spPr>
              <a:noFill/>
              <a:ln>
                <a:noFill/>
              </a:ln>
              <a:effectLst/>
            </c:spPr>
            <c:txPr>
              <a:bodyPr wrap="none"/>
              <a:lstStyle/>
              <a:p>
                <a:pPr>
                  <a:defRPr sz="1050">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Lit>
              <c:ptCount val="9"/>
              <c:pt idx="0">
                <c:v>2</c:v>
              </c:pt>
              <c:pt idx="1">
                <c:v>3</c:v>
              </c:pt>
              <c:pt idx="2">
                <c:v>4</c:v>
              </c:pt>
              <c:pt idx="3">
                <c:v>5</c:v>
              </c:pt>
              <c:pt idx="4">
                <c:v>6</c:v>
              </c:pt>
              <c:pt idx="5">
                <c:v>7</c:v>
              </c:pt>
              <c:pt idx="6">
                <c:v>8</c:v>
              </c:pt>
              <c:pt idx="7">
                <c:v>9</c:v>
              </c:pt>
              <c:pt idx="8">
                <c:v>10</c:v>
              </c:pt>
              <c:extLst>
                <c:ext xmlns:c15="http://schemas.microsoft.com/office/drawing/2012/chart" uri="{02D57815-91ED-43cb-92C2-25804820EDAC}">
                  <c15:autoCat val="1"/>
                </c:ext>
              </c:extLst>
            </c:strLit>
          </c:cat>
          <c:val>
            <c:numRef>
              <c:f>Hoja1!$B$2:$B$12</c:f>
              <c:numCache>
                <c:formatCode>General</c:formatCode>
                <c:ptCount val="9"/>
                <c:pt idx="0">
                  <c:v>4.3</c:v>
                </c:pt>
                <c:pt idx="1">
                  <c:v>5.9</c:v>
                </c:pt>
                <c:pt idx="2">
                  <c:v>5.3</c:v>
                </c:pt>
                <c:pt idx="3">
                  <c:v>5.8</c:v>
                </c:pt>
                <c:pt idx="4">
                  <c:v>5.7</c:v>
                </c:pt>
                <c:pt idx="5">
                  <c:v>5.7</c:v>
                </c:pt>
                <c:pt idx="6">
                  <c:v>5.9</c:v>
                </c:pt>
                <c:pt idx="7">
                  <c:v>6.5</c:v>
                </c:pt>
                <c:pt idx="8">
                  <c:v>5.5</c:v>
                </c:pt>
              </c:numCache>
              <c:extLst/>
            </c:numRef>
          </c:val>
          <c:smooth val="0"/>
          <c:extLst>
            <c:ext xmlns:c16="http://schemas.microsoft.com/office/drawing/2014/chart" uri="{C3380CC4-5D6E-409C-BE32-E72D297353CC}">
              <c16:uniqueId val="{00000006-5741-44F5-BB8C-6062C2D651BE}"/>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1"/>
        <c:axPos val="b"/>
        <c:numFmt formatCode="General" sourceLinked="1"/>
        <c:majorTickMark val="none"/>
        <c:minorTickMark val="none"/>
        <c:tickLblPos val="nextTo"/>
        <c:crossAx val="104563456"/>
        <c:crosses val="autoZero"/>
        <c:auto val="1"/>
        <c:lblAlgn val="ctr"/>
        <c:lblOffset val="100"/>
        <c:noMultiLvlLbl val="0"/>
      </c:catAx>
      <c:valAx>
        <c:axId val="104563456"/>
        <c:scaling>
          <c:orientation val="minMax"/>
          <c:max val="10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670523239330578E-2"/>
          <c:y val="2.8063924678595743E-2"/>
          <c:w val="0.91503509400857141"/>
          <c:h val="0.92728517311012459"/>
        </c:manualLayout>
      </c:layout>
      <c:barChart>
        <c:barDir val="bar"/>
        <c:grouping val="clustered"/>
        <c:varyColors val="0"/>
        <c:ser>
          <c:idx val="0"/>
          <c:order val="0"/>
          <c:tx>
            <c:strRef>
              <c:f>Hoja1!$B$1</c:f>
              <c:strCache>
                <c:ptCount val="1"/>
                <c:pt idx="0">
                  <c:v>Serie 1</c:v>
                </c:pt>
              </c:strCache>
            </c:strRef>
          </c:tx>
          <c:spPr>
            <a:solidFill>
              <a:srgbClr val="9D5535"/>
            </a:solidFill>
            <a:ln w="12700" cap="flat" cmpd="sng" algn="ctr">
              <a:noFill/>
              <a:prstDash val="solid"/>
              <a:miter lim="800000"/>
            </a:ln>
            <a:effectLst/>
          </c:spPr>
          <c:invertIfNegative val="0"/>
          <c:dLbls>
            <c:dLbl>
              <c:idx val="0"/>
              <c:numFmt formatCode="0.0&quot;%&quot;" sourceLinked="0"/>
              <c:spPr>
                <a:ln>
                  <a:noFill/>
                </a:ln>
              </c:spPr>
              <c:txPr>
                <a:bodyPr wrap="none" anchorCtr="0"/>
                <a:lstStyle/>
                <a:p>
                  <a:pPr algn="ctr">
                    <a:defRPr lang="es-ES" sz="105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47BE-44D5-A6FE-3E22646B05FD}"/>
                </c:ext>
              </c:extLst>
            </c:dLbl>
            <c:dLbl>
              <c:idx val="1"/>
              <c:numFmt formatCode="0.0&quot;%&quot;" sourceLinked="0"/>
              <c:spPr>
                <a:ln>
                  <a:noFill/>
                </a:ln>
              </c:spPr>
              <c:txPr>
                <a:bodyPr wrap="none" anchorCtr="0"/>
                <a:lstStyle/>
                <a:p>
                  <a:pPr algn="ctr">
                    <a:defRPr lang="es-ES" sz="105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47BE-44D5-A6FE-3E22646B05FD}"/>
                </c:ext>
              </c:extLst>
            </c:dLbl>
            <c:numFmt formatCode="0.0&quot;%&quot;" sourceLinked="0"/>
            <c:spPr>
              <a:noFill/>
              <a:ln>
                <a:noFill/>
              </a:ln>
              <a:effectLst/>
            </c:spPr>
            <c:txPr>
              <a:bodyPr wrap="none" anchorCtr="0"/>
              <a:lstStyle/>
              <a:p>
                <a:pPr algn="ctr">
                  <a:defRPr lang="es-ES" sz="105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Hoja1!$A$2:$A$11</c:f>
              <c:strCache>
                <c:ptCount val="10"/>
                <c:pt idx="0">
                  <c:v>Recomendaciones de 
amigos, conocidos y 
familiares</c:v>
                </c:pt>
                <c:pt idx="1">
                  <c:v>Redes sociales 
(Facebook, Twitter, 
etc), foros, 
blogs, etc</c:v>
                </c:pt>
                <c:pt idx="2">
                  <c:v>Búsquedas en internet en 
general</c:v>
                </c:pt>
                <c:pt idx="3">
                  <c:v>Reseñas en publicaciones 
(periódicos, revistas…) 
online</c:v>
                </c:pt>
                <c:pt idx="4">
                  <c:v>Librerías/Tiendas físicas</c:v>
                </c:pt>
                <c:pt idx="5">
                  <c:v>Reseñas en publicaciones 
(periódicos, revistas…) 
impresas</c:v>
                </c:pt>
                <c:pt idx="6">
                  <c:v>Páginas web 
especializadas en 
literatura</c:v>
                </c:pt>
                <c:pt idx="7">
                  <c:v>Bibliotecas</c:v>
                </c:pt>
                <c:pt idx="8">
                  <c:v>Programas de radio</c:v>
                </c:pt>
                <c:pt idx="9">
                  <c:v>Tiendas/Puntos de venta 
online</c:v>
                </c:pt>
              </c:strCache>
            </c:strRef>
          </c:cat>
          <c:val>
            <c:numRef>
              <c:f>Hoja1!$B$2:$B$11</c:f>
              <c:numCache>
                <c:formatCode>General</c:formatCode>
                <c:ptCount val="10"/>
                <c:pt idx="0">
                  <c:v>48.8</c:v>
                </c:pt>
                <c:pt idx="1">
                  <c:v>25.3</c:v>
                </c:pt>
                <c:pt idx="2">
                  <c:v>21.1</c:v>
                </c:pt>
                <c:pt idx="3">
                  <c:v>17.8</c:v>
                </c:pt>
                <c:pt idx="4">
                  <c:v>17.3</c:v>
                </c:pt>
                <c:pt idx="5">
                  <c:v>18</c:v>
                </c:pt>
                <c:pt idx="6">
                  <c:v>25.6</c:v>
                </c:pt>
                <c:pt idx="7">
                  <c:v>4.8</c:v>
                </c:pt>
                <c:pt idx="8">
                  <c:v>3.1</c:v>
                </c:pt>
                <c:pt idx="9">
                  <c:v>3.2</c:v>
                </c:pt>
              </c:numCache>
            </c:numRef>
          </c:val>
          <c:extLst>
            <c:ext xmlns:c16="http://schemas.microsoft.com/office/drawing/2014/chart" uri="{C3380CC4-5D6E-409C-BE32-E72D297353CC}">
              <c16:uniqueId val="{00000002-47BE-44D5-A6FE-3E22646B05FD}"/>
            </c:ext>
          </c:extLst>
        </c:ser>
        <c:dLbls>
          <c:showLegendKey val="0"/>
          <c:showVal val="0"/>
          <c:showCatName val="0"/>
          <c:showSerName val="0"/>
          <c:showPercent val="0"/>
          <c:showBubbleSize val="0"/>
        </c:dLbls>
        <c:gapWidth val="27"/>
        <c:axId val="190882944"/>
        <c:axId val="190884480"/>
      </c:barChart>
      <c:catAx>
        <c:axId val="190882944"/>
        <c:scaling>
          <c:orientation val="maxMin"/>
        </c:scaling>
        <c:delete val="1"/>
        <c:axPos val="l"/>
        <c:numFmt formatCode="General" sourceLinked="0"/>
        <c:majorTickMark val="none"/>
        <c:minorTickMark val="none"/>
        <c:tickLblPos val="nextTo"/>
        <c:crossAx val="190884480"/>
        <c:crosses val="autoZero"/>
        <c:auto val="1"/>
        <c:lblAlgn val="ctr"/>
        <c:lblOffset val="100"/>
        <c:noMultiLvlLbl val="0"/>
      </c:catAx>
      <c:valAx>
        <c:axId val="190884480"/>
        <c:scaling>
          <c:orientation val="minMax"/>
          <c:max val="100"/>
          <c:min val="0"/>
        </c:scaling>
        <c:delete val="1"/>
        <c:axPos val="b"/>
        <c:numFmt formatCode="General" sourceLinked="1"/>
        <c:majorTickMark val="out"/>
        <c:minorTickMark val="none"/>
        <c:tickLblPos val="none"/>
        <c:crossAx val="190882944"/>
        <c:crosses val="max"/>
        <c:crossBetween val="between"/>
        <c:majorUnit val="10"/>
        <c:minorUnit val="1"/>
      </c:valAx>
    </c:plotArea>
    <c:plotVisOnly val="1"/>
    <c:dispBlanksAs val="gap"/>
    <c:showDLblsOverMax val="0"/>
  </c:chart>
  <c:txPr>
    <a:bodyPr/>
    <a:lstStyle/>
    <a:p>
      <a:pPr>
        <a:defRPr sz="1800"/>
      </a:pPr>
      <a:endParaRPr lang="es-ES"/>
    </a:p>
  </c:txPr>
  <c:externalData r:id="rId1">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1589255208435604"/>
          <c:y val="0.15726274864021317"/>
          <c:w val="0.75197439472185679"/>
          <c:h val="0.71539968975199786"/>
        </c:manualLayout>
      </c:layout>
      <c:doughnutChart>
        <c:varyColors val="1"/>
        <c:ser>
          <c:idx val="0"/>
          <c:order val="0"/>
          <c:tx>
            <c:strRef>
              <c:f>Hoja1!$B$1</c:f>
              <c:strCache>
                <c:ptCount val="1"/>
                <c:pt idx="0">
                  <c:v>FORMATO</c:v>
                </c:pt>
              </c:strCache>
            </c:strRef>
          </c:tx>
          <c:spPr>
            <a:solidFill>
              <a:srgbClr val="F2E9D8"/>
            </a:solidFill>
          </c:spPr>
          <c:explosion val="2"/>
          <c:dPt>
            <c:idx val="0"/>
            <c:bubble3D val="0"/>
            <c:spPr>
              <a:solidFill>
                <a:srgbClr val="9D5535"/>
              </a:solidFill>
              <a:ln>
                <a:noFill/>
              </a:ln>
              <a:effectLst/>
            </c:spPr>
            <c:extLst>
              <c:ext xmlns:c16="http://schemas.microsoft.com/office/drawing/2014/chart" uri="{C3380CC4-5D6E-409C-BE32-E72D297353CC}">
                <c16:uniqueId val="{00000001-1DEA-4985-AE47-C816F5FF6E58}"/>
              </c:ext>
            </c:extLst>
          </c:dPt>
          <c:dPt>
            <c:idx val="1"/>
            <c:bubble3D val="0"/>
            <c:explosion val="0"/>
            <c:spPr>
              <a:solidFill>
                <a:schemeClr val="bg1">
                  <a:lumMod val="85000"/>
                </a:schemeClr>
              </a:solidFill>
              <a:ln>
                <a:noFill/>
              </a:ln>
              <a:effectLst/>
            </c:spPr>
            <c:extLst>
              <c:ext xmlns:c16="http://schemas.microsoft.com/office/drawing/2014/chart" uri="{C3380CC4-5D6E-409C-BE32-E72D297353CC}">
                <c16:uniqueId val="{00000003-1DEA-4985-AE47-C816F5FF6E58}"/>
              </c:ext>
            </c:extLst>
          </c:dPt>
          <c:dLbls>
            <c:dLbl>
              <c:idx val="0"/>
              <c:layout>
                <c:manualLayout>
                  <c:x val="-4.9491526843311292E-3"/>
                  <c:y val="-0.34973042859492315"/>
                </c:manualLayout>
              </c:layout>
              <c:numFmt formatCode="0.0&quot;%&quot;" sourceLinked="0"/>
              <c:spPr>
                <a:noFill/>
                <a:ln>
                  <a:noFill/>
                </a:ln>
                <a:effectLst/>
              </c:spPr>
              <c:txPr>
                <a:bodyPr rot="0" spcFirstLastPara="1" vertOverflow="ellipsis" vert="horz" wrap="none" anchor="ctr" anchorCtr="1"/>
                <a:lstStyle/>
                <a:p>
                  <a:pPr>
                    <a:defRPr sz="1200" b="0" i="0" u="none" strike="noStrike" kern="1200" baseline="0">
                      <a:solidFill>
                        <a:schemeClr val="bg1"/>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1-1DEA-4985-AE47-C816F5FF6E58}"/>
                </c:ext>
              </c:extLst>
            </c:dLbl>
            <c:dLbl>
              <c:idx val="1"/>
              <c:layout>
                <c:manualLayout>
                  <c:x val="1.0019284298992842E-2"/>
                  <c:y val="-5.6949532946100742E-3"/>
                </c:manualLayout>
              </c:layout>
              <c:numFmt formatCode="0.0&quot;%&quot;" sourceLinked="0"/>
              <c:spPr>
                <a:noFill/>
                <a:ln>
                  <a:noFill/>
                </a:ln>
                <a:effectLst/>
              </c:spPr>
              <c:txPr>
                <a:bodyPr rot="0" spcFirstLastPara="1" vertOverflow="ellipsis" vert="horz" wrap="none" anchor="ctr" anchorCtr="1"/>
                <a:lstStyle/>
                <a:p>
                  <a:pPr>
                    <a:defRPr sz="12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3-1DEA-4985-AE47-C816F5FF6E58}"/>
                </c:ext>
              </c:extLst>
            </c:dLbl>
            <c:numFmt formatCode="0.0&quot;%&quot;" sourceLinked="0"/>
            <c:spPr>
              <a:noFill/>
              <a:ln>
                <a:noFill/>
              </a:ln>
              <a:effectLst/>
            </c:spPr>
            <c:txPr>
              <a:bodyPr rot="0" spcFirstLastPara="1" vertOverflow="ellipsis" vert="horz" wrap="none" anchor="ctr" anchorCtr="1"/>
              <a:lstStyle/>
              <a:p>
                <a:pPr>
                  <a:defRPr sz="14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Hoja1!$A$2:$A$3</c:f>
              <c:strCache>
                <c:ptCount val="2"/>
                <c:pt idx="0">
                  <c:v>si</c:v>
                </c:pt>
                <c:pt idx="1">
                  <c:v>no</c:v>
                </c:pt>
              </c:strCache>
            </c:strRef>
          </c:cat>
          <c:val>
            <c:numRef>
              <c:f>Hoja1!$B$2:$B$3</c:f>
              <c:numCache>
                <c:formatCode>General</c:formatCode>
                <c:ptCount val="2"/>
                <c:pt idx="0">
                  <c:v>73.599999999999994</c:v>
                </c:pt>
                <c:pt idx="1">
                  <c:v>26.400000000000006</c:v>
                </c:pt>
              </c:numCache>
            </c:numRef>
          </c:val>
          <c:extLst>
            <c:ext xmlns:c16="http://schemas.microsoft.com/office/drawing/2014/chart" uri="{C3380CC4-5D6E-409C-BE32-E72D297353CC}">
              <c16:uniqueId val="{00000006-1DEA-4985-AE47-C816F5FF6E58}"/>
            </c:ext>
          </c:extLst>
        </c:ser>
        <c:dLbls>
          <c:showLegendKey val="0"/>
          <c:showVal val="0"/>
          <c:showCatName val="0"/>
          <c:showSerName val="0"/>
          <c:showPercent val="0"/>
          <c:showBubbleSize val="0"/>
          <c:showLeaderLines val="0"/>
        </c:dLbls>
        <c:firstSliceAng val="0"/>
        <c:holeSize val="45"/>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s-E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84035090095177E-3"/>
          <c:y val="0.13477245588564504"/>
          <c:w val="0.99967722069579446"/>
          <c:h val="0.85365098119372584"/>
        </c:manualLayout>
      </c:layout>
      <c:barChart>
        <c:barDir val="bar"/>
        <c:grouping val="clustered"/>
        <c:varyColors val="0"/>
        <c:ser>
          <c:idx val="0"/>
          <c:order val="0"/>
          <c:tx>
            <c:strRef>
              <c:f>Hoja1!$B$1</c:f>
              <c:strCache>
                <c:ptCount val="1"/>
                <c:pt idx="0">
                  <c:v>frecuencia</c:v>
                </c:pt>
              </c:strCache>
            </c:strRef>
          </c:tx>
          <c:spPr>
            <a:solidFill>
              <a:srgbClr val="703D26"/>
            </a:solidFill>
            <a:ln>
              <a:noFill/>
            </a:ln>
            <a:effectLst/>
          </c:spPr>
          <c:invertIfNegative val="0"/>
          <c:dPt>
            <c:idx val="0"/>
            <c:invertIfNegative val="0"/>
            <c:bubble3D val="0"/>
            <c:spPr>
              <a:solidFill>
                <a:srgbClr val="703D26"/>
              </a:solidFill>
              <a:ln>
                <a:noFill/>
              </a:ln>
              <a:effectLst/>
            </c:spPr>
            <c:extLst>
              <c:ext xmlns:c16="http://schemas.microsoft.com/office/drawing/2014/chart" uri="{C3380CC4-5D6E-409C-BE32-E72D297353CC}">
                <c16:uniqueId val="{00000001-6100-4FF0-A2E8-0FAA1A990A01}"/>
              </c:ext>
            </c:extLst>
          </c:dPt>
          <c:dPt>
            <c:idx val="1"/>
            <c:invertIfNegative val="0"/>
            <c:bubble3D val="0"/>
            <c:spPr>
              <a:solidFill>
                <a:srgbClr val="9D5535"/>
              </a:solidFill>
              <a:ln>
                <a:noFill/>
              </a:ln>
              <a:effectLst/>
            </c:spPr>
            <c:extLst>
              <c:ext xmlns:c16="http://schemas.microsoft.com/office/drawing/2014/chart" uri="{C3380CC4-5D6E-409C-BE32-E72D297353CC}">
                <c16:uniqueId val="{00000003-6100-4FF0-A2E8-0FAA1A990A01}"/>
              </c:ext>
            </c:extLst>
          </c:dPt>
          <c:dPt>
            <c:idx val="2"/>
            <c:invertIfNegative val="0"/>
            <c:bubble3D val="0"/>
            <c:spPr>
              <a:solidFill>
                <a:srgbClr val="D9A68F"/>
              </a:solidFill>
              <a:ln>
                <a:noFill/>
              </a:ln>
              <a:effectLst/>
            </c:spPr>
            <c:extLst>
              <c:ext xmlns:c16="http://schemas.microsoft.com/office/drawing/2014/chart" uri="{C3380CC4-5D6E-409C-BE32-E72D297353CC}">
                <c16:uniqueId val="{00000005-6100-4FF0-A2E8-0FAA1A990A01}"/>
              </c:ext>
            </c:extLst>
          </c:dPt>
          <c:dLbls>
            <c:numFmt formatCode="0.0&quot;%&quot;"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Hoja1!$A$2:$A$6</c:f>
              <c:strCache>
                <c:ptCount val="3"/>
                <c:pt idx="0">
                  <c:v>Frecuente</c:v>
                </c:pt>
                <c:pt idx="1">
                  <c:v>Ocasional</c:v>
                </c:pt>
                <c:pt idx="2">
                  <c:v>Nunca o casi nunca</c:v>
                </c:pt>
              </c:strCache>
              <c:extLst/>
            </c:strRef>
          </c:cat>
          <c:val>
            <c:numRef>
              <c:f>Hoja1!$B$2:$B$6</c:f>
              <c:numCache>
                <c:formatCode>General</c:formatCode>
                <c:ptCount val="3"/>
                <c:pt idx="0">
                  <c:v>45.2</c:v>
                </c:pt>
                <c:pt idx="1">
                  <c:v>31.4</c:v>
                </c:pt>
                <c:pt idx="2">
                  <c:v>23.4</c:v>
                </c:pt>
              </c:numCache>
              <c:extLst/>
            </c:numRef>
          </c:val>
          <c:extLst>
            <c:ext xmlns:c16="http://schemas.microsoft.com/office/drawing/2014/chart" uri="{C3380CC4-5D6E-409C-BE32-E72D297353CC}">
              <c16:uniqueId val="{0000000A-6100-4FF0-A2E8-0FAA1A990A01}"/>
            </c:ext>
          </c:extLst>
        </c:ser>
        <c:dLbls>
          <c:showLegendKey val="0"/>
          <c:showVal val="1"/>
          <c:showCatName val="0"/>
          <c:showSerName val="0"/>
          <c:showPercent val="0"/>
          <c:showBubbleSize val="0"/>
        </c:dLbls>
        <c:gapWidth val="100"/>
        <c:axId val="143230848"/>
        <c:axId val="143232384"/>
      </c:barChart>
      <c:catAx>
        <c:axId val="14323084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43232384"/>
        <c:crosses val="autoZero"/>
        <c:auto val="1"/>
        <c:lblAlgn val="ctr"/>
        <c:lblOffset val="100"/>
        <c:noMultiLvlLbl val="0"/>
      </c:catAx>
      <c:valAx>
        <c:axId val="143232384"/>
        <c:scaling>
          <c:orientation val="minMax"/>
          <c:max val="60"/>
          <c:min val="0"/>
        </c:scaling>
        <c:delete val="1"/>
        <c:axPos val="t"/>
        <c:numFmt formatCode="General" sourceLinked="1"/>
        <c:majorTickMark val="out"/>
        <c:minorTickMark val="none"/>
        <c:tickLblPos val="nextTo"/>
        <c:crossAx val="143230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4">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4335320487178107"/>
          <c:y val="0.13477245588564504"/>
          <c:w val="0.45664679512821899"/>
          <c:h val="0.85365098119372584"/>
        </c:manualLayout>
      </c:layout>
      <c:barChart>
        <c:barDir val="bar"/>
        <c:grouping val="clustered"/>
        <c:varyColors val="0"/>
        <c:ser>
          <c:idx val="0"/>
          <c:order val="0"/>
          <c:tx>
            <c:strRef>
              <c:f>Hoja1!$B$1</c:f>
              <c:strCache>
                <c:ptCount val="1"/>
                <c:pt idx="0">
                  <c:v>frecuencia</c:v>
                </c:pt>
              </c:strCache>
            </c:strRef>
          </c:tx>
          <c:spPr>
            <a:solidFill>
              <a:srgbClr val="703D26"/>
            </a:solidFill>
            <a:ln>
              <a:noFill/>
            </a:ln>
            <a:effectLst/>
          </c:spPr>
          <c:invertIfNegative val="0"/>
          <c:dPt>
            <c:idx val="0"/>
            <c:invertIfNegative val="0"/>
            <c:bubble3D val="0"/>
            <c:spPr>
              <a:solidFill>
                <a:srgbClr val="703D26"/>
              </a:solidFill>
              <a:ln>
                <a:noFill/>
              </a:ln>
              <a:effectLst/>
            </c:spPr>
            <c:extLst>
              <c:ext xmlns:c16="http://schemas.microsoft.com/office/drawing/2014/chart" uri="{C3380CC4-5D6E-409C-BE32-E72D297353CC}">
                <c16:uniqueId val="{00000001-6100-4FF0-A2E8-0FAA1A990A01}"/>
              </c:ext>
            </c:extLst>
          </c:dPt>
          <c:dPt>
            <c:idx val="1"/>
            <c:invertIfNegative val="0"/>
            <c:bubble3D val="0"/>
            <c:spPr>
              <a:solidFill>
                <a:srgbClr val="703D26"/>
              </a:solidFill>
              <a:ln>
                <a:noFill/>
              </a:ln>
              <a:effectLst/>
            </c:spPr>
            <c:extLst>
              <c:ext xmlns:c16="http://schemas.microsoft.com/office/drawing/2014/chart" uri="{C3380CC4-5D6E-409C-BE32-E72D297353CC}">
                <c16:uniqueId val="{00000003-6100-4FF0-A2E8-0FAA1A990A01}"/>
              </c:ext>
            </c:extLst>
          </c:dPt>
          <c:dPt>
            <c:idx val="2"/>
            <c:invertIfNegative val="0"/>
            <c:bubble3D val="0"/>
            <c:spPr>
              <a:solidFill>
                <a:srgbClr val="703D26"/>
              </a:solidFill>
              <a:ln>
                <a:noFill/>
              </a:ln>
              <a:effectLst/>
            </c:spPr>
            <c:extLst>
              <c:ext xmlns:c16="http://schemas.microsoft.com/office/drawing/2014/chart" uri="{C3380CC4-5D6E-409C-BE32-E72D297353CC}">
                <c16:uniqueId val="{00000005-6100-4FF0-A2E8-0FAA1A990A01}"/>
              </c:ext>
            </c:extLst>
          </c:dPt>
          <c:dLbls>
            <c:numFmt formatCode="0.0&quot;%&quot;"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Hoja1!$A$2:$A$6</c:f>
              <c:strCache>
                <c:ptCount val="5"/>
                <c:pt idx="0">
                  <c:v>A tomar libros en préstamo</c:v>
                </c:pt>
                <c:pt idx="1">
                  <c:v>A leer/que les lean</c:v>
                </c:pt>
                <c:pt idx="2">
                  <c:v>A consultar materiales para tus trabajos</c:v>
                </c:pt>
                <c:pt idx="3">
                  <c:v>A estudiar</c:v>
                </c:pt>
                <c:pt idx="4">
                  <c:v>A consultar internet</c:v>
                </c:pt>
              </c:strCache>
            </c:strRef>
          </c:cat>
          <c:val>
            <c:numRef>
              <c:f>Hoja1!$B$2:$B$6</c:f>
              <c:numCache>
                <c:formatCode>General</c:formatCode>
                <c:ptCount val="5"/>
                <c:pt idx="0">
                  <c:v>52.4</c:v>
                </c:pt>
                <c:pt idx="1">
                  <c:v>37.4</c:v>
                </c:pt>
                <c:pt idx="2">
                  <c:v>18.2</c:v>
                </c:pt>
                <c:pt idx="3">
                  <c:v>14.5</c:v>
                </c:pt>
                <c:pt idx="4">
                  <c:v>7.2</c:v>
                </c:pt>
              </c:numCache>
            </c:numRef>
          </c:val>
          <c:extLst>
            <c:ext xmlns:c16="http://schemas.microsoft.com/office/drawing/2014/chart" uri="{C3380CC4-5D6E-409C-BE32-E72D297353CC}">
              <c16:uniqueId val="{0000000A-6100-4FF0-A2E8-0FAA1A990A01}"/>
            </c:ext>
          </c:extLst>
        </c:ser>
        <c:dLbls>
          <c:showLegendKey val="0"/>
          <c:showVal val="1"/>
          <c:showCatName val="0"/>
          <c:showSerName val="0"/>
          <c:showPercent val="0"/>
          <c:showBubbleSize val="0"/>
        </c:dLbls>
        <c:gapWidth val="100"/>
        <c:axId val="143230848"/>
        <c:axId val="143232384"/>
      </c:barChart>
      <c:catAx>
        <c:axId val="14323084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43232384"/>
        <c:crosses val="autoZero"/>
        <c:auto val="1"/>
        <c:lblAlgn val="ctr"/>
        <c:lblOffset val="100"/>
        <c:noMultiLvlLbl val="0"/>
      </c:catAx>
      <c:valAx>
        <c:axId val="143232384"/>
        <c:scaling>
          <c:orientation val="minMax"/>
          <c:max val="100"/>
          <c:min val="0"/>
        </c:scaling>
        <c:delete val="1"/>
        <c:axPos val="t"/>
        <c:numFmt formatCode="General" sourceLinked="1"/>
        <c:majorTickMark val="out"/>
        <c:minorTickMark val="none"/>
        <c:tickLblPos val="nextTo"/>
        <c:crossAx val="143230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4">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84035090095177E-3"/>
          <c:y val="0.13477245588564504"/>
          <c:w val="0.99967722069579446"/>
          <c:h val="0.85365098119372584"/>
        </c:manualLayout>
      </c:layout>
      <c:barChart>
        <c:barDir val="bar"/>
        <c:grouping val="clustered"/>
        <c:varyColors val="0"/>
        <c:ser>
          <c:idx val="0"/>
          <c:order val="0"/>
          <c:tx>
            <c:strRef>
              <c:f>Hoja1!$B$1</c:f>
              <c:strCache>
                <c:ptCount val="1"/>
                <c:pt idx="0">
                  <c:v>frecuencia</c:v>
                </c:pt>
              </c:strCache>
            </c:strRef>
          </c:tx>
          <c:spPr>
            <a:solidFill>
              <a:srgbClr val="703D26"/>
            </a:solidFill>
            <a:ln>
              <a:noFill/>
            </a:ln>
            <a:effectLst/>
          </c:spPr>
          <c:invertIfNegative val="0"/>
          <c:dPt>
            <c:idx val="0"/>
            <c:invertIfNegative val="0"/>
            <c:bubble3D val="0"/>
            <c:spPr>
              <a:solidFill>
                <a:srgbClr val="703D26"/>
              </a:solidFill>
              <a:ln>
                <a:noFill/>
              </a:ln>
              <a:effectLst/>
            </c:spPr>
            <c:extLst>
              <c:ext xmlns:c16="http://schemas.microsoft.com/office/drawing/2014/chart" uri="{C3380CC4-5D6E-409C-BE32-E72D297353CC}">
                <c16:uniqueId val="{00000001-D474-4897-BFAC-A2B95FA0D501}"/>
              </c:ext>
            </c:extLst>
          </c:dPt>
          <c:dPt>
            <c:idx val="1"/>
            <c:invertIfNegative val="0"/>
            <c:bubble3D val="0"/>
            <c:spPr>
              <a:solidFill>
                <a:srgbClr val="9D5535"/>
              </a:solidFill>
              <a:ln>
                <a:noFill/>
              </a:ln>
              <a:effectLst/>
            </c:spPr>
            <c:extLst>
              <c:ext xmlns:c16="http://schemas.microsoft.com/office/drawing/2014/chart" uri="{C3380CC4-5D6E-409C-BE32-E72D297353CC}">
                <c16:uniqueId val="{00000003-D474-4897-BFAC-A2B95FA0D501}"/>
              </c:ext>
            </c:extLst>
          </c:dPt>
          <c:dPt>
            <c:idx val="2"/>
            <c:invertIfNegative val="0"/>
            <c:bubble3D val="0"/>
            <c:spPr>
              <a:solidFill>
                <a:srgbClr val="D9A68F"/>
              </a:solidFill>
              <a:ln>
                <a:noFill/>
              </a:ln>
              <a:effectLst/>
            </c:spPr>
            <c:extLst>
              <c:ext xmlns:c16="http://schemas.microsoft.com/office/drawing/2014/chart" uri="{C3380CC4-5D6E-409C-BE32-E72D297353CC}">
                <c16:uniqueId val="{00000005-D474-4897-BFAC-A2B95FA0D501}"/>
              </c:ext>
            </c:extLst>
          </c:dPt>
          <c:dLbls>
            <c:dLbl>
              <c:idx val="0"/>
              <c:numFmt formatCode="0.0&quot;%&quot;"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1-D474-4897-BFAC-A2B95FA0D501}"/>
                </c:ext>
              </c:extLst>
            </c:dLbl>
            <c:numFmt formatCode="0.0&quot;%&quot;"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Hoja1!$A$2:$A$6</c:f>
              <c:strCache>
                <c:ptCount val="3"/>
                <c:pt idx="0">
                  <c:v>Frecuente</c:v>
                </c:pt>
                <c:pt idx="1">
                  <c:v>Ocasional</c:v>
                </c:pt>
                <c:pt idx="2">
                  <c:v>Nunca o casi nunca</c:v>
                </c:pt>
              </c:strCache>
              <c:extLst/>
            </c:strRef>
          </c:cat>
          <c:val>
            <c:numRef>
              <c:f>Hoja1!$B$2:$B$6</c:f>
              <c:numCache>
                <c:formatCode>General</c:formatCode>
                <c:ptCount val="3"/>
                <c:pt idx="0">
                  <c:v>58.4</c:v>
                </c:pt>
                <c:pt idx="1">
                  <c:v>26.6</c:v>
                </c:pt>
                <c:pt idx="2">
                  <c:v>15</c:v>
                </c:pt>
              </c:numCache>
              <c:extLst/>
            </c:numRef>
          </c:val>
          <c:extLst>
            <c:ext xmlns:c16="http://schemas.microsoft.com/office/drawing/2014/chart" uri="{C3380CC4-5D6E-409C-BE32-E72D297353CC}">
              <c16:uniqueId val="{00000006-D474-4897-BFAC-A2B95FA0D501}"/>
            </c:ext>
          </c:extLst>
        </c:ser>
        <c:dLbls>
          <c:showLegendKey val="0"/>
          <c:showVal val="1"/>
          <c:showCatName val="0"/>
          <c:showSerName val="0"/>
          <c:showPercent val="0"/>
          <c:showBubbleSize val="0"/>
        </c:dLbls>
        <c:gapWidth val="100"/>
        <c:axId val="143230848"/>
        <c:axId val="143232384"/>
      </c:barChart>
      <c:catAx>
        <c:axId val="14323084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43232384"/>
        <c:crosses val="autoZero"/>
        <c:auto val="1"/>
        <c:lblAlgn val="ctr"/>
        <c:lblOffset val="100"/>
        <c:noMultiLvlLbl val="0"/>
      </c:catAx>
      <c:valAx>
        <c:axId val="143232384"/>
        <c:scaling>
          <c:orientation val="minMax"/>
          <c:max val="60"/>
          <c:min val="0"/>
        </c:scaling>
        <c:delete val="1"/>
        <c:axPos val="t"/>
        <c:numFmt formatCode="General" sourceLinked="1"/>
        <c:majorTickMark val="out"/>
        <c:minorTickMark val="none"/>
        <c:tickLblPos val="nextTo"/>
        <c:crossAx val="143230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4">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4335320487178107"/>
          <c:y val="0.13477245588564504"/>
          <c:w val="0.45664679512821899"/>
          <c:h val="0.85365098119372584"/>
        </c:manualLayout>
      </c:layout>
      <c:barChart>
        <c:barDir val="bar"/>
        <c:grouping val="clustered"/>
        <c:varyColors val="0"/>
        <c:ser>
          <c:idx val="0"/>
          <c:order val="0"/>
          <c:tx>
            <c:strRef>
              <c:f>Hoja1!$B$1</c:f>
              <c:strCache>
                <c:ptCount val="1"/>
                <c:pt idx="0">
                  <c:v>frecuencia</c:v>
                </c:pt>
              </c:strCache>
            </c:strRef>
          </c:tx>
          <c:spPr>
            <a:solidFill>
              <a:srgbClr val="703D26"/>
            </a:solidFill>
            <a:ln>
              <a:noFill/>
            </a:ln>
            <a:effectLst/>
          </c:spPr>
          <c:invertIfNegative val="0"/>
          <c:dPt>
            <c:idx val="0"/>
            <c:invertIfNegative val="0"/>
            <c:bubble3D val="0"/>
            <c:spPr>
              <a:solidFill>
                <a:srgbClr val="703D26"/>
              </a:solidFill>
              <a:ln>
                <a:noFill/>
              </a:ln>
              <a:effectLst/>
            </c:spPr>
            <c:extLst>
              <c:ext xmlns:c16="http://schemas.microsoft.com/office/drawing/2014/chart" uri="{C3380CC4-5D6E-409C-BE32-E72D297353CC}">
                <c16:uniqueId val="{00000001-5443-4DD3-9243-5964C49FF434}"/>
              </c:ext>
            </c:extLst>
          </c:dPt>
          <c:dPt>
            <c:idx val="1"/>
            <c:invertIfNegative val="0"/>
            <c:bubble3D val="0"/>
            <c:spPr>
              <a:solidFill>
                <a:srgbClr val="703D26"/>
              </a:solidFill>
              <a:ln>
                <a:noFill/>
              </a:ln>
              <a:effectLst/>
            </c:spPr>
            <c:extLst>
              <c:ext xmlns:c16="http://schemas.microsoft.com/office/drawing/2014/chart" uri="{C3380CC4-5D6E-409C-BE32-E72D297353CC}">
                <c16:uniqueId val="{00000003-5443-4DD3-9243-5964C49FF434}"/>
              </c:ext>
            </c:extLst>
          </c:dPt>
          <c:dPt>
            <c:idx val="2"/>
            <c:invertIfNegative val="0"/>
            <c:bubble3D val="0"/>
            <c:spPr>
              <a:solidFill>
                <a:srgbClr val="703D26"/>
              </a:solidFill>
              <a:ln>
                <a:noFill/>
              </a:ln>
              <a:effectLst/>
            </c:spPr>
            <c:extLst>
              <c:ext xmlns:c16="http://schemas.microsoft.com/office/drawing/2014/chart" uri="{C3380CC4-5D6E-409C-BE32-E72D297353CC}">
                <c16:uniqueId val="{00000005-5443-4DD3-9243-5964C49FF434}"/>
              </c:ext>
            </c:extLst>
          </c:dPt>
          <c:dLbls>
            <c:numFmt formatCode="0.0&quot;%&quot;"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Hoja1!$A$2:$A$5</c:f>
              <c:strCache>
                <c:ptCount val="4"/>
                <c:pt idx="0">
                  <c:v>A tomar libros en préstamo</c:v>
                </c:pt>
                <c:pt idx="1">
                  <c:v>A consultar materiales para tus trabajos</c:v>
                </c:pt>
                <c:pt idx="2">
                  <c:v>A estudiar</c:v>
                </c:pt>
                <c:pt idx="3">
                  <c:v>A consultar internet</c:v>
                </c:pt>
              </c:strCache>
            </c:strRef>
          </c:cat>
          <c:val>
            <c:numRef>
              <c:f>Hoja1!$B$2:$B$5</c:f>
              <c:numCache>
                <c:formatCode>General</c:formatCode>
                <c:ptCount val="4"/>
                <c:pt idx="0">
                  <c:v>76.5</c:v>
                </c:pt>
                <c:pt idx="1">
                  <c:v>14.9</c:v>
                </c:pt>
                <c:pt idx="2">
                  <c:v>12.2</c:v>
                </c:pt>
                <c:pt idx="3">
                  <c:v>1.8</c:v>
                </c:pt>
              </c:numCache>
            </c:numRef>
          </c:val>
          <c:extLst>
            <c:ext xmlns:c16="http://schemas.microsoft.com/office/drawing/2014/chart" uri="{C3380CC4-5D6E-409C-BE32-E72D297353CC}">
              <c16:uniqueId val="{00000006-5443-4DD3-9243-5964C49FF434}"/>
            </c:ext>
          </c:extLst>
        </c:ser>
        <c:dLbls>
          <c:showLegendKey val="0"/>
          <c:showVal val="1"/>
          <c:showCatName val="0"/>
          <c:showSerName val="0"/>
          <c:showPercent val="0"/>
          <c:showBubbleSize val="0"/>
        </c:dLbls>
        <c:gapWidth val="100"/>
        <c:axId val="143230848"/>
        <c:axId val="143232384"/>
      </c:barChart>
      <c:catAx>
        <c:axId val="14323084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43232384"/>
        <c:crosses val="autoZero"/>
        <c:auto val="1"/>
        <c:lblAlgn val="ctr"/>
        <c:lblOffset val="100"/>
        <c:noMultiLvlLbl val="0"/>
      </c:catAx>
      <c:valAx>
        <c:axId val="143232384"/>
        <c:scaling>
          <c:orientation val="minMax"/>
          <c:max val="100"/>
          <c:min val="0"/>
        </c:scaling>
        <c:delete val="1"/>
        <c:axPos val="t"/>
        <c:numFmt formatCode="General" sourceLinked="1"/>
        <c:majorTickMark val="out"/>
        <c:minorTickMark val="none"/>
        <c:tickLblPos val="nextTo"/>
        <c:crossAx val="143230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4">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1589255208435604"/>
          <c:y val="0.15726274864021317"/>
          <c:w val="0.75197439472185679"/>
          <c:h val="0.71539968975199786"/>
        </c:manualLayout>
      </c:layout>
      <c:doughnutChart>
        <c:varyColors val="1"/>
        <c:ser>
          <c:idx val="0"/>
          <c:order val="0"/>
          <c:tx>
            <c:strRef>
              <c:f>Hoja1!$B$1</c:f>
              <c:strCache>
                <c:ptCount val="1"/>
                <c:pt idx="0">
                  <c:v>FORMATO</c:v>
                </c:pt>
              </c:strCache>
            </c:strRef>
          </c:tx>
          <c:spPr>
            <a:solidFill>
              <a:srgbClr val="F2E9D8"/>
            </a:solidFill>
          </c:spPr>
          <c:explosion val="2"/>
          <c:dPt>
            <c:idx val="0"/>
            <c:bubble3D val="0"/>
            <c:spPr>
              <a:solidFill>
                <a:srgbClr val="9D5535"/>
              </a:solidFill>
              <a:ln>
                <a:noFill/>
              </a:ln>
              <a:effectLst/>
            </c:spPr>
            <c:extLst>
              <c:ext xmlns:c16="http://schemas.microsoft.com/office/drawing/2014/chart" uri="{C3380CC4-5D6E-409C-BE32-E72D297353CC}">
                <c16:uniqueId val="{00000001-1DEA-4985-AE47-C816F5FF6E58}"/>
              </c:ext>
            </c:extLst>
          </c:dPt>
          <c:dPt>
            <c:idx val="1"/>
            <c:bubble3D val="0"/>
            <c:explosion val="0"/>
            <c:spPr>
              <a:solidFill>
                <a:schemeClr val="bg1">
                  <a:lumMod val="85000"/>
                </a:schemeClr>
              </a:solidFill>
              <a:ln>
                <a:noFill/>
              </a:ln>
              <a:effectLst/>
            </c:spPr>
            <c:extLst>
              <c:ext xmlns:c16="http://schemas.microsoft.com/office/drawing/2014/chart" uri="{C3380CC4-5D6E-409C-BE32-E72D297353CC}">
                <c16:uniqueId val="{00000003-1DEA-4985-AE47-C816F5FF6E58}"/>
              </c:ext>
            </c:extLst>
          </c:dPt>
          <c:dLbls>
            <c:dLbl>
              <c:idx val="0"/>
              <c:layout>
                <c:manualLayout>
                  <c:x val="3.8263344443124132E-2"/>
                  <c:y val="-0.40143016952630012"/>
                </c:manualLayout>
              </c:layout>
              <c:numFmt formatCode="0.0&quot;%&quot;" sourceLinked="0"/>
              <c:spPr>
                <a:noFill/>
                <a:ln>
                  <a:noFill/>
                </a:ln>
                <a:effectLst/>
              </c:spPr>
              <c:txPr>
                <a:bodyPr rot="0" spcFirstLastPara="1" vertOverflow="ellipsis" vert="horz" wrap="none" anchor="ctr" anchorCtr="1"/>
                <a:lstStyle/>
                <a:p>
                  <a:pPr>
                    <a:defRPr sz="1200" b="0" i="0" u="none" strike="noStrike" kern="1200" baseline="0">
                      <a:solidFill>
                        <a:schemeClr val="bg1"/>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1-1DEA-4985-AE47-C816F5FF6E58}"/>
                </c:ext>
              </c:extLst>
            </c:dLbl>
            <c:dLbl>
              <c:idx val="1"/>
              <c:layout>
                <c:manualLayout>
                  <c:x val="1.0019284298992842E-2"/>
                  <c:y val="-5.6949532946100742E-3"/>
                </c:manualLayout>
              </c:layout>
              <c:numFmt formatCode="0.0&quot;%&quot;" sourceLinked="0"/>
              <c:spPr>
                <a:noFill/>
                <a:ln>
                  <a:noFill/>
                </a:ln>
                <a:effectLst/>
              </c:spPr>
              <c:txPr>
                <a:bodyPr rot="0" spcFirstLastPara="1" vertOverflow="ellipsis" vert="horz" wrap="none" anchor="ctr" anchorCtr="1"/>
                <a:lstStyle/>
                <a:p>
                  <a:pPr>
                    <a:defRPr sz="12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3-1DEA-4985-AE47-C816F5FF6E58}"/>
                </c:ext>
              </c:extLst>
            </c:dLbl>
            <c:numFmt formatCode="0.0&quot;%&quot;" sourceLinked="0"/>
            <c:spPr>
              <a:noFill/>
              <a:ln>
                <a:noFill/>
              </a:ln>
              <a:effectLst/>
            </c:spPr>
            <c:txPr>
              <a:bodyPr rot="0" spcFirstLastPara="1" vertOverflow="ellipsis" vert="horz" wrap="none" anchor="ctr" anchorCtr="1"/>
              <a:lstStyle/>
              <a:p>
                <a:pPr>
                  <a:defRPr sz="14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Hoja1!$A$2:$A$3</c:f>
              <c:strCache>
                <c:ptCount val="2"/>
                <c:pt idx="0">
                  <c:v>si</c:v>
                </c:pt>
                <c:pt idx="1">
                  <c:v>no</c:v>
                </c:pt>
              </c:strCache>
            </c:strRef>
          </c:cat>
          <c:val>
            <c:numRef>
              <c:f>Hoja1!$B$2:$B$3</c:f>
              <c:numCache>
                <c:formatCode>General</c:formatCode>
                <c:ptCount val="2"/>
                <c:pt idx="0">
                  <c:v>84.6</c:v>
                </c:pt>
                <c:pt idx="1">
                  <c:v>15.400000000000006</c:v>
                </c:pt>
              </c:numCache>
            </c:numRef>
          </c:val>
          <c:extLst>
            <c:ext xmlns:c16="http://schemas.microsoft.com/office/drawing/2014/chart" uri="{C3380CC4-5D6E-409C-BE32-E72D297353CC}">
              <c16:uniqueId val="{00000006-1DEA-4985-AE47-C816F5FF6E58}"/>
            </c:ext>
          </c:extLst>
        </c:ser>
        <c:dLbls>
          <c:showLegendKey val="0"/>
          <c:showVal val="0"/>
          <c:showCatName val="0"/>
          <c:showSerName val="0"/>
          <c:showPercent val="0"/>
          <c:showBubbleSize val="0"/>
          <c:showLeaderLines val="0"/>
        </c:dLbls>
        <c:firstSliceAng val="0"/>
        <c:holeSize val="45"/>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s-ES"/>
    </a:p>
  </c:txPr>
  <c:externalData r:id="rId3">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670523239330578E-2"/>
          <c:y val="2.8063924678595743E-2"/>
          <c:w val="0.90008715728566879"/>
          <c:h val="0.94387215064280849"/>
        </c:manualLayout>
      </c:layout>
      <c:barChart>
        <c:barDir val="bar"/>
        <c:grouping val="clustered"/>
        <c:varyColors val="0"/>
        <c:ser>
          <c:idx val="0"/>
          <c:order val="0"/>
          <c:tx>
            <c:strRef>
              <c:f>Hoja1!$B$1</c:f>
              <c:strCache>
                <c:ptCount val="1"/>
                <c:pt idx="0">
                  <c:v>Serie 1</c:v>
                </c:pt>
              </c:strCache>
            </c:strRef>
          </c:tx>
          <c:spPr>
            <a:solidFill>
              <a:srgbClr val="4962A1"/>
            </a:solidFill>
            <a:ln w="12700" cap="flat" cmpd="sng" algn="ctr">
              <a:noFill/>
              <a:prstDash val="solid"/>
              <a:miter lim="800000"/>
            </a:ln>
            <a:effectLst/>
          </c:spPr>
          <c:invertIfNegative val="0"/>
          <c:dPt>
            <c:idx val="0"/>
            <c:invertIfNegative val="0"/>
            <c:bubble3D val="0"/>
            <c:extLst>
              <c:ext xmlns:c16="http://schemas.microsoft.com/office/drawing/2014/chart" uri="{C3380CC4-5D6E-409C-BE32-E72D297353CC}">
                <c16:uniqueId val="{00000001-AEB7-4464-A62C-CBEE02A1B9CC}"/>
              </c:ext>
            </c:extLst>
          </c:dPt>
          <c:dLbls>
            <c:dLbl>
              <c:idx val="0"/>
              <c:layout>
                <c:manualLayout>
                  <c:x val="-6.7600408396955455E-2"/>
                  <c:y val="-2.8135047341093897E-3"/>
                </c:manualLayout>
              </c:layout>
              <c:numFmt formatCode="0.0&quot;%&quot;" sourceLinked="0"/>
              <c:spPr>
                <a:noFill/>
                <a:ln>
                  <a:noFill/>
                </a:ln>
              </c:spPr>
              <c:txPr>
                <a:bodyPr wrap="none" anchorCtr="0"/>
                <a:lstStyle/>
                <a:p>
                  <a:pPr algn="ctr">
                    <a:defRPr lang="es-ES" sz="1200" b="0" i="0" u="none" strike="noStrike" kern="1200" baseline="0">
                      <a:solidFill>
                        <a:schemeClr val="bg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EB7-4464-A62C-CBEE02A1B9CC}"/>
                </c:ext>
              </c:extLst>
            </c:dLbl>
            <c:dLbl>
              <c:idx val="1"/>
              <c:layout>
                <c:manualLayout>
                  <c:x val="-4.225025524809716E-3"/>
                  <c:y val="2.813947805721125E-3"/>
                </c:manualLayout>
              </c:layout>
              <c:numFmt formatCode="0.0&quot;%&quot;" sourceLinked="0"/>
              <c:spPr>
                <a:noFill/>
                <a:ln>
                  <a:noFill/>
                </a:ln>
              </c:spPr>
              <c:txPr>
                <a:bodyPr wrap="none" anchorCtr="0"/>
                <a:lstStyle/>
                <a:p>
                  <a:pPr algn="ctr">
                    <a:defRPr lang="es-ES" sz="120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AEB7-4464-A62C-CBEE02A1B9CC}"/>
                </c:ext>
              </c:extLst>
            </c:dLbl>
            <c:numFmt formatCode="0.0&quot;%&quot;" sourceLinked="0"/>
            <c:spPr>
              <a:noFill/>
              <a:ln>
                <a:noFill/>
              </a:ln>
              <a:effectLst/>
            </c:spPr>
            <c:txPr>
              <a:bodyPr wrap="none" anchorCtr="0"/>
              <a:lstStyle/>
              <a:p>
                <a:pPr algn="ctr">
                  <a:defRPr lang="es-ES" sz="120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Hoja1!$A$2:$A$8</c:f>
              <c:strCache>
                <c:ptCount val="7"/>
                <c:pt idx="0">
                  <c:v>TOTAL LEE EN ALGUN SOPORTE</c:v>
                </c:pt>
                <c:pt idx="1">
                  <c:v>TOTAL LEE LIBROS</c:v>
                </c:pt>
                <c:pt idx="2">
                  <c:v>LEE EN WEBS, FOROS Y BLOGS</c:v>
                </c:pt>
                <c:pt idx="3">
                  <c:v>LEE EN REDES SOCIALES</c:v>
                </c:pt>
                <c:pt idx="4">
                  <c:v>LEE PRENSA</c:v>
                </c:pt>
                <c:pt idx="5">
                  <c:v>LEE TEBEOS, COMICS</c:v>
                </c:pt>
                <c:pt idx="6">
                  <c:v>LEE REVISTAS</c:v>
                </c:pt>
              </c:strCache>
            </c:strRef>
          </c:cat>
          <c:val>
            <c:numRef>
              <c:f>Hoja1!$B$2:$B$8</c:f>
              <c:numCache>
                <c:formatCode>General</c:formatCode>
                <c:ptCount val="7"/>
                <c:pt idx="0">
                  <c:v>92.6</c:v>
                </c:pt>
                <c:pt idx="1">
                  <c:v>78.900000000000006</c:v>
                </c:pt>
                <c:pt idx="2">
                  <c:v>61.2</c:v>
                </c:pt>
                <c:pt idx="3">
                  <c:v>55.8</c:v>
                </c:pt>
                <c:pt idx="4">
                  <c:v>36.799999999999997</c:v>
                </c:pt>
                <c:pt idx="5">
                  <c:v>25.9</c:v>
                </c:pt>
                <c:pt idx="6">
                  <c:v>12.1</c:v>
                </c:pt>
              </c:numCache>
            </c:numRef>
          </c:val>
          <c:extLst>
            <c:ext xmlns:c16="http://schemas.microsoft.com/office/drawing/2014/chart" uri="{C3380CC4-5D6E-409C-BE32-E72D297353CC}">
              <c16:uniqueId val="{00000003-AEB7-4464-A62C-CBEE02A1B9CC}"/>
            </c:ext>
          </c:extLst>
        </c:ser>
        <c:dLbls>
          <c:showLegendKey val="0"/>
          <c:showVal val="0"/>
          <c:showCatName val="0"/>
          <c:showSerName val="0"/>
          <c:showPercent val="0"/>
          <c:showBubbleSize val="0"/>
        </c:dLbls>
        <c:gapWidth val="50"/>
        <c:axId val="190882944"/>
        <c:axId val="190884480"/>
      </c:barChart>
      <c:catAx>
        <c:axId val="190882944"/>
        <c:scaling>
          <c:orientation val="maxMin"/>
        </c:scaling>
        <c:delete val="1"/>
        <c:axPos val="l"/>
        <c:numFmt formatCode="General" sourceLinked="0"/>
        <c:majorTickMark val="none"/>
        <c:minorTickMark val="none"/>
        <c:tickLblPos val="nextTo"/>
        <c:crossAx val="190884480"/>
        <c:crosses val="autoZero"/>
        <c:auto val="1"/>
        <c:lblAlgn val="ctr"/>
        <c:lblOffset val="100"/>
        <c:noMultiLvlLbl val="0"/>
      </c:catAx>
      <c:valAx>
        <c:axId val="190884480"/>
        <c:scaling>
          <c:orientation val="minMax"/>
          <c:max val="100"/>
          <c:min val="0"/>
        </c:scaling>
        <c:delete val="1"/>
        <c:axPos val="b"/>
        <c:numFmt formatCode="General" sourceLinked="1"/>
        <c:majorTickMark val="out"/>
        <c:minorTickMark val="none"/>
        <c:tickLblPos val="none"/>
        <c:crossAx val="190882944"/>
        <c:crosses val="max"/>
        <c:crossBetween val="between"/>
        <c:majorUnit val="10"/>
        <c:minorUnit val="1"/>
      </c:valAx>
    </c:plotArea>
    <c:plotVisOnly val="1"/>
    <c:dispBlanksAs val="gap"/>
    <c:showDLblsOverMax val="0"/>
  </c:chart>
  <c:txPr>
    <a:bodyPr/>
    <a:lstStyle/>
    <a:p>
      <a:pPr>
        <a:defRPr sz="1800"/>
      </a:pPr>
      <a:endParaRPr lang="es-E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670523239330578E-2"/>
          <c:y val="2.8063924678595743E-2"/>
          <c:w val="0.90008715728566879"/>
          <c:h val="0.94387215064280849"/>
        </c:manualLayout>
      </c:layout>
      <c:barChart>
        <c:barDir val="bar"/>
        <c:grouping val="clustered"/>
        <c:varyColors val="0"/>
        <c:ser>
          <c:idx val="0"/>
          <c:order val="0"/>
          <c:tx>
            <c:strRef>
              <c:f>Hoja1!$B$1</c:f>
              <c:strCache>
                <c:ptCount val="1"/>
                <c:pt idx="0">
                  <c:v>Serie 1</c:v>
                </c:pt>
              </c:strCache>
            </c:strRef>
          </c:tx>
          <c:spPr>
            <a:solidFill>
              <a:srgbClr val="D6E8FF"/>
            </a:solidFill>
            <a:ln w="12700" cap="flat" cmpd="sng" algn="ctr">
              <a:noFill/>
              <a:prstDash val="solid"/>
              <a:miter lim="800000"/>
            </a:ln>
            <a:effectLst/>
          </c:spPr>
          <c:invertIfNegative val="0"/>
          <c:dPt>
            <c:idx val="0"/>
            <c:invertIfNegative val="0"/>
            <c:bubble3D val="0"/>
            <c:extLst>
              <c:ext xmlns:c16="http://schemas.microsoft.com/office/drawing/2014/chart" uri="{C3380CC4-5D6E-409C-BE32-E72D297353CC}">
                <c16:uniqueId val="{00000000-D391-4AE3-8749-55A1F71F6863}"/>
              </c:ext>
            </c:extLst>
          </c:dPt>
          <c:dLbls>
            <c:dLbl>
              <c:idx val="0"/>
              <c:layout>
                <c:manualLayout>
                  <c:x val="-2.1125127624048581E-2"/>
                  <c:y val="0"/>
                </c:manualLayout>
              </c:layout>
              <c:numFmt formatCode="0.0&quot;%&quot;" sourceLinked="0"/>
              <c:spPr>
                <a:noFill/>
                <a:ln>
                  <a:noFill/>
                </a:ln>
              </c:spPr>
              <c:txPr>
                <a:bodyPr wrap="none" anchorCtr="0"/>
                <a:lstStyle/>
                <a:p>
                  <a:pPr algn="ctr">
                    <a:defRPr lang="es-ES" sz="1050" b="0" i="0" u="none" strike="noStrike" kern="1200" baseline="0">
                      <a:solidFill>
                        <a:srgbClr val="1F2A44"/>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391-4AE3-8749-55A1F71F6863}"/>
                </c:ext>
              </c:extLst>
            </c:dLbl>
            <c:dLbl>
              <c:idx val="1"/>
              <c:numFmt formatCode="0.0&quot;%&quot;" sourceLinked="0"/>
              <c:spPr>
                <a:noFill/>
                <a:ln>
                  <a:noFill/>
                </a:ln>
              </c:spPr>
              <c:txPr>
                <a:bodyPr wrap="none" anchorCtr="0"/>
                <a:lstStyle/>
                <a:p>
                  <a:pPr algn="ctr">
                    <a:defRPr lang="es-ES" sz="1050" b="0" i="0" u="none" strike="noStrike" kern="1200" baseline="0">
                      <a:solidFill>
                        <a:srgbClr val="1F2A44"/>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D391-4AE3-8749-55A1F71F6863}"/>
                </c:ext>
              </c:extLst>
            </c:dLbl>
            <c:dLbl>
              <c:idx val="5"/>
              <c:numFmt formatCode="0.0&quot;%&quot;" sourceLinked="0"/>
              <c:spPr>
                <a:noFill/>
                <a:ln>
                  <a:noFill/>
                </a:ln>
                <a:effectLst/>
              </c:spPr>
              <c:txPr>
                <a:bodyPr wrap="none" anchorCtr="0"/>
                <a:lstStyle/>
                <a:p>
                  <a:pPr algn="ctr">
                    <a:defRPr lang="es-ES" sz="1050" b="0" i="0" u="none" strike="noStrike" kern="1200" baseline="0">
                      <a:solidFill>
                        <a:srgbClr val="1F2A44"/>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5A81-4B42-ACA3-F8C826D168F8}"/>
                </c:ext>
              </c:extLst>
            </c:dLbl>
            <c:numFmt formatCode="0.0&quot;%&quot;" sourceLinked="0"/>
            <c:spPr>
              <a:noFill/>
              <a:ln>
                <a:noFill/>
              </a:ln>
              <a:effectLst/>
            </c:spPr>
            <c:txPr>
              <a:bodyPr wrap="none" anchorCtr="0"/>
              <a:lstStyle/>
              <a:p>
                <a:pPr algn="ctr">
                  <a:defRPr lang="es-ES" sz="105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Hoja1!$A$2:$A$8</c:f>
              <c:strCache>
                <c:ptCount val="7"/>
                <c:pt idx="0">
                  <c:v>TOTAL LEE EN ALGUN SOPORTE</c:v>
                </c:pt>
                <c:pt idx="1">
                  <c:v>TOTAL LEE LIBROS</c:v>
                </c:pt>
                <c:pt idx="2">
                  <c:v>LEE EN WEBS, FOROS Y BLOGS</c:v>
                </c:pt>
                <c:pt idx="3">
                  <c:v>LEE EN REDES SOCIALES</c:v>
                </c:pt>
                <c:pt idx="4">
                  <c:v>LEE PRENSA</c:v>
                </c:pt>
                <c:pt idx="5">
                  <c:v>LEE TEBEOS, COMICS</c:v>
                </c:pt>
                <c:pt idx="6">
                  <c:v>LEE REVISTAS</c:v>
                </c:pt>
              </c:strCache>
            </c:strRef>
          </c:cat>
          <c:val>
            <c:numRef>
              <c:f>Hoja1!$B$2:$B$8</c:f>
              <c:numCache>
                <c:formatCode>General</c:formatCode>
                <c:ptCount val="7"/>
                <c:pt idx="0">
                  <c:v>100</c:v>
                </c:pt>
                <c:pt idx="1">
                  <c:v>100</c:v>
                </c:pt>
                <c:pt idx="2">
                  <c:v>56</c:v>
                </c:pt>
                <c:pt idx="3">
                  <c:v>45.3</c:v>
                </c:pt>
                <c:pt idx="4">
                  <c:v>7.2</c:v>
                </c:pt>
                <c:pt idx="5">
                  <c:v>48.8</c:v>
                </c:pt>
                <c:pt idx="6">
                  <c:v>6.7</c:v>
                </c:pt>
              </c:numCache>
            </c:numRef>
          </c:val>
          <c:extLst>
            <c:ext xmlns:c16="http://schemas.microsoft.com/office/drawing/2014/chart" uri="{C3380CC4-5D6E-409C-BE32-E72D297353CC}">
              <c16:uniqueId val="{00000002-D391-4AE3-8749-55A1F71F6863}"/>
            </c:ext>
          </c:extLst>
        </c:ser>
        <c:dLbls>
          <c:showLegendKey val="0"/>
          <c:showVal val="0"/>
          <c:showCatName val="0"/>
          <c:showSerName val="0"/>
          <c:showPercent val="0"/>
          <c:showBubbleSize val="0"/>
        </c:dLbls>
        <c:gapWidth val="50"/>
        <c:axId val="190882944"/>
        <c:axId val="190884480"/>
      </c:barChart>
      <c:catAx>
        <c:axId val="190882944"/>
        <c:scaling>
          <c:orientation val="maxMin"/>
        </c:scaling>
        <c:delete val="1"/>
        <c:axPos val="l"/>
        <c:numFmt formatCode="General" sourceLinked="0"/>
        <c:majorTickMark val="none"/>
        <c:minorTickMark val="none"/>
        <c:tickLblPos val="nextTo"/>
        <c:crossAx val="190884480"/>
        <c:crosses val="autoZero"/>
        <c:auto val="1"/>
        <c:lblAlgn val="ctr"/>
        <c:lblOffset val="100"/>
        <c:noMultiLvlLbl val="0"/>
      </c:catAx>
      <c:valAx>
        <c:axId val="190884480"/>
        <c:scaling>
          <c:orientation val="minMax"/>
          <c:max val="100"/>
          <c:min val="0"/>
        </c:scaling>
        <c:delete val="1"/>
        <c:axPos val="b"/>
        <c:numFmt formatCode="General" sourceLinked="1"/>
        <c:majorTickMark val="out"/>
        <c:minorTickMark val="none"/>
        <c:tickLblPos val="none"/>
        <c:crossAx val="190882944"/>
        <c:crosses val="max"/>
        <c:crossBetween val="between"/>
        <c:majorUnit val="10"/>
        <c:minorUnit val="1"/>
      </c:valAx>
    </c:plotArea>
    <c:plotVisOnly val="1"/>
    <c:dispBlanksAs val="gap"/>
    <c:showDLblsOverMax val="0"/>
  </c:chart>
  <c:txPr>
    <a:bodyPr/>
    <a:lstStyle/>
    <a:p>
      <a:pPr>
        <a:defRPr sz="1800"/>
      </a:pPr>
      <a:endParaRPr lang="es-ES"/>
    </a:p>
  </c:txPr>
  <c:externalData r:id="rId1">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670523239330578E-2"/>
          <c:y val="2.8063924678595743E-2"/>
          <c:w val="0.90008715728566879"/>
          <c:h val="0.94387215064280849"/>
        </c:manualLayout>
      </c:layout>
      <c:barChart>
        <c:barDir val="bar"/>
        <c:grouping val="clustered"/>
        <c:varyColors val="0"/>
        <c:ser>
          <c:idx val="0"/>
          <c:order val="0"/>
          <c:tx>
            <c:strRef>
              <c:f>Hoja1!$B$1</c:f>
              <c:strCache>
                <c:ptCount val="1"/>
                <c:pt idx="0">
                  <c:v>Serie 1</c:v>
                </c:pt>
              </c:strCache>
            </c:strRef>
          </c:tx>
          <c:spPr>
            <a:solidFill>
              <a:srgbClr val="1F2A44"/>
            </a:solidFill>
            <a:ln w="12700" cap="flat" cmpd="sng" algn="ctr">
              <a:noFill/>
              <a:prstDash val="solid"/>
              <a:miter lim="800000"/>
            </a:ln>
            <a:effectLst/>
          </c:spPr>
          <c:invertIfNegative val="0"/>
          <c:dPt>
            <c:idx val="0"/>
            <c:invertIfNegative val="0"/>
            <c:bubble3D val="0"/>
            <c:extLst>
              <c:ext xmlns:c16="http://schemas.microsoft.com/office/drawing/2014/chart" uri="{C3380CC4-5D6E-409C-BE32-E72D297353CC}">
                <c16:uniqueId val="{00000001-AEB7-4464-A62C-CBEE02A1B9CC}"/>
              </c:ext>
            </c:extLst>
          </c:dPt>
          <c:dLbls>
            <c:dLbl>
              <c:idx val="0"/>
              <c:layout>
                <c:manualLayout>
                  <c:x val="-8.8725536021004192E-2"/>
                  <c:y val="-2.8135047341093897E-3"/>
                </c:manualLayout>
              </c:layout>
              <c:numFmt formatCode="0.0&quot;%&quot;" sourceLinked="0"/>
              <c:spPr>
                <a:noFill/>
                <a:ln>
                  <a:noFill/>
                </a:ln>
              </c:spPr>
              <c:txPr>
                <a:bodyPr wrap="none" anchorCtr="0"/>
                <a:lstStyle/>
                <a:p>
                  <a:pPr algn="ctr">
                    <a:defRPr lang="es-ES" sz="1050" b="0" i="0" u="none" strike="noStrike" kern="1200" baseline="0">
                      <a:solidFill>
                        <a:schemeClr val="bg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EB7-4464-A62C-CBEE02A1B9CC}"/>
                </c:ext>
              </c:extLst>
            </c:dLbl>
            <c:dLbl>
              <c:idx val="1"/>
              <c:layout>
                <c:manualLayout>
                  <c:x val="-4.225025524809716E-3"/>
                  <c:y val="2.813947805721125E-3"/>
                </c:manualLayout>
              </c:layout>
              <c:numFmt formatCode="0.0&quot;%&quot;" sourceLinked="0"/>
              <c:spPr>
                <a:noFill/>
                <a:ln>
                  <a:noFill/>
                </a:ln>
              </c:spPr>
              <c:txPr>
                <a:bodyPr wrap="none" anchorCtr="0"/>
                <a:lstStyle/>
                <a:p>
                  <a:pPr algn="ctr">
                    <a:defRPr lang="es-ES" sz="105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AEB7-4464-A62C-CBEE02A1B9CC}"/>
                </c:ext>
              </c:extLst>
            </c:dLbl>
            <c:numFmt formatCode="0.0&quot;%&quot;" sourceLinked="0"/>
            <c:spPr>
              <a:noFill/>
              <a:ln>
                <a:noFill/>
              </a:ln>
              <a:effectLst/>
            </c:spPr>
            <c:txPr>
              <a:bodyPr wrap="none" anchorCtr="0"/>
              <a:lstStyle/>
              <a:p>
                <a:pPr algn="ctr">
                  <a:defRPr lang="es-ES" sz="105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Hoja1!$A$2:$A$8</c:f>
              <c:strCache>
                <c:ptCount val="7"/>
                <c:pt idx="0">
                  <c:v>TOTAL LEE EN ALGUN SOPORTE</c:v>
                </c:pt>
                <c:pt idx="1">
                  <c:v>TOTAL LEE LIBROS</c:v>
                </c:pt>
                <c:pt idx="2">
                  <c:v>LEE EN WEBS, FOROS Y BLOGS</c:v>
                </c:pt>
                <c:pt idx="3">
                  <c:v>LEE EN REDES SOCIALES</c:v>
                </c:pt>
                <c:pt idx="4">
                  <c:v>LEE PRENSA</c:v>
                </c:pt>
                <c:pt idx="5">
                  <c:v>LEE TEBEOS, COMICS</c:v>
                </c:pt>
                <c:pt idx="6">
                  <c:v>LEE REVISTAS</c:v>
                </c:pt>
              </c:strCache>
            </c:strRef>
          </c:cat>
          <c:val>
            <c:numRef>
              <c:f>Hoja1!$B$2:$B$8</c:f>
              <c:numCache>
                <c:formatCode>General</c:formatCode>
                <c:ptCount val="7"/>
                <c:pt idx="0">
                  <c:v>94.9</c:v>
                </c:pt>
                <c:pt idx="1">
                  <c:v>69.5</c:v>
                </c:pt>
                <c:pt idx="2">
                  <c:v>67.400000000000006</c:v>
                </c:pt>
                <c:pt idx="3">
                  <c:v>61.3</c:v>
                </c:pt>
                <c:pt idx="4">
                  <c:v>70.099999999999994</c:v>
                </c:pt>
                <c:pt idx="5">
                  <c:v>13.9</c:v>
                </c:pt>
                <c:pt idx="6">
                  <c:v>27.6</c:v>
                </c:pt>
              </c:numCache>
            </c:numRef>
          </c:val>
          <c:extLst>
            <c:ext xmlns:c16="http://schemas.microsoft.com/office/drawing/2014/chart" uri="{C3380CC4-5D6E-409C-BE32-E72D297353CC}">
              <c16:uniqueId val="{00000003-AEB7-4464-A62C-CBEE02A1B9CC}"/>
            </c:ext>
          </c:extLst>
        </c:ser>
        <c:dLbls>
          <c:showLegendKey val="0"/>
          <c:showVal val="0"/>
          <c:showCatName val="0"/>
          <c:showSerName val="0"/>
          <c:showPercent val="0"/>
          <c:showBubbleSize val="0"/>
        </c:dLbls>
        <c:gapWidth val="50"/>
        <c:axId val="190882944"/>
        <c:axId val="190884480"/>
      </c:barChart>
      <c:catAx>
        <c:axId val="190882944"/>
        <c:scaling>
          <c:orientation val="maxMin"/>
        </c:scaling>
        <c:delete val="1"/>
        <c:axPos val="l"/>
        <c:numFmt formatCode="General" sourceLinked="0"/>
        <c:majorTickMark val="none"/>
        <c:minorTickMark val="none"/>
        <c:tickLblPos val="nextTo"/>
        <c:crossAx val="190884480"/>
        <c:crosses val="autoZero"/>
        <c:auto val="1"/>
        <c:lblAlgn val="ctr"/>
        <c:lblOffset val="100"/>
        <c:noMultiLvlLbl val="0"/>
      </c:catAx>
      <c:valAx>
        <c:axId val="190884480"/>
        <c:scaling>
          <c:orientation val="minMax"/>
          <c:max val="100"/>
          <c:min val="0"/>
        </c:scaling>
        <c:delete val="1"/>
        <c:axPos val="b"/>
        <c:numFmt formatCode="General" sourceLinked="1"/>
        <c:majorTickMark val="out"/>
        <c:minorTickMark val="none"/>
        <c:tickLblPos val="none"/>
        <c:crossAx val="190882944"/>
        <c:crosses val="max"/>
        <c:crossBetween val="between"/>
        <c:majorUnit val="10"/>
        <c:minorUnit val="1"/>
      </c:valAx>
    </c:plotArea>
    <c:plotVisOnly val="1"/>
    <c:dispBlanksAs val="gap"/>
    <c:showDLblsOverMax val="0"/>
  </c:chart>
  <c:txPr>
    <a:bodyPr/>
    <a:lstStyle/>
    <a:p>
      <a:pPr>
        <a:defRPr sz="1800"/>
      </a:pPr>
      <a:endParaRPr lang="es-E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7.796821118618868E-3"/>
          <c:y val="0.1287135734409717"/>
          <c:w val="0.91313134617130176"/>
          <c:h val="0.82376991771807284"/>
        </c:manualLayout>
      </c:layout>
      <c:lineChart>
        <c:grouping val="standard"/>
        <c:varyColors val="0"/>
        <c:ser>
          <c:idx val="0"/>
          <c:order val="0"/>
          <c:tx>
            <c:strRef>
              <c:f>Hoja1!$A$1</c:f>
              <c:strCache>
                <c:ptCount val="1"/>
                <c:pt idx="0">
                  <c:v>Columna1</c:v>
                </c:pt>
              </c:strCache>
            </c:strRef>
          </c:tx>
          <c:marker>
            <c:symbol val="circle"/>
            <c:size val="11"/>
            <c:spPr>
              <a:solidFill>
                <a:schemeClr val="accent6">
                  <a:lumMod val="60000"/>
                  <a:lumOff val="40000"/>
                </a:schemeClr>
              </a:solidFill>
              <a:ln w="12700" cap="flat" cmpd="sng" algn="ctr">
                <a:solidFill>
                  <a:schemeClr val="accent6">
                    <a:lumMod val="50000"/>
                  </a:schemeClr>
                </a:solidFill>
                <a:prstDash val="solid"/>
                <a:miter lim="800000"/>
              </a:ln>
              <a:effectLst/>
            </c:spPr>
          </c:marker>
          <c:cat>
            <c:numRef>
              <c:f>Hoja1!$A$3:$A$12</c:f>
              <c:numCache>
                <c:formatCode>General</c:formatCode>
                <c:ptCount val="9"/>
                <c:pt idx="0">
                  <c:v>2017</c:v>
                </c:pt>
                <c:pt idx="1">
                  <c:v>2018</c:v>
                </c:pt>
                <c:pt idx="2">
                  <c:v>2019</c:v>
                </c:pt>
                <c:pt idx="3">
                  <c:v>2020</c:v>
                </c:pt>
                <c:pt idx="4">
                  <c:v>2021</c:v>
                </c:pt>
                <c:pt idx="5">
                  <c:v>2022</c:v>
                </c:pt>
                <c:pt idx="6">
                  <c:v>2023</c:v>
                </c:pt>
                <c:pt idx="7">
                  <c:v>2024</c:v>
                </c:pt>
                <c:pt idx="8">
                  <c:v>2025</c:v>
                </c:pt>
              </c:numCache>
              <c:extLst/>
            </c:numRef>
          </c:cat>
          <c:val>
            <c:numRef>
              <c:f>Hoja1!$A$2:$A$12</c:f>
              <c:numCache>
                <c:formatCode>General</c:formatCode>
                <c:ptCount val="9"/>
                <c:pt idx="0">
                  <c:v>2017</c:v>
                </c:pt>
                <c:pt idx="1">
                  <c:v>2018</c:v>
                </c:pt>
                <c:pt idx="2">
                  <c:v>2019</c:v>
                </c:pt>
                <c:pt idx="3">
                  <c:v>2020</c:v>
                </c:pt>
                <c:pt idx="4">
                  <c:v>2021</c:v>
                </c:pt>
                <c:pt idx="5">
                  <c:v>2022</c:v>
                </c:pt>
                <c:pt idx="6">
                  <c:v>2023</c:v>
                </c:pt>
                <c:pt idx="7">
                  <c:v>2024</c:v>
                </c:pt>
                <c:pt idx="8">
                  <c:v>2025</c:v>
                </c:pt>
              </c:numCache>
              <c:extLst/>
            </c:numRef>
          </c:val>
          <c:smooth val="0"/>
          <c:extLst>
            <c:ext xmlns:c16="http://schemas.microsoft.com/office/drawing/2014/chart" uri="{C3380CC4-5D6E-409C-BE32-E72D297353CC}">
              <c16:uniqueId val="{00000000-E02E-4755-9609-2EA16C41E5B5}"/>
            </c:ext>
          </c:extLst>
        </c:ser>
        <c:ser>
          <c:idx val="1"/>
          <c:order val="1"/>
          <c:tx>
            <c:strRef>
              <c:f>Hoja1!$B$1</c:f>
              <c:strCache>
                <c:ptCount val="1"/>
                <c:pt idx="0">
                  <c:v>Castellano</c:v>
                </c:pt>
              </c:strCache>
            </c:strRef>
          </c:tx>
          <c:spPr>
            <a:ln w="28575" cap="flat" cmpd="sng" algn="ctr">
              <a:solidFill>
                <a:srgbClr val="1F2A44"/>
              </a:solidFill>
              <a:prstDash val="solid"/>
              <a:miter lim="800000"/>
            </a:ln>
            <a:effectLst/>
          </c:spPr>
          <c:marker>
            <c:symbol val="circle"/>
            <c:size val="11"/>
            <c:spPr>
              <a:solidFill>
                <a:srgbClr val="002060"/>
              </a:solidFill>
              <a:ln w="12700" cap="flat" cmpd="sng" algn="ctr">
                <a:solidFill>
                  <a:srgbClr val="1F2A44"/>
                </a:solidFill>
                <a:prstDash val="solid"/>
                <a:miter lim="800000"/>
              </a:ln>
              <a:effectLst/>
            </c:spPr>
          </c:marker>
          <c:dPt>
            <c:idx val="0"/>
            <c:bubble3D val="0"/>
            <c:spPr>
              <a:ln w="28575" cap="flat" cmpd="sng" algn="ctr">
                <a:solidFill>
                  <a:srgbClr val="1F2A44"/>
                </a:solidFill>
                <a:prstDash val="sysDash"/>
                <a:miter lim="800000"/>
              </a:ln>
              <a:effectLst/>
            </c:spPr>
            <c:extLst>
              <c:ext xmlns:c16="http://schemas.microsoft.com/office/drawing/2014/chart" uri="{C3380CC4-5D6E-409C-BE32-E72D297353CC}">
                <c16:uniqueId val="{00000002-E02E-4755-9609-2EA16C41E5B5}"/>
              </c:ext>
            </c:extLst>
          </c:dPt>
          <c:dPt>
            <c:idx val="1"/>
            <c:bubble3D val="0"/>
            <c:extLst>
              <c:ext xmlns:c16="http://schemas.microsoft.com/office/drawing/2014/chart" uri="{C3380CC4-5D6E-409C-BE32-E72D297353CC}">
                <c16:uniqueId val="{00000003-E02E-4755-9609-2EA16C41E5B5}"/>
              </c:ext>
            </c:extLst>
          </c:dPt>
          <c:dPt>
            <c:idx val="2"/>
            <c:bubble3D val="0"/>
            <c:extLst>
              <c:ext xmlns:c16="http://schemas.microsoft.com/office/drawing/2014/chart" uri="{C3380CC4-5D6E-409C-BE32-E72D297353CC}">
                <c16:uniqueId val="{00000004-E02E-4755-9609-2EA16C41E5B5}"/>
              </c:ext>
            </c:extLst>
          </c:dPt>
          <c:dPt>
            <c:idx val="3"/>
            <c:bubble3D val="0"/>
            <c:extLst>
              <c:ext xmlns:c16="http://schemas.microsoft.com/office/drawing/2014/chart" uri="{C3380CC4-5D6E-409C-BE32-E72D297353CC}">
                <c16:uniqueId val="{00000004-7D11-4A4E-BE77-0CB32533FB62}"/>
              </c:ext>
            </c:extLst>
          </c:dPt>
          <c:dPt>
            <c:idx val="4"/>
            <c:bubble3D val="0"/>
            <c:extLst>
              <c:ext xmlns:c16="http://schemas.microsoft.com/office/drawing/2014/chart" uri="{C3380CC4-5D6E-409C-BE32-E72D297353CC}">
                <c16:uniqueId val="{00000006-096D-45ED-B3D9-7E0BCB381EA8}"/>
              </c:ext>
            </c:extLst>
          </c:dPt>
          <c:dPt>
            <c:idx val="5"/>
            <c:bubble3D val="0"/>
            <c:extLst>
              <c:ext xmlns:c16="http://schemas.microsoft.com/office/drawing/2014/chart" uri="{C3380CC4-5D6E-409C-BE32-E72D297353CC}">
                <c16:uniqueId val="{00000007-2F2F-4639-BCEC-CEB4A99F47FA}"/>
              </c:ext>
            </c:extLst>
          </c:dPt>
          <c:dPt>
            <c:idx val="6"/>
            <c:bubble3D val="0"/>
            <c:extLst>
              <c:ext xmlns:c16="http://schemas.microsoft.com/office/drawing/2014/chart" uri="{C3380CC4-5D6E-409C-BE32-E72D297353CC}">
                <c16:uniqueId val="{00000008-F272-4A50-840D-D399F1FF821A}"/>
              </c:ext>
            </c:extLst>
          </c:dPt>
          <c:dPt>
            <c:idx val="7"/>
            <c:bubble3D val="0"/>
            <c:extLst>
              <c:ext xmlns:c16="http://schemas.microsoft.com/office/drawing/2014/chart" uri="{C3380CC4-5D6E-409C-BE32-E72D297353CC}">
                <c16:uniqueId val="{00000009-03CF-445A-A1CE-52F71DE11122}"/>
              </c:ext>
            </c:extLst>
          </c:dPt>
          <c:dLbls>
            <c:dLbl>
              <c:idx val="2"/>
              <c:numFmt formatCode="0.0&quot;%&quot;" sourceLinked="0"/>
              <c:spPr>
                <a:noFill/>
                <a:ln>
                  <a:noFill/>
                </a:ln>
                <a:effectLst/>
              </c:spPr>
              <c:txPr>
                <a:bodyPr wrap="none"/>
                <a:lstStyle/>
                <a:p>
                  <a:pPr>
                    <a:defRPr sz="1050" b="0">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E02E-4755-9609-2EA16C41E5B5}"/>
                </c:ext>
              </c:extLst>
            </c:dLbl>
            <c:dLbl>
              <c:idx val="3"/>
              <c:numFmt formatCode="0.0&quot;%&quot;" sourceLinked="0"/>
              <c:spPr>
                <a:noFill/>
                <a:ln>
                  <a:noFill/>
                </a:ln>
                <a:effectLst/>
              </c:spPr>
              <c:txPr>
                <a:bodyPr wrap="none" anchorCtr="0"/>
                <a:lstStyle/>
                <a:p>
                  <a:pPr algn="ctr" rtl="0">
                    <a:defRPr lang="en-US" sz="1050" b="0" i="0" u="none" strike="noStrike" kern="1200" baseline="0">
                      <a:solidFill>
                        <a:prstClr val="black"/>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7D11-4A4E-BE77-0CB32533FB62}"/>
                </c:ext>
              </c:extLst>
            </c:dLbl>
            <c:dLbl>
              <c:idx val="4"/>
              <c:numFmt formatCode="0.0&quot;%&quot;" sourceLinked="0"/>
              <c:spPr>
                <a:noFill/>
                <a:ln>
                  <a:noFill/>
                </a:ln>
                <a:effectLst/>
              </c:spPr>
              <c:txPr>
                <a:bodyPr wrap="none" anchorCtr="0"/>
                <a:lstStyle/>
                <a:p>
                  <a:pPr algn="ctr" rtl="0">
                    <a:defRPr lang="en-US" sz="1050" b="0" i="0" u="none" strike="noStrike" kern="1200" baseline="0">
                      <a:solidFill>
                        <a:prstClr val="black"/>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096D-45ED-B3D9-7E0BCB381EA8}"/>
                </c:ext>
              </c:extLst>
            </c:dLbl>
            <c:dLbl>
              <c:idx val="6"/>
              <c:numFmt formatCode="0.0&quot;%&quot;" sourceLinked="0"/>
              <c:spPr>
                <a:noFill/>
                <a:ln>
                  <a:noFill/>
                </a:ln>
                <a:effectLst/>
              </c:spPr>
              <c:txPr>
                <a:bodyPr wrap="none" anchorCtr="0"/>
                <a:lstStyle/>
                <a:p>
                  <a:pPr algn="ctr" rtl="0">
                    <a:defRPr lang="en-US" sz="1050" b="0" i="0" u="none" strike="noStrike" kern="1200" baseline="0">
                      <a:solidFill>
                        <a:prstClr val="black"/>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F272-4A50-840D-D399F1FF821A}"/>
                </c:ext>
              </c:extLst>
            </c:dLbl>
            <c:dLbl>
              <c:idx val="7"/>
              <c:numFmt formatCode="0.0&quot;%&quot;" sourceLinked="0"/>
              <c:spPr>
                <a:noFill/>
                <a:ln>
                  <a:noFill/>
                </a:ln>
                <a:effectLst/>
              </c:spPr>
              <c:txPr>
                <a:bodyPr wrap="none"/>
                <a:lstStyle/>
                <a:p>
                  <a:pPr>
                    <a:defRPr sz="1050" b="0">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03CF-445A-A1CE-52F71DE11122}"/>
                </c:ext>
              </c:extLst>
            </c:dLbl>
            <c:dLbl>
              <c:idx val="8"/>
              <c:numFmt formatCode="0.0&quot;%&quot;" sourceLinked="0"/>
              <c:spPr>
                <a:noFill/>
                <a:ln>
                  <a:noFill/>
                </a:ln>
                <a:effectLst/>
              </c:spPr>
              <c:txPr>
                <a:bodyPr wrap="none"/>
                <a:lstStyle/>
                <a:p>
                  <a:pPr>
                    <a:defRPr sz="1050" b="1">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4C2F-468D-AB50-0E13E8AC85AB}"/>
                </c:ext>
              </c:extLst>
            </c:dLbl>
            <c:numFmt formatCode="0.0&quot;%&quot;" sourceLinked="0"/>
            <c:spPr>
              <a:noFill/>
              <a:ln>
                <a:noFill/>
              </a:ln>
              <a:effectLst/>
            </c:spPr>
            <c:txPr>
              <a:bodyPr wrap="none"/>
              <a:lstStyle/>
              <a:p>
                <a:pPr>
                  <a:defRPr sz="1050">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Hoja1!$A$3:$A$12</c:f>
              <c:numCache>
                <c:formatCode>General</c:formatCode>
                <c:ptCount val="9"/>
                <c:pt idx="0">
                  <c:v>2017</c:v>
                </c:pt>
                <c:pt idx="1">
                  <c:v>2018</c:v>
                </c:pt>
                <c:pt idx="2">
                  <c:v>2019</c:v>
                </c:pt>
                <c:pt idx="3">
                  <c:v>2020</c:v>
                </c:pt>
                <c:pt idx="4">
                  <c:v>2021</c:v>
                </c:pt>
                <c:pt idx="5">
                  <c:v>2022</c:v>
                </c:pt>
                <c:pt idx="6">
                  <c:v>2023</c:v>
                </c:pt>
                <c:pt idx="7">
                  <c:v>2024</c:v>
                </c:pt>
                <c:pt idx="8">
                  <c:v>2025</c:v>
                </c:pt>
              </c:numCache>
              <c:extLst/>
            </c:numRef>
          </c:cat>
          <c:val>
            <c:numRef>
              <c:f>Hoja1!$B$2:$B$12</c:f>
              <c:numCache>
                <c:formatCode>General</c:formatCode>
                <c:ptCount val="9"/>
                <c:pt idx="0">
                  <c:v>3.1</c:v>
                </c:pt>
                <c:pt idx="1">
                  <c:v>1.7</c:v>
                </c:pt>
                <c:pt idx="2">
                  <c:v>1.9</c:v>
                </c:pt>
                <c:pt idx="3">
                  <c:v>1.8</c:v>
                </c:pt>
                <c:pt idx="4">
                  <c:v>1.8</c:v>
                </c:pt>
                <c:pt idx="5">
                  <c:v>1.7</c:v>
                </c:pt>
                <c:pt idx="6">
                  <c:v>1.6</c:v>
                </c:pt>
                <c:pt idx="7">
                  <c:v>2.2999999999999972</c:v>
                </c:pt>
                <c:pt idx="8">
                  <c:v>2.8</c:v>
                </c:pt>
              </c:numCache>
              <c:extLst/>
            </c:numRef>
          </c:val>
          <c:smooth val="0"/>
          <c:extLst>
            <c:ext xmlns:c16="http://schemas.microsoft.com/office/drawing/2014/chart" uri="{C3380CC4-5D6E-409C-BE32-E72D297353CC}">
              <c16:uniqueId val="{00000005-E02E-4755-9609-2EA16C41E5B5}"/>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1000"/>
            </a:pPr>
            <a:endParaRPr lang="es-ES"/>
          </a:p>
        </c:txPr>
        <c:crossAx val="104563456"/>
        <c:crosses val="autoZero"/>
        <c:auto val="1"/>
        <c:lblAlgn val="ctr"/>
        <c:lblOffset val="100"/>
        <c:noMultiLvlLbl val="0"/>
      </c:catAx>
      <c:valAx>
        <c:axId val="104563456"/>
        <c:scaling>
          <c:orientation val="minMax"/>
          <c:max val="100"/>
          <c:min val="-1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5.3377819298011477E-2"/>
          <c:y val="0.14866903429822428"/>
          <c:w val="0.93660394145647052"/>
          <c:h val="0.66683648747263446"/>
        </c:manualLayout>
      </c:layout>
      <c:lineChart>
        <c:grouping val="standard"/>
        <c:varyColors val="0"/>
        <c:ser>
          <c:idx val="0"/>
          <c:order val="0"/>
          <c:tx>
            <c:strRef>
              <c:f>Sheet1!$A$2</c:f>
              <c:strCache>
                <c:ptCount val="1"/>
                <c:pt idx="0">
                  <c:v>De 10 a 14 años</c:v>
                </c:pt>
              </c:strCache>
            </c:strRef>
          </c:tx>
          <c:spPr>
            <a:ln w="38100">
              <a:solidFill>
                <a:srgbClr val="D6E8FF"/>
              </a:solidFill>
            </a:ln>
          </c:spPr>
          <c:marker>
            <c:symbol val="circle"/>
            <c:size val="12"/>
            <c:spPr>
              <a:solidFill>
                <a:srgbClr val="D7D3CE"/>
              </a:solidFill>
              <a:ln w="38100">
                <a:solidFill>
                  <a:srgbClr val="D6E8FF"/>
                </a:solidFill>
              </a:ln>
            </c:spPr>
          </c:marker>
          <c:dPt>
            <c:idx val="0"/>
            <c:bubble3D val="0"/>
            <c:spPr>
              <a:ln w="38100">
                <a:solidFill>
                  <a:srgbClr val="D6E8FF"/>
                </a:solidFill>
                <a:prstDash val="solid"/>
              </a:ln>
            </c:spPr>
            <c:extLst>
              <c:ext xmlns:c16="http://schemas.microsoft.com/office/drawing/2014/chart" uri="{C3380CC4-5D6E-409C-BE32-E72D297353CC}">
                <c16:uniqueId val="{00000001-C2F2-4AD4-901A-5979772170AD}"/>
              </c:ext>
            </c:extLst>
          </c:dPt>
          <c:dLbls>
            <c:numFmt formatCode="0.0&quot;%&quot;" sourceLinked="0"/>
            <c:spPr>
              <a:noFill/>
              <a:ln>
                <a:noFill/>
              </a:ln>
              <a:effectLst/>
            </c:spPr>
            <c:txPr>
              <a:bodyPr/>
              <a:lstStyle/>
              <a:p>
                <a:pPr>
                  <a:defRPr sz="1100" b="0">
                    <a:solidFill>
                      <a:srgbClr val="1F2A44"/>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Sheet1!$B$1:$H$1</c:f>
              <c:numCache>
                <c:formatCode>General</c:formatCode>
                <c:ptCount val="7"/>
                <c:pt idx="0">
                  <c:v>2019</c:v>
                </c:pt>
                <c:pt idx="1">
                  <c:v>2020</c:v>
                </c:pt>
                <c:pt idx="2">
                  <c:v>2021</c:v>
                </c:pt>
                <c:pt idx="3">
                  <c:v>2022</c:v>
                </c:pt>
                <c:pt idx="4">
                  <c:v>2023</c:v>
                </c:pt>
                <c:pt idx="5">
                  <c:v>2024</c:v>
                </c:pt>
                <c:pt idx="6">
                  <c:v>2025</c:v>
                </c:pt>
              </c:numCache>
            </c:numRef>
          </c:cat>
          <c:val>
            <c:numRef>
              <c:f>Sheet1!$B$2:$H$2</c:f>
              <c:numCache>
                <c:formatCode>0.0</c:formatCode>
                <c:ptCount val="7"/>
                <c:pt idx="0" formatCode="General">
                  <c:v>86.199999999999989</c:v>
                </c:pt>
                <c:pt idx="1">
                  <c:v>87.399999999999991</c:v>
                </c:pt>
                <c:pt idx="2">
                  <c:v>84.8</c:v>
                </c:pt>
                <c:pt idx="3">
                  <c:v>85.600000000000009</c:v>
                </c:pt>
                <c:pt idx="4">
                  <c:v>85.7</c:v>
                </c:pt>
                <c:pt idx="5" formatCode="General">
                  <c:v>86</c:v>
                </c:pt>
                <c:pt idx="6" formatCode="General">
                  <c:v>84.9</c:v>
                </c:pt>
              </c:numCache>
            </c:numRef>
          </c:val>
          <c:smooth val="1"/>
          <c:extLst>
            <c:ext xmlns:c16="http://schemas.microsoft.com/office/drawing/2014/chart" uri="{C3380CC4-5D6E-409C-BE32-E72D297353CC}">
              <c16:uniqueId val="{00000002-3603-4BE6-8C2E-0CB134D8B071}"/>
            </c:ext>
          </c:extLst>
        </c:ser>
        <c:ser>
          <c:idx val="1"/>
          <c:order val="1"/>
          <c:tx>
            <c:strRef>
              <c:f>Sheet1!$A$3</c:f>
              <c:strCache>
                <c:ptCount val="1"/>
                <c:pt idx="0">
                  <c:v>De 15 a 18 años</c:v>
                </c:pt>
              </c:strCache>
            </c:strRef>
          </c:tx>
          <c:spPr>
            <a:ln w="38100">
              <a:solidFill>
                <a:srgbClr val="4962A1"/>
              </a:solidFill>
            </a:ln>
          </c:spPr>
          <c:marker>
            <c:symbol val="circle"/>
            <c:size val="12"/>
            <c:spPr>
              <a:solidFill>
                <a:srgbClr val="D7D3CE"/>
              </a:solidFill>
              <a:ln w="38100">
                <a:solidFill>
                  <a:srgbClr val="4962A1"/>
                </a:solidFill>
              </a:ln>
            </c:spPr>
          </c:marker>
          <c:dPt>
            <c:idx val="0"/>
            <c:bubble3D val="0"/>
            <c:spPr>
              <a:ln w="38100">
                <a:solidFill>
                  <a:srgbClr val="4962A1"/>
                </a:solidFill>
                <a:prstDash val="solid"/>
              </a:ln>
            </c:spPr>
            <c:extLst>
              <c:ext xmlns:c16="http://schemas.microsoft.com/office/drawing/2014/chart" uri="{C3380CC4-5D6E-409C-BE32-E72D297353CC}">
                <c16:uniqueId val="{00000003-C2F2-4AD4-901A-5979772170AD}"/>
              </c:ext>
            </c:extLst>
          </c:dPt>
          <c:dLbls>
            <c:dLbl>
              <c:idx val="0"/>
              <c:layout>
                <c:manualLayout>
                  <c:x val="-4.3596359449258083E-2"/>
                  <c:y val="-3.90220551805507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2F2-4AD4-901A-5979772170AD}"/>
                </c:ext>
              </c:extLst>
            </c:dLbl>
            <c:dLbl>
              <c:idx val="1"/>
              <c:layout>
                <c:manualLayout>
                  <c:x val="-3.2951973124031773E-2"/>
                  <c:y val="3.25857455606908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449-4CC3-BB08-3A952A385CF6}"/>
                </c:ext>
              </c:extLst>
            </c:dLbl>
            <c:dLbl>
              <c:idx val="6"/>
              <c:layout>
                <c:manualLayout>
                  <c:x val="-4.4267593038940595E-2"/>
                  <c:y val="3.54223053661912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BD4-43BC-A2BC-28FD652D95AF}"/>
                </c:ext>
              </c:extLst>
            </c:dLbl>
            <c:numFmt formatCode="0.0&quot;%&quot;" sourceLinked="0"/>
            <c:spPr>
              <a:noFill/>
              <a:ln>
                <a:noFill/>
              </a:ln>
              <a:effectLst/>
            </c:spPr>
            <c:txPr>
              <a:bodyPr/>
              <a:lstStyle/>
              <a:p>
                <a:pPr>
                  <a:defRPr sz="1100" b="0">
                    <a:solidFill>
                      <a:srgbClr val="1F2A44"/>
                    </a:solidFill>
                    <a:latin typeface="Segoe UI" panose="020B0502040204020203" pitchFamily="34" charset="0"/>
                    <a:cs typeface="Segoe UI" panose="020B0502040204020203" pitchFamily="34" charset="0"/>
                  </a:defRPr>
                </a:pPr>
                <a:endParaRPr lang="es-E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trendline>
            <c:spPr>
              <a:ln>
                <a:solidFill>
                  <a:schemeClr val="accent2">
                    <a:lumMod val="60000"/>
                    <a:lumOff val="40000"/>
                  </a:schemeClr>
                </a:solidFill>
                <a:prstDash val="dash"/>
                <a:headEnd type="none" w="med" len="med"/>
                <a:tailEnd type="arrow" w="med" len="med"/>
              </a:ln>
            </c:spPr>
            <c:trendlineType val="linear"/>
            <c:dispRSqr val="0"/>
            <c:dispEq val="0"/>
          </c:trendline>
          <c:cat>
            <c:numRef>
              <c:f>Sheet1!$B$1:$H$1</c:f>
              <c:numCache>
                <c:formatCode>General</c:formatCode>
                <c:ptCount val="7"/>
                <c:pt idx="0">
                  <c:v>2019</c:v>
                </c:pt>
                <c:pt idx="1">
                  <c:v>2020</c:v>
                </c:pt>
                <c:pt idx="2">
                  <c:v>2021</c:v>
                </c:pt>
                <c:pt idx="3">
                  <c:v>2022</c:v>
                </c:pt>
                <c:pt idx="4">
                  <c:v>2023</c:v>
                </c:pt>
                <c:pt idx="5">
                  <c:v>2024</c:v>
                </c:pt>
                <c:pt idx="6">
                  <c:v>2025</c:v>
                </c:pt>
              </c:numCache>
            </c:numRef>
          </c:cat>
          <c:val>
            <c:numRef>
              <c:f>Sheet1!$B$3:$H$3</c:f>
              <c:numCache>
                <c:formatCode>0.0</c:formatCode>
                <c:ptCount val="7"/>
                <c:pt idx="0" formatCode="General">
                  <c:v>74.699999999999989</c:v>
                </c:pt>
                <c:pt idx="1">
                  <c:v>72.099999999999994</c:v>
                </c:pt>
                <c:pt idx="2">
                  <c:v>72.7</c:v>
                </c:pt>
                <c:pt idx="3">
                  <c:v>79.2</c:v>
                </c:pt>
                <c:pt idx="4">
                  <c:v>74.099999999999994</c:v>
                </c:pt>
                <c:pt idx="5" formatCode="General">
                  <c:v>76</c:v>
                </c:pt>
                <c:pt idx="6" formatCode="General">
                  <c:v>72.599999999999994</c:v>
                </c:pt>
              </c:numCache>
            </c:numRef>
          </c:val>
          <c:smooth val="1"/>
          <c:extLst>
            <c:ext xmlns:c16="http://schemas.microsoft.com/office/drawing/2014/chart" uri="{C3380CC4-5D6E-409C-BE32-E72D297353CC}">
              <c16:uniqueId val="{00000005-3603-4BE6-8C2E-0CB134D8B071}"/>
            </c:ext>
          </c:extLst>
        </c:ser>
        <c:ser>
          <c:idx val="3"/>
          <c:order val="2"/>
          <c:tx>
            <c:strRef>
              <c:f>Sheet1!$A$4</c:f>
              <c:strCache>
                <c:ptCount val="1"/>
                <c:pt idx="0">
                  <c:v>Mayores de 18 años</c:v>
                </c:pt>
              </c:strCache>
            </c:strRef>
          </c:tx>
          <c:spPr>
            <a:ln w="38100">
              <a:solidFill>
                <a:srgbClr val="1F2A44"/>
              </a:solidFill>
            </a:ln>
          </c:spPr>
          <c:marker>
            <c:symbol val="circle"/>
            <c:size val="11"/>
            <c:spPr>
              <a:solidFill>
                <a:srgbClr val="D7D3CE"/>
              </a:solidFill>
              <a:ln w="38100">
                <a:solidFill>
                  <a:srgbClr val="1F2A44"/>
                </a:solidFill>
              </a:ln>
            </c:spPr>
          </c:marker>
          <c:dPt>
            <c:idx val="0"/>
            <c:marker>
              <c:spPr>
                <a:solidFill>
                  <a:srgbClr val="D7D3CE"/>
                </a:solidFill>
                <a:ln w="38100">
                  <a:solidFill>
                    <a:srgbClr val="1F2A44"/>
                  </a:solidFill>
                  <a:prstDash val="solid"/>
                </a:ln>
              </c:spPr>
            </c:marker>
            <c:bubble3D val="0"/>
            <c:spPr>
              <a:ln w="38100">
                <a:solidFill>
                  <a:srgbClr val="1F2A44"/>
                </a:solidFill>
                <a:prstDash val="solid"/>
              </a:ln>
            </c:spPr>
            <c:extLst>
              <c:ext xmlns:c16="http://schemas.microsoft.com/office/drawing/2014/chart" uri="{C3380CC4-5D6E-409C-BE32-E72D297353CC}">
                <c16:uniqueId val="{00000005-C2F2-4AD4-901A-5979772170AD}"/>
              </c:ext>
            </c:extLst>
          </c:dPt>
          <c:dLbls>
            <c:dLbl>
              <c:idx val="6"/>
              <c:layout>
                <c:manualLayout>
                  <c:x val="-4.5425470981143044E-2"/>
                  <c:y val="3.58452709220567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BD4-43BC-A2BC-28FD652D95AF}"/>
                </c:ext>
              </c:extLst>
            </c:dLbl>
            <c:numFmt formatCode="0.0&quot;%&quot;" sourceLinked="0"/>
            <c:spPr>
              <a:noFill/>
              <a:ln>
                <a:noFill/>
              </a:ln>
              <a:effectLst/>
            </c:spPr>
            <c:txPr>
              <a:bodyPr wrap="square" lIns="38100" tIns="19050" rIns="38100" bIns="19050" anchor="ctr">
                <a:spAutoFit/>
              </a:bodyPr>
              <a:lstStyle/>
              <a:p>
                <a:pPr>
                  <a:defRPr sz="1200" b="0">
                    <a:solidFill>
                      <a:srgbClr val="1F2A44"/>
                    </a:solidFill>
                    <a:latin typeface="Segoe UI" panose="020B0502040204020203" pitchFamily="34" charset="0"/>
                    <a:cs typeface="Segoe UI" panose="020B0502040204020203" pitchFamily="34" charset="0"/>
                  </a:defRPr>
                </a:pPr>
                <a:endParaRPr lang="es-E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Sheet1!$B$1:$H$1</c:f>
              <c:numCache>
                <c:formatCode>General</c:formatCode>
                <c:ptCount val="7"/>
                <c:pt idx="0">
                  <c:v>2019</c:v>
                </c:pt>
                <c:pt idx="1">
                  <c:v>2020</c:v>
                </c:pt>
                <c:pt idx="2">
                  <c:v>2021</c:v>
                </c:pt>
                <c:pt idx="3">
                  <c:v>2022</c:v>
                </c:pt>
                <c:pt idx="4">
                  <c:v>2023</c:v>
                </c:pt>
                <c:pt idx="5">
                  <c:v>2024</c:v>
                </c:pt>
                <c:pt idx="6">
                  <c:v>2025</c:v>
                </c:pt>
              </c:numCache>
            </c:numRef>
          </c:cat>
          <c:val>
            <c:numRef>
              <c:f>Sheet1!$B$4:$H$4</c:f>
              <c:numCache>
                <c:formatCode>0.0</c:formatCode>
                <c:ptCount val="7"/>
                <c:pt idx="0" formatCode="General">
                  <c:v>61.4</c:v>
                </c:pt>
                <c:pt idx="1">
                  <c:v>63.6</c:v>
                </c:pt>
                <c:pt idx="2">
                  <c:v>64</c:v>
                </c:pt>
                <c:pt idx="3">
                  <c:v>64.3</c:v>
                </c:pt>
                <c:pt idx="4">
                  <c:v>63.6</c:v>
                </c:pt>
                <c:pt idx="5" formatCode="General">
                  <c:v>65.099999999999994</c:v>
                </c:pt>
                <c:pt idx="6">
                  <c:v>66</c:v>
                </c:pt>
              </c:numCache>
            </c:numRef>
          </c:val>
          <c:smooth val="1"/>
          <c:extLst>
            <c:ext xmlns:c16="http://schemas.microsoft.com/office/drawing/2014/chart" uri="{C3380CC4-5D6E-409C-BE32-E72D297353CC}">
              <c16:uniqueId val="{00000001-F2E3-49CE-A5F4-CA3C47062BF1}"/>
            </c:ext>
          </c:extLst>
        </c:ser>
        <c:dLbls>
          <c:showLegendKey val="0"/>
          <c:showVal val="0"/>
          <c:showCatName val="0"/>
          <c:showSerName val="0"/>
          <c:showPercent val="0"/>
          <c:showBubbleSize val="0"/>
        </c:dLbls>
        <c:marker val="1"/>
        <c:smooth val="0"/>
        <c:axId val="40639488"/>
        <c:axId val="40657664"/>
      </c:lineChart>
      <c:catAx>
        <c:axId val="40639488"/>
        <c:scaling>
          <c:orientation val="minMax"/>
        </c:scaling>
        <c:delete val="0"/>
        <c:axPos val="b"/>
        <c:numFmt formatCode="General" sourceLinked="1"/>
        <c:majorTickMark val="out"/>
        <c:minorTickMark val="none"/>
        <c:tickLblPos val="nextTo"/>
        <c:spPr>
          <a:ln/>
        </c:spPr>
        <c:txPr>
          <a:bodyPr rot="0" vert="horz"/>
          <a:lstStyle/>
          <a:p>
            <a:pPr>
              <a:defRPr sz="1400">
                <a:solidFill>
                  <a:schemeClr val="tx1">
                    <a:lumMod val="95000"/>
                    <a:lumOff val="5000"/>
                  </a:schemeClr>
                </a:solidFill>
                <a:latin typeface="Segoe UI" panose="020B0502040204020203" pitchFamily="34" charset="0"/>
                <a:cs typeface="Segoe UI" panose="020B0502040204020203" pitchFamily="34" charset="0"/>
              </a:defRPr>
            </a:pPr>
            <a:endParaRPr lang="es-ES"/>
          </a:p>
        </c:txPr>
        <c:crossAx val="40657664"/>
        <c:crosses val="autoZero"/>
        <c:auto val="1"/>
        <c:lblAlgn val="ctr"/>
        <c:lblOffset val="100"/>
        <c:tickLblSkip val="1"/>
        <c:tickMarkSkip val="1"/>
        <c:noMultiLvlLbl val="0"/>
      </c:catAx>
      <c:valAx>
        <c:axId val="40657664"/>
        <c:scaling>
          <c:orientation val="minMax"/>
          <c:max val="100"/>
          <c:min val="45"/>
        </c:scaling>
        <c:delete val="1"/>
        <c:axPos val="l"/>
        <c:numFmt formatCode="#,##0" sourceLinked="0"/>
        <c:majorTickMark val="out"/>
        <c:minorTickMark val="none"/>
        <c:tickLblPos val="nextTo"/>
        <c:crossAx val="40639488"/>
        <c:crosses val="autoZero"/>
        <c:crossBetween val="between"/>
      </c:valAx>
    </c:plotArea>
    <c:legend>
      <c:legendPos val="r"/>
      <c:layout>
        <c:manualLayout>
          <c:xMode val="edge"/>
          <c:yMode val="edge"/>
          <c:x val="0.41790282241925436"/>
          <c:y val="1.8155619829271316E-2"/>
          <c:w val="0.32015810173043235"/>
          <c:h val="0.20972106077742481"/>
        </c:manualLayout>
      </c:layout>
      <c:overlay val="0"/>
      <c:txPr>
        <a:bodyPr/>
        <a:lstStyle/>
        <a:p>
          <a:pPr>
            <a:defRPr sz="1100">
              <a:latin typeface="Segoe UI" panose="020B0502040204020203" pitchFamily="34" charset="0"/>
              <a:cs typeface="Segoe UI" panose="020B0502040204020203" pitchFamily="34" charset="0"/>
            </a:defRPr>
          </a:pPr>
          <a:endParaRPr lang="es-ES"/>
        </a:p>
      </c:txPr>
    </c:legend>
    <c:plotVisOnly val="1"/>
    <c:dispBlanksAs val="gap"/>
    <c:showDLblsOverMax val="0"/>
  </c:chart>
  <c:txPr>
    <a:bodyPr/>
    <a:lstStyle/>
    <a:p>
      <a:pPr>
        <a:defRPr sz="1800"/>
      </a:pPr>
      <a:endParaRPr lang="es-ES"/>
    </a:p>
  </c:txPr>
  <c:externalData r:id="rId1">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9.2159417038106244E-3"/>
          <c:w val="1"/>
          <c:h val="0.73832519012902986"/>
        </c:manualLayout>
      </c:layout>
      <c:barChart>
        <c:barDir val="col"/>
        <c:grouping val="clustered"/>
        <c:varyColors val="0"/>
        <c:ser>
          <c:idx val="1"/>
          <c:order val="0"/>
          <c:tx>
            <c:strRef>
              <c:f>Hoja1!$C$1</c:f>
              <c:strCache>
                <c:ptCount val="1"/>
                <c:pt idx="0">
                  <c:v>digital</c:v>
                </c:pt>
              </c:strCache>
            </c:strRef>
          </c:tx>
          <c:spPr>
            <a:solidFill>
              <a:srgbClr val="D6E8FF"/>
            </a:solidFill>
            <a:effectLst/>
          </c:spPr>
          <c:invertIfNegative val="0"/>
          <c:dLbls>
            <c:dLbl>
              <c:idx val="0"/>
              <c:layout>
                <c:manualLayout>
                  <c:x val="6.2245822139060112E-3"/>
                  <c:y val="6.096182397777341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EC9-4DCE-BF37-0D422F6612BA}"/>
                </c:ext>
              </c:extLst>
            </c:dLbl>
            <c:dLbl>
              <c:idx val="3"/>
              <c:layout>
                <c:manualLayout>
                  <c:x val="6.315361034147828E-3"/>
                  <c:y val="7.08832725523211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252-4C57-9F72-7EEBB006958D}"/>
                </c:ext>
              </c:extLst>
            </c:dLbl>
            <c:dLbl>
              <c:idx val="4"/>
              <c:layout>
                <c:manualLayout>
                  <c:x val="4.736520775610871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EC9-4DCE-BF37-0D422F6612BA}"/>
                </c:ext>
              </c:extLst>
            </c:dLbl>
            <c:numFmt formatCode="0.0&quot;%&quot;" sourceLinked="0"/>
            <c:spPr>
              <a:noFill/>
              <a:ln>
                <a:noFill/>
              </a:ln>
              <a:effectLst/>
            </c:spPr>
            <c:txPr>
              <a:bodyPr anchorCtr="0"/>
              <a:lstStyle/>
              <a:p>
                <a:pPr algn="ctr">
                  <a:defRPr lang="es-ES" sz="10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Hoja1!$A$2:$A$8</c:f>
              <c:strCache>
                <c:ptCount val="7"/>
                <c:pt idx="0">
                  <c:v>Libros</c:v>
                </c:pt>
                <c:pt idx="1">
                  <c:v>Libros por ocio</c:v>
                </c:pt>
                <c:pt idx="2">
                  <c:v>Revistas</c:v>
                </c:pt>
                <c:pt idx="3">
                  <c:v>Periódicos</c:v>
                </c:pt>
                <c:pt idx="4">
                  <c:v>Cómics</c:v>
                </c:pt>
                <c:pt idx="5">
                  <c:v>Webs, Blogs, Foros,…</c:v>
                </c:pt>
                <c:pt idx="6">
                  <c:v>Redes sociales</c:v>
                </c:pt>
              </c:strCache>
            </c:strRef>
          </c:cat>
          <c:val>
            <c:numRef>
              <c:f>Hoja1!$C$2:$C$8</c:f>
              <c:numCache>
                <c:formatCode>General</c:formatCode>
                <c:ptCount val="7"/>
                <c:pt idx="0">
                  <c:v>42.1</c:v>
                </c:pt>
                <c:pt idx="1">
                  <c:v>21.2</c:v>
                </c:pt>
                <c:pt idx="2">
                  <c:v>3.4</c:v>
                </c:pt>
                <c:pt idx="3">
                  <c:v>5.7</c:v>
                </c:pt>
                <c:pt idx="4">
                  <c:v>8.4</c:v>
                </c:pt>
                <c:pt idx="5">
                  <c:v>56</c:v>
                </c:pt>
                <c:pt idx="6">
                  <c:v>45.3</c:v>
                </c:pt>
              </c:numCache>
            </c:numRef>
          </c:val>
          <c:extLst>
            <c:ext xmlns:c16="http://schemas.microsoft.com/office/drawing/2014/chart" uri="{C3380CC4-5D6E-409C-BE32-E72D297353CC}">
              <c16:uniqueId val="{00000009-DEC9-4DCE-BF37-0D422F6612BA}"/>
            </c:ext>
          </c:extLst>
        </c:ser>
        <c:dLbls>
          <c:showLegendKey val="0"/>
          <c:showVal val="1"/>
          <c:showCatName val="0"/>
          <c:showSerName val="0"/>
          <c:showPercent val="0"/>
          <c:showBubbleSize val="0"/>
        </c:dLbls>
        <c:gapWidth val="105"/>
        <c:axId val="202257920"/>
        <c:axId val="202259456"/>
      </c:barChart>
      <c:catAx>
        <c:axId val="202257920"/>
        <c:scaling>
          <c:orientation val="minMax"/>
        </c:scaling>
        <c:delete val="0"/>
        <c:axPos val="b"/>
        <c:numFmt formatCode="General" sourceLinked="0"/>
        <c:majorTickMark val="none"/>
        <c:minorTickMark val="none"/>
        <c:tickLblPos val="nextTo"/>
        <c:spPr>
          <a:ln>
            <a:solidFill>
              <a:schemeClr val="bg1">
                <a:lumMod val="85000"/>
              </a:schemeClr>
            </a:solidFill>
          </a:ln>
        </c:spPr>
        <c:txPr>
          <a:bodyPr/>
          <a:lstStyle/>
          <a:p>
            <a:pPr>
              <a:defRPr sz="700" b="0" baseline="0">
                <a:solidFill>
                  <a:schemeClr val="tx1">
                    <a:lumMod val="75000"/>
                    <a:lumOff val="25000"/>
                  </a:schemeClr>
                </a:solidFill>
                <a:latin typeface="Segoe UI" panose="020B0502040204020203" pitchFamily="34" charset="0"/>
                <a:cs typeface="Segoe UI" panose="020B0502040204020203" pitchFamily="34" charset="0"/>
              </a:defRPr>
            </a:pPr>
            <a:endParaRPr lang="es-ES"/>
          </a:p>
        </c:txPr>
        <c:crossAx val="202259456"/>
        <c:crosses val="autoZero"/>
        <c:auto val="1"/>
        <c:lblAlgn val="ctr"/>
        <c:lblOffset val="100"/>
        <c:noMultiLvlLbl val="0"/>
      </c:catAx>
      <c:valAx>
        <c:axId val="202259456"/>
        <c:scaling>
          <c:orientation val="minMax"/>
          <c:max val="100"/>
        </c:scaling>
        <c:delete val="1"/>
        <c:axPos val="l"/>
        <c:numFmt formatCode="General" sourceLinked="1"/>
        <c:majorTickMark val="out"/>
        <c:minorTickMark val="none"/>
        <c:tickLblPos val="nextTo"/>
        <c:crossAx val="202257920"/>
        <c:crosses val="autoZero"/>
        <c:crossBetween val="between"/>
      </c:valAx>
    </c:plotArea>
    <c:plotVisOnly val="1"/>
    <c:dispBlanksAs val="gap"/>
    <c:showDLblsOverMax val="0"/>
  </c:chart>
  <c:txPr>
    <a:bodyPr/>
    <a:lstStyle/>
    <a:p>
      <a:pPr>
        <a:defRPr sz="1500" baseline="0"/>
      </a:pPr>
      <a:endParaRPr lang="es-ES"/>
    </a:p>
  </c:txPr>
  <c:externalData r:id="rId2">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10436950138176872"/>
          <c:w val="1"/>
          <c:h val="0.64317169953230224"/>
        </c:manualLayout>
      </c:layout>
      <c:barChart>
        <c:barDir val="col"/>
        <c:grouping val="clustered"/>
        <c:varyColors val="0"/>
        <c:ser>
          <c:idx val="1"/>
          <c:order val="0"/>
          <c:tx>
            <c:strRef>
              <c:f>Hoja1!$C$1</c:f>
              <c:strCache>
                <c:ptCount val="1"/>
                <c:pt idx="0">
                  <c:v>digital</c:v>
                </c:pt>
              </c:strCache>
            </c:strRef>
          </c:tx>
          <c:spPr>
            <a:solidFill>
              <a:srgbClr val="4962A1"/>
            </a:solidFill>
            <a:effectLst/>
          </c:spPr>
          <c:invertIfNegative val="0"/>
          <c:dLbls>
            <c:dLbl>
              <c:idx val="0"/>
              <c:layout>
                <c:manualLayout>
                  <c:x val="6.2245822139060112E-3"/>
                  <c:y val="6.096182397777341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EC9-4DCE-BF37-0D422F6612BA}"/>
                </c:ext>
              </c:extLst>
            </c:dLbl>
            <c:dLbl>
              <c:idx val="3"/>
              <c:layout>
                <c:manualLayout>
                  <c:x val="6.315361034147828E-3"/>
                  <c:y val="7.08832725523211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602-4AB2-ADD0-1A25AE7AD313}"/>
                </c:ext>
              </c:extLst>
            </c:dLbl>
            <c:dLbl>
              <c:idx val="4"/>
              <c:layout>
                <c:manualLayout>
                  <c:x val="4.736520775610871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EC9-4DCE-BF37-0D422F6612BA}"/>
                </c:ext>
              </c:extLst>
            </c:dLbl>
            <c:numFmt formatCode="0.0&quot;%&quot;" sourceLinked="0"/>
            <c:spPr>
              <a:noFill/>
              <a:ln>
                <a:noFill/>
              </a:ln>
              <a:effectLst/>
            </c:spPr>
            <c:txPr>
              <a:bodyPr anchorCtr="0"/>
              <a:lstStyle/>
              <a:p>
                <a:pPr algn="ctr">
                  <a:defRPr lang="es-ES_tradnl" sz="10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Hoja1!$A$2:$A$8</c:f>
              <c:strCache>
                <c:ptCount val="7"/>
                <c:pt idx="0">
                  <c:v>Libros</c:v>
                </c:pt>
                <c:pt idx="1">
                  <c:v>Libros por ocio</c:v>
                </c:pt>
                <c:pt idx="2">
                  <c:v>Revistas</c:v>
                </c:pt>
                <c:pt idx="3">
                  <c:v>Periódicos</c:v>
                </c:pt>
                <c:pt idx="4">
                  <c:v>Cómics</c:v>
                </c:pt>
                <c:pt idx="5">
                  <c:v>Webs, Blogs, Foros,…</c:v>
                </c:pt>
                <c:pt idx="6">
                  <c:v>Redes sociales</c:v>
                </c:pt>
              </c:strCache>
            </c:strRef>
          </c:cat>
          <c:val>
            <c:numRef>
              <c:f>Hoja1!$C$2:$C$8</c:f>
              <c:numCache>
                <c:formatCode>General</c:formatCode>
                <c:ptCount val="7"/>
                <c:pt idx="0">
                  <c:v>42.5</c:v>
                </c:pt>
                <c:pt idx="1">
                  <c:v>12.3</c:v>
                </c:pt>
                <c:pt idx="2">
                  <c:v>6.4</c:v>
                </c:pt>
                <c:pt idx="3">
                  <c:v>33.700000000000003</c:v>
                </c:pt>
                <c:pt idx="4">
                  <c:v>11</c:v>
                </c:pt>
                <c:pt idx="5">
                  <c:v>61.2</c:v>
                </c:pt>
                <c:pt idx="6">
                  <c:v>55.8</c:v>
                </c:pt>
              </c:numCache>
            </c:numRef>
          </c:val>
          <c:extLst>
            <c:ext xmlns:c16="http://schemas.microsoft.com/office/drawing/2014/chart" uri="{C3380CC4-5D6E-409C-BE32-E72D297353CC}">
              <c16:uniqueId val="{00000009-DEC9-4DCE-BF37-0D422F6612BA}"/>
            </c:ext>
          </c:extLst>
        </c:ser>
        <c:dLbls>
          <c:showLegendKey val="0"/>
          <c:showVal val="1"/>
          <c:showCatName val="0"/>
          <c:showSerName val="0"/>
          <c:showPercent val="0"/>
          <c:showBubbleSize val="0"/>
        </c:dLbls>
        <c:gapWidth val="105"/>
        <c:axId val="202257920"/>
        <c:axId val="202259456"/>
      </c:barChart>
      <c:catAx>
        <c:axId val="202257920"/>
        <c:scaling>
          <c:orientation val="minMax"/>
        </c:scaling>
        <c:delete val="0"/>
        <c:axPos val="b"/>
        <c:numFmt formatCode="General" sourceLinked="0"/>
        <c:majorTickMark val="none"/>
        <c:minorTickMark val="none"/>
        <c:tickLblPos val="nextTo"/>
        <c:spPr>
          <a:ln>
            <a:solidFill>
              <a:schemeClr val="bg1">
                <a:lumMod val="85000"/>
              </a:schemeClr>
            </a:solidFill>
          </a:ln>
        </c:spPr>
        <c:txPr>
          <a:bodyPr/>
          <a:lstStyle/>
          <a:p>
            <a:pPr>
              <a:defRPr sz="700" b="0" baseline="0">
                <a:solidFill>
                  <a:schemeClr val="tx1">
                    <a:lumMod val="75000"/>
                    <a:lumOff val="25000"/>
                  </a:schemeClr>
                </a:solidFill>
                <a:latin typeface="Segoe UI" panose="020B0502040204020203" pitchFamily="34" charset="0"/>
                <a:cs typeface="Segoe UI" panose="020B0502040204020203" pitchFamily="34" charset="0"/>
              </a:defRPr>
            </a:pPr>
            <a:endParaRPr lang="es-ES"/>
          </a:p>
        </c:txPr>
        <c:crossAx val="202259456"/>
        <c:crosses val="autoZero"/>
        <c:auto val="1"/>
        <c:lblAlgn val="ctr"/>
        <c:lblOffset val="100"/>
        <c:noMultiLvlLbl val="0"/>
      </c:catAx>
      <c:valAx>
        <c:axId val="202259456"/>
        <c:scaling>
          <c:orientation val="minMax"/>
          <c:max val="100"/>
        </c:scaling>
        <c:delete val="1"/>
        <c:axPos val="l"/>
        <c:numFmt formatCode="General" sourceLinked="1"/>
        <c:majorTickMark val="out"/>
        <c:minorTickMark val="none"/>
        <c:tickLblPos val="nextTo"/>
        <c:crossAx val="202257920"/>
        <c:crosses val="autoZero"/>
        <c:crossBetween val="between"/>
      </c:valAx>
    </c:plotArea>
    <c:plotVisOnly val="1"/>
    <c:dispBlanksAs val="gap"/>
    <c:showDLblsOverMax val="0"/>
  </c:chart>
  <c:txPr>
    <a:bodyPr/>
    <a:lstStyle/>
    <a:p>
      <a:pPr>
        <a:defRPr sz="1500" baseline="0"/>
      </a:pPr>
      <a:endParaRPr lang="es-ES"/>
    </a:p>
  </c:txPr>
  <c:externalData r:id="rId2">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10436950138176872"/>
          <c:w val="1"/>
          <c:h val="0.64317169953230224"/>
        </c:manualLayout>
      </c:layout>
      <c:barChart>
        <c:barDir val="col"/>
        <c:grouping val="clustered"/>
        <c:varyColors val="0"/>
        <c:ser>
          <c:idx val="1"/>
          <c:order val="0"/>
          <c:tx>
            <c:strRef>
              <c:f>Hoja1!$C$1</c:f>
              <c:strCache>
                <c:ptCount val="1"/>
                <c:pt idx="0">
                  <c:v>digital</c:v>
                </c:pt>
              </c:strCache>
            </c:strRef>
          </c:tx>
          <c:spPr>
            <a:solidFill>
              <a:srgbClr val="1F2A44"/>
            </a:solidFill>
            <a:effectLst/>
          </c:spPr>
          <c:invertIfNegative val="0"/>
          <c:dLbls>
            <c:dLbl>
              <c:idx val="0"/>
              <c:layout>
                <c:manualLayout>
                  <c:x val="6.2245822139060112E-3"/>
                  <c:y val="6.096182397777341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D79-4AAD-AF4A-74B60068552D}"/>
                </c:ext>
              </c:extLst>
            </c:dLbl>
            <c:dLbl>
              <c:idx val="3"/>
              <c:layout>
                <c:manualLayout>
                  <c:x val="6.315361034147828E-3"/>
                  <c:y val="7.08832725523211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297-479F-8592-00F296AE4411}"/>
                </c:ext>
              </c:extLst>
            </c:dLbl>
            <c:dLbl>
              <c:idx val="4"/>
              <c:layout>
                <c:manualLayout>
                  <c:x val="4.736520775610871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D79-4AAD-AF4A-74B60068552D}"/>
                </c:ext>
              </c:extLst>
            </c:dLbl>
            <c:numFmt formatCode="0.0&quot;%&quot;" sourceLinked="0"/>
            <c:spPr>
              <a:noFill/>
              <a:ln>
                <a:noFill/>
              </a:ln>
              <a:effectLst/>
            </c:spPr>
            <c:txPr>
              <a:bodyPr anchorCtr="0"/>
              <a:lstStyle/>
              <a:p>
                <a:pPr algn="ctr">
                  <a:defRPr lang="es-ES_tradnl" sz="10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Hoja1!$A$2:$A$8</c:f>
              <c:strCache>
                <c:ptCount val="7"/>
                <c:pt idx="0">
                  <c:v>Libros</c:v>
                </c:pt>
                <c:pt idx="1">
                  <c:v>Libros por ocio</c:v>
                </c:pt>
                <c:pt idx="2">
                  <c:v>Revistas</c:v>
                </c:pt>
                <c:pt idx="3">
                  <c:v>Periódicos</c:v>
                </c:pt>
                <c:pt idx="4">
                  <c:v>Cómics</c:v>
                </c:pt>
                <c:pt idx="5">
                  <c:v>Webs, Blogs, Foros,…</c:v>
                </c:pt>
                <c:pt idx="6">
                  <c:v>Redes sociales</c:v>
                </c:pt>
              </c:strCache>
            </c:strRef>
          </c:cat>
          <c:val>
            <c:numRef>
              <c:f>Hoja1!$C$2:$C$8</c:f>
              <c:numCache>
                <c:formatCode>General</c:formatCode>
                <c:ptCount val="7"/>
                <c:pt idx="0">
                  <c:v>32.9</c:v>
                </c:pt>
                <c:pt idx="1">
                  <c:v>16.8</c:v>
                </c:pt>
                <c:pt idx="2">
                  <c:v>15</c:v>
                </c:pt>
                <c:pt idx="3">
                  <c:v>58</c:v>
                </c:pt>
                <c:pt idx="4">
                  <c:v>5.7</c:v>
                </c:pt>
                <c:pt idx="5">
                  <c:v>67.400000000000006</c:v>
                </c:pt>
                <c:pt idx="6">
                  <c:v>61.3</c:v>
                </c:pt>
              </c:numCache>
            </c:numRef>
          </c:val>
          <c:extLst>
            <c:ext xmlns:c16="http://schemas.microsoft.com/office/drawing/2014/chart" uri="{C3380CC4-5D6E-409C-BE32-E72D297353CC}">
              <c16:uniqueId val="{00000005-ED79-4AAD-AF4A-74B60068552D}"/>
            </c:ext>
          </c:extLst>
        </c:ser>
        <c:dLbls>
          <c:showLegendKey val="0"/>
          <c:showVal val="1"/>
          <c:showCatName val="0"/>
          <c:showSerName val="0"/>
          <c:showPercent val="0"/>
          <c:showBubbleSize val="0"/>
        </c:dLbls>
        <c:gapWidth val="105"/>
        <c:axId val="202257920"/>
        <c:axId val="202259456"/>
      </c:barChart>
      <c:catAx>
        <c:axId val="202257920"/>
        <c:scaling>
          <c:orientation val="minMax"/>
        </c:scaling>
        <c:delete val="0"/>
        <c:axPos val="b"/>
        <c:numFmt formatCode="General" sourceLinked="0"/>
        <c:majorTickMark val="none"/>
        <c:minorTickMark val="none"/>
        <c:tickLblPos val="nextTo"/>
        <c:spPr>
          <a:ln>
            <a:solidFill>
              <a:schemeClr val="bg1">
                <a:lumMod val="85000"/>
              </a:schemeClr>
            </a:solidFill>
          </a:ln>
        </c:spPr>
        <c:txPr>
          <a:bodyPr/>
          <a:lstStyle/>
          <a:p>
            <a:pPr>
              <a:defRPr sz="700" b="0" baseline="0">
                <a:solidFill>
                  <a:schemeClr val="tx1">
                    <a:lumMod val="75000"/>
                    <a:lumOff val="25000"/>
                  </a:schemeClr>
                </a:solidFill>
                <a:latin typeface="Segoe UI" panose="020B0502040204020203" pitchFamily="34" charset="0"/>
                <a:cs typeface="Segoe UI" panose="020B0502040204020203" pitchFamily="34" charset="0"/>
              </a:defRPr>
            </a:pPr>
            <a:endParaRPr lang="es-ES"/>
          </a:p>
        </c:txPr>
        <c:crossAx val="202259456"/>
        <c:crosses val="autoZero"/>
        <c:auto val="1"/>
        <c:lblAlgn val="ctr"/>
        <c:lblOffset val="100"/>
        <c:noMultiLvlLbl val="0"/>
      </c:catAx>
      <c:valAx>
        <c:axId val="202259456"/>
        <c:scaling>
          <c:orientation val="minMax"/>
          <c:max val="100"/>
        </c:scaling>
        <c:delete val="1"/>
        <c:axPos val="l"/>
        <c:numFmt formatCode="General" sourceLinked="1"/>
        <c:majorTickMark val="out"/>
        <c:minorTickMark val="none"/>
        <c:tickLblPos val="nextTo"/>
        <c:crossAx val="202257920"/>
        <c:crosses val="autoZero"/>
        <c:crossBetween val="between"/>
      </c:valAx>
    </c:plotArea>
    <c:plotVisOnly val="1"/>
    <c:dispBlanksAs val="gap"/>
    <c:showDLblsOverMax val="0"/>
  </c:chart>
  <c:txPr>
    <a:bodyPr/>
    <a:lstStyle/>
    <a:p>
      <a:pPr>
        <a:defRPr sz="1500" baseline="0"/>
      </a:pPr>
      <a:endParaRPr lang="es-ES"/>
    </a:p>
  </c:txPr>
  <c:externalData r:id="rId2">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387755102040913E-2"/>
          <c:y val="2.8571428571428591E-2"/>
          <c:w val="0.82857142857142863"/>
          <c:h val="0.93333333333333335"/>
        </c:manualLayout>
      </c:layout>
      <c:doughnutChart>
        <c:varyColors val="1"/>
        <c:ser>
          <c:idx val="0"/>
          <c:order val="0"/>
          <c:tx>
            <c:strRef>
              <c:f>Sheet1!$A$2</c:f>
              <c:strCache>
                <c:ptCount val="1"/>
                <c:pt idx="0">
                  <c:v>lee</c:v>
                </c:pt>
              </c:strCache>
            </c:strRef>
          </c:tx>
          <c:spPr>
            <a:solidFill>
              <a:schemeClr val="accent1"/>
            </a:solidFill>
            <a:ln w="12671">
              <a:solidFill>
                <a:schemeClr val="tx1"/>
              </a:solidFill>
              <a:prstDash val="solid"/>
            </a:ln>
            <a:effectLst/>
          </c:spPr>
          <c:explosion val="5"/>
          <c:dPt>
            <c:idx val="0"/>
            <c:bubble3D val="0"/>
            <c:explosion val="0"/>
            <c:spPr>
              <a:solidFill>
                <a:srgbClr val="D6E8FF"/>
              </a:solidFill>
              <a:ln w="25342">
                <a:noFill/>
              </a:ln>
              <a:effectLst/>
            </c:spPr>
            <c:extLst>
              <c:ext xmlns:c16="http://schemas.microsoft.com/office/drawing/2014/chart" uri="{C3380CC4-5D6E-409C-BE32-E72D297353CC}">
                <c16:uniqueId val="{00000001-1D5F-4037-B950-97F3C88649BB}"/>
              </c:ext>
            </c:extLst>
          </c:dPt>
          <c:dPt>
            <c:idx val="1"/>
            <c:bubble3D val="0"/>
            <c:spPr>
              <a:solidFill>
                <a:schemeClr val="tx2">
                  <a:lumMod val="40000"/>
                  <a:lumOff val="60000"/>
                </a:schemeClr>
              </a:solidFill>
              <a:ln w="25342">
                <a:noFill/>
              </a:ln>
              <a:effectLst/>
            </c:spPr>
            <c:extLst>
              <c:ext xmlns:c16="http://schemas.microsoft.com/office/drawing/2014/chart" uri="{C3380CC4-5D6E-409C-BE32-E72D297353CC}">
                <c16:uniqueId val="{00000003-1D5F-4037-B950-97F3C88649BB}"/>
              </c:ext>
            </c:extLst>
          </c:dPt>
          <c:dLbls>
            <c:dLbl>
              <c:idx val="0"/>
              <c:layout>
                <c:manualLayout>
                  <c:x val="2.3279379402174399E-3"/>
                  <c:y val="-4.9452400962257628E-2"/>
                </c:manualLayout>
              </c:layout>
              <c:showLegendKey val="0"/>
              <c:showVal val="1"/>
              <c:showCatName val="0"/>
              <c:showSerName val="0"/>
              <c:showPercent val="0"/>
              <c:showBubbleSize val="0"/>
              <c:extLst>
                <c:ext xmlns:c15="http://schemas.microsoft.com/office/drawing/2012/chart" uri="{CE6537A1-D6FC-4f65-9D91-7224C49458BB}">
                  <c15:layout>
                    <c:manualLayout>
                      <c:w val="0.28700169473882137"/>
                      <c:h val="0.19541377255304107"/>
                    </c:manualLayout>
                  </c15:layout>
                </c:ext>
                <c:ext xmlns:c16="http://schemas.microsoft.com/office/drawing/2014/chart" uri="{C3380CC4-5D6E-409C-BE32-E72D297353CC}">
                  <c16:uniqueId val="{00000001-1D5F-4037-B950-97F3C88649BB}"/>
                </c:ext>
              </c:extLst>
            </c:dLbl>
            <c:dLbl>
              <c:idx val="1"/>
              <c:layout>
                <c:manualLayout>
                  <c:x val="-1.5972627586611523E-2"/>
                  <c:y val="-2.694876244004675E-2"/>
                </c:manualLayout>
              </c:layout>
              <c:numFmt formatCode="0.0&quot;%&quot;" sourceLinked="0"/>
              <c:spPr>
                <a:noFill/>
                <a:ln w="25342">
                  <a:noFill/>
                </a:ln>
              </c:spPr>
              <c:txPr>
                <a:bodyPr wrap="none"/>
                <a:lstStyle/>
                <a:p>
                  <a:pPr>
                    <a:defRPr sz="1400" b="0" i="0" u="none" strike="noStrike" baseline="0">
                      <a:solidFill>
                        <a:srgbClr val="FFFFFF"/>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layout>
                    <c:manualLayout>
                      <c:w val="0.2583149794915619"/>
                      <c:h val="0.21709941656965145"/>
                    </c:manualLayout>
                  </c15:layout>
                </c:ext>
                <c:ext xmlns:c16="http://schemas.microsoft.com/office/drawing/2014/chart" uri="{C3380CC4-5D6E-409C-BE32-E72D297353CC}">
                  <c16:uniqueId val="{00000003-1D5F-4037-B950-97F3C88649BB}"/>
                </c:ext>
              </c:extLst>
            </c:dLbl>
            <c:dLbl>
              <c:idx val="2"/>
              <c:layout>
                <c:manualLayout>
                  <c:xMode val="edge"/>
                  <c:yMode val="edge"/>
                  <c:x val="0.71428571428571463"/>
                  <c:y val="0.1761904761904798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D5F-4037-B950-97F3C88649BB}"/>
                </c:ext>
              </c:extLst>
            </c:dLbl>
            <c:numFmt formatCode="0.0&quot;%&quot;" sourceLinked="0"/>
            <c:spPr>
              <a:noFill/>
              <a:ln w="25342">
                <a:noFill/>
              </a:ln>
            </c:spPr>
            <c:txPr>
              <a:bodyPr wrap="none"/>
              <a:lstStyle/>
              <a:p>
                <a:pPr>
                  <a:defRPr sz="1400" b="0" i="0" u="none" strike="noStrike" baseline="0">
                    <a:solidFill>
                      <a:schemeClr val="tx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Sheet1!$B$1:$C$1</c:f>
              <c:strCache>
                <c:ptCount val="2"/>
                <c:pt idx="0">
                  <c:v>Si</c:v>
                </c:pt>
                <c:pt idx="1">
                  <c:v>No</c:v>
                </c:pt>
              </c:strCache>
            </c:strRef>
          </c:cat>
          <c:val>
            <c:numRef>
              <c:f>Sheet1!$B$2:$C$2</c:f>
              <c:numCache>
                <c:formatCode>General</c:formatCode>
                <c:ptCount val="2"/>
                <c:pt idx="0">
                  <c:v>85.1</c:v>
                </c:pt>
                <c:pt idx="1">
                  <c:v>14.900000000000006</c:v>
                </c:pt>
              </c:numCache>
            </c:numRef>
          </c:val>
          <c:extLst>
            <c:ext xmlns:c16="http://schemas.microsoft.com/office/drawing/2014/chart" uri="{C3380CC4-5D6E-409C-BE32-E72D297353CC}">
              <c16:uniqueId val="{00000005-1D5F-4037-B950-97F3C88649BB}"/>
            </c:ext>
          </c:extLst>
        </c:ser>
        <c:dLbls>
          <c:showLegendKey val="0"/>
          <c:showVal val="1"/>
          <c:showCatName val="0"/>
          <c:showSerName val="0"/>
          <c:showPercent val="0"/>
          <c:showBubbleSize val="0"/>
          <c:showLeaderLines val="0"/>
        </c:dLbls>
        <c:firstSliceAng val="329"/>
        <c:holeSize val="26"/>
      </c:doughnutChart>
    </c:plotArea>
    <c:plotVisOnly val="1"/>
    <c:dispBlanksAs val="zero"/>
    <c:showDLblsOverMax val="0"/>
  </c:chart>
  <c:spPr>
    <a:noFill/>
    <a:ln>
      <a:noFill/>
    </a:ln>
  </c:spPr>
  <c:txPr>
    <a:bodyPr/>
    <a:lstStyle/>
    <a:p>
      <a:pPr>
        <a:defRPr sz="1796" b="1" i="0" u="none" strike="noStrike" baseline="0">
          <a:solidFill>
            <a:schemeClr val="tx1"/>
          </a:solidFill>
          <a:latin typeface="Arial"/>
          <a:ea typeface="Arial"/>
          <a:cs typeface="Arial"/>
        </a:defRPr>
      </a:pPr>
      <a:endParaRPr lang="es-ES"/>
    </a:p>
  </c:txPr>
  <c:externalData r:id="rId1">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387755102040913E-2"/>
          <c:y val="2.8571428571428591E-2"/>
          <c:w val="0.82857142857142863"/>
          <c:h val="0.93333333333333335"/>
        </c:manualLayout>
      </c:layout>
      <c:doughnutChart>
        <c:varyColors val="1"/>
        <c:ser>
          <c:idx val="0"/>
          <c:order val="0"/>
          <c:tx>
            <c:strRef>
              <c:f>Sheet1!$A$2</c:f>
              <c:strCache>
                <c:ptCount val="1"/>
                <c:pt idx="0">
                  <c:v>lee</c:v>
                </c:pt>
              </c:strCache>
            </c:strRef>
          </c:tx>
          <c:spPr>
            <a:solidFill>
              <a:schemeClr val="accent1"/>
            </a:solidFill>
            <a:ln w="12671">
              <a:solidFill>
                <a:schemeClr val="tx1"/>
              </a:solidFill>
              <a:prstDash val="solid"/>
            </a:ln>
            <a:effectLst/>
          </c:spPr>
          <c:explosion val="6"/>
          <c:dPt>
            <c:idx val="0"/>
            <c:bubble3D val="0"/>
            <c:spPr>
              <a:solidFill>
                <a:srgbClr val="4962A1"/>
              </a:solidFill>
              <a:ln w="25342">
                <a:noFill/>
              </a:ln>
              <a:effectLst/>
            </c:spPr>
            <c:extLst>
              <c:ext xmlns:c16="http://schemas.microsoft.com/office/drawing/2014/chart" uri="{C3380CC4-5D6E-409C-BE32-E72D297353CC}">
                <c16:uniqueId val="{00000001-1D5F-4037-B950-97F3C88649BB}"/>
              </c:ext>
            </c:extLst>
          </c:dPt>
          <c:dPt>
            <c:idx val="1"/>
            <c:bubble3D val="0"/>
            <c:spPr>
              <a:solidFill>
                <a:schemeClr val="tx2">
                  <a:lumMod val="40000"/>
                  <a:lumOff val="60000"/>
                </a:schemeClr>
              </a:solidFill>
              <a:ln w="25342">
                <a:noFill/>
              </a:ln>
              <a:effectLst/>
            </c:spPr>
            <c:extLst>
              <c:ext xmlns:c16="http://schemas.microsoft.com/office/drawing/2014/chart" uri="{C3380CC4-5D6E-409C-BE32-E72D297353CC}">
                <c16:uniqueId val="{00000003-1D5F-4037-B950-97F3C88649BB}"/>
              </c:ext>
            </c:extLst>
          </c:dPt>
          <c:dLbls>
            <c:dLbl>
              <c:idx val="0"/>
              <c:layout>
                <c:manualLayout>
                  <c:x val="1.4957075847420068E-2"/>
                  <c:y val="-2.7430527056848803E-2"/>
                </c:manualLayout>
              </c:layout>
              <c:numFmt formatCode="0.0&quot;%&quot;" sourceLinked="0"/>
              <c:spPr>
                <a:noFill/>
                <a:ln w="25342">
                  <a:noFill/>
                </a:ln>
              </c:spPr>
              <c:txPr>
                <a:bodyPr wrap="none"/>
                <a:lstStyle/>
                <a:p>
                  <a:pPr>
                    <a:defRPr sz="1400" b="0" i="0" u="none" strike="noStrike" baseline="0">
                      <a:solidFill>
                        <a:schemeClr val="bg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layout>
                    <c:manualLayout>
                      <c:w val="0.28700169473882137"/>
                      <c:h val="0.19541377255304107"/>
                    </c:manualLayout>
                  </c15:layout>
                </c:ext>
                <c:ext xmlns:c16="http://schemas.microsoft.com/office/drawing/2014/chart" uri="{C3380CC4-5D6E-409C-BE32-E72D297353CC}">
                  <c16:uniqueId val="{00000001-1D5F-4037-B950-97F3C88649BB}"/>
                </c:ext>
              </c:extLst>
            </c:dLbl>
            <c:dLbl>
              <c:idx val="1"/>
              <c:layout>
                <c:manualLayout>
                  <c:x val="-9.6580586330101796E-3"/>
                  <c:y val="-1.2267513169774197E-2"/>
                </c:manualLayout>
              </c:layout>
              <c:numFmt formatCode="0.0&quot;%&quot;" sourceLinked="0"/>
              <c:spPr>
                <a:noFill/>
                <a:ln w="25342">
                  <a:noFill/>
                </a:ln>
              </c:spPr>
              <c:txPr>
                <a:bodyPr wrap="none"/>
                <a:lstStyle/>
                <a:p>
                  <a:pPr>
                    <a:defRPr sz="1400" b="0" i="0" u="none" strike="noStrike" baseline="0">
                      <a:solidFill>
                        <a:srgbClr val="FFFFFF"/>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layout>
                    <c:manualLayout>
                      <c:w val="0.2583149794915619"/>
                      <c:h val="0.21709941656965145"/>
                    </c:manualLayout>
                  </c15:layout>
                </c:ext>
                <c:ext xmlns:c16="http://schemas.microsoft.com/office/drawing/2014/chart" uri="{C3380CC4-5D6E-409C-BE32-E72D297353CC}">
                  <c16:uniqueId val="{00000003-1D5F-4037-B950-97F3C88649BB}"/>
                </c:ext>
              </c:extLst>
            </c:dLbl>
            <c:dLbl>
              <c:idx val="2"/>
              <c:layout>
                <c:manualLayout>
                  <c:xMode val="edge"/>
                  <c:yMode val="edge"/>
                  <c:x val="0.71428571428571463"/>
                  <c:y val="0.1761904761904798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D5F-4037-B950-97F3C88649BB}"/>
                </c:ext>
              </c:extLst>
            </c:dLbl>
            <c:numFmt formatCode="0.0&quot;%&quot;" sourceLinked="0"/>
            <c:spPr>
              <a:noFill/>
              <a:ln w="25342">
                <a:noFill/>
              </a:ln>
            </c:spPr>
            <c:txPr>
              <a:bodyPr wrap="none"/>
              <a:lstStyle/>
              <a:p>
                <a:pPr>
                  <a:defRPr sz="1400" b="0" i="0" u="none" strike="noStrike" baseline="0">
                    <a:solidFill>
                      <a:schemeClr val="tx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Si</c:v>
                </c:pt>
                <c:pt idx="1">
                  <c:v>No</c:v>
                </c:pt>
              </c:strCache>
            </c:strRef>
          </c:cat>
          <c:val>
            <c:numRef>
              <c:f>Sheet1!$B$2:$C$2</c:f>
              <c:numCache>
                <c:formatCode>General</c:formatCode>
                <c:ptCount val="2"/>
                <c:pt idx="0">
                  <c:v>86.3</c:v>
                </c:pt>
                <c:pt idx="1">
                  <c:v>13.700000000000003</c:v>
                </c:pt>
              </c:numCache>
            </c:numRef>
          </c:val>
          <c:extLst>
            <c:ext xmlns:c16="http://schemas.microsoft.com/office/drawing/2014/chart" uri="{C3380CC4-5D6E-409C-BE32-E72D297353CC}">
              <c16:uniqueId val="{00000005-1D5F-4037-B950-97F3C88649BB}"/>
            </c:ext>
          </c:extLst>
        </c:ser>
        <c:dLbls>
          <c:showLegendKey val="0"/>
          <c:showVal val="1"/>
          <c:showCatName val="0"/>
          <c:showSerName val="0"/>
          <c:showPercent val="0"/>
          <c:showBubbleSize val="0"/>
          <c:showLeaderLines val="1"/>
        </c:dLbls>
        <c:firstSliceAng val="338"/>
        <c:holeSize val="26"/>
      </c:doughnutChart>
    </c:plotArea>
    <c:plotVisOnly val="1"/>
    <c:dispBlanksAs val="zero"/>
    <c:showDLblsOverMax val="0"/>
  </c:chart>
  <c:spPr>
    <a:noFill/>
    <a:ln>
      <a:noFill/>
    </a:ln>
  </c:spPr>
  <c:txPr>
    <a:bodyPr/>
    <a:lstStyle/>
    <a:p>
      <a:pPr>
        <a:defRPr sz="1796" b="1" i="0" u="none" strike="noStrike" baseline="0">
          <a:solidFill>
            <a:schemeClr val="tx1"/>
          </a:solidFill>
          <a:latin typeface="Arial"/>
          <a:ea typeface="Arial"/>
          <a:cs typeface="Arial"/>
        </a:defRPr>
      </a:pPr>
      <a:endParaRPr lang="es-ES"/>
    </a:p>
  </c:txPr>
  <c:externalData r:id="rId1">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387755102040913E-2"/>
          <c:y val="2.8571428571428591E-2"/>
          <c:w val="0.82857142857142863"/>
          <c:h val="0.93333333333333335"/>
        </c:manualLayout>
      </c:layout>
      <c:doughnutChart>
        <c:varyColors val="1"/>
        <c:ser>
          <c:idx val="0"/>
          <c:order val="0"/>
          <c:tx>
            <c:strRef>
              <c:f>Sheet1!$A$2</c:f>
              <c:strCache>
                <c:ptCount val="1"/>
                <c:pt idx="0">
                  <c:v>lee</c:v>
                </c:pt>
              </c:strCache>
            </c:strRef>
          </c:tx>
          <c:spPr>
            <a:solidFill>
              <a:schemeClr val="accent1"/>
            </a:solidFill>
            <a:ln w="12671">
              <a:solidFill>
                <a:schemeClr val="tx1"/>
              </a:solidFill>
              <a:prstDash val="solid"/>
            </a:ln>
            <a:effectLst/>
          </c:spPr>
          <c:explosion val="3"/>
          <c:dPt>
            <c:idx val="0"/>
            <c:bubble3D val="0"/>
            <c:spPr>
              <a:solidFill>
                <a:srgbClr val="1F2A44"/>
              </a:solidFill>
              <a:ln w="25342">
                <a:noFill/>
              </a:ln>
              <a:effectLst/>
            </c:spPr>
            <c:extLst>
              <c:ext xmlns:c16="http://schemas.microsoft.com/office/drawing/2014/chart" uri="{C3380CC4-5D6E-409C-BE32-E72D297353CC}">
                <c16:uniqueId val="{00000001-E461-4808-B99B-898F9FEBDB03}"/>
              </c:ext>
            </c:extLst>
          </c:dPt>
          <c:dPt>
            <c:idx val="1"/>
            <c:bubble3D val="0"/>
            <c:spPr>
              <a:solidFill>
                <a:schemeClr val="tx2">
                  <a:lumMod val="40000"/>
                  <a:lumOff val="60000"/>
                </a:schemeClr>
              </a:solidFill>
              <a:ln w="25342">
                <a:noFill/>
              </a:ln>
              <a:effectLst/>
            </c:spPr>
            <c:extLst>
              <c:ext xmlns:c16="http://schemas.microsoft.com/office/drawing/2014/chart" uri="{C3380CC4-5D6E-409C-BE32-E72D297353CC}">
                <c16:uniqueId val="{00000003-E461-4808-B99B-898F9FEBDB03}"/>
              </c:ext>
            </c:extLst>
          </c:dPt>
          <c:dLbls>
            <c:dLbl>
              <c:idx val="0"/>
              <c:layout>
                <c:manualLayout>
                  <c:x val="-0.11133430322460668"/>
                  <c:y val="0.14874446418642168"/>
                </c:manualLayout>
              </c:layout>
              <c:numFmt formatCode="0.0&quot;%&quot;" sourceLinked="0"/>
              <c:spPr>
                <a:noFill/>
                <a:ln w="25342">
                  <a:noFill/>
                </a:ln>
              </c:spPr>
              <c:txPr>
                <a:bodyPr wrap="none"/>
                <a:lstStyle/>
                <a:p>
                  <a:pPr>
                    <a:defRPr sz="1400" b="0" i="0" u="none" strike="noStrike" baseline="0">
                      <a:solidFill>
                        <a:schemeClr val="bg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layout>
                    <c:manualLayout>
                      <c:w val="0.28700169473882137"/>
                      <c:h val="0.19541377255304107"/>
                    </c:manualLayout>
                  </c15:layout>
                </c:ext>
                <c:ext xmlns:c16="http://schemas.microsoft.com/office/drawing/2014/chart" uri="{C3380CC4-5D6E-409C-BE32-E72D297353CC}">
                  <c16:uniqueId val="{00000001-E461-4808-B99B-898F9FEBDB03}"/>
                </c:ext>
              </c:extLst>
            </c:dLbl>
            <c:dLbl>
              <c:idx val="1"/>
              <c:layout>
                <c:manualLayout>
                  <c:x val="9.2856482277938624E-3"/>
                  <c:y val="-4.9268885346379224E-3"/>
                </c:manualLayout>
              </c:layout>
              <c:numFmt formatCode="0.0&quot;%&quot;" sourceLinked="0"/>
              <c:spPr>
                <a:noFill/>
                <a:ln w="25342">
                  <a:noFill/>
                </a:ln>
              </c:spPr>
              <c:txPr>
                <a:bodyPr wrap="none"/>
                <a:lstStyle/>
                <a:p>
                  <a:pPr>
                    <a:defRPr sz="1400" b="0" i="0" u="none" strike="noStrike" baseline="0">
                      <a:solidFill>
                        <a:srgbClr val="FFFFFF"/>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layout>
                    <c:manualLayout>
                      <c:w val="0.2583149794915619"/>
                      <c:h val="0.21709941656965145"/>
                    </c:manualLayout>
                  </c15:layout>
                </c:ext>
                <c:ext xmlns:c16="http://schemas.microsoft.com/office/drawing/2014/chart" uri="{C3380CC4-5D6E-409C-BE32-E72D297353CC}">
                  <c16:uniqueId val="{00000003-E461-4808-B99B-898F9FEBDB03}"/>
                </c:ext>
              </c:extLst>
            </c:dLbl>
            <c:dLbl>
              <c:idx val="2"/>
              <c:layout>
                <c:manualLayout>
                  <c:xMode val="edge"/>
                  <c:yMode val="edge"/>
                  <c:x val="0.71428571428571463"/>
                  <c:y val="0.1761904761904798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461-4808-B99B-898F9FEBDB03}"/>
                </c:ext>
              </c:extLst>
            </c:dLbl>
            <c:numFmt formatCode="0.0&quot;%&quot;" sourceLinked="0"/>
            <c:spPr>
              <a:noFill/>
              <a:ln w="25342">
                <a:noFill/>
              </a:ln>
            </c:spPr>
            <c:txPr>
              <a:bodyPr wrap="none"/>
              <a:lstStyle/>
              <a:p>
                <a:pPr>
                  <a:defRPr sz="1400" b="0" i="0" u="none" strike="noStrike" baseline="0">
                    <a:solidFill>
                      <a:schemeClr val="tx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Sheet1!$B$1:$C$1</c:f>
              <c:strCache>
                <c:ptCount val="2"/>
                <c:pt idx="0">
                  <c:v>Si</c:v>
                </c:pt>
                <c:pt idx="1">
                  <c:v>No</c:v>
                </c:pt>
              </c:strCache>
            </c:strRef>
          </c:cat>
          <c:val>
            <c:numRef>
              <c:f>Sheet1!$B$2:$C$2</c:f>
              <c:numCache>
                <c:formatCode>General</c:formatCode>
                <c:ptCount val="2"/>
                <c:pt idx="0">
                  <c:v>88.4</c:v>
                </c:pt>
                <c:pt idx="1">
                  <c:v>11.599999999999994</c:v>
                </c:pt>
              </c:numCache>
            </c:numRef>
          </c:val>
          <c:extLst>
            <c:ext xmlns:c16="http://schemas.microsoft.com/office/drawing/2014/chart" uri="{C3380CC4-5D6E-409C-BE32-E72D297353CC}">
              <c16:uniqueId val="{00000005-E461-4808-B99B-898F9FEBDB03}"/>
            </c:ext>
          </c:extLst>
        </c:ser>
        <c:dLbls>
          <c:showLegendKey val="0"/>
          <c:showVal val="1"/>
          <c:showCatName val="0"/>
          <c:showSerName val="0"/>
          <c:showPercent val="0"/>
          <c:showBubbleSize val="0"/>
          <c:showLeaderLines val="0"/>
        </c:dLbls>
        <c:firstSliceAng val="324"/>
        <c:holeSize val="26"/>
      </c:doughnutChart>
    </c:plotArea>
    <c:plotVisOnly val="1"/>
    <c:dispBlanksAs val="zero"/>
    <c:showDLblsOverMax val="0"/>
  </c:chart>
  <c:spPr>
    <a:noFill/>
    <a:ln>
      <a:noFill/>
    </a:ln>
  </c:spPr>
  <c:txPr>
    <a:bodyPr/>
    <a:lstStyle/>
    <a:p>
      <a:pPr>
        <a:defRPr sz="1796" b="1" i="0" u="none" strike="noStrike" baseline="0">
          <a:solidFill>
            <a:schemeClr val="tx1"/>
          </a:solidFill>
          <a:latin typeface="Arial"/>
          <a:ea typeface="Arial"/>
          <a:cs typeface="Arial"/>
        </a:defRPr>
      </a:pPr>
      <a:endParaRPr lang="es-E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4245788749194793"/>
          <c:y val="6.8965517241379413E-3"/>
          <c:w val="0.76894644924784816"/>
          <c:h val="0.9931034742174315"/>
        </c:manualLayout>
      </c:layout>
      <c:barChart>
        <c:barDir val="bar"/>
        <c:grouping val="stacked"/>
        <c:varyColors val="0"/>
        <c:ser>
          <c:idx val="1"/>
          <c:order val="0"/>
          <c:tx>
            <c:strRef>
              <c:f>Sheet1!$A$2</c:f>
              <c:strCache>
                <c:ptCount val="1"/>
                <c:pt idx="0">
                  <c:v>MUY</c:v>
                </c:pt>
              </c:strCache>
            </c:strRef>
          </c:tx>
          <c:spPr>
            <a:solidFill>
              <a:srgbClr val="8EA0CC"/>
            </a:solidFill>
            <a:ln>
              <a:noFill/>
            </a:ln>
          </c:spPr>
          <c:invertIfNegative val="0"/>
          <c:dPt>
            <c:idx val="4"/>
            <c:invertIfNegative val="0"/>
            <c:bubble3D val="0"/>
            <c:extLst>
              <c:ext xmlns:c16="http://schemas.microsoft.com/office/drawing/2014/chart" uri="{C3380CC4-5D6E-409C-BE32-E72D297353CC}">
                <c16:uniqueId val="{00000000-7638-45CE-BC57-F2B47BF17229}"/>
              </c:ext>
            </c:extLst>
          </c:dPt>
          <c:dLbls>
            <c:dLbl>
              <c:idx val="5"/>
              <c:layout>
                <c:manualLayout>
                  <c:x val="3.4702155768959993E-3"/>
                  <c:y val="5.9262712226233879E-3"/>
                </c:manualLayout>
              </c:layout>
              <c:numFmt formatCode="0.0&quot;%&quot;" sourceLinked="0"/>
              <c:spPr>
                <a:noFill/>
                <a:ln>
                  <a:noFill/>
                </a:ln>
                <a:effectLst/>
              </c:spPr>
              <c:txPr>
                <a:bodyPr wrap="square" lIns="38100" tIns="19050" rIns="38100" bIns="19050" anchor="ctr">
                  <a:spAutoFit/>
                </a:bodyPr>
                <a:lstStyle/>
                <a:p>
                  <a:pPr>
                    <a:defRPr sz="900">
                      <a:solidFill>
                        <a:schemeClr val="bg1"/>
                      </a:solidFill>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1E1-46DB-AD71-4AF0AEB511DE}"/>
                </c:ext>
              </c:extLst>
            </c:dLbl>
            <c:dLbl>
              <c:idx val="6"/>
              <c:layout>
                <c:manualLayout>
                  <c:x val="1.6053709100298779E-2"/>
                  <c:y val="2.9634855741805795E-3"/>
                </c:manualLayout>
              </c:layout>
              <c:numFmt formatCode="0.0&quot;%&quot;" sourceLinked="0"/>
              <c:spPr>
                <a:noFill/>
                <a:ln>
                  <a:noFill/>
                </a:ln>
                <a:effectLst/>
              </c:spPr>
              <c:txPr>
                <a:bodyPr wrap="square" lIns="38100" tIns="19050" rIns="38100" bIns="19050" anchor="ctr">
                  <a:noAutofit/>
                </a:bodyPr>
                <a:lstStyle/>
                <a:p>
                  <a:pPr>
                    <a:defRPr sz="800">
                      <a:solidFill>
                        <a:schemeClr val="bg1"/>
                      </a:solidFill>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layout>
                    <c:manualLayout>
                      <c:w val="0.10785566635653322"/>
                      <c:h val="5.8030842927565385E-2"/>
                    </c:manualLayout>
                  </c15:layout>
                </c:ext>
                <c:ext xmlns:c16="http://schemas.microsoft.com/office/drawing/2014/chart" uri="{C3380CC4-5D6E-409C-BE32-E72D297353CC}">
                  <c16:uniqueId val="{00000001-4DB7-4560-B4F1-3C67E25E8F06}"/>
                </c:ext>
              </c:extLst>
            </c:dLbl>
            <c:numFmt formatCode="0.0&quot;%&quot;" sourceLinked="0"/>
            <c:spPr>
              <a:noFill/>
              <a:ln>
                <a:noFill/>
              </a:ln>
              <a:effectLst/>
            </c:spPr>
            <c:txPr>
              <a:bodyPr wrap="square" lIns="38100" tIns="19050" rIns="38100" bIns="19050" anchor="ctr">
                <a:spAutoFit/>
              </a:bodyPr>
              <a:lstStyle/>
              <a:p>
                <a:pPr>
                  <a:defRPr sz="1200">
                    <a:solidFill>
                      <a:schemeClr val="bg1"/>
                    </a:solidFill>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Sheet1!$B$1:$H$1</c:f>
              <c:numCache>
                <c:formatCode>General</c:formatCode>
                <c:ptCount val="7"/>
                <c:pt idx="0">
                  <c:v>1</c:v>
                </c:pt>
                <c:pt idx="1">
                  <c:v>2</c:v>
                </c:pt>
                <c:pt idx="2">
                  <c:v>3</c:v>
                </c:pt>
                <c:pt idx="3">
                  <c:v>4</c:v>
                </c:pt>
                <c:pt idx="4">
                  <c:v>5</c:v>
                </c:pt>
                <c:pt idx="5">
                  <c:v>6</c:v>
                </c:pt>
                <c:pt idx="6">
                  <c:v>7</c:v>
                </c:pt>
              </c:numCache>
            </c:numRef>
          </c:cat>
          <c:val>
            <c:numRef>
              <c:f>Sheet1!$B$2:$H$2</c:f>
              <c:numCache>
                <c:formatCode>General</c:formatCode>
                <c:ptCount val="7"/>
                <c:pt idx="0">
                  <c:v>46.7</c:v>
                </c:pt>
                <c:pt idx="1">
                  <c:v>54.8</c:v>
                </c:pt>
                <c:pt idx="2">
                  <c:v>43</c:v>
                </c:pt>
                <c:pt idx="3">
                  <c:v>46.8</c:v>
                </c:pt>
                <c:pt idx="4">
                  <c:v>21.2</c:v>
                </c:pt>
                <c:pt idx="5">
                  <c:v>14.5</c:v>
                </c:pt>
                <c:pt idx="6">
                  <c:v>10.4</c:v>
                </c:pt>
              </c:numCache>
            </c:numRef>
          </c:val>
          <c:extLst>
            <c:ext xmlns:c16="http://schemas.microsoft.com/office/drawing/2014/chart" uri="{C3380CC4-5D6E-409C-BE32-E72D297353CC}">
              <c16:uniqueId val="{00000006-7638-45CE-BC57-F2B47BF17229}"/>
            </c:ext>
          </c:extLst>
        </c:ser>
        <c:ser>
          <c:idx val="0"/>
          <c:order val="1"/>
          <c:tx>
            <c:strRef>
              <c:f>Sheet1!$A$3</c:f>
              <c:strCache>
                <c:ptCount val="1"/>
                <c:pt idx="0">
                  <c:v>BASTANTE</c:v>
                </c:pt>
              </c:strCache>
            </c:strRef>
          </c:tx>
          <c:spPr>
            <a:solidFill>
              <a:schemeClr val="bg1">
                <a:lumMod val="75000"/>
              </a:schemeClr>
            </a:solidFill>
          </c:spPr>
          <c:invertIfNegative val="0"/>
          <c:dLbls>
            <c:delete val="1"/>
          </c:dLbls>
          <c:cat>
            <c:numRef>
              <c:f>Sheet1!$B$1:$H$1</c:f>
              <c:numCache>
                <c:formatCode>General</c:formatCode>
                <c:ptCount val="7"/>
                <c:pt idx="0">
                  <c:v>1</c:v>
                </c:pt>
                <c:pt idx="1">
                  <c:v>2</c:v>
                </c:pt>
                <c:pt idx="2">
                  <c:v>3</c:v>
                </c:pt>
                <c:pt idx="3">
                  <c:v>4</c:v>
                </c:pt>
                <c:pt idx="4">
                  <c:v>5</c:v>
                </c:pt>
                <c:pt idx="5">
                  <c:v>6</c:v>
                </c:pt>
                <c:pt idx="6">
                  <c:v>7</c:v>
                </c:pt>
              </c:numCache>
            </c:numRef>
          </c:cat>
          <c:val>
            <c:numRef>
              <c:f>Sheet1!$B$3:$H$3</c:f>
              <c:numCache>
                <c:formatCode>0.0</c:formatCode>
                <c:ptCount val="7"/>
                <c:pt idx="0">
                  <c:v>32</c:v>
                </c:pt>
                <c:pt idx="1">
                  <c:v>24.700000000000003</c:v>
                </c:pt>
                <c:pt idx="2">
                  <c:v>31.400000000000006</c:v>
                </c:pt>
                <c:pt idx="3">
                  <c:v>30</c:v>
                </c:pt>
                <c:pt idx="4">
                  <c:v>28.000000000000004</c:v>
                </c:pt>
                <c:pt idx="5">
                  <c:v>34</c:v>
                </c:pt>
                <c:pt idx="6">
                  <c:v>16.200000000000003</c:v>
                </c:pt>
              </c:numCache>
            </c:numRef>
          </c:val>
          <c:extLst>
            <c:ext xmlns:c16="http://schemas.microsoft.com/office/drawing/2014/chart" uri="{C3380CC4-5D6E-409C-BE32-E72D297353CC}">
              <c16:uniqueId val="{00000007-7638-45CE-BC57-F2B47BF17229}"/>
            </c:ext>
          </c:extLst>
        </c:ser>
        <c:ser>
          <c:idx val="2"/>
          <c:order val="2"/>
          <c:tx>
            <c:strRef>
              <c:f>Sheet1!$A$4</c:f>
              <c:strCache>
                <c:ptCount val="1"/>
              </c:strCache>
            </c:strRef>
          </c:tx>
          <c:spPr>
            <a:noFill/>
          </c:spPr>
          <c:invertIfNegative val="0"/>
          <c:dLbls>
            <c:numFmt formatCode="0.0&quot;%&quot;" sourceLinked="0"/>
            <c:spPr>
              <a:noFill/>
              <a:ln>
                <a:noFill/>
              </a:ln>
              <a:effectLst/>
            </c:spPr>
            <c:txPr>
              <a:bodyPr wrap="square" lIns="38100" tIns="19050" rIns="38100" bIns="19050" anchor="ctr">
                <a:spAutoFit/>
              </a:bodyPr>
              <a:lstStyle/>
              <a:p>
                <a:pPr>
                  <a:defRPr sz="1400" b="0">
                    <a:latin typeface="Segoe UI" panose="020B0502040204020203" pitchFamily="34" charset="0"/>
                    <a:cs typeface="Segoe UI" panose="020B0502040204020203" pitchFamily="34" charset="0"/>
                  </a:defRPr>
                </a:pPr>
                <a:endParaRPr lang="es-E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Sheet1!$B$1:$H$1</c:f>
              <c:numCache>
                <c:formatCode>General</c:formatCode>
                <c:ptCount val="7"/>
                <c:pt idx="0">
                  <c:v>1</c:v>
                </c:pt>
                <c:pt idx="1">
                  <c:v>2</c:v>
                </c:pt>
                <c:pt idx="2">
                  <c:v>3</c:v>
                </c:pt>
                <c:pt idx="3">
                  <c:v>4</c:v>
                </c:pt>
                <c:pt idx="4">
                  <c:v>5</c:v>
                </c:pt>
                <c:pt idx="5">
                  <c:v>6</c:v>
                </c:pt>
                <c:pt idx="6">
                  <c:v>7</c:v>
                </c:pt>
              </c:numCache>
            </c:numRef>
          </c:cat>
          <c:val>
            <c:numRef>
              <c:f>Sheet1!$B$4:$H$4</c:f>
              <c:numCache>
                <c:formatCode>General</c:formatCode>
                <c:ptCount val="7"/>
                <c:pt idx="0">
                  <c:v>78.7</c:v>
                </c:pt>
                <c:pt idx="1">
                  <c:v>79.5</c:v>
                </c:pt>
                <c:pt idx="2">
                  <c:v>74.400000000000006</c:v>
                </c:pt>
                <c:pt idx="3">
                  <c:v>76.8</c:v>
                </c:pt>
                <c:pt idx="4">
                  <c:v>49.2</c:v>
                </c:pt>
                <c:pt idx="5">
                  <c:v>48.5</c:v>
                </c:pt>
                <c:pt idx="6">
                  <c:v>26.6</c:v>
                </c:pt>
              </c:numCache>
            </c:numRef>
          </c:val>
          <c:extLst>
            <c:ext xmlns:c16="http://schemas.microsoft.com/office/drawing/2014/chart" uri="{C3380CC4-5D6E-409C-BE32-E72D297353CC}">
              <c16:uniqueId val="{00000008-7638-45CE-BC57-F2B47BF17229}"/>
            </c:ext>
          </c:extLst>
        </c:ser>
        <c:dLbls>
          <c:showLegendKey val="0"/>
          <c:showVal val="1"/>
          <c:showCatName val="0"/>
          <c:showSerName val="0"/>
          <c:showPercent val="0"/>
          <c:showBubbleSize val="0"/>
        </c:dLbls>
        <c:gapWidth val="50"/>
        <c:overlap val="100"/>
        <c:axId val="113703168"/>
        <c:axId val="113717248"/>
      </c:barChart>
      <c:catAx>
        <c:axId val="113703168"/>
        <c:scaling>
          <c:orientation val="maxMin"/>
        </c:scaling>
        <c:delete val="1"/>
        <c:axPos val="l"/>
        <c:numFmt formatCode="General" sourceLinked="1"/>
        <c:majorTickMark val="none"/>
        <c:minorTickMark val="none"/>
        <c:tickLblPos val="nextTo"/>
        <c:crossAx val="113717248"/>
        <c:crosses val="autoZero"/>
        <c:auto val="1"/>
        <c:lblAlgn val="ctr"/>
        <c:lblOffset val="100"/>
        <c:noMultiLvlLbl val="0"/>
      </c:catAx>
      <c:valAx>
        <c:axId val="113717248"/>
        <c:scaling>
          <c:orientation val="minMax"/>
          <c:max val="120"/>
          <c:min val="0"/>
        </c:scaling>
        <c:delete val="1"/>
        <c:axPos val="t"/>
        <c:numFmt formatCode="General" sourceLinked="1"/>
        <c:majorTickMark val="out"/>
        <c:minorTickMark val="none"/>
        <c:tickLblPos val="nextTo"/>
        <c:crossAx val="113703168"/>
        <c:crosses val="autoZero"/>
        <c:crossBetween val="between"/>
      </c:valAx>
    </c:plotArea>
    <c:plotVisOnly val="1"/>
    <c:dispBlanksAs val="gap"/>
    <c:showDLblsOverMax val="0"/>
  </c:chart>
  <c:spPr>
    <a:ln>
      <a:noFill/>
    </a:ln>
  </c:spPr>
  <c:txPr>
    <a:bodyPr/>
    <a:lstStyle/>
    <a:p>
      <a:pPr>
        <a:defRPr sz="1400"/>
      </a:pPr>
      <a:endParaRPr lang="es-ES"/>
    </a:p>
  </c:txPr>
  <c:externalData r:id="rId1">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4245788749194793"/>
          <c:y val="6.8965517241379413E-3"/>
          <c:w val="0.76894644924784816"/>
          <c:h val="0.9931034742174315"/>
        </c:manualLayout>
      </c:layout>
      <c:barChart>
        <c:barDir val="bar"/>
        <c:grouping val="stacked"/>
        <c:varyColors val="0"/>
        <c:ser>
          <c:idx val="1"/>
          <c:order val="0"/>
          <c:tx>
            <c:strRef>
              <c:f>Sheet1!$A$2</c:f>
              <c:strCache>
                <c:ptCount val="1"/>
                <c:pt idx="0">
                  <c:v>MUY</c:v>
                </c:pt>
              </c:strCache>
            </c:strRef>
          </c:tx>
          <c:spPr>
            <a:solidFill>
              <a:srgbClr val="8EA0CC"/>
            </a:solidFill>
            <a:ln>
              <a:noFill/>
            </a:ln>
          </c:spPr>
          <c:invertIfNegative val="0"/>
          <c:dPt>
            <c:idx val="4"/>
            <c:invertIfNegative val="0"/>
            <c:bubble3D val="0"/>
            <c:extLst>
              <c:ext xmlns:c16="http://schemas.microsoft.com/office/drawing/2014/chart" uri="{C3380CC4-5D6E-409C-BE32-E72D297353CC}">
                <c16:uniqueId val="{00000000-7638-45CE-BC57-F2B47BF17229}"/>
              </c:ext>
            </c:extLst>
          </c:dPt>
          <c:dLbls>
            <c:dLbl>
              <c:idx val="5"/>
              <c:numFmt formatCode="0.0&quot;%&quot;" sourceLinked="0"/>
              <c:spPr>
                <a:noFill/>
                <a:ln>
                  <a:noFill/>
                </a:ln>
                <a:effectLst/>
              </c:spPr>
              <c:txPr>
                <a:bodyPr wrap="square" lIns="38100" tIns="19050" rIns="38100" bIns="19050" anchor="ctr">
                  <a:spAutoFit/>
                </a:bodyPr>
                <a:lstStyle/>
                <a:p>
                  <a:pPr>
                    <a:defRPr sz="800">
                      <a:solidFill>
                        <a:schemeClr val="bg1"/>
                      </a:solidFill>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1-CE4F-4575-9F69-6DF16DFAB788}"/>
                </c:ext>
              </c:extLst>
            </c:dLbl>
            <c:dLbl>
              <c:idx val="6"/>
              <c:layout>
                <c:manualLayout>
                  <c:x val="4.3787562692723338E-4"/>
                  <c:y val="-2.9627856484425916E-3"/>
                </c:manualLayout>
              </c:layout>
              <c:numFmt formatCode="0.0&quot;%&quot;" sourceLinked="0"/>
              <c:spPr>
                <a:noFill/>
                <a:ln>
                  <a:noFill/>
                </a:ln>
                <a:effectLst/>
              </c:spPr>
              <c:txPr>
                <a:bodyPr wrap="square" lIns="38100" tIns="19050" rIns="38100" bIns="19050" anchor="ctr">
                  <a:noAutofit/>
                </a:bodyPr>
                <a:lstStyle/>
                <a:p>
                  <a:pPr>
                    <a:defRPr sz="1000">
                      <a:solidFill>
                        <a:schemeClr val="bg1"/>
                      </a:solidFill>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layout>
                    <c:manualLayout>
                      <c:w val="0.14602803770238937"/>
                      <c:h val="6.3956880841609373E-2"/>
                    </c:manualLayout>
                  </c15:layout>
                </c:ext>
                <c:ext xmlns:c16="http://schemas.microsoft.com/office/drawing/2014/chart" uri="{C3380CC4-5D6E-409C-BE32-E72D297353CC}">
                  <c16:uniqueId val="{00000001-4DB7-4560-B4F1-3C67E25E8F06}"/>
                </c:ext>
              </c:extLst>
            </c:dLbl>
            <c:numFmt formatCode="0.0&quot;%&quot;" sourceLinked="0"/>
            <c:spPr>
              <a:noFill/>
              <a:ln>
                <a:noFill/>
              </a:ln>
              <a:effectLst/>
            </c:spPr>
            <c:txPr>
              <a:bodyPr wrap="square" lIns="38100" tIns="19050" rIns="38100" bIns="19050" anchor="ctr">
                <a:spAutoFit/>
              </a:bodyPr>
              <a:lstStyle/>
              <a:p>
                <a:pPr>
                  <a:defRPr sz="1200">
                    <a:solidFill>
                      <a:schemeClr val="bg1"/>
                    </a:solidFill>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Sheet1!$B$1:$H$1</c:f>
              <c:numCache>
                <c:formatCode>General</c:formatCode>
                <c:ptCount val="7"/>
                <c:pt idx="0">
                  <c:v>1</c:v>
                </c:pt>
                <c:pt idx="1">
                  <c:v>2</c:v>
                </c:pt>
                <c:pt idx="2">
                  <c:v>3</c:v>
                </c:pt>
                <c:pt idx="3">
                  <c:v>4</c:v>
                </c:pt>
                <c:pt idx="4">
                  <c:v>5</c:v>
                </c:pt>
                <c:pt idx="5">
                  <c:v>6</c:v>
                </c:pt>
                <c:pt idx="6">
                  <c:v>7</c:v>
                </c:pt>
              </c:numCache>
            </c:numRef>
          </c:cat>
          <c:val>
            <c:numRef>
              <c:f>Sheet1!$B$2:$H$2</c:f>
              <c:numCache>
                <c:formatCode>General</c:formatCode>
                <c:ptCount val="7"/>
                <c:pt idx="0">
                  <c:v>38.299999999999997</c:v>
                </c:pt>
                <c:pt idx="1">
                  <c:v>43.3</c:v>
                </c:pt>
                <c:pt idx="2">
                  <c:v>33.799999999999997</c:v>
                </c:pt>
                <c:pt idx="3">
                  <c:v>42.6</c:v>
                </c:pt>
                <c:pt idx="4">
                  <c:v>35.799999999999997</c:v>
                </c:pt>
                <c:pt idx="5">
                  <c:v>24.1</c:v>
                </c:pt>
                <c:pt idx="6">
                  <c:v>28.5</c:v>
                </c:pt>
              </c:numCache>
            </c:numRef>
          </c:val>
          <c:extLst>
            <c:ext xmlns:c16="http://schemas.microsoft.com/office/drawing/2014/chart" uri="{C3380CC4-5D6E-409C-BE32-E72D297353CC}">
              <c16:uniqueId val="{00000006-7638-45CE-BC57-F2B47BF17229}"/>
            </c:ext>
          </c:extLst>
        </c:ser>
        <c:ser>
          <c:idx val="0"/>
          <c:order val="1"/>
          <c:tx>
            <c:strRef>
              <c:f>Sheet1!$A$3</c:f>
              <c:strCache>
                <c:ptCount val="1"/>
                <c:pt idx="0">
                  <c:v>BASTANTE</c:v>
                </c:pt>
              </c:strCache>
            </c:strRef>
          </c:tx>
          <c:spPr>
            <a:solidFill>
              <a:schemeClr val="bg1">
                <a:lumMod val="75000"/>
              </a:schemeClr>
            </a:solidFill>
          </c:spPr>
          <c:invertIfNegative val="0"/>
          <c:dLbls>
            <c:delete val="1"/>
          </c:dLbls>
          <c:cat>
            <c:numRef>
              <c:f>Sheet1!$B$1:$H$1</c:f>
              <c:numCache>
                <c:formatCode>General</c:formatCode>
                <c:ptCount val="7"/>
                <c:pt idx="0">
                  <c:v>1</c:v>
                </c:pt>
                <c:pt idx="1">
                  <c:v>2</c:v>
                </c:pt>
                <c:pt idx="2">
                  <c:v>3</c:v>
                </c:pt>
                <c:pt idx="3">
                  <c:v>4</c:v>
                </c:pt>
                <c:pt idx="4">
                  <c:v>5</c:v>
                </c:pt>
                <c:pt idx="5">
                  <c:v>6</c:v>
                </c:pt>
                <c:pt idx="6">
                  <c:v>7</c:v>
                </c:pt>
              </c:numCache>
            </c:numRef>
          </c:cat>
          <c:val>
            <c:numRef>
              <c:f>Sheet1!$B$3:$H$3</c:f>
              <c:numCache>
                <c:formatCode>0.0</c:formatCode>
                <c:ptCount val="7"/>
                <c:pt idx="0">
                  <c:v>35</c:v>
                </c:pt>
                <c:pt idx="1">
                  <c:v>30.400000000000006</c:v>
                </c:pt>
                <c:pt idx="2">
                  <c:v>30.200000000000003</c:v>
                </c:pt>
                <c:pt idx="3">
                  <c:v>35.699999999999996</c:v>
                </c:pt>
                <c:pt idx="4">
                  <c:v>30.5</c:v>
                </c:pt>
                <c:pt idx="5">
                  <c:v>26.4</c:v>
                </c:pt>
                <c:pt idx="6">
                  <c:v>14.700000000000003</c:v>
                </c:pt>
              </c:numCache>
            </c:numRef>
          </c:val>
          <c:extLst>
            <c:ext xmlns:c16="http://schemas.microsoft.com/office/drawing/2014/chart" uri="{C3380CC4-5D6E-409C-BE32-E72D297353CC}">
              <c16:uniqueId val="{00000007-7638-45CE-BC57-F2B47BF17229}"/>
            </c:ext>
          </c:extLst>
        </c:ser>
        <c:ser>
          <c:idx val="2"/>
          <c:order val="2"/>
          <c:tx>
            <c:strRef>
              <c:f>Sheet1!$A$4</c:f>
              <c:strCache>
                <c:ptCount val="1"/>
              </c:strCache>
            </c:strRef>
          </c:tx>
          <c:spPr>
            <a:noFill/>
          </c:spPr>
          <c:invertIfNegative val="0"/>
          <c:dLbls>
            <c:numFmt formatCode="0.0&quot;%&quot;" sourceLinked="0"/>
            <c:spPr>
              <a:noFill/>
              <a:ln>
                <a:noFill/>
              </a:ln>
              <a:effectLst/>
            </c:spPr>
            <c:txPr>
              <a:bodyPr wrap="square" lIns="38100" tIns="19050" rIns="38100" bIns="19050" anchor="ctr">
                <a:spAutoFit/>
              </a:bodyPr>
              <a:lstStyle/>
              <a:p>
                <a:pPr>
                  <a:defRPr sz="1400" b="0">
                    <a:latin typeface="Segoe UI" panose="020B0502040204020203" pitchFamily="34" charset="0"/>
                    <a:cs typeface="Segoe UI" panose="020B0502040204020203" pitchFamily="34" charset="0"/>
                  </a:defRPr>
                </a:pPr>
                <a:endParaRPr lang="es-E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Sheet1!$B$1:$H$1</c:f>
              <c:numCache>
                <c:formatCode>General</c:formatCode>
                <c:ptCount val="7"/>
                <c:pt idx="0">
                  <c:v>1</c:v>
                </c:pt>
                <c:pt idx="1">
                  <c:v>2</c:v>
                </c:pt>
                <c:pt idx="2">
                  <c:v>3</c:v>
                </c:pt>
                <c:pt idx="3">
                  <c:v>4</c:v>
                </c:pt>
                <c:pt idx="4">
                  <c:v>5</c:v>
                </c:pt>
                <c:pt idx="5">
                  <c:v>6</c:v>
                </c:pt>
                <c:pt idx="6">
                  <c:v>7</c:v>
                </c:pt>
              </c:numCache>
            </c:numRef>
          </c:cat>
          <c:val>
            <c:numRef>
              <c:f>Sheet1!$B$4:$H$4</c:f>
              <c:numCache>
                <c:formatCode>General</c:formatCode>
                <c:ptCount val="7"/>
                <c:pt idx="0">
                  <c:v>73.3</c:v>
                </c:pt>
                <c:pt idx="1">
                  <c:v>73.7</c:v>
                </c:pt>
                <c:pt idx="2">
                  <c:v>64</c:v>
                </c:pt>
                <c:pt idx="3">
                  <c:v>78.3</c:v>
                </c:pt>
                <c:pt idx="4">
                  <c:v>66.3</c:v>
                </c:pt>
                <c:pt idx="5">
                  <c:v>50.5</c:v>
                </c:pt>
                <c:pt idx="6">
                  <c:v>43.2</c:v>
                </c:pt>
              </c:numCache>
            </c:numRef>
          </c:val>
          <c:extLst>
            <c:ext xmlns:c16="http://schemas.microsoft.com/office/drawing/2014/chart" uri="{C3380CC4-5D6E-409C-BE32-E72D297353CC}">
              <c16:uniqueId val="{00000008-7638-45CE-BC57-F2B47BF17229}"/>
            </c:ext>
          </c:extLst>
        </c:ser>
        <c:dLbls>
          <c:showLegendKey val="0"/>
          <c:showVal val="1"/>
          <c:showCatName val="0"/>
          <c:showSerName val="0"/>
          <c:showPercent val="0"/>
          <c:showBubbleSize val="0"/>
        </c:dLbls>
        <c:gapWidth val="50"/>
        <c:overlap val="100"/>
        <c:axId val="113703168"/>
        <c:axId val="113717248"/>
      </c:barChart>
      <c:catAx>
        <c:axId val="113703168"/>
        <c:scaling>
          <c:orientation val="maxMin"/>
        </c:scaling>
        <c:delete val="1"/>
        <c:axPos val="l"/>
        <c:numFmt formatCode="General" sourceLinked="1"/>
        <c:majorTickMark val="none"/>
        <c:minorTickMark val="none"/>
        <c:tickLblPos val="nextTo"/>
        <c:crossAx val="113717248"/>
        <c:crosses val="autoZero"/>
        <c:auto val="1"/>
        <c:lblAlgn val="ctr"/>
        <c:lblOffset val="100"/>
        <c:noMultiLvlLbl val="0"/>
      </c:catAx>
      <c:valAx>
        <c:axId val="113717248"/>
        <c:scaling>
          <c:orientation val="minMax"/>
          <c:max val="120"/>
          <c:min val="0"/>
        </c:scaling>
        <c:delete val="1"/>
        <c:axPos val="t"/>
        <c:numFmt formatCode="General" sourceLinked="1"/>
        <c:majorTickMark val="out"/>
        <c:minorTickMark val="none"/>
        <c:tickLblPos val="nextTo"/>
        <c:crossAx val="113703168"/>
        <c:crosses val="autoZero"/>
        <c:crossBetween val="between"/>
      </c:valAx>
    </c:plotArea>
    <c:plotVisOnly val="1"/>
    <c:dispBlanksAs val="gap"/>
    <c:showDLblsOverMax val="0"/>
  </c:chart>
  <c:spPr>
    <a:ln>
      <a:noFill/>
    </a:ln>
  </c:spPr>
  <c:txPr>
    <a:bodyPr/>
    <a:lstStyle/>
    <a:p>
      <a:pPr>
        <a:defRPr sz="1400"/>
      </a:pPr>
      <a:endParaRPr lang="es-E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4245788749194793"/>
          <c:y val="6.8965517241379413E-3"/>
          <c:w val="0.76894644924784816"/>
          <c:h val="0.9931034742174315"/>
        </c:manualLayout>
      </c:layout>
      <c:barChart>
        <c:barDir val="bar"/>
        <c:grouping val="stacked"/>
        <c:varyColors val="0"/>
        <c:ser>
          <c:idx val="1"/>
          <c:order val="0"/>
          <c:tx>
            <c:strRef>
              <c:f>Sheet1!$A$2</c:f>
              <c:strCache>
                <c:ptCount val="1"/>
                <c:pt idx="0">
                  <c:v>muy</c:v>
                </c:pt>
              </c:strCache>
            </c:strRef>
          </c:tx>
          <c:spPr>
            <a:solidFill>
              <a:srgbClr val="8EA0CC"/>
            </a:solidFill>
            <a:ln>
              <a:noFill/>
            </a:ln>
          </c:spPr>
          <c:invertIfNegative val="0"/>
          <c:dPt>
            <c:idx val="4"/>
            <c:invertIfNegative val="0"/>
            <c:bubble3D val="0"/>
            <c:extLst>
              <c:ext xmlns:c16="http://schemas.microsoft.com/office/drawing/2014/chart" uri="{C3380CC4-5D6E-409C-BE32-E72D297353CC}">
                <c16:uniqueId val="{00000000-7638-45CE-BC57-F2B47BF17229}"/>
              </c:ext>
            </c:extLst>
          </c:dPt>
          <c:dLbls>
            <c:dLbl>
              <c:idx val="2"/>
              <c:numFmt formatCode="0.0&quot;%&quot;" sourceLinked="0"/>
              <c:spPr>
                <a:noFill/>
                <a:ln>
                  <a:noFill/>
                </a:ln>
                <a:effectLst/>
              </c:spPr>
              <c:txPr>
                <a:bodyPr wrap="square" lIns="38100" tIns="19050" rIns="38100" bIns="19050" anchor="ctr">
                  <a:spAutoFit/>
                </a:bodyPr>
                <a:lstStyle/>
                <a:p>
                  <a:pPr>
                    <a:defRPr sz="1000">
                      <a:solidFill>
                        <a:schemeClr val="bg1"/>
                      </a:solidFill>
                    </a:defRPr>
                  </a:pPr>
                  <a:endParaRPr lang="es-ES"/>
                </a:p>
              </c:txPr>
              <c:showLegendKey val="0"/>
              <c:showVal val="1"/>
              <c:showCatName val="0"/>
              <c:showSerName val="0"/>
              <c:showPercent val="0"/>
              <c:showBubbleSize val="0"/>
              <c:extLst>
                <c:ext xmlns:c16="http://schemas.microsoft.com/office/drawing/2014/chart" uri="{C3380CC4-5D6E-409C-BE32-E72D297353CC}">
                  <c16:uniqueId val="{00000001-392F-4CBC-A218-8B35743905C6}"/>
                </c:ext>
              </c:extLst>
            </c:dLbl>
            <c:dLbl>
              <c:idx val="3"/>
              <c:numFmt formatCode="0.0&quot;%&quot;" sourceLinked="0"/>
              <c:spPr>
                <a:noFill/>
                <a:ln>
                  <a:noFill/>
                </a:ln>
                <a:effectLst/>
              </c:spPr>
              <c:txPr>
                <a:bodyPr wrap="square" lIns="38100" tIns="19050" rIns="38100" bIns="19050" anchor="ctr">
                  <a:spAutoFit/>
                </a:bodyPr>
                <a:lstStyle/>
                <a:p>
                  <a:pPr>
                    <a:defRPr sz="700">
                      <a:solidFill>
                        <a:schemeClr val="bg1"/>
                      </a:solidFill>
                    </a:defRPr>
                  </a:pPr>
                  <a:endParaRPr lang="es-ES"/>
                </a:p>
              </c:txPr>
              <c:showLegendKey val="0"/>
              <c:showVal val="1"/>
              <c:showCatName val="0"/>
              <c:showSerName val="0"/>
              <c:showPercent val="0"/>
              <c:showBubbleSize val="0"/>
              <c:extLst>
                <c:ext xmlns:c16="http://schemas.microsoft.com/office/drawing/2014/chart" uri="{C3380CC4-5D6E-409C-BE32-E72D297353CC}">
                  <c16:uniqueId val="{00000002-392F-4CBC-A218-8B35743905C6}"/>
                </c:ext>
              </c:extLst>
            </c:dLbl>
            <c:dLbl>
              <c:idx val="4"/>
              <c:delete val="1"/>
              <c:extLst>
                <c:ext xmlns:c15="http://schemas.microsoft.com/office/drawing/2012/chart" uri="{CE6537A1-D6FC-4f65-9D91-7224C49458BB}"/>
                <c:ext xmlns:c16="http://schemas.microsoft.com/office/drawing/2014/chart" uri="{C3380CC4-5D6E-409C-BE32-E72D297353CC}">
                  <c16:uniqueId val="{00000000-7638-45CE-BC57-F2B47BF17229}"/>
                </c:ext>
              </c:extLst>
            </c:dLbl>
            <c:dLbl>
              <c:idx val="6"/>
              <c:layout>
                <c:manualLayout>
                  <c:x val="1.084844677149798E-2"/>
                  <c:y val="2.963018957022103E-3"/>
                </c:manualLayout>
              </c:layout>
              <c:numFmt formatCode="0.0&quot;%&quot;" sourceLinked="0"/>
              <c:spPr>
                <a:noFill/>
                <a:ln>
                  <a:noFill/>
                </a:ln>
                <a:effectLst/>
              </c:spPr>
              <c:txPr>
                <a:bodyPr wrap="square" lIns="38100" tIns="19050" rIns="38100" bIns="19050" anchor="ctr">
                  <a:noAutofit/>
                </a:bodyPr>
                <a:lstStyle/>
                <a:p>
                  <a:pPr>
                    <a:defRPr sz="1200">
                      <a:solidFill>
                        <a:schemeClr val="bg1"/>
                      </a:solidFill>
                    </a:defRPr>
                  </a:pPr>
                  <a:endParaRPr lang="es-ES"/>
                </a:p>
              </c:txPr>
              <c:showLegendKey val="0"/>
              <c:showVal val="1"/>
              <c:showCatName val="0"/>
              <c:showSerName val="0"/>
              <c:showPercent val="0"/>
              <c:showBubbleSize val="0"/>
              <c:extLst>
                <c:ext xmlns:c15="http://schemas.microsoft.com/office/drawing/2012/chart" uri="{CE6537A1-D6FC-4f65-9D91-7224C49458BB}">
                  <c15:layout>
                    <c:manualLayout>
                      <c:w val="6.9683189762255279E-2"/>
                      <c:h val="5.8030842927565385E-2"/>
                    </c:manualLayout>
                  </c15:layout>
                </c:ext>
                <c:ext xmlns:c16="http://schemas.microsoft.com/office/drawing/2014/chart" uri="{C3380CC4-5D6E-409C-BE32-E72D297353CC}">
                  <c16:uniqueId val="{00000001-4DB7-4560-B4F1-3C67E25E8F06}"/>
                </c:ext>
              </c:extLst>
            </c:dLbl>
            <c:numFmt formatCode="0.0&quot;%&quot;" sourceLinked="0"/>
            <c:spPr>
              <a:noFill/>
              <a:ln>
                <a:noFill/>
              </a:ln>
              <a:effectLst/>
            </c:spPr>
            <c:txPr>
              <a:bodyPr wrap="square" lIns="38100" tIns="19050" rIns="38100" bIns="19050" anchor="ctr">
                <a:spAutoFit/>
              </a:bodyPr>
              <a:lstStyle/>
              <a:p>
                <a:pPr>
                  <a:defRPr sz="1200">
                    <a:solidFill>
                      <a:schemeClr val="bg1"/>
                    </a:solidFill>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Sheet1!$B$1:$F$1</c:f>
              <c:numCache>
                <c:formatCode>General</c:formatCode>
                <c:ptCount val="5"/>
                <c:pt idx="0">
                  <c:v>1</c:v>
                </c:pt>
                <c:pt idx="1">
                  <c:v>2</c:v>
                </c:pt>
                <c:pt idx="2">
                  <c:v>3</c:v>
                </c:pt>
                <c:pt idx="3">
                  <c:v>4</c:v>
                </c:pt>
                <c:pt idx="4">
                  <c:v>5</c:v>
                </c:pt>
              </c:numCache>
            </c:numRef>
          </c:cat>
          <c:val>
            <c:numRef>
              <c:f>Sheet1!$B$2:$F$2</c:f>
              <c:numCache>
                <c:formatCode>General</c:formatCode>
                <c:ptCount val="5"/>
                <c:pt idx="0">
                  <c:v>39.5</c:v>
                </c:pt>
                <c:pt idx="1">
                  <c:v>21.2</c:v>
                </c:pt>
                <c:pt idx="2">
                  <c:v>12.6</c:v>
                </c:pt>
                <c:pt idx="3">
                  <c:v>11.5</c:v>
                </c:pt>
                <c:pt idx="4">
                  <c:v>4.5</c:v>
                </c:pt>
              </c:numCache>
            </c:numRef>
          </c:val>
          <c:extLst>
            <c:ext xmlns:c16="http://schemas.microsoft.com/office/drawing/2014/chart" uri="{C3380CC4-5D6E-409C-BE32-E72D297353CC}">
              <c16:uniqueId val="{00000006-7638-45CE-BC57-F2B47BF17229}"/>
            </c:ext>
          </c:extLst>
        </c:ser>
        <c:ser>
          <c:idx val="0"/>
          <c:order val="1"/>
          <c:tx>
            <c:strRef>
              <c:f>Sheet1!$A$3</c:f>
              <c:strCache>
                <c:ptCount val="1"/>
                <c:pt idx="0">
                  <c:v>bastante</c:v>
                </c:pt>
              </c:strCache>
            </c:strRef>
          </c:tx>
          <c:spPr>
            <a:solidFill>
              <a:schemeClr val="bg1">
                <a:lumMod val="75000"/>
              </a:schemeClr>
            </a:solidFill>
          </c:spPr>
          <c:invertIfNegative val="0"/>
          <c:dLbls>
            <c:delete val="1"/>
          </c:dLbls>
          <c:cat>
            <c:numRef>
              <c:f>Sheet1!$B$1:$F$1</c:f>
              <c:numCache>
                <c:formatCode>General</c:formatCode>
                <c:ptCount val="5"/>
                <c:pt idx="0">
                  <c:v>1</c:v>
                </c:pt>
                <c:pt idx="1">
                  <c:v>2</c:v>
                </c:pt>
                <c:pt idx="2">
                  <c:v>3</c:v>
                </c:pt>
                <c:pt idx="3">
                  <c:v>4</c:v>
                </c:pt>
                <c:pt idx="4">
                  <c:v>5</c:v>
                </c:pt>
              </c:numCache>
            </c:numRef>
          </c:cat>
          <c:val>
            <c:numRef>
              <c:f>Sheet1!$B$3:$F$3</c:f>
              <c:numCache>
                <c:formatCode>0.0</c:formatCode>
                <c:ptCount val="5"/>
                <c:pt idx="0">
                  <c:v>33</c:v>
                </c:pt>
                <c:pt idx="1">
                  <c:v>27.2</c:v>
                </c:pt>
                <c:pt idx="2">
                  <c:v>22.9</c:v>
                </c:pt>
                <c:pt idx="3">
                  <c:v>15.8</c:v>
                </c:pt>
                <c:pt idx="4">
                  <c:v>8.6</c:v>
                </c:pt>
              </c:numCache>
            </c:numRef>
          </c:val>
          <c:extLst>
            <c:ext xmlns:c16="http://schemas.microsoft.com/office/drawing/2014/chart" uri="{C3380CC4-5D6E-409C-BE32-E72D297353CC}">
              <c16:uniqueId val="{00000007-7638-45CE-BC57-F2B47BF17229}"/>
            </c:ext>
          </c:extLst>
        </c:ser>
        <c:ser>
          <c:idx val="2"/>
          <c:order val="2"/>
          <c:tx>
            <c:strRef>
              <c:f>Sheet1!$A$4</c:f>
              <c:strCache>
                <c:ptCount val="1"/>
              </c:strCache>
            </c:strRef>
          </c:tx>
          <c:spPr>
            <a:noFill/>
          </c:spPr>
          <c:invertIfNegative val="0"/>
          <c:dLbls>
            <c:numFmt formatCode="0.0&quot;%&quot;" sourceLinked="0"/>
            <c:spPr>
              <a:noFill/>
              <a:ln>
                <a:noFill/>
              </a:ln>
              <a:effectLst/>
            </c:spPr>
            <c:txPr>
              <a:bodyPr wrap="square" lIns="38100" tIns="19050" rIns="38100" bIns="19050" anchor="ctr">
                <a:spAutoFit/>
              </a:bodyPr>
              <a:lstStyle/>
              <a:p>
                <a:pPr>
                  <a:defRPr sz="1400" b="0">
                    <a:latin typeface="Segoe UI" panose="020B0502040204020203" pitchFamily="34" charset="0"/>
                    <a:cs typeface="Segoe UI" panose="020B0502040204020203" pitchFamily="34" charset="0"/>
                  </a:defRPr>
                </a:pPr>
                <a:endParaRPr lang="es-E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Sheet1!$B$1:$F$1</c:f>
              <c:numCache>
                <c:formatCode>General</c:formatCode>
                <c:ptCount val="5"/>
                <c:pt idx="0">
                  <c:v>1</c:v>
                </c:pt>
                <c:pt idx="1">
                  <c:v>2</c:v>
                </c:pt>
                <c:pt idx="2">
                  <c:v>3</c:v>
                </c:pt>
                <c:pt idx="3">
                  <c:v>4</c:v>
                </c:pt>
                <c:pt idx="4">
                  <c:v>5</c:v>
                </c:pt>
              </c:numCache>
            </c:numRef>
          </c:cat>
          <c:val>
            <c:numRef>
              <c:f>Sheet1!$B$4:$F$4</c:f>
              <c:numCache>
                <c:formatCode>General</c:formatCode>
                <c:ptCount val="5"/>
                <c:pt idx="0">
                  <c:v>72.5</c:v>
                </c:pt>
                <c:pt idx="1">
                  <c:v>48.4</c:v>
                </c:pt>
                <c:pt idx="2">
                  <c:v>35.5</c:v>
                </c:pt>
                <c:pt idx="3">
                  <c:v>27.3</c:v>
                </c:pt>
                <c:pt idx="4">
                  <c:v>13.1</c:v>
                </c:pt>
              </c:numCache>
            </c:numRef>
          </c:val>
          <c:extLst>
            <c:ext xmlns:c16="http://schemas.microsoft.com/office/drawing/2014/chart" uri="{C3380CC4-5D6E-409C-BE32-E72D297353CC}">
              <c16:uniqueId val="{00000008-7638-45CE-BC57-F2B47BF17229}"/>
            </c:ext>
          </c:extLst>
        </c:ser>
        <c:dLbls>
          <c:showLegendKey val="0"/>
          <c:showVal val="1"/>
          <c:showCatName val="0"/>
          <c:showSerName val="0"/>
          <c:showPercent val="0"/>
          <c:showBubbleSize val="0"/>
        </c:dLbls>
        <c:gapWidth val="50"/>
        <c:overlap val="100"/>
        <c:axId val="113703168"/>
        <c:axId val="113717248"/>
      </c:barChart>
      <c:catAx>
        <c:axId val="113703168"/>
        <c:scaling>
          <c:orientation val="maxMin"/>
        </c:scaling>
        <c:delete val="1"/>
        <c:axPos val="l"/>
        <c:numFmt formatCode="General" sourceLinked="1"/>
        <c:majorTickMark val="none"/>
        <c:minorTickMark val="none"/>
        <c:tickLblPos val="nextTo"/>
        <c:crossAx val="113717248"/>
        <c:crosses val="autoZero"/>
        <c:auto val="1"/>
        <c:lblAlgn val="ctr"/>
        <c:lblOffset val="100"/>
        <c:noMultiLvlLbl val="0"/>
      </c:catAx>
      <c:valAx>
        <c:axId val="113717248"/>
        <c:scaling>
          <c:orientation val="minMax"/>
          <c:max val="120"/>
          <c:min val="0"/>
        </c:scaling>
        <c:delete val="1"/>
        <c:axPos val="t"/>
        <c:numFmt formatCode="General" sourceLinked="1"/>
        <c:majorTickMark val="out"/>
        <c:minorTickMark val="none"/>
        <c:tickLblPos val="nextTo"/>
        <c:crossAx val="113703168"/>
        <c:crosses val="autoZero"/>
        <c:crossBetween val="between"/>
      </c:valAx>
    </c:plotArea>
    <c:plotVisOnly val="1"/>
    <c:dispBlanksAs val="gap"/>
    <c:showDLblsOverMax val="0"/>
  </c:chart>
  <c:spPr>
    <a:ln>
      <a:noFill/>
    </a:ln>
  </c:spPr>
  <c:txPr>
    <a:bodyPr/>
    <a:lstStyle/>
    <a:p>
      <a:pPr>
        <a:defRPr sz="1400"/>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376507524330248"/>
          <c:y val="0.13661546531990859"/>
          <c:w val="0.63183134541991093"/>
          <c:h val="0.74953041391686692"/>
        </c:manualLayout>
      </c:layout>
      <c:barChart>
        <c:barDir val="col"/>
        <c:grouping val="percentStacked"/>
        <c:varyColors val="0"/>
        <c:ser>
          <c:idx val="0"/>
          <c:order val="0"/>
          <c:tx>
            <c:strRef>
              <c:f>Hoja1!$A$2</c:f>
              <c:strCache>
                <c:ptCount val="1"/>
                <c:pt idx="0">
                  <c:v>14 a 24 años</c:v>
                </c:pt>
              </c:strCache>
            </c:strRef>
          </c:tx>
          <c:spPr>
            <a:solidFill>
              <a:srgbClr val="EAEAF6"/>
            </a:solidFill>
          </c:spPr>
          <c:invertIfNegative val="0"/>
          <c:dPt>
            <c:idx val="0"/>
            <c:invertIfNegative val="0"/>
            <c:bubble3D val="0"/>
            <c:spPr>
              <a:solidFill>
                <a:srgbClr val="EAEAF6"/>
              </a:solidFill>
              <a:ln w="19050">
                <a:noFill/>
              </a:ln>
              <a:effectLst/>
            </c:spPr>
            <c:extLst>
              <c:ext xmlns:c16="http://schemas.microsoft.com/office/drawing/2014/chart" uri="{C3380CC4-5D6E-409C-BE32-E72D297353CC}">
                <c16:uniqueId val="{00000001-D55A-4803-85FF-4248B483D43D}"/>
              </c:ext>
            </c:extLst>
          </c:dPt>
          <c:dLbls>
            <c:numFmt formatCode="0&quot;%&quot;" sourceLinked="0"/>
            <c:spPr>
              <a:noFill/>
              <a:ln>
                <a:noFill/>
              </a:ln>
              <a:effectLst/>
            </c:spPr>
            <c:txPr>
              <a:bodyPr wrap="none" lIns="38100" tIns="19050" rIns="38100" bIns="19050" anchor="ctr">
                <a:spAutoFit/>
              </a:bodyPr>
              <a:lstStyle/>
              <a:p>
                <a:pPr>
                  <a:defRPr sz="1400">
                    <a:solidFill>
                      <a:schemeClr val="tx1"/>
                    </a:solidFill>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Hoja1!$B$1</c:f>
              <c:strCache>
                <c:ptCount val="1"/>
                <c:pt idx="0">
                  <c:v>Columna1</c:v>
                </c:pt>
              </c:strCache>
            </c:strRef>
          </c:cat>
          <c:val>
            <c:numRef>
              <c:f>Hoja1!$B$2</c:f>
              <c:numCache>
                <c:formatCode>General</c:formatCode>
                <c:ptCount val="1"/>
                <c:pt idx="0">
                  <c:v>12.6</c:v>
                </c:pt>
              </c:numCache>
            </c:numRef>
          </c:val>
          <c:extLst>
            <c:ext xmlns:c16="http://schemas.microsoft.com/office/drawing/2014/chart" uri="{C3380CC4-5D6E-409C-BE32-E72D297353CC}">
              <c16:uniqueId val="{00000002-D55A-4803-85FF-4248B483D43D}"/>
            </c:ext>
          </c:extLst>
        </c:ser>
        <c:ser>
          <c:idx val="1"/>
          <c:order val="1"/>
          <c:tx>
            <c:strRef>
              <c:f>Hoja1!$A$3</c:f>
              <c:strCache>
                <c:ptCount val="1"/>
                <c:pt idx="0">
                  <c:v>25 a 34 años</c:v>
                </c:pt>
              </c:strCache>
            </c:strRef>
          </c:tx>
          <c:spPr>
            <a:solidFill>
              <a:srgbClr val="C7C7E7"/>
            </a:solidFill>
          </c:spPr>
          <c:invertIfNegative val="0"/>
          <c:dPt>
            <c:idx val="0"/>
            <c:invertIfNegative val="0"/>
            <c:bubble3D val="0"/>
            <c:spPr>
              <a:solidFill>
                <a:srgbClr val="C7C7E7"/>
              </a:solidFill>
              <a:ln w="19050">
                <a:noFill/>
              </a:ln>
              <a:effectLst/>
            </c:spPr>
            <c:extLst>
              <c:ext xmlns:c16="http://schemas.microsoft.com/office/drawing/2014/chart" uri="{C3380CC4-5D6E-409C-BE32-E72D297353CC}">
                <c16:uniqueId val="{00000004-D55A-4803-85FF-4248B483D43D}"/>
              </c:ext>
            </c:extLst>
          </c:dPt>
          <c:dLbls>
            <c:numFmt formatCode="0&quot;%&quot;" sourceLinked="0"/>
            <c:spPr>
              <a:noFill/>
              <a:ln>
                <a:noFill/>
              </a:ln>
              <a:effectLst/>
            </c:spPr>
            <c:txPr>
              <a:bodyPr wrap="square" lIns="38100" tIns="19050" rIns="38100" bIns="19050" anchor="ctr">
                <a:spAutoFit/>
              </a:bodyPr>
              <a:lstStyle/>
              <a:p>
                <a:pPr>
                  <a:defRPr sz="1400"/>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Hoja1!$B$1</c:f>
              <c:strCache>
                <c:ptCount val="1"/>
                <c:pt idx="0">
                  <c:v>Columna1</c:v>
                </c:pt>
              </c:strCache>
            </c:strRef>
          </c:cat>
          <c:val>
            <c:numRef>
              <c:f>Hoja1!$B$3</c:f>
              <c:numCache>
                <c:formatCode>General</c:formatCode>
                <c:ptCount val="1"/>
                <c:pt idx="0">
                  <c:v>13</c:v>
                </c:pt>
              </c:numCache>
            </c:numRef>
          </c:val>
          <c:extLst>
            <c:ext xmlns:c16="http://schemas.microsoft.com/office/drawing/2014/chart" uri="{C3380CC4-5D6E-409C-BE32-E72D297353CC}">
              <c16:uniqueId val="{00000005-D55A-4803-85FF-4248B483D43D}"/>
            </c:ext>
          </c:extLst>
        </c:ser>
        <c:ser>
          <c:idx val="2"/>
          <c:order val="2"/>
          <c:tx>
            <c:strRef>
              <c:f>Hoja1!$A$4</c:f>
              <c:strCache>
                <c:ptCount val="1"/>
                <c:pt idx="0">
                  <c:v>35 a 44 años</c:v>
                </c:pt>
              </c:strCache>
            </c:strRef>
          </c:tx>
          <c:spPr>
            <a:solidFill>
              <a:srgbClr val="9C9CD4"/>
            </a:solidFill>
          </c:spPr>
          <c:invertIfNegative val="0"/>
          <c:dPt>
            <c:idx val="0"/>
            <c:invertIfNegative val="0"/>
            <c:bubble3D val="0"/>
            <c:spPr>
              <a:solidFill>
                <a:srgbClr val="9C9CD4"/>
              </a:solidFill>
              <a:ln>
                <a:noFill/>
              </a:ln>
            </c:spPr>
            <c:extLst>
              <c:ext xmlns:c16="http://schemas.microsoft.com/office/drawing/2014/chart" uri="{C3380CC4-5D6E-409C-BE32-E72D297353CC}">
                <c16:uniqueId val="{00000007-D55A-4803-85FF-4248B483D43D}"/>
              </c:ext>
            </c:extLst>
          </c:dPt>
          <c:dLbls>
            <c:dLbl>
              <c:idx val="0"/>
              <c:numFmt formatCode="0&quot;%&quot;" sourceLinked="0"/>
              <c:spPr>
                <a:noFill/>
                <a:ln>
                  <a:noFill/>
                </a:ln>
                <a:effectLst/>
              </c:spPr>
              <c:txPr>
                <a:bodyPr rot="0" spcFirstLastPara="1" vertOverflow="ellipsis" vert="horz" wrap="non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s-E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D55A-4803-85FF-4248B483D43D}"/>
                </c:ext>
              </c:extLst>
            </c:dLbl>
            <c:numFmt formatCode="0&quot;%&quot;" sourceLinked="0"/>
            <c:spPr>
              <a:noFill/>
              <a:ln>
                <a:noFill/>
              </a:ln>
              <a:effectLst/>
            </c:spPr>
            <c:txPr>
              <a:bodyPr wrap="square" lIns="38100" tIns="19050" rIns="38100" bIns="19050" anchor="ctr">
                <a:spAutoFit/>
              </a:bodyPr>
              <a:lstStyle/>
              <a:p>
                <a:pPr>
                  <a:defRPr sz="1400">
                    <a:solidFill>
                      <a:schemeClr val="bg1"/>
                    </a:solidFill>
                  </a:defRPr>
                </a:pPr>
                <a:endParaRPr lang="es-ES"/>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Hoja1!$B$1</c:f>
              <c:strCache>
                <c:ptCount val="1"/>
                <c:pt idx="0">
                  <c:v>Columna1</c:v>
                </c:pt>
              </c:strCache>
            </c:strRef>
          </c:cat>
          <c:val>
            <c:numRef>
              <c:f>Hoja1!$B$4</c:f>
              <c:numCache>
                <c:formatCode>General</c:formatCode>
                <c:ptCount val="1"/>
                <c:pt idx="0">
                  <c:v>17.8</c:v>
                </c:pt>
              </c:numCache>
            </c:numRef>
          </c:val>
          <c:extLst>
            <c:ext xmlns:c16="http://schemas.microsoft.com/office/drawing/2014/chart" uri="{C3380CC4-5D6E-409C-BE32-E72D297353CC}">
              <c16:uniqueId val="{00000008-D55A-4803-85FF-4248B483D43D}"/>
            </c:ext>
          </c:extLst>
        </c:ser>
        <c:ser>
          <c:idx val="3"/>
          <c:order val="3"/>
          <c:tx>
            <c:strRef>
              <c:f>Hoja1!$A$5</c:f>
              <c:strCache>
                <c:ptCount val="1"/>
                <c:pt idx="0">
                  <c:v>45a 54 años</c:v>
                </c:pt>
              </c:strCache>
            </c:strRef>
          </c:tx>
          <c:spPr>
            <a:solidFill>
              <a:srgbClr val="6A6ABE"/>
            </a:solidFill>
          </c:spPr>
          <c:invertIfNegative val="0"/>
          <c:dLbls>
            <c:numFmt formatCode="0&quot;%&quot;" sourceLinked="0"/>
            <c:spPr>
              <a:noFill/>
              <a:ln>
                <a:noFill/>
              </a:ln>
              <a:effectLst/>
            </c:spPr>
            <c:txPr>
              <a:bodyPr wrap="square" lIns="38100" tIns="19050" rIns="38100" bIns="19050" anchor="ctr" anchorCtr="0">
                <a:spAutoFit/>
              </a:bodyPr>
              <a:lstStyle/>
              <a:p>
                <a:pPr algn="ctr">
                  <a:defRPr lang="en-US" sz="1400" b="0" i="0" u="none" strike="noStrike" kern="1200" baseline="0">
                    <a:solidFill>
                      <a:schemeClr val="bg1"/>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Hoja1!$B$1</c:f>
              <c:strCache>
                <c:ptCount val="1"/>
                <c:pt idx="0">
                  <c:v>Columna1</c:v>
                </c:pt>
              </c:strCache>
            </c:strRef>
          </c:cat>
          <c:val>
            <c:numRef>
              <c:f>Hoja1!$B$5</c:f>
              <c:numCache>
                <c:formatCode>General</c:formatCode>
                <c:ptCount val="1"/>
                <c:pt idx="0">
                  <c:v>18.5</c:v>
                </c:pt>
              </c:numCache>
            </c:numRef>
          </c:val>
          <c:extLst>
            <c:ext xmlns:c16="http://schemas.microsoft.com/office/drawing/2014/chart" uri="{C3380CC4-5D6E-409C-BE32-E72D297353CC}">
              <c16:uniqueId val="{00000009-D55A-4803-85FF-4248B483D43D}"/>
            </c:ext>
          </c:extLst>
        </c:ser>
        <c:ser>
          <c:idx val="4"/>
          <c:order val="4"/>
          <c:tx>
            <c:strRef>
              <c:f>Hoja1!$A$6</c:f>
              <c:strCache>
                <c:ptCount val="1"/>
                <c:pt idx="0">
                  <c:v>55 a 64 años</c:v>
                </c:pt>
              </c:strCache>
            </c:strRef>
          </c:tx>
          <c:spPr>
            <a:solidFill>
              <a:srgbClr val="404092"/>
            </a:solidFill>
          </c:spPr>
          <c:invertIfNegative val="0"/>
          <c:dLbls>
            <c:numFmt formatCode="0&quot;%&quot;" sourceLinked="0"/>
            <c:spPr>
              <a:noFill/>
              <a:ln>
                <a:noFill/>
              </a:ln>
              <a:effectLst/>
            </c:spPr>
            <c:txPr>
              <a:bodyPr wrap="square" lIns="38100" tIns="19050" rIns="38100" bIns="19050" anchor="ctr" anchorCtr="0">
                <a:spAutoFit/>
              </a:bodyPr>
              <a:lstStyle/>
              <a:p>
                <a:pPr algn="ctr">
                  <a:defRPr lang="en-US" sz="1400" b="0" i="0" u="none" strike="noStrike" kern="1200" baseline="0">
                    <a:solidFill>
                      <a:schemeClr val="bg1"/>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Hoja1!$B$1</c:f>
              <c:strCache>
                <c:ptCount val="1"/>
                <c:pt idx="0">
                  <c:v>Columna1</c:v>
                </c:pt>
              </c:strCache>
            </c:strRef>
          </c:cat>
          <c:val>
            <c:numRef>
              <c:f>Hoja1!$B$6</c:f>
              <c:numCache>
                <c:formatCode>General</c:formatCode>
                <c:ptCount val="1"/>
                <c:pt idx="0">
                  <c:v>15.4</c:v>
                </c:pt>
              </c:numCache>
            </c:numRef>
          </c:val>
          <c:extLst>
            <c:ext xmlns:c16="http://schemas.microsoft.com/office/drawing/2014/chart" uri="{C3380CC4-5D6E-409C-BE32-E72D297353CC}">
              <c16:uniqueId val="{0000000A-D55A-4803-85FF-4248B483D43D}"/>
            </c:ext>
          </c:extLst>
        </c:ser>
        <c:ser>
          <c:idx val="5"/>
          <c:order val="5"/>
          <c:tx>
            <c:strRef>
              <c:f>Hoja1!$A$7</c:f>
              <c:strCache>
                <c:ptCount val="1"/>
                <c:pt idx="0">
                  <c:v>Más de 64 años</c:v>
                </c:pt>
              </c:strCache>
            </c:strRef>
          </c:tx>
          <c:spPr>
            <a:solidFill>
              <a:srgbClr val="192864"/>
            </a:solidFill>
          </c:spPr>
          <c:invertIfNegative val="0"/>
          <c:dLbls>
            <c:numFmt formatCode="0&quot;%&quot;" sourceLinked="0"/>
            <c:spPr>
              <a:noFill/>
              <a:ln>
                <a:noFill/>
              </a:ln>
              <a:effectLst/>
            </c:spPr>
            <c:txPr>
              <a:bodyPr wrap="square" lIns="38100" tIns="19050" rIns="38100" bIns="19050" anchor="ctr" anchorCtr="0">
                <a:spAutoFit/>
              </a:bodyPr>
              <a:lstStyle/>
              <a:p>
                <a:pPr algn="ctr">
                  <a:defRPr lang="en-US" sz="1400" b="0" i="0" u="none" strike="noStrike" kern="1200" baseline="0">
                    <a:solidFill>
                      <a:schemeClr val="bg1"/>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Hoja1!$B$1</c:f>
              <c:strCache>
                <c:ptCount val="1"/>
                <c:pt idx="0">
                  <c:v>Columna1</c:v>
                </c:pt>
              </c:strCache>
            </c:strRef>
          </c:cat>
          <c:val>
            <c:numRef>
              <c:f>Hoja1!$B$7</c:f>
              <c:numCache>
                <c:formatCode>General</c:formatCode>
                <c:ptCount val="1"/>
                <c:pt idx="0">
                  <c:v>22.7</c:v>
                </c:pt>
              </c:numCache>
            </c:numRef>
          </c:val>
          <c:extLst>
            <c:ext xmlns:c16="http://schemas.microsoft.com/office/drawing/2014/chart" uri="{C3380CC4-5D6E-409C-BE32-E72D297353CC}">
              <c16:uniqueId val="{0000000B-D55A-4803-85FF-4248B483D43D}"/>
            </c:ext>
          </c:extLst>
        </c:ser>
        <c:dLbls>
          <c:showLegendKey val="0"/>
          <c:showVal val="0"/>
          <c:showCatName val="0"/>
          <c:showSerName val="0"/>
          <c:showPercent val="0"/>
          <c:showBubbleSize val="0"/>
        </c:dLbls>
        <c:gapWidth val="150"/>
        <c:overlap val="100"/>
        <c:axId val="778626136"/>
        <c:axId val="778625152"/>
      </c:barChart>
      <c:catAx>
        <c:axId val="778626136"/>
        <c:scaling>
          <c:orientation val="minMax"/>
        </c:scaling>
        <c:delete val="1"/>
        <c:axPos val="b"/>
        <c:numFmt formatCode="General" sourceLinked="1"/>
        <c:majorTickMark val="out"/>
        <c:minorTickMark val="none"/>
        <c:tickLblPos val="nextTo"/>
        <c:crossAx val="778625152"/>
        <c:crosses val="autoZero"/>
        <c:auto val="1"/>
        <c:lblAlgn val="ctr"/>
        <c:lblOffset val="100"/>
        <c:noMultiLvlLbl val="0"/>
      </c:catAx>
      <c:valAx>
        <c:axId val="778625152"/>
        <c:scaling>
          <c:orientation val="minMax"/>
        </c:scaling>
        <c:delete val="1"/>
        <c:axPos val="l"/>
        <c:numFmt formatCode="0%" sourceLinked="1"/>
        <c:majorTickMark val="out"/>
        <c:minorTickMark val="none"/>
        <c:tickLblPos val="nextTo"/>
        <c:crossAx val="778626136"/>
        <c:crosses val="autoZero"/>
        <c:crossBetween val="between"/>
      </c:valAx>
      <c:spPr>
        <a:noFill/>
        <a:ln>
          <a:noFill/>
        </a:ln>
        <a:effectLst/>
      </c:spPr>
    </c:plotArea>
    <c:legend>
      <c:legendPos val="l"/>
      <c:layout>
        <c:manualLayout>
          <c:xMode val="edge"/>
          <c:yMode val="edge"/>
          <c:x val="8.1227429607557994E-2"/>
          <c:y val="0.13601290789403395"/>
          <c:w val="0.34922171703806631"/>
          <c:h val="0.75185495278152403"/>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1589255208435604"/>
          <c:y val="0.15726274864021317"/>
          <c:w val="0.75197439472185679"/>
          <c:h val="0.71539968975199786"/>
        </c:manualLayout>
      </c:layout>
      <c:doughnutChart>
        <c:varyColors val="1"/>
        <c:ser>
          <c:idx val="0"/>
          <c:order val="0"/>
          <c:tx>
            <c:strRef>
              <c:f>Hoja1!$B$1</c:f>
              <c:strCache>
                <c:ptCount val="1"/>
                <c:pt idx="0">
                  <c:v>FORMATO</c:v>
                </c:pt>
              </c:strCache>
            </c:strRef>
          </c:tx>
          <c:explosion val="2"/>
          <c:dPt>
            <c:idx val="0"/>
            <c:bubble3D val="0"/>
            <c:spPr>
              <a:solidFill>
                <a:srgbClr val="A9B6D7"/>
              </a:solidFill>
              <a:ln>
                <a:noFill/>
              </a:ln>
              <a:effectLst/>
            </c:spPr>
            <c:extLst>
              <c:ext xmlns:c16="http://schemas.microsoft.com/office/drawing/2014/chart" uri="{C3380CC4-5D6E-409C-BE32-E72D297353CC}">
                <c16:uniqueId val="{00000001-B5B5-48D9-8698-266BC1232100}"/>
              </c:ext>
            </c:extLst>
          </c:dPt>
          <c:dPt>
            <c:idx val="1"/>
            <c:bubble3D val="0"/>
            <c:explosion val="0"/>
            <c:spPr>
              <a:solidFill>
                <a:srgbClr val="1F2A44"/>
              </a:solidFill>
              <a:ln>
                <a:noFill/>
              </a:ln>
              <a:effectLst/>
            </c:spPr>
            <c:extLst>
              <c:ext xmlns:c16="http://schemas.microsoft.com/office/drawing/2014/chart" uri="{C3380CC4-5D6E-409C-BE32-E72D297353CC}">
                <c16:uniqueId val="{00000003-B5B5-48D9-8698-266BC1232100}"/>
              </c:ext>
            </c:extLst>
          </c:dPt>
          <c:dPt>
            <c:idx val="2"/>
            <c:bubble3D val="0"/>
            <c:explosion val="0"/>
            <c:spPr>
              <a:solidFill>
                <a:schemeClr val="bg1">
                  <a:lumMod val="50000"/>
                </a:schemeClr>
              </a:solidFill>
              <a:ln>
                <a:noFill/>
              </a:ln>
              <a:effectLst/>
            </c:spPr>
            <c:extLst>
              <c:ext xmlns:c16="http://schemas.microsoft.com/office/drawing/2014/chart" uri="{C3380CC4-5D6E-409C-BE32-E72D297353CC}">
                <c16:uniqueId val="{00000005-B5B5-48D9-8698-266BC1232100}"/>
              </c:ext>
            </c:extLst>
          </c:dPt>
          <c:dLbls>
            <c:dLbl>
              <c:idx val="0"/>
              <c:layout>
                <c:manualLayout>
                  <c:x val="-0.19331819496131031"/>
                  <c:y val="5.06306503677518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5B5-48D9-8698-266BC1232100}"/>
                </c:ext>
              </c:extLst>
            </c:dLbl>
            <c:dLbl>
              <c:idx val="1"/>
              <c:layout>
                <c:manualLayout>
                  <c:x val="0.19529519660968889"/>
                  <c:y val="-2.0394367420328643E-2"/>
                </c:manualLayout>
              </c:layout>
              <c:numFmt formatCode="0.0&quot;%&quot;" sourceLinked="0"/>
              <c:spPr>
                <a:noFill/>
                <a:ln>
                  <a:noFill/>
                </a:ln>
                <a:effectLst/>
              </c:spPr>
              <c:txPr>
                <a:bodyPr rot="0" spcFirstLastPara="1" vertOverflow="ellipsis" vert="horz" wrap="none" anchor="ctr" anchorCtr="1"/>
                <a:lstStyle/>
                <a:p>
                  <a:pPr>
                    <a:defRPr sz="1200" b="1"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3-B5B5-48D9-8698-266BC1232100}"/>
                </c:ext>
              </c:extLst>
            </c:dLbl>
            <c:dLbl>
              <c:idx val="2"/>
              <c:layout>
                <c:manualLayout>
                  <c:x val="0.13867400098093494"/>
                  <c:y val="0.174022198340305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5B5-48D9-8698-266BC1232100}"/>
                </c:ext>
              </c:extLst>
            </c:dLbl>
            <c:numFmt formatCode="0.0&quot;%&quot;" sourceLinked="0"/>
            <c:spPr>
              <a:noFill/>
              <a:ln>
                <a:noFill/>
              </a:ln>
              <a:effectLst/>
            </c:spPr>
            <c:txPr>
              <a:bodyPr rot="0" spcFirstLastPara="1" vertOverflow="ellipsis" vert="horz" wrap="none" anchor="ctr" anchorCtr="1"/>
              <a:lstStyle/>
              <a:p>
                <a:pPr>
                  <a:defRPr sz="12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Hoja1!$A$2:$A$4</c:f>
              <c:strCache>
                <c:ptCount val="3"/>
                <c:pt idx="0">
                  <c:v>castellano</c:v>
                </c:pt>
                <c:pt idx="1">
                  <c:v>catalán</c:v>
                </c:pt>
                <c:pt idx="2">
                  <c:v>otro</c:v>
                </c:pt>
              </c:strCache>
            </c:strRef>
          </c:cat>
          <c:val>
            <c:numRef>
              <c:f>Hoja1!$B$2:$B$4</c:f>
              <c:numCache>
                <c:formatCode>General</c:formatCode>
                <c:ptCount val="3"/>
                <c:pt idx="0">
                  <c:v>60.5</c:v>
                </c:pt>
                <c:pt idx="1">
                  <c:v>34.200000000000003</c:v>
                </c:pt>
                <c:pt idx="2">
                  <c:v>5.2999999999999972</c:v>
                </c:pt>
              </c:numCache>
            </c:numRef>
          </c:val>
          <c:extLst>
            <c:ext xmlns:c16="http://schemas.microsoft.com/office/drawing/2014/chart" uri="{C3380CC4-5D6E-409C-BE32-E72D297353CC}">
              <c16:uniqueId val="{00000006-B5B5-48D9-8698-266BC1232100}"/>
            </c:ext>
          </c:extLst>
        </c:ser>
        <c:dLbls>
          <c:showLegendKey val="0"/>
          <c:showVal val="0"/>
          <c:showCatName val="0"/>
          <c:showSerName val="0"/>
          <c:showPercent val="0"/>
          <c:showBubbleSize val="0"/>
          <c:showLeaderLines val="0"/>
        </c:dLbls>
        <c:firstSliceAng val="153"/>
        <c:holeSize val="2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s-E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4245788749194793"/>
          <c:y val="6.8965517241379413E-3"/>
          <c:w val="0.76894644924784816"/>
          <c:h val="0.9931034742174315"/>
        </c:manualLayout>
      </c:layout>
      <c:barChart>
        <c:barDir val="bar"/>
        <c:grouping val="stacked"/>
        <c:varyColors val="0"/>
        <c:ser>
          <c:idx val="1"/>
          <c:order val="0"/>
          <c:tx>
            <c:strRef>
              <c:f>Sheet1!$A$2</c:f>
              <c:strCache>
                <c:ptCount val="1"/>
                <c:pt idx="0">
                  <c:v>muy</c:v>
                </c:pt>
              </c:strCache>
            </c:strRef>
          </c:tx>
          <c:spPr>
            <a:solidFill>
              <a:srgbClr val="8EA0CC"/>
            </a:solidFill>
            <a:ln>
              <a:noFill/>
            </a:ln>
          </c:spPr>
          <c:invertIfNegative val="0"/>
          <c:dPt>
            <c:idx val="4"/>
            <c:invertIfNegative val="0"/>
            <c:bubble3D val="0"/>
            <c:extLst>
              <c:ext xmlns:c16="http://schemas.microsoft.com/office/drawing/2014/chart" uri="{C3380CC4-5D6E-409C-BE32-E72D297353CC}">
                <c16:uniqueId val="{00000000-7638-45CE-BC57-F2B47BF17229}"/>
              </c:ext>
            </c:extLst>
          </c:dPt>
          <c:dLbls>
            <c:dLbl>
              <c:idx val="1"/>
              <c:layout>
                <c:manualLayout>
                  <c:x val="6.9404311537920298E-3"/>
                  <c:y val="5.432138668677544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6E1-4D33-83A9-1F9AAC572E1E}"/>
                </c:ext>
              </c:extLst>
            </c:dLbl>
            <c:dLbl>
              <c:idx val="3"/>
              <c:numFmt formatCode="0.0&quot;%&quot;" sourceLinked="0"/>
              <c:spPr>
                <a:noFill/>
                <a:ln>
                  <a:noFill/>
                </a:ln>
                <a:effectLst/>
              </c:spPr>
              <c:txPr>
                <a:bodyPr wrap="square" lIns="38100" tIns="19050" rIns="38100" bIns="19050" anchor="ctr">
                  <a:spAutoFit/>
                </a:bodyPr>
                <a:lstStyle/>
                <a:p>
                  <a:pPr>
                    <a:defRPr sz="800">
                      <a:solidFill>
                        <a:schemeClr val="bg1"/>
                      </a:solidFill>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1-3938-466C-A03F-B2A2E7D0F7ED}"/>
                </c:ext>
              </c:extLst>
            </c:dLbl>
            <c:dLbl>
              <c:idx val="4"/>
              <c:delete val="1"/>
              <c:extLst>
                <c:ext xmlns:c15="http://schemas.microsoft.com/office/drawing/2012/chart" uri="{CE6537A1-D6FC-4f65-9D91-7224C49458BB}"/>
                <c:ext xmlns:c16="http://schemas.microsoft.com/office/drawing/2014/chart" uri="{C3380CC4-5D6E-409C-BE32-E72D297353CC}">
                  <c16:uniqueId val="{00000000-7638-45CE-BC57-F2B47BF17229}"/>
                </c:ext>
              </c:extLst>
            </c:dLbl>
            <c:dLbl>
              <c:idx val="6"/>
              <c:layout>
                <c:manualLayout>
                  <c:x val="1.084844677149798E-2"/>
                  <c:y val="2.963018957022103E-3"/>
                </c:manualLayout>
              </c:layout>
              <c:numFmt formatCode="0.0&quot;%&quot;" sourceLinked="0"/>
              <c:spPr>
                <a:noFill/>
                <a:ln>
                  <a:noFill/>
                </a:ln>
                <a:effectLst/>
              </c:spPr>
              <c:txPr>
                <a:bodyPr wrap="square" lIns="38100" tIns="19050" rIns="38100" bIns="19050" anchor="ctr">
                  <a:noAutofit/>
                </a:bodyPr>
                <a:lstStyle/>
                <a:p>
                  <a:pPr>
                    <a:defRPr sz="1200">
                      <a:solidFill>
                        <a:schemeClr val="bg1"/>
                      </a:solidFill>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layout>
                    <c:manualLayout>
                      <c:w val="6.9683189762255279E-2"/>
                      <c:h val="5.8030842927565385E-2"/>
                    </c:manualLayout>
                  </c15:layout>
                </c:ext>
                <c:ext xmlns:c16="http://schemas.microsoft.com/office/drawing/2014/chart" uri="{C3380CC4-5D6E-409C-BE32-E72D297353CC}">
                  <c16:uniqueId val="{00000001-4DB7-4560-B4F1-3C67E25E8F06}"/>
                </c:ext>
              </c:extLst>
            </c:dLbl>
            <c:numFmt formatCode="0.0&quot;%&quot;" sourceLinked="0"/>
            <c:spPr>
              <a:noFill/>
              <a:ln>
                <a:noFill/>
              </a:ln>
              <a:effectLst/>
            </c:spPr>
            <c:txPr>
              <a:bodyPr wrap="square" lIns="38100" tIns="19050" rIns="38100" bIns="19050" anchor="ctr">
                <a:spAutoFit/>
              </a:bodyPr>
              <a:lstStyle/>
              <a:p>
                <a:pPr>
                  <a:defRPr sz="1200">
                    <a:solidFill>
                      <a:schemeClr val="bg1"/>
                    </a:solidFill>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Sheet1!$B$1:$F$1</c:f>
              <c:numCache>
                <c:formatCode>General</c:formatCode>
                <c:ptCount val="5"/>
                <c:pt idx="0">
                  <c:v>1</c:v>
                </c:pt>
                <c:pt idx="1">
                  <c:v>2</c:v>
                </c:pt>
                <c:pt idx="2">
                  <c:v>3</c:v>
                </c:pt>
                <c:pt idx="3">
                  <c:v>4</c:v>
                </c:pt>
                <c:pt idx="4">
                  <c:v>5</c:v>
                </c:pt>
              </c:numCache>
            </c:numRef>
          </c:cat>
          <c:val>
            <c:numRef>
              <c:f>Sheet1!$B$2:$F$2</c:f>
              <c:numCache>
                <c:formatCode>General</c:formatCode>
                <c:ptCount val="5"/>
                <c:pt idx="0">
                  <c:v>37.700000000000003</c:v>
                </c:pt>
                <c:pt idx="1">
                  <c:v>13.9</c:v>
                </c:pt>
                <c:pt idx="2">
                  <c:v>55.8</c:v>
                </c:pt>
                <c:pt idx="3">
                  <c:v>17</c:v>
                </c:pt>
                <c:pt idx="4">
                  <c:v>9.5</c:v>
                </c:pt>
              </c:numCache>
            </c:numRef>
          </c:val>
          <c:extLst>
            <c:ext xmlns:c16="http://schemas.microsoft.com/office/drawing/2014/chart" uri="{C3380CC4-5D6E-409C-BE32-E72D297353CC}">
              <c16:uniqueId val="{00000006-7638-45CE-BC57-F2B47BF17229}"/>
            </c:ext>
          </c:extLst>
        </c:ser>
        <c:ser>
          <c:idx val="0"/>
          <c:order val="1"/>
          <c:tx>
            <c:strRef>
              <c:f>Sheet1!$A$3</c:f>
              <c:strCache>
                <c:ptCount val="1"/>
                <c:pt idx="0">
                  <c:v>bastante</c:v>
                </c:pt>
              </c:strCache>
            </c:strRef>
          </c:tx>
          <c:spPr>
            <a:solidFill>
              <a:schemeClr val="bg1">
                <a:lumMod val="75000"/>
              </a:schemeClr>
            </a:solidFill>
          </c:spPr>
          <c:invertIfNegative val="0"/>
          <c:dLbls>
            <c:delete val="1"/>
          </c:dLbls>
          <c:cat>
            <c:numRef>
              <c:f>Sheet1!$B$1:$F$1</c:f>
              <c:numCache>
                <c:formatCode>General</c:formatCode>
                <c:ptCount val="5"/>
                <c:pt idx="0">
                  <c:v>1</c:v>
                </c:pt>
                <c:pt idx="1">
                  <c:v>2</c:v>
                </c:pt>
                <c:pt idx="2">
                  <c:v>3</c:v>
                </c:pt>
                <c:pt idx="3">
                  <c:v>4</c:v>
                </c:pt>
                <c:pt idx="4">
                  <c:v>5</c:v>
                </c:pt>
              </c:numCache>
            </c:numRef>
          </c:cat>
          <c:val>
            <c:numRef>
              <c:f>Sheet1!$B$3:$F$3</c:f>
              <c:numCache>
                <c:formatCode>0.0</c:formatCode>
                <c:ptCount val="5"/>
                <c:pt idx="0">
                  <c:v>14.599999999999994</c:v>
                </c:pt>
                <c:pt idx="1">
                  <c:v>23.1</c:v>
                </c:pt>
                <c:pt idx="2">
                  <c:v>11.5</c:v>
                </c:pt>
                <c:pt idx="3">
                  <c:v>30.1</c:v>
                </c:pt>
                <c:pt idx="4">
                  <c:v>24.299999999999997</c:v>
                </c:pt>
              </c:numCache>
            </c:numRef>
          </c:val>
          <c:extLst>
            <c:ext xmlns:c16="http://schemas.microsoft.com/office/drawing/2014/chart" uri="{C3380CC4-5D6E-409C-BE32-E72D297353CC}">
              <c16:uniqueId val="{00000007-7638-45CE-BC57-F2B47BF17229}"/>
            </c:ext>
          </c:extLst>
        </c:ser>
        <c:ser>
          <c:idx val="2"/>
          <c:order val="2"/>
          <c:tx>
            <c:strRef>
              <c:f>Sheet1!$A$4</c:f>
              <c:strCache>
                <c:ptCount val="1"/>
              </c:strCache>
            </c:strRef>
          </c:tx>
          <c:spPr>
            <a:noFill/>
          </c:spPr>
          <c:invertIfNegative val="0"/>
          <c:dLbls>
            <c:numFmt formatCode="0.0&quot;%&quot;" sourceLinked="0"/>
            <c:spPr>
              <a:noFill/>
              <a:ln>
                <a:noFill/>
              </a:ln>
              <a:effectLst/>
            </c:spPr>
            <c:txPr>
              <a:bodyPr wrap="square" lIns="38100" tIns="19050" rIns="38100" bIns="19050" anchor="ctr">
                <a:spAutoFit/>
              </a:bodyPr>
              <a:lstStyle/>
              <a:p>
                <a:pPr>
                  <a:defRPr sz="1400" b="0">
                    <a:latin typeface="Segoe UI" panose="020B0502040204020203" pitchFamily="34" charset="0"/>
                    <a:cs typeface="Segoe UI" panose="020B0502040204020203" pitchFamily="34" charset="0"/>
                  </a:defRPr>
                </a:pPr>
                <a:endParaRPr lang="es-E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Sheet1!$B$1:$F$1</c:f>
              <c:numCache>
                <c:formatCode>General</c:formatCode>
                <c:ptCount val="5"/>
                <c:pt idx="0">
                  <c:v>1</c:v>
                </c:pt>
                <c:pt idx="1">
                  <c:v>2</c:v>
                </c:pt>
                <c:pt idx="2">
                  <c:v>3</c:v>
                </c:pt>
                <c:pt idx="3">
                  <c:v>4</c:v>
                </c:pt>
                <c:pt idx="4">
                  <c:v>5</c:v>
                </c:pt>
              </c:numCache>
            </c:numRef>
          </c:cat>
          <c:val>
            <c:numRef>
              <c:f>Sheet1!$B$4:$F$4</c:f>
              <c:numCache>
                <c:formatCode>General</c:formatCode>
                <c:ptCount val="5"/>
                <c:pt idx="0">
                  <c:v>52.3</c:v>
                </c:pt>
                <c:pt idx="1">
                  <c:v>37</c:v>
                </c:pt>
                <c:pt idx="2">
                  <c:v>67.3</c:v>
                </c:pt>
                <c:pt idx="3">
                  <c:v>47.1</c:v>
                </c:pt>
                <c:pt idx="4">
                  <c:v>33.799999999999997</c:v>
                </c:pt>
              </c:numCache>
            </c:numRef>
          </c:val>
          <c:extLst>
            <c:ext xmlns:c16="http://schemas.microsoft.com/office/drawing/2014/chart" uri="{C3380CC4-5D6E-409C-BE32-E72D297353CC}">
              <c16:uniqueId val="{00000008-7638-45CE-BC57-F2B47BF17229}"/>
            </c:ext>
          </c:extLst>
        </c:ser>
        <c:dLbls>
          <c:showLegendKey val="0"/>
          <c:showVal val="1"/>
          <c:showCatName val="0"/>
          <c:showSerName val="0"/>
          <c:showPercent val="0"/>
          <c:showBubbleSize val="0"/>
        </c:dLbls>
        <c:gapWidth val="50"/>
        <c:overlap val="100"/>
        <c:axId val="113703168"/>
        <c:axId val="113717248"/>
      </c:barChart>
      <c:catAx>
        <c:axId val="113703168"/>
        <c:scaling>
          <c:orientation val="maxMin"/>
        </c:scaling>
        <c:delete val="1"/>
        <c:axPos val="l"/>
        <c:numFmt formatCode="General" sourceLinked="1"/>
        <c:majorTickMark val="none"/>
        <c:minorTickMark val="none"/>
        <c:tickLblPos val="nextTo"/>
        <c:crossAx val="113717248"/>
        <c:crosses val="autoZero"/>
        <c:auto val="1"/>
        <c:lblAlgn val="ctr"/>
        <c:lblOffset val="100"/>
        <c:noMultiLvlLbl val="0"/>
      </c:catAx>
      <c:valAx>
        <c:axId val="113717248"/>
        <c:scaling>
          <c:orientation val="minMax"/>
          <c:max val="120"/>
          <c:min val="0"/>
        </c:scaling>
        <c:delete val="1"/>
        <c:axPos val="t"/>
        <c:numFmt formatCode="General" sourceLinked="1"/>
        <c:majorTickMark val="out"/>
        <c:minorTickMark val="none"/>
        <c:tickLblPos val="nextTo"/>
        <c:crossAx val="113703168"/>
        <c:crosses val="autoZero"/>
        <c:crossBetween val="between"/>
      </c:valAx>
    </c:plotArea>
    <c:plotVisOnly val="1"/>
    <c:dispBlanksAs val="gap"/>
    <c:showDLblsOverMax val="0"/>
  </c:chart>
  <c:spPr>
    <a:ln>
      <a:noFill/>
    </a:ln>
  </c:spPr>
  <c:txPr>
    <a:bodyPr/>
    <a:lstStyle/>
    <a:p>
      <a:pPr>
        <a:defRPr sz="1400"/>
      </a:pPr>
      <a:endParaRPr lang="es-ES"/>
    </a:p>
  </c:txPr>
  <c:externalData r:id="rId1">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
          <c:y val="0"/>
          <c:w val="1"/>
          <c:h val="0.95837440473728885"/>
        </c:manualLayout>
      </c:layout>
      <c:lineChart>
        <c:grouping val="standard"/>
        <c:varyColors val="0"/>
        <c:ser>
          <c:idx val="0"/>
          <c:order val="0"/>
          <c:tx>
            <c:strRef>
              <c:f>Hoja1!$B$1</c:f>
              <c:strCache>
                <c:ptCount val="1"/>
                <c:pt idx="0">
                  <c:v>último año</c:v>
                </c:pt>
              </c:strCache>
            </c:strRef>
          </c:tx>
          <c:spPr>
            <a:ln w="28575" cap="flat" cmpd="sng" algn="ctr">
              <a:solidFill>
                <a:schemeClr val="bg2">
                  <a:lumMod val="25000"/>
                </a:schemeClr>
              </a:solidFill>
              <a:prstDash val="solid"/>
              <a:miter lim="800000"/>
            </a:ln>
            <a:effectLst/>
          </c:spPr>
          <c:marker>
            <c:symbol val="circle"/>
            <c:size val="10"/>
            <c:spPr>
              <a:solidFill>
                <a:schemeClr val="bg1">
                  <a:lumMod val="85000"/>
                </a:schemeClr>
              </a:solidFill>
              <a:ln w="12700" cap="flat" cmpd="sng" algn="ctr">
                <a:solidFill>
                  <a:schemeClr val="bg2">
                    <a:lumMod val="25000"/>
                  </a:schemeClr>
                </a:solidFill>
                <a:prstDash val="solid"/>
                <a:miter lim="800000"/>
              </a:ln>
              <a:effectLst/>
            </c:spPr>
          </c:marker>
          <c:dPt>
            <c:idx val="0"/>
            <c:bubble3D val="0"/>
            <c:extLst>
              <c:ext xmlns:c16="http://schemas.microsoft.com/office/drawing/2014/chart" uri="{C3380CC4-5D6E-409C-BE32-E72D297353CC}">
                <c16:uniqueId val="{00000000-8223-477D-89D8-216E0A01C30C}"/>
              </c:ext>
            </c:extLst>
          </c:dPt>
          <c:dPt>
            <c:idx val="1"/>
            <c:bubble3D val="0"/>
            <c:extLst>
              <c:ext xmlns:c16="http://schemas.microsoft.com/office/drawing/2014/chart" uri="{C3380CC4-5D6E-409C-BE32-E72D297353CC}">
                <c16:uniqueId val="{00000001-8223-477D-89D8-216E0A01C30C}"/>
              </c:ext>
            </c:extLst>
          </c:dPt>
          <c:dPt>
            <c:idx val="2"/>
            <c:bubble3D val="0"/>
            <c:extLst>
              <c:ext xmlns:c16="http://schemas.microsoft.com/office/drawing/2014/chart" uri="{C3380CC4-5D6E-409C-BE32-E72D297353CC}">
                <c16:uniqueId val="{00000002-8223-477D-89D8-216E0A01C30C}"/>
              </c:ext>
            </c:extLst>
          </c:dPt>
          <c:dPt>
            <c:idx val="3"/>
            <c:bubble3D val="0"/>
            <c:extLst>
              <c:ext xmlns:c16="http://schemas.microsoft.com/office/drawing/2014/chart" uri="{C3380CC4-5D6E-409C-BE32-E72D297353CC}">
                <c16:uniqueId val="{00000003-8223-477D-89D8-216E0A01C30C}"/>
              </c:ext>
            </c:extLst>
          </c:dPt>
          <c:dLbls>
            <c:dLbl>
              <c:idx val="2"/>
              <c:layout>
                <c:manualLayout>
                  <c:x val="-6.9379493637146489E-2"/>
                  <c:y val="-0.16148220349674478"/>
                </c:manualLayout>
              </c:layout>
              <c:tx>
                <c:rich>
                  <a:bodyPr wrap="none" anchorCtr="0"/>
                  <a:lstStyle/>
                  <a:p>
                    <a:pPr algn="ctr" rtl="0">
                      <a:defRPr lang="en-US" sz="1000" b="0" i="0" u="none" strike="noStrike" kern="1200" baseline="0">
                        <a:solidFill>
                          <a:srgbClr val="E7E6E6">
                            <a:lumMod val="25000"/>
                          </a:srgbClr>
                        </a:solidFill>
                        <a:latin typeface="Segoe UI" panose="020B0502040204020203" pitchFamily="34" charset="0"/>
                        <a:ea typeface="Verdana" panose="020B0604030504040204" pitchFamily="34" charset="0"/>
                        <a:cs typeface="Segoe UI" panose="020B0502040204020203" pitchFamily="34" charset="0"/>
                      </a:defRPr>
                    </a:pPr>
                    <a:fld id="{A11C5A4A-4A8E-41F8-B5DD-FB9CCB4176B2}" type="VALUE">
                      <a:rPr lang="en-US">
                        <a:latin typeface="Segoe UI" panose="020B0502040204020203" pitchFamily="34" charset="0"/>
                        <a:cs typeface="Segoe UI" panose="020B0502040204020203" pitchFamily="34" charset="0"/>
                      </a:rPr>
                      <a:pPr algn="ctr" rtl="0">
                        <a:defRPr lang="en-US" sz="1000" b="0" i="0" u="none" strike="noStrike" kern="1200" baseline="0">
                          <a:solidFill>
                            <a:srgbClr val="E7E6E6">
                              <a:lumMod val="25000"/>
                            </a:srgbClr>
                          </a:solidFill>
                          <a:latin typeface="Segoe UI" panose="020B0502040204020203" pitchFamily="34" charset="0"/>
                          <a:ea typeface="Verdana" panose="020B0604030504040204" pitchFamily="34" charset="0"/>
                          <a:cs typeface="Segoe UI" panose="020B0502040204020203" pitchFamily="34" charset="0"/>
                        </a:defRPr>
                      </a:pPr>
                      <a:t>[VALOR]</a:t>
                    </a:fld>
                    <a:endParaRPr lang="es-ES"/>
                  </a:p>
                </c:rich>
              </c:tx>
              <c:numFmt formatCode="0.0&quot;%&quot;" sourceLinked="0"/>
              <c:spPr>
                <a:noFill/>
                <a:ln>
                  <a:noFill/>
                </a:ln>
                <a:effectLst/>
              </c:sp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8223-477D-89D8-216E0A01C30C}"/>
                </c:ext>
              </c:extLst>
            </c:dLbl>
            <c:numFmt formatCode="0.0&quot;%&quot;" sourceLinked="0"/>
            <c:spPr>
              <a:noFill/>
              <a:ln>
                <a:noFill/>
              </a:ln>
              <a:effectLst/>
            </c:spPr>
            <c:txPr>
              <a:bodyPr wrap="none"/>
              <a:lstStyle/>
              <a:p>
                <a:pPr>
                  <a:defRPr sz="1000" b="0">
                    <a:solidFill>
                      <a:schemeClr val="bg2">
                        <a:lumMod val="25000"/>
                      </a:schemeClr>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Hoja1!$A$2:$A$5</c:f>
              <c:strCache>
                <c:ptCount val="4"/>
                <c:pt idx="0">
                  <c:v>60 a 64 años</c:v>
                </c:pt>
                <c:pt idx="1">
                  <c:v>65 a 69 años</c:v>
                </c:pt>
                <c:pt idx="2">
                  <c:v>70 a 74 años</c:v>
                </c:pt>
                <c:pt idx="3">
                  <c:v>75 o más años</c:v>
                </c:pt>
              </c:strCache>
            </c:strRef>
          </c:cat>
          <c:val>
            <c:numRef>
              <c:f>Hoja1!$B$2:$B$5</c:f>
              <c:numCache>
                <c:formatCode>0.0</c:formatCode>
                <c:ptCount val="4"/>
                <c:pt idx="0">
                  <c:v>68.900000000000006</c:v>
                </c:pt>
                <c:pt idx="1">
                  <c:v>62.5</c:v>
                </c:pt>
                <c:pt idx="2">
                  <c:v>60.3</c:v>
                </c:pt>
                <c:pt idx="3">
                  <c:v>49</c:v>
                </c:pt>
              </c:numCache>
            </c:numRef>
          </c:val>
          <c:smooth val="0"/>
          <c:extLst>
            <c:ext xmlns:c16="http://schemas.microsoft.com/office/drawing/2014/chart" uri="{C3380CC4-5D6E-409C-BE32-E72D297353CC}">
              <c16:uniqueId val="{00000004-8223-477D-89D8-216E0A01C30C}"/>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10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2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
          <c:y val="0"/>
          <c:w val="1"/>
          <c:h val="0.95837440473728885"/>
        </c:manualLayout>
      </c:layout>
      <c:lineChart>
        <c:grouping val="standard"/>
        <c:varyColors val="0"/>
        <c:ser>
          <c:idx val="0"/>
          <c:order val="0"/>
          <c:tx>
            <c:strRef>
              <c:f>Hoja1!$B$1</c:f>
              <c:strCache>
                <c:ptCount val="1"/>
                <c:pt idx="0">
                  <c:v>último año</c:v>
                </c:pt>
              </c:strCache>
            </c:strRef>
          </c:tx>
          <c:spPr>
            <a:ln w="28575" cap="flat" cmpd="sng" algn="ctr">
              <a:solidFill>
                <a:schemeClr val="bg2">
                  <a:lumMod val="25000"/>
                </a:schemeClr>
              </a:solidFill>
              <a:prstDash val="solid"/>
              <a:miter lim="800000"/>
            </a:ln>
            <a:effectLst/>
          </c:spPr>
          <c:marker>
            <c:symbol val="circle"/>
            <c:size val="10"/>
            <c:spPr>
              <a:solidFill>
                <a:schemeClr val="bg1">
                  <a:lumMod val="85000"/>
                </a:schemeClr>
              </a:solidFill>
              <a:ln w="12700" cap="flat" cmpd="sng" algn="ctr">
                <a:solidFill>
                  <a:schemeClr val="bg2">
                    <a:lumMod val="25000"/>
                  </a:schemeClr>
                </a:solidFill>
                <a:prstDash val="solid"/>
                <a:miter lim="800000"/>
              </a:ln>
              <a:effectLst/>
            </c:spPr>
          </c:marker>
          <c:dPt>
            <c:idx val="0"/>
            <c:bubble3D val="0"/>
            <c:extLst>
              <c:ext xmlns:c16="http://schemas.microsoft.com/office/drawing/2014/chart" uri="{C3380CC4-5D6E-409C-BE32-E72D297353CC}">
                <c16:uniqueId val="{00000000-8223-477D-89D8-216E0A01C30C}"/>
              </c:ext>
            </c:extLst>
          </c:dPt>
          <c:dPt>
            <c:idx val="1"/>
            <c:bubble3D val="0"/>
            <c:extLst>
              <c:ext xmlns:c16="http://schemas.microsoft.com/office/drawing/2014/chart" uri="{C3380CC4-5D6E-409C-BE32-E72D297353CC}">
                <c16:uniqueId val="{00000001-8223-477D-89D8-216E0A01C30C}"/>
              </c:ext>
            </c:extLst>
          </c:dPt>
          <c:dPt>
            <c:idx val="2"/>
            <c:bubble3D val="0"/>
            <c:extLst>
              <c:ext xmlns:c16="http://schemas.microsoft.com/office/drawing/2014/chart" uri="{C3380CC4-5D6E-409C-BE32-E72D297353CC}">
                <c16:uniqueId val="{00000002-8223-477D-89D8-216E0A01C30C}"/>
              </c:ext>
            </c:extLst>
          </c:dPt>
          <c:dPt>
            <c:idx val="3"/>
            <c:bubble3D val="0"/>
            <c:extLst>
              <c:ext xmlns:c16="http://schemas.microsoft.com/office/drawing/2014/chart" uri="{C3380CC4-5D6E-409C-BE32-E72D297353CC}">
                <c16:uniqueId val="{00000003-8223-477D-89D8-216E0A01C30C}"/>
              </c:ext>
            </c:extLst>
          </c:dPt>
          <c:dLbls>
            <c:dLbl>
              <c:idx val="2"/>
              <c:layout>
                <c:manualLayout>
                  <c:x val="-6.9379493637146489E-2"/>
                  <c:y val="-0.16148220349674478"/>
                </c:manualLayout>
              </c:layout>
              <c:tx>
                <c:rich>
                  <a:bodyPr wrap="none" anchorCtr="0"/>
                  <a:lstStyle/>
                  <a:p>
                    <a:pPr algn="ctr" rtl="0">
                      <a:defRPr lang="en-US" sz="1000" b="0" i="0" u="none" strike="noStrike" kern="1200" baseline="0">
                        <a:solidFill>
                          <a:srgbClr val="E7E6E6">
                            <a:lumMod val="25000"/>
                          </a:srgbClr>
                        </a:solidFill>
                        <a:latin typeface="Segoe UI" panose="020B0502040204020203" pitchFamily="34" charset="0"/>
                        <a:ea typeface="Verdana" panose="020B0604030504040204" pitchFamily="34" charset="0"/>
                        <a:cs typeface="Segoe UI" panose="020B0502040204020203" pitchFamily="34" charset="0"/>
                      </a:defRPr>
                    </a:pPr>
                    <a:fld id="{A21FF425-64DE-4353-B904-99A0E6AE873B}" type="VALUE">
                      <a:rPr lang="en-US">
                        <a:latin typeface="Segoe UI" panose="020B0502040204020203" pitchFamily="34" charset="0"/>
                        <a:cs typeface="Segoe UI" panose="020B0502040204020203" pitchFamily="34" charset="0"/>
                      </a:rPr>
                      <a:pPr algn="ctr" rtl="0">
                        <a:defRPr lang="en-US" sz="1000" b="0" i="0" u="none" strike="noStrike" kern="1200" baseline="0">
                          <a:solidFill>
                            <a:srgbClr val="E7E6E6">
                              <a:lumMod val="25000"/>
                            </a:srgbClr>
                          </a:solidFill>
                          <a:latin typeface="Segoe UI" panose="020B0502040204020203" pitchFamily="34" charset="0"/>
                          <a:ea typeface="Verdana" panose="020B0604030504040204" pitchFamily="34" charset="0"/>
                          <a:cs typeface="Segoe UI" panose="020B0502040204020203" pitchFamily="34" charset="0"/>
                        </a:defRPr>
                      </a:pPr>
                      <a:t>[VALOR]</a:t>
                    </a:fld>
                    <a:endParaRPr lang="es-ES"/>
                  </a:p>
                </c:rich>
              </c:tx>
              <c:numFmt formatCode="0.0&quot;%&quot;" sourceLinked="0"/>
              <c:spPr>
                <a:noFill/>
                <a:ln>
                  <a:noFill/>
                </a:ln>
                <a:effectLst/>
              </c:sp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8223-477D-89D8-216E0A01C30C}"/>
                </c:ext>
              </c:extLst>
            </c:dLbl>
            <c:dLbl>
              <c:idx val="3"/>
              <c:tx>
                <c:rich>
                  <a:bodyPr wrap="none"/>
                  <a:lstStyle/>
                  <a:p>
                    <a:pPr>
                      <a:defRPr sz="1000" b="0">
                        <a:solidFill>
                          <a:schemeClr val="bg2">
                            <a:lumMod val="25000"/>
                          </a:schemeClr>
                        </a:solidFill>
                        <a:latin typeface="Segoe UI" panose="020B0502040204020203" pitchFamily="34" charset="0"/>
                        <a:cs typeface="Segoe UI" panose="020B0502040204020203" pitchFamily="34" charset="0"/>
                      </a:defRPr>
                    </a:pPr>
                    <a:fld id="{757270C1-B160-410A-990B-6C9635D42E23}" type="VALUE">
                      <a:rPr lang="en-US">
                        <a:latin typeface="Segoe UI" panose="020B0502040204020203" pitchFamily="34" charset="0"/>
                        <a:cs typeface="Segoe UI" panose="020B0502040204020203" pitchFamily="34" charset="0"/>
                      </a:rPr>
                      <a:pPr>
                        <a:defRPr sz="1000" b="0">
                          <a:solidFill>
                            <a:schemeClr val="bg2">
                              <a:lumMod val="25000"/>
                            </a:schemeClr>
                          </a:solidFill>
                          <a:latin typeface="Segoe UI" panose="020B0502040204020203" pitchFamily="34" charset="0"/>
                          <a:cs typeface="Segoe UI" panose="020B0502040204020203" pitchFamily="34" charset="0"/>
                        </a:defRPr>
                      </a:pPr>
                      <a:t>[VALOR]</a:t>
                    </a:fld>
                    <a:endParaRPr lang="es-ES"/>
                  </a:p>
                </c:rich>
              </c:tx>
              <c:numFmt formatCode="0.0&quot;%&quot;" sourceLinked="0"/>
              <c:spPr>
                <a:noFill/>
                <a:ln>
                  <a:noFill/>
                </a:ln>
                <a:effectLst/>
              </c:sp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8223-477D-89D8-216E0A01C30C}"/>
                </c:ext>
              </c:extLst>
            </c:dLbl>
            <c:numFmt formatCode="0.0&quot;%&quot;" sourceLinked="0"/>
            <c:spPr>
              <a:noFill/>
              <a:ln>
                <a:noFill/>
              </a:ln>
              <a:effectLst/>
            </c:spPr>
            <c:txPr>
              <a:bodyPr wrap="none"/>
              <a:lstStyle/>
              <a:p>
                <a:pPr>
                  <a:defRPr sz="1000">
                    <a:solidFill>
                      <a:schemeClr val="bg2">
                        <a:lumMod val="25000"/>
                      </a:schemeClr>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Hoja1!$A$2:$A$5</c:f>
              <c:strCache>
                <c:ptCount val="4"/>
                <c:pt idx="0">
                  <c:v>60 a 64 años</c:v>
                </c:pt>
                <c:pt idx="1">
                  <c:v>65 a 69 años</c:v>
                </c:pt>
                <c:pt idx="2">
                  <c:v>70 a 74 años</c:v>
                </c:pt>
                <c:pt idx="3">
                  <c:v>75 o más años</c:v>
                </c:pt>
              </c:strCache>
            </c:strRef>
          </c:cat>
          <c:val>
            <c:numRef>
              <c:f>Hoja1!$B$2:$B$5</c:f>
              <c:numCache>
                <c:formatCode>0.0</c:formatCode>
                <c:ptCount val="4"/>
                <c:pt idx="0">
                  <c:v>77.2</c:v>
                </c:pt>
                <c:pt idx="1">
                  <c:v>79.400000000000006</c:v>
                </c:pt>
                <c:pt idx="2">
                  <c:v>78.099999999999994</c:v>
                </c:pt>
                <c:pt idx="3">
                  <c:v>67.5</c:v>
                </c:pt>
              </c:numCache>
            </c:numRef>
          </c:val>
          <c:smooth val="0"/>
          <c:extLst>
            <c:ext xmlns:c16="http://schemas.microsoft.com/office/drawing/2014/chart" uri="{C3380CC4-5D6E-409C-BE32-E72D297353CC}">
              <c16:uniqueId val="{00000004-8223-477D-89D8-216E0A01C30C}"/>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10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2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
          <c:y val="0"/>
          <c:w val="1"/>
          <c:h val="0.95837440473728885"/>
        </c:manualLayout>
      </c:layout>
      <c:lineChart>
        <c:grouping val="standard"/>
        <c:varyColors val="0"/>
        <c:ser>
          <c:idx val="0"/>
          <c:order val="0"/>
          <c:tx>
            <c:strRef>
              <c:f>Hoja1!$B$1</c:f>
              <c:strCache>
                <c:ptCount val="1"/>
                <c:pt idx="0">
                  <c:v>último año</c:v>
                </c:pt>
              </c:strCache>
            </c:strRef>
          </c:tx>
          <c:spPr>
            <a:ln w="28575" cap="flat" cmpd="sng" algn="ctr">
              <a:solidFill>
                <a:schemeClr val="bg2">
                  <a:lumMod val="25000"/>
                </a:schemeClr>
              </a:solidFill>
              <a:prstDash val="solid"/>
              <a:miter lim="800000"/>
            </a:ln>
            <a:effectLst/>
          </c:spPr>
          <c:marker>
            <c:symbol val="circle"/>
            <c:size val="10"/>
            <c:spPr>
              <a:solidFill>
                <a:schemeClr val="bg1">
                  <a:lumMod val="85000"/>
                </a:schemeClr>
              </a:solidFill>
              <a:ln w="12700" cap="flat" cmpd="sng" algn="ctr">
                <a:solidFill>
                  <a:schemeClr val="bg2">
                    <a:lumMod val="25000"/>
                  </a:schemeClr>
                </a:solidFill>
                <a:prstDash val="solid"/>
                <a:miter lim="800000"/>
              </a:ln>
              <a:effectLst/>
            </c:spPr>
          </c:marker>
          <c:dPt>
            <c:idx val="0"/>
            <c:bubble3D val="0"/>
            <c:extLst>
              <c:ext xmlns:c16="http://schemas.microsoft.com/office/drawing/2014/chart" uri="{C3380CC4-5D6E-409C-BE32-E72D297353CC}">
                <c16:uniqueId val="{00000000-8223-477D-89D8-216E0A01C30C}"/>
              </c:ext>
            </c:extLst>
          </c:dPt>
          <c:dPt>
            <c:idx val="1"/>
            <c:bubble3D val="0"/>
            <c:extLst>
              <c:ext xmlns:c16="http://schemas.microsoft.com/office/drawing/2014/chart" uri="{C3380CC4-5D6E-409C-BE32-E72D297353CC}">
                <c16:uniqueId val="{00000001-8223-477D-89D8-216E0A01C30C}"/>
              </c:ext>
            </c:extLst>
          </c:dPt>
          <c:dPt>
            <c:idx val="2"/>
            <c:bubble3D val="0"/>
            <c:extLst>
              <c:ext xmlns:c16="http://schemas.microsoft.com/office/drawing/2014/chart" uri="{C3380CC4-5D6E-409C-BE32-E72D297353CC}">
                <c16:uniqueId val="{00000002-8223-477D-89D8-216E0A01C30C}"/>
              </c:ext>
            </c:extLst>
          </c:dPt>
          <c:dPt>
            <c:idx val="3"/>
            <c:bubble3D val="0"/>
            <c:extLst>
              <c:ext xmlns:c16="http://schemas.microsoft.com/office/drawing/2014/chart" uri="{C3380CC4-5D6E-409C-BE32-E72D297353CC}">
                <c16:uniqueId val="{00000003-8223-477D-89D8-216E0A01C30C}"/>
              </c:ext>
            </c:extLst>
          </c:dPt>
          <c:dLbls>
            <c:dLbl>
              <c:idx val="2"/>
              <c:layout>
                <c:manualLayout>
                  <c:x val="-6.9379493637146489E-2"/>
                  <c:y val="-0.16148220349674478"/>
                </c:manualLayout>
              </c:layout>
              <c:tx>
                <c:rich>
                  <a:bodyPr wrap="none" anchorCtr="0"/>
                  <a:lstStyle/>
                  <a:p>
                    <a:pPr algn="ctr" rtl="0">
                      <a:defRPr lang="en-US" sz="1000" b="0" i="0" u="none" strike="noStrike" kern="1200" baseline="0">
                        <a:solidFill>
                          <a:srgbClr val="E7E6E6">
                            <a:lumMod val="25000"/>
                          </a:srgbClr>
                        </a:solidFill>
                        <a:latin typeface="Segoe UI" panose="020B0502040204020203" pitchFamily="34" charset="0"/>
                        <a:ea typeface="Verdana" panose="020B0604030504040204" pitchFamily="34" charset="0"/>
                        <a:cs typeface="Segoe UI" panose="020B0502040204020203" pitchFamily="34" charset="0"/>
                      </a:defRPr>
                    </a:pPr>
                    <a:fld id="{7CF05EA3-AF50-4889-982F-4E4A5FFF628F}" type="VALUE">
                      <a:rPr lang="en-US">
                        <a:latin typeface="Segoe UI" panose="020B0502040204020203" pitchFamily="34" charset="0"/>
                        <a:cs typeface="Segoe UI" panose="020B0502040204020203" pitchFamily="34" charset="0"/>
                      </a:rPr>
                      <a:pPr algn="ctr" rtl="0">
                        <a:defRPr lang="en-US" sz="1000" b="0" i="0" u="none" strike="noStrike" kern="1200" baseline="0">
                          <a:solidFill>
                            <a:srgbClr val="E7E6E6">
                              <a:lumMod val="25000"/>
                            </a:srgbClr>
                          </a:solidFill>
                          <a:latin typeface="Segoe UI" panose="020B0502040204020203" pitchFamily="34" charset="0"/>
                          <a:ea typeface="Verdana" panose="020B0604030504040204" pitchFamily="34" charset="0"/>
                          <a:cs typeface="Segoe UI" panose="020B0502040204020203" pitchFamily="34" charset="0"/>
                        </a:defRPr>
                      </a:pPr>
                      <a:t>[VALOR]</a:t>
                    </a:fld>
                    <a:endParaRPr lang="es-ES"/>
                  </a:p>
                </c:rich>
              </c:tx>
              <c:numFmt formatCode="0.0&quot;%&quot;" sourceLinked="0"/>
              <c:spPr>
                <a:noFill/>
                <a:ln>
                  <a:noFill/>
                </a:ln>
                <a:effectLst/>
              </c:sp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8223-477D-89D8-216E0A01C30C}"/>
                </c:ext>
              </c:extLst>
            </c:dLbl>
            <c:dLbl>
              <c:idx val="3"/>
              <c:tx>
                <c:rich>
                  <a:bodyPr wrap="none"/>
                  <a:lstStyle/>
                  <a:p>
                    <a:pPr>
                      <a:defRPr sz="1000" b="0">
                        <a:solidFill>
                          <a:schemeClr val="bg2">
                            <a:lumMod val="25000"/>
                          </a:schemeClr>
                        </a:solidFill>
                        <a:latin typeface="Segoe UI" panose="020B0502040204020203" pitchFamily="34" charset="0"/>
                        <a:cs typeface="Segoe UI" panose="020B0502040204020203" pitchFamily="34" charset="0"/>
                      </a:defRPr>
                    </a:pPr>
                    <a:fld id="{C74C4C2C-E5F5-4A8C-A0AD-7FC51BFD6799}" type="VALUE">
                      <a:rPr lang="en-US">
                        <a:latin typeface="Segoe UI" panose="020B0502040204020203" pitchFamily="34" charset="0"/>
                        <a:cs typeface="Segoe UI" panose="020B0502040204020203" pitchFamily="34" charset="0"/>
                      </a:rPr>
                      <a:pPr>
                        <a:defRPr sz="1000" b="0">
                          <a:solidFill>
                            <a:schemeClr val="bg2">
                              <a:lumMod val="25000"/>
                            </a:schemeClr>
                          </a:solidFill>
                          <a:latin typeface="Segoe UI" panose="020B0502040204020203" pitchFamily="34" charset="0"/>
                          <a:cs typeface="Segoe UI" panose="020B0502040204020203" pitchFamily="34" charset="0"/>
                        </a:defRPr>
                      </a:pPr>
                      <a:t>[VALOR]</a:t>
                    </a:fld>
                    <a:endParaRPr lang="es-ES"/>
                  </a:p>
                </c:rich>
              </c:tx>
              <c:numFmt formatCode="0.0&quot;%&quot;" sourceLinked="0"/>
              <c:spPr>
                <a:noFill/>
                <a:ln>
                  <a:noFill/>
                </a:ln>
                <a:effectLst/>
              </c:sp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8223-477D-89D8-216E0A01C30C}"/>
                </c:ext>
              </c:extLst>
            </c:dLbl>
            <c:numFmt formatCode="0.0&quot;%&quot;" sourceLinked="0"/>
            <c:spPr>
              <a:noFill/>
              <a:ln>
                <a:noFill/>
              </a:ln>
              <a:effectLst/>
            </c:spPr>
            <c:txPr>
              <a:bodyPr wrap="none"/>
              <a:lstStyle/>
              <a:p>
                <a:pPr>
                  <a:defRPr sz="1000">
                    <a:solidFill>
                      <a:schemeClr val="bg2">
                        <a:lumMod val="25000"/>
                      </a:schemeClr>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Hoja1!$A$2:$A$5</c:f>
              <c:strCache>
                <c:ptCount val="4"/>
                <c:pt idx="0">
                  <c:v>60 a 64 años</c:v>
                </c:pt>
                <c:pt idx="1">
                  <c:v>65 a 69 años</c:v>
                </c:pt>
                <c:pt idx="2">
                  <c:v>70 a 74 años</c:v>
                </c:pt>
                <c:pt idx="3">
                  <c:v>75 o más años</c:v>
                </c:pt>
              </c:strCache>
            </c:strRef>
          </c:cat>
          <c:val>
            <c:numRef>
              <c:f>Hoja1!$B$2:$B$5</c:f>
              <c:numCache>
                <c:formatCode>0.0</c:formatCode>
                <c:ptCount val="4"/>
                <c:pt idx="0">
                  <c:v>29.6</c:v>
                </c:pt>
                <c:pt idx="1">
                  <c:v>31.7</c:v>
                </c:pt>
                <c:pt idx="2">
                  <c:v>28.9</c:v>
                </c:pt>
                <c:pt idx="3">
                  <c:v>29.3</c:v>
                </c:pt>
              </c:numCache>
            </c:numRef>
          </c:val>
          <c:smooth val="0"/>
          <c:extLst>
            <c:ext xmlns:c16="http://schemas.microsoft.com/office/drawing/2014/chart" uri="{C3380CC4-5D6E-409C-BE32-E72D297353CC}">
              <c16:uniqueId val="{00000004-8223-477D-89D8-216E0A01C30C}"/>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10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2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
          <c:y val="0"/>
          <c:w val="1"/>
          <c:h val="0.95837440473728885"/>
        </c:manualLayout>
      </c:layout>
      <c:lineChart>
        <c:grouping val="standard"/>
        <c:varyColors val="0"/>
        <c:ser>
          <c:idx val="0"/>
          <c:order val="0"/>
          <c:tx>
            <c:strRef>
              <c:f>Hoja1!$B$1</c:f>
              <c:strCache>
                <c:ptCount val="1"/>
                <c:pt idx="0">
                  <c:v>último año</c:v>
                </c:pt>
              </c:strCache>
            </c:strRef>
          </c:tx>
          <c:spPr>
            <a:ln w="28575" cap="flat" cmpd="sng" algn="ctr">
              <a:solidFill>
                <a:schemeClr val="bg2">
                  <a:lumMod val="25000"/>
                </a:schemeClr>
              </a:solidFill>
              <a:prstDash val="solid"/>
              <a:miter lim="800000"/>
            </a:ln>
            <a:effectLst/>
          </c:spPr>
          <c:marker>
            <c:symbol val="circle"/>
            <c:size val="10"/>
            <c:spPr>
              <a:solidFill>
                <a:schemeClr val="bg1">
                  <a:lumMod val="85000"/>
                </a:schemeClr>
              </a:solidFill>
              <a:ln w="12700" cap="flat" cmpd="sng" algn="ctr">
                <a:solidFill>
                  <a:schemeClr val="bg2">
                    <a:lumMod val="25000"/>
                  </a:schemeClr>
                </a:solidFill>
                <a:prstDash val="solid"/>
                <a:miter lim="800000"/>
              </a:ln>
              <a:effectLst/>
            </c:spPr>
          </c:marker>
          <c:dPt>
            <c:idx val="0"/>
            <c:bubble3D val="0"/>
            <c:extLst>
              <c:ext xmlns:c16="http://schemas.microsoft.com/office/drawing/2014/chart" uri="{C3380CC4-5D6E-409C-BE32-E72D297353CC}">
                <c16:uniqueId val="{00000000-8223-477D-89D8-216E0A01C30C}"/>
              </c:ext>
            </c:extLst>
          </c:dPt>
          <c:dPt>
            <c:idx val="1"/>
            <c:bubble3D val="0"/>
            <c:extLst>
              <c:ext xmlns:c16="http://schemas.microsoft.com/office/drawing/2014/chart" uri="{C3380CC4-5D6E-409C-BE32-E72D297353CC}">
                <c16:uniqueId val="{00000001-8223-477D-89D8-216E0A01C30C}"/>
              </c:ext>
            </c:extLst>
          </c:dPt>
          <c:dPt>
            <c:idx val="2"/>
            <c:bubble3D val="0"/>
            <c:extLst>
              <c:ext xmlns:c16="http://schemas.microsoft.com/office/drawing/2014/chart" uri="{C3380CC4-5D6E-409C-BE32-E72D297353CC}">
                <c16:uniqueId val="{00000002-8223-477D-89D8-216E0A01C30C}"/>
              </c:ext>
            </c:extLst>
          </c:dPt>
          <c:dPt>
            <c:idx val="3"/>
            <c:bubble3D val="0"/>
            <c:extLst>
              <c:ext xmlns:c16="http://schemas.microsoft.com/office/drawing/2014/chart" uri="{C3380CC4-5D6E-409C-BE32-E72D297353CC}">
                <c16:uniqueId val="{00000003-8223-477D-89D8-216E0A01C30C}"/>
              </c:ext>
            </c:extLst>
          </c:dPt>
          <c:dLbls>
            <c:dLbl>
              <c:idx val="2"/>
              <c:layout>
                <c:manualLayout>
                  <c:x val="-6.9379493637146489E-2"/>
                  <c:y val="-0.16148220349674478"/>
                </c:manualLayout>
              </c:layout>
              <c:tx>
                <c:rich>
                  <a:bodyPr wrap="none" anchorCtr="0"/>
                  <a:lstStyle/>
                  <a:p>
                    <a:pPr algn="ctr" rtl="0">
                      <a:defRPr lang="en-US" sz="1000" b="0" i="0" u="none" strike="noStrike" kern="1200" baseline="0">
                        <a:solidFill>
                          <a:srgbClr val="E7E6E6">
                            <a:lumMod val="25000"/>
                          </a:srgbClr>
                        </a:solidFill>
                        <a:latin typeface="Segoe UI" panose="020B0502040204020203" pitchFamily="34" charset="0"/>
                        <a:ea typeface="Verdana" panose="020B0604030504040204" pitchFamily="34" charset="0"/>
                        <a:cs typeface="Segoe UI" panose="020B0502040204020203" pitchFamily="34" charset="0"/>
                      </a:defRPr>
                    </a:pPr>
                    <a:fld id="{D8A362BF-7719-4B3B-A808-91CEA8AE9B05}" type="VALUE">
                      <a:rPr lang="en-US">
                        <a:latin typeface="Segoe UI" panose="020B0502040204020203" pitchFamily="34" charset="0"/>
                        <a:cs typeface="Segoe UI" panose="020B0502040204020203" pitchFamily="34" charset="0"/>
                      </a:rPr>
                      <a:pPr algn="ctr" rtl="0">
                        <a:defRPr lang="en-US" sz="1000" b="0" i="0" u="none" strike="noStrike" kern="1200" baseline="0">
                          <a:solidFill>
                            <a:srgbClr val="E7E6E6">
                              <a:lumMod val="25000"/>
                            </a:srgbClr>
                          </a:solidFill>
                          <a:latin typeface="Segoe UI" panose="020B0502040204020203" pitchFamily="34" charset="0"/>
                          <a:ea typeface="Verdana" panose="020B0604030504040204" pitchFamily="34" charset="0"/>
                          <a:cs typeface="Segoe UI" panose="020B0502040204020203" pitchFamily="34" charset="0"/>
                        </a:defRPr>
                      </a:pPr>
                      <a:t>[VALOR]</a:t>
                    </a:fld>
                    <a:endParaRPr lang="es-ES"/>
                  </a:p>
                </c:rich>
              </c:tx>
              <c:numFmt formatCode="0.0&quot;%&quot;" sourceLinked="0"/>
              <c:spPr>
                <a:noFill/>
                <a:ln>
                  <a:noFill/>
                </a:ln>
                <a:effectLst/>
              </c:sp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8223-477D-89D8-216E0A01C30C}"/>
                </c:ext>
              </c:extLst>
            </c:dLbl>
            <c:dLbl>
              <c:idx val="3"/>
              <c:tx>
                <c:rich>
                  <a:bodyPr wrap="none"/>
                  <a:lstStyle/>
                  <a:p>
                    <a:pPr>
                      <a:defRPr sz="1000" b="0">
                        <a:solidFill>
                          <a:schemeClr val="bg2">
                            <a:lumMod val="25000"/>
                          </a:schemeClr>
                        </a:solidFill>
                        <a:latin typeface="Segoe UI" panose="020B0502040204020203" pitchFamily="34" charset="0"/>
                        <a:cs typeface="Segoe UI" panose="020B0502040204020203" pitchFamily="34" charset="0"/>
                      </a:defRPr>
                    </a:pPr>
                    <a:fld id="{1F72CC6F-C4A3-46C7-914E-4A6626785438}" type="VALUE">
                      <a:rPr lang="en-US">
                        <a:latin typeface="Segoe UI" panose="020B0502040204020203" pitchFamily="34" charset="0"/>
                        <a:cs typeface="Segoe UI" panose="020B0502040204020203" pitchFamily="34" charset="0"/>
                      </a:rPr>
                      <a:pPr>
                        <a:defRPr sz="1000" b="0">
                          <a:solidFill>
                            <a:schemeClr val="bg2">
                              <a:lumMod val="25000"/>
                            </a:schemeClr>
                          </a:solidFill>
                          <a:latin typeface="Segoe UI" panose="020B0502040204020203" pitchFamily="34" charset="0"/>
                          <a:cs typeface="Segoe UI" panose="020B0502040204020203" pitchFamily="34" charset="0"/>
                        </a:defRPr>
                      </a:pPr>
                      <a:t>[VALOR]</a:t>
                    </a:fld>
                    <a:endParaRPr lang="es-ES"/>
                  </a:p>
                </c:rich>
              </c:tx>
              <c:numFmt formatCode="0.0&quot;%&quot;" sourceLinked="0"/>
              <c:spPr>
                <a:noFill/>
                <a:ln>
                  <a:noFill/>
                </a:ln>
                <a:effectLst/>
              </c:sp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8223-477D-89D8-216E0A01C30C}"/>
                </c:ext>
              </c:extLst>
            </c:dLbl>
            <c:numFmt formatCode="0.0&quot;%&quot;" sourceLinked="0"/>
            <c:spPr>
              <a:noFill/>
              <a:ln>
                <a:noFill/>
              </a:ln>
              <a:effectLst/>
            </c:spPr>
            <c:txPr>
              <a:bodyPr wrap="none"/>
              <a:lstStyle/>
              <a:p>
                <a:pPr>
                  <a:defRPr sz="1000">
                    <a:solidFill>
                      <a:schemeClr val="bg2">
                        <a:lumMod val="25000"/>
                      </a:schemeClr>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Hoja1!$A$2:$A$5</c:f>
              <c:strCache>
                <c:ptCount val="4"/>
                <c:pt idx="0">
                  <c:v>60 a 64 años</c:v>
                </c:pt>
                <c:pt idx="1">
                  <c:v>65 a 69 años</c:v>
                </c:pt>
                <c:pt idx="2">
                  <c:v>70 a 74 años</c:v>
                </c:pt>
                <c:pt idx="3">
                  <c:v>75 o más años</c:v>
                </c:pt>
              </c:strCache>
            </c:strRef>
          </c:cat>
          <c:val>
            <c:numRef>
              <c:f>Hoja1!$B$2:$B$5</c:f>
              <c:numCache>
                <c:formatCode>0.0</c:formatCode>
                <c:ptCount val="4"/>
                <c:pt idx="0">
                  <c:v>88.7</c:v>
                </c:pt>
                <c:pt idx="1">
                  <c:v>87.6</c:v>
                </c:pt>
                <c:pt idx="2">
                  <c:v>76.7</c:v>
                </c:pt>
                <c:pt idx="3">
                  <c:v>64.7</c:v>
                </c:pt>
              </c:numCache>
            </c:numRef>
          </c:val>
          <c:smooth val="0"/>
          <c:extLst>
            <c:ext xmlns:c16="http://schemas.microsoft.com/office/drawing/2014/chart" uri="{C3380CC4-5D6E-409C-BE32-E72D297353CC}">
              <c16:uniqueId val="{00000004-8223-477D-89D8-216E0A01C30C}"/>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10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2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
          <c:y val="0"/>
          <c:w val="1"/>
          <c:h val="0.95837440473728885"/>
        </c:manualLayout>
      </c:layout>
      <c:lineChart>
        <c:grouping val="standard"/>
        <c:varyColors val="0"/>
        <c:ser>
          <c:idx val="0"/>
          <c:order val="0"/>
          <c:tx>
            <c:strRef>
              <c:f>Hoja1!$B$1</c:f>
              <c:strCache>
                <c:ptCount val="1"/>
                <c:pt idx="0">
                  <c:v>último año</c:v>
                </c:pt>
              </c:strCache>
            </c:strRef>
          </c:tx>
          <c:spPr>
            <a:ln w="28575" cap="flat" cmpd="sng" algn="ctr">
              <a:solidFill>
                <a:schemeClr val="bg2">
                  <a:lumMod val="25000"/>
                </a:schemeClr>
              </a:solidFill>
              <a:prstDash val="solid"/>
              <a:miter lim="800000"/>
            </a:ln>
            <a:effectLst/>
          </c:spPr>
          <c:marker>
            <c:symbol val="circle"/>
            <c:size val="10"/>
            <c:spPr>
              <a:solidFill>
                <a:schemeClr val="bg1">
                  <a:lumMod val="85000"/>
                </a:schemeClr>
              </a:solidFill>
              <a:ln w="12700" cap="flat" cmpd="sng" algn="ctr">
                <a:solidFill>
                  <a:schemeClr val="bg2">
                    <a:lumMod val="25000"/>
                  </a:schemeClr>
                </a:solidFill>
                <a:prstDash val="solid"/>
                <a:miter lim="800000"/>
              </a:ln>
              <a:effectLst/>
            </c:spPr>
          </c:marker>
          <c:dPt>
            <c:idx val="0"/>
            <c:bubble3D val="0"/>
            <c:extLst>
              <c:ext xmlns:c16="http://schemas.microsoft.com/office/drawing/2014/chart" uri="{C3380CC4-5D6E-409C-BE32-E72D297353CC}">
                <c16:uniqueId val="{00000000-8223-477D-89D8-216E0A01C30C}"/>
              </c:ext>
            </c:extLst>
          </c:dPt>
          <c:dPt>
            <c:idx val="1"/>
            <c:bubble3D val="0"/>
            <c:extLst>
              <c:ext xmlns:c16="http://schemas.microsoft.com/office/drawing/2014/chart" uri="{C3380CC4-5D6E-409C-BE32-E72D297353CC}">
                <c16:uniqueId val="{00000001-8223-477D-89D8-216E0A01C30C}"/>
              </c:ext>
            </c:extLst>
          </c:dPt>
          <c:dPt>
            <c:idx val="2"/>
            <c:bubble3D val="0"/>
            <c:extLst>
              <c:ext xmlns:c16="http://schemas.microsoft.com/office/drawing/2014/chart" uri="{C3380CC4-5D6E-409C-BE32-E72D297353CC}">
                <c16:uniqueId val="{00000002-8223-477D-89D8-216E0A01C30C}"/>
              </c:ext>
            </c:extLst>
          </c:dPt>
          <c:dPt>
            <c:idx val="3"/>
            <c:bubble3D val="0"/>
            <c:extLst>
              <c:ext xmlns:c16="http://schemas.microsoft.com/office/drawing/2014/chart" uri="{C3380CC4-5D6E-409C-BE32-E72D297353CC}">
                <c16:uniqueId val="{00000003-8223-477D-89D8-216E0A01C30C}"/>
              </c:ext>
            </c:extLst>
          </c:dPt>
          <c:dLbls>
            <c:dLbl>
              <c:idx val="2"/>
              <c:layout>
                <c:manualLayout>
                  <c:x val="-6.9379493637146489E-2"/>
                  <c:y val="-0.16148220349674478"/>
                </c:manualLayout>
              </c:layout>
              <c:tx>
                <c:rich>
                  <a:bodyPr wrap="none" anchorCtr="0"/>
                  <a:lstStyle/>
                  <a:p>
                    <a:pPr algn="ctr" rtl="0">
                      <a:defRPr lang="en-US" sz="1000" b="0" i="0" u="none" strike="noStrike" kern="1200" baseline="0">
                        <a:solidFill>
                          <a:srgbClr val="E7E6E6">
                            <a:lumMod val="25000"/>
                          </a:srgbClr>
                        </a:solidFill>
                        <a:latin typeface="Segoe UI" panose="020B0502040204020203" pitchFamily="34" charset="0"/>
                        <a:ea typeface="Verdana" panose="020B0604030504040204" pitchFamily="34" charset="0"/>
                        <a:cs typeface="Segoe UI" panose="020B0502040204020203" pitchFamily="34" charset="0"/>
                      </a:defRPr>
                    </a:pPr>
                    <a:fld id="{209EFE8A-8C80-402F-9D79-9B4ED3F488D6}" type="VALUE">
                      <a:rPr lang="en-US">
                        <a:latin typeface="Segoe UI" panose="020B0502040204020203" pitchFamily="34" charset="0"/>
                        <a:cs typeface="Segoe UI" panose="020B0502040204020203" pitchFamily="34" charset="0"/>
                      </a:rPr>
                      <a:pPr algn="ctr" rtl="0">
                        <a:defRPr lang="en-US" sz="1000" b="0" i="0" u="none" strike="noStrike" kern="1200" baseline="0">
                          <a:solidFill>
                            <a:srgbClr val="E7E6E6">
                              <a:lumMod val="25000"/>
                            </a:srgbClr>
                          </a:solidFill>
                          <a:latin typeface="Segoe UI" panose="020B0502040204020203" pitchFamily="34" charset="0"/>
                          <a:ea typeface="Verdana" panose="020B0604030504040204" pitchFamily="34" charset="0"/>
                          <a:cs typeface="Segoe UI" panose="020B0502040204020203" pitchFamily="34" charset="0"/>
                        </a:defRPr>
                      </a:pPr>
                      <a:t>[VALOR]</a:t>
                    </a:fld>
                    <a:endParaRPr lang="es-ES"/>
                  </a:p>
                </c:rich>
              </c:tx>
              <c:numFmt formatCode="0.0&quot;%&quot;" sourceLinked="0"/>
              <c:spPr>
                <a:noFill/>
                <a:ln>
                  <a:noFill/>
                </a:ln>
                <a:effectLst/>
              </c:sp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8223-477D-89D8-216E0A01C30C}"/>
                </c:ext>
              </c:extLst>
            </c:dLbl>
            <c:dLbl>
              <c:idx val="3"/>
              <c:tx>
                <c:rich>
                  <a:bodyPr wrap="none"/>
                  <a:lstStyle/>
                  <a:p>
                    <a:pPr>
                      <a:defRPr sz="1000" b="0">
                        <a:solidFill>
                          <a:schemeClr val="bg2">
                            <a:lumMod val="25000"/>
                          </a:schemeClr>
                        </a:solidFill>
                        <a:latin typeface="Segoe UI" panose="020B0502040204020203" pitchFamily="34" charset="0"/>
                        <a:cs typeface="Segoe UI" panose="020B0502040204020203" pitchFamily="34" charset="0"/>
                      </a:defRPr>
                    </a:pPr>
                    <a:fld id="{AEDC4F27-E4B8-4760-99CB-AA6E2A84A0EE}" type="VALUE">
                      <a:rPr lang="en-US">
                        <a:latin typeface="Segoe UI" panose="020B0502040204020203" pitchFamily="34" charset="0"/>
                        <a:cs typeface="Segoe UI" panose="020B0502040204020203" pitchFamily="34" charset="0"/>
                      </a:rPr>
                      <a:pPr>
                        <a:defRPr sz="1000" b="0">
                          <a:solidFill>
                            <a:schemeClr val="bg2">
                              <a:lumMod val="25000"/>
                            </a:schemeClr>
                          </a:solidFill>
                          <a:latin typeface="Segoe UI" panose="020B0502040204020203" pitchFamily="34" charset="0"/>
                          <a:cs typeface="Segoe UI" panose="020B0502040204020203" pitchFamily="34" charset="0"/>
                        </a:defRPr>
                      </a:pPr>
                      <a:t>[VALOR]</a:t>
                    </a:fld>
                    <a:endParaRPr lang="es-ES"/>
                  </a:p>
                </c:rich>
              </c:tx>
              <c:numFmt formatCode="0.0&quot;%&quot;" sourceLinked="0"/>
              <c:spPr>
                <a:noFill/>
                <a:ln>
                  <a:noFill/>
                </a:ln>
                <a:effectLst/>
              </c:sp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8223-477D-89D8-216E0A01C30C}"/>
                </c:ext>
              </c:extLst>
            </c:dLbl>
            <c:numFmt formatCode="0.0&quot;%&quot;" sourceLinked="0"/>
            <c:spPr>
              <a:noFill/>
              <a:ln>
                <a:noFill/>
              </a:ln>
              <a:effectLst/>
            </c:spPr>
            <c:txPr>
              <a:bodyPr wrap="none"/>
              <a:lstStyle/>
              <a:p>
                <a:pPr>
                  <a:defRPr sz="1000">
                    <a:solidFill>
                      <a:schemeClr val="bg2">
                        <a:lumMod val="25000"/>
                      </a:schemeClr>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Hoja1!$A$2:$A$5</c:f>
              <c:strCache>
                <c:ptCount val="4"/>
                <c:pt idx="0">
                  <c:v>60 a 64 años</c:v>
                </c:pt>
                <c:pt idx="1">
                  <c:v>65 a 69 años</c:v>
                </c:pt>
                <c:pt idx="2">
                  <c:v>70 a 74 años</c:v>
                </c:pt>
                <c:pt idx="3">
                  <c:v>75 o más años</c:v>
                </c:pt>
              </c:strCache>
            </c:strRef>
          </c:cat>
          <c:val>
            <c:numRef>
              <c:f>Hoja1!$B$2:$B$5</c:f>
              <c:numCache>
                <c:formatCode>0.0</c:formatCode>
                <c:ptCount val="4"/>
                <c:pt idx="0">
                  <c:v>32.6</c:v>
                </c:pt>
                <c:pt idx="1">
                  <c:v>24.9</c:v>
                </c:pt>
                <c:pt idx="2">
                  <c:v>23.2</c:v>
                </c:pt>
                <c:pt idx="3">
                  <c:v>13.6</c:v>
                </c:pt>
              </c:numCache>
            </c:numRef>
          </c:val>
          <c:smooth val="0"/>
          <c:extLst>
            <c:ext xmlns:c16="http://schemas.microsoft.com/office/drawing/2014/chart" uri="{C3380CC4-5D6E-409C-BE32-E72D297353CC}">
              <c16:uniqueId val="{00000004-8223-477D-89D8-216E0A01C30C}"/>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10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2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
          <c:y val="0"/>
          <c:w val="1"/>
          <c:h val="0.95837440473728885"/>
        </c:manualLayout>
      </c:layout>
      <c:lineChart>
        <c:grouping val="standard"/>
        <c:varyColors val="0"/>
        <c:ser>
          <c:idx val="0"/>
          <c:order val="0"/>
          <c:tx>
            <c:strRef>
              <c:f>Hoja1!$B$1</c:f>
              <c:strCache>
                <c:ptCount val="1"/>
                <c:pt idx="0">
                  <c:v>último año</c:v>
                </c:pt>
              </c:strCache>
            </c:strRef>
          </c:tx>
          <c:spPr>
            <a:ln w="28575" cap="flat" cmpd="sng" algn="ctr">
              <a:solidFill>
                <a:schemeClr val="bg2">
                  <a:lumMod val="25000"/>
                </a:schemeClr>
              </a:solidFill>
              <a:prstDash val="solid"/>
              <a:miter lim="800000"/>
            </a:ln>
            <a:effectLst/>
          </c:spPr>
          <c:marker>
            <c:symbol val="circle"/>
            <c:size val="10"/>
            <c:spPr>
              <a:solidFill>
                <a:schemeClr val="bg1">
                  <a:lumMod val="85000"/>
                </a:schemeClr>
              </a:solidFill>
              <a:ln w="12700" cap="flat" cmpd="sng" algn="ctr">
                <a:solidFill>
                  <a:schemeClr val="bg2">
                    <a:lumMod val="25000"/>
                  </a:schemeClr>
                </a:solidFill>
                <a:prstDash val="solid"/>
                <a:miter lim="800000"/>
              </a:ln>
              <a:effectLst/>
            </c:spPr>
          </c:marker>
          <c:dPt>
            <c:idx val="0"/>
            <c:bubble3D val="0"/>
            <c:extLst>
              <c:ext xmlns:c16="http://schemas.microsoft.com/office/drawing/2014/chart" uri="{C3380CC4-5D6E-409C-BE32-E72D297353CC}">
                <c16:uniqueId val="{00000000-8223-477D-89D8-216E0A01C30C}"/>
              </c:ext>
            </c:extLst>
          </c:dPt>
          <c:dPt>
            <c:idx val="1"/>
            <c:bubble3D val="0"/>
            <c:extLst>
              <c:ext xmlns:c16="http://schemas.microsoft.com/office/drawing/2014/chart" uri="{C3380CC4-5D6E-409C-BE32-E72D297353CC}">
                <c16:uniqueId val="{00000001-8223-477D-89D8-216E0A01C30C}"/>
              </c:ext>
            </c:extLst>
          </c:dPt>
          <c:dPt>
            <c:idx val="2"/>
            <c:bubble3D val="0"/>
            <c:extLst>
              <c:ext xmlns:c16="http://schemas.microsoft.com/office/drawing/2014/chart" uri="{C3380CC4-5D6E-409C-BE32-E72D297353CC}">
                <c16:uniqueId val="{00000002-8223-477D-89D8-216E0A01C30C}"/>
              </c:ext>
            </c:extLst>
          </c:dPt>
          <c:dPt>
            <c:idx val="3"/>
            <c:bubble3D val="0"/>
            <c:extLst>
              <c:ext xmlns:c16="http://schemas.microsoft.com/office/drawing/2014/chart" uri="{C3380CC4-5D6E-409C-BE32-E72D297353CC}">
                <c16:uniqueId val="{00000003-8223-477D-89D8-216E0A01C30C}"/>
              </c:ext>
            </c:extLst>
          </c:dPt>
          <c:dLbls>
            <c:dLbl>
              <c:idx val="2"/>
              <c:layout>
                <c:manualLayout>
                  <c:x val="-6.9379493637146489E-2"/>
                  <c:y val="-0.16148220349674478"/>
                </c:manualLayout>
              </c:layout>
              <c:tx>
                <c:rich>
                  <a:bodyPr wrap="none" anchorCtr="0"/>
                  <a:lstStyle/>
                  <a:p>
                    <a:pPr algn="ctr" rtl="0">
                      <a:defRPr lang="en-US" sz="1000" b="0" i="0" u="none" strike="noStrike" kern="1200" baseline="0">
                        <a:solidFill>
                          <a:srgbClr val="E7E6E6">
                            <a:lumMod val="25000"/>
                          </a:srgbClr>
                        </a:solidFill>
                        <a:latin typeface="Segoe UI" panose="020B0502040204020203" pitchFamily="34" charset="0"/>
                        <a:ea typeface="Verdana" panose="020B0604030504040204" pitchFamily="34" charset="0"/>
                        <a:cs typeface="Segoe UI" panose="020B0502040204020203" pitchFamily="34" charset="0"/>
                      </a:defRPr>
                    </a:pPr>
                    <a:fld id="{A10D31BC-E0A9-4DF5-8CFC-65687CF95111}" type="VALUE">
                      <a:rPr lang="en-US">
                        <a:latin typeface="Segoe UI" panose="020B0502040204020203" pitchFamily="34" charset="0"/>
                        <a:cs typeface="Segoe UI" panose="020B0502040204020203" pitchFamily="34" charset="0"/>
                      </a:rPr>
                      <a:pPr algn="ctr" rtl="0">
                        <a:defRPr lang="en-US" sz="1000" b="0" i="0" u="none" strike="noStrike" kern="1200" baseline="0">
                          <a:solidFill>
                            <a:srgbClr val="E7E6E6">
                              <a:lumMod val="25000"/>
                            </a:srgbClr>
                          </a:solidFill>
                          <a:latin typeface="Segoe UI" panose="020B0502040204020203" pitchFamily="34" charset="0"/>
                          <a:ea typeface="Verdana" panose="020B0604030504040204" pitchFamily="34" charset="0"/>
                          <a:cs typeface="Segoe UI" panose="020B0502040204020203" pitchFamily="34" charset="0"/>
                        </a:defRPr>
                      </a:pPr>
                      <a:t>[VALOR]</a:t>
                    </a:fld>
                    <a:endParaRPr lang="es-ES"/>
                  </a:p>
                </c:rich>
              </c:tx>
              <c:numFmt formatCode="0.0&quot;%&quot;" sourceLinked="0"/>
              <c:spPr>
                <a:noFill/>
                <a:ln>
                  <a:noFill/>
                </a:ln>
                <a:effectLst/>
              </c:sp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8223-477D-89D8-216E0A01C30C}"/>
                </c:ext>
              </c:extLst>
            </c:dLbl>
            <c:dLbl>
              <c:idx val="3"/>
              <c:tx>
                <c:rich>
                  <a:bodyPr wrap="none"/>
                  <a:lstStyle/>
                  <a:p>
                    <a:pPr>
                      <a:defRPr sz="1000" b="0">
                        <a:solidFill>
                          <a:schemeClr val="bg2">
                            <a:lumMod val="25000"/>
                          </a:schemeClr>
                        </a:solidFill>
                        <a:latin typeface="Segoe UI" panose="020B0502040204020203" pitchFamily="34" charset="0"/>
                        <a:cs typeface="Segoe UI" panose="020B0502040204020203" pitchFamily="34" charset="0"/>
                      </a:defRPr>
                    </a:pPr>
                    <a:fld id="{63386E78-7F39-4CA9-BDF4-EB085DEBCEF7}" type="VALUE">
                      <a:rPr lang="en-US">
                        <a:latin typeface="Segoe UI" panose="020B0502040204020203" pitchFamily="34" charset="0"/>
                        <a:cs typeface="Segoe UI" panose="020B0502040204020203" pitchFamily="34" charset="0"/>
                      </a:rPr>
                      <a:pPr>
                        <a:defRPr sz="1000" b="0">
                          <a:solidFill>
                            <a:schemeClr val="bg2">
                              <a:lumMod val="25000"/>
                            </a:schemeClr>
                          </a:solidFill>
                          <a:latin typeface="Segoe UI" panose="020B0502040204020203" pitchFamily="34" charset="0"/>
                          <a:cs typeface="Segoe UI" panose="020B0502040204020203" pitchFamily="34" charset="0"/>
                        </a:defRPr>
                      </a:pPr>
                      <a:t>[VALOR]</a:t>
                    </a:fld>
                    <a:endParaRPr lang="es-ES"/>
                  </a:p>
                </c:rich>
              </c:tx>
              <c:numFmt formatCode="0.0&quot;%&quot;" sourceLinked="0"/>
              <c:spPr>
                <a:noFill/>
                <a:ln>
                  <a:noFill/>
                </a:ln>
                <a:effectLst/>
              </c:sp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8223-477D-89D8-216E0A01C30C}"/>
                </c:ext>
              </c:extLst>
            </c:dLbl>
            <c:numFmt formatCode="0.0&quot;%&quot;" sourceLinked="0"/>
            <c:spPr>
              <a:noFill/>
              <a:ln>
                <a:noFill/>
              </a:ln>
              <a:effectLst/>
            </c:spPr>
            <c:txPr>
              <a:bodyPr wrap="none"/>
              <a:lstStyle/>
              <a:p>
                <a:pPr>
                  <a:defRPr sz="1000">
                    <a:solidFill>
                      <a:schemeClr val="bg2">
                        <a:lumMod val="25000"/>
                      </a:schemeClr>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Hoja1!$A$2:$A$5</c:f>
              <c:strCache>
                <c:ptCount val="4"/>
                <c:pt idx="0">
                  <c:v>60 a 64 años</c:v>
                </c:pt>
                <c:pt idx="1">
                  <c:v>65 a 69 años</c:v>
                </c:pt>
                <c:pt idx="2">
                  <c:v>70 a 74 años</c:v>
                </c:pt>
                <c:pt idx="3">
                  <c:v>75 o más años</c:v>
                </c:pt>
              </c:strCache>
            </c:strRef>
          </c:cat>
          <c:val>
            <c:numRef>
              <c:f>Hoja1!$B$2:$B$5</c:f>
              <c:numCache>
                <c:formatCode>General</c:formatCode>
                <c:ptCount val="4"/>
                <c:pt idx="0">
                  <c:v>56.2</c:v>
                </c:pt>
                <c:pt idx="1">
                  <c:v>50.8</c:v>
                </c:pt>
                <c:pt idx="2">
                  <c:v>45.8</c:v>
                </c:pt>
                <c:pt idx="3">
                  <c:v>37.4</c:v>
                </c:pt>
              </c:numCache>
            </c:numRef>
          </c:val>
          <c:smooth val="0"/>
          <c:extLst>
            <c:ext xmlns:c16="http://schemas.microsoft.com/office/drawing/2014/chart" uri="{C3380CC4-5D6E-409C-BE32-E72D297353CC}">
              <c16:uniqueId val="{00000004-8223-477D-89D8-216E0A01C30C}"/>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10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2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
          <c:y val="0"/>
          <c:w val="1"/>
          <c:h val="0.95837440473728885"/>
        </c:manualLayout>
      </c:layout>
      <c:lineChart>
        <c:grouping val="standard"/>
        <c:varyColors val="0"/>
        <c:ser>
          <c:idx val="0"/>
          <c:order val="0"/>
          <c:tx>
            <c:strRef>
              <c:f>Hoja1!$B$1</c:f>
              <c:strCache>
                <c:ptCount val="1"/>
                <c:pt idx="0">
                  <c:v>último año</c:v>
                </c:pt>
              </c:strCache>
            </c:strRef>
          </c:tx>
          <c:spPr>
            <a:ln w="28575" cap="flat" cmpd="sng" algn="ctr">
              <a:solidFill>
                <a:schemeClr val="bg2">
                  <a:lumMod val="25000"/>
                </a:schemeClr>
              </a:solidFill>
              <a:prstDash val="solid"/>
              <a:miter lim="800000"/>
            </a:ln>
            <a:effectLst/>
          </c:spPr>
          <c:marker>
            <c:symbol val="circle"/>
            <c:size val="10"/>
            <c:spPr>
              <a:solidFill>
                <a:schemeClr val="bg1">
                  <a:lumMod val="85000"/>
                </a:schemeClr>
              </a:solidFill>
              <a:ln w="12700" cap="flat" cmpd="sng" algn="ctr">
                <a:solidFill>
                  <a:schemeClr val="bg2">
                    <a:lumMod val="25000"/>
                  </a:schemeClr>
                </a:solidFill>
                <a:prstDash val="solid"/>
                <a:miter lim="800000"/>
              </a:ln>
              <a:effectLst/>
            </c:spPr>
          </c:marker>
          <c:dPt>
            <c:idx val="0"/>
            <c:bubble3D val="0"/>
            <c:extLst>
              <c:ext xmlns:c16="http://schemas.microsoft.com/office/drawing/2014/chart" uri="{C3380CC4-5D6E-409C-BE32-E72D297353CC}">
                <c16:uniqueId val="{00000000-8223-477D-89D8-216E0A01C30C}"/>
              </c:ext>
            </c:extLst>
          </c:dPt>
          <c:dPt>
            <c:idx val="1"/>
            <c:bubble3D val="0"/>
            <c:extLst>
              <c:ext xmlns:c16="http://schemas.microsoft.com/office/drawing/2014/chart" uri="{C3380CC4-5D6E-409C-BE32-E72D297353CC}">
                <c16:uniqueId val="{00000001-8223-477D-89D8-216E0A01C30C}"/>
              </c:ext>
            </c:extLst>
          </c:dPt>
          <c:dPt>
            <c:idx val="2"/>
            <c:bubble3D val="0"/>
            <c:extLst>
              <c:ext xmlns:c16="http://schemas.microsoft.com/office/drawing/2014/chart" uri="{C3380CC4-5D6E-409C-BE32-E72D297353CC}">
                <c16:uniqueId val="{00000002-8223-477D-89D8-216E0A01C30C}"/>
              </c:ext>
            </c:extLst>
          </c:dPt>
          <c:dPt>
            <c:idx val="3"/>
            <c:bubble3D val="0"/>
            <c:extLst>
              <c:ext xmlns:c16="http://schemas.microsoft.com/office/drawing/2014/chart" uri="{C3380CC4-5D6E-409C-BE32-E72D297353CC}">
                <c16:uniqueId val="{00000003-8223-477D-89D8-216E0A01C30C}"/>
              </c:ext>
            </c:extLst>
          </c:dPt>
          <c:dLbls>
            <c:dLbl>
              <c:idx val="2"/>
              <c:layout>
                <c:manualLayout>
                  <c:x val="-6.9379493637146489E-2"/>
                  <c:y val="-0.16148220349674478"/>
                </c:manualLayout>
              </c:layout>
              <c:tx>
                <c:rich>
                  <a:bodyPr wrap="none" anchorCtr="0"/>
                  <a:lstStyle/>
                  <a:p>
                    <a:pPr algn="ctr" rtl="0">
                      <a:defRPr lang="en-US" sz="1000" b="0" i="0" u="none" strike="noStrike" kern="1200" baseline="0">
                        <a:solidFill>
                          <a:srgbClr val="E7E6E6">
                            <a:lumMod val="25000"/>
                          </a:srgbClr>
                        </a:solidFill>
                        <a:latin typeface="Segoe UI" panose="020B0502040204020203" pitchFamily="34" charset="0"/>
                        <a:ea typeface="Verdana" panose="020B0604030504040204" pitchFamily="34" charset="0"/>
                        <a:cs typeface="Segoe UI" panose="020B0502040204020203" pitchFamily="34" charset="0"/>
                      </a:defRPr>
                    </a:pPr>
                    <a:fld id="{2DD752FC-EAED-4AB1-B40C-51DB4BD8DA1C}" type="VALUE">
                      <a:rPr lang="en-US">
                        <a:latin typeface="Segoe UI" panose="020B0502040204020203" pitchFamily="34" charset="0"/>
                        <a:cs typeface="Segoe UI" panose="020B0502040204020203" pitchFamily="34" charset="0"/>
                      </a:rPr>
                      <a:pPr algn="ctr" rtl="0">
                        <a:defRPr lang="en-US" sz="1000" b="0" i="0" u="none" strike="noStrike" kern="1200" baseline="0">
                          <a:solidFill>
                            <a:srgbClr val="E7E6E6">
                              <a:lumMod val="25000"/>
                            </a:srgbClr>
                          </a:solidFill>
                          <a:latin typeface="Segoe UI" panose="020B0502040204020203" pitchFamily="34" charset="0"/>
                          <a:ea typeface="Verdana" panose="020B0604030504040204" pitchFamily="34" charset="0"/>
                          <a:cs typeface="Segoe UI" panose="020B0502040204020203" pitchFamily="34" charset="0"/>
                        </a:defRPr>
                      </a:pPr>
                      <a:t>[VALOR]</a:t>
                    </a:fld>
                    <a:endParaRPr lang="es-ES"/>
                  </a:p>
                </c:rich>
              </c:tx>
              <c:numFmt formatCode="0.0&quot;%&quot;" sourceLinked="0"/>
              <c:spPr>
                <a:noFill/>
                <a:ln>
                  <a:noFill/>
                </a:ln>
                <a:effectLst/>
              </c:sp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8223-477D-89D8-216E0A01C30C}"/>
                </c:ext>
              </c:extLst>
            </c:dLbl>
            <c:dLbl>
              <c:idx val="3"/>
              <c:tx>
                <c:rich>
                  <a:bodyPr wrap="none"/>
                  <a:lstStyle/>
                  <a:p>
                    <a:pPr>
                      <a:defRPr sz="1000" b="0">
                        <a:solidFill>
                          <a:schemeClr val="bg2">
                            <a:lumMod val="25000"/>
                          </a:schemeClr>
                        </a:solidFill>
                        <a:latin typeface="Segoe UI" panose="020B0502040204020203" pitchFamily="34" charset="0"/>
                        <a:cs typeface="Segoe UI" panose="020B0502040204020203" pitchFamily="34" charset="0"/>
                      </a:defRPr>
                    </a:pPr>
                    <a:fld id="{02767444-7CFD-4BAE-A949-B10F5D31FB83}" type="VALUE">
                      <a:rPr lang="en-US">
                        <a:latin typeface="Segoe UI" panose="020B0502040204020203" pitchFamily="34" charset="0"/>
                        <a:cs typeface="Segoe UI" panose="020B0502040204020203" pitchFamily="34" charset="0"/>
                      </a:rPr>
                      <a:pPr>
                        <a:defRPr sz="1000" b="0">
                          <a:solidFill>
                            <a:schemeClr val="bg2">
                              <a:lumMod val="25000"/>
                            </a:schemeClr>
                          </a:solidFill>
                          <a:latin typeface="Segoe UI" panose="020B0502040204020203" pitchFamily="34" charset="0"/>
                          <a:cs typeface="Segoe UI" panose="020B0502040204020203" pitchFamily="34" charset="0"/>
                        </a:defRPr>
                      </a:pPr>
                      <a:t>[VALOR]</a:t>
                    </a:fld>
                    <a:endParaRPr lang="es-ES"/>
                  </a:p>
                </c:rich>
              </c:tx>
              <c:numFmt formatCode="0.0&quot;%&quot;" sourceLinked="0"/>
              <c:spPr>
                <a:noFill/>
                <a:ln>
                  <a:noFill/>
                </a:ln>
                <a:effectLst/>
              </c:sp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8223-477D-89D8-216E0A01C30C}"/>
                </c:ext>
              </c:extLst>
            </c:dLbl>
            <c:numFmt formatCode="0.0&quot;%&quot;" sourceLinked="0"/>
            <c:spPr>
              <a:noFill/>
              <a:ln>
                <a:noFill/>
              </a:ln>
              <a:effectLst/>
            </c:spPr>
            <c:txPr>
              <a:bodyPr wrap="none"/>
              <a:lstStyle/>
              <a:p>
                <a:pPr>
                  <a:defRPr sz="1000">
                    <a:solidFill>
                      <a:schemeClr val="bg2">
                        <a:lumMod val="25000"/>
                      </a:schemeClr>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Hoja1!$A$2:$A$5</c:f>
              <c:strCache>
                <c:ptCount val="4"/>
                <c:pt idx="0">
                  <c:v>60 a 64 años</c:v>
                </c:pt>
                <c:pt idx="1">
                  <c:v>65 a 69 años</c:v>
                </c:pt>
                <c:pt idx="2">
                  <c:v>70 a 74 años</c:v>
                </c:pt>
                <c:pt idx="3">
                  <c:v>75 o más años</c:v>
                </c:pt>
              </c:strCache>
            </c:strRef>
          </c:cat>
          <c:val>
            <c:numRef>
              <c:f>Hoja1!$B$2:$B$5</c:f>
              <c:numCache>
                <c:formatCode>0.0</c:formatCode>
                <c:ptCount val="4"/>
                <c:pt idx="0">
                  <c:v>21.5</c:v>
                </c:pt>
                <c:pt idx="1">
                  <c:v>27.1</c:v>
                </c:pt>
                <c:pt idx="2">
                  <c:v>24</c:v>
                </c:pt>
                <c:pt idx="3">
                  <c:v>29.3</c:v>
                </c:pt>
              </c:numCache>
            </c:numRef>
          </c:val>
          <c:smooth val="0"/>
          <c:extLst>
            <c:ext xmlns:c16="http://schemas.microsoft.com/office/drawing/2014/chart" uri="{C3380CC4-5D6E-409C-BE32-E72D297353CC}">
              <c16:uniqueId val="{00000004-8223-477D-89D8-216E0A01C30C}"/>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10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2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
          <c:y val="0"/>
          <c:w val="1"/>
          <c:h val="0.95837440473728885"/>
        </c:manualLayout>
      </c:layout>
      <c:lineChart>
        <c:grouping val="standard"/>
        <c:varyColors val="0"/>
        <c:ser>
          <c:idx val="0"/>
          <c:order val="0"/>
          <c:tx>
            <c:strRef>
              <c:f>Hoja1!$B$1</c:f>
              <c:strCache>
                <c:ptCount val="1"/>
                <c:pt idx="0">
                  <c:v>hombre</c:v>
                </c:pt>
              </c:strCache>
            </c:strRef>
          </c:tx>
          <c:spPr>
            <a:ln w="28575" cap="flat" cmpd="sng" algn="ctr">
              <a:solidFill>
                <a:schemeClr val="tx1">
                  <a:lumMod val="95000"/>
                  <a:lumOff val="5000"/>
                </a:schemeClr>
              </a:solidFill>
              <a:prstDash val="solid"/>
              <a:miter lim="800000"/>
            </a:ln>
            <a:effectLst/>
          </c:spPr>
          <c:marker>
            <c:symbol val="circle"/>
            <c:size val="8"/>
            <c:spPr>
              <a:solidFill>
                <a:schemeClr val="bg1">
                  <a:lumMod val="85000"/>
                </a:schemeClr>
              </a:solidFill>
              <a:ln w="12700" cap="flat" cmpd="sng" algn="ctr">
                <a:solidFill>
                  <a:schemeClr val="tx1">
                    <a:lumMod val="95000"/>
                    <a:lumOff val="5000"/>
                  </a:schemeClr>
                </a:solidFill>
                <a:prstDash val="solid"/>
                <a:miter lim="800000"/>
              </a:ln>
              <a:effectLst/>
            </c:spPr>
          </c:marker>
          <c:dPt>
            <c:idx val="0"/>
            <c:bubble3D val="0"/>
            <c:extLst>
              <c:ext xmlns:c16="http://schemas.microsoft.com/office/drawing/2014/chart" uri="{C3380CC4-5D6E-409C-BE32-E72D297353CC}">
                <c16:uniqueId val="{00000000-8223-477D-89D8-216E0A01C30C}"/>
              </c:ext>
            </c:extLst>
          </c:dPt>
          <c:dPt>
            <c:idx val="1"/>
            <c:bubble3D val="0"/>
            <c:extLst>
              <c:ext xmlns:c16="http://schemas.microsoft.com/office/drawing/2014/chart" uri="{C3380CC4-5D6E-409C-BE32-E72D297353CC}">
                <c16:uniqueId val="{00000001-8223-477D-89D8-216E0A01C30C}"/>
              </c:ext>
            </c:extLst>
          </c:dPt>
          <c:dPt>
            <c:idx val="2"/>
            <c:bubble3D val="0"/>
            <c:extLst>
              <c:ext xmlns:c16="http://schemas.microsoft.com/office/drawing/2014/chart" uri="{C3380CC4-5D6E-409C-BE32-E72D297353CC}">
                <c16:uniqueId val="{00000002-8223-477D-89D8-216E0A01C30C}"/>
              </c:ext>
            </c:extLst>
          </c:dPt>
          <c:dPt>
            <c:idx val="3"/>
            <c:bubble3D val="0"/>
            <c:extLst>
              <c:ext xmlns:c16="http://schemas.microsoft.com/office/drawing/2014/chart" uri="{C3380CC4-5D6E-409C-BE32-E72D297353CC}">
                <c16:uniqueId val="{00000003-8223-477D-89D8-216E0A01C30C}"/>
              </c:ext>
            </c:extLst>
          </c:dPt>
          <c:dLbls>
            <c:dLbl>
              <c:idx val="0"/>
              <c:layout>
                <c:manualLayout>
                  <c:x val="-9.1924058996222385E-2"/>
                  <c:y val="0.10982456451555682"/>
                </c:manualLayout>
              </c:layout>
              <c:tx>
                <c:rich>
                  <a:bodyPr/>
                  <a:lstStyle/>
                  <a:p>
                    <a:fld id="{8B729B5A-21F7-400E-8932-BA2F4B6B9D74}" type="VALUE">
                      <a:rPr lang="en-US"/>
                      <a:pPr/>
                      <a:t>[VALOR]</a:t>
                    </a:fld>
                    <a:endParaRPr lang="es-E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223-477D-89D8-216E0A01C30C}"/>
                </c:ext>
              </c:extLst>
            </c:dLbl>
            <c:dLbl>
              <c:idx val="1"/>
              <c:layout>
                <c:manualLayout>
                  <c:x val="-8.8272662164427348E-2"/>
                  <c:y val="9.0370452066713236E-2"/>
                </c:manualLayout>
              </c:layout>
              <c:tx>
                <c:rich>
                  <a:bodyPr/>
                  <a:lstStyle/>
                  <a:p>
                    <a:fld id="{39BA0EA5-E28F-46A2-9CD4-BF0A6EB70FB9}" type="VALUE">
                      <a:rPr lang="en-US"/>
                      <a:pPr/>
                      <a:t>[VALOR]</a:t>
                    </a:fld>
                    <a:endParaRPr lang="es-E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223-477D-89D8-216E0A01C30C}"/>
                </c:ext>
              </c:extLst>
            </c:dLbl>
            <c:dLbl>
              <c:idx val="2"/>
              <c:layout>
                <c:manualLayout>
                  <c:x val="-9.8590589574083246E-2"/>
                  <c:y val="0.12059988603360171"/>
                </c:manualLayout>
              </c:layout>
              <c:tx>
                <c:rich>
                  <a:bodyPr wrap="none" anchorCtr="0"/>
                  <a:lstStyle/>
                  <a:p>
                    <a:pPr algn="ctr" rtl="0">
                      <a:defRPr lang="en-US" sz="1000" b="0" i="0" u="none" strike="noStrike" kern="1200" baseline="0">
                        <a:solidFill>
                          <a:schemeClr val="tx1">
                            <a:lumMod val="85000"/>
                            <a:lumOff val="15000"/>
                          </a:schemeClr>
                        </a:solidFill>
                        <a:latin typeface="Segoe UI" panose="020B0502040204020203" pitchFamily="34" charset="0"/>
                        <a:ea typeface="Verdana" panose="020B0604030504040204" pitchFamily="34" charset="0"/>
                        <a:cs typeface="Segoe UI" panose="020B0502040204020203" pitchFamily="34" charset="0"/>
                      </a:defRPr>
                    </a:pPr>
                    <a:fld id="{0400BE5F-B15D-4090-9176-DD4812CEBB37}" type="VALUE">
                      <a:rPr lang="en-US" sz="1000">
                        <a:latin typeface="Segoe UI" panose="020B0502040204020203" pitchFamily="34" charset="0"/>
                        <a:cs typeface="Segoe UI" panose="020B0502040204020203" pitchFamily="34" charset="0"/>
                      </a:rPr>
                      <a:pPr algn="ctr" rtl="0">
                        <a:defRPr lang="en-US" sz="1000" b="0" i="0" u="none" strike="noStrike" kern="1200" baseline="0">
                          <a:solidFill>
                            <a:schemeClr val="tx1">
                              <a:lumMod val="85000"/>
                              <a:lumOff val="15000"/>
                            </a:schemeClr>
                          </a:solidFill>
                          <a:latin typeface="Segoe UI" panose="020B0502040204020203" pitchFamily="34" charset="0"/>
                          <a:ea typeface="Verdana" panose="020B0604030504040204" pitchFamily="34" charset="0"/>
                          <a:cs typeface="Segoe UI" panose="020B0502040204020203" pitchFamily="34" charset="0"/>
                        </a:defRPr>
                      </a:pPr>
                      <a:t>[VALOR]</a:t>
                    </a:fld>
                    <a:endParaRPr lang="es-ES"/>
                  </a:p>
                </c:rich>
              </c:tx>
              <c:numFmt formatCode="0.0&quot;%&quot;" sourceLinked="0"/>
              <c:spPr>
                <a:noFill/>
                <a:ln>
                  <a:noFill/>
                </a:ln>
                <a:effectLst/>
              </c:sp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8223-477D-89D8-216E0A01C30C}"/>
                </c:ext>
              </c:extLst>
            </c:dLbl>
            <c:dLbl>
              <c:idx val="3"/>
              <c:layout>
                <c:manualLayout>
                  <c:x val="-6.0160356698343735E-2"/>
                  <c:y val="-0.12326522921951399"/>
                </c:manualLayout>
              </c:layout>
              <c:tx>
                <c:rich>
                  <a:bodyPr wrap="none"/>
                  <a:lstStyle/>
                  <a:p>
                    <a:pPr>
                      <a:defRPr sz="1000" b="0">
                        <a:solidFill>
                          <a:schemeClr val="tx1">
                            <a:lumMod val="85000"/>
                            <a:lumOff val="15000"/>
                          </a:schemeClr>
                        </a:solidFill>
                        <a:latin typeface="Segoe UI" panose="020B0502040204020203" pitchFamily="34" charset="0"/>
                        <a:cs typeface="Segoe UI" panose="020B0502040204020203" pitchFamily="34" charset="0"/>
                      </a:defRPr>
                    </a:pPr>
                    <a:fld id="{903A743B-0908-4B7F-ADD8-6B5B44EB564F}" type="VALUE">
                      <a:rPr lang="en-US" sz="1000">
                        <a:latin typeface="Segoe UI" panose="020B0502040204020203" pitchFamily="34" charset="0"/>
                        <a:cs typeface="Segoe UI" panose="020B0502040204020203" pitchFamily="34" charset="0"/>
                      </a:rPr>
                      <a:pPr>
                        <a:defRPr sz="1000" b="0">
                          <a:solidFill>
                            <a:schemeClr val="tx1">
                              <a:lumMod val="85000"/>
                              <a:lumOff val="15000"/>
                            </a:schemeClr>
                          </a:solidFill>
                          <a:latin typeface="Segoe UI" panose="020B0502040204020203" pitchFamily="34" charset="0"/>
                          <a:cs typeface="Segoe UI" panose="020B0502040204020203" pitchFamily="34" charset="0"/>
                        </a:defRPr>
                      </a:pPr>
                      <a:t>[VALOR]</a:t>
                    </a:fld>
                    <a:endParaRPr lang="es-ES"/>
                  </a:p>
                </c:rich>
              </c:tx>
              <c:numFmt formatCode="0.0&quot;%&quot;" sourceLinked="0"/>
              <c:spPr>
                <a:noFill/>
                <a:ln>
                  <a:noFill/>
                </a:ln>
                <a:effectLst/>
              </c:sp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8223-477D-89D8-216E0A01C30C}"/>
                </c:ext>
              </c:extLst>
            </c:dLbl>
            <c:numFmt formatCode="0.0&quot;%&quot;" sourceLinked="0"/>
            <c:spPr>
              <a:noFill/>
              <a:ln>
                <a:noFill/>
              </a:ln>
              <a:effectLst/>
            </c:spPr>
            <c:txPr>
              <a:bodyPr wrap="none"/>
              <a:lstStyle/>
              <a:p>
                <a:pPr>
                  <a:defRPr sz="1000">
                    <a:solidFill>
                      <a:schemeClr val="tx1">
                        <a:lumMod val="85000"/>
                        <a:lumOff val="15000"/>
                      </a:schemeClr>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Hoja1!$A$2:$A$5</c:f>
              <c:strCache>
                <c:ptCount val="4"/>
                <c:pt idx="0">
                  <c:v>60 a 64 años</c:v>
                </c:pt>
                <c:pt idx="1">
                  <c:v>65 a 69 años</c:v>
                </c:pt>
                <c:pt idx="2">
                  <c:v>70 a 74 años</c:v>
                </c:pt>
                <c:pt idx="3">
                  <c:v>75 o más años</c:v>
                </c:pt>
              </c:strCache>
            </c:strRef>
          </c:cat>
          <c:val>
            <c:numRef>
              <c:f>Hoja1!$B$2:$B$5</c:f>
              <c:numCache>
                <c:formatCode>General</c:formatCode>
                <c:ptCount val="4"/>
                <c:pt idx="0">
                  <c:v>56.4</c:v>
                </c:pt>
                <c:pt idx="1">
                  <c:v>63.5</c:v>
                </c:pt>
                <c:pt idx="2">
                  <c:v>64.099999999999994</c:v>
                </c:pt>
                <c:pt idx="3">
                  <c:v>59.9</c:v>
                </c:pt>
              </c:numCache>
            </c:numRef>
          </c:val>
          <c:smooth val="0"/>
          <c:extLst>
            <c:ext xmlns:c16="http://schemas.microsoft.com/office/drawing/2014/chart" uri="{C3380CC4-5D6E-409C-BE32-E72D297353CC}">
              <c16:uniqueId val="{00000004-8223-477D-89D8-216E0A01C30C}"/>
            </c:ext>
          </c:extLst>
        </c:ser>
        <c:ser>
          <c:idx val="1"/>
          <c:order val="1"/>
          <c:tx>
            <c:strRef>
              <c:f>Hoja1!$C$1</c:f>
              <c:strCache>
                <c:ptCount val="1"/>
                <c:pt idx="0">
                  <c:v>mujer</c:v>
                </c:pt>
              </c:strCache>
            </c:strRef>
          </c:tx>
          <c:spPr>
            <a:ln>
              <a:solidFill>
                <a:srgbClr val="7030A0"/>
              </a:solidFill>
            </a:ln>
          </c:spPr>
          <c:marker>
            <c:symbol val="square"/>
            <c:size val="8"/>
            <c:spPr>
              <a:solidFill>
                <a:srgbClr val="97B9E0"/>
              </a:solidFill>
              <a:ln>
                <a:solidFill>
                  <a:srgbClr val="7030A0"/>
                </a:solidFill>
              </a:ln>
            </c:spPr>
          </c:marker>
          <c:dLbls>
            <c:dLbl>
              <c:idx val="0"/>
              <c:layout>
                <c:manualLayout>
                  <c:x val="-6.5725142972311787E-2"/>
                  <c:y val="-0.1126405789903147"/>
                </c:manualLayout>
              </c:layout>
              <c:tx>
                <c:rich>
                  <a:bodyPr/>
                  <a:lstStyle/>
                  <a:p>
                    <a:fld id="{5A5E373D-5B73-4B0D-B346-8A0C479A906E}" type="VALUE">
                      <a:rPr lang="en-US"/>
                      <a:pPr/>
                      <a:t>[VALOR]</a:t>
                    </a:fld>
                    <a:endParaRPr lang="es-E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91F-4A53-836D-3D5BA2A9743C}"/>
                </c:ext>
              </c:extLst>
            </c:dLbl>
            <c:dLbl>
              <c:idx val="1"/>
              <c:layout>
                <c:manualLayout>
                  <c:x val="-8.7633523963082369E-2"/>
                  <c:y val="-0.13209456147445564"/>
                </c:manualLayout>
              </c:layout>
              <c:tx>
                <c:rich>
                  <a:bodyPr/>
                  <a:lstStyle/>
                  <a:p>
                    <a:fld id="{32EDCA9F-312D-40BE-8E80-748A459C3CE5}" type="VALUE">
                      <a:rPr lang="en-US"/>
                      <a:pPr/>
                      <a:t>[VALOR]</a:t>
                    </a:fld>
                    <a:endParaRPr lang="es-E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A91F-4A53-836D-3D5BA2A9743C}"/>
                </c:ext>
              </c:extLst>
            </c:dLbl>
            <c:dLbl>
              <c:idx val="2"/>
              <c:layout>
                <c:manualLayout>
                  <c:x val="-8.7633523963082438E-2"/>
                  <c:y val="-0.12899648297243979"/>
                </c:manualLayout>
              </c:layout>
              <c:tx>
                <c:rich>
                  <a:bodyPr/>
                  <a:lstStyle/>
                  <a:p>
                    <a:fld id="{D58334A7-FBF0-4034-8CF5-7255D5D4F37D}" type="VALUE">
                      <a:rPr lang="en-US"/>
                      <a:pPr/>
                      <a:t>[VALOR]</a:t>
                    </a:fld>
                    <a:endParaRPr lang="es-E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91F-4A53-836D-3D5BA2A9743C}"/>
                </c:ext>
              </c:extLst>
            </c:dLbl>
            <c:dLbl>
              <c:idx val="3"/>
              <c:layout>
                <c:manualLayout>
                  <c:x val="-7.3027936635901972E-2"/>
                  <c:y val="0.16946527701187455"/>
                </c:manualLayout>
              </c:layout>
              <c:tx>
                <c:rich>
                  <a:bodyPr/>
                  <a:lstStyle/>
                  <a:p>
                    <a:fld id="{792D9BC9-FA00-4A87-8DD4-1B19BE31B74C}" type="VALUE">
                      <a:rPr lang="en-US"/>
                      <a:pPr/>
                      <a:t>[VALOR]</a:t>
                    </a:fld>
                    <a:endParaRPr lang="es-E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A91F-4A53-836D-3D5BA2A9743C}"/>
                </c:ext>
              </c:extLst>
            </c:dLbl>
            <c:numFmt formatCode="0.0&quot;%&quot;" sourceLinked="0"/>
            <c:spPr>
              <a:noFill/>
              <a:ln>
                <a:noFill/>
              </a:ln>
              <a:effectLst/>
            </c:spPr>
            <c:txPr>
              <a:bodyPr wrap="square" lIns="38100" tIns="19050" rIns="38100" bIns="19050" anchor="ctr" anchorCtr="0">
                <a:spAutoFit/>
              </a:bodyPr>
              <a:lstStyle/>
              <a:p>
                <a:pPr algn="ctr">
                  <a:defRPr lang="es-ES" sz="1000" b="0" i="0" u="none" strike="noStrike" kern="1200" baseline="0">
                    <a:solidFill>
                      <a:srgbClr val="7030A0"/>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Hoja1!$A$2:$A$5</c:f>
              <c:strCache>
                <c:ptCount val="4"/>
                <c:pt idx="0">
                  <c:v>60 a 64 años</c:v>
                </c:pt>
                <c:pt idx="1">
                  <c:v>65 a 69 años</c:v>
                </c:pt>
                <c:pt idx="2">
                  <c:v>70 a 74 años</c:v>
                </c:pt>
                <c:pt idx="3">
                  <c:v>75 o más años</c:v>
                </c:pt>
              </c:strCache>
            </c:strRef>
          </c:cat>
          <c:val>
            <c:numRef>
              <c:f>Hoja1!$C$2:$C$5</c:f>
              <c:numCache>
                <c:formatCode>0.0</c:formatCode>
                <c:ptCount val="4"/>
                <c:pt idx="0">
                  <c:v>81.400000000000006</c:v>
                </c:pt>
                <c:pt idx="1">
                  <c:v>61.8</c:v>
                </c:pt>
                <c:pt idx="2">
                  <c:v>56.6</c:v>
                </c:pt>
                <c:pt idx="3">
                  <c:v>41.9</c:v>
                </c:pt>
              </c:numCache>
            </c:numRef>
          </c:val>
          <c:smooth val="0"/>
          <c:extLst>
            <c:ext xmlns:c16="http://schemas.microsoft.com/office/drawing/2014/chart" uri="{C3380CC4-5D6E-409C-BE32-E72D297353CC}">
              <c16:uniqueId val="{00000000-A91F-4A53-836D-3D5BA2A9743C}"/>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9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2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
          <c:y val="0"/>
          <c:w val="1"/>
          <c:h val="0.95837440473728885"/>
        </c:manualLayout>
      </c:layout>
      <c:lineChart>
        <c:grouping val="standard"/>
        <c:varyColors val="0"/>
        <c:ser>
          <c:idx val="0"/>
          <c:order val="0"/>
          <c:tx>
            <c:strRef>
              <c:f>Hoja1!$B$1</c:f>
              <c:strCache>
                <c:ptCount val="1"/>
                <c:pt idx="0">
                  <c:v>hombre</c:v>
                </c:pt>
              </c:strCache>
            </c:strRef>
          </c:tx>
          <c:spPr>
            <a:ln w="28575" cap="flat" cmpd="sng" algn="ctr">
              <a:solidFill>
                <a:schemeClr val="tx1">
                  <a:lumMod val="95000"/>
                  <a:lumOff val="5000"/>
                </a:schemeClr>
              </a:solidFill>
              <a:prstDash val="solid"/>
              <a:miter lim="800000"/>
            </a:ln>
            <a:effectLst/>
          </c:spPr>
          <c:marker>
            <c:symbol val="circle"/>
            <c:size val="8"/>
            <c:spPr>
              <a:solidFill>
                <a:schemeClr val="bg1">
                  <a:lumMod val="85000"/>
                </a:schemeClr>
              </a:solidFill>
              <a:ln w="12700" cap="flat" cmpd="sng" algn="ctr">
                <a:solidFill>
                  <a:schemeClr val="tx1">
                    <a:lumMod val="95000"/>
                    <a:lumOff val="5000"/>
                  </a:schemeClr>
                </a:solidFill>
                <a:prstDash val="solid"/>
                <a:miter lim="800000"/>
              </a:ln>
              <a:effectLst/>
            </c:spPr>
          </c:marker>
          <c:dPt>
            <c:idx val="0"/>
            <c:bubble3D val="0"/>
            <c:extLst>
              <c:ext xmlns:c16="http://schemas.microsoft.com/office/drawing/2014/chart" uri="{C3380CC4-5D6E-409C-BE32-E72D297353CC}">
                <c16:uniqueId val="{00000000-8223-477D-89D8-216E0A01C30C}"/>
              </c:ext>
            </c:extLst>
          </c:dPt>
          <c:dPt>
            <c:idx val="1"/>
            <c:bubble3D val="0"/>
            <c:extLst>
              <c:ext xmlns:c16="http://schemas.microsoft.com/office/drawing/2014/chart" uri="{C3380CC4-5D6E-409C-BE32-E72D297353CC}">
                <c16:uniqueId val="{00000001-8223-477D-89D8-216E0A01C30C}"/>
              </c:ext>
            </c:extLst>
          </c:dPt>
          <c:dPt>
            <c:idx val="2"/>
            <c:bubble3D val="0"/>
            <c:extLst>
              <c:ext xmlns:c16="http://schemas.microsoft.com/office/drawing/2014/chart" uri="{C3380CC4-5D6E-409C-BE32-E72D297353CC}">
                <c16:uniqueId val="{00000002-8223-477D-89D8-216E0A01C30C}"/>
              </c:ext>
            </c:extLst>
          </c:dPt>
          <c:dPt>
            <c:idx val="3"/>
            <c:bubble3D val="0"/>
            <c:extLst>
              <c:ext xmlns:c16="http://schemas.microsoft.com/office/drawing/2014/chart" uri="{C3380CC4-5D6E-409C-BE32-E72D297353CC}">
                <c16:uniqueId val="{00000003-8223-477D-89D8-216E0A01C30C}"/>
              </c:ext>
            </c:extLst>
          </c:dPt>
          <c:dLbls>
            <c:dLbl>
              <c:idx val="0"/>
              <c:layout>
                <c:manualLayout>
                  <c:x val="-9.1924058996222385E-2"/>
                  <c:y val="-0.10416896437630969"/>
                </c:manualLayout>
              </c:layout>
              <c:tx>
                <c:rich>
                  <a:bodyPr/>
                  <a:lstStyle/>
                  <a:p>
                    <a:fld id="{7EA9EF9D-99CF-4E22-951A-6A6039D962E8}" type="VALUE">
                      <a:rPr lang="en-US"/>
                      <a:pPr/>
                      <a:t>[VALOR]</a:t>
                    </a:fld>
                    <a:endParaRPr lang="es-E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223-477D-89D8-216E0A01C30C}"/>
                </c:ext>
              </c:extLst>
            </c:dLbl>
            <c:dLbl>
              <c:idx val="1"/>
              <c:layout>
                <c:manualLayout>
                  <c:x val="-9.1924058996222385E-2"/>
                  <c:y val="-0.10416896437630974"/>
                </c:manualLayout>
              </c:layout>
              <c:tx>
                <c:rich>
                  <a:bodyPr/>
                  <a:lstStyle/>
                  <a:p>
                    <a:fld id="{0434E380-4E50-4765-A3B3-6A5ACCA96BA8}" type="VALUE">
                      <a:rPr lang="en-US"/>
                      <a:pPr/>
                      <a:t>[VALOR]</a:t>
                    </a:fld>
                    <a:endParaRPr lang="es-E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223-477D-89D8-216E0A01C30C}"/>
                </c:ext>
              </c:extLst>
            </c:dLbl>
            <c:dLbl>
              <c:idx val="2"/>
              <c:layout>
                <c:manualLayout>
                  <c:x val="-6.9379493637146489E-2"/>
                  <c:y val="-0.16148220349674478"/>
                </c:manualLayout>
              </c:layout>
              <c:tx>
                <c:rich>
                  <a:bodyPr wrap="none" anchorCtr="0"/>
                  <a:lstStyle/>
                  <a:p>
                    <a:pPr algn="ctr" rtl="0">
                      <a:defRPr lang="en-US" sz="1000" b="0" i="0" u="none" strike="noStrike" kern="1200" baseline="0">
                        <a:solidFill>
                          <a:schemeClr val="tx1">
                            <a:lumMod val="85000"/>
                            <a:lumOff val="15000"/>
                          </a:schemeClr>
                        </a:solidFill>
                        <a:latin typeface="Segoe UI" panose="020B0502040204020203" pitchFamily="34" charset="0"/>
                        <a:ea typeface="Verdana" panose="020B0604030504040204" pitchFamily="34" charset="0"/>
                        <a:cs typeface="Segoe UI" panose="020B0502040204020203" pitchFamily="34" charset="0"/>
                      </a:defRPr>
                    </a:pPr>
                    <a:fld id="{99916685-B84F-436E-AD84-27A06C5EABB3}" type="VALUE">
                      <a:rPr lang="en-US" sz="1000">
                        <a:latin typeface="Segoe UI" panose="020B0502040204020203" pitchFamily="34" charset="0"/>
                        <a:cs typeface="Segoe UI" panose="020B0502040204020203" pitchFamily="34" charset="0"/>
                      </a:rPr>
                      <a:pPr algn="ctr" rtl="0">
                        <a:defRPr lang="en-US" sz="1000" b="0" i="0" u="none" strike="noStrike" kern="1200" baseline="0">
                          <a:solidFill>
                            <a:schemeClr val="tx1">
                              <a:lumMod val="85000"/>
                              <a:lumOff val="15000"/>
                            </a:schemeClr>
                          </a:solidFill>
                          <a:latin typeface="Segoe UI" panose="020B0502040204020203" pitchFamily="34" charset="0"/>
                          <a:ea typeface="Verdana" panose="020B0604030504040204" pitchFamily="34" charset="0"/>
                          <a:cs typeface="Segoe UI" panose="020B0502040204020203" pitchFamily="34" charset="0"/>
                        </a:defRPr>
                      </a:pPr>
                      <a:t>[VALOR]</a:t>
                    </a:fld>
                    <a:endParaRPr lang="es-ES"/>
                  </a:p>
                </c:rich>
              </c:tx>
              <c:numFmt formatCode="0.0&quot;%&quot;" sourceLinked="0"/>
              <c:spPr>
                <a:noFill/>
                <a:ln>
                  <a:noFill/>
                </a:ln>
                <a:effectLst/>
              </c:sp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8223-477D-89D8-216E0A01C30C}"/>
                </c:ext>
              </c:extLst>
            </c:dLbl>
            <c:dLbl>
              <c:idx val="3"/>
              <c:tx>
                <c:rich>
                  <a:bodyPr wrap="none"/>
                  <a:lstStyle/>
                  <a:p>
                    <a:pPr>
                      <a:defRPr sz="1000" b="0">
                        <a:solidFill>
                          <a:schemeClr val="tx1">
                            <a:lumMod val="85000"/>
                            <a:lumOff val="15000"/>
                          </a:schemeClr>
                        </a:solidFill>
                        <a:latin typeface="Segoe UI" panose="020B0502040204020203" pitchFamily="34" charset="0"/>
                        <a:cs typeface="Segoe UI" panose="020B0502040204020203" pitchFamily="34" charset="0"/>
                      </a:defRPr>
                    </a:pPr>
                    <a:fld id="{52AE6B00-2A58-4E7D-814B-F1D07DB69654}" type="VALUE">
                      <a:rPr lang="en-US" sz="1000">
                        <a:latin typeface="Segoe UI" panose="020B0502040204020203" pitchFamily="34" charset="0"/>
                        <a:cs typeface="Segoe UI" panose="020B0502040204020203" pitchFamily="34" charset="0"/>
                      </a:rPr>
                      <a:pPr>
                        <a:defRPr sz="1000" b="0">
                          <a:solidFill>
                            <a:schemeClr val="tx1">
                              <a:lumMod val="85000"/>
                              <a:lumOff val="15000"/>
                            </a:schemeClr>
                          </a:solidFill>
                          <a:latin typeface="Segoe UI" panose="020B0502040204020203" pitchFamily="34" charset="0"/>
                          <a:cs typeface="Segoe UI" panose="020B0502040204020203" pitchFamily="34" charset="0"/>
                        </a:defRPr>
                      </a:pPr>
                      <a:t>[VALOR]</a:t>
                    </a:fld>
                    <a:endParaRPr lang="es-ES"/>
                  </a:p>
                </c:rich>
              </c:tx>
              <c:numFmt formatCode="0.0&quot;%&quot;" sourceLinked="0"/>
              <c:spPr>
                <a:noFill/>
                <a:ln>
                  <a:noFill/>
                </a:ln>
                <a:effectLst/>
              </c:sp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8223-477D-89D8-216E0A01C30C}"/>
                </c:ext>
              </c:extLst>
            </c:dLbl>
            <c:numFmt formatCode="0.0&quot;%&quot;" sourceLinked="0"/>
            <c:spPr>
              <a:noFill/>
              <a:ln>
                <a:noFill/>
              </a:ln>
              <a:effectLst/>
            </c:spPr>
            <c:txPr>
              <a:bodyPr wrap="none"/>
              <a:lstStyle/>
              <a:p>
                <a:pPr>
                  <a:defRPr sz="1000">
                    <a:solidFill>
                      <a:schemeClr val="tx1">
                        <a:lumMod val="85000"/>
                        <a:lumOff val="15000"/>
                      </a:schemeClr>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Hoja1!$A$2:$A$5</c:f>
              <c:strCache>
                <c:ptCount val="4"/>
                <c:pt idx="0">
                  <c:v>60 a 64 años</c:v>
                </c:pt>
                <c:pt idx="1">
                  <c:v>65 a 69 años</c:v>
                </c:pt>
                <c:pt idx="2">
                  <c:v>70 a 74 años</c:v>
                </c:pt>
                <c:pt idx="3">
                  <c:v>75 o más años</c:v>
                </c:pt>
              </c:strCache>
            </c:strRef>
          </c:cat>
          <c:val>
            <c:numRef>
              <c:f>Hoja1!$B$2:$B$5</c:f>
              <c:numCache>
                <c:formatCode>General</c:formatCode>
                <c:ptCount val="4"/>
                <c:pt idx="0">
                  <c:v>81.900000000000006</c:v>
                </c:pt>
                <c:pt idx="1">
                  <c:v>87.3</c:v>
                </c:pt>
                <c:pt idx="2">
                  <c:v>86.6</c:v>
                </c:pt>
                <c:pt idx="3">
                  <c:v>79.599999999999994</c:v>
                </c:pt>
              </c:numCache>
            </c:numRef>
          </c:val>
          <c:smooth val="0"/>
          <c:extLst>
            <c:ext xmlns:c16="http://schemas.microsoft.com/office/drawing/2014/chart" uri="{C3380CC4-5D6E-409C-BE32-E72D297353CC}">
              <c16:uniqueId val="{00000004-8223-477D-89D8-216E0A01C30C}"/>
            </c:ext>
          </c:extLst>
        </c:ser>
        <c:ser>
          <c:idx val="1"/>
          <c:order val="1"/>
          <c:tx>
            <c:strRef>
              <c:f>Hoja1!$C$1</c:f>
              <c:strCache>
                <c:ptCount val="1"/>
                <c:pt idx="0">
                  <c:v>mujer</c:v>
                </c:pt>
              </c:strCache>
            </c:strRef>
          </c:tx>
          <c:spPr>
            <a:ln>
              <a:solidFill>
                <a:srgbClr val="7030A0"/>
              </a:solidFill>
            </a:ln>
          </c:spPr>
          <c:marker>
            <c:symbol val="square"/>
            <c:size val="8"/>
            <c:spPr>
              <a:solidFill>
                <a:srgbClr val="97B9E0"/>
              </a:solidFill>
              <a:ln>
                <a:solidFill>
                  <a:srgbClr val="7030A0"/>
                </a:solidFill>
              </a:ln>
            </c:spPr>
          </c:marker>
          <c:dLbls>
            <c:dLbl>
              <c:idx val="0"/>
              <c:layout>
                <c:manualLayout>
                  <c:x val="-0.11319330178564806"/>
                  <c:y val="0.20834941730083453"/>
                </c:manualLayout>
              </c:layout>
              <c:tx>
                <c:rich>
                  <a:bodyPr/>
                  <a:lstStyle/>
                  <a:p>
                    <a:fld id="{1E9ECE40-01E4-4644-8E5C-9DE0711BDC7F}" type="VALUE">
                      <a:rPr lang="en-US"/>
                      <a:pPr/>
                      <a:t>[VALOR]</a:t>
                    </a:fld>
                    <a:endParaRPr lang="es-E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91F-4A53-836D-3D5BA2A9743C}"/>
                </c:ext>
              </c:extLst>
            </c:dLbl>
            <c:dLbl>
              <c:idx val="1"/>
              <c:layout>
                <c:manualLayout>
                  <c:x val="-9.1284920794877461E-2"/>
                  <c:y val="0.11107970907932316"/>
                </c:manualLayout>
              </c:layout>
              <c:tx>
                <c:rich>
                  <a:bodyPr/>
                  <a:lstStyle/>
                  <a:p>
                    <a:fld id="{BF14B35A-753B-4838-A150-676A4B814625}" type="VALUE">
                      <a:rPr lang="en-US"/>
                      <a:pPr/>
                      <a:t>[VALOR]</a:t>
                    </a:fld>
                    <a:endParaRPr lang="es-E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A91F-4A53-836D-3D5BA2A9743C}"/>
                </c:ext>
              </c:extLst>
            </c:dLbl>
            <c:dLbl>
              <c:idx val="2"/>
              <c:layout>
                <c:manualLayout>
                  <c:x val="-0.10223911129026282"/>
                  <c:y val="0.12390463688934615"/>
                </c:manualLayout>
              </c:layout>
              <c:tx>
                <c:rich>
                  <a:bodyPr/>
                  <a:lstStyle/>
                  <a:p>
                    <a:fld id="{4E466A29-8D20-41AB-AEBD-44932AEE2474}" type="VALUE">
                      <a:rPr lang="en-US"/>
                      <a:pPr/>
                      <a:t>[VALOR]</a:t>
                    </a:fld>
                    <a:endParaRPr lang="es-E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91F-4A53-836D-3D5BA2A9743C}"/>
                </c:ext>
              </c:extLst>
            </c:dLbl>
            <c:dLbl>
              <c:idx val="3"/>
              <c:layout>
                <c:manualLayout>
                  <c:x val="-8.033073029949217E-2"/>
                  <c:y val="0.10137652109128321"/>
                </c:manualLayout>
              </c:layout>
              <c:tx>
                <c:rich>
                  <a:bodyPr/>
                  <a:lstStyle/>
                  <a:p>
                    <a:fld id="{9FDB760C-0D65-4F2E-8C4B-99A5244E9FCF}" type="VALUE">
                      <a:rPr lang="en-US"/>
                      <a:pPr/>
                      <a:t>[VALOR]</a:t>
                    </a:fld>
                    <a:endParaRPr lang="es-E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A91F-4A53-836D-3D5BA2A9743C}"/>
                </c:ext>
              </c:extLst>
            </c:dLbl>
            <c:numFmt formatCode="0.0&quot;%&quot;" sourceLinked="0"/>
            <c:spPr>
              <a:noFill/>
              <a:ln>
                <a:noFill/>
              </a:ln>
              <a:effectLst/>
            </c:spPr>
            <c:txPr>
              <a:bodyPr wrap="square" lIns="38100" tIns="19050" rIns="38100" bIns="19050" anchor="ctr" anchorCtr="0">
                <a:spAutoFit/>
              </a:bodyPr>
              <a:lstStyle/>
              <a:p>
                <a:pPr algn="ctr">
                  <a:defRPr lang="es-ES" sz="1000" b="0" i="0" u="none" strike="noStrike" kern="1200" baseline="0">
                    <a:solidFill>
                      <a:srgbClr val="7030A0"/>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Hoja1!$A$2:$A$5</c:f>
              <c:strCache>
                <c:ptCount val="4"/>
                <c:pt idx="0">
                  <c:v>60 a 64 años</c:v>
                </c:pt>
                <c:pt idx="1">
                  <c:v>65 a 69 años</c:v>
                </c:pt>
                <c:pt idx="2">
                  <c:v>70 a 74 años</c:v>
                </c:pt>
                <c:pt idx="3">
                  <c:v>75 o más años</c:v>
                </c:pt>
              </c:strCache>
            </c:strRef>
          </c:cat>
          <c:val>
            <c:numRef>
              <c:f>Hoja1!$C$2:$C$5</c:f>
              <c:numCache>
                <c:formatCode>General</c:formatCode>
                <c:ptCount val="4"/>
                <c:pt idx="0">
                  <c:v>72.5</c:v>
                </c:pt>
                <c:pt idx="1">
                  <c:v>73.5</c:v>
                </c:pt>
                <c:pt idx="2">
                  <c:v>70</c:v>
                </c:pt>
                <c:pt idx="3">
                  <c:v>59.8</c:v>
                </c:pt>
              </c:numCache>
            </c:numRef>
          </c:val>
          <c:smooth val="0"/>
          <c:extLst>
            <c:ext xmlns:c16="http://schemas.microsoft.com/office/drawing/2014/chart" uri="{C3380CC4-5D6E-409C-BE32-E72D297353CC}">
              <c16:uniqueId val="{00000000-A91F-4A53-836D-3D5BA2A9743C}"/>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900">
                <a:latin typeface="Arial" panose="020B0604020202020204" pitchFamily="34" charset="0"/>
                <a:cs typeface="Arial" panose="020B0604020202020204" pitchFamily="34" charset="0"/>
              </a:defRPr>
            </a:pPr>
            <a:endParaRPr lang="es-ES"/>
          </a:p>
        </c:txPr>
        <c:crossAx val="104563456"/>
        <c:crosses val="autoZero"/>
        <c:auto val="1"/>
        <c:lblAlgn val="ctr"/>
        <c:lblOffset val="100"/>
        <c:noMultiLvlLbl val="0"/>
      </c:catAx>
      <c:valAx>
        <c:axId val="104563456"/>
        <c:scaling>
          <c:orientation val="minMax"/>
          <c:max val="12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1589255208435604"/>
          <c:y val="0.15726274864021317"/>
          <c:w val="0.75197439472185679"/>
          <c:h val="0.71539968975199786"/>
        </c:manualLayout>
      </c:layout>
      <c:doughnutChart>
        <c:varyColors val="1"/>
        <c:ser>
          <c:idx val="0"/>
          <c:order val="0"/>
          <c:tx>
            <c:strRef>
              <c:f>Hoja1!$B$1</c:f>
              <c:strCache>
                <c:ptCount val="1"/>
                <c:pt idx="0">
                  <c:v>FORMATO</c:v>
                </c:pt>
              </c:strCache>
            </c:strRef>
          </c:tx>
          <c:explosion val="2"/>
          <c:dPt>
            <c:idx val="0"/>
            <c:bubble3D val="0"/>
            <c:spPr>
              <a:solidFill>
                <a:srgbClr val="A9B6D7"/>
              </a:solidFill>
              <a:ln>
                <a:noFill/>
              </a:ln>
              <a:effectLst/>
            </c:spPr>
            <c:extLst>
              <c:ext xmlns:c16="http://schemas.microsoft.com/office/drawing/2014/chart" uri="{C3380CC4-5D6E-409C-BE32-E72D297353CC}">
                <c16:uniqueId val="{00000001-B5B5-48D9-8698-266BC1232100}"/>
              </c:ext>
            </c:extLst>
          </c:dPt>
          <c:dPt>
            <c:idx val="1"/>
            <c:bubble3D val="0"/>
            <c:explosion val="0"/>
            <c:spPr>
              <a:solidFill>
                <a:srgbClr val="1F2A44"/>
              </a:solidFill>
              <a:ln>
                <a:noFill/>
              </a:ln>
              <a:effectLst/>
            </c:spPr>
            <c:extLst>
              <c:ext xmlns:c16="http://schemas.microsoft.com/office/drawing/2014/chart" uri="{C3380CC4-5D6E-409C-BE32-E72D297353CC}">
                <c16:uniqueId val="{00000003-B5B5-48D9-8698-266BC1232100}"/>
              </c:ext>
            </c:extLst>
          </c:dPt>
          <c:dPt>
            <c:idx val="2"/>
            <c:bubble3D val="0"/>
            <c:explosion val="0"/>
            <c:spPr>
              <a:solidFill>
                <a:schemeClr val="bg1">
                  <a:lumMod val="50000"/>
                </a:schemeClr>
              </a:solidFill>
              <a:ln>
                <a:noFill/>
              </a:ln>
              <a:effectLst/>
            </c:spPr>
            <c:extLst>
              <c:ext xmlns:c16="http://schemas.microsoft.com/office/drawing/2014/chart" uri="{C3380CC4-5D6E-409C-BE32-E72D297353CC}">
                <c16:uniqueId val="{00000005-B5B5-48D9-8698-266BC1232100}"/>
              </c:ext>
            </c:extLst>
          </c:dPt>
          <c:dLbls>
            <c:dLbl>
              <c:idx val="0"/>
              <c:layout>
                <c:manualLayout>
                  <c:x val="-0.23091741100285301"/>
                  <c:y val="6.76489831928543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5B5-48D9-8698-266BC1232100}"/>
                </c:ext>
              </c:extLst>
            </c:dLbl>
            <c:dLbl>
              <c:idx val="1"/>
              <c:layout>
                <c:manualLayout>
                  <c:x val="0.1368075272117335"/>
                  <c:y val="0.16133517678046091"/>
                </c:manualLayout>
              </c:layout>
              <c:numFmt formatCode="0.0&quot;%&quot;" sourceLinked="0"/>
              <c:spPr>
                <a:noFill/>
                <a:ln>
                  <a:noFill/>
                </a:ln>
                <a:effectLst/>
              </c:spPr>
              <c:txPr>
                <a:bodyPr rot="0" spcFirstLastPara="1" vertOverflow="ellipsis" vert="horz" wrap="none" anchor="ctr" anchorCtr="1"/>
                <a:lstStyle/>
                <a:p>
                  <a:pPr>
                    <a:defRPr sz="1200" b="1"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3-B5B5-48D9-8698-266BC1232100}"/>
                </c:ext>
              </c:extLst>
            </c:dLbl>
            <c:dLbl>
              <c:idx val="2"/>
              <c:layout>
                <c:manualLayout>
                  <c:x val="7.6008640911697109E-2"/>
                  <c:y val="0.2116214143818480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5B5-48D9-8698-266BC1232100}"/>
                </c:ext>
              </c:extLst>
            </c:dLbl>
            <c:numFmt formatCode="0.0&quot;%&quot;" sourceLinked="0"/>
            <c:spPr>
              <a:noFill/>
              <a:ln>
                <a:noFill/>
              </a:ln>
              <a:effectLst/>
            </c:spPr>
            <c:txPr>
              <a:bodyPr rot="0" spcFirstLastPara="1" vertOverflow="ellipsis" vert="horz" wrap="none" anchor="ctr" anchorCtr="1"/>
              <a:lstStyle/>
              <a:p>
                <a:pPr>
                  <a:defRPr sz="12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Hoja1!$A$2:$A$4</c:f>
              <c:strCache>
                <c:ptCount val="3"/>
                <c:pt idx="0">
                  <c:v>castellano</c:v>
                </c:pt>
                <c:pt idx="1">
                  <c:v>catalán</c:v>
                </c:pt>
                <c:pt idx="2">
                  <c:v>otro</c:v>
                </c:pt>
              </c:strCache>
            </c:strRef>
          </c:cat>
          <c:val>
            <c:numRef>
              <c:f>Hoja1!$B$2:$B$4</c:f>
              <c:numCache>
                <c:formatCode>General</c:formatCode>
                <c:ptCount val="3"/>
                <c:pt idx="0">
                  <c:v>92.1</c:v>
                </c:pt>
                <c:pt idx="1">
                  <c:v>6.6</c:v>
                </c:pt>
                <c:pt idx="2">
                  <c:v>1.300000000000006</c:v>
                </c:pt>
              </c:numCache>
            </c:numRef>
          </c:val>
          <c:extLst>
            <c:ext xmlns:c16="http://schemas.microsoft.com/office/drawing/2014/chart" uri="{C3380CC4-5D6E-409C-BE32-E72D297353CC}">
              <c16:uniqueId val="{00000006-B5B5-48D9-8698-266BC1232100}"/>
            </c:ext>
          </c:extLst>
        </c:ser>
        <c:dLbls>
          <c:showLegendKey val="0"/>
          <c:showVal val="0"/>
          <c:showCatName val="0"/>
          <c:showSerName val="0"/>
          <c:showPercent val="0"/>
          <c:showBubbleSize val="0"/>
          <c:showLeaderLines val="0"/>
        </c:dLbls>
        <c:firstSliceAng val="153"/>
        <c:holeSize val="2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s-ES"/>
    </a:p>
  </c:txPr>
  <c:externalData r:id="rId3">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
          <c:y val="0"/>
          <c:w val="1"/>
          <c:h val="0.95837440473728885"/>
        </c:manualLayout>
      </c:layout>
      <c:lineChart>
        <c:grouping val="standard"/>
        <c:varyColors val="0"/>
        <c:ser>
          <c:idx val="0"/>
          <c:order val="0"/>
          <c:tx>
            <c:strRef>
              <c:f>Hoja1!$B$1</c:f>
              <c:strCache>
                <c:ptCount val="1"/>
                <c:pt idx="0">
                  <c:v>hombre</c:v>
                </c:pt>
              </c:strCache>
            </c:strRef>
          </c:tx>
          <c:spPr>
            <a:ln w="28575" cap="flat" cmpd="sng" algn="ctr">
              <a:solidFill>
                <a:schemeClr val="tx1">
                  <a:lumMod val="95000"/>
                  <a:lumOff val="5000"/>
                </a:schemeClr>
              </a:solidFill>
              <a:prstDash val="solid"/>
              <a:miter lim="800000"/>
            </a:ln>
            <a:effectLst/>
          </c:spPr>
          <c:marker>
            <c:symbol val="circle"/>
            <c:size val="8"/>
            <c:spPr>
              <a:solidFill>
                <a:schemeClr val="bg1">
                  <a:lumMod val="85000"/>
                </a:schemeClr>
              </a:solidFill>
              <a:ln w="12700" cap="flat" cmpd="sng" algn="ctr">
                <a:solidFill>
                  <a:schemeClr val="tx1">
                    <a:lumMod val="95000"/>
                    <a:lumOff val="5000"/>
                  </a:schemeClr>
                </a:solidFill>
                <a:prstDash val="solid"/>
                <a:miter lim="800000"/>
              </a:ln>
              <a:effectLst/>
            </c:spPr>
          </c:marker>
          <c:dPt>
            <c:idx val="0"/>
            <c:bubble3D val="0"/>
            <c:extLst>
              <c:ext xmlns:c16="http://schemas.microsoft.com/office/drawing/2014/chart" uri="{C3380CC4-5D6E-409C-BE32-E72D297353CC}">
                <c16:uniqueId val="{00000000-8223-477D-89D8-216E0A01C30C}"/>
              </c:ext>
            </c:extLst>
          </c:dPt>
          <c:dPt>
            <c:idx val="1"/>
            <c:bubble3D val="0"/>
            <c:extLst>
              <c:ext xmlns:c16="http://schemas.microsoft.com/office/drawing/2014/chart" uri="{C3380CC4-5D6E-409C-BE32-E72D297353CC}">
                <c16:uniqueId val="{00000001-8223-477D-89D8-216E0A01C30C}"/>
              </c:ext>
            </c:extLst>
          </c:dPt>
          <c:dPt>
            <c:idx val="2"/>
            <c:bubble3D val="0"/>
            <c:extLst>
              <c:ext xmlns:c16="http://schemas.microsoft.com/office/drawing/2014/chart" uri="{C3380CC4-5D6E-409C-BE32-E72D297353CC}">
                <c16:uniqueId val="{00000002-8223-477D-89D8-216E0A01C30C}"/>
              </c:ext>
            </c:extLst>
          </c:dPt>
          <c:dPt>
            <c:idx val="3"/>
            <c:bubble3D val="0"/>
            <c:extLst>
              <c:ext xmlns:c16="http://schemas.microsoft.com/office/drawing/2014/chart" uri="{C3380CC4-5D6E-409C-BE32-E72D297353CC}">
                <c16:uniqueId val="{00000003-8223-477D-89D8-216E0A01C30C}"/>
              </c:ext>
            </c:extLst>
          </c:dPt>
          <c:dLbls>
            <c:dLbl>
              <c:idx val="0"/>
              <c:layout>
                <c:manualLayout>
                  <c:x val="-8.4621265332632187E-2"/>
                  <c:y val="5.1462568778108647E-2"/>
                </c:manualLayout>
              </c:layout>
              <c:tx>
                <c:rich>
                  <a:bodyPr/>
                  <a:lstStyle/>
                  <a:p>
                    <a:fld id="{385FFA4A-B518-4769-9805-21AA1BB5DD02}" type="VALUE">
                      <a:rPr lang="en-US"/>
                      <a:pPr/>
                      <a:t>[VALOR]</a:t>
                    </a:fld>
                    <a:endParaRPr lang="es-E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223-477D-89D8-216E0A01C30C}"/>
                </c:ext>
              </c:extLst>
            </c:dLbl>
            <c:dLbl>
              <c:idx val="1"/>
              <c:layout>
                <c:manualLayout>
                  <c:x val="-8.8272662164427348E-2"/>
                  <c:y val="8.0643481244562082E-2"/>
                </c:manualLayout>
              </c:layout>
              <c:tx>
                <c:rich>
                  <a:bodyPr/>
                  <a:lstStyle/>
                  <a:p>
                    <a:fld id="{980D6ECB-EBDA-423E-B464-0AADB7CC61DE}" type="VALUE">
                      <a:rPr lang="en-US"/>
                      <a:pPr/>
                      <a:t>[VALOR]</a:t>
                    </a:fld>
                    <a:endParaRPr lang="es-E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223-477D-89D8-216E0A01C30C}"/>
                </c:ext>
              </c:extLst>
            </c:dLbl>
            <c:dLbl>
              <c:idx val="2"/>
              <c:layout>
                <c:manualLayout>
                  <c:x val="-7.3030811751517558E-2"/>
                  <c:y val="8.1692002744997119E-2"/>
                </c:manualLayout>
              </c:layout>
              <c:tx>
                <c:rich>
                  <a:bodyPr wrap="none" anchorCtr="0"/>
                  <a:lstStyle/>
                  <a:p>
                    <a:pPr algn="ctr" rtl="0">
                      <a:defRPr lang="en-US" sz="1000" b="0" i="0" u="none" strike="noStrike" kern="1200" baseline="0">
                        <a:solidFill>
                          <a:schemeClr val="tx1">
                            <a:lumMod val="85000"/>
                            <a:lumOff val="15000"/>
                          </a:schemeClr>
                        </a:solidFill>
                        <a:latin typeface="Segoe UI" panose="020B0502040204020203" pitchFamily="34" charset="0"/>
                        <a:ea typeface="Verdana" panose="020B0604030504040204" pitchFamily="34" charset="0"/>
                        <a:cs typeface="Segoe UI" panose="020B0502040204020203" pitchFamily="34" charset="0"/>
                      </a:defRPr>
                    </a:pPr>
                    <a:fld id="{5DCE6411-12E3-45D5-926B-45956FD2E056}" type="VALUE">
                      <a:rPr lang="en-US" sz="1000">
                        <a:latin typeface="Segoe UI" panose="020B0502040204020203" pitchFamily="34" charset="0"/>
                        <a:cs typeface="Segoe UI" panose="020B0502040204020203" pitchFamily="34" charset="0"/>
                      </a:rPr>
                      <a:pPr algn="ctr" rtl="0">
                        <a:defRPr lang="en-US" sz="1000" b="0" i="0" u="none" strike="noStrike" kern="1200" baseline="0">
                          <a:solidFill>
                            <a:schemeClr val="tx1">
                              <a:lumMod val="85000"/>
                              <a:lumOff val="15000"/>
                            </a:schemeClr>
                          </a:solidFill>
                          <a:latin typeface="Segoe UI" panose="020B0502040204020203" pitchFamily="34" charset="0"/>
                          <a:ea typeface="Verdana" panose="020B0604030504040204" pitchFamily="34" charset="0"/>
                          <a:cs typeface="Segoe UI" panose="020B0502040204020203" pitchFamily="34" charset="0"/>
                        </a:defRPr>
                      </a:pPr>
                      <a:t>[VALOR]</a:t>
                    </a:fld>
                    <a:endParaRPr lang="es-ES"/>
                  </a:p>
                </c:rich>
              </c:tx>
              <c:numFmt formatCode="0.0&quot;%&quot;" sourceLinked="0"/>
              <c:spPr>
                <a:noFill/>
                <a:ln>
                  <a:noFill/>
                </a:ln>
                <a:effectLst/>
              </c:sp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8223-477D-89D8-216E0A01C30C}"/>
                </c:ext>
              </c:extLst>
            </c:dLbl>
            <c:dLbl>
              <c:idx val="3"/>
              <c:layout>
                <c:manualLayout>
                  <c:x val="-6.9590160894344957E-2"/>
                  <c:y val="9.4837965515973593E-2"/>
                </c:manualLayout>
              </c:layout>
              <c:tx>
                <c:rich>
                  <a:bodyPr wrap="none"/>
                  <a:lstStyle/>
                  <a:p>
                    <a:pPr>
                      <a:defRPr sz="1000" b="0">
                        <a:solidFill>
                          <a:schemeClr val="tx1">
                            <a:lumMod val="85000"/>
                            <a:lumOff val="15000"/>
                          </a:schemeClr>
                        </a:solidFill>
                        <a:latin typeface="Segoe UI" panose="020B0502040204020203" pitchFamily="34" charset="0"/>
                        <a:cs typeface="Segoe UI" panose="020B0502040204020203" pitchFamily="34" charset="0"/>
                      </a:defRPr>
                    </a:pPr>
                    <a:fld id="{0C43FABD-4C7B-4F90-9D63-5DE647121EB6}" type="VALUE">
                      <a:rPr lang="en-US" sz="1000">
                        <a:latin typeface="Segoe UI" panose="020B0502040204020203" pitchFamily="34" charset="0"/>
                        <a:cs typeface="Segoe UI" panose="020B0502040204020203" pitchFamily="34" charset="0"/>
                      </a:rPr>
                      <a:pPr>
                        <a:defRPr sz="1000" b="0">
                          <a:solidFill>
                            <a:schemeClr val="tx1">
                              <a:lumMod val="85000"/>
                              <a:lumOff val="15000"/>
                            </a:schemeClr>
                          </a:solidFill>
                          <a:latin typeface="Segoe UI" panose="020B0502040204020203" pitchFamily="34" charset="0"/>
                          <a:cs typeface="Segoe UI" panose="020B0502040204020203" pitchFamily="34" charset="0"/>
                        </a:defRPr>
                      </a:pPr>
                      <a:t>[VALOR]</a:t>
                    </a:fld>
                    <a:endParaRPr lang="es-ES"/>
                  </a:p>
                </c:rich>
              </c:tx>
              <c:numFmt formatCode="0.0&quot;%&quot;" sourceLinked="0"/>
              <c:spPr>
                <a:noFill/>
                <a:ln>
                  <a:noFill/>
                </a:ln>
                <a:effectLst/>
              </c:sp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8223-477D-89D8-216E0A01C30C}"/>
                </c:ext>
              </c:extLst>
            </c:dLbl>
            <c:numFmt formatCode="0.0&quot;%&quot;" sourceLinked="0"/>
            <c:spPr>
              <a:noFill/>
              <a:ln>
                <a:noFill/>
              </a:ln>
              <a:effectLst/>
            </c:spPr>
            <c:txPr>
              <a:bodyPr wrap="none"/>
              <a:lstStyle/>
              <a:p>
                <a:pPr>
                  <a:defRPr sz="1000">
                    <a:solidFill>
                      <a:schemeClr val="tx1">
                        <a:lumMod val="85000"/>
                        <a:lumOff val="15000"/>
                      </a:schemeClr>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Hoja1!$A$2:$A$5</c:f>
              <c:strCache>
                <c:ptCount val="4"/>
                <c:pt idx="0">
                  <c:v>60 a 64 años</c:v>
                </c:pt>
                <c:pt idx="1">
                  <c:v>65 a 69 años</c:v>
                </c:pt>
                <c:pt idx="2">
                  <c:v>70 a 74 años</c:v>
                </c:pt>
                <c:pt idx="3">
                  <c:v>75 o más años</c:v>
                </c:pt>
              </c:strCache>
            </c:strRef>
          </c:cat>
          <c:val>
            <c:numRef>
              <c:f>Hoja1!$B$2:$B$5</c:f>
              <c:numCache>
                <c:formatCode>General</c:formatCode>
                <c:ptCount val="4"/>
                <c:pt idx="0">
                  <c:v>23.5</c:v>
                </c:pt>
                <c:pt idx="1">
                  <c:v>29.5</c:v>
                </c:pt>
                <c:pt idx="2">
                  <c:v>26.9</c:v>
                </c:pt>
                <c:pt idx="3">
                  <c:v>23</c:v>
                </c:pt>
              </c:numCache>
            </c:numRef>
          </c:val>
          <c:smooth val="0"/>
          <c:extLst>
            <c:ext xmlns:c16="http://schemas.microsoft.com/office/drawing/2014/chart" uri="{C3380CC4-5D6E-409C-BE32-E72D297353CC}">
              <c16:uniqueId val="{00000004-8223-477D-89D8-216E0A01C30C}"/>
            </c:ext>
          </c:extLst>
        </c:ser>
        <c:ser>
          <c:idx val="1"/>
          <c:order val="1"/>
          <c:tx>
            <c:strRef>
              <c:f>Hoja1!$C$1</c:f>
              <c:strCache>
                <c:ptCount val="1"/>
                <c:pt idx="0">
                  <c:v>mujer</c:v>
                </c:pt>
              </c:strCache>
            </c:strRef>
          </c:tx>
          <c:spPr>
            <a:ln>
              <a:solidFill>
                <a:srgbClr val="7030A0"/>
              </a:solidFill>
            </a:ln>
          </c:spPr>
          <c:marker>
            <c:symbol val="square"/>
            <c:size val="8"/>
            <c:spPr>
              <a:solidFill>
                <a:srgbClr val="97B9E0"/>
              </a:solidFill>
              <a:ln>
                <a:solidFill>
                  <a:srgbClr val="7030A0"/>
                </a:solidFill>
              </a:ln>
            </c:spPr>
          </c:marker>
          <c:dLbls>
            <c:dLbl>
              <c:idx val="0"/>
              <c:layout>
                <c:manualLayout>
                  <c:x val="-5.8422349308721575E-2"/>
                  <c:y val="-0.13209456147445559"/>
                </c:manualLayout>
              </c:layout>
              <c:tx>
                <c:rich>
                  <a:bodyPr/>
                  <a:lstStyle/>
                  <a:p>
                    <a:fld id="{3CEF1E2D-4DC9-4717-8C1C-8ED1311A57B4}" type="VALUE">
                      <a:rPr lang="en-US"/>
                      <a:pPr/>
                      <a:t>[VALOR]</a:t>
                    </a:fld>
                    <a:endParaRPr lang="es-E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91F-4A53-836D-3D5BA2A9743C}"/>
                </c:ext>
              </c:extLst>
            </c:dLbl>
            <c:dLbl>
              <c:idx val="1"/>
              <c:layout>
                <c:manualLayout>
                  <c:x val="-9.1284920794877461E-2"/>
                  <c:y val="-0.11264057899031467"/>
                </c:manualLayout>
              </c:layout>
              <c:tx>
                <c:rich>
                  <a:bodyPr/>
                  <a:lstStyle/>
                  <a:p>
                    <a:fld id="{05CC4B35-2A60-4DB7-BA69-F9150FAAA558}" type="VALUE">
                      <a:rPr lang="en-US"/>
                      <a:pPr/>
                      <a:t>[VALOR]</a:t>
                    </a:fld>
                    <a:endParaRPr lang="es-E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A91F-4A53-836D-3D5BA2A9743C}"/>
                </c:ext>
              </c:extLst>
            </c:dLbl>
            <c:dLbl>
              <c:idx val="2"/>
              <c:layout>
                <c:manualLayout>
                  <c:x val="-7.6679333467697064E-2"/>
                  <c:y val="-9.0088599683835202E-2"/>
                </c:manualLayout>
              </c:layout>
              <c:tx>
                <c:rich>
                  <a:bodyPr/>
                  <a:lstStyle/>
                  <a:p>
                    <a:fld id="{9FEA2D79-C8F6-4145-9E61-0A2CE68CB491}" type="VALUE">
                      <a:rPr lang="en-US"/>
                      <a:pPr/>
                      <a:t>[VALOR]</a:t>
                    </a:fld>
                    <a:endParaRPr lang="es-E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91F-4A53-836D-3D5BA2A9743C}"/>
                </c:ext>
              </c:extLst>
            </c:dLbl>
            <c:dLbl>
              <c:idx val="3"/>
              <c:layout>
                <c:manualLayout>
                  <c:x val="-6.5725142972311912E-2"/>
                  <c:y val="-0.12234384765265983"/>
                </c:manualLayout>
              </c:layout>
              <c:tx>
                <c:rich>
                  <a:bodyPr/>
                  <a:lstStyle/>
                  <a:p>
                    <a:fld id="{CAE68A37-E69C-462C-A62A-D0104B95DF98}" type="VALUE">
                      <a:rPr lang="en-US"/>
                      <a:pPr/>
                      <a:t>[VALOR]</a:t>
                    </a:fld>
                    <a:endParaRPr lang="es-E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A91F-4A53-836D-3D5BA2A9743C}"/>
                </c:ext>
              </c:extLst>
            </c:dLbl>
            <c:numFmt formatCode="0.0&quot;%&quot;" sourceLinked="0"/>
            <c:spPr>
              <a:noFill/>
              <a:ln>
                <a:noFill/>
              </a:ln>
              <a:effectLst/>
            </c:spPr>
            <c:txPr>
              <a:bodyPr wrap="square" lIns="38100" tIns="19050" rIns="38100" bIns="19050" anchor="ctr" anchorCtr="0">
                <a:spAutoFit/>
              </a:bodyPr>
              <a:lstStyle/>
              <a:p>
                <a:pPr algn="ctr">
                  <a:defRPr lang="es-ES" sz="1000" b="0" i="0" u="none" strike="noStrike" kern="1200" baseline="0">
                    <a:solidFill>
                      <a:srgbClr val="7030A0"/>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Hoja1!$A$2:$A$5</c:f>
              <c:strCache>
                <c:ptCount val="4"/>
                <c:pt idx="0">
                  <c:v>60 a 64 años</c:v>
                </c:pt>
                <c:pt idx="1">
                  <c:v>65 a 69 años</c:v>
                </c:pt>
                <c:pt idx="2">
                  <c:v>70 a 74 años</c:v>
                </c:pt>
                <c:pt idx="3">
                  <c:v>75 o más años</c:v>
                </c:pt>
              </c:strCache>
            </c:strRef>
          </c:cat>
          <c:val>
            <c:numRef>
              <c:f>Hoja1!$C$2:$C$5</c:f>
              <c:numCache>
                <c:formatCode>General</c:formatCode>
                <c:ptCount val="4"/>
                <c:pt idx="0">
                  <c:v>35.6</c:v>
                </c:pt>
                <c:pt idx="1">
                  <c:v>33.299999999999997</c:v>
                </c:pt>
                <c:pt idx="2">
                  <c:v>30.8</c:v>
                </c:pt>
                <c:pt idx="3">
                  <c:v>33.4</c:v>
                </c:pt>
              </c:numCache>
            </c:numRef>
          </c:val>
          <c:smooth val="0"/>
          <c:extLst>
            <c:ext xmlns:c16="http://schemas.microsoft.com/office/drawing/2014/chart" uri="{C3380CC4-5D6E-409C-BE32-E72D297353CC}">
              <c16:uniqueId val="{00000000-A91F-4A53-836D-3D5BA2A9743C}"/>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9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2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
          <c:y val="0"/>
          <c:w val="1"/>
          <c:h val="0.95837440473728885"/>
        </c:manualLayout>
      </c:layout>
      <c:lineChart>
        <c:grouping val="standard"/>
        <c:varyColors val="0"/>
        <c:ser>
          <c:idx val="0"/>
          <c:order val="0"/>
          <c:tx>
            <c:strRef>
              <c:f>Hoja1!$B$1</c:f>
              <c:strCache>
                <c:ptCount val="1"/>
                <c:pt idx="0">
                  <c:v>hombre</c:v>
                </c:pt>
              </c:strCache>
            </c:strRef>
          </c:tx>
          <c:spPr>
            <a:ln w="28575" cap="flat" cmpd="sng" algn="ctr">
              <a:solidFill>
                <a:schemeClr val="tx1">
                  <a:lumMod val="95000"/>
                  <a:lumOff val="5000"/>
                </a:schemeClr>
              </a:solidFill>
              <a:prstDash val="solid"/>
              <a:miter lim="800000"/>
            </a:ln>
            <a:effectLst/>
          </c:spPr>
          <c:marker>
            <c:symbol val="circle"/>
            <c:size val="8"/>
            <c:spPr>
              <a:solidFill>
                <a:schemeClr val="bg1">
                  <a:lumMod val="85000"/>
                </a:schemeClr>
              </a:solidFill>
              <a:ln w="12700" cap="flat" cmpd="sng" algn="ctr">
                <a:solidFill>
                  <a:schemeClr val="tx1">
                    <a:lumMod val="95000"/>
                    <a:lumOff val="5000"/>
                  </a:schemeClr>
                </a:solidFill>
                <a:prstDash val="solid"/>
                <a:miter lim="800000"/>
              </a:ln>
              <a:effectLst/>
            </c:spPr>
          </c:marker>
          <c:dPt>
            <c:idx val="0"/>
            <c:bubble3D val="0"/>
            <c:extLst>
              <c:ext xmlns:c16="http://schemas.microsoft.com/office/drawing/2014/chart" uri="{C3380CC4-5D6E-409C-BE32-E72D297353CC}">
                <c16:uniqueId val="{00000000-8223-477D-89D8-216E0A01C30C}"/>
              </c:ext>
            </c:extLst>
          </c:dPt>
          <c:dPt>
            <c:idx val="1"/>
            <c:bubble3D val="0"/>
            <c:extLst>
              <c:ext xmlns:c16="http://schemas.microsoft.com/office/drawing/2014/chart" uri="{C3380CC4-5D6E-409C-BE32-E72D297353CC}">
                <c16:uniqueId val="{00000001-8223-477D-89D8-216E0A01C30C}"/>
              </c:ext>
            </c:extLst>
          </c:dPt>
          <c:dPt>
            <c:idx val="2"/>
            <c:bubble3D val="0"/>
            <c:extLst>
              <c:ext xmlns:c16="http://schemas.microsoft.com/office/drawing/2014/chart" uri="{C3380CC4-5D6E-409C-BE32-E72D297353CC}">
                <c16:uniqueId val="{00000002-8223-477D-89D8-216E0A01C30C}"/>
              </c:ext>
            </c:extLst>
          </c:dPt>
          <c:dPt>
            <c:idx val="3"/>
            <c:bubble3D val="0"/>
            <c:extLst>
              <c:ext xmlns:c16="http://schemas.microsoft.com/office/drawing/2014/chart" uri="{C3380CC4-5D6E-409C-BE32-E72D297353CC}">
                <c16:uniqueId val="{00000003-8223-477D-89D8-216E0A01C30C}"/>
              </c:ext>
            </c:extLst>
          </c:dPt>
          <c:dLbls>
            <c:dLbl>
              <c:idx val="2"/>
              <c:tx>
                <c:rich>
                  <a:bodyPr wrap="none" anchorCtr="0"/>
                  <a:lstStyle/>
                  <a:p>
                    <a:pPr algn="ctr" rtl="0">
                      <a:defRPr lang="en-US" sz="1000" b="0" i="0" u="none" strike="noStrike" kern="1200" baseline="0">
                        <a:solidFill>
                          <a:schemeClr val="tx1">
                            <a:lumMod val="85000"/>
                            <a:lumOff val="15000"/>
                          </a:schemeClr>
                        </a:solidFill>
                        <a:latin typeface="Segoe UI" panose="020B0502040204020203" pitchFamily="34" charset="0"/>
                        <a:ea typeface="Verdana" panose="020B0604030504040204" pitchFamily="34" charset="0"/>
                        <a:cs typeface="Segoe UI" panose="020B0502040204020203" pitchFamily="34" charset="0"/>
                      </a:defRPr>
                    </a:pPr>
                    <a:fld id="{31EA68AE-6F84-4CAA-99D1-367FD9619EA3}" type="VALUE">
                      <a:rPr lang="en-US" sz="1000">
                        <a:latin typeface="Segoe UI" panose="020B0502040204020203" pitchFamily="34" charset="0"/>
                        <a:cs typeface="Segoe UI" panose="020B0502040204020203" pitchFamily="34" charset="0"/>
                      </a:rPr>
                      <a:pPr algn="ctr" rtl="0">
                        <a:defRPr lang="en-US" sz="1000" b="0" i="0" u="none" strike="noStrike" kern="1200" baseline="0">
                          <a:solidFill>
                            <a:schemeClr val="tx1">
                              <a:lumMod val="85000"/>
                              <a:lumOff val="15000"/>
                            </a:schemeClr>
                          </a:solidFill>
                          <a:latin typeface="Segoe UI" panose="020B0502040204020203" pitchFamily="34" charset="0"/>
                          <a:ea typeface="Verdana" panose="020B0604030504040204" pitchFamily="34" charset="0"/>
                          <a:cs typeface="Segoe UI" panose="020B0502040204020203" pitchFamily="34" charset="0"/>
                        </a:defRPr>
                      </a:pPr>
                      <a:t>[VALOR]</a:t>
                    </a:fld>
                    <a:endParaRPr lang="es-ES"/>
                  </a:p>
                </c:rich>
              </c:tx>
              <c:numFmt formatCode="0.0&quot;%&quot;" sourceLinked="0"/>
              <c:spPr>
                <a:noFill/>
                <a:ln>
                  <a:noFill/>
                </a:ln>
                <a:effectLst/>
              </c:sp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8223-477D-89D8-216E0A01C30C}"/>
                </c:ext>
              </c:extLst>
            </c:dLbl>
            <c:dLbl>
              <c:idx val="3"/>
              <c:tx>
                <c:rich>
                  <a:bodyPr wrap="none"/>
                  <a:lstStyle/>
                  <a:p>
                    <a:pPr>
                      <a:defRPr sz="1000" b="0">
                        <a:solidFill>
                          <a:schemeClr val="tx1">
                            <a:lumMod val="85000"/>
                            <a:lumOff val="15000"/>
                          </a:schemeClr>
                        </a:solidFill>
                        <a:latin typeface="Segoe UI" panose="020B0502040204020203" pitchFamily="34" charset="0"/>
                        <a:cs typeface="Segoe UI" panose="020B0502040204020203" pitchFamily="34" charset="0"/>
                      </a:defRPr>
                    </a:pPr>
                    <a:fld id="{1543A332-6698-43AE-92FC-82E2878F0E37}" type="VALUE">
                      <a:rPr lang="en-US" sz="1000">
                        <a:latin typeface="Segoe UI" panose="020B0502040204020203" pitchFamily="34" charset="0"/>
                        <a:cs typeface="Segoe UI" panose="020B0502040204020203" pitchFamily="34" charset="0"/>
                      </a:rPr>
                      <a:pPr>
                        <a:defRPr sz="1000" b="0">
                          <a:solidFill>
                            <a:schemeClr val="tx1">
                              <a:lumMod val="85000"/>
                              <a:lumOff val="15000"/>
                            </a:schemeClr>
                          </a:solidFill>
                          <a:latin typeface="Segoe UI" panose="020B0502040204020203" pitchFamily="34" charset="0"/>
                          <a:cs typeface="Segoe UI" panose="020B0502040204020203" pitchFamily="34" charset="0"/>
                        </a:defRPr>
                      </a:pPr>
                      <a:t>[VALOR]</a:t>
                    </a:fld>
                    <a:endParaRPr lang="es-ES"/>
                  </a:p>
                </c:rich>
              </c:tx>
              <c:numFmt formatCode="0.0&quot;%&quot;" sourceLinked="0"/>
              <c:spPr>
                <a:noFill/>
                <a:ln>
                  <a:noFill/>
                </a:ln>
                <a:effectLst/>
              </c:sp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8223-477D-89D8-216E0A01C30C}"/>
                </c:ext>
              </c:extLst>
            </c:dLbl>
            <c:numFmt formatCode="0.0&quot;%&quot;" sourceLinked="0"/>
            <c:spPr>
              <a:noFill/>
              <a:ln>
                <a:noFill/>
              </a:ln>
              <a:effectLst/>
            </c:spPr>
            <c:txPr>
              <a:bodyPr wrap="none"/>
              <a:lstStyle/>
              <a:p>
                <a:pPr>
                  <a:defRPr sz="1000">
                    <a:solidFill>
                      <a:schemeClr val="tx1">
                        <a:lumMod val="85000"/>
                        <a:lumOff val="15000"/>
                      </a:schemeClr>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Hoja1!$A$2:$A$5</c:f>
              <c:strCache>
                <c:ptCount val="4"/>
                <c:pt idx="0">
                  <c:v>60 a 64 años</c:v>
                </c:pt>
                <c:pt idx="1">
                  <c:v>65 a 69 años</c:v>
                </c:pt>
                <c:pt idx="2">
                  <c:v>70 a 74 años</c:v>
                </c:pt>
                <c:pt idx="3">
                  <c:v>75 o más años</c:v>
                </c:pt>
              </c:strCache>
            </c:strRef>
          </c:cat>
          <c:val>
            <c:numRef>
              <c:f>Hoja1!$B$2:$B$5</c:f>
              <c:numCache>
                <c:formatCode>General</c:formatCode>
                <c:ptCount val="4"/>
                <c:pt idx="0">
                  <c:v>90.8</c:v>
                </c:pt>
                <c:pt idx="1">
                  <c:v>92.1</c:v>
                </c:pt>
                <c:pt idx="2">
                  <c:v>83.7</c:v>
                </c:pt>
                <c:pt idx="3">
                  <c:v>74</c:v>
                </c:pt>
              </c:numCache>
            </c:numRef>
          </c:val>
          <c:smooth val="0"/>
          <c:extLst>
            <c:ext xmlns:c16="http://schemas.microsoft.com/office/drawing/2014/chart" uri="{C3380CC4-5D6E-409C-BE32-E72D297353CC}">
              <c16:uniqueId val="{00000004-8223-477D-89D8-216E0A01C30C}"/>
            </c:ext>
          </c:extLst>
        </c:ser>
        <c:ser>
          <c:idx val="1"/>
          <c:order val="1"/>
          <c:tx>
            <c:strRef>
              <c:f>Hoja1!$C$1</c:f>
              <c:strCache>
                <c:ptCount val="1"/>
                <c:pt idx="0">
                  <c:v>mujer</c:v>
                </c:pt>
              </c:strCache>
            </c:strRef>
          </c:tx>
          <c:spPr>
            <a:ln>
              <a:solidFill>
                <a:srgbClr val="7030A0"/>
              </a:solidFill>
            </a:ln>
          </c:spPr>
          <c:marker>
            <c:symbol val="square"/>
            <c:size val="8"/>
            <c:spPr>
              <a:solidFill>
                <a:srgbClr val="97B9E0"/>
              </a:solidFill>
              <a:ln>
                <a:solidFill>
                  <a:srgbClr val="7030A0"/>
                </a:solidFill>
              </a:ln>
            </c:spPr>
          </c:marker>
          <c:dLbls>
            <c:dLbl>
              <c:idx val="2"/>
              <c:layout>
                <c:manualLayout>
                  <c:x val="-8.8272662164427348E-2"/>
                  <c:y val="8.9974480104898016E-2"/>
                </c:manualLayout>
              </c:layout>
              <c:tx>
                <c:rich>
                  <a:bodyPr/>
                  <a:lstStyle/>
                  <a:p>
                    <a:fld id="{6B4F5055-3784-48DB-A1CF-68408F7E2285}" type="VALUE">
                      <a:rPr lang="en-US"/>
                      <a:pPr/>
                      <a:t>[VALOR]</a:t>
                    </a:fld>
                    <a:endParaRPr lang="es-E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91F-4A53-836D-3D5BA2A9743C}"/>
                </c:ext>
              </c:extLst>
            </c:dLbl>
            <c:dLbl>
              <c:idx val="3"/>
              <c:layout>
                <c:manualLayout>
                  <c:x val="-6.5938764062549865E-2"/>
                  <c:y val="8.0247509282746862E-2"/>
                </c:manualLayout>
              </c:layout>
              <c:tx>
                <c:rich>
                  <a:bodyPr/>
                  <a:lstStyle/>
                  <a:p>
                    <a:fld id="{CA2EEF90-A637-4B3F-9729-06456C0B125A}" type="VALUE">
                      <a:rPr lang="en-US"/>
                      <a:pPr/>
                      <a:t>[VALOR]</a:t>
                    </a:fld>
                    <a:endParaRPr lang="es-E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A91F-4A53-836D-3D5BA2A9743C}"/>
                </c:ext>
              </c:extLst>
            </c:dLbl>
            <c:numFmt formatCode="0.0&quot;%&quot;" sourceLinked="0"/>
            <c:spPr>
              <a:noFill/>
              <a:ln>
                <a:noFill/>
              </a:ln>
              <a:effectLst/>
            </c:spPr>
            <c:txPr>
              <a:bodyPr wrap="square" lIns="38100" tIns="19050" rIns="38100" bIns="19050" anchor="ctr" anchorCtr="0">
                <a:spAutoFit/>
              </a:bodyPr>
              <a:lstStyle/>
              <a:p>
                <a:pPr algn="ctr">
                  <a:defRPr lang="es-ES" sz="1000" b="0" i="0" u="none" strike="noStrike" kern="1200" baseline="0">
                    <a:solidFill>
                      <a:srgbClr val="7030A0"/>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Hoja1!$A$2:$A$5</c:f>
              <c:strCache>
                <c:ptCount val="4"/>
                <c:pt idx="0">
                  <c:v>60 a 64 años</c:v>
                </c:pt>
                <c:pt idx="1">
                  <c:v>65 a 69 años</c:v>
                </c:pt>
                <c:pt idx="2">
                  <c:v>70 a 74 años</c:v>
                </c:pt>
                <c:pt idx="3">
                  <c:v>75 o más años</c:v>
                </c:pt>
              </c:strCache>
            </c:strRef>
          </c:cat>
          <c:val>
            <c:numRef>
              <c:f>Hoja1!$C$2:$C$5</c:f>
              <c:numCache>
                <c:formatCode>General</c:formatCode>
                <c:ptCount val="4"/>
                <c:pt idx="0">
                  <c:v>86.6</c:v>
                </c:pt>
                <c:pt idx="1">
                  <c:v>84.2</c:v>
                </c:pt>
                <c:pt idx="2">
                  <c:v>70</c:v>
                </c:pt>
                <c:pt idx="3">
                  <c:v>58.6</c:v>
                </c:pt>
              </c:numCache>
            </c:numRef>
          </c:val>
          <c:smooth val="0"/>
          <c:extLst>
            <c:ext xmlns:c16="http://schemas.microsoft.com/office/drawing/2014/chart" uri="{C3380CC4-5D6E-409C-BE32-E72D297353CC}">
              <c16:uniqueId val="{00000000-A91F-4A53-836D-3D5BA2A9743C}"/>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9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2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
          <c:y val="0"/>
          <c:w val="1"/>
          <c:h val="0.95837440473728885"/>
        </c:manualLayout>
      </c:layout>
      <c:lineChart>
        <c:grouping val="standard"/>
        <c:varyColors val="0"/>
        <c:ser>
          <c:idx val="0"/>
          <c:order val="0"/>
          <c:tx>
            <c:strRef>
              <c:f>Hoja1!$B$1</c:f>
              <c:strCache>
                <c:ptCount val="1"/>
                <c:pt idx="0">
                  <c:v>hombre</c:v>
                </c:pt>
              </c:strCache>
            </c:strRef>
          </c:tx>
          <c:spPr>
            <a:ln w="28575" cap="flat" cmpd="sng" algn="ctr">
              <a:solidFill>
                <a:schemeClr val="tx1">
                  <a:lumMod val="95000"/>
                  <a:lumOff val="5000"/>
                </a:schemeClr>
              </a:solidFill>
              <a:prstDash val="solid"/>
              <a:miter lim="800000"/>
            </a:ln>
            <a:effectLst/>
          </c:spPr>
          <c:marker>
            <c:symbol val="circle"/>
            <c:size val="8"/>
            <c:spPr>
              <a:solidFill>
                <a:schemeClr val="bg1">
                  <a:lumMod val="85000"/>
                </a:schemeClr>
              </a:solidFill>
              <a:ln w="12700" cap="flat" cmpd="sng" algn="ctr">
                <a:solidFill>
                  <a:schemeClr val="tx1">
                    <a:lumMod val="95000"/>
                    <a:lumOff val="5000"/>
                  </a:schemeClr>
                </a:solidFill>
                <a:prstDash val="solid"/>
                <a:miter lim="800000"/>
              </a:ln>
              <a:effectLst/>
            </c:spPr>
          </c:marker>
          <c:dPt>
            <c:idx val="0"/>
            <c:bubble3D val="0"/>
            <c:extLst>
              <c:ext xmlns:c16="http://schemas.microsoft.com/office/drawing/2014/chart" uri="{C3380CC4-5D6E-409C-BE32-E72D297353CC}">
                <c16:uniqueId val="{00000000-8223-477D-89D8-216E0A01C30C}"/>
              </c:ext>
            </c:extLst>
          </c:dPt>
          <c:dPt>
            <c:idx val="1"/>
            <c:bubble3D val="0"/>
            <c:extLst>
              <c:ext xmlns:c16="http://schemas.microsoft.com/office/drawing/2014/chart" uri="{C3380CC4-5D6E-409C-BE32-E72D297353CC}">
                <c16:uniqueId val="{00000001-8223-477D-89D8-216E0A01C30C}"/>
              </c:ext>
            </c:extLst>
          </c:dPt>
          <c:dPt>
            <c:idx val="2"/>
            <c:bubble3D val="0"/>
            <c:extLst>
              <c:ext xmlns:c16="http://schemas.microsoft.com/office/drawing/2014/chart" uri="{C3380CC4-5D6E-409C-BE32-E72D297353CC}">
                <c16:uniqueId val="{00000002-8223-477D-89D8-216E0A01C30C}"/>
              </c:ext>
            </c:extLst>
          </c:dPt>
          <c:dPt>
            <c:idx val="3"/>
            <c:bubble3D val="0"/>
            <c:extLst>
              <c:ext xmlns:c16="http://schemas.microsoft.com/office/drawing/2014/chart" uri="{C3380CC4-5D6E-409C-BE32-E72D297353CC}">
                <c16:uniqueId val="{00000003-8223-477D-89D8-216E0A01C30C}"/>
              </c:ext>
            </c:extLst>
          </c:dPt>
          <c:dLbls>
            <c:dLbl>
              <c:idx val="0"/>
              <c:layout>
                <c:manualLayout>
                  <c:x val="-7.7318471669041988E-2"/>
                  <c:y val="7.767615899707378E-2"/>
                </c:manualLayout>
              </c:layout>
              <c:tx>
                <c:rich>
                  <a:bodyPr/>
                  <a:lstStyle/>
                  <a:p>
                    <a:fld id="{6BD3C08B-57AA-4FE2-8C6C-8E3D95B9BD3C}" type="VALUE">
                      <a:rPr lang="en-US"/>
                      <a:pPr/>
                      <a:t>[VALOR]</a:t>
                    </a:fld>
                    <a:endParaRPr lang="es-E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223-477D-89D8-216E0A01C30C}"/>
                </c:ext>
              </c:extLst>
            </c:dLbl>
            <c:dLbl>
              <c:idx val="1"/>
              <c:layout>
                <c:manualLayout>
                  <c:x val="-9.9226852659812584E-2"/>
                  <c:y val="-0.10261914676182729"/>
                </c:manualLayout>
              </c:layout>
              <c:tx>
                <c:rich>
                  <a:bodyPr/>
                  <a:lstStyle/>
                  <a:p>
                    <a:fld id="{B952B77B-F4B6-4722-BAB0-8C47531A0044}" type="VALUE">
                      <a:rPr lang="en-US"/>
                      <a:pPr/>
                      <a:t>[VALOR]</a:t>
                    </a:fld>
                    <a:endParaRPr lang="es-E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223-477D-89D8-216E0A01C30C}"/>
                </c:ext>
              </c:extLst>
            </c:dLbl>
            <c:dLbl>
              <c:idx val="2"/>
              <c:layout>
                <c:manualLayout>
                  <c:x val="-8.3985002246902918E-2"/>
                  <c:y val="-7.4764237956232812E-2"/>
                </c:manualLayout>
              </c:layout>
              <c:tx>
                <c:rich>
                  <a:bodyPr wrap="none" anchorCtr="0"/>
                  <a:lstStyle/>
                  <a:p>
                    <a:pPr algn="ctr" rtl="0">
                      <a:defRPr lang="en-US" sz="1000" b="0" i="0" u="none" strike="noStrike" kern="1200" baseline="0">
                        <a:solidFill>
                          <a:schemeClr val="tx1">
                            <a:lumMod val="85000"/>
                            <a:lumOff val="15000"/>
                          </a:schemeClr>
                        </a:solidFill>
                        <a:latin typeface="Segoe UI" panose="020B0502040204020203" pitchFamily="34" charset="0"/>
                        <a:ea typeface="Verdana" panose="020B0604030504040204" pitchFamily="34" charset="0"/>
                        <a:cs typeface="Segoe UI" panose="020B0502040204020203" pitchFamily="34" charset="0"/>
                      </a:defRPr>
                    </a:pPr>
                    <a:fld id="{2BEDF15B-8015-4C8D-A409-87999B219A86}" type="VALUE">
                      <a:rPr lang="en-US" sz="1000">
                        <a:latin typeface="Segoe UI" panose="020B0502040204020203" pitchFamily="34" charset="0"/>
                        <a:cs typeface="Segoe UI" panose="020B0502040204020203" pitchFamily="34" charset="0"/>
                      </a:rPr>
                      <a:pPr algn="ctr" rtl="0">
                        <a:defRPr lang="en-US" sz="1000" b="0" i="0" u="none" strike="noStrike" kern="1200" baseline="0">
                          <a:solidFill>
                            <a:schemeClr val="tx1">
                              <a:lumMod val="85000"/>
                              <a:lumOff val="15000"/>
                            </a:schemeClr>
                          </a:solidFill>
                          <a:latin typeface="Segoe UI" panose="020B0502040204020203" pitchFamily="34" charset="0"/>
                          <a:ea typeface="Verdana" panose="020B0604030504040204" pitchFamily="34" charset="0"/>
                          <a:cs typeface="Segoe UI" panose="020B0502040204020203" pitchFamily="34" charset="0"/>
                        </a:defRPr>
                      </a:pPr>
                      <a:t>[VALOR]</a:t>
                    </a:fld>
                    <a:endParaRPr lang="es-ES"/>
                  </a:p>
                </c:rich>
              </c:tx>
              <c:numFmt formatCode="0.0&quot;%&quot;" sourceLinked="0"/>
              <c:spPr>
                <a:noFill/>
                <a:ln>
                  <a:noFill/>
                </a:ln>
                <a:effectLst/>
              </c:sp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8223-477D-89D8-216E0A01C30C}"/>
                </c:ext>
              </c:extLst>
            </c:dLbl>
            <c:dLbl>
              <c:idx val="3"/>
              <c:layout>
                <c:manualLayout>
                  <c:x val="-4.4030383071779408E-2"/>
                  <c:y val="-0.10586763956041427"/>
                </c:manualLayout>
              </c:layout>
              <c:tx>
                <c:rich>
                  <a:bodyPr wrap="none"/>
                  <a:lstStyle/>
                  <a:p>
                    <a:pPr>
                      <a:defRPr sz="1000" b="0">
                        <a:solidFill>
                          <a:schemeClr val="tx1">
                            <a:lumMod val="85000"/>
                            <a:lumOff val="15000"/>
                          </a:schemeClr>
                        </a:solidFill>
                        <a:latin typeface="Segoe UI" panose="020B0502040204020203" pitchFamily="34" charset="0"/>
                        <a:cs typeface="Segoe UI" panose="020B0502040204020203" pitchFamily="34" charset="0"/>
                      </a:defRPr>
                    </a:pPr>
                    <a:fld id="{06FFF654-E201-45FA-9E9F-401E17186EEF}" type="VALUE">
                      <a:rPr lang="en-US" sz="1000">
                        <a:latin typeface="Segoe UI" panose="020B0502040204020203" pitchFamily="34" charset="0"/>
                        <a:cs typeface="Segoe UI" panose="020B0502040204020203" pitchFamily="34" charset="0"/>
                      </a:rPr>
                      <a:pPr>
                        <a:defRPr sz="1000" b="0">
                          <a:solidFill>
                            <a:schemeClr val="tx1">
                              <a:lumMod val="85000"/>
                              <a:lumOff val="15000"/>
                            </a:schemeClr>
                          </a:solidFill>
                          <a:latin typeface="Segoe UI" panose="020B0502040204020203" pitchFamily="34" charset="0"/>
                          <a:cs typeface="Segoe UI" panose="020B0502040204020203" pitchFamily="34" charset="0"/>
                        </a:defRPr>
                      </a:pPr>
                      <a:t>[VALOR]</a:t>
                    </a:fld>
                    <a:endParaRPr lang="es-ES"/>
                  </a:p>
                </c:rich>
              </c:tx>
              <c:numFmt formatCode="0.0&quot;%&quot;" sourceLinked="0"/>
              <c:spPr>
                <a:noFill/>
                <a:ln>
                  <a:noFill/>
                </a:ln>
                <a:effectLst/>
              </c:sp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8223-477D-89D8-216E0A01C30C}"/>
                </c:ext>
              </c:extLst>
            </c:dLbl>
            <c:numFmt formatCode="0.0&quot;%&quot;" sourceLinked="0"/>
            <c:spPr>
              <a:noFill/>
              <a:ln>
                <a:noFill/>
              </a:ln>
              <a:effectLst/>
            </c:spPr>
            <c:txPr>
              <a:bodyPr wrap="none"/>
              <a:lstStyle/>
              <a:p>
                <a:pPr>
                  <a:defRPr sz="1000">
                    <a:solidFill>
                      <a:schemeClr val="tx1">
                        <a:lumMod val="85000"/>
                        <a:lumOff val="15000"/>
                      </a:schemeClr>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Hoja1!$A$2:$A$5</c:f>
              <c:strCache>
                <c:ptCount val="4"/>
                <c:pt idx="0">
                  <c:v>60 a 64 años</c:v>
                </c:pt>
                <c:pt idx="1">
                  <c:v>65 a 69 años</c:v>
                </c:pt>
                <c:pt idx="2">
                  <c:v>70 a 74 años</c:v>
                </c:pt>
                <c:pt idx="3">
                  <c:v>75 o más años</c:v>
                </c:pt>
              </c:strCache>
            </c:strRef>
          </c:cat>
          <c:val>
            <c:numRef>
              <c:f>Hoja1!$B$2:$B$5</c:f>
              <c:numCache>
                <c:formatCode>General</c:formatCode>
                <c:ptCount val="4"/>
                <c:pt idx="0">
                  <c:v>23.4</c:v>
                </c:pt>
                <c:pt idx="1">
                  <c:v>25.5</c:v>
                </c:pt>
                <c:pt idx="2">
                  <c:v>26.9</c:v>
                </c:pt>
                <c:pt idx="3">
                  <c:v>19.3</c:v>
                </c:pt>
              </c:numCache>
            </c:numRef>
          </c:val>
          <c:smooth val="0"/>
          <c:extLst>
            <c:ext xmlns:c16="http://schemas.microsoft.com/office/drawing/2014/chart" uri="{C3380CC4-5D6E-409C-BE32-E72D297353CC}">
              <c16:uniqueId val="{00000004-8223-477D-89D8-216E0A01C30C}"/>
            </c:ext>
          </c:extLst>
        </c:ser>
        <c:ser>
          <c:idx val="1"/>
          <c:order val="1"/>
          <c:tx>
            <c:strRef>
              <c:f>Hoja1!$C$1</c:f>
              <c:strCache>
                <c:ptCount val="1"/>
                <c:pt idx="0">
                  <c:v>mujer</c:v>
                </c:pt>
              </c:strCache>
            </c:strRef>
          </c:tx>
          <c:spPr>
            <a:ln>
              <a:solidFill>
                <a:srgbClr val="7030A0"/>
              </a:solidFill>
            </a:ln>
          </c:spPr>
          <c:marker>
            <c:symbol val="square"/>
            <c:size val="8"/>
            <c:spPr>
              <a:solidFill>
                <a:srgbClr val="97B9E0"/>
              </a:solidFill>
              <a:ln>
                <a:solidFill>
                  <a:srgbClr val="7030A0"/>
                </a:solidFill>
              </a:ln>
            </c:spPr>
          </c:marker>
          <c:dLbls>
            <c:dLbl>
              <c:idx val="0"/>
              <c:layout>
                <c:manualLayout>
                  <c:x val="-7.3027936635901985E-2"/>
                  <c:y val="-8.5240393501288481E-2"/>
                </c:manualLayout>
              </c:layout>
              <c:tx>
                <c:rich>
                  <a:bodyPr/>
                  <a:lstStyle/>
                  <a:p>
                    <a:fld id="{768538E4-E881-4D97-B6CF-18CCAB193910}" type="VALUE">
                      <a:rPr lang="en-US"/>
                      <a:pPr/>
                      <a:t>[VALOR]</a:t>
                    </a:fld>
                    <a:endParaRPr lang="es-E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91F-4A53-836D-3D5BA2A9743C}"/>
                </c:ext>
              </c:extLst>
            </c:dLbl>
            <c:dLbl>
              <c:idx val="1"/>
              <c:layout>
                <c:manualLayout>
                  <c:x val="-9.858771445846766E-2"/>
                  <c:y val="9.7428893822397902E-2"/>
                </c:manualLayout>
              </c:layout>
              <c:tx>
                <c:rich>
                  <a:bodyPr/>
                  <a:lstStyle/>
                  <a:p>
                    <a:fld id="{78E356B2-8BFC-46C4-9401-2DC9044D5171}" type="VALUE">
                      <a:rPr lang="en-US"/>
                      <a:pPr/>
                      <a:t>[VALOR]</a:t>
                    </a:fld>
                    <a:endParaRPr lang="es-E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A91F-4A53-836D-3D5BA2A9743C}"/>
                </c:ext>
              </c:extLst>
            </c:dLbl>
            <c:dLbl>
              <c:idx val="2"/>
              <c:layout>
                <c:manualLayout>
                  <c:x val="-9.128492079487753E-2"/>
                  <c:y val="0.10112039560126586"/>
                </c:manualLayout>
              </c:layout>
              <c:tx>
                <c:rich>
                  <a:bodyPr/>
                  <a:lstStyle/>
                  <a:p>
                    <a:fld id="{DE8B3E7A-E1DE-434B-BC89-C99E7CAF1CF4}" type="VALUE">
                      <a:rPr lang="en-US"/>
                      <a:pPr/>
                      <a:t>[VALOR]</a:t>
                    </a:fld>
                    <a:endParaRPr lang="es-E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91F-4A53-836D-3D5BA2A9743C}"/>
                </c:ext>
              </c:extLst>
            </c:dLbl>
            <c:dLbl>
              <c:idx val="3"/>
              <c:layout>
                <c:manualLayout>
                  <c:x val="-1.8256984158975628E-2"/>
                  <c:y val="-2.7348612828130579E-2"/>
                </c:manualLayout>
              </c:layout>
              <c:tx>
                <c:rich>
                  <a:bodyPr/>
                  <a:lstStyle/>
                  <a:p>
                    <a:fld id="{3B404A49-F351-45E8-A7EB-B446EDD99849}" type="VALUE">
                      <a:rPr lang="en-US"/>
                      <a:pPr/>
                      <a:t>[VALOR]</a:t>
                    </a:fld>
                    <a:endParaRPr lang="es-E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A91F-4A53-836D-3D5BA2A9743C}"/>
                </c:ext>
              </c:extLst>
            </c:dLbl>
            <c:numFmt formatCode="0.0&quot;%&quot;" sourceLinked="0"/>
            <c:spPr>
              <a:noFill/>
              <a:ln>
                <a:noFill/>
              </a:ln>
              <a:effectLst/>
            </c:spPr>
            <c:txPr>
              <a:bodyPr wrap="square" lIns="38100" tIns="19050" rIns="38100" bIns="19050" anchor="ctr" anchorCtr="0">
                <a:spAutoFit/>
              </a:bodyPr>
              <a:lstStyle/>
              <a:p>
                <a:pPr algn="ctr">
                  <a:defRPr lang="es-ES" sz="1000" b="0" i="0" u="none" strike="noStrike" kern="1200" baseline="0">
                    <a:solidFill>
                      <a:srgbClr val="7030A0"/>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Hoja1!$A$2:$A$5</c:f>
              <c:strCache>
                <c:ptCount val="4"/>
                <c:pt idx="0">
                  <c:v>60 a 64 años</c:v>
                </c:pt>
                <c:pt idx="1">
                  <c:v>65 a 69 años</c:v>
                </c:pt>
                <c:pt idx="2">
                  <c:v>70 a 74 años</c:v>
                </c:pt>
                <c:pt idx="3">
                  <c:v>75 o más años</c:v>
                </c:pt>
              </c:strCache>
            </c:strRef>
          </c:cat>
          <c:val>
            <c:numRef>
              <c:f>Hoja1!$C$2:$C$5</c:f>
              <c:numCache>
                <c:formatCode>General</c:formatCode>
                <c:ptCount val="4"/>
                <c:pt idx="0">
                  <c:v>41.9</c:v>
                </c:pt>
                <c:pt idx="1">
                  <c:v>24.5</c:v>
                </c:pt>
                <c:pt idx="2">
                  <c:v>19.600000000000001</c:v>
                </c:pt>
                <c:pt idx="3">
                  <c:v>9.9</c:v>
                </c:pt>
              </c:numCache>
            </c:numRef>
          </c:val>
          <c:smooth val="0"/>
          <c:extLst>
            <c:ext xmlns:c16="http://schemas.microsoft.com/office/drawing/2014/chart" uri="{C3380CC4-5D6E-409C-BE32-E72D297353CC}">
              <c16:uniqueId val="{00000000-A91F-4A53-836D-3D5BA2A9743C}"/>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9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2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
          <c:y val="0"/>
          <c:w val="1"/>
          <c:h val="0.95837440473728885"/>
        </c:manualLayout>
      </c:layout>
      <c:lineChart>
        <c:grouping val="standard"/>
        <c:varyColors val="0"/>
        <c:ser>
          <c:idx val="0"/>
          <c:order val="0"/>
          <c:tx>
            <c:strRef>
              <c:f>Hoja1!$B$1</c:f>
              <c:strCache>
                <c:ptCount val="1"/>
                <c:pt idx="0">
                  <c:v>hombre</c:v>
                </c:pt>
              </c:strCache>
            </c:strRef>
          </c:tx>
          <c:spPr>
            <a:ln w="28575" cap="flat" cmpd="sng" algn="ctr">
              <a:solidFill>
                <a:schemeClr val="tx1">
                  <a:lumMod val="95000"/>
                  <a:lumOff val="5000"/>
                </a:schemeClr>
              </a:solidFill>
              <a:prstDash val="solid"/>
              <a:miter lim="800000"/>
            </a:ln>
            <a:effectLst/>
          </c:spPr>
          <c:marker>
            <c:symbol val="circle"/>
            <c:size val="8"/>
            <c:spPr>
              <a:solidFill>
                <a:schemeClr val="bg1">
                  <a:lumMod val="85000"/>
                </a:schemeClr>
              </a:solidFill>
              <a:ln w="12700" cap="flat" cmpd="sng" algn="ctr">
                <a:solidFill>
                  <a:schemeClr val="tx1">
                    <a:lumMod val="95000"/>
                    <a:lumOff val="5000"/>
                  </a:schemeClr>
                </a:solidFill>
                <a:prstDash val="solid"/>
                <a:miter lim="800000"/>
              </a:ln>
              <a:effectLst/>
            </c:spPr>
          </c:marker>
          <c:dPt>
            <c:idx val="0"/>
            <c:bubble3D val="0"/>
            <c:extLst>
              <c:ext xmlns:c16="http://schemas.microsoft.com/office/drawing/2014/chart" uri="{C3380CC4-5D6E-409C-BE32-E72D297353CC}">
                <c16:uniqueId val="{00000000-8223-477D-89D8-216E0A01C30C}"/>
              </c:ext>
            </c:extLst>
          </c:dPt>
          <c:dPt>
            <c:idx val="1"/>
            <c:bubble3D val="0"/>
            <c:extLst>
              <c:ext xmlns:c16="http://schemas.microsoft.com/office/drawing/2014/chart" uri="{C3380CC4-5D6E-409C-BE32-E72D297353CC}">
                <c16:uniqueId val="{00000001-8223-477D-89D8-216E0A01C30C}"/>
              </c:ext>
            </c:extLst>
          </c:dPt>
          <c:dPt>
            <c:idx val="2"/>
            <c:bubble3D val="0"/>
            <c:extLst>
              <c:ext xmlns:c16="http://schemas.microsoft.com/office/drawing/2014/chart" uri="{C3380CC4-5D6E-409C-BE32-E72D297353CC}">
                <c16:uniqueId val="{00000002-8223-477D-89D8-216E0A01C30C}"/>
              </c:ext>
            </c:extLst>
          </c:dPt>
          <c:dPt>
            <c:idx val="3"/>
            <c:bubble3D val="0"/>
            <c:extLst>
              <c:ext xmlns:c16="http://schemas.microsoft.com/office/drawing/2014/chart" uri="{C3380CC4-5D6E-409C-BE32-E72D297353CC}">
                <c16:uniqueId val="{00000003-8223-477D-89D8-216E0A01C30C}"/>
              </c:ext>
            </c:extLst>
          </c:dPt>
          <c:dLbls>
            <c:dLbl>
              <c:idx val="0"/>
              <c:layout>
                <c:manualLayout>
                  <c:x val="-9.0399672696838324E-2"/>
                  <c:y val="0.1004550996899623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223-477D-89D8-216E0A01C30C}"/>
                </c:ext>
              </c:extLst>
            </c:dLbl>
            <c:dLbl>
              <c:idx val="1"/>
              <c:layout>
                <c:manualLayout>
                  <c:x val="-7.2142688537862834E-2"/>
                  <c:y val="0.1199090413342645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223-477D-89D8-216E0A01C30C}"/>
                </c:ext>
              </c:extLst>
            </c:dLbl>
            <c:dLbl>
              <c:idx val="2"/>
              <c:layout>
                <c:manualLayout>
                  <c:x val="-8.3096879033248194E-2"/>
                  <c:y val="-9.4084316753060587E-2"/>
                </c:manualLayout>
              </c:layout>
              <c:tx>
                <c:rich>
                  <a:bodyPr wrap="none" anchorCtr="0"/>
                  <a:lstStyle/>
                  <a:p>
                    <a:pPr algn="ctr" rtl="0">
                      <a:defRPr lang="en-US" sz="1000" b="0" i="0" u="none" strike="noStrike" kern="1200" baseline="0">
                        <a:solidFill>
                          <a:schemeClr val="tx1">
                            <a:lumMod val="85000"/>
                            <a:lumOff val="15000"/>
                          </a:schemeClr>
                        </a:solidFill>
                        <a:latin typeface="Segoe UI" panose="020B0502040204020203" pitchFamily="34" charset="0"/>
                        <a:ea typeface="Verdana" panose="020B0604030504040204" pitchFamily="34" charset="0"/>
                        <a:cs typeface="Segoe UI" panose="020B0502040204020203" pitchFamily="34" charset="0"/>
                      </a:defRPr>
                    </a:pPr>
                    <a:fld id="{5AABC2BA-BF3A-404D-A9B3-32C78BF3F4DE}" type="VALUE">
                      <a:rPr lang="en-US" sz="1000">
                        <a:latin typeface="Segoe UI" panose="020B0502040204020203" pitchFamily="34" charset="0"/>
                        <a:cs typeface="Segoe UI" panose="020B0502040204020203" pitchFamily="34" charset="0"/>
                      </a:rPr>
                      <a:pPr algn="ctr" rtl="0">
                        <a:defRPr lang="en-US" sz="1000" b="0" i="0" u="none" strike="noStrike" kern="1200" baseline="0">
                          <a:solidFill>
                            <a:schemeClr val="tx1">
                              <a:lumMod val="85000"/>
                              <a:lumOff val="15000"/>
                            </a:schemeClr>
                          </a:solidFill>
                          <a:latin typeface="Segoe UI" panose="020B0502040204020203" pitchFamily="34" charset="0"/>
                          <a:ea typeface="Verdana" panose="020B0604030504040204" pitchFamily="34" charset="0"/>
                          <a:cs typeface="Segoe UI" panose="020B0502040204020203" pitchFamily="34" charset="0"/>
                        </a:defRPr>
                      </a:pPr>
                      <a:t>[VALOR]</a:t>
                    </a:fld>
                    <a:endParaRPr lang="es-ES"/>
                  </a:p>
                </c:rich>
              </c:tx>
              <c:numFmt formatCode="0.0&quot;%&quot;" sourceLinked="0"/>
              <c:spPr>
                <a:noFill/>
                <a:ln>
                  <a:noFill/>
                </a:ln>
                <a:effectLst/>
              </c:sp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8223-477D-89D8-216E0A01C30C}"/>
                </c:ext>
              </c:extLst>
            </c:dLbl>
            <c:dLbl>
              <c:idx val="3"/>
              <c:layout>
                <c:manualLayout>
                  <c:x val="-5.6508959866548636E-2"/>
                  <c:y val="-0.1038112875752117"/>
                </c:manualLayout>
              </c:layout>
              <c:tx>
                <c:rich>
                  <a:bodyPr wrap="none"/>
                  <a:lstStyle/>
                  <a:p>
                    <a:pPr>
                      <a:defRPr sz="1000" b="0">
                        <a:solidFill>
                          <a:schemeClr val="tx1">
                            <a:lumMod val="85000"/>
                            <a:lumOff val="15000"/>
                          </a:schemeClr>
                        </a:solidFill>
                        <a:latin typeface="Segoe UI" panose="020B0502040204020203" pitchFamily="34" charset="0"/>
                        <a:cs typeface="Segoe UI" panose="020B0502040204020203" pitchFamily="34" charset="0"/>
                      </a:defRPr>
                    </a:pPr>
                    <a:fld id="{77C884A8-D202-4B0E-81F8-16A97FCDBE03}" type="VALUE">
                      <a:rPr lang="en-US" sz="1000">
                        <a:latin typeface="Segoe UI" panose="020B0502040204020203" pitchFamily="34" charset="0"/>
                        <a:cs typeface="Segoe UI" panose="020B0502040204020203" pitchFamily="34" charset="0"/>
                      </a:rPr>
                      <a:pPr>
                        <a:defRPr sz="1000" b="0">
                          <a:solidFill>
                            <a:schemeClr val="tx1">
                              <a:lumMod val="85000"/>
                              <a:lumOff val="15000"/>
                            </a:schemeClr>
                          </a:solidFill>
                          <a:latin typeface="Segoe UI" panose="020B0502040204020203" pitchFamily="34" charset="0"/>
                          <a:cs typeface="Segoe UI" panose="020B0502040204020203" pitchFamily="34" charset="0"/>
                        </a:defRPr>
                      </a:pPr>
                      <a:t>[VALOR]</a:t>
                    </a:fld>
                    <a:endParaRPr lang="es-ES"/>
                  </a:p>
                </c:rich>
              </c:tx>
              <c:numFmt formatCode="0.0&quot;%&quot;" sourceLinked="0"/>
              <c:spPr>
                <a:noFill/>
                <a:ln>
                  <a:noFill/>
                </a:ln>
                <a:effectLst/>
              </c:sp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8223-477D-89D8-216E0A01C30C}"/>
                </c:ext>
              </c:extLst>
            </c:dLbl>
            <c:numFmt formatCode="0.0&quot;%&quot;" sourceLinked="0"/>
            <c:spPr>
              <a:noFill/>
              <a:ln>
                <a:noFill/>
              </a:ln>
              <a:effectLst/>
            </c:spPr>
            <c:txPr>
              <a:bodyPr wrap="none"/>
              <a:lstStyle/>
              <a:p>
                <a:pPr>
                  <a:defRPr sz="1000">
                    <a:solidFill>
                      <a:schemeClr val="tx1">
                        <a:lumMod val="85000"/>
                        <a:lumOff val="15000"/>
                      </a:schemeClr>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Hoja1!$A$2:$A$5</c:f>
              <c:strCache>
                <c:ptCount val="4"/>
                <c:pt idx="0">
                  <c:v>60 a 64 años</c:v>
                </c:pt>
                <c:pt idx="1">
                  <c:v>65 a 69 años</c:v>
                </c:pt>
                <c:pt idx="2">
                  <c:v>70 a 74 años</c:v>
                </c:pt>
                <c:pt idx="3">
                  <c:v>75 o más años</c:v>
                </c:pt>
              </c:strCache>
            </c:strRef>
          </c:cat>
          <c:val>
            <c:numRef>
              <c:f>Hoja1!$B$2:$B$5</c:f>
              <c:numCache>
                <c:formatCode>General</c:formatCode>
                <c:ptCount val="4"/>
                <c:pt idx="0">
                  <c:v>54.2</c:v>
                </c:pt>
                <c:pt idx="1">
                  <c:v>48</c:v>
                </c:pt>
                <c:pt idx="2">
                  <c:v>46.2</c:v>
                </c:pt>
                <c:pt idx="3">
                  <c:v>32.200000000000003</c:v>
                </c:pt>
              </c:numCache>
            </c:numRef>
          </c:val>
          <c:smooth val="0"/>
          <c:extLst>
            <c:ext xmlns:c16="http://schemas.microsoft.com/office/drawing/2014/chart" uri="{C3380CC4-5D6E-409C-BE32-E72D297353CC}">
              <c16:uniqueId val="{00000004-8223-477D-89D8-216E0A01C30C}"/>
            </c:ext>
          </c:extLst>
        </c:ser>
        <c:ser>
          <c:idx val="1"/>
          <c:order val="1"/>
          <c:tx>
            <c:strRef>
              <c:f>Hoja1!$C$1</c:f>
              <c:strCache>
                <c:ptCount val="1"/>
                <c:pt idx="0">
                  <c:v>mujer</c:v>
                </c:pt>
              </c:strCache>
            </c:strRef>
          </c:tx>
          <c:spPr>
            <a:ln>
              <a:solidFill>
                <a:srgbClr val="7030A0"/>
              </a:solidFill>
            </a:ln>
          </c:spPr>
          <c:marker>
            <c:symbol val="square"/>
            <c:size val="8"/>
            <c:spPr>
              <a:solidFill>
                <a:srgbClr val="97B9E0"/>
              </a:solidFill>
              <a:ln>
                <a:solidFill>
                  <a:srgbClr val="7030A0"/>
                </a:solidFill>
              </a:ln>
            </c:spPr>
          </c:marker>
          <c:dLbls>
            <c:dLbl>
              <c:idx val="0"/>
              <c:layout>
                <c:manualLayout>
                  <c:x val="-7.2142688537862848E-2"/>
                  <c:y val="-0.1199090413342647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8F4-460A-AB05-2B4A2703B51D}"/>
                </c:ext>
              </c:extLst>
            </c:dLbl>
            <c:dLbl>
              <c:idx val="1"/>
              <c:layout>
                <c:manualLayout>
                  <c:x val="-7.5794085369657926E-2"/>
                  <c:y val="-0.1296360121564158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8F4-460A-AB05-2B4A2703B51D}"/>
                </c:ext>
              </c:extLst>
            </c:dLbl>
            <c:dLbl>
              <c:idx val="2"/>
              <c:layout>
                <c:manualLayout>
                  <c:x val="-7.9445482201452963E-2"/>
                  <c:y val="0.1135382583973628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8F4-460A-AB05-2B4A2703B51D}"/>
                </c:ext>
              </c:extLst>
            </c:dLbl>
            <c:dLbl>
              <c:idx val="3"/>
              <c:layout>
                <c:manualLayout>
                  <c:x val="-6.6656392920200438E-2"/>
                  <c:y val="0.11426816416063126"/>
                </c:manualLayout>
              </c:layout>
              <c:tx>
                <c:rich>
                  <a:bodyPr/>
                  <a:lstStyle/>
                  <a:p>
                    <a:fld id="{1FF66994-60FD-4543-A724-2D6001D63FF4}" type="VALUE">
                      <a:rPr lang="en-US"/>
                      <a:pPr/>
                      <a:t>[VALOR]</a:t>
                    </a:fld>
                    <a:endParaRPr lang="es-E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A91F-4A53-836D-3D5BA2A9743C}"/>
                </c:ext>
              </c:extLst>
            </c:dLbl>
            <c:numFmt formatCode="0.0&quot;%&quot;" sourceLinked="0"/>
            <c:spPr>
              <a:noFill/>
              <a:ln>
                <a:noFill/>
              </a:ln>
              <a:effectLst/>
            </c:spPr>
            <c:txPr>
              <a:bodyPr wrap="square" lIns="38100" tIns="19050" rIns="38100" bIns="19050" anchor="ctr" anchorCtr="0">
                <a:spAutoFit/>
              </a:bodyPr>
              <a:lstStyle/>
              <a:p>
                <a:pPr algn="ctr">
                  <a:defRPr lang="es-ES" sz="1000" b="0" i="0" u="none" strike="noStrike" kern="1200" baseline="0">
                    <a:solidFill>
                      <a:srgbClr val="7030A0"/>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Hoja1!$A$2:$A$5</c:f>
              <c:strCache>
                <c:ptCount val="4"/>
                <c:pt idx="0">
                  <c:v>60 a 64 años</c:v>
                </c:pt>
                <c:pt idx="1">
                  <c:v>65 a 69 años</c:v>
                </c:pt>
                <c:pt idx="2">
                  <c:v>70 a 74 años</c:v>
                </c:pt>
                <c:pt idx="3">
                  <c:v>75 o más años</c:v>
                </c:pt>
              </c:strCache>
            </c:strRef>
          </c:cat>
          <c:val>
            <c:numRef>
              <c:f>Hoja1!$C$2:$C$5</c:f>
              <c:numCache>
                <c:formatCode>General</c:formatCode>
                <c:ptCount val="4"/>
                <c:pt idx="0">
                  <c:v>58.3</c:v>
                </c:pt>
                <c:pt idx="1">
                  <c:v>52.8</c:v>
                </c:pt>
                <c:pt idx="2">
                  <c:v>45.4</c:v>
                </c:pt>
                <c:pt idx="3">
                  <c:v>34.299999999999997</c:v>
                </c:pt>
              </c:numCache>
            </c:numRef>
          </c:val>
          <c:smooth val="0"/>
          <c:extLst>
            <c:ext xmlns:c16="http://schemas.microsoft.com/office/drawing/2014/chart" uri="{C3380CC4-5D6E-409C-BE32-E72D297353CC}">
              <c16:uniqueId val="{00000000-A91F-4A53-836D-3D5BA2A9743C}"/>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9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2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
          <c:y val="0"/>
          <c:w val="1"/>
          <c:h val="0.95837440473728885"/>
        </c:manualLayout>
      </c:layout>
      <c:lineChart>
        <c:grouping val="standard"/>
        <c:varyColors val="0"/>
        <c:ser>
          <c:idx val="0"/>
          <c:order val="0"/>
          <c:tx>
            <c:strRef>
              <c:f>Hoja1!$B$1</c:f>
              <c:strCache>
                <c:ptCount val="1"/>
                <c:pt idx="0">
                  <c:v>hombre</c:v>
                </c:pt>
              </c:strCache>
            </c:strRef>
          </c:tx>
          <c:spPr>
            <a:ln w="28575" cap="flat" cmpd="sng" algn="ctr">
              <a:solidFill>
                <a:schemeClr val="tx1">
                  <a:lumMod val="95000"/>
                  <a:lumOff val="5000"/>
                </a:schemeClr>
              </a:solidFill>
              <a:prstDash val="solid"/>
              <a:miter lim="800000"/>
            </a:ln>
            <a:effectLst/>
          </c:spPr>
          <c:marker>
            <c:symbol val="circle"/>
            <c:size val="8"/>
            <c:spPr>
              <a:solidFill>
                <a:schemeClr val="bg1">
                  <a:lumMod val="85000"/>
                </a:schemeClr>
              </a:solidFill>
              <a:ln w="12700" cap="flat" cmpd="sng" algn="ctr">
                <a:solidFill>
                  <a:schemeClr val="tx1">
                    <a:lumMod val="95000"/>
                    <a:lumOff val="5000"/>
                  </a:schemeClr>
                </a:solidFill>
                <a:prstDash val="solid"/>
                <a:miter lim="800000"/>
              </a:ln>
              <a:effectLst/>
            </c:spPr>
          </c:marker>
          <c:dPt>
            <c:idx val="0"/>
            <c:bubble3D val="0"/>
            <c:extLst>
              <c:ext xmlns:c16="http://schemas.microsoft.com/office/drawing/2014/chart" uri="{C3380CC4-5D6E-409C-BE32-E72D297353CC}">
                <c16:uniqueId val="{00000000-8223-477D-89D8-216E0A01C30C}"/>
              </c:ext>
            </c:extLst>
          </c:dPt>
          <c:dPt>
            <c:idx val="1"/>
            <c:bubble3D val="0"/>
            <c:extLst>
              <c:ext xmlns:c16="http://schemas.microsoft.com/office/drawing/2014/chart" uri="{C3380CC4-5D6E-409C-BE32-E72D297353CC}">
                <c16:uniqueId val="{00000001-8223-477D-89D8-216E0A01C30C}"/>
              </c:ext>
            </c:extLst>
          </c:dPt>
          <c:dPt>
            <c:idx val="2"/>
            <c:bubble3D val="0"/>
            <c:extLst>
              <c:ext xmlns:c16="http://schemas.microsoft.com/office/drawing/2014/chart" uri="{C3380CC4-5D6E-409C-BE32-E72D297353CC}">
                <c16:uniqueId val="{00000002-8223-477D-89D8-216E0A01C30C}"/>
              </c:ext>
            </c:extLst>
          </c:dPt>
          <c:dPt>
            <c:idx val="3"/>
            <c:bubble3D val="0"/>
            <c:extLst>
              <c:ext xmlns:c16="http://schemas.microsoft.com/office/drawing/2014/chart" uri="{C3380CC4-5D6E-409C-BE32-E72D297353CC}">
                <c16:uniqueId val="{00000003-8223-477D-89D8-216E0A01C30C}"/>
              </c:ext>
            </c:extLst>
          </c:dPt>
          <c:dLbls>
            <c:dLbl>
              <c:idx val="0"/>
              <c:layout>
                <c:manualLayout>
                  <c:x val="-9.0399672696838324E-2"/>
                  <c:y val="8.4357345930909405E-2"/>
                </c:manualLayout>
              </c:layout>
              <c:tx>
                <c:rich>
                  <a:bodyPr/>
                  <a:lstStyle/>
                  <a:p>
                    <a:fld id="{87488B25-8281-434D-A2E2-439BEB7D3E51}" type="VALUE">
                      <a:rPr lang="en-US"/>
                      <a:pPr/>
                      <a:t>[VALOR]</a:t>
                    </a:fld>
                    <a:endParaRPr lang="es-E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223-477D-89D8-216E0A01C30C}"/>
                </c:ext>
              </c:extLst>
            </c:dLbl>
            <c:dLbl>
              <c:idx val="1"/>
              <c:layout>
                <c:manualLayout>
                  <c:x val="-7.5794085369657926E-2"/>
                  <c:y val="8.4357345930909405E-2"/>
                </c:manualLayout>
              </c:layout>
              <c:tx>
                <c:rich>
                  <a:bodyPr/>
                  <a:lstStyle/>
                  <a:p>
                    <a:fld id="{4E546B77-6EAC-4E4B-BFE1-3114DF61BAD6}" type="VALUE">
                      <a:rPr lang="en-US"/>
                      <a:pPr/>
                      <a:t>[VALOR]</a:t>
                    </a:fld>
                    <a:endParaRPr lang="es-E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223-477D-89D8-216E0A01C30C}"/>
                </c:ext>
              </c:extLst>
            </c:dLbl>
            <c:dLbl>
              <c:idx val="2"/>
              <c:layout>
                <c:manualLayout>
                  <c:x val="-7.9445482201452963E-2"/>
                  <c:y val="8.4357345930909308E-2"/>
                </c:manualLayout>
              </c:layout>
              <c:tx>
                <c:rich>
                  <a:bodyPr wrap="none" anchorCtr="0"/>
                  <a:lstStyle/>
                  <a:p>
                    <a:pPr algn="ctr" rtl="0">
                      <a:defRPr lang="en-US" sz="1000" b="0" i="0" u="none" strike="noStrike" kern="1200" baseline="0">
                        <a:solidFill>
                          <a:schemeClr val="tx1">
                            <a:lumMod val="85000"/>
                            <a:lumOff val="15000"/>
                          </a:schemeClr>
                        </a:solidFill>
                        <a:latin typeface="Segoe UI" panose="020B0502040204020203" pitchFamily="34" charset="0"/>
                        <a:ea typeface="Verdana" panose="020B0604030504040204" pitchFamily="34" charset="0"/>
                        <a:cs typeface="Segoe UI" panose="020B0502040204020203" pitchFamily="34" charset="0"/>
                      </a:defRPr>
                    </a:pPr>
                    <a:fld id="{0E4E3903-AC92-4CCF-8E0F-D3E4F5D7B3AF}" type="VALUE">
                      <a:rPr lang="en-US" sz="1000">
                        <a:latin typeface="Segoe UI" panose="020B0502040204020203" pitchFamily="34" charset="0"/>
                        <a:cs typeface="Segoe UI" panose="020B0502040204020203" pitchFamily="34" charset="0"/>
                      </a:rPr>
                      <a:pPr algn="ctr" rtl="0">
                        <a:defRPr lang="en-US" sz="1000" b="0" i="0" u="none" strike="noStrike" kern="1200" baseline="0">
                          <a:solidFill>
                            <a:schemeClr val="tx1">
                              <a:lumMod val="85000"/>
                              <a:lumOff val="15000"/>
                            </a:schemeClr>
                          </a:solidFill>
                          <a:latin typeface="Segoe UI" panose="020B0502040204020203" pitchFamily="34" charset="0"/>
                          <a:ea typeface="Verdana" panose="020B0604030504040204" pitchFamily="34" charset="0"/>
                          <a:cs typeface="Segoe UI" panose="020B0502040204020203" pitchFamily="34" charset="0"/>
                        </a:defRPr>
                      </a:pPr>
                      <a:t>[VALOR]</a:t>
                    </a:fld>
                    <a:endParaRPr lang="es-ES"/>
                  </a:p>
                </c:rich>
              </c:tx>
              <c:numFmt formatCode="0.0&quot;%&quot;" sourceLinked="0"/>
              <c:spPr>
                <a:noFill/>
                <a:ln>
                  <a:noFill/>
                </a:ln>
                <a:effectLst/>
              </c:sp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8223-477D-89D8-216E0A01C30C}"/>
                </c:ext>
              </c:extLst>
            </c:dLbl>
            <c:dLbl>
              <c:idx val="3"/>
              <c:layout>
                <c:manualLayout>
                  <c:x val="-7.1114547193729033E-2"/>
                  <c:y val="5.5176433464455964E-2"/>
                </c:manualLayout>
              </c:layout>
              <c:tx>
                <c:rich>
                  <a:bodyPr wrap="none"/>
                  <a:lstStyle/>
                  <a:p>
                    <a:pPr>
                      <a:defRPr sz="1000" b="0">
                        <a:solidFill>
                          <a:schemeClr val="tx1">
                            <a:lumMod val="85000"/>
                            <a:lumOff val="15000"/>
                          </a:schemeClr>
                        </a:solidFill>
                        <a:latin typeface="Segoe UI" panose="020B0502040204020203" pitchFamily="34" charset="0"/>
                        <a:cs typeface="Segoe UI" panose="020B0502040204020203" pitchFamily="34" charset="0"/>
                      </a:defRPr>
                    </a:pPr>
                    <a:fld id="{B9D0A52E-2BA1-4974-AE1A-E2218B2850B1}" type="VALUE">
                      <a:rPr lang="en-US" sz="1000">
                        <a:latin typeface="Segoe UI" panose="020B0502040204020203" pitchFamily="34" charset="0"/>
                        <a:cs typeface="Segoe UI" panose="020B0502040204020203" pitchFamily="34" charset="0"/>
                      </a:rPr>
                      <a:pPr>
                        <a:defRPr sz="1000" b="0">
                          <a:solidFill>
                            <a:schemeClr val="tx1">
                              <a:lumMod val="85000"/>
                              <a:lumOff val="15000"/>
                            </a:schemeClr>
                          </a:solidFill>
                          <a:latin typeface="Segoe UI" panose="020B0502040204020203" pitchFamily="34" charset="0"/>
                          <a:cs typeface="Segoe UI" panose="020B0502040204020203" pitchFamily="34" charset="0"/>
                        </a:defRPr>
                      </a:pPr>
                      <a:t>[VALOR]</a:t>
                    </a:fld>
                    <a:endParaRPr lang="es-ES"/>
                  </a:p>
                </c:rich>
              </c:tx>
              <c:numFmt formatCode="0.0&quot;%&quot;" sourceLinked="0"/>
              <c:spPr>
                <a:noFill/>
                <a:ln>
                  <a:noFill/>
                </a:ln>
                <a:effectLst/>
              </c:sp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8223-477D-89D8-216E0A01C30C}"/>
                </c:ext>
              </c:extLst>
            </c:dLbl>
            <c:numFmt formatCode="0.0&quot;%&quot;" sourceLinked="0"/>
            <c:spPr>
              <a:noFill/>
              <a:ln>
                <a:noFill/>
              </a:ln>
              <a:effectLst/>
            </c:spPr>
            <c:txPr>
              <a:bodyPr wrap="none"/>
              <a:lstStyle/>
              <a:p>
                <a:pPr>
                  <a:defRPr sz="1000">
                    <a:solidFill>
                      <a:schemeClr val="tx1">
                        <a:lumMod val="85000"/>
                        <a:lumOff val="15000"/>
                      </a:schemeClr>
                    </a:solidFill>
                    <a:latin typeface="Segoe UI" panose="020B0502040204020203" pitchFamily="34" charset="0"/>
                    <a:cs typeface="Segoe UI" panose="020B0502040204020203" pitchFamily="34" charset="0"/>
                  </a:defRPr>
                </a:pPr>
                <a:endParaRPr lang="es-ES"/>
              </a:p>
            </c:txPr>
            <c:dLblPos val="b"/>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Hoja1!$A$2:$A$5</c:f>
              <c:strCache>
                <c:ptCount val="4"/>
                <c:pt idx="0">
                  <c:v>60 a 64 años</c:v>
                </c:pt>
                <c:pt idx="1">
                  <c:v>65 a 69 años</c:v>
                </c:pt>
                <c:pt idx="2">
                  <c:v>70 a 74 años</c:v>
                </c:pt>
                <c:pt idx="3">
                  <c:v>75 o más años</c:v>
                </c:pt>
              </c:strCache>
            </c:strRef>
          </c:cat>
          <c:val>
            <c:numRef>
              <c:f>Hoja1!$B$2:$B$5</c:f>
              <c:numCache>
                <c:formatCode>General</c:formatCode>
                <c:ptCount val="4"/>
                <c:pt idx="0">
                  <c:v>16.100000000000001</c:v>
                </c:pt>
                <c:pt idx="1">
                  <c:v>27.9</c:v>
                </c:pt>
                <c:pt idx="2">
                  <c:v>19.2</c:v>
                </c:pt>
                <c:pt idx="3">
                  <c:v>24.2</c:v>
                </c:pt>
              </c:numCache>
            </c:numRef>
          </c:val>
          <c:smooth val="0"/>
          <c:extLst>
            <c:ext xmlns:c16="http://schemas.microsoft.com/office/drawing/2014/chart" uri="{C3380CC4-5D6E-409C-BE32-E72D297353CC}">
              <c16:uniqueId val="{00000004-8223-477D-89D8-216E0A01C30C}"/>
            </c:ext>
          </c:extLst>
        </c:ser>
        <c:ser>
          <c:idx val="1"/>
          <c:order val="1"/>
          <c:tx>
            <c:strRef>
              <c:f>Hoja1!$C$1</c:f>
              <c:strCache>
                <c:ptCount val="1"/>
                <c:pt idx="0">
                  <c:v>mujer</c:v>
                </c:pt>
              </c:strCache>
            </c:strRef>
          </c:tx>
          <c:spPr>
            <a:ln>
              <a:solidFill>
                <a:srgbClr val="7030A0"/>
              </a:solidFill>
            </a:ln>
          </c:spPr>
          <c:marker>
            <c:symbol val="square"/>
            <c:size val="8"/>
            <c:spPr>
              <a:solidFill>
                <a:srgbClr val="97B9E0"/>
              </a:solidFill>
              <a:ln>
                <a:solidFill>
                  <a:srgbClr val="7030A0"/>
                </a:solidFill>
              </a:ln>
            </c:spPr>
          </c:marker>
          <c:dLbls>
            <c:dLbl>
              <c:idx val="0"/>
              <c:layout>
                <c:manualLayout>
                  <c:x val="-9.0399672696838324E-2"/>
                  <c:y val="-0.13299220004166515"/>
                </c:manualLayout>
              </c:layout>
              <c:tx>
                <c:rich>
                  <a:bodyPr/>
                  <a:lstStyle/>
                  <a:p>
                    <a:fld id="{AE699495-2150-4B08-8CEB-6FDB83FE50E4}" type="VALUE">
                      <a:rPr lang="en-US"/>
                      <a:pPr/>
                      <a:t>[VALOR]</a:t>
                    </a:fld>
                    <a:endParaRPr lang="es-E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91F-4A53-836D-3D5BA2A9743C}"/>
                </c:ext>
              </c:extLst>
            </c:dLbl>
            <c:dLbl>
              <c:idx val="1"/>
              <c:layout>
                <c:manualLayout>
                  <c:x val="-6.8491291706067742E-2"/>
                  <c:y val="-0.13785453659791919"/>
                </c:manualLayout>
              </c:layout>
              <c:tx>
                <c:rich>
                  <a:bodyPr wrap="square" lIns="38100" tIns="19050" rIns="38100" bIns="19050" anchor="ctr" anchorCtr="0">
                    <a:noAutofit/>
                  </a:bodyPr>
                  <a:lstStyle/>
                  <a:p>
                    <a:pPr algn="ctr">
                      <a:defRPr lang="es-ES" sz="1000" b="0" i="0" u="none" strike="noStrike" kern="1200" baseline="0">
                        <a:solidFill>
                          <a:srgbClr val="7030A0"/>
                        </a:solidFill>
                        <a:latin typeface="Segoe UI" panose="020B0502040204020203" pitchFamily="34" charset="0"/>
                        <a:ea typeface="Verdana" panose="020B0604030504040204" pitchFamily="34" charset="0"/>
                        <a:cs typeface="Segoe UI" panose="020B0502040204020203" pitchFamily="34" charset="0"/>
                      </a:defRPr>
                    </a:pPr>
                    <a:fld id="{3E29F7DC-A821-4D07-9F8B-1A649409C078}" type="VALUE">
                      <a:rPr lang="en-US" sz="1000">
                        <a:latin typeface="Segoe UI" panose="020B0502040204020203" pitchFamily="34" charset="0"/>
                        <a:cs typeface="Segoe UI" panose="020B0502040204020203" pitchFamily="34" charset="0"/>
                      </a:rPr>
                      <a:pPr algn="ctr">
                        <a:defRPr lang="es-ES" sz="1000" b="0" i="0" u="none" strike="noStrike" kern="1200" baseline="0">
                          <a:solidFill>
                            <a:srgbClr val="7030A0"/>
                          </a:solidFill>
                          <a:latin typeface="Segoe UI" panose="020B0502040204020203" pitchFamily="34" charset="0"/>
                          <a:ea typeface="Verdana" panose="020B0604030504040204" pitchFamily="34" charset="0"/>
                          <a:cs typeface="Segoe UI" panose="020B0502040204020203" pitchFamily="34" charset="0"/>
                        </a:defRPr>
                      </a:pPr>
                      <a:t>[VALOR]</a:t>
                    </a:fld>
                    <a:endParaRPr lang="es-ES"/>
                  </a:p>
                </c:rich>
              </c:tx>
              <c:numFmt formatCode="0.0&quot;%&quot;" sourceLinked="0"/>
              <c:spPr>
                <a:noFill/>
                <a:ln>
                  <a:noFill/>
                </a:ln>
                <a:effectLst/>
              </c:spPr>
              <c:dLblPos val="r"/>
              <c:showLegendKey val="0"/>
              <c:showVal val="1"/>
              <c:showCatName val="0"/>
              <c:showSerName val="0"/>
              <c:showPercent val="0"/>
              <c:showBubbleSize val="0"/>
              <c:extLst>
                <c:ext xmlns:c15="http://schemas.microsoft.com/office/drawing/2012/chart" uri="{CE6537A1-D6FC-4f65-9D91-7224C49458BB}">
                  <c15:layout>
                    <c:manualLayout>
                      <c:w val="0.12237670857339351"/>
                      <c:h val="0.10062589610676079"/>
                    </c:manualLayout>
                  </c15:layout>
                  <c15:dlblFieldTable/>
                  <c15:showDataLabelsRange val="0"/>
                </c:ext>
                <c:ext xmlns:c16="http://schemas.microsoft.com/office/drawing/2014/chart" uri="{C3380CC4-5D6E-409C-BE32-E72D297353CC}">
                  <c16:uniqueId val="{00000002-A91F-4A53-836D-3D5BA2A9743C}"/>
                </c:ext>
              </c:extLst>
            </c:dLbl>
            <c:dLbl>
              <c:idx val="2"/>
              <c:tx>
                <c:rich>
                  <a:bodyPr/>
                  <a:lstStyle/>
                  <a:p>
                    <a:fld id="{62C0EA93-CEE2-492A-885A-1DE9875108CD}" type="VALUE">
                      <a:rPr lang="en-US"/>
                      <a:pPr/>
                      <a:t>[VALOR]</a:t>
                    </a:fld>
                    <a:endParaRPr lang="es-E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91F-4A53-836D-3D5BA2A9743C}"/>
                </c:ext>
              </c:extLst>
            </c:dLbl>
            <c:dLbl>
              <c:idx val="3"/>
              <c:layout>
                <c:manualLayout>
                  <c:x val="-5.2857563034753537E-2"/>
                  <c:y val="-0.12326522921951399"/>
                </c:manualLayout>
              </c:layout>
              <c:tx>
                <c:rich>
                  <a:bodyPr/>
                  <a:lstStyle/>
                  <a:p>
                    <a:fld id="{62A9C86A-755A-47B8-8279-074CC15EFE9E}" type="VALUE">
                      <a:rPr lang="en-US"/>
                      <a:pPr/>
                      <a:t>[VALOR]</a:t>
                    </a:fld>
                    <a:endParaRPr lang="es-E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A91F-4A53-836D-3D5BA2A9743C}"/>
                </c:ext>
              </c:extLst>
            </c:dLbl>
            <c:numFmt formatCode="0.0&quot;%&quot;" sourceLinked="0"/>
            <c:spPr>
              <a:noFill/>
              <a:ln>
                <a:noFill/>
              </a:ln>
              <a:effectLst/>
            </c:spPr>
            <c:txPr>
              <a:bodyPr wrap="square" lIns="38100" tIns="19050" rIns="38100" bIns="19050" anchor="ctr" anchorCtr="0">
                <a:spAutoFit/>
              </a:bodyPr>
              <a:lstStyle/>
              <a:p>
                <a:pPr algn="ctr">
                  <a:defRPr lang="es-ES" sz="1000" b="0" i="0" u="none" strike="noStrike" kern="1200" baseline="0">
                    <a:solidFill>
                      <a:srgbClr val="7030A0"/>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Hoja1!$A$2:$A$5</c:f>
              <c:strCache>
                <c:ptCount val="4"/>
                <c:pt idx="0">
                  <c:v>60 a 64 años</c:v>
                </c:pt>
                <c:pt idx="1">
                  <c:v>65 a 69 años</c:v>
                </c:pt>
                <c:pt idx="2">
                  <c:v>70 a 74 años</c:v>
                </c:pt>
                <c:pt idx="3">
                  <c:v>75 o más años</c:v>
                </c:pt>
              </c:strCache>
            </c:strRef>
          </c:cat>
          <c:val>
            <c:numRef>
              <c:f>Hoja1!$C$2:$C$5</c:f>
              <c:numCache>
                <c:formatCode>General</c:formatCode>
                <c:ptCount val="4"/>
                <c:pt idx="0">
                  <c:v>27</c:v>
                </c:pt>
                <c:pt idx="1">
                  <c:v>26.6</c:v>
                </c:pt>
                <c:pt idx="2">
                  <c:v>28.7</c:v>
                </c:pt>
                <c:pt idx="3">
                  <c:v>32.6</c:v>
                </c:pt>
              </c:numCache>
            </c:numRef>
          </c:val>
          <c:smooth val="0"/>
          <c:extLst>
            <c:ext xmlns:c16="http://schemas.microsoft.com/office/drawing/2014/chart" uri="{C3380CC4-5D6E-409C-BE32-E72D297353CC}">
              <c16:uniqueId val="{00000000-A91F-4A53-836D-3D5BA2A9743C}"/>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9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2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
          <c:y val="0"/>
          <c:w val="1"/>
          <c:h val="0.95837440473728885"/>
        </c:manualLayout>
      </c:layout>
      <c:lineChart>
        <c:grouping val="standard"/>
        <c:varyColors val="0"/>
        <c:ser>
          <c:idx val="0"/>
          <c:order val="0"/>
          <c:tx>
            <c:strRef>
              <c:f>Hoja1!$B$1</c:f>
              <c:strCache>
                <c:ptCount val="1"/>
                <c:pt idx="0">
                  <c:v>prim</c:v>
                </c:pt>
              </c:strCache>
            </c:strRef>
          </c:tx>
          <c:spPr>
            <a:ln w="28575" cap="flat" cmpd="sng" algn="ctr">
              <a:solidFill>
                <a:schemeClr val="accent1">
                  <a:lumMod val="50000"/>
                </a:schemeClr>
              </a:solidFill>
              <a:prstDash val="solid"/>
              <a:miter lim="800000"/>
            </a:ln>
            <a:effectLst/>
          </c:spPr>
          <c:marker>
            <c:symbol val="circle"/>
            <c:size val="8"/>
            <c:spPr>
              <a:solidFill>
                <a:schemeClr val="bg1">
                  <a:lumMod val="85000"/>
                </a:schemeClr>
              </a:solidFill>
              <a:ln w="12700" cap="flat" cmpd="sng" algn="ctr">
                <a:solidFill>
                  <a:schemeClr val="accent1">
                    <a:lumMod val="50000"/>
                  </a:schemeClr>
                </a:solidFill>
                <a:prstDash val="solid"/>
                <a:miter lim="800000"/>
              </a:ln>
              <a:effectLst/>
            </c:spPr>
          </c:marker>
          <c:dPt>
            <c:idx val="0"/>
            <c:bubble3D val="0"/>
            <c:extLst>
              <c:ext xmlns:c16="http://schemas.microsoft.com/office/drawing/2014/chart" uri="{C3380CC4-5D6E-409C-BE32-E72D297353CC}">
                <c16:uniqueId val="{00000000-8223-477D-89D8-216E0A01C30C}"/>
              </c:ext>
            </c:extLst>
          </c:dPt>
          <c:dPt>
            <c:idx val="1"/>
            <c:bubble3D val="0"/>
            <c:extLst>
              <c:ext xmlns:c16="http://schemas.microsoft.com/office/drawing/2014/chart" uri="{C3380CC4-5D6E-409C-BE32-E72D297353CC}">
                <c16:uniqueId val="{00000001-8223-477D-89D8-216E0A01C30C}"/>
              </c:ext>
            </c:extLst>
          </c:dPt>
          <c:dPt>
            <c:idx val="2"/>
            <c:bubble3D val="0"/>
            <c:extLst>
              <c:ext xmlns:c16="http://schemas.microsoft.com/office/drawing/2014/chart" uri="{C3380CC4-5D6E-409C-BE32-E72D297353CC}">
                <c16:uniqueId val="{00000002-8223-477D-89D8-216E0A01C30C}"/>
              </c:ext>
            </c:extLst>
          </c:dPt>
          <c:dPt>
            <c:idx val="3"/>
            <c:bubble3D val="0"/>
            <c:extLst>
              <c:ext xmlns:c16="http://schemas.microsoft.com/office/drawing/2014/chart" uri="{C3380CC4-5D6E-409C-BE32-E72D297353CC}">
                <c16:uniqueId val="{00000003-8223-477D-89D8-216E0A01C30C}"/>
              </c:ext>
            </c:extLst>
          </c:dPt>
          <c:dLbls>
            <c:dLbl>
              <c:idx val="2"/>
              <c:tx>
                <c:rich>
                  <a:bodyPr wrap="none" anchorCtr="0"/>
                  <a:lstStyle/>
                  <a:p>
                    <a:pPr algn="ctr" rtl="0">
                      <a:defRPr lang="en-US" sz="1000" b="0" i="0" u="none" strike="noStrike" kern="1200" baseline="0">
                        <a:solidFill>
                          <a:schemeClr val="tx1">
                            <a:lumMod val="85000"/>
                            <a:lumOff val="15000"/>
                          </a:schemeClr>
                        </a:solidFill>
                        <a:latin typeface="Segoe UI" panose="020B0502040204020203" pitchFamily="34" charset="0"/>
                        <a:ea typeface="Verdana" panose="020B0604030504040204" pitchFamily="34" charset="0"/>
                        <a:cs typeface="Segoe UI" panose="020B0502040204020203" pitchFamily="34" charset="0"/>
                      </a:defRPr>
                    </a:pPr>
                    <a:fld id="{985CFC3A-FC83-4185-8363-7EBD2F23F7A3}" type="VALUE">
                      <a:rPr lang="en-US" sz="1000">
                        <a:latin typeface="Segoe UI" panose="020B0502040204020203" pitchFamily="34" charset="0"/>
                        <a:cs typeface="Segoe UI" panose="020B0502040204020203" pitchFamily="34" charset="0"/>
                      </a:rPr>
                      <a:pPr algn="ctr" rtl="0">
                        <a:defRPr lang="en-US" sz="1000" b="0" i="0" u="none" strike="noStrike" kern="1200" baseline="0">
                          <a:solidFill>
                            <a:schemeClr val="tx1">
                              <a:lumMod val="85000"/>
                              <a:lumOff val="15000"/>
                            </a:schemeClr>
                          </a:solidFill>
                          <a:latin typeface="Segoe UI" panose="020B0502040204020203" pitchFamily="34" charset="0"/>
                          <a:ea typeface="Verdana" panose="020B0604030504040204" pitchFamily="34" charset="0"/>
                          <a:cs typeface="Segoe UI" panose="020B0502040204020203" pitchFamily="34" charset="0"/>
                        </a:defRPr>
                      </a:pPr>
                      <a:t>[VALOR]</a:t>
                    </a:fld>
                    <a:endParaRPr lang="es-ES"/>
                  </a:p>
                </c:rich>
              </c:tx>
              <c:numFmt formatCode="0.0&quot;%&quot;" sourceLinked="0"/>
              <c:spPr>
                <a:noFill/>
                <a:ln>
                  <a:noFill/>
                </a:ln>
                <a:effectLst/>
              </c:spPr>
              <c:dLblPos val="b"/>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8223-477D-89D8-216E0A01C30C}"/>
                </c:ext>
              </c:extLst>
            </c:dLbl>
            <c:dLbl>
              <c:idx val="3"/>
              <c:tx>
                <c:rich>
                  <a:bodyPr wrap="none"/>
                  <a:lstStyle/>
                  <a:p>
                    <a:pPr>
                      <a:defRPr sz="1000" b="0">
                        <a:solidFill>
                          <a:schemeClr val="tx1">
                            <a:lumMod val="85000"/>
                            <a:lumOff val="15000"/>
                          </a:schemeClr>
                        </a:solidFill>
                        <a:latin typeface="Segoe UI" panose="020B0502040204020203" pitchFamily="34" charset="0"/>
                        <a:cs typeface="Segoe UI" panose="020B0502040204020203" pitchFamily="34" charset="0"/>
                      </a:defRPr>
                    </a:pPr>
                    <a:fld id="{DE168805-62A7-4DD1-AC4F-E2AA55EBF80E}" type="VALUE">
                      <a:rPr lang="en-US" sz="1000">
                        <a:latin typeface="Segoe UI" panose="020B0502040204020203" pitchFamily="34" charset="0"/>
                        <a:cs typeface="Segoe UI" panose="020B0502040204020203" pitchFamily="34" charset="0"/>
                      </a:rPr>
                      <a:pPr>
                        <a:defRPr sz="1000" b="0">
                          <a:solidFill>
                            <a:schemeClr val="tx1">
                              <a:lumMod val="85000"/>
                              <a:lumOff val="15000"/>
                            </a:schemeClr>
                          </a:solidFill>
                          <a:latin typeface="Segoe UI" panose="020B0502040204020203" pitchFamily="34" charset="0"/>
                          <a:cs typeface="Segoe UI" panose="020B0502040204020203" pitchFamily="34" charset="0"/>
                        </a:defRPr>
                      </a:pPr>
                      <a:t>[VALOR]</a:t>
                    </a:fld>
                    <a:endParaRPr lang="es-ES"/>
                  </a:p>
                </c:rich>
              </c:tx>
              <c:numFmt formatCode="0.0&quot;%&quot;" sourceLinked="0"/>
              <c:spPr>
                <a:noFill/>
                <a:ln>
                  <a:noFill/>
                </a:ln>
                <a:effectLst/>
              </c:spPr>
              <c:dLblPos val="b"/>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8223-477D-89D8-216E0A01C30C}"/>
                </c:ext>
              </c:extLst>
            </c:dLbl>
            <c:numFmt formatCode="0.0&quot;%&quot;" sourceLinked="0"/>
            <c:spPr>
              <a:noFill/>
              <a:ln>
                <a:noFill/>
              </a:ln>
              <a:effectLst/>
            </c:spPr>
            <c:txPr>
              <a:bodyPr wrap="none"/>
              <a:lstStyle/>
              <a:p>
                <a:pPr>
                  <a:defRPr sz="1000">
                    <a:solidFill>
                      <a:schemeClr val="tx1">
                        <a:lumMod val="85000"/>
                        <a:lumOff val="15000"/>
                      </a:schemeClr>
                    </a:solidFill>
                    <a:latin typeface="Segoe UI" panose="020B0502040204020203" pitchFamily="34" charset="0"/>
                    <a:cs typeface="Segoe UI" panose="020B0502040204020203" pitchFamily="34" charset="0"/>
                  </a:defRPr>
                </a:pPr>
                <a:endParaRPr lang="es-ES"/>
              </a:p>
            </c:txPr>
            <c:dLblPos val="b"/>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Hoja1!$A$2:$A$5</c:f>
              <c:strCache>
                <c:ptCount val="4"/>
                <c:pt idx="0">
                  <c:v>60 a 64 años</c:v>
                </c:pt>
                <c:pt idx="1">
                  <c:v>65 a 69 años</c:v>
                </c:pt>
                <c:pt idx="2">
                  <c:v>70 a 74 años</c:v>
                </c:pt>
                <c:pt idx="3">
                  <c:v>75 o más años</c:v>
                </c:pt>
              </c:strCache>
            </c:strRef>
          </c:cat>
          <c:val>
            <c:numRef>
              <c:f>Hoja1!$B$2:$B$5</c:f>
              <c:numCache>
                <c:formatCode>General</c:formatCode>
                <c:ptCount val="4"/>
                <c:pt idx="0">
                  <c:v>61</c:v>
                </c:pt>
                <c:pt idx="1">
                  <c:v>25.6</c:v>
                </c:pt>
                <c:pt idx="2">
                  <c:v>28</c:v>
                </c:pt>
                <c:pt idx="3">
                  <c:v>18.399999999999999</c:v>
                </c:pt>
              </c:numCache>
            </c:numRef>
          </c:val>
          <c:smooth val="0"/>
          <c:extLst>
            <c:ext xmlns:c16="http://schemas.microsoft.com/office/drawing/2014/chart" uri="{C3380CC4-5D6E-409C-BE32-E72D297353CC}">
              <c16:uniqueId val="{00000004-8223-477D-89D8-216E0A01C30C}"/>
            </c:ext>
          </c:extLst>
        </c:ser>
        <c:ser>
          <c:idx val="1"/>
          <c:order val="1"/>
          <c:tx>
            <c:strRef>
              <c:f>Hoja1!$C$1</c:f>
              <c:strCache>
                <c:ptCount val="1"/>
                <c:pt idx="0">
                  <c:v>sec/univ</c:v>
                </c:pt>
              </c:strCache>
            </c:strRef>
          </c:tx>
          <c:spPr>
            <a:ln>
              <a:solidFill>
                <a:srgbClr val="C00000"/>
              </a:solidFill>
            </a:ln>
          </c:spPr>
          <c:marker>
            <c:symbol val="square"/>
            <c:size val="8"/>
            <c:spPr>
              <a:solidFill>
                <a:schemeClr val="accent2">
                  <a:lumMod val="20000"/>
                  <a:lumOff val="80000"/>
                </a:schemeClr>
              </a:solidFill>
              <a:ln>
                <a:solidFill>
                  <a:srgbClr val="C00000"/>
                </a:solidFill>
              </a:ln>
            </c:spPr>
          </c:marker>
          <c:dLbls>
            <c:numFmt formatCode="0.0&quot;%&quot;" sourceLinked="0"/>
            <c:spPr>
              <a:noFill/>
              <a:ln>
                <a:noFill/>
              </a:ln>
              <a:effectLst/>
            </c:spPr>
            <c:txPr>
              <a:bodyPr wrap="square" lIns="38100" tIns="19050" rIns="38100" bIns="19050" anchor="ctr" anchorCtr="0">
                <a:spAutoFit/>
              </a:bodyPr>
              <a:lstStyle/>
              <a:p>
                <a:pPr algn="ctr">
                  <a:defRPr lang="es-ES" sz="1000" b="0" i="0" u="none" strike="noStrike" kern="1200" baseline="0">
                    <a:solidFill>
                      <a:srgbClr val="C00000"/>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Hoja1!$A$2:$A$5</c:f>
              <c:strCache>
                <c:ptCount val="4"/>
                <c:pt idx="0">
                  <c:v>60 a 64 años</c:v>
                </c:pt>
                <c:pt idx="1">
                  <c:v>65 a 69 años</c:v>
                </c:pt>
                <c:pt idx="2">
                  <c:v>70 a 74 años</c:v>
                </c:pt>
                <c:pt idx="3">
                  <c:v>75 o más años</c:v>
                </c:pt>
              </c:strCache>
            </c:strRef>
          </c:cat>
          <c:val>
            <c:numRef>
              <c:f>Hoja1!$C$2:$C$5</c:f>
              <c:numCache>
                <c:formatCode>General</c:formatCode>
                <c:ptCount val="4"/>
                <c:pt idx="0">
                  <c:v>71</c:v>
                </c:pt>
                <c:pt idx="1">
                  <c:v>70.2</c:v>
                </c:pt>
                <c:pt idx="2">
                  <c:v>73.3</c:v>
                </c:pt>
                <c:pt idx="3">
                  <c:v>72.900000000000006</c:v>
                </c:pt>
              </c:numCache>
            </c:numRef>
          </c:val>
          <c:smooth val="0"/>
          <c:extLst>
            <c:ext xmlns:c16="http://schemas.microsoft.com/office/drawing/2014/chart" uri="{C3380CC4-5D6E-409C-BE32-E72D297353CC}">
              <c16:uniqueId val="{00000000-A91F-4A53-836D-3D5BA2A9743C}"/>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9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2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
          <c:y val="0"/>
          <c:w val="1"/>
          <c:h val="0.95837440473728885"/>
        </c:manualLayout>
      </c:layout>
      <c:lineChart>
        <c:grouping val="standard"/>
        <c:varyColors val="0"/>
        <c:ser>
          <c:idx val="0"/>
          <c:order val="0"/>
          <c:tx>
            <c:strRef>
              <c:f>Hoja1!$B$1</c:f>
              <c:strCache>
                <c:ptCount val="1"/>
                <c:pt idx="0">
                  <c:v>prim</c:v>
                </c:pt>
              </c:strCache>
            </c:strRef>
          </c:tx>
          <c:spPr>
            <a:ln w="28575" cap="flat" cmpd="sng" algn="ctr">
              <a:solidFill>
                <a:schemeClr val="accent1">
                  <a:lumMod val="50000"/>
                </a:schemeClr>
              </a:solidFill>
              <a:prstDash val="solid"/>
              <a:miter lim="800000"/>
            </a:ln>
            <a:effectLst/>
          </c:spPr>
          <c:marker>
            <c:symbol val="circle"/>
            <c:size val="8"/>
            <c:spPr>
              <a:solidFill>
                <a:schemeClr val="bg1">
                  <a:lumMod val="85000"/>
                </a:schemeClr>
              </a:solidFill>
              <a:ln w="12700" cap="flat" cmpd="sng" algn="ctr">
                <a:solidFill>
                  <a:schemeClr val="accent1">
                    <a:lumMod val="50000"/>
                  </a:schemeClr>
                </a:solidFill>
                <a:prstDash val="solid"/>
                <a:miter lim="800000"/>
              </a:ln>
              <a:effectLst/>
            </c:spPr>
          </c:marker>
          <c:dPt>
            <c:idx val="0"/>
            <c:bubble3D val="0"/>
            <c:extLst>
              <c:ext xmlns:c16="http://schemas.microsoft.com/office/drawing/2014/chart" uri="{C3380CC4-5D6E-409C-BE32-E72D297353CC}">
                <c16:uniqueId val="{00000000-8223-477D-89D8-216E0A01C30C}"/>
              </c:ext>
            </c:extLst>
          </c:dPt>
          <c:dPt>
            <c:idx val="1"/>
            <c:bubble3D val="0"/>
            <c:extLst>
              <c:ext xmlns:c16="http://schemas.microsoft.com/office/drawing/2014/chart" uri="{C3380CC4-5D6E-409C-BE32-E72D297353CC}">
                <c16:uniqueId val="{00000001-8223-477D-89D8-216E0A01C30C}"/>
              </c:ext>
            </c:extLst>
          </c:dPt>
          <c:dPt>
            <c:idx val="2"/>
            <c:bubble3D val="0"/>
            <c:extLst>
              <c:ext xmlns:c16="http://schemas.microsoft.com/office/drawing/2014/chart" uri="{C3380CC4-5D6E-409C-BE32-E72D297353CC}">
                <c16:uniqueId val="{00000002-8223-477D-89D8-216E0A01C30C}"/>
              </c:ext>
            </c:extLst>
          </c:dPt>
          <c:dPt>
            <c:idx val="3"/>
            <c:bubble3D val="0"/>
            <c:extLst>
              <c:ext xmlns:c16="http://schemas.microsoft.com/office/drawing/2014/chart" uri="{C3380CC4-5D6E-409C-BE32-E72D297353CC}">
                <c16:uniqueId val="{00000003-8223-477D-89D8-216E0A01C30C}"/>
              </c:ext>
            </c:extLst>
          </c:dPt>
          <c:dLbls>
            <c:dLbl>
              <c:idx val="2"/>
              <c:tx>
                <c:rich>
                  <a:bodyPr wrap="none" anchorCtr="0"/>
                  <a:lstStyle/>
                  <a:p>
                    <a:pPr algn="ctr" rtl="0">
                      <a:defRPr lang="en-US" sz="1000" b="0" i="0" u="none" strike="noStrike" kern="1200" baseline="0">
                        <a:solidFill>
                          <a:schemeClr val="tx1">
                            <a:lumMod val="85000"/>
                            <a:lumOff val="15000"/>
                          </a:schemeClr>
                        </a:solidFill>
                        <a:latin typeface="Segoe UI" panose="020B0502040204020203" pitchFamily="34" charset="0"/>
                        <a:ea typeface="Verdana" panose="020B0604030504040204" pitchFamily="34" charset="0"/>
                        <a:cs typeface="Segoe UI" panose="020B0502040204020203" pitchFamily="34" charset="0"/>
                      </a:defRPr>
                    </a:pPr>
                    <a:fld id="{9875AB9D-A8C9-4CFD-8360-0B64DECDCA22}" type="VALUE">
                      <a:rPr lang="en-US" sz="1000">
                        <a:latin typeface="Segoe UI" panose="020B0502040204020203" pitchFamily="34" charset="0"/>
                        <a:cs typeface="Segoe UI" panose="020B0502040204020203" pitchFamily="34" charset="0"/>
                      </a:rPr>
                      <a:pPr algn="ctr" rtl="0">
                        <a:defRPr lang="en-US" sz="1000" b="0" i="0" u="none" strike="noStrike" kern="1200" baseline="0">
                          <a:solidFill>
                            <a:schemeClr val="tx1">
                              <a:lumMod val="85000"/>
                              <a:lumOff val="15000"/>
                            </a:schemeClr>
                          </a:solidFill>
                          <a:latin typeface="Segoe UI" panose="020B0502040204020203" pitchFamily="34" charset="0"/>
                          <a:ea typeface="Verdana" panose="020B0604030504040204" pitchFamily="34" charset="0"/>
                          <a:cs typeface="Segoe UI" panose="020B0502040204020203" pitchFamily="34" charset="0"/>
                        </a:defRPr>
                      </a:pPr>
                      <a:t>[VALOR]</a:t>
                    </a:fld>
                    <a:endParaRPr lang="es-ES"/>
                  </a:p>
                </c:rich>
              </c:tx>
              <c:numFmt formatCode="0.0&quot;%&quot;" sourceLinked="0"/>
              <c:spPr>
                <a:noFill/>
                <a:ln>
                  <a:noFill/>
                </a:ln>
                <a:effectLst/>
              </c:spPr>
              <c:dLblPos val="b"/>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8223-477D-89D8-216E0A01C30C}"/>
                </c:ext>
              </c:extLst>
            </c:dLbl>
            <c:dLbl>
              <c:idx val="3"/>
              <c:tx>
                <c:rich>
                  <a:bodyPr wrap="none"/>
                  <a:lstStyle/>
                  <a:p>
                    <a:pPr>
                      <a:defRPr sz="1000" b="0">
                        <a:solidFill>
                          <a:schemeClr val="tx1">
                            <a:lumMod val="85000"/>
                            <a:lumOff val="15000"/>
                          </a:schemeClr>
                        </a:solidFill>
                        <a:latin typeface="Segoe UI" panose="020B0502040204020203" pitchFamily="34" charset="0"/>
                        <a:cs typeface="Segoe UI" panose="020B0502040204020203" pitchFamily="34" charset="0"/>
                      </a:defRPr>
                    </a:pPr>
                    <a:fld id="{BF397CBB-46AD-42DC-B66C-B20166E7D581}" type="VALUE">
                      <a:rPr lang="en-US" sz="1000">
                        <a:latin typeface="Segoe UI" panose="020B0502040204020203" pitchFamily="34" charset="0"/>
                        <a:cs typeface="Segoe UI" panose="020B0502040204020203" pitchFamily="34" charset="0"/>
                      </a:rPr>
                      <a:pPr>
                        <a:defRPr sz="1000" b="0">
                          <a:solidFill>
                            <a:schemeClr val="tx1">
                              <a:lumMod val="85000"/>
                              <a:lumOff val="15000"/>
                            </a:schemeClr>
                          </a:solidFill>
                          <a:latin typeface="Segoe UI" panose="020B0502040204020203" pitchFamily="34" charset="0"/>
                          <a:cs typeface="Segoe UI" panose="020B0502040204020203" pitchFamily="34" charset="0"/>
                        </a:defRPr>
                      </a:pPr>
                      <a:t>[VALOR]</a:t>
                    </a:fld>
                    <a:endParaRPr lang="es-ES"/>
                  </a:p>
                </c:rich>
              </c:tx>
              <c:numFmt formatCode="0.0&quot;%&quot;" sourceLinked="0"/>
              <c:spPr>
                <a:noFill/>
                <a:ln>
                  <a:noFill/>
                </a:ln>
                <a:effectLst/>
              </c:spPr>
              <c:dLblPos val="b"/>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8223-477D-89D8-216E0A01C30C}"/>
                </c:ext>
              </c:extLst>
            </c:dLbl>
            <c:numFmt formatCode="0.0&quot;%&quot;" sourceLinked="0"/>
            <c:spPr>
              <a:noFill/>
              <a:ln>
                <a:noFill/>
              </a:ln>
              <a:effectLst/>
            </c:spPr>
            <c:txPr>
              <a:bodyPr wrap="none"/>
              <a:lstStyle/>
              <a:p>
                <a:pPr>
                  <a:defRPr sz="1000">
                    <a:solidFill>
                      <a:schemeClr val="tx1">
                        <a:lumMod val="85000"/>
                        <a:lumOff val="15000"/>
                      </a:schemeClr>
                    </a:solidFill>
                    <a:latin typeface="Segoe UI" panose="020B0502040204020203" pitchFamily="34" charset="0"/>
                    <a:cs typeface="Segoe UI" panose="020B0502040204020203" pitchFamily="34" charset="0"/>
                  </a:defRPr>
                </a:pPr>
                <a:endParaRPr lang="es-ES"/>
              </a:p>
            </c:txPr>
            <c:dLblPos val="b"/>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Hoja1!$A$2:$A$5</c:f>
              <c:strCache>
                <c:ptCount val="4"/>
                <c:pt idx="0">
                  <c:v>60 a 64 años</c:v>
                </c:pt>
                <c:pt idx="1">
                  <c:v>65 a 69 años</c:v>
                </c:pt>
                <c:pt idx="2">
                  <c:v>70 a 74 años</c:v>
                </c:pt>
                <c:pt idx="3">
                  <c:v>75 o más años</c:v>
                </c:pt>
              </c:strCache>
            </c:strRef>
          </c:cat>
          <c:val>
            <c:numRef>
              <c:f>Hoja1!$B$2:$B$5</c:f>
              <c:numCache>
                <c:formatCode>General</c:formatCode>
                <c:ptCount val="4"/>
                <c:pt idx="0">
                  <c:v>68</c:v>
                </c:pt>
                <c:pt idx="1">
                  <c:v>58.5</c:v>
                </c:pt>
                <c:pt idx="2">
                  <c:v>59.1</c:v>
                </c:pt>
                <c:pt idx="3">
                  <c:v>54.4</c:v>
                </c:pt>
              </c:numCache>
            </c:numRef>
          </c:val>
          <c:smooth val="0"/>
          <c:extLst>
            <c:ext xmlns:c16="http://schemas.microsoft.com/office/drawing/2014/chart" uri="{C3380CC4-5D6E-409C-BE32-E72D297353CC}">
              <c16:uniqueId val="{00000004-8223-477D-89D8-216E0A01C30C}"/>
            </c:ext>
          </c:extLst>
        </c:ser>
        <c:ser>
          <c:idx val="1"/>
          <c:order val="1"/>
          <c:tx>
            <c:strRef>
              <c:f>Hoja1!$C$1</c:f>
              <c:strCache>
                <c:ptCount val="1"/>
                <c:pt idx="0">
                  <c:v>sec/univ</c:v>
                </c:pt>
              </c:strCache>
            </c:strRef>
          </c:tx>
          <c:spPr>
            <a:ln>
              <a:solidFill>
                <a:srgbClr val="C00000"/>
              </a:solidFill>
            </a:ln>
          </c:spPr>
          <c:marker>
            <c:symbol val="square"/>
            <c:size val="8"/>
            <c:spPr>
              <a:solidFill>
                <a:schemeClr val="accent2">
                  <a:lumMod val="20000"/>
                  <a:lumOff val="80000"/>
                </a:schemeClr>
              </a:solidFill>
              <a:ln>
                <a:solidFill>
                  <a:srgbClr val="C00000"/>
                </a:solidFill>
              </a:ln>
            </c:spPr>
          </c:marker>
          <c:dLbls>
            <c:numFmt formatCode="0.0&quot;%&quot;" sourceLinked="0"/>
            <c:spPr>
              <a:noFill/>
              <a:ln>
                <a:noFill/>
              </a:ln>
              <a:effectLst/>
            </c:spPr>
            <c:txPr>
              <a:bodyPr wrap="square" lIns="38100" tIns="19050" rIns="38100" bIns="19050" anchor="ctr" anchorCtr="0">
                <a:spAutoFit/>
              </a:bodyPr>
              <a:lstStyle/>
              <a:p>
                <a:pPr algn="ctr">
                  <a:defRPr lang="es-ES" sz="1000" b="0" i="0" u="none" strike="noStrike" kern="1200" baseline="0">
                    <a:solidFill>
                      <a:srgbClr val="C00000"/>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Hoja1!$A$2:$A$5</c:f>
              <c:strCache>
                <c:ptCount val="4"/>
                <c:pt idx="0">
                  <c:v>60 a 64 años</c:v>
                </c:pt>
                <c:pt idx="1">
                  <c:v>65 a 69 años</c:v>
                </c:pt>
                <c:pt idx="2">
                  <c:v>70 a 74 años</c:v>
                </c:pt>
                <c:pt idx="3">
                  <c:v>75 o más años</c:v>
                </c:pt>
              </c:strCache>
            </c:strRef>
          </c:cat>
          <c:val>
            <c:numRef>
              <c:f>Hoja1!$C$2:$C$5</c:f>
              <c:numCache>
                <c:formatCode>General</c:formatCode>
                <c:ptCount val="4"/>
                <c:pt idx="0">
                  <c:v>79.599999999999994</c:v>
                </c:pt>
                <c:pt idx="1">
                  <c:v>83.8</c:v>
                </c:pt>
                <c:pt idx="2">
                  <c:v>85.7</c:v>
                </c:pt>
                <c:pt idx="3">
                  <c:v>77.8</c:v>
                </c:pt>
              </c:numCache>
            </c:numRef>
          </c:val>
          <c:smooth val="0"/>
          <c:extLst>
            <c:ext xmlns:c16="http://schemas.microsoft.com/office/drawing/2014/chart" uri="{C3380CC4-5D6E-409C-BE32-E72D297353CC}">
              <c16:uniqueId val="{00000000-A91F-4A53-836D-3D5BA2A9743C}"/>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9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2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
          <c:y val="0"/>
          <c:w val="1"/>
          <c:h val="0.95837440473728885"/>
        </c:manualLayout>
      </c:layout>
      <c:lineChart>
        <c:grouping val="standard"/>
        <c:varyColors val="0"/>
        <c:ser>
          <c:idx val="0"/>
          <c:order val="0"/>
          <c:tx>
            <c:strRef>
              <c:f>Hoja1!$B$1</c:f>
              <c:strCache>
                <c:ptCount val="1"/>
                <c:pt idx="0">
                  <c:v>prim</c:v>
                </c:pt>
              </c:strCache>
            </c:strRef>
          </c:tx>
          <c:spPr>
            <a:ln w="28575" cap="flat" cmpd="sng" algn="ctr">
              <a:solidFill>
                <a:schemeClr val="accent1">
                  <a:lumMod val="50000"/>
                </a:schemeClr>
              </a:solidFill>
              <a:prstDash val="solid"/>
              <a:miter lim="800000"/>
            </a:ln>
            <a:effectLst/>
          </c:spPr>
          <c:marker>
            <c:symbol val="circle"/>
            <c:size val="8"/>
            <c:spPr>
              <a:solidFill>
                <a:schemeClr val="bg1">
                  <a:lumMod val="85000"/>
                </a:schemeClr>
              </a:solidFill>
              <a:ln w="12700" cap="flat" cmpd="sng" algn="ctr">
                <a:solidFill>
                  <a:schemeClr val="accent1">
                    <a:lumMod val="50000"/>
                  </a:schemeClr>
                </a:solidFill>
                <a:prstDash val="solid"/>
                <a:miter lim="800000"/>
              </a:ln>
              <a:effectLst/>
            </c:spPr>
          </c:marker>
          <c:dPt>
            <c:idx val="0"/>
            <c:bubble3D val="0"/>
            <c:extLst>
              <c:ext xmlns:c16="http://schemas.microsoft.com/office/drawing/2014/chart" uri="{C3380CC4-5D6E-409C-BE32-E72D297353CC}">
                <c16:uniqueId val="{00000000-8223-477D-89D8-216E0A01C30C}"/>
              </c:ext>
            </c:extLst>
          </c:dPt>
          <c:dPt>
            <c:idx val="1"/>
            <c:bubble3D val="0"/>
            <c:extLst>
              <c:ext xmlns:c16="http://schemas.microsoft.com/office/drawing/2014/chart" uri="{C3380CC4-5D6E-409C-BE32-E72D297353CC}">
                <c16:uniqueId val="{00000001-8223-477D-89D8-216E0A01C30C}"/>
              </c:ext>
            </c:extLst>
          </c:dPt>
          <c:dPt>
            <c:idx val="2"/>
            <c:bubble3D val="0"/>
            <c:extLst>
              <c:ext xmlns:c16="http://schemas.microsoft.com/office/drawing/2014/chart" uri="{C3380CC4-5D6E-409C-BE32-E72D297353CC}">
                <c16:uniqueId val="{00000002-8223-477D-89D8-216E0A01C30C}"/>
              </c:ext>
            </c:extLst>
          </c:dPt>
          <c:dPt>
            <c:idx val="3"/>
            <c:bubble3D val="0"/>
            <c:extLst>
              <c:ext xmlns:c16="http://schemas.microsoft.com/office/drawing/2014/chart" uri="{C3380CC4-5D6E-409C-BE32-E72D297353CC}">
                <c16:uniqueId val="{00000003-8223-477D-89D8-216E0A01C30C}"/>
              </c:ext>
            </c:extLst>
          </c:dPt>
          <c:dLbls>
            <c:dLbl>
              <c:idx val="0"/>
              <c:layout>
                <c:manualLayout>
                  <c:x val="-8.3096879033248139E-2"/>
                  <c:y val="6.15472164013577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223-477D-89D8-216E0A01C30C}"/>
                </c:ext>
              </c:extLst>
            </c:dLbl>
            <c:dLbl>
              <c:idx val="1"/>
              <c:layout>
                <c:manualLayout>
                  <c:x val="-7.761978378555548E-2"/>
                  <c:y val="7.1274187223508936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0.10411972441441801"/>
                      <c:h val="0.11035286692891193"/>
                    </c:manualLayout>
                  </c15:layout>
                </c:ext>
                <c:ext xmlns:c16="http://schemas.microsoft.com/office/drawing/2014/chart" uri="{C3380CC4-5D6E-409C-BE32-E72D297353CC}">
                  <c16:uniqueId val="{00000001-8223-477D-89D8-216E0A01C30C}"/>
                </c:ext>
              </c:extLst>
            </c:dLbl>
            <c:dLbl>
              <c:idx val="2"/>
              <c:layout>
                <c:manualLayout>
                  <c:x val="-6.3004996088405277E-2"/>
                  <c:y val="0.11018207051211344"/>
                </c:manualLayout>
              </c:layout>
              <c:tx>
                <c:rich>
                  <a:bodyPr wrap="none" anchorCtr="0"/>
                  <a:lstStyle/>
                  <a:p>
                    <a:pPr algn="ctr" rtl="0">
                      <a:defRPr lang="en-US" sz="1000" b="0" i="0" u="none" strike="noStrike" kern="1200" baseline="0">
                        <a:solidFill>
                          <a:schemeClr val="tx1">
                            <a:lumMod val="85000"/>
                            <a:lumOff val="15000"/>
                          </a:schemeClr>
                        </a:solidFill>
                        <a:latin typeface="Segoe UI" panose="020B0502040204020203" pitchFamily="34" charset="0"/>
                        <a:ea typeface="Verdana" panose="020B0604030504040204" pitchFamily="34" charset="0"/>
                        <a:cs typeface="Segoe UI" panose="020B0502040204020203" pitchFamily="34" charset="0"/>
                      </a:defRPr>
                    </a:pPr>
                    <a:fld id="{ED0F44B4-71AC-4BAF-9620-8E72CB3676EA}" type="VALUE">
                      <a:rPr lang="en-US" sz="1000">
                        <a:latin typeface="Segoe UI" panose="020B0502040204020203" pitchFamily="34" charset="0"/>
                        <a:cs typeface="Segoe UI" panose="020B0502040204020203" pitchFamily="34" charset="0"/>
                      </a:rPr>
                      <a:pPr algn="ctr" rtl="0">
                        <a:defRPr lang="en-US" sz="1000" b="0" i="0" u="none" strike="noStrike" kern="1200" baseline="0">
                          <a:solidFill>
                            <a:schemeClr val="tx1">
                              <a:lumMod val="85000"/>
                              <a:lumOff val="15000"/>
                            </a:schemeClr>
                          </a:solidFill>
                          <a:latin typeface="Segoe UI" panose="020B0502040204020203" pitchFamily="34" charset="0"/>
                          <a:ea typeface="Verdana" panose="020B0604030504040204" pitchFamily="34" charset="0"/>
                          <a:cs typeface="Segoe UI" panose="020B0502040204020203" pitchFamily="34" charset="0"/>
                        </a:defRPr>
                      </a:pPr>
                      <a:t>[VALOR]</a:t>
                    </a:fld>
                    <a:endParaRPr lang="es-ES"/>
                  </a:p>
                </c:rich>
              </c:tx>
              <c:numFmt formatCode="0.0&quot;%&quot;" sourceLinked="0"/>
              <c:spPr>
                <a:noFill/>
                <a:ln>
                  <a:noFill/>
                </a:ln>
                <a:effectLst/>
              </c:sp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8223-477D-89D8-216E0A01C30C}"/>
                </c:ext>
              </c:extLst>
            </c:dLbl>
            <c:dLbl>
              <c:idx val="3"/>
              <c:layout>
                <c:manualLayout>
                  <c:x val="-6.0160356698343867E-2"/>
                  <c:y val="8.1001158045659993E-2"/>
                </c:manualLayout>
              </c:layout>
              <c:tx>
                <c:rich>
                  <a:bodyPr wrap="none"/>
                  <a:lstStyle/>
                  <a:p>
                    <a:pPr>
                      <a:defRPr sz="1000" b="0">
                        <a:solidFill>
                          <a:schemeClr val="tx1">
                            <a:lumMod val="85000"/>
                            <a:lumOff val="15000"/>
                          </a:schemeClr>
                        </a:solidFill>
                        <a:latin typeface="Segoe UI" panose="020B0502040204020203" pitchFamily="34" charset="0"/>
                        <a:cs typeface="Segoe UI" panose="020B0502040204020203" pitchFamily="34" charset="0"/>
                      </a:defRPr>
                    </a:pPr>
                    <a:fld id="{99E92940-7799-493C-B3DE-F87ADB297A30}" type="VALUE">
                      <a:rPr lang="en-US" sz="1000">
                        <a:latin typeface="Segoe UI" panose="020B0502040204020203" pitchFamily="34" charset="0"/>
                        <a:cs typeface="Segoe UI" panose="020B0502040204020203" pitchFamily="34" charset="0"/>
                      </a:rPr>
                      <a:pPr>
                        <a:defRPr sz="1000" b="0">
                          <a:solidFill>
                            <a:schemeClr val="tx1">
                              <a:lumMod val="85000"/>
                              <a:lumOff val="15000"/>
                            </a:schemeClr>
                          </a:solidFill>
                          <a:latin typeface="Segoe UI" panose="020B0502040204020203" pitchFamily="34" charset="0"/>
                          <a:cs typeface="Segoe UI" panose="020B0502040204020203" pitchFamily="34" charset="0"/>
                        </a:defRPr>
                      </a:pPr>
                      <a:t>[VALOR]</a:t>
                    </a:fld>
                    <a:endParaRPr lang="es-ES"/>
                  </a:p>
                </c:rich>
              </c:tx>
              <c:numFmt formatCode="0.0&quot;%&quot;" sourceLinked="0"/>
              <c:spPr>
                <a:noFill/>
                <a:ln>
                  <a:noFill/>
                </a:ln>
                <a:effectLst/>
              </c:sp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8223-477D-89D8-216E0A01C30C}"/>
                </c:ext>
              </c:extLst>
            </c:dLbl>
            <c:numFmt formatCode="0.0&quot;%&quot;" sourceLinked="0"/>
            <c:spPr>
              <a:noFill/>
              <a:ln>
                <a:noFill/>
              </a:ln>
              <a:effectLst/>
            </c:spPr>
            <c:txPr>
              <a:bodyPr wrap="none"/>
              <a:lstStyle/>
              <a:p>
                <a:pPr>
                  <a:defRPr sz="1000">
                    <a:solidFill>
                      <a:schemeClr val="tx1">
                        <a:lumMod val="85000"/>
                        <a:lumOff val="15000"/>
                      </a:schemeClr>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Hoja1!$A$2:$A$5</c:f>
              <c:strCache>
                <c:ptCount val="4"/>
                <c:pt idx="0">
                  <c:v>60 a 64 años</c:v>
                </c:pt>
                <c:pt idx="1">
                  <c:v>65 a 69 años</c:v>
                </c:pt>
                <c:pt idx="2">
                  <c:v>70 a 74 años</c:v>
                </c:pt>
                <c:pt idx="3">
                  <c:v>75 o más años</c:v>
                </c:pt>
              </c:strCache>
            </c:strRef>
          </c:cat>
          <c:val>
            <c:numRef>
              <c:f>Hoja1!$B$2:$B$5</c:f>
              <c:numCache>
                <c:formatCode>General</c:formatCode>
                <c:ptCount val="4"/>
                <c:pt idx="0">
                  <c:v>19.2</c:v>
                </c:pt>
                <c:pt idx="1">
                  <c:v>13.8</c:v>
                </c:pt>
                <c:pt idx="2">
                  <c:v>21.8</c:v>
                </c:pt>
                <c:pt idx="3">
                  <c:v>28</c:v>
                </c:pt>
              </c:numCache>
            </c:numRef>
          </c:val>
          <c:smooth val="0"/>
          <c:extLst>
            <c:ext xmlns:c16="http://schemas.microsoft.com/office/drawing/2014/chart" uri="{C3380CC4-5D6E-409C-BE32-E72D297353CC}">
              <c16:uniqueId val="{00000004-8223-477D-89D8-216E0A01C30C}"/>
            </c:ext>
          </c:extLst>
        </c:ser>
        <c:ser>
          <c:idx val="1"/>
          <c:order val="1"/>
          <c:tx>
            <c:strRef>
              <c:f>Hoja1!$C$1</c:f>
              <c:strCache>
                <c:ptCount val="1"/>
                <c:pt idx="0">
                  <c:v>sec/univ</c:v>
                </c:pt>
              </c:strCache>
            </c:strRef>
          </c:tx>
          <c:spPr>
            <a:ln>
              <a:solidFill>
                <a:srgbClr val="C00000"/>
              </a:solidFill>
            </a:ln>
          </c:spPr>
          <c:marker>
            <c:symbol val="square"/>
            <c:size val="8"/>
            <c:spPr>
              <a:solidFill>
                <a:schemeClr val="accent2">
                  <a:lumMod val="20000"/>
                  <a:lumOff val="80000"/>
                </a:schemeClr>
              </a:solidFill>
              <a:ln>
                <a:solidFill>
                  <a:srgbClr val="C00000"/>
                </a:solidFill>
              </a:ln>
            </c:spPr>
          </c:marker>
          <c:dLbls>
            <c:dLbl>
              <c:idx val="0"/>
              <c:layout>
                <c:manualLayout>
                  <c:x val="-8.3096879033248139E-2"/>
                  <c:y val="-0.1004550996899624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53D-4E39-BBE0-6E65456D4A58}"/>
                </c:ext>
              </c:extLst>
            </c:dLbl>
            <c:dLbl>
              <c:idx val="1"/>
              <c:layout>
                <c:manualLayout>
                  <c:x val="-7.5794085369657926E-2"/>
                  <c:y val="-0.1393629829785670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53D-4E39-BBE0-6E65456D4A58}"/>
                </c:ext>
              </c:extLst>
            </c:dLbl>
            <c:dLbl>
              <c:idx val="2"/>
              <c:layout>
                <c:manualLayout>
                  <c:x val="-6.4839894874272636E-2"/>
                  <c:y val="-0.1199090413342646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53D-4E39-BBE0-6E65456D4A58}"/>
                </c:ext>
              </c:extLst>
            </c:dLbl>
            <c:dLbl>
              <c:idx val="3"/>
              <c:layout>
                <c:manualLayout>
                  <c:x val="-6.3811753530138834E-2"/>
                  <c:y val="-0.1101820705121135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53D-4E39-BBE0-6E65456D4A58}"/>
                </c:ext>
              </c:extLst>
            </c:dLbl>
            <c:numFmt formatCode="0.0&quot;%&quot;" sourceLinked="0"/>
            <c:spPr>
              <a:noFill/>
              <a:ln>
                <a:noFill/>
              </a:ln>
              <a:effectLst/>
            </c:spPr>
            <c:txPr>
              <a:bodyPr wrap="square" lIns="38100" tIns="19050" rIns="38100" bIns="19050" anchor="ctr" anchorCtr="0">
                <a:spAutoFit/>
              </a:bodyPr>
              <a:lstStyle/>
              <a:p>
                <a:pPr algn="ctr">
                  <a:defRPr lang="es-ES" sz="1000" b="0" i="0" u="none" strike="noStrike" kern="1200" baseline="0">
                    <a:solidFill>
                      <a:srgbClr val="C00000"/>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Hoja1!$A$2:$A$5</c:f>
              <c:strCache>
                <c:ptCount val="4"/>
                <c:pt idx="0">
                  <c:v>60 a 64 años</c:v>
                </c:pt>
                <c:pt idx="1">
                  <c:v>65 a 69 años</c:v>
                </c:pt>
                <c:pt idx="2">
                  <c:v>70 a 74 años</c:v>
                </c:pt>
                <c:pt idx="3">
                  <c:v>75 o más años</c:v>
                </c:pt>
              </c:strCache>
            </c:strRef>
          </c:cat>
          <c:val>
            <c:numRef>
              <c:f>Hoja1!$C$2:$C$5</c:f>
              <c:numCache>
                <c:formatCode>General</c:formatCode>
                <c:ptCount val="4"/>
                <c:pt idx="0">
                  <c:v>32.299999999999997</c:v>
                </c:pt>
                <c:pt idx="1">
                  <c:v>35.5</c:v>
                </c:pt>
                <c:pt idx="2">
                  <c:v>31.7</c:v>
                </c:pt>
                <c:pt idx="3">
                  <c:v>30.4</c:v>
                </c:pt>
              </c:numCache>
            </c:numRef>
          </c:val>
          <c:smooth val="0"/>
          <c:extLst>
            <c:ext xmlns:c16="http://schemas.microsoft.com/office/drawing/2014/chart" uri="{C3380CC4-5D6E-409C-BE32-E72D297353CC}">
              <c16:uniqueId val="{00000000-A91F-4A53-836D-3D5BA2A9743C}"/>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9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2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
          <c:y val="0"/>
          <c:w val="1"/>
          <c:h val="0.95837440473728885"/>
        </c:manualLayout>
      </c:layout>
      <c:lineChart>
        <c:grouping val="standard"/>
        <c:varyColors val="0"/>
        <c:ser>
          <c:idx val="0"/>
          <c:order val="0"/>
          <c:tx>
            <c:strRef>
              <c:f>Hoja1!$B$1</c:f>
              <c:strCache>
                <c:ptCount val="1"/>
                <c:pt idx="0">
                  <c:v>prim</c:v>
                </c:pt>
              </c:strCache>
            </c:strRef>
          </c:tx>
          <c:spPr>
            <a:ln w="28575" cap="flat" cmpd="sng" algn="ctr">
              <a:solidFill>
                <a:schemeClr val="accent1">
                  <a:lumMod val="50000"/>
                </a:schemeClr>
              </a:solidFill>
              <a:prstDash val="solid"/>
              <a:miter lim="800000"/>
            </a:ln>
            <a:effectLst/>
          </c:spPr>
          <c:marker>
            <c:symbol val="circle"/>
            <c:size val="8"/>
            <c:spPr>
              <a:solidFill>
                <a:schemeClr val="bg1">
                  <a:lumMod val="85000"/>
                </a:schemeClr>
              </a:solidFill>
              <a:ln w="12700" cap="flat" cmpd="sng" algn="ctr">
                <a:solidFill>
                  <a:schemeClr val="accent1">
                    <a:lumMod val="50000"/>
                  </a:schemeClr>
                </a:solidFill>
                <a:prstDash val="solid"/>
                <a:miter lim="800000"/>
              </a:ln>
              <a:effectLst/>
            </c:spPr>
          </c:marker>
          <c:dPt>
            <c:idx val="0"/>
            <c:bubble3D val="0"/>
            <c:extLst>
              <c:ext xmlns:c16="http://schemas.microsoft.com/office/drawing/2014/chart" uri="{C3380CC4-5D6E-409C-BE32-E72D297353CC}">
                <c16:uniqueId val="{00000000-8223-477D-89D8-216E0A01C30C}"/>
              </c:ext>
            </c:extLst>
          </c:dPt>
          <c:dPt>
            <c:idx val="1"/>
            <c:bubble3D val="0"/>
            <c:extLst>
              <c:ext xmlns:c16="http://schemas.microsoft.com/office/drawing/2014/chart" uri="{C3380CC4-5D6E-409C-BE32-E72D297353CC}">
                <c16:uniqueId val="{00000001-8223-477D-89D8-216E0A01C30C}"/>
              </c:ext>
            </c:extLst>
          </c:dPt>
          <c:dPt>
            <c:idx val="2"/>
            <c:bubble3D val="0"/>
            <c:extLst>
              <c:ext xmlns:c16="http://schemas.microsoft.com/office/drawing/2014/chart" uri="{C3380CC4-5D6E-409C-BE32-E72D297353CC}">
                <c16:uniqueId val="{00000002-8223-477D-89D8-216E0A01C30C}"/>
              </c:ext>
            </c:extLst>
          </c:dPt>
          <c:dPt>
            <c:idx val="3"/>
            <c:bubble3D val="0"/>
            <c:extLst>
              <c:ext xmlns:c16="http://schemas.microsoft.com/office/drawing/2014/chart" uri="{C3380CC4-5D6E-409C-BE32-E72D297353CC}">
                <c16:uniqueId val="{00000003-8223-477D-89D8-216E0A01C30C}"/>
              </c:ext>
            </c:extLst>
          </c:dPt>
          <c:dLbls>
            <c:dLbl>
              <c:idx val="1"/>
              <c:layout>
                <c:manualLayout>
                  <c:x val="-8.3096879033248125E-2"/>
                  <c:y val="9.40843167530604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223-477D-89D8-216E0A01C30C}"/>
                </c:ext>
              </c:extLst>
            </c:dLbl>
            <c:dLbl>
              <c:idx val="2"/>
              <c:tx>
                <c:rich>
                  <a:bodyPr wrap="none" anchorCtr="0"/>
                  <a:lstStyle/>
                  <a:p>
                    <a:pPr algn="ctr" rtl="0">
                      <a:defRPr lang="en-US" sz="1000" b="0" i="0" u="none" strike="noStrike" kern="1200" baseline="0">
                        <a:solidFill>
                          <a:schemeClr val="tx1">
                            <a:lumMod val="85000"/>
                            <a:lumOff val="15000"/>
                          </a:schemeClr>
                        </a:solidFill>
                        <a:latin typeface="Segoe UI" panose="020B0502040204020203" pitchFamily="34" charset="0"/>
                        <a:ea typeface="Verdana" panose="020B0604030504040204" pitchFamily="34" charset="0"/>
                        <a:cs typeface="Segoe UI" panose="020B0502040204020203" pitchFamily="34" charset="0"/>
                      </a:defRPr>
                    </a:pPr>
                    <a:fld id="{4A5553AB-8318-4513-8E43-528A637C7CCF}" type="VALUE">
                      <a:rPr lang="en-US" sz="1000">
                        <a:latin typeface="Segoe UI" panose="020B0502040204020203" pitchFamily="34" charset="0"/>
                        <a:cs typeface="Segoe UI" panose="020B0502040204020203" pitchFamily="34" charset="0"/>
                      </a:rPr>
                      <a:pPr algn="ctr" rtl="0">
                        <a:defRPr lang="en-US" sz="1000" b="0" i="0" u="none" strike="noStrike" kern="1200" baseline="0">
                          <a:solidFill>
                            <a:schemeClr val="tx1">
                              <a:lumMod val="85000"/>
                              <a:lumOff val="15000"/>
                            </a:schemeClr>
                          </a:solidFill>
                          <a:latin typeface="Segoe UI" panose="020B0502040204020203" pitchFamily="34" charset="0"/>
                          <a:ea typeface="Verdana" panose="020B0604030504040204" pitchFamily="34" charset="0"/>
                          <a:cs typeface="Segoe UI" panose="020B0502040204020203" pitchFamily="34" charset="0"/>
                        </a:defRPr>
                      </a:pPr>
                      <a:t>[VALOR]</a:t>
                    </a:fld>
                    <a:endParaRPr lang="es-ES"/>
                  </a:p>
                </c:rich>
              </c:tx>
              <c:numFmt formatCode="0.0&quot;%&quot;" sourceLinked="0"/>
              <c:spPr>
                <a:noFill/>
                <a:ln>
                  <a:noFill/>
                </a:ln>
                <a:effectLst/>
              </c:spPr>
              <c:dLblPos val="b"/>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8223-477D-89D8-216E0A01C30C}"/>
                </c:ext>
              </c:extLst>
            </c:dLbl>
            <c:dLbl>
              <c:idx val="3"/>
              <c:layout>
                <c:manualLayout>
                  <c:x val="-6.3004996088405332E-2"/>
                  <c:y val="8.0829595725647435E-2"/>
                </c:manualLayout>
              </c:layout>
              <c:tx>
                <c:rich>
                  <a:bodyPr wrap="none"/>
                  <a:lstStyle/>
                  <a:p>
                    <a:pPr>
                      <a:defRPr sz="1000" b="0">
                        <a:solidFill>
                          <a:schemeClr val="tx1">
                            <a:lumMod val="85000"/>
                            <a:lumOff val="15000"/>
                          </a:schemeClr>
                        </a:solidFill>
                        <a:latin typeface="Segoe UI" panose="020B0502040204020203" pitchFamily="34" charset="0"/>
                        <a:cs typeface="Segoe UI" panose="020B0502040204020203" pitchFamily="34" charset="0"/>
                      </a:defRPr>
                    </a:pPr>
                    <a:fld id="{4E8E0B5D-94EB-49B0-92DF-1CCB930AD4EC}" type="VALUE">
                      <a:rPr lang="en-US" sz="1000">
                        <a:latin typeface="Segoe UI" panose="020B0502040204020203" pitchFamily="34" charset="0"/>
                        <a:cs typeface="Segoe UI" panose="020B0502040204020203" pitchFamily="34" charset="0"/>
                      </a:rPr>
                      <a:pPr>
                        <a:defRPr sz="1000" b="0">
                          <a:solidFill>
                            <a:schemeClr val="tx1">
                              <a:lumMod val="85000"/>
                              <a:lumOff val="15000"/>
                            </a:schemeClr>
                          </a:solidFill>
                          <a:latin typeface="Segoe UI" panose="020B0502040204020203" pitchFamily="34" charset="0"/>
                          <a:cs typeface="Segoe UI" panose="020B0502040204020203" pitchFamily="34" charset="0"/>
                        </a:defRPr>
                      </a:pPr>
                      <a:t>[VALOR]</a:t>
                    </a:fld>
                    <a:endParaRPr lang="es-ES"/>
                  </a:p>
                </c:rich>
              </c:tx>
              <c:numFmt formatCode="0.0&quot;%&quot;" sourceLinked="0"/>
              <c:spPr>
                <a:noFill/>
                <a:ln>
                  <a:noFill/>
                </a:ln>
                <a:effectLst/>
              </c:sp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8223-477D-89D8-216E0A01C30C}"/>
                </c:ext>
              </c:extLst>
            </c:dLbl>
            <c:numFmt formatCode="0.0&quot;%&quot;" sourceLinked="0"/>
            <c:spPr>
              <a:noFill/>
              <a:ln>
                <a:noFill/>
              </a:ln>
              <a:effectLst/>
            </c:spPr>
            <c:txPr>
              <a:bodyPr wrap="none"/>
              <a:lstStyle/>
              <a:p>
                <a:pPr>
                  <a:defRPr sz="1000">
                    <a:solidFill>
                      <a:schemeClr val="tx1">
                        <a:lumMod val="85000"/>
                        <a:lumOff val="15000"/>
                      </a:schemeClr>
                    </a:solidFill>
                    <a:latin typeface="Segoe UI" panose="020B0502040204020203" pitchFamily="34" charset="0"/>
                    <a:cs typeface="Segoe UI" panose="020B0502040204020203" pitchFamily="34" charset="0"/>
                  </a:defRPr>
                </a:pPr>
                <a:endParaRPr lang="es-ES"/>
              </a:p>
            </c:txPr>
            <c:dLblPos val="b"/>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Hoja1!$A$2:$A$5</c:f>
              <c:strCache>
                <c:ptCount val="4"/>
                <c:pt idx="0">
                  <c:v>60 a 64 años</c:v>
                </c:pt>
                <c:pt idx="1">
                  <c:v>65 a 69 años</c:v>
                </c:pt>
                <c:pt idx="2">
                  <c:v>70 a 74 años</c:v>
                </c:pt>
                <c:pt idx="3">
                  <c:v>75 o más años</c:v>
                </c:pt>
              </c:strCache>
            </c:strRef>
          </c:cat>
          <c:val>
            <c:numRef>
              <c:f>Hoja1!$B$2:$B$5</c:f>
              <c:numCache>
                <c:formatCode>General</c:formatCode>
                <c:ptCount val="4"/>
                <c:pt idx="0">
                  <c:v>78.3</c:v>
                </c:pt>
                <c:pt idx="1">
                  <c:v>70.3</c:v>
                </c:pt>
                <c:pt idx="2">
                  <c:v>55.8</c:v>
                </c:pt>
                <c:pt idx="3">
                  <c:v>47.9</c:v>
                </c:pt>
              </c:numCache>
            </c:numRef>
          </c:val>
          <c:smooth val="0"/>
          <c:extLst>
            <c:ext xmlns:c16="http://schemas.microsoft.com/office/drawing/2014/chart" uri="{C3380CC4-5D6E-409C-BE32-E72D297353CC}">
              <c16:uniqueId val="{00000004-8223-477D-89D8-216E0A01C30C}"/>
            </c:ext>
          </c:extLst>
        </c:ser>
        <c:ser>
          <c:idx val="1"/>
          <c:order val="1"/>
          <c:tx>
            <c:strRef>
              <c:f>Hoja1!$C$1</c:f>
              <c:strCache>
                <c:ptCount val="1"/>
                <c:pt idx="0">
                  <c:v>sec/univ</c:v>
                </c:pt>
              </c:strCache>
            </c:strRef>
          </c:tx>
          <c:spPr>
            <a:ln>
              <a:solidFill>
                <a:srgbClr val="C00000"/>
              </a:solidFill>
            </a:ln>
          </c:spPr>
          <c:marker>
            <c:symbol val="square"/>
            <c:size val="8"/>
            <c:spPr>
              <a:solidFill>
                <a:schemeClr val="accent2">
                  <a:lumMod val="20000"/>
                  <a:lumOff val="80000"/>
                </a:schemeClr>
              </a:solidFill>
              <a:ln>
                <a:solidFill>
                  <a:srgbClr val="C00000"/>
                </a:solidFill>
              </a:ln>
            </c:spPr>
          </c:marker>
          <c:dLbls>
            <c:numFmt formatCode="0.0&quot;%&quot;" sourceLinked="0"/>
            <c:spPr>
              <a:noFill/>
              <a:ln>
                <a:noFill/>
              </a:ln>
              <a:effectLst/>
            </c:spPr>
            <c:txPr>
              <a:bodyPr wrap="square" lIns="38100" tIns="19050" rIns="38100" bIns="19050" anchor="ctr" anchorCtr="0">
                <a:spAutoFit/>
              </a:bodyPr>
              <a:lstStyle/>
              <a:p>
                <a:pPr algn="ctr">
                  <a:defRPr lang="es-ES" sz="1000" b="0" i="0" u="none" strike="noStrike" kern="1200" baseline="0">
                    <a:solidFill>
                      <a:srgbClr val="C00000"/>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Hoja1!$A$2:$A$5</c:f>
              <c:strCache>
                <c:ptCount val="4"/>
                <c:pt idx="0">
                  <c:v>60 a 64 años</c:v>
                </c:pt>
                <c:pt idx="1">
                  <c:v>65 a 69 años</c:v>
                </c:pt>
                <c:pt idx="2">
                  <c:v>70 a 74 años</c:v>
                </c:pt>
                <c:pt idx="3">
                  <c:v>75 o más años</c:v>
                </c:pt>
              </c:strCache>
            </c:strRef>
          </c:cat>
          <c:val>
            <c:numRef>
              <c:f>Hoja1!$C$2:$C$5</c:f>
              <c:numCache>
                <c:formatCode>General</c:formatCode>
                <c:ptCount val="4"/>
                <c:pt idx="0">
                  <c:v>91.4</c:v>
                </c:pt>
                <c:pt idx="1">
                  <c:v>91.2</c:v>
                </c:pt>
                <c:pt idx="2">
                  <c:v>85.1</c:v>
                </c:pt>
                <c:pt idx="3">
                  <c:v>77.8</c:v>
                </c:pt>
              </c:numCache>
            </c:numRef>
          </c:val>
          <c:smooth val="0"/>
          <c:extLst>
            <c:ext xmlns:c16="http://schemas.microsoft.com/office/drawing/2014/chart" uri="{C3380CC4-5D6E-409C-BE32-E72D297353CC}">
              <c16:uniqueId val="{00000000-A91F-4A53-836D-3D5BA2A9743C}"/>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9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2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
          <c:y val="0"/>
          <c:w val="1"/>
          <c:h val="0.95837440473728885"/>
        </c:manualLayout>
      </c:layout>
      <c:lineChart>
        <c:grouping val="standard"/>
        <c:varyColors val="0"/>
        <c:ser>
          <c:idx val="0"/>
          <c:order val="0"/>
          <c:tx>
            <c:strRef>
              <c:f>Hoja1!$B$1</c:f>
              <c:strCache>
                <c:ptCount val="1"/>
                <c:pt idx="0">
                  <c:v>prim</c:v>
                </c:pt>
              </c:strCache>
            </c:strRef>
          </c:tx>
          <c:spPr>
            <a:ln w="28575" cap="flat" cmpd="sng" algn="ctr">
              <a:solidFill>
                <a:schemeClr val="accent1">
                  <a:lumMod val="50000"/>
                </a:schemeClr>
              </a:solidFill>
              <a:prstDash val="solid"/>
              <a:miter lim="800000"/>
            </a:ln>
            <a:effectLst/>
          </c:spPr>
          <c:marker>
            <c:symbol val="circle"/>
            <c:size val="8"/>
            <c:spPr>
              <a:solidFill>
                <a:schemeClr val="bg1">
                  <a:lumMod val="85000"/>
                </a:schemeClr>
              </a:solidFill>
              <a:ln w="12700" cap="flat" cmpd="sng" algn="ctr">
                <a:solidFill>
                  <a:schemeClr val="accent1">
                    <a:lumMod val="50000"/>
                  </a:schemeClr>
                </a:solidFill>
                <a:prstDash val="solid"/>
                <a:miter lim="800000"/>
              </a:ln>
              <a:effectLst/>
            </c:spPr>
          </c:marker>
          <c:dPt>
            <c:idx val="0"/>
            <c:bubble3D val="0"/>
            <c:extLst>
              <c:ext xmlns:c16="http://schemas.microsoft.com/office/drawing/2014/chart" uri="{C3380CC4-5D6E-409C-BE32-E72D297353CC}">
                <c16:uniqueId val="{00000000-8223-477D-89D8-216E0A01C30C}"/>
              </c:ext>
            </c:extLst>
          </c:dPt>
          <c:dPt>
            <c:idx val="1"/>
            <c:bubble3D val="0"/>
            <c:extLst>
              <c:ext xmlns:c16="http://schemas.microsoft.com/office/drawing/2014/chart" uri="{C3380CC4-5D6E-409C-BE32-E72D297353CC}">
                <c16:uniqueId val="{00000001-8223-477D-89D8-216E0A01C30C}"/>
              </c:ext>
            </c:extLst>
          </c:dPt>
          <c:dPt>
            <c:idx val="2"/>
            <c:bubble3D val="0"/>
            <c:extLst>
              <c:ext xmlns:c16="http://schemas.microsoft.com/office/drawing/2014/chart" uri="{C3380CC4-5D6E-409C-BE32-E72D297353CC}">
                <c16:uniqueId val="{00000002-8223-477D-89D8-216E0A01C30C}"/>
              </c:ext>
            </c:extLst>
          </c:dPt>
          <c:dPt>
            <c:idx val="3"/>
            <c:bubble3D val="0"/>
            <c:extLst>
              <c:ext xmlns:c16="http://schemas.microsoft.com/office/drawing/2014/chart" uri="{C3380CC4-5D6E-409C-BE32-E72D297353CC}">
                <c16:uniqueId val="{00000003-8223-477D-89D8-216E0A01C30C}"/>
              </c:ext>
            </c:extLst>
          </c:dPt>
          <c:dLbls>
            <c:dLbl>
              <c:idx val="0"/>
              <c:layout>
                <c:manualLayout>
                  <c:x val="-7.2142688537862848E-2"/>
                  <c:y val="7.4630375108758251E-2"/>
                </c:manualLayout>
              </c:layout>
              <c:tx>
                <c:rich>
                  <a:bodyPr/>
                  <a:lstStyle/>
                  <a:p>
                    <a:fld id="{1E85A76D-A5D9-4634-B62E-2778A440DB89}" type="VALUE">
                      <a:rPr lang="en-US"/>
                      <a:pPr/>
                      <a:t>[VALOR]</a:t>
                    </a:fld>
                    <a:endParaRPr lang="es-E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223-477D-89D8-216E0A01C30C}"/>
                </c:ext>
              </c:extLst>
            </c:dLbl>
            <c:dLbl>
              <c:idx val="1"/>
              <c:layout>
                <c:manualLayout>
                  <c:x val="-9.7702466360428522E-2"/>
                  <c:y val="9.4084316753060546E-2"/>
                </c:manualLayout>
              </c:layout>
              <c:tx>
                <c:rich>
                  <a:bodyPr/>
                  <a:lstStyle/>
                  <a:p>
                    <a:fld id="{0311EB52-275E-4895-99C1-65B87B0FD543}" type="VALUE">
                      <a:rPr lang="en-US"/>
                      <a:pPr/>
                      <a:t>[VALOR]</a:t>
                    </a:fld>
                    <a:endParaRPr lang="es-E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223-477D-89D8-216E0A01C30C}"/>
                </c:ext>
              </c:extLst>
            </c:dLbl>
            <c:dLbl>
              <c:idx val="2"/>
              <c:layout>
                <c:manualLayout>
                  <c:x val="-7.7610583415585729E-2"/>
                  <c:y val="4.7182701616361962E-2"/>
                </c:manualLayout>
              </c:layout>
              <c:tx>
                <c:rich>
                  <a:bodyPr wrap="none" anchorCtr="0"/>
                  <a:lstStyle/>
                  <a:p>
                    <a:pPr algn="ctr" rtl="0">
                      <a:defRPr lang="en-US" sz="1000" b="0" i="0" u="none" strike="noStrike" kern="1200" baseline="0">
                        <a:solidFill>
                          <a:schemeClr val="tx1">
                            <a:lumMod val="85000"/>
                            <a:lumOff val="15000"/>
                          </a:schemeClr>
                        </a:solidFill>
                        <a:latin typeface="Segoe UI" panose="020B0502040204020203" pitchFamily="34" charset="0"/>
                        <a:ea typeface="Verdana" panose="020B0604030504040204" pitchFamily="34" charset="0"/>
                        <a:cs typeface="Segoe UI" panose="020B0502040204020203" pitchFamily="34" charset="0"/>
                      </a:defRPr>
                    </a:pPr>
                    <a:fld id="{755BABD7-FD31-4E63-926B-435BE15AC1F7}" type="VALUE">
                      <a:rPr lang="en-US" sz="1000">
                        <a:latin typeface="Segoe UI" panose="020B0502040204020203" pitchFamily="34" charset="0"/>
                        <a:cs typeface="Segoe UI" panose="020B0502040204020203" pitchFamily="34" charset="0"/>
                      </a:rPr>
                      <a:pPr algn="ctr" rtl="0">
                        <a:defRPr lang="en-US" sz="1000" b="0" i="0" u="none" strike="noStrike" kern="1200" baseline="0">
                          <a:solidFill>
                            <a:schemeClr val="tx1">
                              <a:lumMod val="85000"/>
                              <a:lumOff val="15000"/>
                            </a:schemeClr>
                          </a:solidFill>
                          <a:latin typeface="Segoe UI" panose="020B0502040204020203" pitchFamily="34" charset="0"/>
                          <a:ea typeface="Verdana" panose="020B0604030504040204" pitchFamily="34" charset="0"/>
                          <a:cs typeface="Segoe UI" panose="020B0502040204020203" pitchFamily="34" charset="0"/>
                        </a:defRPr>
                      </a:pPr>
                      <a:t>[VALOR]</a:t>
                    </a:fld>
                    <a:endParaRPr lang="es-ES"/>
                  </a:p>
                </c:rich>
              </c:tx>
              <c:numFmt formatCode="0.0&quot;%&quot;" sourceLinked="0"/>
              <c:spPr>
                <a:noFill/>
                <a:ln>
                  <a:noFill/>
                </a:ln>
                <a:effectLst/>
              </c:sp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8223-477D-89D8-216E0A01C30C}"/>
                </c:ext>
              </c:extLst>
            </c:dLbl>
            <c:dLbl>
              <c:idx val="3"/>
              <c:layout>
                <c:manualLayout>
                  <c:x val="-1.9188234106864023E-2"/>
                  <c:y val="6.6480399004937652E-3"/>
                </c:manualLayout>
              </c:layout>
              <c:tx>
                <c:rich>
                  <a:bodyPr wrap="none"/>
                  <a:lstStyle/>
                  <a:p>
                    <a:pPr>
                      <a:defRPr sz="1000" b="0">
                        <a:solidFill>
                          <a:schemeClr val="tx1">
                            <a:lumMod val="85000"/>
                            <a:lumOff val="15000"/>
                          </a:schemeClr>
                        </a:solidFill>
                        <a:latin typeface="Segoe UI" panose="020B0502040204020203" pitchFamily="34" charset="0"/>
                        <a:cs typeface="Segoe UI" panose="020B0502040204020203" pitchFamily="34" charset="0"/>
                      </a:defRPr>
                    </a:pPr>
                    <a:fld id="{509CE0C5-7771-4DF6-B42D-8CA92E07CBD2}" type="VALUE">
                      <a:rPr lang="en-US" sz="1000">
                        <a:latin typeface="Segoe UI" panose="020B0502040204020203" pitchFamily="34" charset="0"/>
                        <a:cs typeface="Segoe UI" panose="020B0502040204020203" pitchFamily="34" charset="0"/>
                      </a:rPr>
                      <a:pPr>
                        <a:defRPr sz="1000" b="0">
                          <a:solidFill>
                            <a:schemeClr val="tx1">
                              <a:lumMod val="85000"/>
                              <a:lumOff val="15000"/>
                            </a:schemeClr>
                          </a:solidFill>
                          <a:latin typeface="Segoe UI" panose="020B0502040204020203" pitchFamily="34" charset="0"/>
                          <a:cs typeface="Segoe UI" panose="020B0502040204020203" pitchFamily="34" charset="0"/>
                        </a:defRPr>
                      </a:pPr>
                      <a:t>[VALOR]</a:t>
                    </a:fld>
                    <a:endParaRPr lang="es-ES"/>
                  </a:p>
                </c:rich>
              </c:tx>
              <c:numFmt formatCode="0.0&quot;%&quot;" sourceLinked="0"/>
              <c:spPr>
                <a:noFill/>
                <a:ln>
                  <a:noFill/>
                </a:ln>
                <a:effectLst/>
              </c:sp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8223-477D-89D8-216E0A01C30C}"/>
                </c:ext>
              </c:extLst>
            </c:dLbl>
            <c:numFmt formatCode="0.0&quot;%&quot;" sourceLinked="0"/>
            <c:spPr>
              <a:noFill/>
              <a:ln>
                <a:noFill/>
              </a:ln>
              <a:effectLst/>
            </c:spPr>
            <c:txPr>
              <a:bodyPr wrap="none"/>
              <a:lstStyle/>
              <a:p>
                <a:pPr>
                  <a:defRPr sz="1000">
                    <a:solidFill>
                      <a:schemeClr val="tx1">
                        <a:lumMod val="85000"/>
                        <a:lumOff val="15000"/>
                      </a:schemeClr>
                    </a:solidFill>
                    <a:latin typeface="Segoe UI" panose="020B0502040204020203" pitchFamily="34" charset="0"/>
                    <a:cs typeface="Segoe UI" panose="020B0502040204020203" pitchFamily="34" charset="0"/>
                  </a:defRPr>
                </a:pPr>
                <a:endParaRPr lang="es-ES"/>
              </a:p>
            </c:txPr>
            <c:dLblPos val="b"/>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Hoja1!$A$2:$A$5</c:f>
              <c:strCache>
                <c:ptCount val="4"/>
                <c:pt idx="0">
                  <c:v>60 a 64 años</c:v>
                </c:pt>
                <c:pt idx="1">
                  <c:v>65 a 69 años</c:v>
                </c:pt>
                <c:pt idx="2">
                  <c:v>70 a 74 años</c:v>
                </c:pt>
                <c:pt idx="3">
                  <c:v>75 o más años</c:v>
                </c:pt>
              </c:strCache>
            </c:strRef>
          </c:cat>
          <c:val>
            <c:numRef>
              <c:f>Hoja1!$B$2:$B$5</c:f>
              <c:numCache>
                <c:formatCode>0.0</c:formatCode>
                <c:ptCount val="4"/>
                <c:pt idx="0">
                  <c:v>14.3</c:v>
                </c:pt>
                <c:pt idx="1">
                  <c:v>5.8</c:v>
                </c:pt>
                <c:pt idx="2">
                  <c:v>7.1</c:v>
                </c:pt>
                <c:pt idx="3">
                  <c:v>4.5999999999999996</c:v>
                </c:pt>
              </c:numCache>
            </c:numRef>
          </c:val>
          <c:smooth val="0"/>
          <c:extLst>
            <c:ext xmlns:c16="http://schemas.microsoft.com/office/drawing/2014/chart" uri="{C3380CC4-5D6E-409C-BE32-E72D297353CC}">
              <c16:uniqueId val="{00000004-8223-477D-89D8-216E0A01C30C}"/>
            </c:ext>
          </c:extLst>
        </c:ser>
        <c:ser>
          <c:idx val="1"/>
          <c:order val="1"/>
          <c:tx>
            <c:strRef>
              <c:f>Hoja1!$C$1</c:f>
              <c:strCache>
                <c:ptCount val="1"/>
                <c:pt idx="0">
                  <c:v>sec/univ</c:v>
                </c:pt>
              </c:strCache>
            </c:strRef>
          </c:tx>
          <c:spPr>
            <a:ln>
              <a:solidFill>
                <a:srgbClr val="C00000"/>
              </a:solidFill>
            </a:ln>
          </c:spPr>
          <c:marker>
            <c:symbol val="square"/>
            <c:size val="8"/>
            <c:spPr>
              <a:solidFill>
                <a:schemeClr val="accent2">
                  <a:lumMod val="20000"/>
                  <a:lumOff val="80000"/>
                </a:schemeClr>
              </a:solidFill>
              <a:ln>
                <a:solidFill>
                  <a:srgbClr val="C00000"/>
                </a:solidFill>
              </a:ln>
            </c:spPr>
          </c:marker>
          <c:dLbls>
            <c:dLbl>
              <c:idx val="0"/>
              <c:layout>
                <c:manualLayout>
                  <c:x val="-7.5794085369657926E-2"/>
                  <c:y val="-0.1038112875752117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3B4-4443-B636-6AF9C02148C7}"/>
                </c:ext>
              </c:extLst>
            </c:dLbl>
            <c:dLbl>
              <c:idx val="1"/>
              <c:layout>
                <c:manualLayout>
                  <c:x val="-9.4051069528633416E-2"/>
                  <c:y val="-0.1135382583973628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3B4-4443-B636-6AF9C02148C7}"/>
                </c:ext>
              </c:extLst>
            </c:dLbl>
            <c:dLbl>
              <c:idx val="3"/>
              <c:layout>
                <c:manualLayout>
                  <c:x val="-4.5554769371163338E-2"/>
                  <c:y val="-0.13785606840434797"/>
                </c:manualLayout>
              </c:layout>
              <c:tx>
                <c:rich>
                  <a:bodyPr wrap="square" lIns="38100" tIns="19050" rIns="38100" bIns="19050" anchor="ctr" anchorCtr="0">
                    <a:noAutofit/>
                  </a:bodyPr>
                  <a:lstStyle/>
                  <a:p>
                    <a:pPr algn="ctr">
                      <a:defRPr lang="es-ES" sz="1000" b="0" i="0" u="none" strike="noStrike" kern="1200" baseline="0">
                        <a:solidFill>
                          <a:srgbClr val="C00000"/>
                        </a:solidFill>
                        <a:latin typeface="Segoe UI" panose="020B0502040204020203" pitchFamily="34" charset="0"/>
                        <a:ea typeface="Verdana" panose="020B0604030504040204" pitchFamily="34" charset="0"/>
                        <a:cs typeface="Segoe UI" panose="020B0502040204020203" pitchFamily="34" charset="0"/>
                      </a:defRPr>
                    </a:pPr>
                    <a:fld id="{10A448C6-371A-4963-8A2F-BC2D37B7B008}" type="VALUE">
                      <a:rPr lang="en-US" sz="1000">
                        <a:latin typeface="Segoe UI" panose="020B0502040204020203" pitchFamily="34" charset="0"/>
                        <a:cs typeface="Segoe UI" panose="020B0502040204020203" pitchFamily="34" charset="0"/>
                      </a:rPr>
                      <a:pPr algn="ctr">
                        <a:defRPr lang="es-ES" sz="1000" b="0" i="0" u="none" strike="noStrike" kern="1200" baseline="0">
                          <a:solidFill>
                            <a:srgbClr val="C00000"/>
                          </a:solidFill>
                          <a:latin typeface="Segoe UI" panose="020B0502040204020203" pitchFamily="34" charset="0"/>
                          <a:ea typeface="Verdana" panose="020B0604030504040204" pitchFamily="34" charset="0"/>
                          <a:cs typeface="Segoe UI" panose="020B0502040204020203" pitchFamily="34" charset="0"/>
                        </a:defRPr>
                      </a:pPr>
                      <a:t>[VALOR]</a:t>
                    </a:fld>
                    <a:endParaRPr lang="es-ES"/>
                  </a:p>
                </c:rich>
              </c:tx>
              <c:numFmt formatCode="0.0&quot;%&quot;" sourceLinked="0"/>
              <c:spPr>
                <a:noFill/>
                <a:ln>
                  <a:noFill/>
                </a:ln>
                <a:effectLst/>
              </c:spPr>
              <c:dLblPos val="r"/>
              <c:showLegendKey val="0"/>
              <c:showVal val="1"/>
              <c:showCatName val="0"/>
              <c:showSerName val="0"/>
              <c:showPercent val="0"/>
              <c:showBubbleSize val="0"/>
              <c:extLst>
                <c:ext xmlns:c15="http://schemas.microsoft.com/office/drawing/2012/chart" uri="{CE6537A1-D6FC-4f65-9D91-7224C49458BB}">
                  <c15:layout>
                    <c:manualLayout>
                      <c:w val="0.12600970466524886"/>
                      <c:h val="0.13953377939536538"/>
                    </c:manualLayout>
                  </c15:layout>
                  <c15:dlblFieldTable/>
                  <c15:showDataLabelsRange val="0"/>
                </c:ext>
                <c:ext xmlns:c16="http://schemas.microsoft.com/office/drawing/2014/chart" uri="{C3380CC4-5D6E-409C-BE32-E72D297353CC}">
                  <c16:uniqueId val="{00000004-A91F-4A53-836D-3D5BA2A9743C}"/>
                </c:ext>
              </c:extLst>
            </c:dLbl>
            <c:numFmt formatCode="0.0&quot;%&quot;" sourceLinked="0"/>
            <c:spPr>
              <a:noFill/>
              <a:ln>
                <a:noFill/>
              </a:ln>
              <a:effectLst/>
            </c:spPr>
            <c:txPr>
              <a:bodyPr wrap="square" lIns="38100" tIns="19050" rIns="38100" bIns="19050" anchor="ctr" anchorCtr="0">
                <a:spAutoFit/>
              </a:bodyPr>
              <a:lstStyle/>
              <a:p>
                <a:pPr algn="ctr">
                  <a:defRPr lang="es-ES" sz="1000" b="0" i="0" u="none" strike="noStrike" kern="1200" baseline="0">
                    <a:solidFill>
                      <a:srgbClr val="C00000"/>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Hoja1!$A$2:$A$5</c:f>
              <c:strCache>
                <c:ptCount val="4"/>
                <c:pt idx="0">
                  <c:v>60 a 64 años</c:v>
                </c:pt>
                <c:pt idx="1">
                  <c:v>65 a 69 años</c:v>
                </c:pt>
                <c:pt idx="2">
                  <c:v>70 a 74 años</c:v>
                </c:pt>
                <c:pt idx="3">
                  <c:v>75 o más años</c:v>
                </c:pt>
              </c:strCache>
            </c:strRef>
          </c:cat>
          <c:val>
            <c:numRef>
              <c:f>Hoja1!$C$2:$C$5</c:f>
              <c:numCache>
                <c:formatCode>0.0</c:formatCode>
                <c:ptCount val="4"/>
                <c:pt idx="0">
                  <c:v>37.5</c:v>
                </c:pt>
                <c:pt idx="1">
                  <c:v>29</c:v>
                </c:pt>
                <c:pt idx="2">
                  <c:v>29.6</c:v>
                </c:pt>
                <c:pt idx="3">
                  <c:v>20.6</c:v>
                </c:pt>
              </c:numCache>
            </c:numRef>
          </c:val>
          <c:smooth val="0"/>
          <c:extLst>
            <c:ext xmlns:c16="http://schemas.microsoft.com/office/drawing/2014/chart" uri="{C3380CC4-5D6E-409C-BE32-E72D297353CC}">
              <c16:uniqueId val="{00000000-A91F-4A53-836D-3D5BA2A9743C}"/>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9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2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1589255208435604"/>
          <c:y val="0.15726274864021317"/>
          <c:w val="0.75197439472185679"/>
          <c:h val="0.71539968975199786"/>
        </c:manualLayout>
      </c:layout>
      <c:doughnutChart>
        <c:varyColors val="1"/>
        <c:ser>
          <c:idx val="0"/>
          <c:order val="0"/>
          <c:tx>
            <c:strRef>
              <c:f>Hoja1!$B$1</c:f>
              <c:strCache>
                <c:ptCount val="1"/>
                <c:pt idx="0">
                  <c:v>FORMATO</c:v>
                </c:pt>
              </c:strCache>
            </c:strRef>
          </c:tx>
          <c:explosion val="2"/>
          <c:dPt>
            <c:idx val="0"/>
            <c:bubble3D val="0"/>
            <c:spPr>
              <a:solidFill>
                <a:srgbClr val="A9B6D7"/>
              </a:solidFill>
              <a:ln>
                <a:noFill/>
              </a:ln>
              <a:effectLst/>
            </c:spPr>
            <c:extLst>
              <c:ext xmlns:c16="http://schemas.microsoft.com/office/drawing/2014/chart" uri="{C3380CC4-5D6E-409C-BE32-E72D297353CC}">
                <c16:uniqueId val="{00000001-B5B5-48D9-8698-266BC1232100}"/>
              </c:ext>
            </c:extLst>
          </c:dPt>
          <c:dPt>
            <c:idx val="1"/>
            <c:bubble3D val="0"/>
            <c:explosion val="0"/>
            <c:spPr>
              <a:solidFill>
                <a:srgbClr val="1F2A44"/>
              </a:solidFill>
              <a:ln>
                <a:noFill/>
              </a:ln>
              <a:effectLst/>
            </c:spPr>
            <c:extLst>
              <c:ext xmlns:c16="http://schemas.microsoft.com/office/drawing/2014/chart" uri="{C3380CC4-5D6E-409C-BE32-E72D297353CC}">
                <c16:uniqueId val="{00000003-B5B5-48D9-8698-266BC1232100}"/>
              </c:ext>
            </c:extLst>
          </c:dPt>
          <c:dPt>
            <c:idx val="2"/>
            <c:bubble3D val="0"/>
            <c:explosion val="0"/>
            <c:spPr>
              <a:solidFill>
                <a:schemeClr val="bg1">
                  <a:lumMod val="50000"/>
                </a:schemeClr>
              </a:solidFill>
              <a:ln>
                <a:noFill/>
              </a:ln>
              <a:effectLst/>
            </c:spPr>
            <c:extLst>
              <c:ext xmlns:c16="http://schemas.microsoft.com/office/drawing/2014/chart" uri="{C3380CC4-5D6E-409C-BE32-E72D297353CC}">
                <c16:uniqueId val="{00000005-B5B5-48D9-8698-266BC1232100}"/>
              </c:ext>
            </c:extLst>
          </c:dPt>
          <c:dLbls>
            <c:dLbl>
              <c:idx val="0"/>
              <c:layout>
                <c:manualLayout>
                  <c:x val="-0.24345048301670055"/>
                  <c:y val="0.1007629384231421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5B5-48D9-8698-266BC1232100}"/>
                </c:ext>
              </c:extLst>
            </c:dLbl>
            <c:dLbl>
              <c:idx val="1"/>
              <c:layout>
                <c:manualLayout>
                  <c:x val="0.16187367123942872"/>
                  <c:y val="6.1070600669680522E-2"/>
                </c:manualLayout>
              </c:layout>
              <c:numFmt formatCode="0.0&quot;%&quot;" sourceLinked="0"/>
              <c:spPr>
                <a:noFill/>
                <a:ln>
                  <a:noFill/>
                </a:ln>
                <a:effectLst/>
              </c:spPr>
              <c:txPr>
                <a:bodyPr rot="0" spcFirstLastPara="1" vertOverflow="ellipsis" vert="horz" wrap="none" anchor="ctr" anchorCtr="1"/>
                <a:lstStyle/>
                <a:p>
                  <a:pPr>
                    <a:defRPr sz="1200" b="1"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3-B5B5-48D9-8698-266BC1232100}"/>
                </c:ext>
              </c:extLst>
            </c:dLbl>
            <c:dLbl>
              <c:idx val="2"/>
              <c:layout>
                <c:manualLayout>
                  <c:x val="0.10107478493939216"/>
                  <c:y val="0.174022198340305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5B5-48D9-8698-266BC1232100}"/>
                </c:ext>
              </c:extLst>
            </c:dLbl>
            <c:numFmt formatCode="0.0&quot;%&quot;" sourceLinked="0"/>
            <c:spPr>
              <a:noFill/>
              <a:ln>
                <a:noFill/>
              </a:ln>
              <a:effectLst/>
            </c:spPr>
            <c:txPr>
              <a:bodyPr rot="0" spcFirstLastPara="1" vertOverflow="ellipsis" vert="horz" wrap="none" anchor="ctr" anchorCtr="1"/>
              <a:lstStyle/>
              <a:p>
                <a:pPr>
                  <a:defRPr sz="12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Hoja1!$A$2:$A$4</c:f>
              <c:strCache>
                <c:ptCount val="3"/>
                <c:pt idx="0">
                  <c:v>castellano</c:v>
                </c:pt>
                <c:pt idx="1">
                  <c:v>catalán</c:v>
                </c:pt>
                <c:pt idx="2">
                  <c:v>otro</c:v>
                </c:pt>
              </c:strCache>
            </c:strRef>
          </c:cat>
          <c:val>
            <c:numRef>
              <c:f>Hoja1!$B$2:$B$4</c:f>
              <c:numCache>
                <c:formatCode>General</c:formatCode>
                <c:ptCount val="3"/>
                <c:pt idx="0">
                  <c:v>83</c:v>
                </c:pt>
                <c:pt idx="1">
                  <c:v>8.1999999999999993</c:v>
                </c:pt>
                <c:pt idx="2">
                  <c:v>8.8000000000000007</c:v>
                </c:pt>
              </c:numCache>
            </c:numRef>
          </c:val>
          <c:extLst>
            <c:ext xmlns:c16="http://schemas.microsoft.com/office/drawing/2014/chart" uri="{C3380CC4-5D6E-409C-BE32-E72D297353CC}">
              <c16:uniqueId val="{00000006-B5B5-48D9-8698-266BC1232100}"/>
            </c:ext>
          </c:extLst>
        </c:ser>
        <c:dLbls>
          <c:showLegendKey val="0"/>
          <c:showVal val="0"/>
          <c:showCatName val="0"/>
          <c:showSerName val="0"/>
          <c:showPercent val="0"/>
          <c:showBubbleSize val="0"/>
          <c:showLeaderLines val="0"/>
        </c:dLbls>
        <c:firstSliceAng val="153"/>
        <c:holeSize val="2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s-ES"/>
    </a:p>
  </c:txPr>
  <c:externalData r:id="rId3">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
          <c:y val="0"/>
          <c:w val="1"/>
          <c:h val="0.95837440473728885"/>
        </c:manualLayout>
      </c:layout>
      <c:lineChart>
        <c:grouping val="standard"/>
        <c:varyColors val="0"/>
        <c:ser>
          <c:idx val="0"/>
          <c:order val="0"/>
          <c:tx>
            <c:strRef>
              <c:f>Hoja1!$B$1</c:f>
              <c:strCache>
                <c:ptCount val="1"/>
                <c:pt idx="0">
                  <c:v>prim</c:v>
                </c:pt>
              </c:strCache>
            </c:strRef>
          </c:tx>
          <c:spPr>
            <a:ln w="28575" cap="flat" cmpd="sng" algn="ctr">
              <a:solidFill>
                <a:schemeClr val="accent1">
                  <a:lumMod val="50000"/>
                </a:schemeClr>
              </a:solidFill>
              <a:prstDash val="solid"/>
              <a:miter lim="800000"/>
            </a:ln>
            <a:effectLst/>
          </c:spPr>
          <c:marker>
            <c:symbol val="circle"/>
            <c:size val="8"/>
            <c:spPr>
              <a:solidFill>
                <a:schemeClr val="bg1">
                  <a:lumMod val="85000"/>
                </a:schemeClr>
              </a:solidFill>
              <a:ln w="12700" cap="flat" cmpd="sng" algn="ctr">
                <a:solidFill>
                  <a:schemeClr val="accent1">
                    <a:lumMod val="50000"/>
                  </a:schemeClr>
                </a:solidFill>
                <a:prstDash val="solid"/>
                <a:miter lim="800000"/>
              </a:ln>
              <a:effectLst/>
            </c:spPr>
          </c:marker>
          <c:dPt>
            <c:idx val="0"/>
            <c:bubble3D val="0"/>
            <c:extLst>
              <c:ext xmlns:c16="http://schemas.microsoft.com/office/drawing/2014/chart" uri="{C3380CC4-5D6E-409C-BE32-E72D297353CC}">
                <c16:uniqueId val="{00000000-8223-477D-89D8-216E0A01C30C}"/>
              </c:ext>
            </c:extLst>
          </c:dPt>
          <c:dPt>
            <c:idx val="1"/>
            <c:bubble3D val="0"/>
            <c:extLst>
              <c:ext xmlns:c16="http://schemas.microsoft.com/office/drawing/2014/chart" uri="{C3380CC4-5D6E-409C-BE32-E72D297353CC}">
                <c16:uniqueId val="{00000001-8223-477D-89D8-216E0A01C30C}"/>
              </c:ext>
            </c:extLst>
          </c:dPt>
          <c:dPt>
            <c:idx val="2"/>
            <c:bubble3D val="0"/>
            <c:extLst>
              <c:ext xmlns:c16="http://schemas.microsoft.com/office/drawing/2014/chart" uri="{C3380CC4-5D6E-409C-BE32-E72D297353CC}">
                <c16:uniqueId val="{00000002-8223-477D-89D8-216E0A01C30C}"/>
              </c:ext>
            </c:extLst>
          </c:dPt>
          <c:dPt>
            <c:idx val="3"/>
            <c:bubble3D val="0"/>
            <c:extLst>
              <c:ext xmlns:c16="http://schemas.microsoft.com/office/drawing/2014/chart" uri="{C3380CC4-5D6E-409C-BE32-E72D297353CC}">
                <c16:uniqueId val="{00000003-8223-477D-89D8-216E0A01C30C}"/>
              </c:ext>
            </c:extLst>
          </c:dPt>
          <c:dLbls>
            <c:dLbl>
              <c:idx val="0"/>
              <c:layout>
                <c:manualLayout>
                  <c:x val="-8.3096879033248139E-2"/>
                  <c:y val="7.12741872235089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223-477D-89D8-216E0A01C30C}"/>
                </c:ext>
              </c:extLst>
            </c:dLbl>
            <c:dLbl>
              <c:idx val="1"/>
              <c:layout>
                <c:manualLayout>
                  <c:x val="-8.3096879033248125E-2"/>
                  <c:y val="7.12741872235089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223-477D-89D8-216E0A01C30C}"/>
                </c:ext>
              </c:extLst>
            </c:dLbl>
            <c:dLbl>
              <c:idx val="2"/>
              <c:tx>
                <c:rich>
                  <a:bodyPr wrap="none" anchorCtr="0"/>
                  <a:lstStyle/>
                  <a:p>
                    <a:pPr algn="ctr" rtl="0">
                      <a:defRPr lang="en-US" sz="1000" b="0" i="0" u="none" strike="noStrike" kern="1200" baseline="0">
                        <a:solidFill>
                          <a:schemeClr val="tx1">
                            <a:lumMod val="85000"/>
                            <a:lumOff val="15000"/>
                          </a:schemeClr>
                        </a:solidFill>
                        <a:latin typeface="Segoe UI" panose="020B0502040204020203" pitchFamily="34" charset="0"/>
                        <a:ea typeface="Verdana" panose="020B0604030504040204" pitchFamily="34" charset="0"/>
                        <a:cs typeface="Segoe UI" panose="020B0502040204020203" pitchFamily="34" charset="0"/>
                      </a:defRPr>
                    </a:pPr>
                    <a:fld id="{0B5FCE2A-6630-4659-B2BA-988FE6511FE7}" type="VALUE">
                      <a:rPr lang="en-US" sz="1000">
                        <a:latin typeface="Segoe UI" panose="020B0502040204020203" pitchFamily="34" charset="0"/>
                        <a:cs typeface="Segoe UI" panose="020B0502040204020203" pitchFamily="34" charset="0"/>
                      </a:rPr>
                      <a:pPr algn="ctr" rtl="0">
                        <a:defRPr lang="en-US" sz="1000" b="0" i="0" u="none" strike="noStrike" kern="1200" baseline="0">
                          <a:solidFill>
                            <a:schemeClr val="tx1">
                              <a:lumMod val="85000"/>
                              <a:lumOff val="15000"/>
                            </a:schemeClr>
                          </a:solidFill>
                          <a:latin typeface="Segoe UI" panose="020B0502040204020203" pitchFamily="34" charset="0"/>
                          <a:ea typeface="Verdana" panose="020B0604030504040204" pitchFamily="34" charset="0"/>
                          <a:cs typeface="Segoe UI" panose="020B0502040204020203" pitchFamily="34" charset="0"/>
                        </a:defRPr>
                      </a:pPr>
                      <a:t>[VALOR]</a:t>
                    </a:fld>
                    <a:endParaRPr lang="es-ES"/>
                  </a:p>
                </c:rich>
              </c:tx>
              <c:numFmt formatCode="0.0&quot;%&quot;" sourceLinked="0"/>
              <c:spPr>
                <a:noFill/>
                <a:ln>
                  <a:noFill/>
                </a:ln>
                <a:effectLst/>
              </c:sp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8223-477D-89D8-216E0A01C30C}"/>
                </c:ext>
              </c:extLst>
            </c:dLbl>
            <c:dLbl>
              <c:idx val="3"/>
              <c:layout>
                <c:manualLayout>
                  <c:x val="-7.1114547193729033E-2"/>
                  <c:y val="-8.4357345930909405E-2"/>
                </c:manualLayout>
              </c:layout>
              <c:tx>
                <c:rich>
                  <a:bodyPr wrap="none"/>
                  <a:lstStyle/>
                  <a:p>
                    <a:pPr>
                      <a:defRPr sz="1000" b="0">
                        <a:solidFill>
                          <a:schemeClr val="tx1">
                            <a:lumMod val="85000"/>
                            <a:lumOff val="15000"/>
                          </a:schemeClr>
                        </a:solidFill>
                        <a:latin typeface="Segoe UI" panose="020B0502040204020203" pitchFamily="34" charset="0"/>
                        <a:cs typeface="Segoe UI" panose="020B0502040204020203" pitchFamily="34" charset="0"/>
                      </a:defRPr>
                    </a:pPr>
                    <a:fld id="{D74432DC-7C6A-4E9A-AAE7-BA842BA2FA8B}" type="VALUE">
                      <a:rPr lang="en-US" sz="1000">
                        <a:latin typeface="Segoe UI" panose="020B0502040204020203" pitchFamily="34" charset="0"/>
                        <a:cs typeface="Segoe UI" panose="020B0502040204020203" pitchFamily="34" charset="0"/>
                      </a:rPr>
                      <a:pPr>
                        <a:defRPr sz="1000" b="0">
                          <a:solidFill>
                            <a:schemeClr val="tx1">
                              <a:lumMod val="85000"/>
                              <a:lumOff val="15000"/>
                            </a:schemeClr>
                          </a:solidFill>
                          <a:latin typeface="Segoe UI" panose="020B0502040204020203" pitchFamily="34" charset="0"/>
                          <a:cs typeface="Segoe UI" panose="020B0502040204020203" pitchFamily="34" charset="0"/>
                        </a:defRPr>
                      </a:pPr>
                      <a:t>[VALOR]</a:t>
                    </a:fld>
                    <a:endParaRPr lang="es-ES"/>
                  </a:p>
                </c:rich>
              </c:tx>
              <c:numFmt formatCode="0.0&quot;%&quot;" sourceLinked="0"/>
              <c:spPr>
                <a:noFill/>
                <a:ln>
                  <a:noFill/>
                </a:ln>
                <a:effectLst/>
              </c:sp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8223-477D-89D8-216E0A01C30C}"/>
                </c:ext>
              </c:extLst>
            </c:dLbl>
            <c:numFmt formatCode="0.0&quot;%&quot;" sourceLinked="0"/>
            <c:spPr>
              <a:noFill/>
              <a:ln>
                <a:noFill/>
              </a:ln>
              <a:effectLst/>
            </c:spPr>
            <c:txPr>
              <a:bodyPr wrap="none"/>
              <a:lstStyle/>
              <a:p>
                <a:pPr>
                  <a:defRPr sz="1000">
                    <a:solidFill>
                      <a:schemeClr val="tx1">
                        <a:lumMod val="85000"/>
                        <a:lumOff val="15000"/>
                      </a:schemeClr>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Hoja1!$A$2:$A$5</c:f>
              <c:strCache>
                <c:ptCount val="4"/>
                <c:pt idx="0">
                  <c:v>60 a 64 años</c:v>
                </c:pt>
                <c:pt idx="1">
                  <c:v>65 a 69 años</c:v>
                </c:pt>
                <c:pt idx="2">
                  <c:v>70 a 74 años</c:v>
                </c:pt>
                <c:pt idx="3">
                  <c:v>75 o más años</c:v>
                </c:pt>
              </c:strCache>
            </c:strRef>
          </c:cat>
          <c:val>
            <c:numRef>
              <c:f>Hoja1!$B$2:$B$5</c:f>
              <c:numCache>
                <c:formatCode>General</c:formatCode>
                <c:ptCount val="4"/>
                <c:pt idx="0">
                  <c:v>44.6</c:v>
                </c:pt>
                <c:pt idx="1">
                  <c:v>47.6</c:v>
                </c:pt>
                <c:pt idx="2">
                  <c:v>31.4</c:v>
                </c:pt>
                <c:pt idx="3">
                  <c:v>35.4</c:v>
                </c:pt>
              </c:numCache>
            </c:numRef>
          </c:val>
          <c:smooth val="0"/>
          <c:extLst>
            <c:ext xmlns:c16="http://schemas.microsoft.com/office/drawing/2014/chart" uri="{C3380CC4-5D6E-409C-BE32-E72D297353CC}">
              <c16:uniqueId val="{00000004-8223-477D-89D8-216E0A01C30C}"/>
            </c:ext>
          </c:extLst>
        </c:ser>
        <c:ser>
          <c:idx val="1"/>
          <c:order val="1"/>
          <c:tx>
            <c:strRef>
              <c:f>Hoja1!$C$1</c:f>
              <c:strCache>
                <c:ptCount val="1"/>
                <c:pt idx="0">
                  <c:v>sec/univ</c:v>
                </c:pt>
              </c:strCache>
            </c:strRef>
          </c:tx>
          <c:spPr>
            <a:ln>
              <a:solidFill>
                <a:srgbClr val="C00000"/>
              </a:solidFill>
            </a:ln>
          </c:spPr>
          <c:marker>
            <c:symbol val="square"/>
            <c:size val="8"/>
            <c:spPr>
              <a:solidFill>
                <a:schemeClr val="accent2">
                  <a:lumMod val="20000"/>
                  <a:lumOff val="80000"/>
                </a:schemeClr>
              </a:solidFill>
              <a:ln>
                <a:solidFill>
                  <a:srgbClr val="C00000"/>
                </a:solidFill>
              </a:ln>
            </c:spPr>
          </c:marker>
          <c:dLbls>
            <c:dLbl>
              <c:idx val="3"/>
              <c:layout>
                <c:manualLayout>
                  <c:x val="-2.729778521218798E-2"/>
                  <c:y val="-8.4357345930909447E-2"/>
                </c:manualLayout>
              </c:layout>
              <c:tx>
                <c:rich>
                  <a:bodyPr/>
                  <a:lstStyle/>
                  <a:p>
                    <a:fld id="{CDBEC8AE-9408-41E2-99D1-B76567389FEC}" type="VALUE">
                      <a:rPr lang="en-US"/>
                      <a:pPr/>
                      <a:t>[VALOR]</a:t>
                    </a:fld>
                    <a:endParaRPr lang="es-E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A91F-4A53-836D-3D5BA2A9743C}"/>
                </c:ext>
              </c:extLst>
            </c:dLbl>
            <c:numFmt formatCode="0.0&quot;%&quot;" sourceLinked="0"/>
            <c:spPr>
              <a:noFill/>
              <a:ln>
                <a:noFill/>
              </a:ln>
              <a:effectLst/>
            </c:spPr>
            <c:txPr>
              <a:bodyPr wrap="square" lIns="38100" tIns="19050" rIns="38100" bIns="19050" anchor="ctr" anchorCtr="0">
                <a:spAutoFit/>
              </a:bodyPr>
              <a:lstStyle/>
              <a:p>
                <a:pPr algn="ctr">
                  <a:defRPr lang="es-ES" sz="1000" b="0" i="0" u="none" strike="noStrike" kern="1200" baseline="0">
                    <a:solidFill>
                      <a:srgbClr val="C00000"/>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Hoja1!$A$2:$A$5</c:f>
              <c:strCache>
                <c:ptCount val="4"/>
                <c:pt idx="0">
                  <c:v>60 a 64 años</c:v>
                </c:pt>
                <c:pt idx="1">
                  <c:v>65 a 69 años</c:v>
                </c:pt>
                <c:pt idx="2">
                  <c:v>70 a 74 años</c:v>
                </c:pt>
                <c:pt idx="3">
                  <c:v>75 o más años</c:v>
                </c:pt>
              </c:strCache>
            </c:strRef>
          </c:cat>
          <c:val>
            <c:numRef>
              <c:f>Hoja1!$C$2:$C$5</c:f>
              <c:numCache>
                <c:formatCode>General</c:formatCode>
                <c:ptCount val="4"/>
                <c:pt idx="0">
                  <c:v>59.3</c:v>
                </c:pt>
                <c:pt idx="1">
                  <c:v>63.5</c:v>
                </c:pt>
                <c:pt idx="2">
                  <c:v>65.599999999999994</c:v>
                </c:pt>
                <c:pt idx="3">
                  <c:v>56.8</c:v>
                </c:pt>
              </c:numCache>
            </c:numRef>
          </c:val>
          <c:smooth val="0"/>
          <c:extLst>
            <c:ext xmlns:c16="http://schemas.microsoft.com/office/drawing/2014/chart" uri="{C3380CC4-5D6E-409C-BE32-E72D297353CC}">
              <c16:uniqueId val="{00000000-A91F-4A53-836D-3D5BA2A9743C}"/>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9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2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
          <c:y val="0"/>
          <c:w val="1"/>
          <c:h val="0.95837440473728885"/>
        </c:manualLayout>
      </c:layout>
      <c:lineChart>
        <c:grouping val="standard"/>
        <c:varyColors val="0"/>
        <c:ser>
          <c:idx val="0"/>
          <c:order val="0"/>
          <c:tx>
            <c:strRef>
              <c:f>Hoja1!$B$1</c:f>
              <c:strCache>
                <c:ptCount val="1"/>
                <c:pt idx="0">
                  <c:v>prim</c:v>
                </c:pt>
              </c:strCache>
            </c:strRef>
          </c:tx>
          <c:spPr>
            <a:ln w="28575" cap="flat" cmpd="sng" algn="ctr">
              <a:solidFill>
                <a:schemeClr val="accent1">
                  <a:lumMod val="50000"/>
                </a:schemeClr>
              </a:solidFill>
              <a:prstDash val="solid"/>
              <a:miter lim="800000"/>
            </a:ln>
            <a:effectLst/>
          </c:spPr>
          <c:marker>
            <c:symbol val="circle"/>
            <c:size val="8"/>
            <c:spPr>
              <a:solidFill>
                <a:schemeClr val="bg1">
                  <a:lumMod val="85000"/>
                </a:schemeClr>
              </a:solidFill>
              <a:ln w="12700" cap="flat" cmpd="sng" algn="ctr">
                <a:solidFill>
                  <a:schemeClr val="accent1">
                    <a:lumMod val="50000"/>
                  </a:schemeClr>
                </a:solidFill>
                <a:prstDash val="solid"/>
                <a:miter lim="800000"/>
              </a:ln>
              <a:effectLst/>
            </c:spPr>
          </c:marker>
          <c:dPt>
            <c:idx val="0"/>
            <c:bubble3D val="0"/>
            <c:extLst>
              <c:ext xmlns:c16="http://schemas.microsoft.com/office/drawing/2014/chart" uri="{C3380CC4-5D6E-409C-BE32-E72D297353CC}">
                <c16:uniqueId val="{00000000-8223-477D-89D8-216E0A01C30C}"/>
              </c:ext>
            </c:extLst>
          </c:dPt>
          <c:dPt>
            <c:idx val="1"/>
            <c:bubble3D val="0"/>
            <c:extLst>
              <c:ext xmlns:c16="http://schemas.microsoft.com/office/drawing/2014/chart" uri="{C3380CC4-5D6E-409C-BE32-E72D297353CC}">
                <c16:uniqueId val="{00000001-8223-477D-89D8-216E0A01C30C}"/>
              </c:ext>
            </c:extLst>
          </c:dPt>
          <c:dPt>
            <c:idx val="2"/>
            <c:bubble3D val="0"/>
            <c:extLst>
              <c:ext xmlns:c16="http://schemas.microsoft.com/office/drawing/2014/chart" uri="{C3380CC4-5D6E-409C-BE32-E72D297353CC}">
                <c16:uniqueId val="{00000002-8223-477D-89D8-216E0A01C30C}"/>
              </c:ext>
            </c:extLst>
          </c:dPt>
          <c:dPt>
            <c:idx val="3"/>
            <c:bubble3D val="0"/>
            <c:extLst>
              <c:ext xmlns:c16="http://schemas.microsoft.com/office/drawing/2014/chart" uri="{C3380CC4-5D6E-409C-BE32-E72D297353CC}">
                <c16:uniqueId val="{00000003-8223-477D-89D8-216E0A01C30C}"/>
              </c:ext>
            </c:extLst>
          </c:dPt>
          <c:dLbls>
            <c:dLbl>
              <c:idx val="0"/>
              <c:layout>
                <c:manualLayout>
                  <c:x val="-9.4051069528633416E-2"/>
                  <c:y val="8.4357345930909308E-2"/>
                </c:manualLayout>
              </c:layout>
              <c:tx>
                <c:rich>
                  <a:bodyPr/>
                  <a:lstStyle/>
                  <a:p>
                    <a:fld id="{197CB69E-49FE-419F-8F4F-46EAC7347D34}" type="VALUE">
                      <a:rPr lang="en-US"/>
                      <a:pPr/>
                      <a:t>[VALOR]</a:t>
                    </a:fld>
                    <a:endParaRPr lang="es-E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223-477D-89D8-216E0A01C30C}"/>
                </c:ext>
              </c:extLst>
            </c:dLbl>
            <c:dLbl>
              <c:idx val="1"/>
              <c:layout>
                <c:manualLayout>
                  <c:x val="-5.3885704378887268E-2"/>
                  <c:y val="5.5176433464455964E-2"/>
                </c:manualLayout>
              </c:layout>
              <c:tx>
                <c:rich>
                  <a:bodyPr/>
                  <a:lstStyle/>
                  <a:p>
                    <a:fld id="{8141CB68-8AF8-46FA-AB30-1F0D079BD11B}" type="VALUE">
                      <a:rPr lang="en-US"/>
                      <a:pPr/>
                      <a:t>[VALOR]</a:t>
                    </a:fld>
                    <a:endParaRPr lang="es-E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223-477D-89D8-216E0A01C30C}"/>
                </c:ext>
              </c:extLst>
            </c:dLbl>
            <c:dLbl>
              <c:idx val="2"/>
              <c:layout>
                <c:manualLayout>
                  <c:x val="-6.3004996088405277E-2"/>
                  <c:y val="5.1856243030280746E-2"/>
                </c:manualLayout>
              </c:layout>
              <c:tx>
                <c:rich>
                  <a:bodyPr wrap="none" anchorCtr="0"/>
                  <a:lstStyle/>
                  <a:p>
                    <a:pPr algn="ctr" rtl="0">
                      <a:defRPr lang="en-US" sz="1000" b="0" i="0" u="none" strike="noStrike" kern="1200" baseline="0">
                        <a:solidFill>
                          <a:schemeClr val="tx1">
                            <a:lumMod val="85000"/>
                            <a:lumOff val="15000"/>
                          </a:schemeClr>
                        </a:solidFill>
                        <a:latin typeface="Segoe UI" panose="020B0502040204020203" pitchFamily="34" charset="0"/>
                        <a:ea typeface="Verdana" panose="020B0604030504040204" pitchFamily="34" charset="0"/>
                        <a:cs typeface="Segoe UI" panose="020B0502040204020203" pitchFamily="34" charset="0"/>
                      </a:defRPr>
                    </a:pPr>
                    <a:fld id="{798F18CA-7116-49CD-98C0-09E13A564834}" type="VALUE">
                      <a:rPr lang="en-US" sz="1000">
                        <a:latin typeface="Segoe UI" panose="020B0502040204020203" pitchFamily="34" charset="0"/>
                        <a:cs typeface="Segoe UI" panose="020B0502040204020203" pitchFamily="34" charset="0"/>
                      </a:rPr>
                      <a:pPr algn="ctr" rtl="0">
                        <a:defRPr lang="en-US" sz="1000" b="0" i="0" u="none" strike="noStrike" kern="1200" baseline="0">
                          <a:solidFill>
                            <a:schemeClr val="tx1">
                              <a:lumMod val="85000"/>
                              <a:lumOff val="15000"/>
                            </a:schemeClr>
                          </a:solidFill>
                          <a:latin typeface="Segoe UI" panose="020B0502040204020203" pitchFamily="34" charset="0"/>
                          <a:ea typeface="Verdana" panose="020B0604030504040204" pitchFamily="34" charset="0"/>
                          <a:cs typeface="Segoe UI" panose="020B0502040204020203" pitchFamily="34" charset="0"/>
                        </a:defRPr>
                      </a:pPr>
                      <a:t>[VALOR]</a:t>
                    </a:fld>
                    <a:endParaRPr lang="es-ES"/>
                  </a:p>
                </c:rich>
              </c:tx>
              <c:numFmt formatCode="0.0&quot;%&quot;" sourceLinked="0"/>
              <c:spPr>
                <a:noFill/>
                <a:ln>
                  <a:noFill/>
                </a:ln>
                <a:effectLst/>
              </c:sp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8223-477D-89D8-216E0A01C30C}"/>
                </c:ext>
              </c:extLst>
            </c:dLbl>
            <c:dLbl>
              <c:idx val="3"/>
              <c:layout>
                <c:manualLayout>
                  <c:x val="-3.0142424602249453E-2"/>
                  <c:y val="3.9376616055782174E-2"/>
                </c:manualLayout>
              </c:layout>
              <c:tx>
                <c:rich>
                  <a:bodyPr wrap="none"/>
                  <a:lstStyle/>
                  <a:p>
                    <a:pPr>
                      <a:defRPr sz="1000" b="0">
                        <a:solidFill>
                          <a:schemeClr val="tx1">
                            <a:lumMod val="85000"/>
                            <a:lumOff val="15000"/>
                          </a:schemeClr>
                        </a:solidFill>
                        <a:latin typeface="Segoe UI" panose="020B0502040204020203" pitchFamily="34" charset="0"/>
                        <a:cs typeface="Segoe UI" panose="020B0502040204020203" pitchFamily="34" charset="0"/>
                      </a:defRPr>
                    </a:pPr>
                    <a:fld id="{94C31317-1B9C-444D-ACCE-5541552E04A9}" type="VALUE">
                      <a:rPr lang="en-US" sz="1000">
                        <a:latin typeface="Segoe UI" panose="020B0502040204020203" pitchFamily="34" charset="0"/>
                        <a:cs typeface="Segoe UI" panose="020B0502040204020203" pitchFamily="34" charset="0"/>
                      </a:rPr>
                      <a:pPr>
                        <a:defRPr sz="1000" b="0">
                          <a:solidFill>
                            <a:schemeClr val="tx1">
                              <a:lumMod val="85000"/>
                              <a:lumOff val="15000"/>
                            </a:schemeClr>
                          </a:solidFill>
                          <a:latin typeface="Segoe UI" panose="020B0502040204020203" pitchFamily="34" charset="0"/>
                          <a:cs typeface="Segoe UI" panose="020B0502040204020203" pitchFamily="34" charset="0"/>
                        </a:defRPr>
                      </a:pPr>
                      <a:t>[VALOR]</a:t>
                    </a:fld>
                    <a:endParaRPr lang="es-ES"/>
                  </a:p>
                </c:rich>
              </c:tx>
              <c:numFmt formatCode="0.0&quot;%&quot;" sourceLinked="0"/>
              <c:spPr>
                <a:noFill/>
                <a:ln>
                  <a:noFill/>
                </a:ln>
                <a:effectLst/>
              </c:sp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8223-477D-89D8-216E0A01C30C}"/>
                </c:ext>
              </c:extLst>
            </c:dLbl>
            <c:numFmt formatCode="0.0&quot;%&quot;" sourceLinked="0"/>
            <c:spPr>
              <a:noFill/>
              <a:ln>
                <a:noFill/>
              </a:ln>
              <a:effectLst/>
            </c:spPr>
            <c:txPr>
              <a:bodyPr wrap="none"/>
              <a:lstStyle/>
              <a:p>
                <a:pPr>
                  <a:defRPr sz="1000">
                    <a:solidFill>
                      <a:schemeClr val="tx1">
                        <a:lumMod val="85000"/>
                        <a:lumOff val="15000"/>
                      </a:schemeClr>
                    </a:solidFill>
                    <a:latin typeface="Segoe UI" panose="020B0502040204020203" pitchFamily="34" charset="0"/>
                    <a:cs typeface="Segoe UI" panose="020B0502040204020203" pitchFamily="34" charset="0"/>
                  </a:defRPr>
                </a:pPr>
                <a:endParaRPr lang="es-ES"/>
              </a:p>
            </c:txPr>
            <c:dLblPos val="b"/>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Hoja1!$A$2:$A$5</c:f>
              <c:strCache>
                <c:ptCount val="4"/>
                <c:pt idx="0">
                  <c:v>60 a 64 años</c:v>
                </c:pt>
                <c:pt idx="1">
                  <c:v>65 a 69 años</c:v>
                </c:pt>
                <c:pt idx="2">
                  <c:v>70 a 74 años</c:v>
                </c:pt>
                <c:pt idx="3">
                  <c:v>75 o más años</c:v>
                </c:pt>
              </c:strCache>
            </c:strRef>
          </c:cat>
          <c:val>
            <c:numRef>
              <c:f>Hoja1!$B$2:$B$5</c:f>
              <c:numCache>
                <c:formatCode>General</c:formatCode>
                <c:ptCount val="4"/>
                <c:pt idx="0">
                  <c:v>20.9</c:v>
                </c:pt>
                <c:pt idx="1">
                  <c:v>19.3</c:v>
                </c:pt>
                <c:pt idx="2">
                  <c:v>18.5</c:v>
                </c:pt>
                <c:pt idx="3">
                  <c:v>23.6</c:v>
                </c:pt>
              </c:numCache>
            </c:numRef>
          </c:val>
          <c:smooth val="0"/>
          <c:extLst>
            <c:ext xmlns:c16="http://schemas.microsoft.com/office/drawing/2014/chart" uri="{C3380CC4-5D6E-409C-BE32-E72D297353CC}">
              <c16:uniqueId val="{00000004-8223-477D-89D8-216E0A01C30C}"/>
            </c:ext>
          </c:extLst>
        </c:ser>
        <c:ser>
          <c:idx val="1"/>
          <c:order val="1"/>
          <c:tx>
            <c:strRef>
              <c:f>Hoja1!$C$1</c:f>
              <c:strCache>
                <c:ptCount val="1"/>
                <c:pt idx="0">
                  <c:v>sec</c:v>
                </c:pt>
              </c:strCache>
            </c:strRef>
          </c:tx>
          <c:spPr>
            <a:ln>
              <a:solidFill>
                <a:srgbClr val="C00000"/>
              </a:solidFill>
            </a:ln>
          </c:spPr>
          <c:marker>
            <c:symbol val="square"/>
            <c:size val="8"/>
            <c:spPr>
              <a:solidFill>
                <a:schemeClr val="accent2">
                  <a:lumMod val="20000"/>
                  <a:lumOff val="80000"/>
                </a:schemeClr>
              </a:solidFill>
              <a:ln>
                <a:solidFill>
                  <a:srgbClr val="C00000"/>
                </a:solidFill>
              </a:ln>
            </c:spPr>
          </c:marker>
          <c:dLbls>
            <c:dLbl>
              <c:idx val="0"/>
              <c:layout>
                <c:manualLayout>
                  <c:x val="-7.5794085369657926E-2"/>
                  <c:y val="-0.103811287575211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772-4852-B7AA-BF3D8E3070B7}"/>
                </c:ext>
              </c:extLst>
            </c:dLbl>
            <c:dLbl>
              <c:idx val="1"/>
              <c:layout>
                <c:manualLayout>
                  <c:x val="-7.5794085369657926E-2"/>
                  <c:y val="-0.1329922000416651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7E9-4F00-AA47-2BE1F6EB2C55}"/>
                </c:ext>
              </c:extLst>
            </c:dLbl>
            <c:dLbl>
              <c:idx val="2"/>
              <c:layout>
                <c:manualLayout>
                  <c:x val="-7.3959186583790498E-2"/>
                  <c:y val="-0.1135382583973629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FC4-493A-A4E0-705FF86273DA}"/>
                </c:ext>
              </c:extLst>
            </c:dLbl>
            <c:dLbl>
              <c:idx val="3"/>
              <c:layout>
                <c:manualLayout>
                  <c:x val="-3.460057887577804E-2"/>
                  <c:y val="-0.12326522921951399"/>
                </c:manualLayout>
              </c:layout>
              <c:tx>
                <c:rich>
                  <a:bodyPr/>
                  <a:lstStyle/>
                  <a:p>
                    <a:fld id="{A4EBFD56-C4B4-447D-9AF0-929AAADD5BDF}" type="VALUE">
                      <a:rPr lang="en-US"/>
                      <a:pPr/>
                      <a:t>[VALOR]</a:t>
                    </a:fld>
                    <a:endParaRPr lang="es-E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A91F-4A53-836D-3D5BA2A9743C}"/>
                </c:ext>
              </c:extLst>
            </c:dLbl>
            <c:numFmt formatCode="0.0&quot;%&quot;" sourceLinked="0"/>
            <c:spPr>
              <a:noFill/>
              <a:ln>
                <a:noFill/>
              </a:ln>
              <a:effectLst/>
            </c:spPr>
            <c:txPr>
              <a:bodyPr wrap="square" lIns="38100" tIns="19050" rIns="38100" bIns="19050" anchor="ctr" anchorCtr="0">
                <a:spAutoFit/>
              </a:bodyPr>
              <a:lstStyle/>
              <a:p>
                <a:pPr algn="ctr">
                  <a:defRPr lang="es-ES" sz="1000" b="0" i="0" u="none" strike="noStrike" kern="1200" baseline="0">
                    <a:solidFill>
                      <a:srgbClr val="C00000"/>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Hoja1!$A$2:$A$5</c:f>
              <c:strCache>
                <c:ptCount val="4"/>
                <c:pt idx="0">
                  <c:v>60 a 64 años</c:v>
                </c:pt>
                <c:pt idx="1">
                  <c:v>65 a 69 años</c:v>
                </c:pt>
                <c:pt idx="2">
                  <c:v>70 a 74 años</c:v>
                </c:pt>
                <c:pt idx="3">
                  <c:v>75 o más años</c:v>
                </c:pt>
              </c:strCache>
            </c:strRef>
          </c:cat>
          <c:val>
            <c:numRef>
              <c:f>Hoja1!$C$2:$C$5</c:f>
              <c:numCache>
                <c:formatCode>0.0</c:formatCode>
                <c:ptCount val="4"/>
                <c:pt idx="0">
                  <c:v>21.7</c:v>
                </c:pt>
                <c:pt idx="1">
                  <c:v>28.8</c:v>
                </c:pt>
                <c:pt idx="2">
                  <c:v>26.3</c:v>
                </c:pt>
                <c:pt idx="3">
                  <c:v>33.799999999999997</c:v>
                </c:pt>
              </c:numCache>
            </c:numRef>
          </c:val>
          <c:smooth val="0"/>
          <c:extLst>
            <c:ext xmlns:c16="http://schemas.microsoft.com/office/drawing/2014/chart" uri="{C3380CC4-5D6E-409C-BE32-E72D297353CC}">
              <c16:uniqueId val="{00000000-A91F-4A53-836D-3D5BA2A9743C}"/>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9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2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048229852306254"/>
          <c:y val="0.21997926227327325"/>
          <c:w val="0.46616709665504485"/>
          <c:h val="0.61400870647552019"/>
        </c:manualLayout>
      </c:layout>
      <c:doughnutChart>
        <c:varyColors val="1"/>
        <c:ser>
          <c:idx val="1"/>
          <c:order val="0"/>
          <c:tx>
            <c:strRef>
              <c:f>Hoja1!$B$1</c:f>
              <c:strCache>
                <c:ptCount val="1"/>
                <c:pt idx="0">
                  <c:v>Low-end op. Customers</c:v>
                </c:pt>
              </c:strCache>
            </c:strRef>
          </c:tx>
          <c:spPr>
            <a:solidFill>
              <a:srgbClr val="327DFF"/>
            </a:solidFill>
          </c:spPr>
          <c:dPt>
            <c:idx val="0"/>
            <c:bubble3D val="0"/>
            <c:spPr>
              <a:solidFill>
                <a:srgbClr val="A63512"/>
              </a:solidFill>
              <a:ln w="19050">
                <a:noFill/>
              </a:ln>
              <a:effectLst/>
            </c:spPr>
            <c:extLst>
              <c:ext xmlns:c16="http://schemas.microsoft.com/office/drawing/2014/chart" uri="{C3380CC4-5D6E-409C-BE32-E72D297353CC}">
                <c16:uniqueId val="{00000001-456D-4FC2-BECD-40799F9A402B}"/>
              </c:ext>
            </c:extLst>
          </c:dPt>
          <c:dPt>
            <c:idx val="1"/>
            <c:bubble3D val="0"/>
            <c:spPr>
              <a:solidFill>
                <a:srgbClr val="F08E70"/>
              </a:solidFill>
              <a:ln w="19050">
                <a:noFill/>
              </a:ln>
              <a:effectLst/>
            </c:spPr>
            <c:extLst>
              <c:ext xmlns:c16="http://schemas.microsoft.com/office/drawing/2014/chart" uri="{C3380CC4-5D6E-409C-BE32-E72D297353CC}">
                <c16:uniqueId val="{00000003-456D-4FC2-BECD-40799F9A402B}"/>
              </c:ext>
            </c:extLst>
          </c:dPt>
          <c:dLbls>
            <c:dLbl>
              <c:idx val="0"/>
              <c:layout>
                <c:manualLayout>
                  <c:x val="0.18554418247177093"/>
                  <c:y val="2.5571498472751371E-2"/>
                </c:manualLayout>
              </c:layout>
              <c:numFmt formatCode="0&quot;%&quot;" sourceLinked="0"/>
              <c:spPr>
                <a:noFill/>
                <a:ln>
                  <a:noFill/>
                </a:ln>
                <a:effectLst/>
              </c:spPr>
              <c:txPr>
                <a:bodyPr wrap="square" lIns="38100" tIns="19050" rIns="38100" bIns="19050" anchor="ctr">
                  <a:spAutoFit/>
                </a:bodyPr>
                <a:lstStyle/>
                <a:p>
                  <a:pPr>
                    <a:defRPr sz="1600">
                      <a:solidFill>
                        <a:schemeClr val="tx1"/>
                      </a:solidFill>
                      <a:latin typeface="+mj-lt"/>
                    </a:defRPr>
                  </a:pPr>
                  <a:endParaRPr lang="es-ES"/>
                </a:p>
              </c:txPr>
              <c:showLegendKey val="0"/>
              <c:showVal val="1"/>
              <c:showCatName val="1"/>
              <c:showSerName val="0"/>
              <c:showPercent val="0"/>
              <c:showBubbleSize val="0"/>
              <c:separator>
</c:separator>
              <c:extLst>
                <c:ext xmlns:c15="http://schemas.microsoft.com/office/drawing/2012/chart" uri="{CE6537A1-D6FC-4f65-9D91-7224C49458BB}">
                  <c15:layout>
                    <c:manualLayout>
                      <c:w val="0.24532362654889756"/>
                      <c:h val="0.29796196024169208"/>
                    </c:manualLayout>
                  </c15:layout>
                </c:ext>
                <c:ext xmlns:c16="http://schemas.microsoft.com/office/drawing/2014/chart" uri="{C3380CC4-5D6E-409C-BE32-E72D297353CC}">
                  <c16:uniqueId val="{00000001-456D-4FC2-BECD-40799F9A402B}"/>
                </c:ext>
              </c:extLst>
            </c:dLbl>
            <c:dLbl>
              <c:idx val="1"/>
              <c:layout>
                <c:manualLayout>
                  <c:x val="-0.16073064179529675"/>
                  <c:y val="5.0457823577686094E-3"/>
                </c:manualLayout>
              </c:layout>
              <c:numFmt formatCode="0&quot;%&quot;" sourceLinked="0"/>
              <c:spPr>
                <a:noFill/>
                <a:ln>
                  <a:noFill/>
                </a:ln>
                <a:effectLst/>
              </c:spPr>
              <c:txPr>
                <a:bodyPr wrap="square" lIns="38100" tIns="19050" rIns="38100" bIns="19050" anchor="ctr">
                  <a:spAutoFit/>
                </a:bodyPr>
                <a:lstStyle/>
                <a:p>
                  <a:pPr>
                    <a:defRPr sz="1600">
                      <a:solidFill>
                        <a:schemeClr val="tx1"/>
                      </a:solidFill>
                    </a:defRPr>
                  </a:pPr>
                  <a:endParaRPr lang="es-E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456D-4FC2-BECD-40799F9A402B}"/>
                </c:ext>
              </c:extLst>
            </c:dLbl>
            <c:numFmt formatCode="0&quot;%&quot;" sourceLinked="0"/>
            <c:spPr>
              <a:noFill/>
              <a:ln>
                <a:noFill/>
              </a:ln>
              <a:effectLst/>
            </c:spPr>
            <c:txPr>
              <a:bodyPr wrap="square" lIns="38100" tIns="19050" rIns="38100" bIns="19050" anchor="ctr">
                <a:spAutoFit/>
              </a:bodyPr>
              <a:lstStyle/>
              <a:p>
                <a:pPr>
                  <a:defRPr sz="1100">
                    <a:solidFill>
                      <a:schemeClr val="tx1"/>
                    </a:solidFill>
                  </a:defRPr>
                </a:pPr>
                <a:endParaRPr lang="es-E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Hoja1!$A$2:$A$4</c:f>
              <c:strCache>
                <c:ptCount val="2"/>
                <c:pt idx="0">
                  <c:v>Hombre</c:v>
                </c:pt>
                <c:pt idx="1">
                  <c:v>Mujer</c:v>
                </c:pt>
              </c:strCache>
            </c:strRef>
          </c:cat>
          <c:val>
            <c:numRef>
              <c:f>Hoja1!$B$2:$B$4</c:f>
              <c:numCache>
                <c:formatCode>General</c:formatCode>
                <c:ptCount val="2"/>
                <c:pt idx="0">
                  <c:v>36.4</c:v>
                </c:pt>
                <c:pt idx="1">
                  <c:v>63.6</c:v>
                </c:pt>
              </c:numCache>
            </c:numRef>
          </c:val>
          <c:extLst>
            <c:ext xmlns:c16="http://schemas.microsoft.com/office/drawing/2014/chart" uri="{C3380CC4-5D6E-409C-BE32-E72D297353CC}">
              <c16:uniqueId val="{00000006-456D-4FC2-BECD-40799F9A402B}"/>
            </c:ext>
          </c:extLst>
        </c:ser>
        <c:dLbls>
          <c:showLegendKey val="0"/>
          <c:showVal val="1"/>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1">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376507524330248"/>
          <c:y val="0.13661546531990859"/>
          <c:w val="0.63183134541991093"/>
          <c:h val="0.74953041391686692"/>
        </c:manualLayout>
      </c:layout>
      <c:barChart>
        <c:barDir val="col"/>
        <c:grouping val="percentStacked"/>
        <c:varyColors val="0"/>
        <c:ser>
          <c:idx val="0"/>
          <c:order val="0"/>
          <c:tx>
            <c:strRef>
              <c:f>Hoja1!$A$2</c:f>
              <c:strCache>
                <c:ptCount val="1"/>
                <c:pt idx="0">
                  <c:v>14 a 34 años</c:v>
                </c:pt>
              </c:strCache>
            </c:strRef>
          </c:tx>
          <c:spPr>
            <a:solidFill>
              <a:srgbClr val="F6BBA8"/>
            </a:solidFill>
          </c:spPr>
          <c:invertIfNegative val="0"/>
          <c:dPt>
            <c:idx val="0"/>
            <c:invertIfNegative val="0"/>
            <c:bubble3D val="0"/>
            <c:spPr>
              <a:solidFill>
                <a:srgbClr val="F6BBA8"/>
              </a:solidFill>
              <a:ln w="19050">
                <a:noFill/>
              </a:ln>
              <a:effectLst/>
            </c:spPr>
            <c:extLst>
              <c:ext xmlns:c16="http://schemas.microsoft.com/office/drawing/2014/chart" uri="{C3380CC4-5D6E-409C-BE32-E72D297353CC}">
                <c16:uniqueId val="{00000001-D55A-4803-85FF-4248B483D43D}"/>
              </c:ext>
            </c:extLst>
          </c:dPt>
          <c:dLbls>
            <c:numFmt formatCode="0&quot;%&quot;" sourceLinked="0"/>
            <c:spPr>
              <a:noFill/>
              <a:ln>
                <a:noFill/>
              </a:ln>
              <a:effectLst/>
            </c:spPr>
            <c:txPr>
              <a:bodyPr wrap="none" lIns="38100" tIns="19050" rIns="38100" bIns="19050" anchor="ctr">
                <a:spAutoFit/>
              </a:bodyPr>
              <a:lstStyle/>
              <a:p>
                <a:pPr>
                  <a:defRPr sz="1400">
                    <a:solidFill>
                      <a:schemeClr val="tx1"/>
                    </a:solidFill>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Hoja1!$B$1</c:f>
              <c:strCache>
                <c:ptCount val="1"/>
                <c:pt idx="0">
                  <c:v>Columna1</c:v>
                </c:pt>
              </c:strCache>
            </c:strRef>
          </c:cat>
          <c:val>
            <c:numRef>
              <c:f>Hoja1!$B$2</c:f>
              <c:numCache>
                <c:formatCode>General</c:formatCode>
                <c:ptCount val="1"/>
                <c:pt idx="0">
                  <c:v>39.799999999999997</c:v>
                </c:pt>
              </c:numCache>
            </c:numRef>
          </c:val>
          <c:extLst>
            <c:ext xmlns:c16="http://schemas.microsoft.com/office/drawing/2014/chart" uri="{C3380CC4-5D6E-409C-BE32-E72D297353CC}">
              <c16:uniqueId val="{00000002-D55A-4803-85FF-4248B483D43D}"/>
            </c:ext>
          </c:extLst>
        </c:ser>
        <c:ser>
          <c:idx val="1"/>
          <c:order val="1"/>
          <c:tx>
            <c:strRef>
              <c:f>Hoja1!$A$3</c:f>
              <c:strCache>
                <c:ptCount val="1"/>
                <c:pt idx="0">
                  <c:v>35 a 54 años</c:v>
                </c:pt>
              </c:strCache>
            </c:strRef>
          </c:tx>
          <c:spPr>
            <a:solidFill>
              <a:srgbClr val="F08E70"/>
            </a:solidFill>
          </c:spPr>
          <c:invertIfNegative val="0"/>
          <c:dPt>
            <c:idx val="0"/>
            <c:invertIfNegative val="0"/>
            <c:bubble3D val="0"/>
            <c:spPr>
              <a:solidFill>
                <a:srgbClr val="F08E70"/>
              </a:solidFill>
              <a:ln w="19050">
                <a:noFill/>
              </a:ln>
              <a:effectLst/>
            </c:spPr>
            <c:extLst>
              <c:ext xmlns:c16="http://schemas.microsoft.com/office/drawing/2014/chart" uri="{C3380CC4-5D6E-409C-BE32-E72D297353CC}">
                <c16:uniqueId val="{00000004-D55A-4803-85FF-4248B483D43D}"/>
              </c:ext>
            </c:extLst>
          </c:dPt>
          <c:dLbls>
            <c:numFmt formatCode="0&quot;%&quot;" sourceLinked="0"/>
            <c:spPr>
              <a:noFill/>
              <a:ln>
                <a:noFill/>
              </a:ln>
              <a:effectLst/>
            </c:spPr>
            <c:txPr>
              <a:bodyPr wrap="square" lIns="38100" tIns="19050" rIns="38100" bIns="19050" anchor="ctr">
                <a:spAutoFit/>
              </a:bodyPr>
              <a:lstStyle/>
              <a:p>
                <a:pPr>
                  <a:defRPr sz="1400"/>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Hoja1!$B$1</c:f>
              <c:strCache>
                <c:ptCount val="1"/>
                <c:pt idx="0">
                  <c:v>Columna1</c:v>
                </c:pt>
              </c:strCache>
            </c:strRef>
          </c:cat>
          <c:val>
            <c:numRef>
              <c:f>Hoja1!$B$3</c:f>
              <c:numCache>
                <c:formatCode>General</c:formatCode>
                <c:ptCount val="1"/>
                <c:pt idx="0">
                  <c:v>46.5</c:v>
                </c:pt>
              </c:numCache>
            </c:numRef>
          </c:val>
          <c:extLst>
            <c:ext xmlns:c16="http://schemas.microsoft.com/office/drawing/2014/chart" uri="{C3380CC4-5D6E-409C-BE32-E72D297353CC}">
              <c16:uniqueId val="{00000005-D55A-4803-85FF-4248B483D43D}"/>
            </c:ext>
          </c:extLst>
        </c:ser>
        <c:ser>
          <c:idx val="2"/>
          <c:order val="2"/>
          <c:tx>
            <c:strRef>
              <c:f>Hoja1!$A$4</c:f>
              <c:strCache>
                <c:ptCount val="1"/>
                <c:pt idx="0">
                  <c:v>55 y más años</c:v>
                </c:pt>
              </c:strCache>
            </c:strRef>
          </c:tx>
          <c:spPr>
            <a:solidFill>
              <a:srgbClr val="A63512"/>
            </a:solidFill>
          </c:spPr>
          <c:invertIfNegative val="0"/>
          <c:dPt>
            <c:idx val="0"/>
            <c:invertIfNegative val="0"/>
            <c:bubble3D val="0"/>
            <c:spPr>
              <a:solidFill>
                <a:srgbClr val="A63512"/>
              </a:solidFill>
              <a:ln>
                <a:noFill/>
              </a:ln>
            </c:spPr>
            <c:extLst>
              <c:ext xmlns:c16="http://schemas.microsoft.com/office/drawing/2014/chart" uri="{C3380CC4-5D6E-409C-BE32-E72D297353CC}">
                <c16:uniqueId val="{00000007-D55A-4803-85FF-4248B483D43D}"/>
              </c:ext>
            </c:extLst>
          </c:dPt>
          <c:dLbls>
            <c:dLbl>
              <c:idx val="0"/>
              <c:numFmt formatCode="0&quot;%&quot;" sourceLinked="0"/>
              <c:spPr>
                <a:noFill/>
                <a:ln>
                  <a:noFill/>
                </a:ln>
                <a:effectLst/>
              </c:spPr>
              <c:txPr>
                <a:bodyPr rot="0" spcFirstLastPara="1" vertOverflow="ellipsis" vert="horz" wrap="non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s-E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D55A-4803-85FF-4248B483D43D}"/>
                </c:ext>
              </c:extLst>
            </c:dLbl>
            <c:numFmt formatCode="0&quot;%&quot;" sourceLinked="0"/>
            <c:spPr>
              <a:noFill/>
              <a:ln>
                <a:noFill/>
              </a:ln>
              <a:effectLst/>
            </c:spPr>
            <c:txPr>
              <a:bodyPr wrap="square" lIns="38100" tIns="19050" rIns="38100" bIns="19050" anchor="ctr">
                <a:spAutoFit/>
              </a:bodyPr>
              <a:lstStyle/>
              <a:p>
                <a:pPr>
                  <a:defRPr sz="1400">
                    <a:solidFill>
                      <a:schemeClr val="bg1"/>
                    </a:solidFill>
                  </a:defRPr>
                </a:pPr>
                <a:endParaRPr lang="es-ES"/>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Hoja1!$B$1</c:f>
              <c:strCache>
                <c:ptCount val="1"/>
                <c:pt idx="0">
                  <c:v>Columna1</c:v>
                </c:pt>
              </c:strCache>
            </c:strRef>
          </c:cat>
          <c:val>
            <c:numRef>
              <c:f>Hoja1!$B$4</c:f>
              <c:numCache>
                <c:formatCode>General</c:formatCode>
                <c:ptCount val="1"/>
                <c:pt idx="0">
                  <c:v>13.700000000000003</c:v>
                </c:pt>
              </c:numCache>
            </c:numRef>
          </c:val>
          <c:extLst>
            <c:ext xmlns:c16="http://schemas.microsoft.com/office/drawing/2014/chart" uri="{C3380CC4-5D6E-409C-BE32-E72D297353CC}">
              <c16:uniqueId val="{00000008-D55A-4803-85FF-4248B483D43D}"/>
            </c:ext>
          </c:extLst>
        </c:ser>
        <c:dLbls>
          <c:showLegendKey val="0"/>
          <c:showVal val="0"/>
          <c:showCatName val="0"/>
          <c:showSerName val="0"/>
          <c:showPercent val="0"/>
          <c:showBubbleSize val="0"/>
        </c:dLbls>
        <c:gapWidth val="150"/>
        <c:overlap val="100"/>
        <c:axId val="778626136"/>
        <c:axId val="778625152"/>
      </c:barChart>
      <c:catAx>
        <c:axId val="778626136"/>
        <c:scaling>
          <c:orientation val="minMax"/>
        </c:scaling>
        <c:delete val="1"/>
        <c:axPos val="b"/>
        <c:numFmt formatCode="General" sourceLinked="1"/>
        <c:majorTickMark val="out"/>
        <c:minorTickMark val="none"/>
        <c:tickLblPos val="nextTo"/>
        <c:crossAx val="778625152"/>
        <c:crosses val="autoZero"/>
        <c:auto val="1"/>
        <c:lblAlgn val="ctr"/>
        <c:lblOffset val="100"/>
        <c:noMultiLvlLbl val="0"/>
      </c:catAx>
      <c:valAx>
        <c:axId val="778625152"/>
        <c:scaling>
          <c:orientation val="minMax"/>
        </c:scaling>
        <c:delete val="1"/>
        <c:axPos val="l"/>
        <c:numFmt formatCode="0%" sourceLinked="1"/>
        <c:majorTickMark val="out"/>
        <c:minorTickMark val="none"/>
        <c:tickLblPos val="nextTo"/>
        <c:crossAx val="778626136"/>
        <c:crosses val="autoZero"/>
        <c:crossBetween val="between"/>
      </c:valAx>
      <c:spPr>
        <a:noFill/>
        <a:ln>
          <a:noFill/>
        </a:ln>
        <a:effectLst/>
      </c:spPr>
    </c:plotArea>
    <c:legend>
      <c:legendPos val="l"/>
      <c:layout>
        <c:manualLayout>
          <c:xMode val="edge"/>
          <c:yMode val="edge"/>
          <c:x val="8.1227429607557994E-2"/>
          <c:y val="0.13601290789403395"/>
          <c:w val="0.34922171703806631"/>
          <c:h val="0.75185495278152403"/>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1">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748973055939552E-3"/>
          <c:y val="0"/>
          <c:w val="0.91493085684535502"/>
          <c:h val="0.95970177315097804"/>
        </c:manualLayout>
      </c:layout>
      <c:barChart>
        <c:barDir val="bar"/>
        <c:grouping val="clustered"/>
        <c:varyColors val="0"/>
        <c:ser>
          <c:idx val="0"/>
          <c:order val="0"/>
          <c:tx>
            <c:strRef>
              <c:f>Hoja1!$B$1</c:f>
              <c:strCache>
                <c:ptCount val="1"/>
                <c:pt idx="0">
                  <c:v>low</c:v>
                </c:pt>
              </c:strCache>
            </c:strRef>
          </c:tx>
          <c:spPr>
            <a:solidFill>
              <a:srgbClr val="9C9CD4"/>
            </a:solidFill>
            <a:ln>
              <a:noFill/>
            </a:ln>
            <a:effectLst/>
          </c:spPr>
          <c:invertIfNegative val="0"/>
          <c:dPt>
            <c:idx val="0"/>
            <c:invertIfNegative val="0"/>
            <c:bubble3D val="0"/>
            <c:spPr>
              <a:solidFill>
                <a:srgbClr val="F08E70"/>
              </a:solidFill>
              <a:ln>
                <a:noFill/>
              </a:ln>
              <a:effectLst/>
            </c:spPr>
            <c:extLst>
              <c:ext xmlns:c16="http://schemas.microsoft.com/office/drawing/2014/chart" uri="{C3380CC4-5D6E-409C-BE32-E72D297353CC}">
                <c16:uniqueId val="{00000000-2B5B-4829-BF8E-055A1F8AF507}"/>
              </c:ext>
            </c:extLst>
          </c:dPt>
          <c:dPt>
            <c:idx val="1"/>
            <c:invertIfNegative val="0"/>
            <c:bubble3D val="0"/>
            <c:spPr>
              <a:solidFill>
                <a:srgbClr val="F08E70"/>
              </a:solidFill>
              <a:ln>
                <a:noFill/>
              </a:ln>
              <a:effectLst/>
            </c:spPr>
            <c:extLst>
              <c:ext xmlns:c16="http://schemas.microsoft.com/office/drawing/2014/chart" uri="{C3380CC4-5D6E-409C-BE32-E72D297353CC}">
                <c16:uniqueId val="{00000001-2B5B-4829-BF8E-055A1F8AF507}"/>
              </c:ext>
            </c:extLst>
          </c:dPt>
          <c:dPt>
            <c:idx val="2"/>
            <c:invertIfNegative val="0"/>
            <c:bubble3D val="0"/>
            <c:spPr>
              <a:solidFill>
                <a:srgbClr val="F08E70"/>
              </a:solidFill>
              <a:ln>
                <a:noFill/>
              </a:ln>
              <a:effectLst/>
            </c:spPr>
            <c:extLst>
              <c:ext xmlns:c16="http://schemas.microsoft.com/office/drawing/2014/chart" uri="{C3380CC4-5D6E-409C-BE32-E72D297353CC}">
                <c16:uniqueId val="{00000000-7FC4-4D34-AAE5-A120571E900C}"/>
              </c:ext>
            </c:extLst>
          </c:dPt>
          <c:dLbls>
            <c:dLbl>
              <c:idx val="0"/>
              <c:numFmt formatCode="0&quot;%&quot;" sourceLinked="0"/>
              <c:spPr>
                <a:noFill/>
                <a:ln>
                  <a:noFill/>
                </a:ln>
                <a:effectLst/>
              </c:spPr>
              <c:txPr>
                <a:bodyPr rot="0" spcFirstLastPara="1" vertOverflow="clip" horzOverflow="clip" vert="horz" wrap="none" lIns="38100" tIns="19050" rIns="38100" bIns="19050" anchor="ctr" anchorCtr="1">
                  <a:noAutofit/>
                </a:bodyPr>
                <a:lstStyle/>
                <a:p>
                  <a:pPr>
                    <a:defRPr sz="1200" b="0" i="0" u="none" strike="noStrike" kern="1200" baseline="0">
                      <a:solidFill>
                        <a:schemeClr val="tx1"/>
                      </a:solidFill>
                      <a:latin typeface="+mj-lt"/>
                      <a:ea typeface="+mn-ea"/>
                      <a:cs typeface="+mn-cs"/>
                    </a:defRPr>
                  </a:pPr>
                  <a:endParaRPr lang="es-E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B5B-4829-BF8E-055A1F8AF507}"/>
                </c:ext>
              </c:extLst>
            </c:dLbl>
            <c:dLbl>
              <c:idx val="1"/>
              <c:numFmt formatCode="0&quot;%&quot;" sourceLinked="0"/>
              <c:spPr>
                <a:noFill/>
                <a:ln>
                  <a:noFill/>
                </a:ln>
                <a:effectLst/>
              </c:spPr>
              <c:txPr>
                <a:bodyPr rot="0" spcFirstLastPara="1" vertOverflow="clip" horzOverflow="clip" vert="horz" wrap="none" lIns="38100" tIns="19050" rIns="38100" bIns="19050" anchor="ctr" anchorCtr="1">
                  <a:noAutofit/>
                </a:bodyPr>
                <a:lstStyle/>
                <a:p>
                  <a:pPr>
                    <a:defRPr sz="1200" b="0" i="0" u="none" strike="noStrike" kern="1200" baseline="0">
                      <a:solidFill>
                        <a:schemeClr val="tx1"/>
                      </a:solidFill>
                      <a:latin typeface="+mj-lt"/>
                      <a:ea typeface="+mn-ea"/>
                      <a:cs typeface="+mn-cs"/>
                    </a:defRPr>
                  </a:pPr>
                  <a:endParaRPr lang="es-E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B5B-4829-BF8E-055A1F8AF507}"/>
                </c:ext>
              </c:extLst>
            </c:dLbl>
            <c:numFmt formatCode="0&quot;%&quot;" sourceLinked="0"/>
            <c:spPr>
              <a:noFill/>
              <a:ln>
                <a:noFill/>
              </a:ln>
              <a:effectLst/>
            </c:spPr>
            <c:txPr>
              <a:bodyPr rot="0" spcFirstLastPara="1" vertOverflow="clip" horzOverflow="clip" vert="horz" wrap="none" lIns="38100" tIns="19050" rIns="38100" bIns="19050" anchor="ctr" anchorCtr="1">
                <a:spAutoFit/>
              </a:bodyPr>
              <a:lstStyle/>
              <a:p>
                <a:pPr>
                  <a:defRPr sz="1200" b="0" i="0" u="none" strike="noStrike" kern="1200" baseline="0">
                    <a:solidFill>
                      <a:schemeClr val="tx1"/>
                    </a:solidFill>
                    <a:latin typeface="+mj-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Hoja1!$A$2:$A$4</c:f>
              <c:strCache>
                <c:ptCount val="3"/>
                <c:pt idx="0">
                  <c:v>primarios</c:v>
                </c:pt>
                <c:pt idx="1">
                  <c:v>secundarios</c:v>
                </c:pt>
                <c:pt idx="2">
                  <c:v>universitarios</c:v>
                </c:pt>
              </c:strCache>
            </c:strRef>
          </c:cat>
          <c:val>
            <c:numRef>
              <c:f>Hoja1!$B$2:$B$4</c:f>
              <c:numCache>
                <c:formatCode>General</c:formatCode>
                <c:ptCount val="3"/>
                <c:pt idx="0">
                  <c:v>8.5</c:v>
                </c:pt>
                <c:pt idx="1">
                  <c:v>59</c:v>
                </c:pt>
                <c:pt idx="2">
                  <c:v>32.5</c:v>
                </c:pt>
              </c:numCache>
            </c:numRef>
          </c:val>
          <c:extLst>
            <c:ext xmlns:c16="http://schemas.microsoft.com/office/drawing/2014/chart" uri="{C3380CC4-5D6E-409C-BE32-E72D297353CC}">
              <c16:uniqueId val="{00000002-2B5B-4829-BF8E-055A1F8AF507}"/>
            </c:ext>
          </c:extLst>
        </c:ser>
        <c:dLbls>
          <c:dLblPos val="outEnd"/>
          <c:showLegendKey val="0"/>
          <c:showVal val="1"/>
          <c:showCatName val="0"/>
          <c:showSerName val="0"/>
          <c:showPercent val="0"/>
          <c:showBubbleSize val="0"/>
        </c:dLbls>
        <c:gapWidth val="80"/>
        <c:axId val="161199528"/>
        <c:axId val="161199920"/>
      </c:barChart>
      <c:catAx>
        <c:axId val="161199528"/>
        <c:scaling>
          <c:orientation val="maxMin"/>
        </c:scaling>
        <c:delete val="1"/>
        <c:axPos val="l"/>
        <c:numFmt formatCode="General" sourceLinked="1"/>
        <c:majorTickMark val="out"/>
        <c:minorTickMark val="none"/>
        <c:tickLblPos val="nextTo"/>
        <c:crossAx val="161199920"/>
        <c:crosses val="autoZero"/>
        <c:auto val="1"/>
        <c:lblAlgn val="ctr"/>
        <c:lblOffset val="100"/>
        <c:noMultiLvlLbl val="0"/>
      </c:catAx>
      <c:valAx>
        <c:axId val="161199920"/>
        <c:scaling>
          <c:orientation val="minMax"/>
          <c:max val="100"/>
          <c:min val="0"/>
        </c:scaling>
        <c:delete val="1"/>
        <c:axPos val="t"/>
        <c:numFmt formatCode="General" sourceLinked="1"/>
        <c:majorTickMark val="out"/>
        <c:minorTickMark val="none"/>
        <c:tickLblPos val="nextTo"/>
        <c:crossAx val="1611995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654124708333638E-2"/>
          <c:w val="0.91493085684535502"/>
          <c:h val="0.95970177315097804"/>
        </c:manualLayout>
      </c:layout>
      <c:barChart>
        <c:barDir val="bar"/>
        <c:grouping val="clustered"/>
        <c:varyColors val="0"/>
        <c:ser>
          <c:idx val="0"/>
          <c:order val="0"/>
          <c:tx>
            <c:strRef>
              <c:f>Hoja1!$B$1</c:f>
              <c:strCache>
                <c:ptCount val="1"/>
                <c:pt idx="0">
                  <c:v>low</c:v>
                </c:pt>
              </c:strCache>
            </c:strRef>
          </c:tx>
          <c:spPr>
            <a:solidFill>
              <a:srgbClr val="D9A68F"/>
            </a:solidFill>
            <a:ln>
              <a:noFill/>
            </a:ln>
            <a:effectLst/>
          </c:spPr>
          <c:invertIfNegative val="0"/>
          <c:dPt>
            <c:idx val="0"/>
            <c:invertIfNegative val="0"/>
            <c:bubble3D val="0"/>
            <c:extLst>
              <c:ext xmlns:c16="http://schemas.microsoft.com/office/drawing/2014/chart" uri="{C3380CC4-5D6E-409C-BE32-E72D297353CC}">
                <c16:uniqueId val="{00000001-CF39-4DDC-86EF-4F7709B95645}"/>
              </c:ext>
            </c:extLst>
          </c:dPt>
          <c:dPt>
            <c:idx val="1"/>
            <c:invertIfNegative val="0"/>
            <c:bubble3D val="0"/>
            <c:extLst>
              <c:ext xmlns:c16="http://schemas.microsoft.com/office/drawing/2014/chart" uri="{C3380CC4-5D6E-409C-BE32-E72D297353CC}">
                <c16:uniqueId val="{00000003-CF39-4DDC-86EF-4F7709B95645}"/>
              </c:ext>
            </c:extLst>
          </c:dPt>
          <c:dPt>
            <c:idx val="2"/>
            <c:invertIfNegative val="0"/>
            <c:bubble3D val="0"/>
            <c:extLst>
              <c:ext xmlns:c16="http://schemas.microsoft.com/office/drawing/2014/chart" uri="{C3380CC4-5D6E-409C-BE32-E72D297353CC}">
                <c16:uniqueId val="{00000005-CF39-4DDC-86EF-4F7709B95645}"/>
              </c:ext>
            </c:extLst>
          </c:dPt>
          <c:dLbls>
            <c:dLbl>
              <c:idx val="0"/>
              <c:numFmt formatCode="0&quot;%&quot;" sourceLinked="0"/>
              <c:spPr>
                <a:noFill/>
                <a:ln>
                  <a:noFill/>
                </a:ln>
                <a:effectLst/>
              </c:spPr>
              <c:txPr>
                <a:bodyPr rot="0" spcFirstLastPara="1" vertOverflow="clip" horzOverflow="clip" vert="horz" wrap="none" lIns="38100" tIns="19050" rIns="38100" bIns="19050" anchor="ctr" anchorCtr="1">
                  <a:noAutofit/>
                </a:bodyPr>
                <a:lstStyle/>
                <a:p>
                  <a:pPr>
                    <a:defRPr sz="800" b="0" i="0" u="none" strike="noStrike" kern="1200" baseline="0">
                      <a:solidFill>
                        <a:schemeClr val="tx1"/>
                      </a:solidFill>
                      <a:latin typeface="+mj-lt"/>
                      <a:ea typeface="+mn-ea"/>
                      <a:cs typeface="+mn-cs"/>
                    </a:defRPr>
                  </a:pPr>
                  <a:endParaRPr lang="es-E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F39-4DDC-86EF-4F7709B95645}"/>
                </c:ext>
              </c:extLst>
            </c:dLbl>
            <c:dLbl>
              <c:idx val="1"/>
              <c:numFmt formatCode="0&quot;%&quot;" sourceLinked="0"/>
              <c:spPr>
                <a:noFill/>
                <a:ln>
                  <a:noFill/>
                </a:ln>
                <a:effectLst/>
              </c:spPr>
              <c:txPr>
                <a:bodyPr rot="0" spcFirstLastPara="1" vertOverflow="clip" horzOverflow="clip" vert="horz" wrap="none" lIns="38100" tIns="19050" rIns="38100" bIns="19050" anchor="ctr" anchorCtr="1">
                  <a:noAutofit/>
                </a:bodyPr>
                <a:lstStyle/>
                <a:p>
                  <a:pPr>
                    <a:defRPr sz="800" b="0" i="0" u="none" strike="noStrike" kern="1200" baseline="0">
                      <a:solidFill>
                        <a:schemeClr val="tx1"/>
                      </a:solidFill>
                      <a:latin typeface="+mj-lt"/>
                      <a:ea typeface="+mn-ea"/>
                      <a:cs typeface="+mn-cs"/>
                    </a:defRPr>
                  </a:pPr>
                  <a:endParaRPr lang="es-E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CF39-4DDC-86EF-4F7709B95645}"/>
                </c:ext>
              </c:extLst>
            </c:dLbl>
            <c:numFmt formatCode="0&quot;%&quot;" sourceLinked="0"/>
            <c:spPr>
              <a:noFill/>
              <a:ln>
                <a:noFill/>
              </a:ln>
              <a:effectLst/>
            </c:spPr>
            <c:txPr>
              <a:bodyPr rot="0" spcFirstLastPara="1" vertOverflow="clip" horzOverflow="clip" vert="horz" wrap="none" lIns="38100" tIns="19050" rIns="38100" bIns="19050" anchor="ctr" anchorCtr="1">
                <a:spAutoFit/>
              </a:bodyPr>
              <a:lstStyle/>
              <a:p>
                <a:pPr>
                  <a:defRPr sz="800" b="0" i="0" u="none" strike="noStrike" kern="1200" baseline="0">
                    <a:solidFill>
                      <a:schemeClr val="tx1"/>
                    </a:solidFill>
                    <a:latin typeface="+mj-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Hoja1!$A$2:$A$15</c:f>
              <c:strCache>
                <c:ptCount val="14"/>
                <c:pt idx="0">
                  <c:v>Colombia</c:v>
                </c:pt>
                <c:pt idx="1">
                  <c:v>Venezuela</c:v>
                </c:pt>
                <c:pt idx="2">
                  <c:v>Italia</c:v>
                </c:pt>
                <c:pt idx="3">
                  <c:v>Rumania</c:v>
                </c:pt>
                <c:pt idx="4">
                  <c:v>Argentina</c:v>
                </c:pt>
                <c:pt idx="5">
                  <c:v>Perú</c:v>
                </c:pt>
                <c:pt idx="6">
                  <c:v>Honduras</c:v>
                </c:pt>
                <c:pt idx="7">
                  <c:v>Cuba</c:v>
                </c:pt>
                <c:pt idx="8">
                  <c:v>Francia</c:v>
                </c:pt>
                <c:pt idx="9">
                  <c:v>Portugal</c:v>
                </c:pt>
                <c:pt idx="10">
                  <c:v>Ecuador</c:v>
                </c:pt>
                <c:pt idx="11">
                  <c:v>Brasil</c:v>
                </c:pt>
                <c:pt idx="12">
                  <c:v>Republica Dominicana</c:v>
                </c:pt>
                <c:pt idx="13">
                  <c:v>Otra</c:v>
                </c:pt>
              </c:strCache>
            </c:strRef>
          </c:cat>
          <c:val>
            <c:numRef>
              <c:f>Hoja1!$B$2:$B$15</c:f>
              <c:numCache>
                <c:formatCode>General</c:formatCode>
                <c:ptCount val="14"/>
                <c:pt idx="0">
                  <c:v>11.8</c:v>
                </c:pt>
                <c:pt idx="1">
                  <c:v>9.1</c:v>
                </c:pt>
                <c:pt idx="2">
                  <c:v>8</c:v>
                </c:pt>
                <c:pt idx="3">
                  <c:v>6.7</c:v>
                </c:pt>
                <c:pt idx="4">
                  <c:v>6.1</c:v>
                </c:pt>
                <c:pt idx="5">
                  <c:v>5.9</c:v>
                </c:pt>
                <c:pt idx="6">
                  <c:v>5.3</c:v>
                </c:pt>
                <c:pt idx="7">
                  <c:v>4.0999999999999996</c:v>
                </c:pt>
                <c:pt idx="8">
                  <c:v>3.2</c:v>
                </c:pt>
                <c:pt idx="9">
                  <c:v>2.6</c:v>
                </c:pt>
                <c:pt idx="10">
                  <c:v>1.8</c:v>
                </c:pt>
                <c:pt idx="11">
                  <c:v>1.2</c:v>
                </c:pt>
                <c:pt idx="12">
                  <c:v>1</c:v>
                </c:pt>
                <c:pt idx="13">
                  <c:v>33.299999999999997</c:v>
                </c:pt>
              </c:numCache>
            </c:numRef>
          </c:val>
          <c:extLst>
            <c:ext xmlns:c16="http://schemas.microsoft.com/office/drawing/2014/chart" uri="{C3380CC4-5D6E-409C-BE32-E72D297353CC}">
              <c16:uniqueId val="{00000006-CF39-4DDC-86EF-4F7709B95645}"/>
            </c:ext>
          </c:extLst>
        </c:ser>
        <c:dLbls>
          <c:dLblPos val="outEnd"/>
          <c:showLegendKey val="0"/>
          <c:showVal val="1"/>
          <c:showCatName val="0"/>
          <c:showSerName val="0"/>
          <c:showPercent val="0"/>
          <c:showBubbleSize val="0"/>
        </c:dLbls>
        <c:gapWidth val="80"/>
        <c:axId val="161199528"/>
        <c:axId val="161199920"/>
      </c:barChart>
      <c:catAx>
        <c:axId val="161199528"/>
        <c:scaling>
          <c:orientation val="maxMin"/>
        </c:scaling>
        <c:delete val="0"/>
        <c:axPos val="l"/>
        <c:numFmt formatCode="General" sourceLinked="1"/>
        <c:majorTickMark val="out"/>
        <c:minorTickMark val="none"/>
        <c:tickLblPos val="nextTo"/>
        <c:txPr>
          <a:bodyPr/>
          <a:lstStyle/>
          <a:p>
            <a:pPr>
              <a:defRPr sz="700"/>
            </a:pPr>
            <a:endParaRPr lang="es-ES"/>
          </a:p>
        </c:txPr>
        <c:crossAx val="161199920"/>
        <c:crosses val="autoZero"/>
        <c:auto val="1"/>
        <c:lblAlgn val="ctr"/>
        <c:lblOffset val="100"/>
        <c:noMultiLvlLbl val="0"/>
      </c:catAx>
      <c:valAx>
        <c:axId val="161199920"/>
        <c:scaling>
          <c:orientation val="minMax"/>
          <c:max val="40"/>
          <c:min val="0"/>
        </c:scaling>
        <c:delete val="1"/>
        <c:axPos val="t"/>
        <c:numFmt formatCode="General" sourceLinked="1"/>
        <c:majorTickMark val="out"/>
        <c:minorTickMark val="none"/>
        <c:tickLblPos val="nextTo"/>
        <c:crossAx val="1611995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1">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670523239330578E-2"/>
          <c:y val="2.8063924678595743E-2"/>
          <c:w val="0.90008715728566879"/>
          <c:h val="0.94387215064280849"/>
        </c:manualLayout>
      </c:layout>
      <c:barChart>
        <c:barDir val="bar"/>
        <c:grouping val="clustered"/>
        <c:varyColors val="0"/>
        <c:ser>
          <c:idx val="0"/>
          <c:order val="0"/>
          <c:tx>
            <c:strRef>
              <c:f>Hoja1!$B$1</c:f>
              <c:strCache>
                <c:ptCount val="1"/>
                <c:pt idx="0">
                  <c:v>Serie 1</c:v>
                </c:pt>
              </c:strCache>
            </c:strRef>
          </c:tx>
          <c:spPr>
            <a:solidFill>
              <a:srgbClr val="F08E70"/>
            </a:solidFill>
            <a:ln w="12700" cap="flat" cmpd="sng" algn="ctr">
              <a:noFill/>
              <a:prstDash val="solid"/>
              <a:miter lim="800000"/>
            </a:ln>
            <a:effectLst/>
          </c:spPr>
          <c:invertIfNegative val="0"/>
          <c:dPt>
            <c:idx val="0"/>
            <c:invertIfNegative val="0"/>
            <c:bubble3D val="0"/>
            <c:spPr>
              <a:solidFill>
                <a:srgbClr val="EA643A"/>
              </a:solidFill>
              <a:ln w="12700" cap="flat" cmpd="sng" algn="ctr">
                <a:noFill/>
                <a:prstDash val="solid"/>
                <a:miter lim="800000"/>
              </a:ln>
              <a:effectLst/>
            </c:spPr>
            <c:extLst>
              <c:ext xmlns:c16="http://schemas.microsoft.com/office/drawing/2014/chart" uri="{C3380CC4-5D6E-409C-BE32-E72D297353CC}">
                <c16:uniqueId val="{00000001-AEB7-4464-A62C-CBEE02A1B9CC}"/>
              </c:ext>
            </c:extLst>
          </c:dPt>
          <c:dLbls>
            <c:dLbl>
              <c:idx val="0"/>
              <c:layout>
                <c:manualLayout>
                  <c:x val="-6.7600408396955455E-2"/>
                  <c:y val="-2.8135047341093897E-3"/>
                </c:manualLayout>
              </c:layout>
              <c:numFmt formatCode="0.0&quot;%&quot;" sourceLinked="0"/>
              <c:spPr>
                <a:noFill/>
                <a:ln>
                  <a:noFill/>
                </a:ln>
              </c:spPr>
              <c:txPr>
                <a:bodyPr wrap="none" anchorCtr="0"/>
                <a:lstStyle/>
                <a:p>
                  <a:pPr algn="ctr">
                    <a:defRPr lang="es-ES" sz="1200" b="0" i="0" u="none" strike="noStrike" kern="1200" baseline="0">
                      <a:solidFill>
                        <a:schemeClr val="bg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EB7-4464-A62C-CBEE02A1B9CC}"/>
                </c:ext>
              </c:extLst>
            </c:dLbl>
            <c:dLbl>
              <c:idx val="1"/>
              <c:layout>
                <c:manualLayout>
                  <c:x val="-4.225025524809716E-3"/>
                  <c:y val="2.813947805721125E-3"/>
                </c:manualLayout>
              </c:layout>
              <c:numFmt formatCode="0.0&quot;%&quot;" sourceLinked="0"/>
              <c:spPr>
                <a:noFill/>
                <a:ln>
                  <a:noFill/>
                </a:ln>
              </c:spPr>
              <c:txPr>
                <a:bodyPr wrap="none" anchorCtr="0"/>
                <a:lstStyle/>
                <a:p>
                  <a:pPr algn="ctr">
                    <a:defRPr lang="es-ES" sz="120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AEB7-4464-A62C-CBEE02A1B9CC}"/>
                </c:ext>
              </c:extLst>
            </c:dLbl>
            <c:numFmt formatCode="0.0&quot;%&quot;" sourceLinked="0"/>
            <c:spPr>
              <a:noFill/>
              <a:ln>
                <a:noFill/>
              </a:ln>
              <a:effectLst/>
            </c:spPr>
            <c:txPr>
              <a:bodyPr wrap="none" anchorCtr="0"/>
              <a:lstStyle/>
              <a:p>
                <a:pPr algn="ctr">
                  <a:defRPr lang="es-ES" sz="120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Hoja1!$A$2:$A$8</c:f>
              <c:strCache>
                <c:ptCount val="7"/>
                <c:pt idx="0">
                  <c:v>TOTAL LEE EN ALGUN SOPORTE</c:v>
                </c:pt>
                <c:pt idx="1">
                  <c:v>TOTAL LEE LIBROS</c:v>
                </c:pt>
                <c:pt idx="2">
                  <c:v>LEE EN WEBS, FOROS Y BLOGS</c:v>
                </c:pt>
                <c:pt idx="3">
                  <c:v>LEE EN REDES SOCIALES</c:v>
                </c:pt>
                <c:pt idx="4">
                  <c:v>LEE PRENSA</c:v>
                </c:pt>
                <c:pt idx="5">
                  <c:v>LEE TEBEOS, COMICS</c:v>
                </c:pt>
                <c:pt idx="6">
                  <c:v>LEE REVISTAS</c:v>
                </c:pt>
              </c:strCache>
            </c:strRef>
          </c:cat>
          <c:val>
            <c:numRef>
              <c:f>Hoja1!$B$2:$B$8</c:f>
              <c:numCache>
                <c:formatCode>General</c:formatCode>
                <c:ptCount val="7"/>
                <c:pt idx="0">
                  <c:v>96.4</c:v>
                </c:pt>
                <c:pt idx="1">
                  <c:v>75.400000000000006</c:v>
                </c:pt>
                <c:pt idx="2">
                  <c:v>66.2</c:v>
                </c:pt>
                <c:pt idx="3">
                  <c:v>69.2</c:v>
                </c:pt>
                <c:pt idx="4">
                  <c:v>57.8</c:v>
                </c:pt>
                <c:pt idx="5">
                  <c:v>22.7</c:v>
                </c:pt>
                <c:pt idx="6">
                  <c:v>31.4</c:v>
                </c:pt>
              </c:numCache>
            </c:numRef>
          </c:val>
          <c:extLst>
            <c:ext xmlns:c16="http://schemas.microsoft.com/office/drawing/2014/chart" uri="{C3380CC4-5D6E-409C-BE32-E72D297353CC}">
              <c16:uniqueId val="{00000003-AEB7-4464-A62C-CBEE02A1B9CC}"/>
            </c:ext>
          </c:extLst>
        </c:ser>
        <c:dLbls>
          <c:showLegendKey val="0"/>
          <c:showVal val="0"/>
          <c:showCatName val="0"/>
          <c:showSerName val="0"/>
          <c:showPercent val="0"/>
          <c:showBubbleSize val="0"/>
        </c:dLbls>
        <c:gapWidth val="50"/>
        <c:axId val="190882944"/>
        <c:axId val="190884480"/>
      </c:barChart>
      <c:catAx>
        <c:axId val="190882944"/>
        <c:scaling>
          <c:orientation val="maxMin"/>
        </c:scaling>
        <c:delete val="1"/>
        <c:axPos val="l"/>
        <c:numFmt formatCode="General" sourceLinked="0"/>
        <c:majorTickMark val="none"/>
        <c:minorTickMark val="none"/>
        <c:tickLblPos val="nextTo"/>
        <c:crossAx val="190884480"/>
        <c:crosses val="autoZero"/>
        <c:auto val="1"/>
        <c:lblAlgn val="ctr"/>
        <c:lblOffset val="100"/>
        <c:noMultiLvlLbl val="0"/>
      </c:catAx>
      <c:valAx>
        <c:axId val="190884480"/>
        <c:scaling>
          <c:orientation val="minMax"/>
          <c:max val="100"/>
          <c:min val="0"/>
        </c:scaling>
        <c:delete val="1"/>
        <c:axPos val="b"/>
        <c:numFmt formatCode="General" sourceLinked="1"/>
        <c:majorTickMark val="out"/>
        <c:minorTickMark val="none"/>
        <c:tickLblPos val="none"/>
        <c:crossAx val="190882944"/>
        <c:crosses val="max"/>
        <c:crossBetween val="between"/>
        <c:majorUnit val="10"/>
        <c:minorUnit val="1"/>
      </c:valAx>
    </c:plotArea>
    <c:plotVisOnly val="1"/>
    <c:dispBlanksAs val="gap"/>
    <c:showDLblsOverMax val="0"/>
  </c:chart>
  <c:txPr>
    <a:bodyPr/>
    <a:lstStyle/>
    <a:p>
      <a:pPr>
        <a:defRPr sz="1800"/>
      </a:pPr>
      <a:endParaRPr lang="es-E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670523239330578E-2"/>
          <c:y val="2.8063924678595743E-2"/>
          <c:w val="0.90008715728566879"/>
          <c:h val="0.94387215064280849"/>
        </c:manualLayout>
      </c:layout>
      <c:barChart>
        <c:barDir val="bar"/>
        <c:grouping val="clustered"/>
        <c:varyColors val="0"/>
        <c:ser>
          <c:idx val="0"/>
          <c:order val="0"/>
          <c:tx>
            <c:strRef>
              <c:f>Hoja1!$B$1</c:f>
              <c:strCache>
                <c:ptCount val="1"/>
                <c:pt idx="0">
                  <c:v>Serie 1</c:v>
                </c:pt>
              </c:strCache>
            </c:strRef>
          </c:tx>
          <c:spPr>
            <a:solidFill>
              <a:srgbClr val="F08E70"/>
            </a:solidFill>
            <a:ln w="12700" cap="flat" cmpd="sng" algn="ctr">
              <a:noFill/>
              <a:prstDash val="solid"/>
              <a:miter lim="800000"/>
            </a:ln>
            <a:effectLst/>
          </c:spPr>
          <c:invertIfNegative val="0"/>
          <c:dPt>
            <c:idx val="0"/>
            <c:invertIfNegative val="0"/>
            <c:bubble3D val="0"/>
            <c:spPr>
              <a:solidFill>
                <a:srgbClr val="EA643A"/>
              </a:solidFill>
              <a:ln w="12700" cap="flat" cmpd="sng" algn="ctr">
                <a:noFill/>
                <a:prstDash val="solid"/>
                <a:miter lim="800000"/>
              </a:ln>
              <a:effectLst/>
            </c:spPr>
            <c:extLst>
              <c:ext xmlns:c16="http://schemas.microsoft.com/office/drawing/2014/chart" uri="{C3380CC4-5D6E-409C-BE32-E72D297353CC}">
                <c16:uniqueId val="{00000000-D391-4AE3-8749-55A1F71F6863}"/>
              </c:ext>
            </c:extLst>
          </c:dPt>
          <c:dLbls>
            <c:dLbl>
              <c:idx val="0"/>
              <c:layout>
                <c:manualLayout>
                  <c:x val="-8.4500510496194323E-2"/>
                  <c:y val="-3.3163628386645235E-3"/>
                </c:manualLayout>
              </c:layout>
              <c:numFmt formatCode="0.0&quot;%&quot;" sourceLinked="0"/>
              <c:spPr>
                <a:noFill/>
                <a:ln>
                  <a:noFill/>
                </a:ln>
              </c:spPr>
              <c:txPr>
                <a:bodyPr wrap="none" anchorCtr="0"/>
                <a:lstStyle/>
                <a:p>
                  <a:pPr algn="ctr">
                    <a:defRPr lang="es-ES" sz="1200" b="0" i="0" u="none" strike="noStrike" kern="1200" baseline="0">
                      <a:solidFill>
                        <a:schemeClr val="bg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391-4AE3-8749-55A1F71F6863}"/>
                </c:ext>
              </c:extLst>
            </c:dLbl>
            <c:dLbl>
              <c:idx val="1"/>
              <c:numFmt formatCode="0.0&quot;%&quot;" sourceLinked="0"/>
              <c:spPr>
                <a:noFill/>
                <a:ln>
                  <a:noFill/>
                </a:ln>
              </c:spPr>
              <c:txPr>
                <a:bodyPr wrap="none" anchorCtr="0"/>
                <a:lstStyle/>
                <a:p>
                  <a:pPr algn="ctr">
                    <a:defRPr lang="es-ES" sz="120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D391-4AE3-8749-55A1F71F6863}"/>
                </c:ext>
              </c:extLst>
            </c:dLbl>
            <c:numFmt formatCode="0.0&quot;%&quot;" sourceLinked="0"/>
            <c:spPr>
              <a:noFill/>
              <a:ln>
                <a:noFill/>
              </a:ln>
              <a:effectLst/>
            </c:spPr>
            <c:txPr>
              <a:bodyPr wrap="none" anchorCtr="0"/>
              <a:lstStyle/>
              <a:p>
                <a:pPr algn="ctr">
                  <a:defRPr lang="es-ES" sz="120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Hoja1!$A$2:$A$8</c:f>
              <c:strCache>
                <c:ptCount val="7"/>
                <c:pt idx="0">
                  <c:v>TOTAL LEE EN ALGUN SOPORTE</c:v>
                </c:pt>
                <c:pt idx="1">
                  <c:v>TOTAL LEE LIBROS</c:v>
                </c:pt>
                <c:pt idx="2">
                  <c:v>LEE EN WEBS, FOROS Y BLOGS</c:v>
                </c:pt>
                <c:pt idx="3">
                  <c:v>LEE EN REDES SOCIALES</c:v>
                </c:pt>
                <c:pt idx="4">
                  <c:v>LEE PRENSA</c:v>
                </c:pt>
                <c:pt idx="5">
                  <c:v>LEE TEBEOS, COMICS</c:v>
                </c:pt>
                <c:pt idx="6">
                  <c:v>LEE REVISTAS</c:v>
                </c:pt>
              </c:strCache>
            </c:strRef>
          </c:cat>
          <c:val>
            <c:numRef>
              <c:f>Hoja1!$B$2:$B$8</c:f>
              <c:numCache>
                <c:formatCode>General</c:formatCode>
                <c:ptCount val="7"/>
                <c:pt idx="0">
                  <c:v>94.9</c:v>
                </c:pt>
                <c:pt idx="1">
                  <c:v>69.8</c:v>
                </c:pt>
                <c:pt idx="2">
                  <c:v>67.3</c:v>
                </c:pt>
                <c:pt idx="3">
                  <c:v>61.1</c:v>
                </c:pt>
                <c:pt idx="4">
                  <c:v>69.099999999999994</c:v>
                </c:pt>
                <c:pt idx="5">
                  <c:v>14.3</c:v>
                </c:pt>
                <c:pt idx="6">
                  <c:v>27.1</c:v>
                </c:pt>
              </c:numCache>
            </c:numRef>
          </c:val>
          <c:extLst>
            <c:ext xmlns:c16="http://schemas.microsoft.com/office/drawing/2014/chart" uri="{C3380CC4-5D6E-409C-BE32-E72D297353CC}">
              <c16:uniqueId val="{00000002-D391-4AE3-8749-55A1F71F6863}"/>
            </c:ext>
          </c:extLst>
        </c:ser>
        <c:dLbls>
          <c:showLegendKey val="0"/>
          <c:showVal val="0"/>
          <c:showCatName val="0"/>
          <c:showSerName val="0"/>
          <c:showPercent val="0"/>
          <c:showBubbleSize val="0"/>
        </c:dLbls>
        <c:gapWidth val="50"/>
        <c:axId val="190882944"/>
        <c:axId val="190884480"/>
      </c:barChart>
      <c:catAx>
        <c:axId val="190882944"/>
        <c:scaling>
          <c:orientation val="maxMin"/>
        </c:scaling>
        <c:delete val="1"/>
        <c:axPos val="l"/>
        <c:numFmt formatCode="General" sourceLinked="0"/>
        <c:majorTickMark val="none"/>
        <c:minorTickMark val="none"/>
        <c:tickLblPos val="nextTo"/>
        <c:crossAx val="190884480"/>
        <c:crosses val="autoZero"/>
        <c:auto val="1"/>
        <c:lblAlgn val="ctr"/>
        <c:lblOffset val="100"/>
        <c:noMultiLvlLbl val="0"/>
      </c:catAx>
      <c:valAx>
        <c:axId val="190884480"/>
        <c:scaling>
          <c:orientation val="minMax"/>
          <c:max val="100"/>
          <c:min val="0"/>
        </c:scaling>
        <c:delete val="1"/>
        <c:axPos val="b"/>
        <c:numFmt formatCode="General" sourceLinked="1"/>
        <c:majorTickMark val="out"/>
        <c:minorTickMark val="none"/>
        <c:tickLblPos val="none"/>
        <c:crossAx val="190882944"/>
        <c:crosses val="max"/>
        <c:crossBetween val="between"/>
        <c:majorUnit val="10"/>
        <c:minorUnit val="1"/>
      </c:valAx>
    </c:plotArea>
    <c:plotVisOnly val="1"/>
    <c:dispBlanksAs val="gap"/>
    <c:showDLblsOverMax val="0"/>
  </c:chart>
  <c:txPr>
    <a:bodyPr/>
    <a:lstStyle/>
    <a:p>
      <a:pPr>
        <a:defRPr sz="1800"/>
      </a:pPr>
      <a:endParaRPr lang="es-E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670523239330578E-2"/>
          <c:y val="2.8063924678595743E-2"/>
          <c:w val="0.90008715728566879"/>
          <c:h val="0.94387215064280849"/>
        </c:manualLayout>
      </c:layout>
      <c:barChart>
        <c:barDir val="bar"/>
        <c:grouping val="clustered"/>
        <c:varyColors val="0"/>
        <c:ser>
          <c:idx val="0"/>
          <c:order val="0"/>
          <c:tx>
            <c:strRef>
              <c:f>Hoja1!$B$1</c:f>
              <c:strCache>
                <c:ptCount val="1"/>
                <c:pt idx="0">
                  <c:v>Serie 1</c:v>
                </c:pt>
              </c:strCache>
            </c:strRef>
          </c:tx>
          <c:spPr>
            <a:solidFill>
              <a:srgbClr val="F08E70"/>
            </a:solidFill>
            <a:ln w="12700" cap="flat" cmpd="sng" algn="ctr">
              <a:noFill/>
              <a:prstDash val="solid"/>
              <a:miter lim="800000"/>
            </a:ln>
            <a:effectLst/>
          </c:spPr>
          <c:invertIfNegative val="0"/>
          <c:dPt>
            <c:idx val="0"/>
            <c:invertIfNegative val="0"/>
            <c:bubble3D val="0"/>
            <c:spPr>
              <a:solidFill>
                <a:srgbClr val="EA643A"/>
              </a:solidFill>
              <a:ln w="12700" cap="flat" cmpd="sng" algn="ctr">
                <a:noFill/>
                <a:prstDash val="solid"/>
                <a:miter lim="800000"/>
              </a:ln>
              <a:effectLst/>
            </c:spPr>
            <c:extLst>
              <c:ext xmlns:c16="http://schemas.microsoft.com/office/drawing/2014/chart" uri="{C3380CC4-5D6E-409C-BE32-E72D297353CC}">
                <c16:uniqueId val="{00000001-AEB7-4464-A62C-CBEE02A1B9CC}"/>
              </c:ext>
            </c:extLst>
          </c:dPt>
          <c:dLbls>
            <c:dLbl>
              <c:idx val="0"/>
              <c:layout>
                <c:manualLayout>
                  <c:x val="-8.8725536021004192E-2"/>
                  <c:y val="-2.8135047341093897E-3"/>
                </c:manualLayout>
              </c:layout>
              <c:numFmt formatCode="0.0&quot;%&quot;" sourceLinked="0"/>
              <c:spPr>
                <a:noFill/>
                <a:ln>
                  <a:noFill/>
                </a:ln>
              </c:spPr>
              <c:txPr>
                <a:bodyPr wrap="none" anchorCtr="0"/>
                <a:lstStyle/>
                <a:p>
                  <a:pPr algn="ctr">
                    <a:defRPr lang="es-ES" sz="1200" b="0" i="0" u="none" strike="noStrike" kern="1200" baseline="0">
                      <a:solidFill>
                        <a:schemeClr val="bg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EB7-4464-A62C-CBEE02A1B9CC}"/>
                </c:ext>
              </c:extLst>
            </c:dLbl>
            <c:dLbl>
              <c:idx val="1"/>
              <c:layout>
                <c:manualLayout>
                  <c:x val="-4.225025524809716E-3"/>
                  <c:y val="2.813947805721125E-3"/>
                </c:manualLayout>
              </c:layout>
              <c:numFmt formatCode="0.0&quot;%&quot;" sourceLinked="0"/>
              <c:spPr>
                <a:noFill/>
                <a:ln>
                  <a:noFill/>
                </a:ln>
              </c:spPr>
              <c:txPr>
                <a:bodyPr wrap="none" anchorCtr="0"/>
                <a:lstStyle/>
                <a:p>
                  <a:pPr algn="ctr">
                    <a:defRPr lang="es-ES" sz="120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AEB7-4464-A62C-CBEE02A1B9CC}"/>
                </c:ext>
              </c:extLst>
            </c:dLbl>
            <c:numFmt formatCode="0.0&quot;%&quot;" sourceLinked="0"/>
            <c:spPr>
              <a:noFill/>
              <a:ln>
                <a:noFill/>
              </a:ln>
              <a:effectLst/>
            </c:spPr>
            <c:txPr>
              <a:bodyPr wrap="none" anchorCtr="0"/>
              <a:lstStyle/>
              <a:p>
                <a:pPr algn="ctr">
                  <a:defRPr lang="es-ES" sz="120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Hoja1!$A$2:$A$8</c:f>
              <c:strCache>
                <c:ptCount val="7"/>
                <c:pt idx="0">
                  <c:v>TOTAL LEE EN ALGUN SOPORTE</c:v>
                </c:pt>
                <c:pt idx="1">
                  <c:v>TOTAL LEE LIBROS</c:v>
                </c:pt>
                <c:pt idx="2">
                  <c:v>LEE EN WEBS, FOROS Y BLOGS</c:v>
                </c:pt>
                <c:pt idx="3">
                  <c:v>LEE EN REDES SOCIALES</c:v>
                </c:pt>
                <c:pt idx="4">
                  <c:v>LEE PRENSA</c:v>
                </c:pt>
                <c:pt idx="5">
                  <c:v>LEE TEBEOS, COMICS</c:v>
                </c:pt>
                <c:pt idx="6">
                  <c:v>LEE REVISTAS</c:v>
                </c:pt>
              </c:strCache>
            </c:strRef>
          </c:cat>
          <c:val>
            <c:numRef>
              <c:f>Hoja1!$B$2:$B$8</c:f>
              <c:numCache>
                <c:formatCode>General</c:formatCode>
                <c:ptCount val="7"/>
                <c:pt idx="0">
                  <c:v>94.8</c:v>
                </c:pt>
                <c:pt idx="1">
                  <c:v>69.5</c:v>
                </c:pt>
                <c:pt idx="2">
                  <c:v>67.3</c:v>
                </c:pt>
                <c:pt idx="3">
                  <c:v>60.7</c:v>
                </c:pt>
                <c:pt idx="4">
                  <c:v>69.599999999999994</c:v>
                </c:pt>
                <c:pt idx="5">
                  <c:v>13.9</c:v>
                </c:pt>
                <c:pt idx="6">
                  <c:v>27</c:v>
                </c:pt>
              </c:numCache>
            </c:numRef>
          </c:val>
          <c:extLst>
            <c:ext xmlns:c16="http://schemas.microsoft.com/office/drawing/2014/chart" uri="{C3380CC4-5D6E-409C-BE32-E72D297353CC}">
              <c16:uniqueId val="{00000003-AEB7-4464-A62C-CBEE02A1B9CC}"/>
            </c:ext>
          </c:extLst>
        </c:ser>
        <c:dLbls>
          <c:showLegendKey val="0"/>
          <c:showVal val="0"/>
          <c:showCatName val="0"/>
          <c:showSerName val="0"/>
          <c:showPercent val="0"/>
          <c:showBubbleSize val="0"/>
        </c:dLbls>
        <c:gapWidth val="50"/>
        <c:axId val="190882944"/>
        <c:axId val="190884480"/>
      </c:barChart>
      <c:catAx>
        <c:axId val="190882944"/>
        <c:scaling>
          <c:orientation val="maxMin"/>
        </c:scaling>
        <c:delete val="1"/>
        <c:axPos val="l"/>
        <c:numFmt formatCode="General" sourceLinked="0"/>
        <c:majorTickMark val="none"/>
        <c:minorTickMark val="none"/>
        <c:tickLblPos val="nextTo"/>
        <c:crossAx val="190884480"/>
        <c:crosses val="autoZero"/>
        <c:auto val="1"/>
        <c:lblAlgn val="ctr"/>
        <c:lblOffset val="100"/>
        <c:noMultiLvlLbl val="0"/>
      </c:catAx>
      <c:valAx>
        <c:axId val="190884480"/>
        <c:scaling>
          <c:orientation val="minMax"/>
          <c:max val="100"/>
          <c:min val="0"/>
        </c:scaling>
        <c:delete val="1"/>
        <c:axPos val="b"/>
        <c:numFmt formatCode="General" sourceLinked="1"/>
        <c:majorTickMark val="out"/>
        <c:minorTickMark val="none"/>
        <c:tickLblPos val="none"/>
        <c:crossAx val="190882944"/>
        <c:crosses val="max"/>
        <c:crossBetween val="between"/>
        <c:majorUnit val="10"/>
        <c:minorUnit val="1"/>
      </c:valAx>
    </c:plotArea>
    <c:plotVisOnly val="1"/>
    <c:dispBlanksAs val="gap"/>
    <c:showDLblsOverMax val="0"/>
  </c:chart>
  <c:txPr>
    <a:bodyPr/>
    <a:lstStyle/>
    <a:p>
      <a:pPr>
        <a:defRPr sz="1800"/>
      </a:pPr>
      <a:endParaRPr lang="es-ES"/>
    </a:p>
  </c:txPr>
  <c:externalData r:id="rId1">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670523239330578E-2"/>
          <c:y val="2.8063924678595743E-2"/>
          <c:w val="0.90008715728566879"/>
          <c:h val="0.94387215064280849"/>
        </c:manualLayout>
      </c:layout>
      <c:barChart>
        <c:barDir val="bar"/>
        <c:grouping val="clustered"/>
        <c:varyColors val="0"/>
        <c:ser>
          <c:idx val="0"/>
          <c:order val="0"/>
          <c:tx>
            <c:strRef>
              <c:f>Hoja1!$B$1</c:f>
              <c:strCache>
                <c:ptCount val="1"/>
                <c:pt idx="0">
                  <c:v>Serie 1</c:v>
                </c:pt>
              </c:strCache>
            </c:strRef>
          </c:tx>
          <c:spPr>
            <a:solidFill>
              <a:srgbClr val="F08E70"/>
            </a:solidFill>
            <a:ln w="12700" cap="flat" cmpd="sng" algn="ctr">
              <a:noFill/>
              <a:prstDash val="solid"/>
              <a:miter lim="800000"/>
            </a:ln>
            <a:effectLst/>
          </c:spPr>
          <c:invertIfNegative val="0"/>
          <c:dPt>
            <c:idx val="0"/>
            <c:invertIfNegative val="0"/>
            <c:bubble3D val="0"/>
            <c:spPr>
              <a:solidFill>
                <a:srgbClr val="EA643A"/>
              </a:solidFill>
              <a:ln w="12700" cap="flat" cmpd="sng" algn="ctr">
                <a:noFill/>
                <a:prstDash val="solid"/>
                <a:miter lim="800000"/>
              </a:ln>
              <a:effectLst/>
            </c:spPr>
            <c:extLst>
              <c:ext xmlns:c16="http://schemas.microsoft.com/office/drawing/2014/chart" uri="{C3380CC4-5D6E-409C-BE32-E72D297353CC}">
                <c16:uniqueId val="{00000001-AEB7-4464-A62C-CBEE02A1B9CC}"/>
              </c:ext>
            </c:extLst>
          </c:dPt>
          <c:dPt>
            <c:idx val="1"/>
            <c:invertIfNegative val="0"/>
            <c:bubble3D val="0"/>
            <c:spPr>
              <a:solidFill>
                <a:srgbClr val="F5B29D"/>
              </a:solidFill>
              <a:ln w="12700" cap="flat" cmpd="sng" algn="ctr">
                <a:noFill/>
                <a:prstDash val="solid"/>
                <a:miter lim="800000"/>
              </a:ln>
              <a:effectLst/>
            </c:spPr>
            <c:extLst>
              <c:ext xmlns:c16="http://schemas.microsoft.com/office/drawing/2014/chart" uri="{C3380CC4-5D6E-409C-BE32-E72D297353CC}">
                <c16:uniqueId val="{00000002-AEB7-4464-A62C-CBEE02A1B9CC}"/>
              </c:ext>
            </c:extLst>
          </c:dPt>
          <c:dPt>
            <c:idx val="2"/>
            <c:invertIfNegative val="0"/>
            <c:bubble3D val="0"/>
            <c:spPr>
              <a:solidFill>
                <a:srgbClr val="EA643A"/>
              </a:solidFill>
              <a:ln w="12700" cap="flat" cmpd="sng" algn="ctr">
                <a:noFill/>
                <a:prstDash val="solid"/>
                <a:miter lim="800000"/>
              </a:ln>
              <a:effectLst/>
            </c:spPr>
            <c:extLst>
              <c:ext xmlns:c16="http://schemas.microsoft.com/office/drawing/2014/chart" uri="{C3380CC4-5D6E-409C-BE32-E72D297353CC}">
                <c16:uniqueId val="{00000002-7C09-4AD3-8D4B-1B08FC666124}"/>
              </c:ext>
            </c:extLst>
          </c:dPt>
          <c:dPt>
            <c:idx val="3"/>
            <c:invertIfNegative val="0"/>
            <c:bubble3D val="0"/>
            <c:spPr>
              <a:solidFill>
                <a:srgbClr val="F5B29D"/>
              </a:solidFill>
              <a:ln w="12700" cap="flat" cmpd="sng" algn="ctr">
                <a:noFill/>
                <a:prstDash val="solid"/>
                <a:miter lim="800000"/>
              </a:ln>
              <a:effectLst/>
            </c:spPr>
            <c:extLst>
              <c:ext xmlns:c16="http://schemas.microsoft.com/office/drawing/2014/chart" uri="{C3380CC4-5D6E-409C-BE32-E72D297353CC}">
                <c16:uniqueId val="{00000004-7C09-4AD3-8D4B-1B08FC666124}"/>
              </c:ext>
            </c:extLst>
          </c:dPt>
          <c:dPt>
            <c:idx val="4"/>
            <c:invertIfNegative val="0"/>
            <c:bubble3D val="0"/>
            <c:spPr>
              <a:solidFill>
                <a:srgbClr val="F5B29D"/>
              </a:solidFill>
              <a:ln w="12700" cap="flat" cmpd="sng" algn="ctr">
                <a:noFill/>
                <a:prstDash val="solid"/>
                <a:miter lim="800000"/>
              </a:ln>
              <a:effectLst/>
            </c:spPr>
            <c:extLst>
              <c:ext xmlns:c16="http://schemas.microsoft.com/office/drawing/2014/chart" uri="{C3380CC4-5D6E-409C-BE32-E72D297353CC}">
                <c16:uniqueId val="{00000005-7C09-4AD3-8D4B-1B08FC666124}"/>
              </c:ext>
            </c:extLst>
          </c:dPt>
          <c:dPt>
            <c:idx val="5"/>
            <c:invertIfNegative val="0"/>
            <c:bubble3D val="0"/>
            <c:spPr>
              <a:solidFill>
                <a:srgbClr val="EA643A"/>
              </a:solidFill>
              <a:ln w="12700" cap="flat" cmpd="sng" algn="ctr">
                <a:noFill/>
                <a:prstDash val="solid"/>
                <a:miter lim="800000"/>
              </a:ln>
              <a:effectLst/>
            </c:spPr>
            <c:extLst>
              <c:ext xmlns:c16="http://schemas.microsoft.com/office/drawing/2014/chart" uri="{C3380CC4-5D6E-409C-BE32-E72D297353CC}">
                <c16:uniqueId val="{00000003-7C09-4AD3-8D4B-1B08FC666124}"/>
              </c:ext>
            </c:extLst>
          </c:dPt>
          <c:dLbls>
            <c:dLbl>
              <c:idx val="0"/>
              <c:layout>
                <c:manualLayout>
                  <c:x val="-0.16055096994276913"/>
                  <c:y val="-2.8128627557489237E-3"/>
                </c:manualLayout>
              </c:layout>
              <c:numFmt formatCode="0.0&quot;%&quot;" sourceLinked="0"/>
              <c:spPr>
                <a:noFill/>
                <a:ln>
                  <a:noFill/>
                </a:ln>
              </c:spPr>
              <c:txPr>
                <a:bodyPr wrap="none" anchorCtr="0"/>
                <a:lstStyle/>
                <a:p>
                  <a:pPr algn="ctr">
                    <a:defRPr lang="es-ES" sz="1200" b="0" i="0" u="none" strike="noStrike" kern="1200" baseline="0">
                      <a:solidFill>
                        <a:schemeClr val="bg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EB7-4464-A62C-CBEE02A1B9CC}"/>
                </c:ext>
              </c:extLst>
            </c:dLbl>
            <c:dLbl>
              <c:idx val="1"/>
              <c:layout>
                <c:manualLayout>
                  <c:x val="-4.225025524809716E-3"/>
                  <c:y val="2.813947805721125E-3"/>
                </c:manualLayout>
              </c:layout>
              <c:numFmt formatCode="0.0&quot;%&quot;" sourceLinked="0"/>
              <c:spPr>
                <a:noFill/>
                <a:ln>
                  <a:noFill/>
                </a:ln>
              </c:spPr>
              <c:txPr>
                <a:bodyPr wrap="none" anchorCtr="0"/>
                <a:lstStyle/>
                <a:p>
                  <a:pPr algn="ctr">
                    <a:defRPr lang="es-ES" sz="120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AEB7-4464-A62C-CBEE02A1B9CC}"/>
                </c:ext>
              </c:extLst>
            </c:dLbl>
            <c:numFmt formatCode="0.0&quot;%&quot;" sourceLinked="0"/>
            <c:spPr>
              <a:noFill/>
              <a:ln>
                <a:noFill/>
              </a:ln>
              <a:effectLst/>
            </c:spPr>
            <c:txPr>
              <a:bodyPr wrap="none" anchorCtr="0"/>
              <a:lstStyle/>
              <a:p>
                <a:pPr algn="ctr">
                  <a:defRPr lang="es-ES" sz="120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Hoja1!$A$2:$A$7</c:f>
              <c:strCache>
                <c:ptCount val="6"/>
                <c:pt idx="0">
                  <c:v>TOTAL LEE EN DIGITAL</c:v>
                </c:pt>
                <c:pt idx="1">
                  <c:v>TOTAL LEE LIBROS EN SOPORTE DIGITAL</c:v>
                </c:pt>
                <c:pt idx="2">
                  <c:v>HA COMPRADO LIBROS</c:v>
                </c:pt>
                <c:pt idx="3">
                  <c:v>HA COMPRADO NO TEXTO</c:v>
                </c:pt>
                <c:pt idx="4">
                  <c:v>HA COMPRADO TEXTO</c:v>
                </c:pt>
                <c:pt idx="5">
                  <c:v>HA ASISTIDO A BIBLIOTECA</c:v>
                </c:pt>
              </c:strCache>
            </c:strRef>
          </c:cat>
          <c:val>
            <c:numRef>
              <c:f>Hoja1!$B$2:$B$7</c:f>
              <c:numCache>
                <c:formatCode>General</c:formatCode>
                <c:ptCount val="6"/>
                <c:pt idx="0">
                  <c:v>91.1</c:v>
                </c:pt>
                <c:pt idx="1">
                  <c:v>36.6</c:v>
                </c:pt>
                <c:pt idx="2">
                  <c:v>64.5</c:v>
                </c:pt>
                <c:pt idx="3">
                  <c:v>43.3</c:v>
                </c:pt>
                <c:pt idx="4">
                  <c:v>40.6</c:v>
                </c:pt>
                <c:pt idx="5">
                  <c:v>31.9</c:v>
                </c:pt>
              </c:numCache>
            </c:numRef>
          </c:val>
          <c:extLst>
            <c:ext xmlns:c16="http://schemas.microsoft.com/office/drawing/2014/chart" uri="{C3380CC4-5D6E-409C-BE32-E72D297353CC}">
              <c16:uniqueId val="{00000003-AEB7-4464-A62C-CBEE02A1B9CC}"/>
            </c:ext>
          </c:extLst>
        </c:ser>
        <c:dLbls>
          <c:showLegendKey val="0"/>
          <c:showVal val="0"/>
          <c:showCatName val="0"/>
          <c:showSerName val="0"/>
          <c:showPercent val="0"/>
          <c:showBubbleSize val="0"/>
        </c:dLbls>
        <c:gapWidth val="50"/>
        <c:axId val="190882944"/>
        <c:axId val="190884480"/>
      </c:barChart>
      <c:catAx>
        <c:axId val="190882944"/>
        <c:scaling>
          <c:orientation val="maxMin"/>
        </c:scaling>
        <c:delete val="1"/>
        <c:axPos val="l"/>
        <c:numFmt formatCode="General" sourceLinked="0"/>
        <c:majorTickMark val="none"/>
        <c:minorTickMark val="none"/>
        <c:tickLblPos val="nextTo"/>
        <c:crossAx val="190884480"/>
        <c:crosses val="autoZero"/>
        <c:auto val="1"/>
        <c:lblAlgn val="ctr"/>
        <c:lblOffset val="100"/>
        <c:noMultiLvlLbl val="0"/>
      </c:catAx>
      <c:valAx>
        <c:axId val="190884480"/>
        <c:scaling>
          <c:orientation val="minMax"/>
          <c:max val="100"/>
          <c:min val="0"/>
        </c:scaling>
        <c:delete val="1"/>
        <c:axPos val="b"/>
        <c:numFmt formatCode="General" sourceLinked="1"/>
        <c:majorTickMark val="out"/>
        <c:minorTickMark val="none"/>
        <c:tickLblPos val="none"/>
        <c:crossAx val="190882944"/>
        <c:crosses val="max"/>
        <c:crossBetween val="between"/>
        <c:majorUnit val="10"/>
        <c:minorUnit val="1"/>
      </c:valAx>
    </c:plotArea>
    <c:plotVisOnly val="1"/>
    <c:dispBlanksAs val="gap"/>
    <c:showDLblsOverMax val="0"/>
  </c:chart>
  <c:txPr>
    <a:bodyPr/>
    <a:lstStyle/>
    <a:p>
      <a:pPr>
        <a:defRPr sz="1800"/>
      </a:pPr>
      <a:endParaRPr lang="es-E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1589255208435604"/>
          <c:y val="0.15726274864021317"/>
          <c:w val="0.75197439472185679"/>
          <c:h val="0.71539968975199786"/>
        </c:manualLayout>
      </c:layout>
      <c:doughnutChart>
        <c:varyColors val="1"/>
        <c:ser>
          <c:idx val="0"/>
          <c:order val="0"/>
          <c:tx>
            <c:strRef>
              <c:f>Hoja1!$B$1</c:f>
              <c:strCache>
                <c:ptCount val="1"/>
                <c:pt idx="0">
                  <c:v>FORMATO</c:v>
                </c:pt>
              </c:strCache>
            </c:strRef>
          </c:tx>
          <c:explosion val="2"/>
          <c:dPt>
            <c:idx val="0"/>
            <c:bubble3D val="0"/>
            <c:spPr>
              <a:solidFill>
                <a:srgbClr val="A9B6D7"/>
              </a:solidFill>
              <a:ln>
                <a:noFill/>
              </a:ln>
              <a:effectLst/>
            </c:spPr>
            <c:extLst>
              <c:ext xmlns:c16="http://schemas.microsoft.com/office/drawing/2014/chart" uri="{C3380CC4-5D6E-409C-BE32-E72D297353CC}">
                <c16:uniqueId val="{00000001-B5B5-48D9-8698-266BC1232100}"/>
              </c:ext>
            </c:extLst>
          </c:dPt>
          <c:dPt>
            <c:idx val="1"/>
            <c:bubble3D val="0"/>
            <c:spPr>
              <a:solidFill>
                <a:srgbClr val="1F2A44"/>
              </a:solidFill>
              <a:ln>
                <a:noFill/>
              </a:ln>
              <a:effectLst/>
            </c:spPr>
            <c:extLst>
              <c:ext xmlns:c16="http://schemas.microsoft.com/office/drawing/2014/chart" uri="{C3380CC4-5D6E-409C-BE32-E72D297353CC}">
                <c16:uniqueId val="{00000003-B5B5-48D9-8698-266BC1232100}"/>
              </c:ext>
            </c:extLst>
          </c:dPt>
          <c:dPt>
            <c:idx val="2"/>
            <c:bubble3D val="0"/>
            <c:explosion val="0"/>
            <c:spPr>
              <a:solidFill>
                <a:schemeClr val="bg1">
                  <a:lumMod val="50000"/>
                </a:schemeClr>
              </a:solidFill>
              <a:ln>
                <a:noFill/>
              </a:ln>
              <a:effectLst/>
            </c:spPr>
            <c:extLst>
              <c:ext xmlns:c16="http://schemas.microsoft.com/office/drawing/2014/chart" uri="{C3380CC4-5D6E-409C-BE32-E72D297353CC}">
                <c16:uniqueId val="{00000005-B5B5-48D9-8698-266BC1232100}"/>
              </c:ext>
            </c:extLst>
          </c:dPt>
          <c:dLbls>
            <c:dLbl>
              <c:idx val="0"/>
              <c:layout>
                <c:manualLayout>
                  <c:x val="-0.23091741100285301"/>
                  <c:y val="6.76489831928543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5B5-48D9-8698-266BC1232100}"/>
                </c:ext>
              </c:extLst>
            </c:dLbl>
            <c:dLbl>
              <c:idx val="1"/>
              <c:layout>
                <c:manualLayout>
                  <c:x val="0.16605136191071107"/>
                  <c:y val="0.123735960738918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5B5-48D9-8698-266BC1232100}"/>
                </c:ext>
              </c:extLst>
            </c:dLbl>
            <c:dLbl>
              <c:idx val="2"/>
              <c:layout>
                <c:manualLayout>
                  <c:x val="0.13867400098093494"/>
                  <c:y val="0.174022198340305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5B5-48D9-8698-266BC1232100}"/>
                </c:ext>
              </c:extLst>
            </c:dLbl>
            <c:numFmt formatCode="0.0&quot;%&quot;" sourceLinked="0"/>
            <c:spPr>
              <a:noFill/>
              <a:ln>
                <a:noFill/>
              </a:ln>
              <a:effectLst/>
            </c:spPr>
            <c:txPr>
              <a:bodyPr rot="0" spcFirstLastPara="1" vertOverflow="ellipsis" vert="horz" wrap="none" anchor="ctr" anchorCtr="1"/>
              <a:lstStyle/>
              <a:p>
                <a:pPr>
                  <a:defRPr sz="12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Hoja1!$A$2:$A$4</c:f>
              <c:strCache>
                <c:ptCount val="3"/>
                <c:pt idx="0">
                  <c:v>castellano</c:v>
                </c:pt>
                <c:pt idx="1">
                  <c:v>eusk</c:v>
                </c:pt>
                <c:pt idx="2">
                  <c:v>otro</c:v>
                </c:pt>
              </c:strCache>
            </c:strRef>
          </c:cat>
          <c:val>
            <c:numRef>
              <c:f>Hoja1!$B$2:$B$4</c:f>
              <c:numCache>
                <c:formatCode>General</c:formatCode>
                <c:ptCount val="3"/>
                <c:pt idx="0">
                  <c:v>87.7</c:v>
                </c:pt>
                <c:pt idx="1">
                  <c:v>5.9</c:v>
                </c:pt>
                <c:pt idx="2">
                  <c:v>6.3999999999999968</c:v>
                </c:pt>
              </c:numCache>
            </c:numRef>
          </c:val>
          <c:extLst>
            <c:ext xmlns:c16="http://schemas.microsoft.com/office/drawing/2014/chart" uri="{C3380CC4-5D6E-409C-BE32-E72D297353CC}">
              <c16:uniqueId val="{00000006-B5B5-48D9-8698-266BC1232100}"/>
            </c:ext>
          </c:extLst>
        </c:ser>
        <c:dLbls>
          <c:showLegendKey val="0"/>
          <c:showVal val="0"/>
          <c:showCatName val="0"/>
          <c:showSerName val="0"/>
          <c:showPercent val="0"/>
          <c:showBubbleSize val="0"/>
          <c:showLeaderLines val="0"/>
        </c:dLbls>
        <c:firstSliceAng val="153"/>
        <c:holeSize val="2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s-ES"/>
    </a:p>
  </c:txPr>
  <c:externalData r:id="rId3">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670523239330578E-2"/>
          <c:y val="2.8063924678595743E-2"/>
          <c:w val="0.90008715728566879"/>
          <c:h val="0.94387215064280849"/>
        </c:manualLayout>
      </c:layout>
      <c:barChart>
        <c:barDir val="bar"/>
        <c:grouping val="clustered"/>
        <c:varyColors val="0"/>
        <c:ser>
          <c:idx val="0"/>
          <c:order val="0"/>
          <c:tx>
            <c:strRef>
              <c:f>Hoja1!$B$1</c:f>
              <c:strCache>
                <c:ptCount val="1"/>
                <c:pt idx="0">
                  <c:v>Serie 1</c:v>
                </c:pt>
              </c:strCache>
            </c:strRef>
          </c:tx>
          <c:spPr>
            <a:solidFill>
              <a:srgbClr val="F08E70"/>
            </a:solidFill>
            <a:ln w="12700" cap="flat" cmpd="sng" algn="ctr">
              <a:noFill/>
              <a:prstDash val="solid"/>
              <a:miter lim="800000"/>
            </a:ln>
            <a:effectLst/>
          </c:spPr>
          <c:invertIfNegative val="0"/>
          <c:dPt>
            <c:idx val="0"/>
            <c:invertIfNegative val="0"/>
            <c:bubble3D val="0"/>
            <c:spPr>
              <a:solidFill>
                <a:srgbClr val="EA643A"/>
              </a:solidFill>
              <a:ln w="12700" cap="flat" cmpd="sng" algn="ctr">
                <a:noFill/>
                <a:prstDash val="solid"/>
                <a:miter lim="800000"/>
              </a:ln>
              <a:effectLst/>
            </c:spPr>
            <c:extLst>
              <c:ext xmlns:c16="http://schemas.microsoft.com/office/drawing/2014/chart" uri="{C3380CC4-5D6E-409C-BE32-E72D297353CC}">
                <c16:uniqueId val="{00000000-D391-4AE3-8749-55A1F71F6863}"/>
              </c:ext>
            </c:extLst>
          </c:dPt>
          <c:dPt>
            <c:idx val="1"/>
            <c:invertIfNegative val="0"/>
            <c:bubble3D val="0"/>
            <c:spPr>
              <a:solidFill>
                <a:srgbClr val="F5B29D"/>
              </a:solidFill>
              <a:ln w="12700" cap="flat" cmpd="sng" algn="ctr">
                <a:noFill/>
                <a:prstDash val="solid"/>
                <a:miter lim="800000"/>
              </a:ln>
              <a:effectLst/>
            </c:spPr>
            <c:extLst>
              <c:ext xmlns:c16="http://schemas.microsoft.com/office/drawing/2014/chart" uri="{C3380CC4-5D6E-409C-BE32-E72D297353CC}">
                <c16:uniqueId val="{00000001-D391-4AE3-8749-55A1F71F6863}"/>
              </c:ext>
            </c:extLst>
          </c:dPt>
          <c:dPt>
            <c:idx val="2"/>
            <c:invertIfNegative val="0"/>
            <c:bubble3D val="0"/>
            <c:spPr>
              <a:solidFill>
                <a:srgbClr val="EA643A"/>
              </a:solidFill>
              <a:ln w="12700" cap="flat" cmpd="sng" algn="ctr">
                <a:noFill/>
                <a:prstDash val="solid"/>
                <a:miter lim="800000"/>
              </a:ln>
              <a:effectLst/>
            </c:spPr>
            <c:extLst>
              <c:ext xmlns:c16="http://schemas.microsoft.com/office/drawing/2014/chart" uri="{C3380CC4-5D6E-409C-BE32-E72D297353CC}">
                <c16:uniqueId val="{00000002-54FB-4CA5-950B-7A9F0DA703F9}"/>
              </c:ext>
            </c:extLst>
          </c:dPt>
          <c:dPt>
            <c:idx val="3"/>
            <c:invertIfNegative val="0"/>
            <c:bubble3D val="0"/>
            <c:spPr>
              <a:solidFill>
                <a:srgbClr val="F5B29D"/>
              </a:solidFill>
              <a:ln w="12700" cap="flat" cmpd="sng" algn="ctr">
                <a:noFill/>
                <a:prstDash val="solid"/>
                <a:miter lim="800000"/>
              </a:ln>
              <a:effectLst/>
            </c:spPr>
            <c:extLst>
              <c:ext xmlns:c16="http://schemas.microsoft.com/office/drawing/2014/chart" uri="{C3380CC4-5D6E-409C-BE32-E72D297353CC}">
                <c16:uniqueId val="{00000004-54FB-4CA5-950B-7A9F0DA703F9}"/>
              </c:ext>
            </c:extLst>
          </c:dPt>
          <c:dPt>
            <c:idx val="4"/>
            <c:invertIfNegative val="0"/>
            <c:bubble3D val="0"/>
            <c:spPr>
              <a:solidFill>
                <a:srgbClr val="F5B29D"/>
              </a:solidFill>
              <a:ln w="12700" cap="flat" cmpd="sng" algn="ctr">
                <a:noFill/>
                <a:prstDash val="solid"/>
                <a:miter lim="800000"/>
              </a:ln>
              <a:effectLst/>
            </c:spPr>
            <c:extLst>
              <c:ext xmlns:c16="http://schemas.microsoft.com/office/drawing/2014/chart" uri="{C3380CC4-5D6E-409C-BE32-E72D297353CC}">
                <c16:uniqueId val="{00000005-54FB-4CA5-950B-7A9F0DA703F9}"/>
              </c:ext>
            </c:extLst>
          </c:dPt>
          <c:dPt>
            <c:idx val="5"/>
            <c:invertIfNegative val="0"/>
            <c:bubble3D val="0"/>
            <c:spPr>
              <a:solidFill>
                <a:srgbClr val="EA643A"/>
              </a:solidFill>
              <a:ln w="12700" cap="flat" cmpd="sng" algn="ctr">
                <a:noFill/>
                <a:prstDash val="solid"/>
                <a:miter lim="800000"/>
              </a:ln>
              <a:effectLst/>
            </c:spPr>
            <c:extLst>
              <c:ext xmlns:c16="http://schemas.microsoft.com/office/drawing/2014/chart" uri="{C3380CC4-5D6E-409C-BE32-E72D297353CC}">
                <c16:uniqueId val="{00000003-54FB-4CA5-950B-7A9F0DA703F9}"/>
              </c:ext>
            </c:extLst>
          </c:dPt>
          <c:dLbls>
            <c:dLbl>
              <c:idx val="0"/>
              <c:layout>
                <c:manualLayout>
                  <c:x val="-0.15632594441795949"/>
                  <c:y val="7.8345448586452244E-7"/>
                </c:manualLayout>
              </c:layout>
              <c:numFmt formatCode="0.0&quot;%&quot;" sourceLinked="0"/>
              <c:spPr>
                <a:noFill/>
                <a:ln>
                  <a:noFill/>
                </a:ln>
              </c:spPr>
              <c:txPr>
                <a:bodyPr wrap="none" anchorCtr="0"/>
                <a:lstStyle/>
                <a:p>
                  <a:pPr algn="ctr">
                    <a:defRPr lang="es-ES" sz="1200" b="0" i="0" u="none" strike="noStrike" kern="1200" baseline="0">
                      <a:solidFill>
                        <a:schemeClr val="bg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391-4AE3-8749-55A1F71F6863}"/>
                </c:ext>
              </c:extLst>
            </c:dLbl>
            <c:dLbl>
              <c:idx val="1"/>
              <c:numFmt formatCode="0.0&quot;%&quot;" sourceLinked="0"/>
              <c:spPr>
                <a:noFill/>
                <a:ln>
                  <a:noFill/>
                </a:ln>
              </c:spPr>
              <c:txPr>
                <a:bodyPr wrap="none" anchorCtr="0"/>
                <a:lstStyle/>
                <a:p>
                  <a:pPr algn="ctr">
                    <a:defRPr lang="es-ES" sz="120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D391-4AE3-8749-55A1F71F6863}"/>
                </c:ext>
              </c:extLst>
            </c:dLbl>
            <c:numFmt formatCode="0.0&quot;%&quot;" sourceLinked="0"/>
            <c:spPr>
              <a:noFill/>
              <a:ln>
                <a:noFill/>
              </a:ln>
              <a:effectLst/>
            </c:spPr>
            <c:txPr>
              <a:bodyPr wrap="none" anchorCtr="0"/>
              <a:lstStyle/>
              <a:p>
                <a:pPr algn="ctr">
                  <a:defRPr lang="es-ES" sz="120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Hoja1!$A$2:$A$7</c:f>
              <c:strCache>
                <c:ptCount val="6"/>
                <c:pt idx="0">
                  <c:v>TOTAL LEE EN DIGITAL</c:v>
                </c:pt>
                <c:pt idx="1">
                  <c:v>TOTAL LEE LIBROS EN SOPORTE DIGITAL</c:v>
                </c:pt>
                <c:pt idx="2">
                  <c:v>HA COMPRADO LIBROS</c:v>
                </c:pt>
                <c:pt idx="3">
                  <c:v>HA COMPRADO NO TEXTO</c:v>
                </c:pt>
                <c:pt idx="4">
                  <c:v>HA COMPRADO TEXTO</c:v>
                </c:pt>
                <c:pt idx="5">
                  <c:v>HA ASISTIDO A BIBLIOTECA</c:v>
                </c:pt>
              </c:strCache>
            </c:strRef>
          </c:cat>
          <c:val>
            <c:numRef>
              <c:f>Hoja1!$B$2:$B$7</c:f>
              <c:numCache>
                <c:formatCode>General</c:formatCode>
                <c:ptCount val="6"/>
                <c:pt idx="0">
                  <c:v>88.3</c:v>
                </c:pt>
                <c:pt idx="1">
                  <c:v>33.200000000000003</c:v>
                </c:pt>
                <c:pt idx="2">
                  <c:v>65.5</c:v>
                </c:pt>
                <c:pt idx="3">
                  <c:v>54.1</c:v>
                </c:pt>
                <c:pt idx="4">
                  <c:v>27.2</c:v>
                </c:pt>
                <c:pt idx="5">
                  <c:v>29.8</c:v>
                </c:pt>
              </c:numCache>
            </c:numRef>
          </c:val>
          <c:extLst>
            <c:ext xmlns:c16="http://schemas.microsoft.com/office/drawing/2014/chart" uri="{C3380CC4-5D6E-409C-BE32-E72D297353CC}">
              <c16:uniqueId val="{00000002-D391-4AE3-8749-55A1F71F6863}"/>
            </c:ext>
          </c:extLst>
        </c:ser>
        <c:dLbls>
          <c:showLegendKey val="0"/>
          <c:showVal val="0"/>
          <c:showCatName val="0"/>
          <c:showSerName val="0"/>
          <c:showPercent val="0"/>
          <c:showBubbleSize val="0"/>
        </c:dLbls>
        <c:gapWidth val="50"/>
        <c:axId val="190882944"/>
        <c:axId val="190884480"/>
      </c:barChart>
      <c:catAx>
        <c:axId val="190882944"/>
        <c:scaling>
          <c:orientation val="maxMin"/>
        </c:scaling>
        <c:delete val="1"/>
        <c:axPos val="l"/>
        <c:numFmt formatCode="General" sourceLinked="0"/>
        <c:majorTickMark val="none"/>
        <c:minorTickMark val="none"/>
        <c:tickLblPos val="nextTo"/>
        <c:crossAx val="190884480"/>
        <c:crosses val="autoZero"/>
        <c:auto val="1"/>
        <c:lblAlgn val="ctr"/>
        <c:lblOffset val="100"/>
        <c:noMultiLvlLbl val="0"/>
      </c:catAx>
      <c:valAx>
        <c:axId val="190884480"/>
        <c:scaling>
          <c:orientation val="minMax"/>
          <c:max val="100"/>
          <c:min val="0"/>
        </c:scaling>
        <c:delete val="1"/>
        <c:axPos val="b"/>
        <c:numFmt formatCode="General" sourceLinked="1"/>
        <c:majorTickMark val="out"/>
        <c:minorTickMark val="none"/>
        <c:tickLblPos val="none"/>
        <c:crossAx val="190882944"/>
        <c:crosses val="max"/>
        <c:crossBetween val="between"/>
        <c:majorUnit val="10"/>
        <c:minorUnit val="1"/>
      </c:valAx>
    </c:plotArea>
    <c:plotVisOnly val="1"/>
    <c:dispBlanksAs val="gap"/>
    <c:showDLblsOverMax val="0"/>
  </c:chart>
  <c:txPr>
    <a:bodyPr/>
    <a:lstStyle/>
    <a:p>
      <a:pPr>
        <a:defRPr sz="1800"/>
      </a:pPr>
      <a:endParaRPr lang="es-ES"/>
    </a:p>
  </c:txPr>
  <c:externalData r:id="rId1">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670523239330578E-2"/>
          <c:y val="2.8063924678595743E-2"/>
          <c:w val="0.90008715728566879"/>
          <c:h val="0.94387215064280849"/>
        </c:manualLayout>
      </c:layout>
      <c:barChart>
        <c:barDir val="bar"/>
        <c:grouping val="clustered"/>
        <c:varyColors val="0"/>
        <c:ser>
          <c:idx val="0"/>
          <c:order val="0"/>
          <c:tx>
            <c:strRef>
              <c:f>Hoja1!$B$1</c:f>
              <c:strCache>
                <c:ptCount val="1"/>
                <c:pt idx="0">
                  <c:v>Serie 1</c:v>
                </c:pt>
              </c:strCache>
            </c:strRef>
          </c:tx>
          <c:spPr>
            <a:solidFill>
              <a:srgbClr val="F08E70"/>
            </a:solidFill>
            <a:ln w="12700" cap="flat" cmpd="sng" algn="ctr">
              <a:noFill/>
              <a:prstDash val="solid"/>
              <a:miter lim="800000"/>
            </a:ln>
            <a:effectLst/>
          </c:spPr>
          <c:invertIfNegative val="0"/>
          <c:dPt>
            <c:idx val="0"/>
            <c:invertIfNegative val="0"/>
            <c:bubble3D val="0"/>
            <c:spPr>
              <a:solidFill>
                <a:srgbClr val="EA643A"/>
              </a:solidFill>
              <a:ln w="12700" cap="flat" cmpd="sng" algn="ctr">
                <a:noFill/>
                <a:prstDash val="solid"/>
                <a:miter lim="800000"/>
              </a:ln>
              <a:effectLst/>
            </c:spPr>
            <c:extLst>
              <c:ext xmlns:c16="http://schemas.microsoft.com/office/drawing/2014/chart" uri="{C3380CC4-5D6E-409C-BE32-E72D297353CC}">
                <c16:uniqueId val="{00000001-AEB7-4464-A62C-CBEE02A1B9CC}"/>
              </c:ext>
            </c:extLst>
          </c:dPt>
          <c:dPt>
            <c:idx val="1"/>
            <c:invertIfNegative val="0"/>
            <c:bubble3D val="0"/>
            <c:spPr>
              <a:solidFill>
                <a:srgbClr val="F5B29D"/>
              </a:solidFill>
              <a:ln w="12700" cap="flat" cmpd="sng" algn="ctr">
                <a:noFill/>
                <a:prstDash val="solid"/>
                <a:miter lim="800000"/>
              </a:ln>
              <a:effectLst/>
            </c:spPr>
            <c:extLst>
              <c:ext xmlns:c16="http://schemas.microsoft.com/office/drawing/2014/chart" uri="{C3380CC4-5D6E-409C-BE32-E72D297353CC}">
                <c16:uniqueId val="{00000002-AEB7-4464-A62C-CBEE02A1B9CC}"/>
              </c:ext>
            </c:extLst>
          </c:dPt>
          <c:dPt>
            <c:idx val="2"/>
            <c:invertIfNegative val="0"/>
            <c:bubble3D val="0"/>
            <c:spPr>
              <a:solidFill>
                <a:srgbClr val="EA643A"/>
              </a:solidFill>
              <a:ln w="12700" cap="flat" cmpd="sng" algn="ctr">
                <a:noFill/>
                <a:prstDash val="solid"/>
                <a:miter lim="800000"/>
              </a:ln>
              <a:effectLst/>
            </c:spPr>
            <c:extLst>
              <c:ext xmlns:c16="http://schemas.microsoft.com/office/drawing/2014/chart" uri="{C3380CC4-5D6E-409C-BE32-E72D297353CC}">
                <c16:uniqueId val="{00000002-A8DB-4D0E-A9A4-8F651AC89A18}"/>
              </c:ext>
            </c:extLst>
          </c:dPt>
          <c:dPt>
            <c:idx val="3"/>
            <c:invertIfNegative val="0"/>
            <c:bubble3D val="0"/>
            <c:spPr>
              <a:solidFill>
                <a:srgbClr val="F5B29D"/>
              </a:solidFill>
              <a:ln w="12700" cap="flat" cmpd="sng" algn="ctr">
                <a:noFill/>
                <a:prstDash val="solid"/>
                <a:miter lim="800000"/>
              </a:ln>
              <a:effectLst/>
            </c:spPr>
            <c:extLst>
              <c:ext xmlns:c16="http://schemas.microsoft.com/office/drawing/2014/chart" uri="{C3380CC4-5D6E-409C-BE32-E72D297353CC}">
                <c16:uniqueId val="{00000004-A8DB-4D0E-A9A4-8F651AC89A18}"/>
              </c:ext>
            </c:extLst>
          </c:dPt>
          <c:dPt>
            <c:idx val="4"/>
            <c:invertIfNegative val="0"/>
            <c:bubble3D val="0"/>
            <c:spPr>
              <a:solidFill>
                <a:srgbClr val="F5B29D"/>
              </a:solidFill>
              <a:ln w="12700" cap="flat" cmpd="sng" algn="ctr">
                <a:noFill/>
                <a:prstDash val="solid"/>
                <a:miter lim="800000"/>
              </a:ln>
              <a:effectLst/>
            </c:spPr>
            <c:extLst>
              <c:ext xmlns:c16="http://schemas.microsoft.com/office/drawing/2014/chart" uri="{C3380CC4-5D6E-409C-BE32-E72D297353CC}">
                <c16:uniqueId val="{00000005-A8DB-4D0E-A9A4-8F651AC89A18}"/>
              </c:ext>
            </c:extLst>
          </c:dPt>
          <c:dPt>
            <c:idx val="5"/>
            <c:invertIfNegative val="0"/>
            <c:bubble3D val="0"/>
            <c:spPr>
              <a:solidFill>
                <a:srgbClr val="EA643A"/>
              </a:solidFill>
              <a:ln w="12700" cap="flat" cmpd="sng" algn="ctr">
                <a:noFill/>
                <a:prstDash val="solid"/>
                <a:miter lim="800000"/>
              </a:ln>
              <a:effectLst/>
            </c:spPr>
            <c:extLst>
              <c:ext xmlns:c16="http://schemas.microsoft.com/office/drawing/2014/chart" uri="{C3380CC4-5D6E-409C-BE32-E72D297353CC}">
                <c16:uniqueId val="{00000003-A8DB-4D0E-A9A4-8F651AC89A18}"/>
              </c:ext>
            </c:extLst>
          </c:dPt>
          <c:dLbls>
            <c:dLbl>
              <c:idx val="0"/>
              <c:layout>
                <c:manualLayout>
                  <c:x val="-0.16055096994276921"/>
                  <c:y val="3.8201240730754114E-3"/>
                </c:manualLayout>
              </c:layout>
              <c:numFmt formatCode="0.0&quot;%&quot;" sourceLinked="0"/>
              <c:spPr>
                <a:noFill/>
                <a:ln>
                  <a:noFill/>
                </a:ln>
              </c:spPr>
              <c:txPr>
                <a:bodyPr wrap="none" anchorCtr="0"/>
                <a:lstStyle/>
                <a:p>
                  <a:pPr algn="ctr">
                    <a:defRPr lang="es-ES" sz="1200" b="0" i="0" u="none" strike="noStrike" kern="1200" baseline="0">
                      <a:solidFill>
                        <a:schemeClr val="bg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EB7-4464-A62C-CBEE02A1B9CC}"/>
                </c:ext>
              </c:extLst>
            </c:dLbl>
            <c:dLbl>
              <c:idx val="1"/>
              <c:layout>
                <c:manualLayout>
                  <c:x val="-4.225025524809716E-3"/>
                  <c:y val="2.813947805721125E-3"/>
                </c:manualLayout>
              </c:layout>
              <c:numFmt formatCode="0.0&quot;%&quot;" sourceLinked="0"/>
              <c:spPr>
                <a:noFill/>
                <a:ln>
                  <a:noFill/>
                </a:ln>
              </c:spPr>
              <c:txPr>
                <a:bodyPr wrap="none" anchorCtr="0"/>
                <a:lstStyle/>
                <a:p>
                  <a:pPr algn="ctr">
                    <a:defRPr lang="es-ES" sz="120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AEB7-4464-A62C-CBEE02A1B9CC}"/>
                </c:ext>
              </c:extLst>
            </c:dLbl>
            <c:numFmt formatCode="0.0&quot;%&quot;" sourceLinked="0"/>
            <c:spPr>
              <a:noFill/>
              <a:ln>
                <a:noFill/>
              </a:ln>
              <a:effectLst/>
            </c:spPr>
            <c:txPr>
              <a:bodyPr wrap="none" anchorCtr="0"/>
              <a:lstStyle/>
              <a:p>
                <a:pPr algn="ctr">
                  <a:defRPr lang="es-ES" sz="120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Hoja1!$A$2:$A$7</c:f>
              <c:strCache>
                <c:ptCount val="6"/>
                <c:pt idx="0">
                  <c:v>TOTAL LEE EN DIGITAL</c:v>
                </c:pt>
                <c:pt idx="1">
                  <c:v>TOTAL LEE LIBROS EN SOPORTE DIGITAL</c:v>
                </c:pt>
                <c:pt idx="2">
                  <c:v>HA COMPRADO LIBROS</c:v>
                </c:pt>
                <c:pt idx="3">
                  <c:v>HA COMPRADO NO TEXTO</c:v>
                </c:pt>
                <c:pt idx="4">
                  <c:v>HA COMPRADO TEXTO</c:v>
                </c:pt>
                <c:pt idx="5">
                  <c:v>HA ASISTIDO A BIBLIOTECA</c:v>
                </c:pt>
              </c:strCache>
            </c:strRef>
          </c:cat>
          <c:val>
            <c:numRef>
              <c:f>Hoja1!$B$2:$B$7</c:f>
              <c:numCache>
                <c:formatCode>General</c:formatCode>
                <c:ptCount val="6"/>
                <c:pt idx="0">
                  <c:v>88.2</c:v>
                </c:pt>
                <c:pt idx="1">
                  <c:v>33</c:v>
                </c:pt>
                <c:pt idx="2">
                  <c:v>65.599999999999994</c:v>
                </c:pt>
                <c:pt idx="3">
                  <c:v>54.6</c:v>
                </c:pt>
                <c:pt idx="4">
                  <c:v>26.6</c:v>
                </c:pt>
                <c:pt idx="5">
                  <c:v>29.7</c:v>
                </c:pt>
              </c:numCache>
            </c:numRef>
          </c:val>
          <c:extLst>
            <c:ext xmlns:c16="http://schemas.microsoft.com/office/drawing/2014/chart" uri="{C3380CC4-5D6E-409C-BE32-E72D297353CC}">
              <c16:uniqueId val="{00000003-AEB7-4464-A62C-CBEE02A1B9CC}"/>
            </c:ext>
          </c:extLst>
        </c:ser>
        <c:dLbls>
          <c:showLegendKey val="0"/>
          <c:showVal val="0"/>
          <c:showCatName val="0"/>
          <c:showSerName val="0"/>
          <c:showPercent val="0"/>
          <c:showBubbleSize val="0"/>
        </c:dLbls>
        <c:gapWidth val="50"/>
        <c:axId val="190882944"/>
        <c:axId val="190884480"/>
      </c:barChart>
      <c:catAx>
        <c:axId val="190882944"/>
        <c:scaling>
          <c:orientation val="maxMin"/>
        </c:scaling>
        <c:delete val="1"/>
        <c:axPos val="l"/>
        <c:numFmt formatCode="General" sourceLinked="0"/>
        <c:majorTickMark val="none"/>
        <c:minorTickMark val="none"/>
        <c:tickLblPos val="nextTo"/>
        <c:crossAx val="190884480"/>
        <c:crosses val="autoZero"/>
        <c:auto val="1"/>
        <c:lblAlgn val="ctr"/>
        <c:lblOffset val="100"/>
        <c:noMultiLvlLbl val="0"/>
      </c:catAx>
      <c:valAx>
        <c:axId val="190884480"/>
        <c:scaling>
          <c:orientation val="minMax"/>
          <c:max val="100"/>
          <c:min val="0"/>
        </c:scaling>
        <c:delete val="1"/>
        <c:axPos val="b"/>
        <c:numFmt formatCode="General" sourceLinked="1"/>
        <c:majorTickMark val="out"/>
        <c:minorTickMark val="none"/>
        <c:tickLblPos val="none"/>
        <c:crossAx val="190882944"/>
        <c:crosses val="max"/>
        <c:crossBetween val="between"/>
        <c:majorUnit val="10"/>
        <c:minorUnit val="1"/>
      </c:valAx>
    </c:plotArea>
    <c:plotVisOnly val="1"/>
    <c:dispBlanksAs val="gap"/>
    <c:showDLblsOverMax val="0"/>
  </c:chart>
  <c:txPr>
    <a:bodyPr/>
    <a:lstStyle/>
    <a:p>
      <a:pPr>
        <a:defRPr sz="1800"/>
      </a:pPr>
      <a:endParaRPr lang="es-E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1589255208435604"/>
          <c:y val="0.15726274864021317"/>
          <c:w val="0.75197439472185679"/>
          <c:h val="0.71539968975199786"/>
        </c:manualLayout>
      </c:layout>
      <c:doughnutChart>
        <c:varyColors val="1"/>
        <c:ser>
          <c:idx val="0"/>
          <c:order val="0"/>
          <c:tx>
            <c:strRef>
              <c:f>Hoja1!$B$1</c:f>
              <c:strCache>
                <c:ptCount val="1"/>
                <c:pt idx="0">
                  <c:v>FORMATO</c:v>
                </c:pt>
              </c:strCache>
            </c:strRef>
          </c:tx>
          <c:explosion val="2"/>
          <c:dPt>
            <c:idx val="0"/>
            <c:bubble3D val="0"/>
            <c:spPr>
              <a:solidFill>
                <a:srgbClr val="A9B6D7"/>
              </a:solidFill>
              <a:ln>
                <a:noFill/>
              </a:ln>
              <a:effectLst/>
            </c:spPr>
            <c:extLst>
              <c:ext xmlns:c16="http://schemas.microsoft.com/office/drawing/2014/chart" uri="{C3380CC4-5D6E-409C-BE32-E72D297353CC}">
                <c16:uniqueId val="{00000001-B5B5-48D9-8698-266BC1232100}"/>
              </c:ext>
            </c:extLst>
          </c:dPt>
          <c:dPt>
            <c:idx val="1"/>
            <c:bubble3D val="0"/>
            <c:explosion val="1"/>
            <c:spPr>
              <a:solidFill>
                <a:srgbClr val="1F2A44"/>
              </a:solidFill>
              <a:ln>
                <a:noFill/>
              </a:ln>
              <a:effectLst/>
            </c:spPr>
            <c:extLst>
              <c:ext xmlns:c16="http://schemas.microsoft.com/office/drawing/2014/chart" uri="{C3380CC4-5D6E-409C-BE32-E72D297353CC}">
                <c16:uniqueId val="{00000003-B5B5-48D9-8698-266BC1232100}"/>
              </c:ext>
            </c:extLst>
          </c:dPt>
          <c:dPt>
            <c:idx val="2"/>
            <c:bubble3D val="0"/>
            <c:explosion val="0"/>
            <c:spPr>
              <a:solidFill>
                <a:schemeClr val="bg1">
                  <a:lumMod val="50000"/>
                </a:schemeClr>
              </a:solidFill>
              <a:ln>
                <a:noFill/>
              </a:ln>
              <a:effectLst/>
            </c:spPr>
            <c:extLst>
              <c:ext xmlns:c16="http://schemas.microsoft.com/office/drawing/2014/chart" uri="{C3380CC4-5D6E-409C-BE32-E72D297353CC}">
                <c16:uniqueId val="{00000005-B5B5-48D9-8698-266BC1232100}"/>
              </c:ext>
            </c:extLst>
          </c:dPt>
          <c:dLbls>
            <c:dLbl>
              <c:idx val="0"/>
              <c:layout>
                <c:manualLayout>
                  <c:x val="-0.23091741100285301"/>
                  <c:y val="6.76489831928543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5B5-48D9-8698-266BC1232100}"/>
                </c:ext>
              </c:extLst>
            </c:dLbl>
            <c:dLbl>
              <c:idx val="1"/>
              <c:layout>
                <c:manualLayout>
                  <c:x val="0.18693981526712383"/>
                  <c:y val="7.36036726835279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5B5-48D9-8698-266BC1232100}"/>
                </c:ext>
              </c:extLst>
            </c:dLbl>
            <c:dLbl>
              <c:idx val="2"/>
              <c:layout>
                <c:manualLayout>
                  <c:x val="0.10525247561067468"/>
                  <c:y val="0.1614891263264577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5B5-48D9-8698-266BC1232100}"/>
                </c:ext>
              </c:extLst>
            </c:dLbl>
            <c:numFmt formatCode="0.0&quot;%&quot;" sourceLinked="0"/>
            <c:spPr>
              <a:noFill/>
              <a:ln>
                <a:noFill/>
              </a:ln>
              <a:effectLst/>
            </c:spPr>
            <c:txPr>
              <a:bodyPr rot="0" spcFirstLastPara="1" vertOverflow="ellipsis" vert="horz" wrap="none" anchor="ctr" anchorCtr="1"/>
              <a:lstStyle/>
              <a:p>
                <a:pPr>
                  <a:defRPr sz="12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Hoja1!$A$2:$A$4</c:f>
              <c:strCache>
                <c:ptCount val="3"/>
                <c:pt idx="0">
                  <c:v>castellano</c:v>
                </c:pt>
                <c:pt idx="1">
                  <c:v>GALLEGO</c:v>
                </c:pt>
                <c:pt idx="2">
                  <c:v>otro</c:v>
                </c:pt>
              </c:strCache>
            </c:strRef>
          </c:cat>
          <c:val>
            <c:numRef>
              <c:f>Hoja1!$B$2:$B$4</c:f>
              <c:numCache>
                <c:formatCode>General</c:formatCode>
                <c:ptCount val="3"/>
                <c:pt idx="0">
                  <c:v>84.6</c:v>
                </c:pt>
                <c:pt idx="1">
                  <c:v>11.2</c:v>
                </c:pt>
                <c:pt idx="2">
                  <c:v>4.2</c:v>
                </c:pt>
              </c:numCache>
            </c:numRef>
          </c:val>
          <c:extLst>
            <c:ext xmlns:c16="http://schemas.microsoft.com/office/drawing/2014/chart" uri="{C3380CC4-5D6E-409C-BE32-E72D297353CC}">
              <c16:uniqueId val="{00000006-B5B5-48D9-8698-266BC1232100}"/>
            </c:ext>
          </c:extLst>
        </c:ser>
        <c:dLbls>
          <c:showLegendKey val="0"/>
          <c:showVal val="0"/>
          <c:showCatName val="0"/>
          <c:showSerName val="0"/>
          <c:showPercent val="0"/>
          <c:showBubbleSize val="0"/>
          <c:showLeaderLines val="0"/>
        </c:dLbls>
        <c:firstSliceAng val="153"/>
        <c:holeSize val="2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s-E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1.5873015873015901E-3"/>
          <c:y val="2.10896309314587E-2"/>
          <c:w val="0.96200262096573863"/>
          <c:h val="0.97891027730280777"/>
        </c:manualLayout>
      </c:layout>
      <c:barChart>
        <c:barDir val="bar"/>
        <c:grouping val="clustered"/>
        <c:varyColors val="0"/>
        <c:ser>
          <c:idx val="2"/>
          <c:order val="0"/>
          <c:tx>
            <c:strRef>
              <c:f>Sheet1!$A$2</c:f>
              <c:strCache>
                <c:ptCount val="1"/>
                <c:pt idx="0">
                  <c:v>castellano</c:v>
                </c:pt>
              </c:strCache>
            </c:strRef>
          </c:tx>
          <c:spPr>
            <a:solidFill>
              <a:srgbClr val="A9B6D7"/>
            </a:solidFill>
            <a:ln>
              <a:noFill/>
            </a:ln>
            <a:effectLst/>
          </c:spPr>
          <c:invertIfNegative val="0"/>
          <c:dLbls>
            <c:numFmt formatCode="0.0&quot;%&quot;" sourceLinked="0"/>
            <c:spPr>
              <a:noFill/>
              <a:ln w="25347">
                <a:noFill/>
              </a:ln>
              <a:effectLst/>
            </c:spPr>
            <c:txPr>
              <a:bodyPr rot="0" spcFirstLastPara="1" vertOverflow="ellipsis" vert="horz" wrap="none" anchor="ctr" anchorCtr="1"/>
              <a:lstStyle/>
              <a:p>
                <a:pPr>
                  <a:defRPr sz="10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Sheet1!$B$2</c:f>
              <c:numCache>
                <c:formatCode>General</c:formatCode>
                <c:ptCount val="1"/>
                <c:pt idx="0">
                  <c:v>60.5</c:v>
                </c:pt>
              </c:numCache>
            </c:numRef>
          </c:val>
          <c:extLst>
            <c:ext xmlns:c16="http://schemas.microsoft.com/office/drawing/2014/chart" uri="{C3380CC4-5D6E-409C-BE32-E72D297353CC}">
              <c16:uniqueId val="{00000000-C9F2-403F-BE14-40C580D2CC20}"/>
            </c:ext>
          </c:extLst>
        </c:ser>
        <c:ser>
          <c:idx val="0"/>
          <c:order val="1"/>
          <c:tx>
            <c:strRef>
              <c:f>Sheet1!$A$3</c:f>
              <c:strCache>
                <c:ptCount val="1"/>
                <c:pt idx="0">
                  <c:v>lengua autonomica</c:v>
                </c:pt>
              </c:strCache>
            </c:strRef>
          </c:tx>
          <c:spPr>
            <a:solidFill>
              <a:srgbClr val="1F2A44"/>
            </a:solidFill>
            <a:ln>
              <a:noFill/>
            </a:ln>
            <a:effectLst/>
          </c:spPr>
          <c:invertIfNegative val="0"/>
          <c:dLbls>
            <c:numFmt formatCode="0.0&quot;%&quot;" sourceLinked="0"/>
            <c:spPr>
              <a:noFill/>
              <a:ln>
                <a:noFill/>
              </a:ln>
              <a:effectLst/>
            </c:spPr>
            <c:txPr>
              <a:bodyPr rot="0" spcFirstLastPara="1" vertOverflow="ellipsis" vert="horz" wrap="none" anchor="ctr" anchorCtr="1"/>
              <a:lstStyle/>
              <a:p>
                <a:pPr>
                  <a:defRPr sz="800" b="0" i="0" u="none" strike="noStrike" kern="1200" baseline="0">
                    <a:solidFill>
                      <a:schemeClr val="tx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Sheet1!$B$3</c:f>
              <c:numCache>
                <c:formatCode>General</c:formatCode>
                <c:ptCount val="1"/>
                <c:pt idx="0">
                  <c:v>32.4</c:v>
                </c:pt>
              </c:numCache>
            </c:numRef>
          </c:val>
          <c:extLst>
            <c:ext xmlns:c16="http://schemas.microsoft.com/office/drawing/2014/chart" uri="{C3380CC4-5D6E-409C-BE32-E72D297353CC}">
              <c16:uniqueId val="{00000001-C9F2-403F-BE14-40C580D2CC20}"/>
            </c:ext>
          </c:extLst>
        </c:ser>
        <c:ser>
          <c:idx val="1"/>
          <c:order val="2"/>
          <c:tx>
            <c:strRef>
              <c:f>Sheet1!$A$4</c:f>
              <c:strCache>
                <c:ptCount val="1"/>
                <c:pt idx="0">
                  <c:v>otro</c:v>
                </c:pt>
              </c:strCache>
            </c:strRef>
          </c:tx>
          <c:spPr>
            <a:solidFill>
              <a:schemeClr val="bg1">
                <a:lumMod val="50000"/>
              </a:schemeClr>
            </a:solidFill>
            <a:ln>
              <a:noFill/>
            </a:ln>
            <a:effectLst/>
          </c:spPr>
          <c:invertIfNegative val="0"/>
          <c:dLbls>
            <c:dLbl>
              <c:idx val="0"/>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8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0-F9A9-4ED0-B44E-57C8DDED965E}"/>
                </c:ext>
              </c:extLst>
            </c:dLbl>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9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6350" cap="flat" cmpd="sng" algn="ctr">
                      <a:solidFill>
                        <a:schemeClr val="tx1"/>
                      </a:solidFill>
                      <a:prstDash val="solid"/>
                      <a:round/>
                    </a:ln>
                    <a:effectLst/>
                  </c:spPr>
                </c15:leaderLines>
              </c:ext>
            </c:extLst>
          </c:dLbls>
          <c:cat>
            <c:strRef>
              <c:f>Sheet1!$B$1</c:f>
              <c:strCache>
                <c:ptCount val="1"/>
                <c:pt idx="0">
                  <c:v>total</c:v>
                </c:pt>
              </c:strCache>
            </c:strRef>
          </c:cat>
          <c:val>
            <c:numRef>
              <c:f>Sheet1!$B$4</c:f>
              <c:numCache>
                <c:formatCode>General</c:formatCode>
                <c:ptCount val="1"/>
                <c:pt idx="0">
                  <c:v>5.3</c:v>
                </c:pt>
              </c:numCache>
            </c:numRef>
          </c:val>
          <c:extLst>
            <c:ext xmlns:c16="http://schemas.microsoft.com/office/drawing/2014/chart" uri="{C3380CC4-5D6E-409C-BE32-E72D297353CC}">
              <c16:uniqueId val="{00000002-C9F2-403F-BE14-40C580D2CC20}"/>
            </c:ext>
          </c:extLst>
        </c:ser>
        <c:dLbls>
          <c:showLegendKey val="0"/>
          <c:showVal val="1"/>
          <c:showCatName val="0"/>
          <c:showSerName val="0"/>
          <c:showPercent val="0"/>
          <c:showBubbleSize val="0"/>
        </c:dLbls>
        <c:gapWidth val="40"/>
        <c:axId val="408369408"/>
        <c:axId val="408416640"/>
      </c:barChart>
      <c:catAx>
        <c:axId val="408369408"/>
        <c:scaling>
          <c:orientation val="maxMin"/>
        </c:scaling>
        <c:delete val="0"/>
        <c:axPos val="l"/>
        <c:numFmt formatCode="General" sourceLinked="0"/>
        <c:majorTickMark val="none"/>
        <c:minorTickMark val="none"/>
        <c:tickLblPos val="none"/>
        <c:spPr>
          <a:noFill/>
          <a:ln w="6350" cap="flat" cmpd="sng" algn="ctr">
            <a:noFill/>
            <a:prstDash val="solid"/>
            <a:round/>
          </a:ln>
          <a:effectLst/>
        </c:spPr>
        <c:txPr>
          <a:bodyPr rot="-60000000" spcFirstLastPara="1" vertOverflow="ellipsis" vert="horz" wrap="square" anchor="ctr" anchorCtr="1"/>
          <a:lstStyle/>
          <a:p>
            <a:pPr>
              <a:defRPr sz="1796" b="1" i="0" u="none" strike="noStrike" kern="1200" baseline="0">
                <a:solidFill>
                  <a:schemeClr val="tx1"/>
                </a:solidFill>
                <a:latin typeface="Arial"/>
                <a:ea typeface="Arial"/>
                <a:cs typeface="Arial"/>
              </a:defRPr>
            </a:pPr>
            <a:endParaRPr lang="es-ES"/>
          </a:p>
        </c:txPr>
        <c:crossAx val="408416640"/>
        <c:crosses val="autoZero"/>
        <c:auto val="1"/>
        <c:lblAlgn val="ctr"/>
        <c:lblOffset val="100"/>
        <c:noMultiLvlLbl val="0"/>
      </c:catAx>
      <c:valAx>
        <c:axId val="408416640"/>
        <c:scaling>
          <c:orientation val="minMax"/>
          <c:max val="150"/>
          <c:min val="0"/>
        </c:scaling>
        <c:delete val="1"/>
        <c:axPos val="t"/>
        <c:numFmt formatCode="General" sourceLinked="1"/>
        <c:majorTickMark val="out"/>
        <c:minorTickMark val="none"/>
        <c:tickLblPos val="nextTo"/>
        <c:crossAx val="408369408"/>
        <c:crosses val="autoZero"/>
        <c:crossBetween val="between"/>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796" b="1" i="0" u="none" strike="noStrike" baseline="0">
          <a:solidFill>
            <a:schemeClr val="tx1"/>
          </a:solidFill>
          <a:latin typeface="Arial"/>
          <a:ea typeface="Arial"/>
          <a:cs typeface="Arial"/>
        </a:defRPr>
      </a:pPr>
      <a:endParaRPr lang="es-E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1.5873015873015901E-3"/>
          <c:y val="2.10896309314587E-2"/>
          <c:w val="0.96200262096573863"/>
          <c:h val="0.97891027730280777"/>
        </c:manualLayout>
      </c:layout>
      <c:barChart>
        <c:barDir val="bar"/>
        <c:grouping val="clustered"/>
        <c:varyColors val="0"/>
        <c:ser>
          <c:idx val="2"/>
          <c:order val="0"/>
          <c:tx>
            <c:strRef>
              <c:f>Sheet1!$A$2</c:f>
              <c:strCache>
                <c:ptCount val="1"/>
                <c:pt idx="0">
                  <c:v>castellano</c:v>
                </c:pt>
              </c:strCache>
            </c:strRef>
          </c:tx>
          <c:spPr>
            <a:solidFill>
              <a:srgbClr val="A9B6D7"/>
            </a:solidFill>
            <a:ln>
              <a:noFill/>
            </a:ln>
            <a:effectLst/>
          </c:spPr>
          <c:invertIfNegative val="0"/>
          <c:dLbls>
            <c:numFmt formatCode="0.0&quot;%&quot;" sourceLinked="0"/>
            <c:spPr>
              <a:noFill/>
              <a:ln w="25347">
                <a:noFill/>
              </a:ln>
              <a:effectLst/>
            </c:spPr>
            <c:txPr>
              <a:bodyPr rot="0" spcFirstLastPara="1" vertOverflow="ellipsis" vert="horz" wrap="none" anchor="ctr" anchorCtr="1"/>
              <a:lstStyle/>
              <a:p>
                <a:pPr>
                  <a:defRPr sz="10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Sheet1!$B$2</c:f>
              <c:numCache>
                <c:formatCode>General</c:formatCode>
                <c:ptCount val="1"/>
                <c:pt idx="0">
                  <c:v>61.9</c:v>
                </c:pt>
              </c:numCache>
            </c:numRef>
          </c:val>
          <c:extLst>
            <c:ext xmlns:c16="http://schemas.microsoft.com/office/drawing/2014/chart" uri="{C3380CC4-5D6E-409C-BE32-E72D297353CC}">
              <c16:uniqueId val="{00000000-C9F2-403F-BE14-40C580D2CC20}"/>
            </c:ext>
          </c:extLst>
        </c:ser>
        <c:ser>
          <c:idx val="0"/>
          <c:order val="1"/>
          <c:tx>
            <c:strRef>
              <c:f>Sheet1!$A$3</c:f>
              <c:strCache>
                <c:ptCount val="1"/>
                <c:pt idx="0">
                  <c:v>lengua autonomica</c:v>
                </c:pt>
              </c:strCache>
            </c:strRef>
          </c:tx>
          <c:spPr>
            <a:solidFill>
              <a:srgbClr val="1F2A44"/>
            </a:solidFill>
            <a:ln>
              <a:noFill/>
            </a:ln>
            <a:effectLst/>
          </c:spPr>
          <c:invertIfNegative val="0"/>
          <c:dLbls>
            <c:numFmt formatCode="0.0&quot;%&quot;" sourceLinked="0"/>
            <c:spPr>
              <a:noFill/>
              <a:ln>
                <a:noFill/>
              </a:ln>
              <a:effectLst/>
            </c:spPr>
            <c:txPr>
              <a:bodyPr rot="0" spcFirstLastPara="1" vertOverflow="ellipsis" vert="horz" wrap="none" anchor="ctr" anchorCtr="1"/>
              <a:lstStyle/>
              <a:p>
                <a:pPr>
                  <a:defRPr sz="800" b="0" i="0" u="none" strike="noStrike" kern="1200" baseline="0">
                    <a:solidFill>
                      <a:schemeClr val="tx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Sheet1!$B$3</c:f>
              <c:numCache>
                <c:formatCode>General</c:formatCode>
                <c:ptCount val="1"/>
                <c:pt idx="0">
                  <c:v>34.1</c:v>
                </c:pt>
              </c:numCache>
            </c:numRef>
          </c:val>
          <c:extLst>
            <c:ext xmlns:c16="http://schemas.microsoft.com/office/drawing/2014/chart" uri="{C3380CC4-5D6E-409C-BE32-E72D297353CC}">
              <c16:uniqueId val="{00000001-C9F2-403F-BE14-40C580D2CC20}"/>
            </c:ext>
          </c:extLst>
        </c:ser>
        <c:ser>
          <c:idx val="1"/>
          <c:order val="2"/>
          <c:tx>
            <c:strRef>
              <c:f>Sheet1!$A$4</c:f>
              <c:strCache>
                <c:ptCount val="1"/>
                <c:pt idx="0">
                  <c:v>otro</c:v>
                </c:pt>
              </c:strCache>
            </c:strRef>
          </c:tx>
          <c:spPr>
            <a:solidFill>
              <a:schemeClr val="bg1">
                <a:lumMod val="50000"/>
              </a:schemeClr>
            </a:solidFill>
            <a:ln>
              <a:noFill/>
            </a:ln>
            <a:effectLst/>
          </c:spPr>
          <c:invertIfNegative val="0"/>
          <c:dLbls>
            <c:dLbl>
              <c:idx val="0"/>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8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0-F9A9-4ED0-B44E-57C8DDED965E}"/>
                </c:ext>
              </c:extLst>
            </c:dLbl>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9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6350" cap="flat" cmpd="sng" algn="ctr">
                      <a:solidFill>
                        <a:schemeClr val="tx1"/>
                      </a:solidFill>
                      <a:prstDash val="solid"/>
                      <a:round/>
                    </a:ln>
                    <a:effectLst/>
                  </c:spPr>
                </c15:leaderLines>
              </c:ext>
            </c:extLst>
          </c:dLbls>
          <c:cat>
            <c:strRef>
              <c:f>Sheet1!$B$1</c:f>
              <c:strCache>
                <c:ptCount val="1"/>
                <c:pt idx="0">
                  <c:v>total</c:v>
                </c:pt>
              </c:strCache>
            </c:strRef>
          </c:cat>
          <c:val>
            <c:numRef>
              <c:f>Sheet1!$B$4</c:f>
              <c:numCache>
                <c:formatCode>General</c:formatCode>
                <c:ptCount val="1"/>
                <c:pt idx="0">
                  <c:v>4</c:v>
                </c:pt>
              </c:numCache>
            </c:numRef>
          </c:val>
          <c:extLst>
            <c:ext xmlns:c16="http://schemas.microsoft.com/office/drawing/2014/chart" uri="{C3380CC4-5D6E-409C-BE32-E72D297353CC}">
              <c16:uniqueId val="{00000002-C9F2-403F-BE14-40C580D2CC20}"/>
            </c:ext>
          </c:extLst>
        </c:ser>
        <c:dLbls>
          <c:showLegendKey val="0"/>
          <c:showVal val="1"/>
          <c:showCatName val="0"/>
          <c:showSerName val="0"/>
          <c:showPercent val="0"/>
          <c:showBubbleSize val="0"/>
        </c:dLbls>
        <c:gapWidth val="40"/>
        <c:axId val="408369408"/>
        <c:axId val="408416640"/>
      </c:barChart>
      <c:catAx>
        <c:axId val="408369408"/>
        <c:scaling>
          <c:orientation val="maxMin"/>
        </c:scaling>
        <c:delete val="0"/>
        <c:axPos val="l"/>
        <c:numFmt formatCode="General" sourceLinked="0"/>
        <c:majorTickMark val="none"/>
        <c:minorTickMark val="none"/>
        <c:tickLblPos val="none"/>
        <c:spPr>
          <a:noFill/>
          <a:ln w="6350" cap="flat" cmpd="sng" algn="ctr">
            <a:noFill/>
            <a:prstDash val="solid"/>
            <a:round/>
          </a:ln>
          <a:effectLst/>
        </c:spPr>
        <c:txPr>
          <a:bodyPr rot="-60000000" spcFirstLastPara="1" vertOverflow="ellipsis" vert="horz" wrap="square" anchor="ctr" anchorCtr="1"/>
          <a:lstStyle/>
          <a:p>
            <a:pPr>
              <a:defRPr sz="1796" b="1" i="0" u="none" strike="noStrike" kern="1200" baseline="0">
                <a:solidFill>
                  <a:schemeClr val="tx1"/>
                </a:solidFill>
                <a:latin typeface="Arial"/>
                <a:ea typeface="Arial"/>
                <a:cs typeface="Arial"/>
              </a:defRPr>
            </a:pPr>
            <a:endParaRPr lang="es-ES"/>
          </a:p>
        </c:txPr>
        <c:crossAx val="408416640"/>
        <c:crosses val="autoZero"/>
        <c:auto val="1"/>
        <c:lblAlgn val="ctr"/>
        <c:lblOffset val="100"/>
        <c:noMultiLvlLbl val="0"/>
      </c:catAx>
      <c:valAx>
        <c:axId val="408416640"/>
        <c:scaling>
          <c:orientation val="minMax"/>
          <c:max val="150"/>
          <c:min val="0"/>
        </c:scaling>
        <c:delete val="1"/>
        <c:axPos val="t"/>
        <c:numFmt formatCode="General" sourceLinked="1"/>
        <c:majorTickMark val="out"/>
        <c:minorTickMark val="none"/>
        <c:tickLblPos val="nextTo"/>
        <c:crossAx val="408369408"/>
        <c:crosses val="autoZero"/>
        <c:crossBetween val="between"/>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796" b="1" i="0" u="none" strike="noStrike" baseline="0">
          <a:solidFill>
            <a:schemeClr val="tx1"/>
          </a:solidFill>
          <a:latin typeface="Arial"/>
          <a:ea typeface="Arial"/>
          <a:cs typeface="Arial"/>
        </a:defRPr>
      </a:pPr>
      <a:endParaRPr lang="es-E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1.5873015873015901E-3"/>
          <c:y val="2.10896309314587E-2"/>
          <c:w val="0.96200262096573863"/>
          <c:h val="0.97891027730280777"/>
        </c:manualLayout>
      </c:layout>
      <c:barChart>
        <c:barDir val="bar"/>
        <c:grouping val="clustered"/>
        <c:varyColors val="0"/>
        <c:ser>
          <c:idx val="2"/>
          <c:order val="0"/>
          <c:tx>
            <c:strRef>
              <c:f>Sheet1!$A$2</c:f>
              <c:strCache>
                <c:ptCount val="1"/>
                <c:pt idx="0">
                  <c:v>castellano</c:v>
                </c:pt>
              </c:strCache>
            </c:strRef>
          </c:tx>
          <c:spPr>
            <a:solidFill>
              <a:srgbClr val="A9B6D7"/>
            </a:solidFill>
            <a:ln>
              <a:noFill/>
            </a:ln>
            <a:effectLst/>
          </c:spPr>
          <c:invertIfNegative val="0"/>
          <c:dLbls>
            <c:numFmt formatCode="0.0&quot;%&quot;" sourceLinked="0"/>
            <c:spPr>
              <a:noFill/>
              <a:ln w="25347">
                <a:noFill/>
              </a:ln>
              <a:effectLst/>
            </c:spPr>
            <c:txPr>
              <a:bodyPr rot="0" spcFirstLastPara="1" vertOverflow="ellipsis" vert="horz" wrap="none" anchor="ctr" anchorCtr="1"/>
              <a:lstStyle/>
              <a:p>
                <a:pPr>
                  <a:defRPr sz="10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Sheet1!$B$2</c:f>
              <c:numCache>
                <c:formatCode>General</c:formatCode>
                <c:ptCount val="1"/>
                <c:pt idx="0">
                  <c:v>54.3</c:v>
                </c:pt>
              </c:numCache>
            </c:numRef>
          </c:val>
          <c:extLst>
            <c:ext xmlns:c16="http://schemas.microsoft.com/office/drawing/2014/chart" uri="{C3380CC4-5D6E-409C-BE32-E72D297353CC}">
              <c16:uniqueId val="{00000000-C9F2-403F-BE14-40C580D2CC20}"/>
            </c:ext>
          </c:extLst>
        </c:ser>
        <c:ser>
          <c:idx val="0"/>
          <c:order val="1"/>
          <c:tx>
            <c:strRef>
              <c:f>Sheet1!$A$3</c:f>
              <c:strCache>
                <c:ptCount val="1"/>
                <c:pt idx="0">
                  <c:v>lengua autonomica</c:v>
                </c:pt>
              </c:strCache>
            </c:strRef>
          </c:tx>
          <c:spPr>
            <a:solidFill>
              <a:srgbClr val="1F2A44"/>
            </a:solidFill>
            <a:ln>
              <a:noFill/>
            </a:ln>
            <a:effectLst/>
          </c:spPr>
          <c:invertIfNegative val="0"/>
          <c:dLbls>
            <c:numFmt formatCode="0.0&quot;%&quot;" sourceLinked="0"/>
            <c:spPr>
              <a:noFill/>
              <a:ln>
                <a:noFill/>
              </a:ln>
              <a:effectLst/>
            </c:spPr>
            <c:txPr>
              <a:bodyPr rot="0" spcFirstLastPara="1" vertOverflow="ellipsis" vert="horz" wrap="none" anchor="ctr" anchorCtr="1"/>
              <a:lstStyle/>
              <a:p>
                <a:pPr>
                  <a:defRPr sz="800" b="0" i="0" u="none" strike="noStrike" kern="1200" baseline="0">
                    <a:solidFill>
                      <a:schemeClr val="tx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Sheet1!$B$3</c:f>
              <c:numCache>
                <c:formatCode>General</c:formatCode>
                <c:ptCount val="1"/>
                <c:pt idx="0">
                  <c:v>41.7</c:v>
                </c:pt>
              </c:numCache>
            </c:numRef>
          </c:val>
          <c:extLst>
            <c:ext xmlns:c16="http://schemas.microsoft.com/office/drawing/2014/chart" uri="{C3380CC4-5D6E-409C-BE32-E72D297353CC}">
              <c16:uniqueId val="{00000001-C9F2-403F-BE14-40C580D2CC20}"/>
            </c:ext>
          </c:extLst>
        </c:ser>
        <c:ser>
          <c:idx val="1"/>
          <c:order val="2"/>
          <c:tx>
            <c:strRef>
              <c:f>Sheet1!$A$4</c:f>
              <c:strCache>
                <c:ptCount val="1"/>
                <c:pt idx="0">
                  <c:v>otro</c:v>
                </c:pt>
              </c:strCache>
            </c:strRef>
          </c:tx>
          <c:spPr>
            <a:solidFill>
              <a:schemeClr val="bg1">
                <a:lumMod val="50000"/>
              </a:schemeClr>
            </a:solidFill>
            <a:ln>
              <a:noFill/>
            </a:ln>
            <a:effectLst/>
          </c:spPr>
          <c:invertIfNegative val="0"/>
          <c:dLbls>
            <c:dLbl>
              <c:idx val="0"/>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8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0-F9A9-4ED0-B44E-57C8DDED965E}"/>
                </c:ext>
              </c:extLst>
            </c:dLbl>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9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6350" cap="flat" cmpd="sng" algn="ctr">
                      <a:solidFill>
                        <a:schemeClr val="tx1"/>
                      </a:solidFill>
                      <a:prstDash val="solid"/>
                      <a:round/>
                    </a:ln>
                    <a:effectLst/>
                  </c:spPr>
                </c15:leaderLines>
              </c:ext>
            </c:extLst>
          </c:dLbls>
          <c:cat>
            <c:strRef>
              <c:f>Sheet1!$B$1</c:f>
              <c:strCache>
                <c:ptCount val="1"/>
                <c:pt idx="0">
                  <c:v>total</c:v>
                </c:pt>
              </c:strCache>
            </c:strRef>
          </c:cat>
          <c:val>
            <c:numRef>
              <c:f>Sheet1!$B$4</c:f>
              <c:numCache>
                <c:formatCode>General</c:formatCode>
                <c:ptCount val="1"/>
                <c:pt idx="0">
                  <c:v>4</c:v>
                </c:pt>
              </c:numCache>
            </c:numRef>
          </c:val>
          <c:extLst>
            <c:ext xmlns:c16="http://schemas.microsoft.com/office/drawing/2014/chart" uri="{C3380CC4-5D6E-409C-BE32-E72D297353CC}">
              <c16:uniqueId val="{00000002-C9F2-403F-BE14-40C580D2CC20}"/>
            </c:ext>
          </c:extLst>
        </c:ser>
        <c:dLbls>
          <c:showLegendKey val="0"/>
          <c:showVal val="1"/>
          <c:showCatName val="0"/>
          <c:showSerName val="0"/>
          <c:showPercent val="0"/>
          <c:showBubbleSize val="0"/>
        </c:dLbls>
        <c:gapWidth val="40"/>
        <c:axId val="408369408"/>
        <c:axId val="408416640"/>
      </c:barChart>
      <c:catAx>
        <c:axId val="408369408"/>
        <c:scaling>
          <c:orientation val="maxMin"/>
        </c:scaling>
        <c:delete val="0"/>
        <c:axPos val="l"/>
        <c:numFmt formatCode="General" sourceLinked="0"/>
        <c:majorTickMark val="none"/>
        <c:minorTickMark val="none"/>
        <c:tickLblPos val="none"/>
        <c:spPr>
          <a:noFill/>
          <a:ln w="6350" cap="flat" cmpd="sng" algn="ctr">
            <a:noFill/>
            <a:prstDash val="solid"/>
            <a:round/>
          </a:ln>
          <a:effectLst/>
        </c:spPr>
        <c:txPr>
          <a:bodyPr rot="-60000000" spcFirstLastPara="1" vertOverflow="ellipsis" vert="horz" wrap="square" anchor="ctr" anchorCtr="1"/>
          <a:lstStyle/>
          <a:p>
            <a:pPr>
              <a:defRPr sz="1796" b="1" i="0" u="none" strike="noStrike" kern="1200" baseline="0">
                <a:solidFill>
                  <a:schemeClr val="tx1"/>
                </a:solidFill>
                <a:latin typeface="Arial"/>
                <a:ea typeface="Arial"/>
                <a:cs typeface="Arial"/>
              </a:defRPr>
            </a:pPr>
            <a:endParaRPr lang="es-ES"/>
          </a:p>
        </c:txPr>
        <c:crossAx val="408416640"/>
        <c:crosses val="autoZero"/>
        <c:auto val="1"/>
        <c:lblAlgn val="ctr"/>
        <c:lblOffset val="100"/>
        <c:noMultiLvlLbl val="0"/>
      </c:catAx>
      <c:valAx>
        <c:axId val="408416640"/>
        <c:scaling>
          <c:orientation val="minMax"/>
          <c:max val="150"/>
          <c:min val="0"/>
        </c:scaling>
        <c:delete val="1"/>
        <c:axPos val="t"/>
        <c:numFmt formatCode="General" sourceLinked="1"/>
        <c:majorTickMark val="out"/>
        <c:minorTickMark val="none"/>
        <c:tickLblPos val="nextTo"/>
        <c:crossAx val="408369408"/>
        <c:crosses val="autoZero"/>
        <c:crossBetween val="between"/>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796" b="1" i="0" u="none" strike="noStrike" baseline="0">
          <a:solidFill>
            <a:schemeClr val="tx1"/>
          </a:solidFill>
          <a:latin typeface="Arial"/>
          <a:ea typeface="Arial"/>
          <a:cs typeface="Arial"/>
        </a:defRPr>
      </a:pPr>
      <a:endParaRPr lang="es-E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1.5873015873015901E-3"/>
          <c:y val="2.10896309314587E-2"/>
          <c:w val="0.96200262096573863"/>
          <c:h val="0.97891027730280777"/>
        </c:manualLayout>
      </c:layout>
      <c:barChart>
        <c:barDir val="bar"/>
        <c:grouping val="clustered"/>
        <c:varyColors val="0"/>
        <c:ser>
          <c:idx val="2"/>
          <c:order val="0"/>
          <c:tx>
            <c:strRef>
              <c:f>Sheet1!$A$2</c:f>
              <c:strCache>
                <c:ptCount val="1"/>
                <c:pt idx="0">
                  <c:v>castellano</c:v>
                </c:pt>
              </c:strCache>
            </c:strRef>
          </c:tx>
          <c:spPr>
            <a:solidFill>
              <a:srgbClr val="A9B6D7"/>
            </a:solidFill>
            <a:ln>
              <a:noFill/>
            </a:ln>
            <a:effectLst/>
          </c:spPr>
          <c:invertIfNegative val="0"/>
          <c:dLbls>
            <c:numFmt formatCode="0.0&quot;%&quot;" sourceLinked="0"/>
            <c:spPr>
              <a:noFill/>
              <a:ln w="25347">
                <a:noFill/>
              </a:ln>
              <a:effectLst/>
            </c:spPr>
            <c:txPr>
              <a:bodyPr rot="0" spcFirstLastPara="1" vertOverflow="ellipsis" vert="horz" wrap="none" anchor="ctr" anchorCtr="1"/>
              <a:lstStyle/>
              <a:p>
                <a:pPr>
                  <a:defRPr sz="10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Sheet1!$B$2</c:f>
              <c:numCache>
                <c:formatCode>General</c:formatCode>
                <c:ptCount val="1"/>
                <c:pt idx="0">
                  <c:v>63.4</c:v>
                </c:pt>
              </c:numCache>
            </c:numRef>
          </c:val>
          <c:extLst>
            <c:ext xmlns:c16="http://schemas.microsoft.com/office/drawing/2014/chart" uri="{C3380CC4-5D6E-409C-BE32-E72D297353CC}">
              <c16:uniqueId val="{00000000-C9F2-403F-BE14-40C580D2CC20}"/>
            </c:ext>
          </c:extLst>
        </c:ser>
        <c:ser>
          <c:idx val="0"/>
          <c:order val="1"/>
          <c:tx>
            <c:strRef>
              <c:f>Sheet1!$A$3</c:f>
              <c:strCache>
                <c:ptCount val="1"/>
                <c:pt idx="0">
                  <c:v>lengua autonomica</c:v>
                </c:pt>
              </c:strCache>
            </c:strRef>
          </c:tx>
          <c:spPr>
            <a:solidFill>
              <a:srgbClr val="1F2A44"/>
            </a:solidFill>
            <a:ln>
              <a:noFill/>
            </a:ln>
            <a:effectLst/>
          </c:spPr>
          <c:invertIfNegative val="0"/>
          <c:dLbls>
            <c:numFmt formatCode="0.0&quot;%&quot;" sourceLinked="0"/>
            <c:spPr>
              <a:noFill/>
              <a:ln>
                <a:noFill/>
              </a:ln>
              <a:effectLst/>
            </c:spPr>
            <c:txPr>
              <a:bodyPr rot="0" spcFirstLastPara="1" vertOverflow="ellipsis" vert="horz" wrap="none" anchor="ctr" anchorCtr="1"/>
              <a:lstStyle/>
              <a:p>
                <a:pPr>
                  <a:defRPr sz="800" b="0" i="0" u="none" strike="noStrike" kern="1200" baseline="0">
                    <a:solidFill>
                      <a:schemeClr val="tx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Sheet1!$B$3</c:f>
              <c:numCache>
                <c:formatCode>General</c:formatCode>
                <c:ptCount val="1"/>
                <c:pt idx="0">
                  <c:v>30.1</c:v>
                </c:pt>
              </c:numCache>
            </c:numRef>
          </c:val>
          <c:extLst>
            <c:ext xmlns:c16="http://schemas.microsoft.com/office/drawing/2014/chart" uri="{C3380CC4-5D6E-409C-BE32-E72D297353CC}">
              <c16:uniqueId val="{00000001-C9F2-403F-BE14-40C580D2CC20}"/>
            </c:ext>
          </c:extLst>
        </c:ser>
        <c:ser>
          <c:idx val="1"/>
          <c:order val="2"/>
          <c:tx>
            <c:strRef>
              <c:f>Sheet1!$A$4</c:f>
              <c:strCache>
                <c:ptCount val="1"/>
                <c:pt idx="0">
                  <c:v>otro</c:v>
                </c:pt>
              </c:strCache>
            </c:strRef>
          </c:tx>
          <c:spPr>
            <a:solidFill>
              <a:schemeClr val="bg1">
                <a:lumMod val="50000"/>
              </a:schemeClr>
            </a:solidFill>
            <a:ln>
              <a:noFill/>
            </a:ln>
            <a:effectLst/>
          </c:spPr>
          <c:invertIfNegative val="0"/>
          <c:dLbls>
            <c:dLbl>
              <c:idx val="0"/>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8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0-F9A9-4ED0-B44E-57C8DDED965E}"/>
                </c:ext>
              </c:extLst>
            </c:dLbl>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9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6350" cap="flat" cmpd="sng" algn="ctr">
                      <a:solidFill>
                        <a:schemeClr val="tx1"/>
                      </a:solidFill>
                      <a:prstDash val="solid"/>
                      <a:round/>
                    </a:ln>
                    <a:effectLst/>
                  </c:spPr>
                </c15:leaderLines>
              </c:ext>
            </c:extLst>
          </c:dLbls>
          <c:cat>
            <c:strRef>
              <c:f>Sheet1!$B$1</c:f>
              <c:strCache>
                <c:ptCount val="1"/>
                <c:pt idx="0">
                  <c:v>total</c:v>
                </c:pt>
              </c:strCache>
            </c:strRef>
          </c:cat>
          <c:val>
            <c:numRef>
              <c:f>Sheet1!$B$4</c:f>
              <c:numCache>
                <c:formatCode>General</c:formatCode>
                <c:ptCount val="1"/>
                <c:pt idx="0">
                  <c:v>6.5</c:v>
                </c:pt>
              </c:numCache>
            </c:numRef>
          </c:val>
          <c:extLst>
            <c:ext xmlns:c16="http://schemas.microsoft.com/office/drawing/2014/chart" uri="{C3380CC4-5D6E-409C-BE32-E72D297353CC}">
              <c16:uniqueId val="{00000002-C9F2-403F-BE14-40C580D2CC20}"/>
            </c:ext>
          </c:extLst>
        </c:ser>
        <c:dLbls>
          <c:showLegendKey val="0"/>
          <c:showVal val="1"/>
          <c:showCatName val="0"/>
          <c:showSerName val="0"/>
          <c:showPercent val="0"/>
          <c:showBubbleSize val="0"/>
        </c:dLbls>
        <c:gapWidth val="40"/>
        <c:axId val="408369408"/>
        <c:axId val="408416640"/>
      </c:barChart>
      <c:catAx>
        <c:axId val="408369408"/>
        <c:scaling>
          <c:orientation val="maxMin"/>
        </c:scaling>
        <c:delete val="0"/>
        <c:axPos val="l"/>
        <c:numFmt formatCode="General" sourceLinked="0"/>
        <c:majorTickMark val="none"/>
        <c:minorTickMark val="none"/>
        <c:tickLblPos val="none"/>
        <c:spPr>
          <a:noFill/>
          <a:ln w="6350" cap="flat" cmpd="sng" algn="ctr">
            <a:noFill/>
            <a:prstDash val="solid"/>
            <a:round/>
          </a:ln>
          <a:effectLst/>
        </c:spPr>
        <c:txPr>
          <a:bodyPr rot="-60000000" spcFirstLastPara="1" vertOverflow="ellipsis" vert="horz" wrap="square" anchor="ctr" anchorCtr="1"/>
          <a:lstStyle/>
          <a:p>
            <a:pPr>
              <a:defRPr sz="1796" b="1" i="0" u="none" strike="noStrike" kern="1200" baseline="0">
                <a:solidFill>
                  <a:schemeClr val="tx1"/>
                </a:solidFill>
                <a:latin typeface="Arial"/>
                <a:ea typeface="Arial"/>
                <a:cs typeface="Arial"/>
              </a:defRPr>
            </a:pPr>
            <a:endParaRPr lang="es-ES"/>
          </a:p>
        </c:txPr>
        <c:crossAx val="408416640"/>
        <c:crosses val="autoZero"/>
        <c:auto val="1"/>
        <c:lblAlgn val="ctr"/>
        <c:lblOffset val="100"/>
        <c:noMultiLvlLbl val="0"/>
      </c:catAx>
      <c:valAx>
        <c:axId val="408416640"/>
        <c:scaling>
          <c:orientation val="minMax"/>
          <c:max val="150"/>
          <c:min val="0"/>
        </c:scaling>
        <c:delete val="1"/>
        <c:axPos val="t"/>
        <c:numFmt formatCode="General" sourceLinked="1"/>
        <c:majorTickMark val="out"/>
        <c:minorTickMark val="none"/>
        <c:tickLblPos val="nextTo"/>
        <c:crossAx val="408369408"/>
        <c:crosses val="autoZero"/>
        <c:crossBetween val="between"/>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796" b="1" i="0" u="none" strike="noStrike" baseline="0">
          <a:solidFill>
            <a:schemeClr val="tx1"/>
          </a:solidFill>
          <a:latin typeface="Arial"/>
          <a:ea typeface="Arial"/>
          <a:cs typeface="Arial"/>
        </a:defRPr>
      </a:pPr>
      <a:endParaRPr lang="es-E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1.5873015873015901E-3"/>
          <c:y val="2.10896309314587E-2"/>
          <c:w val="0.96200262096573863"/>
          <c:h val="0.97891027730280777"/>
        </c:manualLayout>
      </c:layout>
      <c:barChart>
        <c:barDir val="bar"/>
        <c:grouping val="clustered"/>
        <c:varyColors val="0"/>
        <c:ser>
          <c:idx val="2"/>
          <c:order val="0"/>
          <c:tx>
            <c:strRef>
              <c:f>Sheet1!$A$2</c:f>
              <c:strCache>
                <c:ptCount val="1"/>
                <c:pt idx="0">
                  <c:v>castellano</c:v>
                </c:pt>
              </c:strCache>
            </c:strRef>
          </c:tx>
          <c:spPr>
            <a:solidFill>
              <a:srgbClr val="A9B6D7"/>
            </a:solidFill>
            <a:ln>
              <a:noFill/>
            </a:ln>
            <a:effectLst/>
          </c:spPr>
          <c:invertIfNegative val="0"/>
          <c:dLbls>
            <c:numFmt formatCode="0.0&quot;%&quot;" sourceLinked="0"/>
            <c:spPr>
              <a:noFill/>
              <a:ln w="25347">
                <a:noFill/>
              </a:ln>
              <a:effectLst/>
            </c:spPr>
            <c:txPr>
              <a:bodyPr rot="0" spcFirstLastPara="1" vertOverflow="ellipsis" vert="horz" wrap="none" anchor="ctr" anchorCtr="1"/>
              <a:lstStyle/>
              <a:p>
                <a:pPr>
                  <a:defRPr sz="10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Sheet1!$B$2</c:f>
              <c:numCache>
                <c:formatCode>General</c:formatCode>
                <c:ptCount val="1"/>
                <c:pt idx="0">
                  <c:v>92.1</c:v>
                </c:pt>
              </c:numCache>
            </c:numRef>
          </c:val>
          <c:extLst>
            <c:ext xmlns:c16="http://schemas.microsoft.com/office/drawing/2014/chart" uri="{C3380CC4-5D6E-409C-BE32-E72D297353CC}">
              <c16:uniqueId val="{00000000-7C3E-46F2-9727-A0F5449F7EC0}"/>
            </c:ext>
          </c:extLst>
        </c:ser>
        <c:ser>
          <c:idx val="0"/>
          <c:order val="1"/>
          <c:tx>
            <c:strRef>
              <c:f>Sheet1!$A$3</c:f>
              <c:strCache>
                <c:ptCount val="1"/>
                <c:pt idx="0">
                  <c:v>lengua autonomica</c:v>
                </c:pt>
              </c:strCache>
            </c:strRef>
          </c:tx>
          <c:spPr>
            <a:solidFill>
              <a:srgbClr val="1F2A44"/>
            </a:solidFill>
            <a:ln>
              <a:noFill/>
            </a:ln>
            <a:effectLst/>
          </c:spPr>
          <c:invertIfNegative val="0"/>
          <c:dLbls>
            <c:numFmt formatCode="0.0&quot;%&quot;" sourceLinked="0"/>
            <c:spPr>
              <a:noFill/>
              <a:ln>
                <a:noFill/>
              </a:ln>
              <a:effectLst/>
            </c:spPr>
            <c:txPr>
              <a:bodyPr rot="0" spcFirstLastPara="1" vertOverflow="ellipsis" vert="horz" wrap="none" anchor="ctr" anchorCtr="1"/>
              <a:lstStyle/>
              <a:p>
                <a:pPr>
                  <a:defRPr sz="800" b="0" i="0" u="none" strike="noStrike" kern="1200" baseline="0">
                    <a:solidFill>
                      <a:schemeClr val="tx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Sheet1!$B$3</c:f>
              <c:numCache>
                <c:formatCode>General</c:formatCode>
                <c:ptCount val="1"/>
                <c:pt idx="0">
                  <c:v>6.6</c:v>
                </c:pt>
              </c:numCache>
            </c:numRef>
          </c:val>
          <c:extLst>
            <c:ext xmlns:c16="http://schemas.microsoft.com/office/drawing/2014/chart" uri="{C3380CC4-5D6E-409C-BE32-E72D297353CC}">
              <c16:uniqueId val="{00000001-7C3E-46F2-9727-A0F5449F7EC0}"/>
            </c:ext>
          </c:extLst>
        </c:ser>
        <c:ser>
          <c:idx val="1"/>
          <c:order val="2"/>
          <c:tx>
            <c:strRef>
              <c:f>Sheet1!$A$4</c:f>
              <c:strCache>
                <c:ptCount val="1"/>
                <c:pt idx="0">
                  <c:v>otro</c:v>
                </c:pt>
              </c:strCache>
            </c:strRef>
          </c:tx>
          <c:spPr>
            <a:solidFill>
              <a:schemeClr val="bg1">
                <a:lumMod val="50000"/>
              </a:schemeClr>
            </a:solidFill>
            <a:ln>
              <a:noFill/>
            </a:ln>
            <a:effectLst/>
          </c:spPr>
          <c:invertIfNegative val="0"/>
          <c:dLbls>
            <c:dLbl>
              <c:idx val="0"/>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8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7C3E-46F2-9727-A0F5449F7EC0}"/>
                </c:ext>
              </c:extLst>
            </c:dLbl>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9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6350" cap="flat" cmpd="sng" algn="ctr">
                      <a:solidFill>
                        <a:schemeClr val="tx1"/>
                      </a:solidFill>
                      <a:prstDash val="solid"/>
                      <a:round/>
                    </a:ln>
                    <a:effectLst/>
                  </c:spPr>
                </c15:leaderLines>
              </c:ext>
            </c:extLst>
          </c:dLbls>
          <c:cat>
            <c:strRef>
              <c:f>Sheet1!$B$1</c:f>
              <c:strCache>
                <c:ptCount val="1"/>
                <c:pt idx="0">
                  <c:v>total</c:v>
                </c:pt>
              </c:strCache>
            </c:strRef>
          </c:cat>
          <c:val>
            <c:numRef>
              <c:f>Sheet1!$B$4</c:f>
              <c:numCache>
                <c:formatCode>General</c:formatCode>
                <c:ptCount val="1"/>
                <c:pt idx="0">
                  <c:v>1.3</c:v>
                </c:pt>
              </c:numCache>
            </c:numRef>
          </c:val>
          <c:extLst>
            <c:ext xmlns:c16="http://schemas.microsoft.com/office/drawing/2014/chart" uri="{C3380CC4-5D6E-409C-BE32-E72D297353CC}">
              <c16:uniqueId val="{00000003-7C3E-46F2-9727-A0F5449F7EC0}"/>
            </c:ext>
          </c:extLst>
        </c:ser>
        <c:dLbls>
          <c:showLegendKey val="0"/>
          <c:showVal val="1"/>
          <c:showCatName val="0"/>
          <c:showSerName val="0"/>
          <c:showPercent val="0"/>
          <c:showBubbleSize val="0"/>
        </c:dLbls>
        <c:gapWidth val="40"/>
        <c:axId val="408369408"/>
        <c:axId val="408416640"/>
      </c:barChart>
      <c:catAx>
        <c:axId val="408369408"/>
        <c:scaling>
          <c:orientation val="maxMin"/>
        </c:scaling>
        <c:delete val="0"/>
        <c:axPos val="l"/>
        <c:numFmt formatCode="General" sourceLinked="0"/>
        <c:majorTickMark val="none"/>
        <c:minorTickMark val="none"/>
        <c:tickLblPos val="none"/>
        <c:spPr>
          <a:noFill/>
          <a:ln w="6350" cap="flat" cmpd="sng" algn="ctr">
            <a:noFill/>
            <a:prstDash val="solid"/>
            <a:round/>
          </a:ln>
          <a:effectLst/>
        </c:spPr>
        <c:txPr>
          <a:bodyPr rot="-60000000" spcFirstLastPara="1" vertOverflow="ellipsis" vert="horz" wrap="square" anchor="ctr" anchorCtr="1"/>
          <a:lstStyle/>
          <a:p>
            <a:pPr>
              <a:defRPr sz="1796" b="1" i="0" u="none" strike="noStrike" kern="1200" baseline="0">
                <a:solidFill>
                  <a:schemeClr val="tx1"/>
                </a:solidFill>
                <a:latin typeface="Arial"/>
                <a:ea typeface="Arial"/>
                <a:cs typeface="Arial"/>
              </a:defRPr>
            </a:pPr>
            <a:endParaRPr lang="es-ES"/>
          </a:p>
        </c:txPr>
        <c:crossAx val="408416640"/>
        <c:crosses val="autoZero"/>
        <c:auto val="1"/>
        <c:lblAlgn val="ctr"/>
        <c:lblOffset val="100"/>
        <c:noMultiLvlLbl val="0"/>
      </c:catAx>
      <c:valAx>
        <c:axId val="408416640"/>
        <c:scaling>
          <c:orientation val="minMax"/>
          <c:max val="150"/>
          <c:min val="0"/>
        </c:scaling>
        <c:delete val="1"/>
        <c:axPos val="t"/>
        <c:numFmt formatCode="General" sourceLinked="1"/>
        <c:majorTickMark val="out"/>
        <c:minorTickMark val="none"/>
        <c:tickLblPos val="nextTo"/>
        <c:crossAx val="408369408"/>
        <c:crosses val="autoZero"/>
        <c:crossBetween val="between"/>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796" b="1" i="0" u="none" strike="noStrike" baseline="0">
          <a:solidFill>
            <a:schemeClr val="tx1"/>
          </a:solidFill>
          <a:latin typeface="Arial"/>
          <a:ea typeface="Arial"/>
          <a:cs typeface="Arial"/>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048229852306254"/>
          <c:y val="0.21997926227327325"/>
          <c:w val="0.46616709665504485"/>
          <c:h val="0.61400870647552019"/>
        </c:manualLayout>
      </c:layout>
      <c:doughnutChart>
        <c:varyColors val="1"/>
        <c:ser>
          <c:idx val="1"/>
          <c:order val="0"/>
          <c:tx>
            <c:strRef>
              <c:f>Hoja1!$B$1</c:f>
              <c:strCache>
                <c:ptCount val="1"/>
                <c:pt idx="0">
                  <c:v>Columna1</c:v>
                </c:pt>
              </c:strCache>
            </c:strRef>
          </c:tx>
          <c:spPr>
            <a:solidFill>
              <a:srgbClr val="327DFF"/>
            </a:solidFill>
          </c:spPr>
          <c:dPt>
            <c:idx val="0"/>
            <c:bubble3D val="0"/>
            <c:spPr>
              <a:solidFill>
                <a:srgbClr val="182E4E"/>
              </a:solidFill>
              <a:ln w="19050">
                <a:noFill/>
              </a:ln>
              <a:effectLst/>
            </c:spPr>
            <c:extLst>
              <c:ext xmlns:c16="http://schemas.microsoft.com/office/drawing/2014/chart" uri="{C3380CC4-5D6E-409C-BE32-E72D297353CC}">
                <c16:uniqueId val="{00000001-456D-4FC2-BECD-40799F9A402B}"/>
              </c:ext>
            </c:extLst>
          </c:dPt>
          <c:dPt>
            <c:idx val="1"/>
            <c:bubble3D val="0"/>
            <c:spPr>
              <a:solidFill>
                <a:srgbClr val="C8C9E7"/>
              </a:solidFill>
              <a:ln w="19050">
                <a:noFill/>
              </a:ln>
              <a:effectLst/>
            </c:spPr>
            <c:extLst>
              <c:ext xmlns:c16="http://schemas.microsoft.com/office/drawing/2014/chart" uri="{C3380CC4-5D6E-409C-BE32-E72D297353CC}">
                <c16:uniqueId val="{00000003-456D-4FC2-BECD-40799F9A402B}"/>
              </c:ext>
            </c:extLst>
          </c:dPt>
          <c:dPt>
            <c:idx val="2"/>
            <c:bubble3D val="0"/>
            <c:spPr>
              <a:solidFill>
                <a:srgbClr val="DD8B05"/>
              </a:solidFill>
              <a:ln>
                <a:noFill/>
              </a:ln>
            </c:spPr>
            <c:extLst>
              <c:ext xmlns:c16="http://schemas.microsoft.com/office/drawing/2014/chart" uri="{C3380CC4-5D6E-409C-BE32-E72D297353CC}">
                <c16:uniqueId val="{00000005-456D-4FC2-BECD-40799F9A402B}"/>
              </c:ext>
            </c:extLst>
          </c:dPt>
          <c:dLbls>
            <c:dLbl>
              <c:idx val="0"/>
              <c:layout>
                <c:manualLayout>
                  <c:x val="0.21769670669142918"/>
                  <c:y val="4.3402854561422351E-2"/>
                </c:manualLayout>
              </c:layout>
              <c:numFmt formatCode="0&quot;%&quot;" sourceLinked="0"/>
              <c:spPr>
                <a:noFill/>
                <a:ln>
                  <a:noFill/>
                </a:ln>
                <a:effectLst/>
              </c:spPr>
              <c:txPr>
                <a:bodyPr wrap="square" lIns="38100" tIns="19050" rIns="38100" bIns="19050" anchor="ctr">
                  <a:spAutoFit/>
                </a:bodyPr>
                <a:lstStyle/>
                <a:p>
                  <a:pPr>
                    <a:defRPr sz="1600">
                      <a:solidFill>
                        <a:srgbClr val="182E4E"/>
                      </a:solidFill>
                      <a:latin typeface="+mj-lt"/>
                    </a:defRPr>
                  </a:pPr>
                  <a:endParaRPr lang="es-ES"/>
                </a:p>
              </c:txPr>
              <c:showLegendKey val="0"/>
              <c:showVal val="1"/>
              <c:showCatName val="1"/>
              <c:showSerName val="0"/>
              <c:showPercent val="0"/>
              <c:showBubbleSize val="0"/>
              <c:separator>
</c:separator>
              <c:extLst>
                <c:ext xmlns:c15="http://schemas.microsoft.com/office/drawing/2012/chart" uri="{CE6537A1-D6FC-4f65-9D91-7224C49458BB}">
                  <c15:layout>
                    <c:manualLayout>
                      <c:w val="0.2757839126517318"/>
                      <c:h val="0.29796196024169208"/>
                    </c:manualLayout>
                  </c15:layout>
                </c:ext>
                <c:ext xmlns:c16="http://schemas.microsoft.com/office/drawing/2014/chart" uri="{C3380CC4-5D6E-409C-BE32-E72D297353CC}">
                  <c16:uniqueId val="{00000001-456D-4FC2-BECD-40799F9A402B}"/>
                </c:ext>
              </c:extLst>
            </c:dLbl>
            <c:dLbl>
              <c:idx val="1"/>
              <c:layout>
                <c:manualLayout>
                  <c:x val="-0.16580415821546962"/>
                  <c:y val="0.15661230911147203"/>
                </c:manualLayout>
              </c:layout>
              <c:numFmt formatCode="0&quot;%&quot;" sourceLinked="0"/>
              <c:spPr>
                <a:noFill/>
                <a:ln>
                  <a:noFill/>
                </a:ln>
                <a:effectLst/>
              </c:spPr>
              <c:txPr>
                <a:bodyPr wrap="square" lIns="38100" tIns="19050" rIns="38100" bIns="19050" anchor="ctr">
                  <a:spAutoFit/>
                </a:bodyPr>
                <a:lstStyle/>
                <a:p>
                  <a:pPr>
                    <a:defRPr sz="1600">
                      <a:solidFill>
                        <a:srgbClr val="9192CF"/>
                      </a:solidFill>
                    </a:defRPr>
                  </a:pPr>
                  <a:endParaRPr lang="es-ES"/>
                </a:p>
              </c:txPr>
              <c:showLegendKey val="0"/>
              <c:showVal val="1"/>
              <c:showCatName val="1"/>
              <c:showSerName val="0"/>
              <c:showPercent val="0"/>
              <c:showBubbleSize val="0"/>
              <c:separator>
</c:separator>
              <c:extLst>
                <c:ext xmlns:c15="http://schemas.microsoft.com/office/drawing/2012/chart" uri="{CE6537A1-D6FC-4f65-9D91-7224C49458BB}">
                  <c15:layout>
                    <c:manualLayout>
                      <c:w val="0.31534870631727147"/>
                      <c:h val="0.27342173193013197"/>
                    </c:manualLayout>
                  </c15:layout>
                </c:ext>
                <c:ext xmlns:c16="http://schemas.microsoft.com/office/drawing/2014/chart" uri="{C3380CC4-5D6E-409C-BE32-E72D297353CC}">
                  <c16:uniqueId val="{00000003-456D-4FC2-BECD-40799F9A402B}"/>
                </c:ext>
              </c:extLst>
            </c:dLbl>
            <c:dLbl>
              <c:idx val="2"/>
              <c:layout>
                <c:manualLayout>
                  <c:x val="8.4613238312164375E-3"/>
                  <c:y val="-0.17831356088670983"/>
                </c:manualLayout>
              </c:layout>
              <c:numFmt formatCode="0&quot;%&quot;" sourceLinked="0"/>
              <c:spPr>
                <a:noFill/>
                <a:ln>
                  <a:noFill/>
                </a:ln>
                <a:effectLst/>
              </c:spPr>
              <c:txPr>
                <a:bodyPr wrap="square" lIns="38100" tIns="19050" rIns="38100" bIns="19050" anchor="ctr">
                  <a:spAutoFit/>
                </a:bodyPr>
                <a:lstStyle/>
                <a:p>
                  <a:pPr>
                    <a:defRPr sz="900">
                      <a:solidFill>
                        <a:srgbClr val="DD8B05"/>
                      </a:solidFill>
                    </a:defRPr>
                  </a:pPr>
                  <a:endParaRPr lang="es-ES"/>
                </a:p>
              </c:txPr>
              <c:showLegendKey val="0"/>
              <c:showVal val="1"/>
              <c:showCatName val="1"/>
              <c:showSerName val="0"/>
              <c:showPercent val="0"/>
              <c:showBubbleSize val="0"/>
              <c:separator>
</c:separator>
              <c:extLst>
                <c:ext xmlns:c15="http://schemas.microsoft.com/office/drawing/2012/chart" uri="{CE6537A1-D6FC-4f65-9D91-7224C49458BB}">
                  <c15:layout>
                    <c:manualLayout>
                      <c:w val="0.32289582182411536"/>
                      <c:h val="0.17345451635254697"/>
                    </c:manualLayout>
                  </c15:layout>
                </c:ext>
                <c:ext xmlns:c16="http://schemas.microsoft.com/office/drawing/2014/chart" uri="{C3380CC4-5D6E-409C-BE32-E72D297353CC}">
                  <c16:uniqueId val="{00000005-456D-4FC2-BECD-40799F9A402B}"/>
                </c:ext>
              </c:extLst>
            </c:dLbl>
            <c:numFmt formatCode="0&quot;%&quot;" sourceLinked="0"/>
            <c:spPr>
              <a:noFill/>
              <a:ln>
                <a:noFill/>
              </a:ln>
              <a:effectLst/>
            </c:spPr>
            <c:txPr>
              <a:bodyPr wrap="square" lIns="38100" tIns="19050" rIns="38100" bIns="19050" anchor="ctr">
                <a:spAutoFit/>
              </a:bodyPr>
              <a:lstStyle/>
              <a:p>
                <a:pPr>
                  <a:defRPr sz="1100"/>
                </a:pPr>
                <a:endParaRPr lang="es-E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Hoja1!$A$2:$A$4</c:f>
              <c:strCache>
                <c:ptCount val="2"/>
                <c:pt idx="0">
                  <c:v>Española</c:v>
                </c:pt>
                <c:pt idx="1">
                  <c:v>Extranjera</c:v>
                </c:pt>
              </c:strCache>
            </c:strRef>
          </c:cat>
          <c:val>
            <c:numRef>
              <c:f>Hoja1!$B$2:$B$4</c:f>
              <c:numCache>
                <c:formatCode>General</c:formatCode>
                <c:ptCount val="3"/>
                <c:pt idx="0">
                  <c:v>95.7</c:v>
                </c:pt>
                <c:pt idx="1">
                  <c:v>4.3</c:v>
                </c:pt>
              </c:numCache>
            </c:numRef>
          </c:val>
          <c:extLst>
            <c:ext xmlns:c16="http://schemas.microsoft.com/office/drawing/2014/chart" uri="{C3380CC4-5D6E-409C-BE32-E72D297353CC}">
              <c16:uniqueId val="{00000006-456D-4FC2-BECD-40799F9A402B}"/>
            </c:ext>
          </c:extLst>
        </c:ser>
        <c:dLbls>
          <c:showLegendKey val="0"/>
          <c:showVal val="1"/>
          <c:showCatName val="0"/>
          <c:showSerName val="0"/>
          <c:showPercent val="0"/>
          <c:showBubbleSize val="0"/>
          <c:showLeaderLines val="0"/>
        </c:dLbls>
        <c:firstSliceAng val="241"/>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1.5873015873015901E-3"/>
          <c:y val="2.10896309314587E-2"/>
          <c:w val="0.96200262096573863"/>
          <c:h val="0.97891027730280777"/>
        </c:manualLayout>
      </c:layout>
      <c:barChart>
        <c:barDir val="bar"/>
        <c:grouping val="clustered"/>
        <c:varyColors val="0"/>
        <c:ser>
          <c:idx val="2"/>
          <c:order val="0"/>
          <c:tx>
            <c:strRef>
              <c:f>Sheet1!$A$2</c:f>
              <c:strCache>
                <c:ptCount val="1"/>
                <c:pt idx="0">
                  <c:v>castellano</c:v>
                </c:pt>
              </c:strCache>
            </c:strRef>
          </c:tx>
          <c:spPr>
            <a:solidFill>
              <a:srgbClr val="A9B6D7"/>
            </a:solidFill>
            <a:ln>
              <a:noFill/>
            </a:ln>
            <a:effectLst/>
          </c:spPr>
          <c:invertIfNegative val="0"/>
          <c:dLbls>
            <c:numFmt formatCode="0.0&quot;%&quot;" sourceLinked="0"/>
            <c:spPr>
              <a:noFill/>
              <a:ln w="25347">
                <a:noFill/>
              </a:ln>
              <a:effectLst/>
            </c:spPr>
            <c:txPr>
              <a:bodyPr rot="0" spcFirstLastPara="1" vertOverflow="ellipsis" vert="horz" wrap="none" anchor="ctr" anchorCtr="1"/>
              <a:lstStyle/>
              <a:p>
                <a:pPr>
                  <a:defRPr sz="10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Sheet1!$B$2</c:f>
              <c:numCache>
                <c:formatCode>General</c:formatCode>
                <c:ptCount val="1"/>
                <c:pt idx="0">
                  <c:v>93.4</c:v>
                </c:pt>
              </c:numCache>
            </c:numRef>
          </c:val>
          <c:extLst>
            <c:ext xmlns:c16="http://schemas.microsoft.com/office/drawing/2014/chart" uri="{C3380CC4-5D6E-409C-BE32-E72D297353CC}">
              <c16:uniqueId val="{00000000-ECFF-49F2-B9CD-576520234984}"/>
            </c:ext>
          </c:extLst>
        </c:ser>
        <c:ser>
          <c:idx val="0"/>
          <c:order val="1"/>
          <c:tx>
            <c:strRef>
              <c:f>Sheet1!$A$3</c:f>
              <c:strCache>
                <c:ptCount val="1"/>
                <c:pt idx="0">
                  <c:v>lengua autonomica</c:v>
                </c:pt>
              </c:strCache>
            </c:strRef>
          </c:tx>
          <c:spPr>
            <a:solidFill>
              <a:srgbClr val="1F2A44"/>
            </a:solidFill>
            <a:ln>
              <a:noFill/>
            </a:ln>
            <a:effectLst/>
          </c:spPr>
          <c:invertIfNegative val="0"/>
          <c:dLbls>
            <c:numFmt formatCode="0.0&quot;%&quot;" sourceLinked="0"/>
            <c:spPr>
              <a:noFill/>
              <a:ln>
                <a:noFill/>
              </a:ln>
              <a:effectLst/>
            </c:spPr>
            <c:txPr>
              <a:bodyPr rot="0" spcFirstLastPara="1" vertOverflow="ellipsis" vert="horz" wrap="none" anchor="ctr" anchorCtr="1"/>
              <a:lstStyle/>
              <a:p>
                <a:pPr>
                  <a:defRPr sz="800" b="0" i="0" u="none" strike="noStrike" kern="1200" baseline="0">
                    <a:solidFill>
                      <a:schemeClr val="tx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Sheet1!$B$3</c:f>
              <c:numCache>
                <c:formatCode>General</c:formatCode>
                <c:ptCount val="1"/>
                <c:pt idx="0">
                  <c:v>5.5</c:v>
                </c:pt>
              </c:numCache>
            </c:numRef>
          </c:val>
          <c:extLst>
            <c:ext xmlns:c16="http://schemas.microsoft.com/office/drawing/2014/chart" uri="{C3380CC4-5D6E-409C-BE32-E72D297353CC}">
              <c16:uniqueId val="{00000001-ECFF-49F2-B9CD-576520234984}"/>
            </c:ext>
          </c:extLst>
        </c:ser>
        <c:ser>
          <c:idx val="1"/>
          <c:order val="2"/>
          <c:tx>
            <c:strRef>
              <c:f>Sheet1!$A$4</c:f>
              <c:strCache>
                <c:ptCount val="1"/>
                <c:pt idx="0">
                  <c:v>otro</c:v>
                </c:pt>
              </c:strCache>
            </c:strRef>
          </c:tx>
          <c:spPr>
            <a:solidFill>
              <a:schemeClr val="bg1">
                <a:lumMod val="50000"/>
              </a:schemeClr>
            </a:solidFill>
            <a:ln>
              <a:noFill/>
            </a:ln>
            <a:effectLst/>
          </c:spPr>
          <c:invertIfNegative val="0"/>
          <c:dLbls>
            <c:dLbl>
              <c:idx val="0"/>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8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ECFF-49F2-B9CD-576520234984}"/>
                </c:ext>
              </c:extLst>
            </c:dLbl>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9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6350" cap="flat" cmpd="sng" algn="ctr">
                      <a:solidFill>
                        <a:schemeClr val="tx1"/>
                      </a:solidFill>
                      <a:prstDash val="solid"/>
                      <a:round/>
                    </a:ln>
                    <a:effectLst/>
                  </c:spPr>
                </c15:leaderLines>
              </c:ext>
            </c:extLst>
          </c:dLbls>
          <c:cat>
            <c:strRef>
              <c:f>Sheet1!$B$1</c:f>
              <c:strCache>
                <c:ptCount val="1"/>
                <c:pt idx="0">
                  <c:v>total</c:v>
                </c:pt>
              </c:strCache>
            </c:strRef>
          </c:cat>
          <c:val>
            <c:numRef>
              <c:f>Sheet1!$B$4</c:f>
              <c:numCache>
                <c:formatCode>General</c:formatCode>
                <c:ptCount val="1"/>
                <c:pt idx="0">
                  <c:v>1.0999999999999943</c:v>
                </c:pt>
              </c:numCache>
            </c:numRef>
          </c:val>
          <c:extLst>
            <c:ext xmlns:c16="http://schemas.microsoft.com/office/drawing/2014/chart" uri="{C3380CC4-5D6E-409C-BE32-E72D297353CC}">
              <c16:uniqueId val="{00000003-ECFF-49F2-B9CD-576520234984}"/>
            </c:ext>
          </c:extLst>
        </c:ser>
        <c:dLbls>
          <c:showLegendKey val="0"/>
          <c:showVal val="1"/>
          <c:showCatName val="0"/>
          <c:showSerName val="0"/>
          <c:showPercent val="0"/>
          <c:showBubbleSize val="0"/>
        </c:dLbls>
        <c:gapWidth val="40"/>
        <c:axId val="408369408"/>
        <c:axId val="408416640"/>
      </c:barChart>
      <c:catAx>
        <c:axId val="408369408"/>
        <c:scaling>
          <c:orientation val="maxMin"/>
        </c:scaling>
        <c:delete val="0"/>
        <c:axPos val="l"/>
        <c:numFmt formatCode="General" sourceLinked="0"/>
        <c:majorTickMark val="none"/>
        <c:minorTickMark val="none"/>
        <c:tickLblPos val="none"/>
        <c:spPr>
          <a:noFill/>
          <a:ln w="6350" cap="flat" cmpd="sng" algn="ctr">
            <a:noFill/>
            <a:prstDash val="solid"/>
            <a:round/>
          </a:ln>
          <a:effectLst/>
        </c:spPr>
        <c:txPr>
          <a:bodyPr rot="-60000000" spcFirstLastPara="1" vertOverflow="ellipsis" vert="horz" wrap="square" anchor="ctr" anchorCtr="1"/>
          <a:lstStyle/>
          <a:p>
            <a:pPr>
              <a:defRPr sz="1796" b="1" i="0" u="none" strike="noStrike" kern="1200" baseline="0">
                <a:solidFill>
                  <a:schemeClr val="tx1"/>
                </a:solidFill>
                <a:latin typeface="Arial"/>
                <a:ea typeface="Arial"/>
                <a:cs typeface="Arial"/>
              </a:defRPr>
            </a:pPr>
            <a:endParaRPr lang="es-ES"/>
          </a:p>
        </c:txPr>
        <c:crossAx val="408416640"/>
        <c:crosses val="autoZero"/>
        <c:auto val="1"/>
        <c:lblAlgn val="ctr"/>
        <c:lblOffset val="100"/>
        <c:noMultiLvlLbl val="0"/>
      </c:catAx>
      <c:valAx>
        <c:axId val="408416640"/>
        <c:scaling>
          <c:orientation val="minMax"/>
          <c:max val="150"/>
          <c:min val="0"/>
        </c:scaling>
        <c:delete val="1"/>
        <c:axPos val="t"/>
        <c:numFmt formatCode="General" sourceLinked="1"/>
        <c:majorTickMark val="out"/>
        <c:minorTickMark val="none"/>
        <c:tickLblPos val="nextTo"/>
        <c:crossAx val="408369408"/>
        <c:crosses val="autoZero"/>
        <c:crossBetween val="between"/>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796" b="1" i="0" u="none" strike="noStrike" baseline="0">
          <a:solidFill>
            <a:schemeClr val="tx1"/>
          </a:solidFill>
          <a:latin typeface="Arial"/>
          <a:ea typeface="Arial"/>
          <a:cs typeface="Arial"/>
        </a:defRPr>
      </a:pPr>
      <a:endParaRPr lang="es-E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1.5873015873015901E-3"/>
          <c:y val="2.10896309314587E-2"/>
          <c:w val="0.96200262096573863"/>
          <c:h val="0.97891027730280777"/>
        </c:manualLayout>
      </c:layout>
      <c:barChart>
        <c:barDir val="bar"/>
        <c:grouping val="clustered"/>
        <c:varyColors val="0"/>
        <c:ser>
          <c:idx val="2"/>
          <c:order val="0"/>
          <c:tx>
            <c:strRef>
              <c:f>Sheet1!$A$2</c:f>
              <c:strCache>
                <c:ptCount val="1"/>
                <c:pt idx="0">
                  <c:v>castellano</c:v>
                </c:pt>
              </c:strCache>
            </c:strRef>
          </c:tx>
          <c:spPr>
            <a:solidFill>
              <a:srgbClr val="A9B6D7"/>
            </a:solidFill>
            <a:ln>
              <a:noFill/>
            </a:ln>
            <a:effectLst/>
          </c:spPr>
          <c:invertIfNegative val="0"/>
          <c:dLbls>
            <c:numFmt formatCode="0.0&quot;%&quot;" sourceLinked="0"/>
            <c:spPr>
              <a:noFill/>
              <a:ln w="25347">
                <a:noFill/>
              </a:ln>
              <a:effectLst/>
            </c:spPr>
            <c:txPr>
              <a:bodyPr rot="0" spcFirstLastPara="1" vertOverflow="ellipsis" vert="horz" wrap="none" anchor="ctr" anchorCtr="1"/>
              <a:lstStyle/>
              <a:p>
                <a:pPr>
                  <a:defRPr sz="10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Sheet1!$B$2</c:f>
              <c:numCache>
                <c:formatCode>General</c:formatCode>
                <c:ptCount val="1"/>
                <c:pt idx="0">
                  <c:v>88.4</c:v>
                </c:pt>
              </c:numCache>
            </c:numRef>
          </c:val>
          <c:extLst>
            <c:ext xmlns:c16="http://schemas.microsoft.com/office/drawing/2014/chart" uri="{C3380CC4-5D6E-409C-BE32-E72D297353CC}">
              <c16:uniqueId val="{00000000-94A7-4301-974B-F049EFB806C4}"/>
            </c:ext>
          </c:extLst>
        </c:ser>
        <c:ser>
          <c:idx val="0"/>
          <c:order val="1"/>
          <c:tx>
            <c:strRef>
              <c:f>Sheet1!$A$3</c:f>
              <c:strCache>
                <c:ptCount val="1"/>
                <c:pt idx="0">
                  <c:v>lengua autonomica</c:v>
                </c:pt>
              </c:strCache>
            </c:strRef>
          </c:tx>
          <c:spPr>
            <a:solidFill>
              <a:srgbClr val="1F2A44"/>
            </a:solidFill>
            <a:ln>
              <a:noFill/>
            </a:ln>
            <a:effectLst/>
          </c:spPr>
          <c:invertIfNegative val="0"/>
          <c:dLbls>
            <c:numFmt formatCode="0.0&quot;%&quot;" sourceLinked="0"/>
            <c:spPr>
              <a:noFill/>
              <a:ln>
                <a:noFill/>
              </a:ln>
              <a:effectLst/>
            </c:spPr>
            <c:txPr>
              <a:bodyPr rot="0" spcFirstLastPara="1" vertOverflow="ellipsis" vert="horz" wrap="none" anchor="ctr" anchorCtr="1"/>
              <a:lstStyle/>
              <a:p>
                <a:pPr>
                  <a:defRPr sz="800" b="0" i="0" u="none" strike="noStrike" kern="1200" baseline="0">
                    <a:solidFill>
                      <a:schemeClr val="tx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Sheet1!$B$3</c:f>
              <c:numCache>
                <c:formatCode>General</c:formatCode>
                <c:ptCount val="1"/>
                <c:pt idx="0">
                  <c:v>10.4</c:v>
                </c:pt>
              </c:numCache>
            </c:numRef>
          </c:val>
          <c:extLst>
            <c:ext xmlns:c16="http://schemas.microsoft.com/office/drawing/2014/chart" uri="{C3380CC4-5D6E-409C-BE32-E72D297353CC}">
              <c16:uniqueId val="{00000001-94A7-4301-974B-F049EFB806C4}"/>
            </c:ext>
          </c:extLst>
        </c:ser>
        <c:ser>
          <c:idx val="1"/>
          <c:order val="2"/>
          <c:tx>
            <c:strRef>
              <c:f>Sheet1!$A$4</c:f>
              <c:strCache>
                <c:ptCount val="1"/>
                <c:pt idx="0">
                  <c:v>otro</c:v>
                </c:pt>
              </c:strCache>
            </c:strRef>
          </c:tx>
          <c:spPr>
            <a:solidFill>
              <a:schemeClr val="bg1">
                <a:lumMod val="50000"/>
              </a:schemeClr>
            </a:solidFill>
            <a:ln>
              <a:noFill/>
            </a:ln>
            <a:effectLst/>
          </c:spPr>
          <c:invertIfNegative val="0"/>
          <c:dLbls>
            <c:dLbl>
              <c:idx val="0"/>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8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94A7-4301-974B-F049EFB806C4}"/>
                </c:ext>
              </c:extLst>
            </c:dLbl>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9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6350" cap="flat" cmpd="sng" algn="ctr">
                      <a:solidFill>
                        <a:schemeClr val="tx1"/>
                      </a:solidFill>
                      <a:prstDash val="solid"/>
                      <a:round/>
                    </a:ln>
                    <a:effectLst/>
                  </c:spPr>
                </c15:leaderLines>
              </c:ext>
            </c:extLst>
          </c:dLbls>
          <c:cat>
            <c:strRef>
              <c:f>Sheet1!$B$1</c:f>
              <c:strCache>
                <c:ptCount val="1"/>
                <c:pt idx="0">
                  <c:v>total</c:v>
                </c:pt>
              </c:strCache>
            </c:strRef>
          </c:cat>
          <c:val>
            <c:numRef>
              <c:f>Sheet1!$B$4</c:f>
              <c:numCache>
                <c:formatCode>General</c:formatCode>
                <c:ptCount val="1"/>
                <c:pt idx="0">
                  <c:v>1.199999999999994</c:v>
                </c:pt>
              </c:numCache>
            </c:numRef>
          </c:val>
          <c:extLst>
            <c:ext xmlns:c16="http://schemas.microsoft.com/office/drawing/2014/chart" uri="{C3380CC4-5D6E-409C-BE32-E72D297353CC}">
              <c16:uniqueId val="{00000003-94A7-4301-974B-F049EFB806C4}"/>
            </c:ext>
          </c:extLst>
        </c:ser>
        <c:dLbls>
          <c:showLegendKey val="0"/>
          <c:showVal val="1"/>
          <c:showCatName val="0"/>
          <c:showSerName val="0"/>
          <c:showPercent val="0"/>
          <c:showBubbleSize val="0"/>
        </c:dLbls>
        <c:gapWidth val="40"/>
        <c:axId val="408369408"/>
        <c:axId val="408416640"/>
      </c:barChart>
      <c:catAx>
        <c:axId val="408369408"/>
        <c:scaling>
          <c:orientation val="maxMin"/>
        </c:scaling>
        <c:delete val="0"/>
        <c:axPos val="l"/>
        <c:numFmt formatCode="General" sourceLinked="0"/>
        <c:majorTickMark val="none"/>
        <c:minorTickMark val="none"/>
        <c:tickLblPos val="none"/>
        <c:spPr>
          <a:noFill/>
          <a:ln w="6350" cap="flat" cmpd="sng" algn="ctr">
            <a:noFill/>
            <a:prstDash val="solid"/>
            <a:round/>
          </a:ln>
          <a:effectLst/>
        </c:spPr>
        <c:txPr>
          <a:bodyPr rot="-60000000" spcFirstLastPara="1" vertOverflow="ellipsis" vert="horz" wrap="square" anchor="ctr" anchorCtr="1"/>
          <a:lstStyle/>
          <a:p>
            <a:pPr>
              <a:defRPr sz="1796" b="1" i="0" u="none" strike="noStrike" kern="1200" baseline="0">
                <a:solidFill>
                  <a:schemeClr val="tx1"/>
                </a:solidFill>
                <a:latin typeface="Arial"/>
                <a:ea typeface="Arial"/>
                <a:cs typeface="Arial"/>
              </a:defRPr>
            </a:pPr>
            <a:endParaRPr lang="es-ES"/>
          </a:p>
        </c:txPr>
        <c:crossAx val="408416640"/>
        <c:crosses val="autoZero"/>
        <c:auto val="1"/>
        <c:lblAlgn val="ctr"/>
        <c:lblOffset val="100"/>
        <c:noMultiLvlLbl val="0"/>
      </c:catAx>
      <c:valAx>
        <c:axId val="408416640"/>
        <c:scaling>
          <c:orientation val="minMax"/>
          <c:max val="150"/>
          <c:min val="0"/>
        </c:scaling>
        <c:delete val="1"/>
        <c:axPos val="t"/>
        <c:numFmt formatCode="General" sourceLinked="1"/>
        <c:majorTickMark val="out"/>
        <c:minorTickMark val="none"/>
        <c:tickLblPos val="nextTo"/>
        <c:crossAx val="408369408"/>
        <c:crosses val="autoZero"/>
        <c:crossBetween val="between"/>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796" b="1" i="0" u="none" strike="noStrike" baseline="0">
          <a:solidFill>
            <a:schemeClr val="tx1"/>
          </a:solidFill>
          <a:latin typeface="Arial"/>
          <a:ea typeface="Arial"/>
          <a:cs typeface="Arial"/>
        </a:defRPr>
      </a:pPr>
      <a:endParaRPr lang="es-E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1.5873015873015901E-3"/>
          <c:y val="2.10896309314587E-2"/>
          <c:w val="0.96200262096573863"/>
          <c:h val="0.97891027730280777"/>
        </c:manualLayout>
      </c:layout>
      <c:barChart>
        <c:barDir val="bar"/>
        <c:grouping val="clustered"/>
        <c:varyColors val="0"/>
        <c:ser>
          <c:idx val="2"/>
          <c:order val="0"/>
          <c:tx>
            <c:strRef>
              <c:f>Sheet1!$A$2</c:f>
              <c:strCache>
                <c:ptCount val="1"/>
                <c:pt idx="0">
                  <c:v>castellano</c:v>
                </c:pt>
              </c:strCache>
            </c:strRef>
          </c:tx>
          <c:spPr>
            <a:solidFill>
              <a:srgbClr val="A9B6D7"/>
            </a:solidFill>
            <a:ln>
              <a:noFill/>
            </a:ln>
            <a:effectLst/>
          </c:spPr>
          <c:invertIfNegative val="0"/>
          <c:dLbls>
            <c:numFmt formatCode="0.0&quot;%&quot;" sourceLinked="0"/>
            <c:spPr>
              <a:noFill/>
              <a:ln w="25347">
                <a:noFill/>
              </a:ln>
              <a:effectLst/>
            </c:spPr>
            <c:txPr>
              <a:bodyPr rot="0" spcFirstLastPara="1" vertOverflow="ellipsis" vert="horz" wrap="none" anchor="ctr" anchorCtr="1"/>
              <a:lstStyle/>
              <a:p>
                <a:pPr>
                  <a:defRPr sz="10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Sheet1!$B$2</c:f>
              <c:numCache>
                <c:formatCode>General</c:formatCode>
                <c:ptCount val="1"/>
                <c:pt idx="0">
                  <c:v>90.5</c:v>
                </c:pt>
              </c:numCache>
            </c:numRef>
          </c:val>
          <c:extLst>
            <c:ext xmlns:c16="http://schemas.microsoft.com/office/drawing/2014/chart" uri="{C3380CC4-5D6E-409C-BE32-E72D297353CC}">
              <c16:uniqueId val="{00000000-6121-4540-B2F6-9BE06A052436}"/>
            </c:ext>
          </c:extLst>
        </c:ser>
        <c:ser>
          <c:idx val="0"/>
          <c:order val="1"/>
          <c:tx>
            <c:strRef>
              <c:f>Sheet1!$A$3</c:f>
              <c:strCache>
                <c:ptCount val="1"/>
                <c:pt idx="0">
                  <c:v>lengua autonomica</c:v>
                </c:pt>
              </c:strCache>
            </c:strRef>
          </c:tx>
          <c:spPr>
            <a:solidFill>
              <a:srgbClr val="1F2A44"/>
            </a:solidFill>
            <a:ln>
              <a:noFill/>
            </a:ln>
            <a:effectLst/>
          </c:spPr>
          <c:invertIfNegative val="0"/>
          <c:dLbls>
            <c:numFmt formatCode="0.0&quot;%&quot;" sourceLinked="0"/>
            <c:spPr>
              <a:noFill/>
              <a:ln>
                <a:noFill/>
              </a:ln>
              <a:effectLst/>
            </c:spPr>
            <c:txPr>
              <a:bodyPr rot="0" spcFirstLastPara="1" vertOverflow="ellipsis" vert="horz" wrap="none" anchor="ctr" anchorCtr="1"/>
              <a:lstStyle/>
              <a:p>
                <a:pPr>
                  <a:defRPr sz="800" b="0" i="0" u="none" strike="noStrike" kern="1200" baseline="0">
                    <a:solidFill>
                      <a:schemeClr val="tx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Sheet1!$B$3</c:f>
              <c:numCache>
                <c:formatCode>General</c:formatCode>
                <c:ptCount val="1"/>
                <c:pt idx="0">
                  <c:v>5</c:v>
                </c:pt>
              </c:numCache>
            </c:numRef>
          </c:val>
          <c:extLst>
            <c:ext xmlns:c16="http://schemas.microsoft.com/office/drawing/2014/chart" uri="{C3380CC4-5D6E-409C-BE32-E72D297353CC}">
              <c16:uniqueId val="{00000001-6121-4540-B2F6-9BE06A052436}"/>
            </c:ext>
          </c:extLst>
        </c:ser>
        <c:ser>
          <c:idx val="1"/>
          <c:order val="2"/>
          <c:tx>
            <c:strRef>
              <c:f>Sheet1!$A$4</c:f>
              <c:strCache>
                <c:ptCount val="1"/>
                <c:pt idx="0">
                  <c:v>otro</c:v>
                </c:pt>
              </c:strCache>
            </c:strRef>
          </c:tx>
          <c:spPr>
            <a:solidFill>
              <a:schemeClr val="bg1">
                <a:lumMod val="50000"/>
              </a:schemeClr>
            </a:solidFill>
            <a:ln>
              <a:noFill/>
            </a:ln>
            <a:effectLst/>
          </c:spPr>
          <c:invertIfNegative val="0"/>
          <c:dLbls>
            <c:dLbl>
              <c:idx val="0"/>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8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6121-4540-B2F6-9BE06A052436}"/>
                </c:ext>
              </c:extLst>
            </c:dLbl>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9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6350" cap="flat" cmpd="sng" algn="ctr">
                      <a:solidFill>
                        <a:schemeClr val="tx1"/>
                      </a:solidFill>
                      <a:prstDash val="solid"/>
                      <a:round/>
                    </a:ln>
                    <a:effectLst/>
                  </c:spPr>
                </c15:leaderLines>
              </c:ext>
            </c:extLst>
          </c:dLbls>
          <c:cat>
            <c:strRef>
              <c:f>Sheet1!$B$1</c:f>
              <c:strCache>
                <c:ptCount val="1"/>
                <c:pt idx="0">
                  <c:v>total</c:v>
                </c:pt>
              </c:strCache>
            </c:strRef>
          </c:cat>
          <c:val>
            <c:numRef>
              <c:f>Sheet1!$B$4</c:f>
              <c:numCache>
                <c:formatCode>General</c:formatCode>
                <c:ptCount val="1"/>
                <c:pt idx="0">
                  <c:v>4.5</c:v>
                </c:pt>
              </c:numCache>
            </c:numRef>
          </c:val>
          <c:extLst>
            <c:ext xmlns:c16="http://schemas.microsoft.com/office/drawing/2014/chart" uri="{C3380CC4-5D6E-409C-BE32-E72D297353CC}">
              <c16:uniqueId val="{00000003-6121-4540-B2F6-9BE06A052436}"/>
            </c:ext>
          </c:extLst>
        </c:ser>
        <c:dLbls>
          <c:showLegendKey val="0"/>
          <c:showVal val="1"/>
          <c:showCatName val="0"/>
          <c:showSerName val="0"/>
          <c:showPercent val="0"/>
          <c:showBubbleSize val="0"/>
        </c:dLbls>
        <c:gapWidth val="40"/>
        <c:axId val="408369408"/>
        <c:axId val="408416640"/>
      </c:barChart>
      <c:catAx>
        <c:axId val="408369408"/>
        <c:scaling>
          <c:orientation val="maxMin"/>
        </c:scaling>
        <c:delete val="0"/>
        <c:axPos val="l"/>
        <c:numFmt formatCode="General" sourceLinked="0"/>
        <c:majorTickMark val="none"/>
        <c:minorTickMark val="none"/>
        <c:tickLblPos val="none"/>
        <c:spPr>
          <a:noFill/>
          <a:ln w="6350" cap="flat" cmpd="sng" algn="ctr">
            <a:noFill/>
            <a:prstDash val="solid"/>
            <a:round/>
          </a:ln>
          <a:effectLst/>
        </c:spPr>
        <c:txPr>
          <a:bodyPr rot="-60000000" spcFirstLastPara="1" vertOverflow="ellipsis" vert="horz" wrap="square" anchor="ctr" anchorCtr="1"/>
          <a:lstStyle/>
          <a:p>
            <a:pPr>
              <a:defRPr sz="1796" b="1" i="0" u="none" strike="noStrike" kern="1200" baseline="0">
                <a:solidFill>
                  <a:schemeClr val="tx1"/>
                </a:solidFill>
                <a:latin typeface="Arial"/>
                <a:ea typeface="Arial"/>
                <a:cs typeface="Arial"/>
              </a:defRPr>
            </a:pPr>
            <a:endParaRPr lang="es-ES"/>
          </a:p>
        </c:txPr>
        <c:crossAx val="408416640"/>
        <c:crosses val="autoZero"/>
        <c:auto val="1"/>
        <c:lblAlgn val="ctr"/>
        <c:lblOffset val="100"/>
        <c:noMultiLvlLbl val="0"/>
      </c:catAx>
      <c:valAx>
        <c:axId val="408416640"/>
        <c:scaling>
          <c:orientation val="minMax"/>
          <c:max val="150"/>
          <c:min val="0"/>
        </c:scaling>
        <c:delete val="1"/>
        <c:axPos val="t"/>
        <c:numFmt formatCode="General" sourceLinked="1"/>
        <c:majorTickMark val="out"/>
        <c:minorTickMark val="none"/>
        <c:tickLblPos val="nextTo"/>
        <c:crossAx val="408369408"/>
        <c:crosses val="autoZero"/>
        <c:crossBetween val="between"/>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796" b="1" i="0" u="none" strike="noStrike" baseline="0">
          <a:solidFill>
            <a:schemeClr val="tx1"/>
          </a:solidFill>
          <a:latin typeface="Arial"/>
          <a:ea typeface="Arial"/>
          <a:cs typeface="Arial"/>
        </a:defRPr>
      </a:pPr>
      <a:endParaRPr lang="es-E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1.5873015873015901E-3"/>
          <c:y val="2.10896309314587E-2"/>
          <c:w val="0.96200262096573863"/>
          <c:h val="0.97891027730280777"/>
        </c:manualLayout>
      </c:layout>
      <c:barChart>
        <c:barDir val="bar"/>
        <c:grouping val="clustered"/>
        <c:varyColors val="0"/>
        <c:ser>
          <c:idx val="2"/>
          <c:order val="0"/>
          <c:tx>
            <c:strRef>
              <c:f>Sheet1!$A$2</c:f>
              <c:strCache>
                <c:ptCount val="1"/>
                <c:pt idx="0">
                  <c:v>castellano</c:v>
                </c:pt>
              </c:strCache>
            </c:strRef>
          </c:tx>
          <c:spPr>
            <a:solidFill>
              <a:srgbClr val="A9B6D7"/>
            </a:solidFill>
            <a:ln>
              <a:noFill/>
            </a:ln>
            <a:effectLst/>
          </c:spPr>
          <c:invertIfNegative val="0"/>
          <c:dLbls>
            <c:numFmt formatCode="0.0&quot;%&quot;" sourceLinked="0"/>
            <c:spPr>
              <a:noFill/>
              <a:ln w="25347">
                <a:noFill/>
              </a:ln>
              <a:effectLst/>
            </c:spPr>
            <c:txPr>
              <a:bodyPr rot="0" spcFirstLastPara="1" vertOverflow="ellipsis" vert="horz" wrap="none" anchor="ctr" anchorCtr="1"/>
              <a:lstStyle/>
              <a:p>
                <a:pPr>
                  <a:defRPr sz="10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Sheet1!$B$2</c:f>
              <c:numCache>
                <c:formatCode>General</c:formatCode>
                <c:ptCount val="1"/>
                <c:pt idx="0">
                  <c:v>83</c:v>
                </c:pt>
              </c:numCache>
            </c:numRef>
          </c:val>
          <c:extLst>
            <c:ext xmlns:c16="http://schemas.microsoft.com/office/drawing/2014/chart" uri="{C3380CC4-5D6E-409C-BE32-E72D297353CC}">
              <c16:uniqueId val="{00000000-C738-4086-BE5F-9CEAB5C3CECD}"/>
            </c:ext>
          </c:extLst>
        </c:ser>
        <c:ser>
          <c:idx val="0"/>
          <c:order val="1"/>
          <c:tx>
            <c:strRef>
              <c:f>Sheet1!$A$3</c:f>
              <c:strCache>
                <c:ptCount val="1"/>
                <c:pt idx="0">
                  <c:v>lengua autonomica</c:v>
                </c:pt>
              </c:strCache>
            </c:strRef>
          </c:tx>
          <c:spPr>
            <a:solidFill>
              <a:srgbClr val="1F2A44"/>
            </a:solidFill>
            <a:ln>
              <a:noFill/>
            </a:ln>
            <a:effectLst/>
          </c:spPr>
          <c:invertIfNegative val="0"/>
          <c:dLbls>
            <c:numFmt formatCode="0.0&quot;%&quot;" sourceLinked="0"/>
            <c:spPr>
              <a:noFill/>
              <a:ln>
                <a:noFill/>
              </a:ln>
              <a:effectLst/>
            </c:spPr>
            <c:txPr>
              <a:bodyPr rot="0" spcFirstLastPara="1" vertOverflow="ellipsis" vert="horz" wrap="none" anchor="ctr" anchorCtr="1"/>
              <a:lstStyle/>
              <a:p>
                <a:pPr>
                  <a:defRPr sz="800" b="0" i="0" u="none" strike="noStrike" kern="1200" baseline="0">
                    <a:solidFill>
                      <a:schemeClr val="tx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Sheet1!$B$3</c:f>
              <c:numCache>
                <c:formatCode>General</c:formatCode>
                <c:ptCount val="1"/>
                <c:pt idx="0">
                  <c:v>8.1999999999999993</c:v>
                </c:pt>
              </c:numCache>
            </c:numRef>
          </c:val>
          <c:extLst>
            <c:ext xmlns:c16="http://schemas.microsoft.com/office/drawing/2014/chart" uri="{C3380CC4-5D6E-409C-BE32-E72D297353CC}">
              <c16:uniqueId val="{00000001-C738-4086-BE5F-9CEAB5C3CECD}"/>
            </c:ext>
          </c:extLst>
        </c:ser>
        <c:ser>
          <c:idx val="1"/>
          <c:order val="2"/>
          <c:tx>
            <c:strRef>
              <c:f>Sheet1!$A$4</c:f>
              <c:strCache>
                <c:ptCount val="1"/>
                <c:pt idx="0">
                  <c:v>otro</c:v>
                </c:pt>
              </c:strCache>
            </c:strRef>
          </c:tx>
          <c:spPr>
            <a:solidFill>
              <a:schemeClr val="bg1">
                <a:lumMod val="50000"/>
              </a:schemeClr>
            </a:solidFill>
            <a:ln>
              <a:noFill/>
            </a:ln>
            <a:effectLst/>
          </c:spPr>
          <c:invertIfNegative val="0"/>
          <c:dLbls>
            <c:dLbl>
              <c:idx val="0"/>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8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C738-4086-BE5F-9CEAB5C3CECD}"/>
                </c:ext>
              </c:extLst>
            </c:dLbl>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9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6350" cap="flat" cmpd="sng" algn="ctr">
                      <a:solidFill>
                        <a:schemeClr val="tx1"/>
                      </a:solidFill>
                      <a:prstDash val="solid"/>
                      <a:round/>
                    </a:ln>
                    <a:effectLst/>
                  </c:spPr>
                </c15:leaderLines>
              </c:ext>
            </c:extLst>
          </c:dLbls>
          <c:cat>
            <c:strRef>
              <c:f>Sheet1!$B$1</c:f>
              <c:strCache>
                <c:ptCount val="1"/>
                <c:pt idx="0">
                  <c:v>total</c:v>
                </c:pt>
              </c:strCache>
            </c:strRef>
          </c:cat>
          <c:val>
            <c:numRef>
              <c:f>Sheet1!$B$4</c:f>
              <c:numCache>
                <c:formatCode>General</c:formatCode>
                <c:ptCount val="1"/>
                <c:pt idx="0">
                  <c:v>8.8000000000000007</c:v>
                </c:pt>
              </c:numCache>
            </c:numRef>
          </c:val>
          <c:extLst>
            <c:ext xmlns:c16="http://schemas.microsoft.com/office/drawing/2014/chart" uri="{C3380CC4-5D6E-409C-BE32-E72D297353CC}">
              <c16:uniqueId val="{00000003-C738-4086-BE5F-9CEAB5C3CECD}"/>
            </c:ext>
          </c:extLst>
        </c:ser>
        <c:dLbls>
          <c:showLegendKey val="0"/>
          <c:showVal val="1"/>
          <c:showCatName val="0"/>
          <c:showSerName val="0"/>
          <c:showPercent val="0"/>
          <c:showBubbleSize val="0"/>
        </c:dLbls>
        <c:gapWidth val="40"/>
        <c:axId val="408369408"/>
        <c:axId val="408416640"/>
      </c:barChart>
      <c:catAx>
        <c:axId val="408369408"/>
        <c:scaling>
          <c:orientation val="maxMin"/>
        </c:scaling>
        <c:delete val="0"/>
        <c:axPos val="l"/>
        <c:numFmt formatCode="General" sourceLinked="0"/>
        <c:majorTickMark val="none"/>
        <c:minorTickMark val="none"/>
        <c:tickLblPos val="none"/>
        <c:spPr>
          <a:noFill/>
          <a:ln w="6350" cap="flat" cmpd="sng" algn="ctr">
            <a:noFill/>
            <a:prstDash val="solid"/>
            <a:round/>
          </a:ln>
          <a:effectLst/>
        </c:spPr>
        <c:txPr>
          <a:bodyPr rot="-60000000" spcFirstLastPara="1" vertOverflow="ellipsis" vert="horz" wrap="square" anchor="ctr" anchorCtr="1"/>
          <a:lstStyle/>
          <a:p>
            <a:pPr>
              <a:defRPr sz="1796" b="1" i="0" u="none" strike="noStrike" kern="1200" baseline="0">
                <a:solidFill>
                  <a:schemeClr val="tx1"/>
                </a:solidFill>
                <a:latin typeface="Arial"/>
                <a:ea typeface="Arial"/>
                <a:cs typeface="Arial"/>
              </a:defRPr>
            </a:pPr>
            <a:endParaRPr lang="es-ES"/>
          </a:p>
        </c:txPr>
        <c:crossAx val="408416640"/>
        <c:crosses val="autoZero"/>
        <c:auto val="1"/>
        <c:lblAlgn val="ctr"/>
        <c:lblOffset val="100"/>
        <c:noMultiLvlLbl val="0"/>
      </c:catAx>
      <c:valAx>
        <c:axId val="408416640"/>
        <c:scaling>
          <c:orientation val="minMax"/>
          <c:max val="150"/>
          <c:min val="0"/>
        </c:scaling>
        <c:delete val="1"/>
        <c:axPos val="t"/>
        <c:numFmt formatCode="General" sourceLinked="1"/>
        <c:majorTickMark val="out"/>
        <c:minorTickMark val="none"/>
        <c:tickLblPos val="nextTo"/>
        <c:crossAx val="408369408"/>
        <c:crosses val="autoZero"/>
        <c:crossBetween val="between"/>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796" b="1" i="0" u="none" strike="noStrike" baseline="0">
          <a:solidFill>
            <a:schemeClr val="tx1"/>
          </a:solidFill>
          <a:latin typeface="Arial"/>
          <a:ea typeface="Arial"/>
          <a:cs typeface="Arial"/>
        </a:defRPr>
      </a:pPr>
      <a:endParaRPr lang="es-E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1.5873015873015901E-3"/>
          <c:y val="2.10896309314587E-2"/>
          <c:w val="0.96200262096573863"/>
          <c:h val="0.97891027730280777"/>
        </c:manualLayout>
      </c:layout>
      <c:barChart>
        <c:barDir val="bar"/>
        <c:grouping val="clustered"/>
        <c:varyColors val="0"/>
        <c:ser>
          <c:idx val="2"/>
          <c:order val="0"/>
          <c:tx>
            <c:strRef>
              <c:f>Sheet1!$A$2</c:f>
              <c:strCache>
                <c:ptCount val="1"/>
                <c:pt idx="0">
                  <c:v>castellano</c:v>
                </c:pt>
              </c:strCache>
            </c:strRef>
          </c:tx>
          <c:spPr>
            <a:solidFill>
              <a:srgbClr val="A9B6D7"/>
            </a:solidFill>
            <a:ln>
              <a:noFill/>
            </a:ln>
            <a:effectLst/>
          </c:spPr>
          <c:invertIfNegative val="0"/>
          <c:dLbls>
            <c:numFmt formatCode="0.0&quot;%&quot;" sourceLinked="0"/>
            <c:spPr>
              <a:noFill/>
              <a:ln w="25347">
                <a:noFill/>
              </a:ln>
              <a:effectLst/>
            </c:spPr>
            <c:txPr>
              <a:bodyPr rot="0" spcFirstLastPara="1" vertOverflow="ellipsis" vert="horz" wrap="none" anchor="ctr" anchorCtr="1"/>
              <a:lstStyle/>
              <a:p>
                <a:pPr>
                  <a:defRPr sz="10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Sheet1!$B$2</c:f>
              <c:numCache>
                <c:formatCode>General</c:formatCode>
                <c:ptCount val="1"/>
                <c:pt idx="0">
                  <c:v>83.1</c:v>
                </c:pt>
              </c:numCache>
            </c:numRef>
          </c:val>
          <c:extLst>
            <c:ext xmlns:c16="http://schemas.microsoft.com/office/drawing/2014/chart" uri="{C3380CC4-5D6E-409C-BE32-E72D297353CC}">
              <c16:uniqueId val="{00000000-5C41-4EF2-9C21-31862247FC12}"/>
            </c:ext>
          </c:extLst>
        </c:ser>
        <c:ser>
          <c:idx val="0"/>
          <c:order val="1"/>
          <c:tx>
            <c:strRef>
              <c:f>Sheet1!$A$3</c:f>
              <c:strCache>
                <c:ptCount val="1"/>
                <c:pt idx="0">
                  <c:v>lengua autonomica</c:v>
                </c:pt>
              </c:strCache>
            </c:strRef>
          </c:tx>
          <c:spPr>
            <a:solidFill>
              <a:srgbClr val="1F2A44"/>
            </a:solidFill>
            <a:ln>
              <a:noFill/>
            </a:ln>
            <a:effectLst/>
          </c:spPr>
          <c:invertIfNegative val="0"/>
          <c:dLbls>
            <c:numFmt formatCode="0.0&quot;%&quot;" sourceLinked="0"/>
            <c:spPr>
              <a:noFill/>
              <a:ln>
                <a:noFill/>
              </a:ln>
              <a:effectLst/>
            </c:spPr>
            <c:txPr>
              <a:bodyPr rot="0" spcFirstLastPara="1" vertOverflow="ellipsis" vert="horz" wrap="none" anchor="ctr" anchorCtr="1"/>
              <a:lstStyle/>
              <a:p>
                <a:pPr>
                  <a:defRPr sz="800" b="0" i="0" u="none" strike="noStrike" kern="1200" baseline="0">
                    <a:solidFill>
                      <a:schemeClr val="tx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Sheet1!$B$3</c:f>
              <c:numCache>
                <c:formatCode>General</c:formatCode>
                <c:ptCount val="1"/>
                <c:pt idx="0">
                  <c:v>12.4</c:v>
                </c:pt>
              </c:numCache>
            </c:numRef>
          </c:val>
          <c:extLst>
            <c:ext xmlns:c16="http://schemas.microsoft.com/office/drawing/2014/chart" uri="{C3380CC4-5D6E-409C-BE32-E72D297353CC}">
              <c16:uniqueId val="{00000001-5C41-4EF2-9C21-31862247FC12}"/>
            </c:ext>
          </c:extLst>
        </c:ser>
        <c:ser>
          <c:idx val="1"/>
          <c:order val="2"/>
          <c:tx>
            <c:strRef>
              <c:f>Sheet1!$A$4</c:f>
              <c:strCache>
                <c:ptCount val="1"/>
                <c:pt idx="0">
                  <c:v>otro</c:v>
                </c:pt>
              </c:strCache>
            </c:strRef>
          </c:tx>
          <c:spPr>
            <a:solidFill>
              <a:schemeClr val="bg1">
                <a:lumMod val="50000"/>
              </a:schemeClr>
            </a:solidFill>
            <a:ln>
              <a:noFill/>
            </a:ln>
            <a:effectLst/>
          </c:spPr>
          <c:invertIfNegative val="0"/>
          <c:dLbls>
            <c:dLbl>
              <c:idx val="0"/>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8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5C41-4EF2-9C21-31862247FC12}"/>
                </c:ext>
              </c:extLst>
            </c:dLbl>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9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6350" cap="flat" cmpd="sng" algn="ctr">
                      <a:solidFill>
                        <a:schemeClr val="tx1"/>
                      </a:solidFill>
                      <a:prstDash val="solid"/>
                      <a:round/>
                    </a:ln>
                    <a:effectLst/>
                  </c:spPr>
                </c15:leaderLines>
              </c:ext>
            </c:extLst>
          </c:dLbls>
          <c:cat>
            <c:strRef>
              <c:f>Sheet1!$B$1</c:f>
              <c:strCache>
                <c:ptCount val="1"/>
                <c:pt idx="0">
                  <c:v>total</c:v>
                </c:pt>
              </c:strCache>
            </c:strRef>
          </c:cat>
          <c:val>
            <c:numRef>
              <c:f>Sheet1!$B$4</c:f>
              <c:numCache>
                <c:formatCode>General</c:formatCode>
                <c:ptCount val="1"/>
                <c:pt idx="0">
                  <c:v>4.5000000000000053</c:v>
                </c:pt>
              </c:numCache>
            </c:numRef>
          </c:val>
          <c:extLst>
            <c:ext xmlns:c16="http://schemas.microsoft.com/office/drawing/2014/chart" uri="{C3380CC4-5D6E-409C-BE32-E72D297353CC}">
              <c16:uniqueId val="{00000003-5C41-4EF2-9C21-31862247FC12}"/>
            </c:ext>
          </c:extLst>
        </c:ser>
        <c:dLbls>
          <c:showLegendKey val="0"/>
          <c:showVal val="1"/>
          <c:showCatName val="0"/>
          <c:showSerName val="0"/>
          <c:showPercent val="0"/>
          <c:showBubbleSize val="0"/>
        </c:dLbls>
        <c:gapWidth val="40"/>
        <c:axId val="408369408"/>
        <c:axId val="408416640"/>
      </c:barChart>
      <c:catAx>
        <c:axId val="408369408"/>
        <c:scaling>
          <c:orientation val="maxMin"/>
        </c:scaling>
        <c:delete val="0"/>
        <c:axPos val="l"/>
        <c:numFmt formatCode="General" sourceLinked="0"/>
        <c:majorTickMark val="none"/>
        <c:minorTickMark val="none"/>
        <c:tickLblPos val="none"/>
        <c:spPr>
          <a:noFill/>
          <a:ln w="6350" cap="flat" cmpd="sng" algn="ctr">
            <a:noFill/>
            <a:prstDash val="solid"/>
            <a:round/>
          </a:ln>
          <a:effectLst/>
        </c:spPr>
        <c:txPr>
          <a:bodyPr rot="-60000000" spcFirstLastPara="1" vertOverflow="ellipsis" vert="horz" wrap="square" anchor="ctr" anchorCtr="1"/>
          <a:lstStyle/>
          <a:p>
            <a:pPr>
              <a:defRPr sz="1796" b="1" i="0" u="none" strike="noStrike" kern="1200" baseline="0">
                <a:solidFill>
                  <a:schemeClr val="tx1"/>
                </a:solidFill>
                <a:latin typeface="Arial"/>
                <a:ea typeface="Arial"/>
                <a:cs typeface="Arial"/>
              </a:defRPr>
            </a:pPr>
            <a:endParaRPr lang="es-ES"/>
          </a:p>
        </c:txPr>
        <c:crossAx val="408416640"/>
        <c:crosses val="autoZero"/>
        <c:auto val="1"/>
        <c:lblAlgn val="ctr"/>
        <c:lblOffset val="100"/>
        <c:noMultiLvlLbl val="0"/>
      </c:catAx>
      <c:valAx>
        <c:axId val="408416640"/>
        <c:scaling>
          <c:orientation val="minMax"/>
          <c:max val="150"/>
          <c:min val="0"/>
        </c:scaling>
        <c:delete val="1"/>
        <c:axPos val="t"/>
        <c:numFmt formatCode="General" sourceLinked="1"/>
        <c:majorTickMark val="out"/>
        <c:minorTickMark val="none"/>
        <c:tickLblPos val="nextTo"/>
        <c:crossAx val="408369408"/>
        <c:crosses val="autoZero"/>
        <c:crossBetween val="between"/>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796" b="1" i="0" u="none" strike="noStrike" baseline="0">
          <a:solidFill>
            <a:schemeClr val="tx1"/>
          </a:solidFill>
          <a:latin typeface="Arial"/>
          <a:ea typeface="Arial"/>
          <a:cs typeface="Arial"/>
        </a:defRPr>
      </a:pPr>
      <a:endParaRPr lang="es-E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1.5873015873015901E-3"/>
          <c:y val="2.10896309314587E-2"/>
          <c:w val="0.96200262096573863"/>
          <c:h val="0.97891027730280777"/>
        </c:manualLayout>
      </c:layout>
      <c:barChart>
        <c:barDir val="bar"/>
        <c:grouping val="clustered"/>
        <c:varyColors val="0"/>
        <c:ser>
          <c:idx val="2"/>
          <c:order val="0"/>
          <c:tx>
            <c:strRef>
              <c:f>Sheet1!$A$2</c:f>
              <c:strCache>
                <c:ptCount val="1"/>
                <c:pt idx="0">
                  <c:v>castellano</c:v>
                </c:pt>
              </c:strCache>
            </c:strRef>
          </c:tx>
          <c:spPr>
            <a:solidFill>
              <a:srgbClr val="A9B6D7"/>
            </a:solidFill>
            <a:ln>
              <a:noFill/>
            </a:ln>
            <a:effectLst/>
          </c:spPr>
          <c:invertIfNegative val="0"/>
          <c:dLbls>
            <c:numFmt formatCode="0.0&quot;%&quot;" sourceLinked="0"/>
            <c:spPr>
              <a:noFill/>
              <a:ln w="25347">
                <a:noFill/>
              </a:ln>
              <a:effectLst/>
            </c:spPr>
            <c:txPr>
              <a:bodyPr rot="0" spcFirstLastPara="1" vertOverflow="ellipsis" vert="horz" wrap="none" anchor="ctr" anchorCtr="1"/>
              <a:lstStyle/>
              <a:p>
                <a:pPr>
                  <a:defRPr sz="10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Sheet1!$B$2</c:f>
              <c:numCache>
                <c:formatCode>General</c:formatCode>
                <c:ptCount val="1"/>
                <c:pt idx="0">
                  <c:v>82</c:v>
                </c:pt>
              </c:numCache>
            </c:numRef>
          </c:val>
          <c:extLst>
            <c:ext xmlns:c16="http://schemas.microsoft.com/office/drawing/2014/chart" uri="{C3380CC4-5D6E-409C-BE32-E72D297353CC}">
              <c16:uniqueId val="{00000000-10A9-4DD2-BCC9-609FF0C931DC}"/>
            </c:ext>
          </c:extLst>
        </c:ser>
        <c:ser>
          <c:idx val="0"/>
          <c:order val="1"/>
          <c:tx>
            <c:strRef>
              <c:f>Sheet1!$A$3</c:f>
              <c:strCache>
                <c:ptCount val="1"/>
                <c:pt idx="0">
                  <c:v>lengua autonomica</c:v>
                </c:pt>
              </c:strCache>
            </c:strRef>
          </c:tx>
          <c:spPr>
            <a:solidFill>
              <a:srgbClr val="1F2A44"/>
            </a:solidFill>
            <a:ln>
              <a:noFill/>
            </a:ln>
            <a:effectLst/>
          </c:spPr>
          <c:invertIfNegative val="0"/>
          <c:dLbls>
            <c:numFmt formatCode="0.0&quot;%&quot;" sourceLinked="0"/>
            <c:spPr>
              <a:noFill/>
              <a:ln>
                <a:noFill/>
              </a:ln>
              <a:effectLst/>
            </c:spPr>
            <c:txPr>
              <a:bodyPr rot="0" spcFirstLastPara="1" vertOverflow="ellipsis" vert="horz" wrap="none" anchor="ctr" anchorCtr="1"/>
              <a:lstStyle/>
              <a:p>
                <a:pPr>
                  <a:defRPr sz="800" b="0" i="0" u="none" strike="noStrike" kern="1200" baseline="0">
                    <a:solidFill>
                      <a:schemeClr val="tx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Sheet1!$B$3</c:f>
              <c:numCache>
                <c:formatCode>General</c:formatCode>
                <c:ptCount val="1"/>
                <c:pt idx="0">
                  <c:v>11.5</c:v>
                </c:pt>
              </c:numCache>
            </c:numRef>
          </c:val>
          <c:extLst>
            <c:ext xmlns:c16="http://schemas.microsoft.com/office/drawing/2014/chart" uri="{C3380CC4-5D6E-409C-BE32-E72D297353CC}">
              <c16:uniqueId val="{00000001-10A9-4DD2-BCC9-609FF0C931DC}"/>
            </c:ext>
          </c:extLst>
        </c:ser>
        <c:ser>
          <c:idx val="1"/>
          <c:order val="2"/>
          <c:tx>
            <c:strRef>
              <c:f>Sheet1!$A$4</c:f>
              <c:strCache>
                <c:ptCount val="1"/>
                <c:pt idx="0">
                  <c:v>otro</c:v>
                </c:pt>
              </c:strCache>
            </c:strRef>
          </c:tx>
          <c:spPr>
            <a:solidFill>
              <a:schemeClr val="bg1">
                <a:lumMod val="50000"/>
              </a:schemeClr>
            </a:solidFill>
            <a:ln>
              <a:noFill/>
            </a:ln>
            <a:effectLst/>
          </c:spPr>
          <c:invertIfNegative val="0"/>
          <c:dLbls>
            <c:dLbl>
              <c:idx val="0"/>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8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10A9-4DD2-BCC9-609FF0C931DC}"/>
                </c:ext>
              </c:extLst>
            </c:dLbl>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9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6350" cap="flat" cmpd="sng" algn="ctr">
                      <a:solidFill>
                        <a:schemeClr val="tx1"/>
                      </a:solidFill>
                      <a:prstDash val="solid"/>
                      <a:round/>
                    </a:ln>
                    <a:effectLst/>
                  </c:spPr>
                </c15:leaderLines>
              </c:ext>
            </c:extLst>
          </c:dLbls>
          <c:cat>
            <c:strRef>
              <c:f>Sheet1!$B$1</c:f>
              <c:strCache>
                <c:ptCount val="1"/>
                <c:pt idx="0">
                  <c:v>total</c:v>
                </c:pt>
              </c:strCache>
            </c:strRef>
          </c:cat>
          <c:val>
            <c:numRef>
              <c:f>Sheet1!$B$4</c:f>
              <c:numCache>
                <c:formatCode>General</c:formatCode>
                <c:ptCount val="1"/>
                <c:pt idx="0">
                  <c:v>6.5</c:v>
                </c:pt>
              </c:numCache>
            </c:numRef>
          </c:val>
          <c:extLst>
            <c:ext xmlns:c16="http://schemas.microsoft.com/office/drawing/2014/chart" uri="{C3380CC4-5D6E-409C-BE32-E72D297353CC}">
              <c16:uniqueId val="{00000003-10A9-4DD2-BCC9-609FF0C931DC}"/>
            </c:ext>
          </c:extLst>
        </c:ser>
        <c:dLbls>
          <c:showLegendKey val="0"/>
          <c:showVal val="1"/>
          <c:showCatName val="0"/>
          <c:showSerName val="0"/>
          <c:showPercent val="0"/>
          <c:showBubbleSize val="0"/>
        </c:dLbls>
        <c:gapWidth val="40"/>
        <c:axId val="408369408"/>
        <c:axId val="408416640"/>
      </c:barChart>
      <c:catAx>
        <c:axId val="408369408"/>
        <c:scaling>
          <c:orientation val="maxMin"/>
        </c:scaling>
        <c:delete val="0"/>
        <c:axPos val="l"/>
        <c:numFmt formatCode="General" sourceLinked="0"/>
        <c:majorTickMark val="none"/>
        <c:minorTickMark val="none"/>
        <c:tickLblPos val="none"/>
        <c:spPr>
          <a:noFill/>
          <a:ln w="6350" cap="flat" cmpd="sng" algn="ctr">
            <a:noFill/>
            <a:prstDash val="solid"/>
            <a:round/>
          </a:ln>
          <a:effectLst/>
        </c:spPr>
        <c:txPr>
          <a:bodyPr rot="-60000000" spcFirstLastPara="1" vertOverflow="ellipsis" vert="horz" wrap="square" anchor="ctr" anchorCtr="1"/>
          <a:lstStyle/>
          <a:p>
            <a:pPr>
              <a:defRPr sz="1796" b="1" i="0" u="none" strike="noStrike" kern="1200" baseline="0">
                <a:solidFill>
                  <a:schemeClr val="tx1"/>
                </a:solidFill>
                <a:latin typeface="Arial"/>
                <a:ea typeface="Arial"/>
                <a:cs typeface="Arial"/>
              </a:defRPr>
            </a:pPr>
            <a:endParaRPr lang="es-ES"/>
          </a:p>
        </c:txPr>
        <c:crossAx val="408416640"/>
        <c:crosses val="autoZero"/>
        <c:auto val="1"/>
        <c:lblAlgn val="ctr"/>
        <c:lblOffset val="100"/>
        <c:noMultiLvlLbl val="0"/>
      </c:catAx>
      <c:valAx>
        <c:axId val="408416640"/>
        <c:scaling>
          <c:orientation val="minMax"/>
          <c:max val="150"/>
          <c:min val="0"/>
        </c:scaling>
        <c:delete val="1"/>
        <c:axPos val="t"/>
        <c:numFmt formatCode="General" sourceLinked="1"/>
        <c:majorTickMark val="out"/>
        <c:minorTickMark val="none"/>
        <c:tickLblPos val="nextTo"/>
        <c:crossAx val="408369408"/>
        <c:crosses val="autoZero"/>
        <c:crossBetween val="between"/>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796" b="1" i="0" u="none" strike="noStrike" baseline="0">
          <a:solidFill>
            <a:schemeClr val="tx1"/>
          </a:solidFill>
          <a:latin typeface="Arial"/>
          <a:ea typeface="Arial"/>
          <a:cs typeface="Arial"/>
        </a:defRPr>
      </a:pPr>
      <a:endParaRPr lang="es-E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1.5873015873015901E-3"/>
          <c:y val="2.10896309314587E-2"/>
          <c:w val="0.96200262096573863"/>
          <c:h val="0.97891027730280777"/>
        </c:manualLayout>
      </c:layout>
      <c:barChart>
        <c:barDir val="bar"/>
        <c:grouping val="clustered"/>
        <c:varyColors val="0"/>
        <c:ser>
          <c:idx val="2"/>
          <c:order val="0"/>
          <c:tx>
            <c:strRef>
              <c:f>Sheet1!$A$2</c:f>
              <c:strCache>
                <c:ptCount val="1"/>
                <c:pt idx="0">
                  <c:v>castellano</c:v>
                </c:pt>
              </c:strCache>
            </c:strRef>
          </c:tx>
          <c:spPr>
            <a:solidFill>
              <a:srgbClr val="A9B6D7"/>
            </a:solidFill>
            <a:ln>
              <a:noFill/>
            </a:ln>
            <a:effectLst/>
          </c:spPr>
          <c:invertIfNegative val="0"/>
          <c:dLbls>
            <c:numFmt formatCode="0.0&quot;%&quot;" sourceLinked="0"/>
            <c:spPr>
              <a:noFill/>
              <a:ln w="25347">
                <a:noFill/>
              </a:ln>
              <a:effectLst/>
            </c:spPr>
            <c:txPr>
              <a:bodyPr rot="0" spcFirstLastPara="1" vertOverflow="ellipsis" vert="horz" wrap="none" anchor="ctr" anchorCtr="1"/>
              <a:lstStyle/>
              <a:p>
                <a:pPr>
                  <a:defRPr sz="10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Sheet1!$B$2</c:f>
              <c:numCache>
                <c:formatCode>General</c:formatCode>
                <c:ptCount val="1"/>
                <c:pt idx="0">
                  <c:v>88</c:v>
                </c:pt>
              </c:numCache>
            </c:numRef>
          </c:val>
          <c:extLst>
            <c:ext xmlns:c16="http://schemas.microsoft.com/office/drawing/2014/chart" uri="{C3380CC4-5D6E-409C-BE32-E72D297353CC}">
              <c16:uniqueId val="{00000000-CF7C-4759-82A5-25F03BAD32DF}"/>
            </c:ext>
          </c:extLst>
        </c:ser>
        <c:ser>
          <c:idx val="0"/>
          <c:order val="1"/>
          <c:tx>
            <c:strRef>
              <c:f>Sheet1!$A$3</c:f>
              <c:strCache>
                <c:ptCount val="1"/>
                <c:pt idx="0">
                  <c:v>lengua autonomica</c:v>
                </c:pt>
              </c:strCache>
            </c:strRef>
          </c:tx>
          <c:spPr>
            <a:solidFill>
              <a:srgbClr val="1F2A44"/>
            </a:solidFill>
            <a:ln>
              <a:noFill/>
            </a:ln>
            <a:effectLst/>
          </c:spPr>
          <c:invertIfNegative val="0"/>
          <c:dLbls>
            <c:numFmt formatCode="0.0&quot;%&quot;" sourceLinked="0"/>
            <c:spPr>
              <a:noFill/>
              <a:ln>
                <a:noFill/>
              </a:ln>
              <a:effectLst/>
            </c:spPr>
            <c:txPr>
              <a:bodyPr rot="0" spcFirstLastPara="1" vertOverflow="ellipsis" vert="horz" wrap="none" anchor="ctr" anchorCtr="1"/>
              <a:lstStyle/>
              <a:p>
                <a:pPr>
                  <a:defRPr sz="800" b="0" i="0" u="none" strike="noStrike" kern="1200" baseline="0">
                    <a:solidFill>
                      <a:schemeClr val="tx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Sheet1!$B$3</c:f>
              <c:numCache>
                <c:formatCode>General</c:formatCode>
                <c:ptCount val="1"/>
                <c:pt idx="0">
                  <c:v>8.1</c:v>
                </c:pt>
              </c:numCache>
            </c:numRef>
          </c:val>
          <c:extLst>
            <c:ext xmlns:c16="http://schemas.microsoft.com/office/drawing/2014/chart" uri="{C3380CC4-5D6E-409C-BE32-E72D297353CC}">
              <c16:uniqueId val="{00000001-CF7C-4759-82A5-25F03BAD32DF}"/>
            </c:ext>
          </c:extLst>
        </c:ser>
        <c:ser>
          <c:idx val="1"/>
          <c:order val="2"/>
          <c:tx>
            <c:strRef>
              <c:f>Sheet1!$A$4</c:f>
              <c:strCache>
                <c:ptCount val="1"/>
                <c:pt idx="0">
                  <c:v>otro</c:v>
                </c:pt>
              </c:strCache>
            </c:strRef>
          </c:tx>
          <c:spPr>
            <a:solidFill>
              <a:schemeClr val="bg1">
                <a:lumMod val="50000"/>
              </a:schemeClr>
            </a:solidFill>
            <a:ln>
              <a:noFill/>
            </a:ln>
            <a:effectLst/>
          </c:spPr>
          <c:invertIfNegative val="0"/>
          <c:dLbls>
            <c:dLbl>
              <c:idx val="0"/>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8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CF7C-4759-82A5-25F03BAD32DF}"/>
                </c:ext>
              </c:extLst>
            </c:dLbl>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9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6350" cap="flat" cmpd="sng" algn="ctr">
                      <a:solidFill>
                        <a:schemeClr val="tx1"/>
                      </a:solidFill>
                      <a:prstDash val="solid"/>
                      <a:round/>
                    </a:ln>
                    <a:effectLst/>
                  </c:spPr>
                </c15:leaderLines>
              </c:ext>
            </c:extLst>
          </c:dLbls>
          <c:cat>
            <c:strRef>
              <c:f>Sheet1!$B$1</c:f>
              <c:strCache>
                <c:ptCount val="1"/>
                <c:pt idx="0">
                  <c:v>total</c:v>
                </c:pt>
              </c:strCache>
            </c:strRef>
          </c:cat>
          <c:val>
            <c:numRef>
              <c:f>Sheet1!$B$4</c:f>
              <c:numCache>
                <c:formatCode>General</c:formatCode>
                <c:ptCount val="1"/>
                <c:pt idx="0">
                  <c:v>3.9000000000000004</c:v>
                </c:pt>
              </c:numCache>
            </c:numRef>
          </c:val>
          <c:extLst>
            <c:ext xmlns:c16="http://schemas.microsoft.com/office/drawing/2014/chart" uri="{C3380CC4-5D6E-409C-BE32-E72D297353CC}">
              <c16:uniqueId val="{00000003-CF7C-4759-82A5-25F03BAD32DF}"/>
            </c:ext>
          </c:extLst>
        </c:ser>
        <c:dLbls>
          <c:showLegendKey val="0"/>
          <c:showVal val="1"/>
          <c:showCatName val="0"/>
          <c:showSerName val="0"/>
          <c:showPercent val="0"/>
          <c:showBubbleSize val="0"/>
        </c:dLbls>
        <c:gapWidth val="40"/>
        <c:axId val="408369408"/>
        <c:axId val="408416640"/>
      </c:barChart>
      <c:catAx>
        <c:axId val="408369408"/>
        <c:scaling>
          <c:orientation val="maxMin"/>
        </c:scaling>
        <c:delete val="0"/>
        <c:axPos val="l"/>
        <c:numFmt formatCode="General" sourceLinked="0"/>
        <c:majorTickMark val="none"/>
        <c:minorTickMark val="none"/>
        <c:tickLblPos val="none"/>
        <c:spPr>
          <a:noFill/>
          <a:ln w="6350" cap="flat" cmpd="sng" algn="ctr">
            <a:noFill/>
            <a:prstDash val="solid"/>
            <a:round/>
          </a:ln>
          <a:effectLst/>
        </c:spPr>
        <c:txPr>
          <a:bodyPr rot="-60000000" spcFirstLastPara="1" vertOverflow="ellipsis" vert="horz" wrap="square" anchor="ctr" anchorCtr="1"/>
          <a:lstStyle/>
          <a:p>
            <a:pPr>
              <a:defRPr sz="1796" b="1" i="0" u="none" strike="noStrike" kern="1200" baseline="0">
                <a:solidFill>
                  <a:schemeClr val="tx1"/>
                </a:solidFill>
                <a:latin typeface="Arial"/>
                <a:ea typeface="Arial"/>
                <a:cs typeface="Arial"/>
              </a:defRPr>
            </a:pPr>
            <a:endParaRPr lang="es-ES"/>
          </a:p>
        </c:txPr>
        <c:crossAx val="408416640"/>
        <c:crosses val="autoZero"/>
        <c:auto val="1"/>
        <c:lblAlgn val="ctr"/>
        <c:lblOffset val="100"/>
        <c:noMultiLvlLbl val="0"/>
      </c:catAx>
      <c:valAx>
        <c:axId val="408416640"/>
        <c:scaling>
          <c:orientation val="minMax"/>
          <c:max val="150"/>
          <c:min val="0"/>
        </c:scaling>
        <c:delete val="1"/>
        <c:axPos val="t"/>
        <c:numFmt formatCode="General" sourceLinked="1"/>
        <c:majorTickMark val="out"/>
        <c:minorTickMark val="none"/>
        <c:tickLblPos val="nextTo"/>
        <c:crossAx val="408369408"/>
        <c:crosses val="autoZero"/>
        <c:crossBetween val="between"/>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796" b="1" i="0" u="none" strike="noStrike" baseline="0">
          <a:solidFill>
            <a:schemeClr val="tx1"/>
          </a:solidFill>
          <a:latin typeface="Arial"/>
          <a:ea typeface="Arial"/>
          <a:cs typeface="Arial"/>
        </a:defRPr>
      </a:pPr>
      <a:endParaRPr lang="es-E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1.5873015873015901E-3"/>
          <c:y val="2.10896309314587E-2"/>
          <c:w val="0.96200262096573863"/>
          <c:h val="0.97891027730280777"/>
        </c:manualLayout>
      </c:layout>
      <c:barChart>
        <c:barDir val="bar"/>
        <c:grouping val="clustered"/>
        <c:varyColors val="0"/>
        <c:ser>
          <c:idx val="2"/>
          <c:order val="0"/>
          <c:tx>
            <c:strRef>
              <c:f>Sheet1!$A$2</c:f>
              <c:strCache>
                <c:ptCount val="1"/>
                <c:pt idx="0">
                  <c:v>castellano</c:v>
                </c:pt>
              </c:strCache>
            </c:strRef>
          </c:tx>
          <c:spPr>
            <a:solidFill>
              <a:srgbClr val="A9B6D7"/>
            </a:solidFill>
            <a:ln>
              <a:noFill/>
            </a:ln>
            <a:effectLst/>
          </c:spPr>
          <c:invertIfNegative val="0"/>
          <c:dLbls>
            <c:numFmt formatCode="0.0&quot;%&quot;" sourceLinked="0"/>
            <c:spPr>
              <a:noFill/>
              <a:ln w="25347">
                <a:noFill/>
              </a:ln>
              <a:effectLst/>
            </c:spPr>
            <c:txPr>
              <a:bodyPr rot="0" spcFirstLastPara="1" vertOverflow="ellipsis" vert="horz" wrap="none" anchor="ctr" anchorCtr="1"/>
              <a:lstStyle/>
              <a:p>
                <a:pPr>
                  <a:defRPr sz="10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Sheet1!$B$2</c:f>
              <c:numCache>
                <c:formatCode>General</c:formatCode>
                <c:ptCount val="1"/>
                <c:pt idx="0">
                  <c:v>87.7</c:v>
                </c:pt>
              </c:numCache>
            </c:numRef>
          </c:val>
          <c:extLst>
            <c:ext xmlns:c16="http://schemas.microsoft.com/office/drawing/2014/chart" uri="{C3380CC4-5D6E-409C-BE32-E72D297353CC}">
              <c16:uniqueId val="{00000000-C738-4086-BE5F-9CEAB5C3CECD}"/>
            </c:ext>
          </c:extLst>
        </c:ser>
        <c:ser>
          <c:idx val="0"/>
          <c:order val="1"/>
          <c:tx>
            <c:strRef>
              <c:f>Sheet1!$A$3</c:f>
              <c:strCache>
                <c:ptCount val="1"/>
                <c:pt idx="0">
                  <c:v>lengua autonomica</c:v>
                </c:pt>
              </c:strCache>
            </c:strRef>
          </c:tx>
          <c:spPr>
            <a:solidFill>
              <a:srgbClr val="1F2A44"/>
            </a:solidFill>
            <a:ln>
              <a:noFill/>
            </a:ln>
            <a:effectLst/>
          </c:spPr>
          <c:invertIfNegative val="0"/>
          <c:dLbls>
            <c:numFmt formatCode="0.0&quot;%&quot;" sourceLinked="0"/>
            <c:spPr>
              <a:noFill/>
              <a:ln>
                <a:noFill/>
              </a:ln>
              <a:effectLst/>
            </c:spPr>
            <c:txPr>
              <a:bodyPr rot="0" spcFirstLastPara="1" vertOverflow="ellipsis" vert="horz" wrap="none" anchor="ctr" anchorCtr="1"/>
              <a:lstStyle/>
              <a:p>
                <a:pPr>
                  <a:defRPr sz="800" b="0" i="0" u="none" strike="noStrike" kern="1200" baseline="0">
                    <a:solidFill>
                      <a:schemeClr val="tx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Sheet1!$B$3</c:f>
              <c:numCache>
                <c:formatCode>General</c:formatCode>
                <c:ptCount val="1"/>
                <c:pt idx="0">
                  <c:v>5.9</c:v>
                </c:pt>
              </c:numCache>
            </c:numRef>
          </c:val>
          <c:extLst>
            <c:ext xmlns:c16="http://schemas.microsoft.com/office/drawing/2014/chart" uri="{C3380CC4-5D6E-409C-BE32-E72D297353CC}">
              <c16:uniqueId val="{00000001-C738-4086-BE5F-9CEAB5C3CECD}"/>
            </c:ext>
          </c:extLst>
        </c:ser>
        <c:ser>
          <c:idx val="1"/>
          <c:order val="2"/>
          <c:tx>
            <c:strRef>
              <c:f>Sheet1!$A$4</c:f>
              <c:strCache>
                <c:ptCount val="1"/>
                <c:pt idx="0">
                  <c:v>otro</c:v>
                </c:pt>
              </c:strCache>
            </c:strRef>
          </c:tx>
          <c:spPr>
            <a:solidFill>
              <a:schemeClr val="bg1">
                <a:lumMod val="50000"/>
              </a:schemeClr>
            </a:solidFill>
            <a:ln>
              <a:noFill/>
            </a:ln>
            <a:effectLst/>
          </c:spPr>
          <c:invertIfNegative val="0"/>
          <c:dLbls>
            <c:dLbl>
              <c:idx val="0"/>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8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C738-4086-BE5F-9CEAB5C3CECD}"/>
                </c:ext>
              </c:extLst>
            </c:dLbl>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9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6350" cap="flat" cmpd="sng" algn="ctr">
                      <a:solidFill>
                        <a:schemeClr val="tx1"/>
                      </a:solidFill>
                      <a:prstDash val="solid"/>
                      <a:round/>
                    </a:ln>
                    <a:effectLst/>
                  </c:spPr>
                </c15:leaderLines>
              </c:ext>
            </c:extLst>
          </c:dLbls>
          <c:cat>
            <c:strRef>
              <c:f>Sheet1!$B$1</c:f>
              <c:strCache>
                <c:ptCount val="1"/>
                <c:pt idx="0">
                  <c:v>total</c:v>
                </c:pt>
              </c:strCache>
            </c:strRef>
          </c:cat>
          <c:val>
            <c:numRef>
              <c:f>Sheet1!$B$4</c:f>
              <c:numCache>
                <c:formatCode>General</c:formatCode>
                <c:ptCount val="1"/>
                <c:pt idx="0">
                  <c:v>6.4</c:v>
                </c:pt>
              </c:numCache>
            </c:numRef>
          </c:val>
          <c:extLst>
            <c:ext xmlns:c16="http://schemas.microsoft.com/office/drawing/2014/chart" uri="{C3380CC4-5D6E-409C-BE32-E72D297353CC}">
              <c16:uniqueId val="{00000003-C738-4086-BE5F-9CEAB5C3CECD}"/>
            </c:ext>
          </c:extLst>
        </c:ser>
        <c:dLbls>
          <c:showLegendKey val="0"/>
          <c:showVal val="1"/>
          <c:showCatName val="0"/>
          <c:showSerName val="0"/>
          <c:showPercent val="0"/>
          <c:showBubbleSize val="0"/>
        </c:dLbls>
        <c:gapWidth val="40"/>
        <c:axId val="408369408"/>
        <c:axId val="408416640"/>
      </c:barChart>
      <c:catAx>
        <c:axId val="408369408"/>
        <c:scaling>
          <c:orientation val="maxMin"/>
        </c:scaling>
        <c:delete val="0"/>
        <c:axPos val="l"/>
        <c:numFmt formatCode="General" sourceLinked="0"/>
        <c:majorTickMark val="none"/>
        <c:minorTickMark val="none"/>
        <c:tickLblPos val="none"/>
        <c:spPr>
          <a:noFill/>
          <a:ln w="6350" cap="flat" cmpd="sng" algn="ctr">
            <a:noFill/>
            <a:prstDash val="solid"/>
            <a:round/>
          </a:ln>
          <a:effectLst/>
        </c:spPr>
        <c:txPr>
          <a:bodyPr rot="-60000000" spcFirstLastPara="1" vertOverflow="ellipsis" vert="horz" wrap="square" anchor="ctr" anchorCtr="1"/>
          <a:lstStyle/>
          <a:p>
            <a:pPr>
              <a:defRPr sz="1796" b="1" i="0" u="none" strike="noStrike" kern="1200" baseline="0">
                <a:solidFill>
                  <a:schemeClr val="tx1"/>
                </a:solidFill>
                <a:latin typeface="Arial"/>
                <a:ea typeface="Arial"/>
                <a:cs typeface="Arial"/>
              </a:defRPr>
            </a:pPr>
            <a:endParaRPr lang="es-ES"/>
          </a:p>
        </c:txPr>
        <c:crossAx val="408416640"/>
        <c:crosses val="autoZero"/>
        <c:auto val="1"/>
        <c:lblAlgn val="ctr"/>
        <c:lblOffset val="100"/>
        <c:noMultiLvlLbl val="0"/>
      </c:catAx>
      <c:valAx>
        <c:axId val="408416640"/>
        <c:scaling>
          <c:orientation val="minMax"/>
          <c:max val="150"/>
          <c:min val="0"/>
        </c:scaling>
        <c:delete val="1"/>
        <c:axPos val="t"/>
        <c:numFmt formatCode="General" sourceLinked="1"/>
        <c:majorTickMark val="out"/>
        <c:minorTickMark val="none"/>
        <c:tickLblPos val="nextTo"/>
        <c:crossAx val="408369408"/>
        <c:crosses val="autoZero"/>
        <c:crossBetween val="between"/>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796" b="1" i="0" u="none" strike="noStrike" baseline="0">
          <a:solidFill>
            <a:schemeClr val="tx1"/>
          </a:solidFill>
          <a:latin typeface="Arial"/>
          <a:ea typeface="Arial"/>
          <a:cs typeface="Arial"/>
        </a:defRPr>
      </a:pPr>
      <a:endParaRPr lang="es-E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1.5873015873015901E-3"/>
          <c:y val="2.10896309314587E-2"/>
          <c:w val="0.96200262096573863"/>
          <c:h val="0.97891027730280777"/>
        </c:manualLayout>
      </c:layout>
      <c:barChart>
        <c:barDir val="bar"/>
        <c:grouping val="clustered"/>
        <c:varyColors val="0"/>
        <c:ser>
          <c:idx val="2"/>
          <c:order val="0"/>
          <c:tx>
            <c:strRef>
              <c:f>Sheet1!$A$2</c:f>
              <c:strCache>
                <c:ptCount val="1"/>
                <c:pt idx="0">
                  <c:v>castellano</c:v>
                </c:pt>
              </c:strCache>
            </c:strRef>
          </c:tx>
          <c:spPr>
            <a:solidFill>
              <a:srgbClr val="A9B6D7"/>
            </a:solidFill>
            <a:ln>
              <a:noFill/>
            </a:ln>
            <a:effectLst/>
          </c:spPr>
          <c:invertIfNegative val="0"/>
          <c:dLbls>
            <c:numFmt formatCode="0.0&quot;%&quot;" sourceLinked="0"/>
            <c:spPr>
              <a:noFill/>
              <a:ln w="25347">
                <a:noFill/>
              </a:ln>
              <a:effectLst/>
            </c:spPr>
            <c:txPr>
              <a:bodyPr rot="0" spcFirstLastPara="1" vertOverflow="ellipsis" vert="horz" wrap="none" anchor="ctr" anchorCtr="1"/>
              <a:lstStyle/>
              <a:p>
                <a:pPr>
                  <a:defRPr sz="10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Sheet1!$B$2</c:f>
              <c:numCache>
                <c:formatCode>General</c:formatCode>
                <c:ptCount val="1"/>
                <c:pt idx="0">
                  <c:v>87.7</c:v>
                </c:pt>
              </c:numCache>
            </c:numRef>
          </c:val>
          <c:extLst>
            <c:ext xmlns:c16="http://schemas.microsoft.com/office/drawing/2014/chart" uri="{C3380CC4-5D6E-409C-BE32-E72D297353CC}">
              <c16:uniqueId val="{00000000-5C41-4EF2-9C21-31862247FC12}"/>
            </c:ext>
          </c:extLst>
        </c:ser>
        <c:ser>
          <c:idx val="0"/>
          <c:order val="1"/>
          <c:tx>
            <c:strRef>
              <c:f>Sheet1!$A$3</c:f>
              <c:strCache>
                <c:ptCount val="1"/>
                <c:pt idx="0">
                  <c:v>lengua autonomica</c:v>
                </c:pt>
              </c:strCache>
            </c:strRef>
          </c:tx>
          <c:spPr>
            <a:solidFill>
              <a:srgbClr val="1F2A44"/>
            </a:solidFill>
            <a:ln>
              <a:noFill/>
            </a:ln>
            <a:effectLst/>
          </c:spPr>
          <c:invertIfNegative val="0"/>
          <c:dLbls>
            <c:numFmt formatCode="0.0&quot;%&quot;" sourceLinked="0"/>
            <c:spPr>
              <a:noFill/>
              <a:ln>
                <a:noFill/>
              </a:ln>
              <a:effectLst/>
            </c:spPr>
            <c:txPr>
              <a:bodyPr rot="0" spcFirstLastPara="1" vertOverflow="ellipsis" vert="horz" wrap="none" anchor="ctr" anchorCtr="1"/>
              <a:lstStyle/>
              <a:p>
                <a:pPr>
                  <a:defRPr sz="800" b="0" i="0" u="none" strike="noStrike" kern="1200" baseline="0">
                    <a:solidFill>
                      <a:schemeClr val="tx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Sheet1!$B$3</c:f>
              <c:numCache>
                <c:formatCode>General</c:formatCode>
                <c:ptCount val="1"/>
                <c:pt idx="0">
                  <c:v>5.4</c:v>
                </c:pt>
              </c:numCache>
            </c:numRef>
          </c:val>
          <c:extLst>
            <c:ext xmlns:c16="http://schemas.microsoft.com/office/drawing/2014/chart" uri="{C3380CC4-5D6E-409C-BE32-E72D297353CC}">
              <c16:uniqueId val="{00000001-5C41-4EF2-9C21-31862247FC12}"/>
            </c:ext>
          </c:extLst>
        </c:ser>
        <c:ser>
          <c:idx val="1"/>
          <c:order val="2"/>
          <c:tx>
            <c:strRef>
              <c:f>Sheet1!$A$4</c:f>
              <c:strCache>
                <c:ptCount val="1"/>
                <c:pt idx="0">
                  <c:v>otro</c:v>
                </c:pt>
              </c:strCache>
            </c:strRef>
          </c:tx>
          <c:spPr>
            <a:solidFill>
              <a:schemeClr val="bg1">
                <a:lumMod val="50000"/>
              </a:schemeClr>
            </a:solidFill>
            <a:ln>
              <a:noFill/>
            </a:ln>
            <a:effectLst/>
          </c:spPr>
          <c:invertIfNegative val="0"/>
          <c:dLbls>
            <c:dLbl>
              <c:idx val="0"/>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8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5C41-4EF2-9C21-31862247FC12}"/>
                </c:ext>
              </c:extLst>
            </c:dLbl>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9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6350" cap="flat" cmpd="sng" algn="ctr">
                      <a:solidFill>
                        <a:schemeClr val="tx1"/>
                      </a:solidFill>
                      <a:prstDash val="solid"/>
                      <a:round/>
                    </a:ln>
                    <a:effectLst/>
                  </c:spPr>
                </c15:leaderLines>
              </c:ext>
            </c:extLst>
          </c:dLbls>
          <c:cat>
            <c:strRef>
              <c:f>Sheet1!$B$1</c:f>
              <c:strCache>
                <c:ptCount val="1"/>
                <c:pt idx="0">
                  <c:v>total</c:v>
                </c:pt>
              </c:strCache>
            </c:strRef>
          </c:cat>
          <c:val>
            <c:numRef>
              <c:f>Sheet1!$B$4</c:f>
              <c:numCache>
                <c:formatCode>General</c:formatCode>
                <c:ptCount val="1"/>
                <c:pt idx="0">
                  <c:v>6.8999999999999968</c:v>
                </c:pt>
              </c:numCache>
            </c:numRef>
          </c:val>
          <c:extLst>
            <c:ext xmlns:c16="http://schemas.microsoft.com/office/drawing/2014/chart" uri="{C3380CC4-5D6E-409C-BE32-E72D297353CC}">
              <c16:uniqueId val="{00000003-5C41-4EF2-9C21-31862247FC12}"/>
            </c:ext>
          </c:extLst>
        </c:ser>
        <c:dLbls>
          <c:showLegendKey val="0"/>
          <c:showVal val="1"/>
          <c:showCatName val="0"/>
          <c:showSerName val="0"/>
          <c:showPercent val="0"/>
          <c:showBubbleSize val="0"/>
        </c:dLbls>
        <c:gapWidth val="40"/>
        <c:axId val="408369408"/>
        <c:axId val="408416640"/>
      </c:barChart>
      <c:catAx>
        <c:axId val="408369408"/>
        <c:scaling>
          <c:orientation val="maxMin"/>
        </c:scaling>
        <c:delete val="0"/>
        <c:axPos val="l"/>
        <c:numFmt formatCode="General" sourceLinked="0"/>
        <c:majorTickMark val="none"/>
        <c:minorTickMark val="none"/>
        <c:tickLblPos val="none"/>
        <c:spPr>
          <a:noFill/>
          <a:ln w="6350" cap="flat" cmpd="sng" algn="ctr">
            <a:noFill/>
            <a:prstDash val="solid"/>
            <a:round/>
          </a:ln>
          <a:effectLst/>
        </c:spPr>
        <c:txPr>
          <a:bodyPr rot="-60000000" spcFirstLastPara="1" vertOverflow="ellipsis" vert="horz" wrap="square" anchor="ctr" anchorCtr="1"/>
          <a:lstStyle/>
          <a:p>
            <a:pPr>
              <a:defRPr sz="1796" b="1" i="0" u="none" strike="noStrike" kern="1200" baseline="0">
                <a:solidFill>
                  <a:schemeClr val="tx1"/>
                </a:solidFill>
                <a:latin typeface="Arial"/>
                <a:ea typeface="Arial"/>
                <a:cs typeface="Arial"/>
              </a:defRPr>
            </a:pPr>
            <a:endParaRPr lang="es-ES"/>
          </a:p>
        </c:txPr>
        <c:crossAx val="408416640"/>
        <c:crosses val="autoZero"/>
        <c:auto val="1"/>
        <c:lblAlgn val="ctr"/>
        <c:lblOffset val="100"/>
        <c:noMultiLvlLbl val="0"/>
      </c:catAx>
      <c:valAx>
        <c:axId val="408416640"/>
        <c:scaling>
          <c:orientation val="minMax"/>
          <c:max val="150"/>
          <c:min val="0"/>
        </c:scaling>
        <c:delete val="1"/>
        <c:axPos val="t"/>
        <c:numFmt formatCode="General" sourceLinked="1"/>
        <c:majorTickMark val="out"/>
        <c:minorTickMark val="none"/>
        <c:tickLblPos val="nextTo"/>
        <c:crossAx val="408369408"/>
        <c:crosses val="autoZero"/>
        <c:crossBetween val="between"/>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796" b="1" i="0" u="none" strike="noStrike" baseline="0">
          <a:solidFill>
            <a:schemeClr val="tx1"/>
          </a:solidFill>
          <a:latin typeface="Arial"/>
          <a:ea typeface="Arial"/>
          <a:cs typeface="Arial"/>
        </a:defRPr>
      </a:pPr>
      <a:endParaRPr lang="es-E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1.5873015873015901E-3"/>
          <c:y val="2.10896309314587E-2"/>
          <c:w val="0.96200262096573863"/>
          <c:h val="0.97891027730280777"/>
        </c:manualLayout>
      </c:layout>
      <c:barChart>
        <c:barDir val="bar"/>
        <c:grouping val="clustered"/>
        <c:varyColors val="0"/>
        <c:ser>
          <c:idx val="2"/>
          <c:order val="0"/>
          <c:tx>
            <c:strRef>
              <c:f>Sheet1!$A$2</c:f>
              <c:strCache>
                <c:ptCount val="1"/>
                <c:pt idx="0">
                  <c:v>castellano</c:v>
                </c:pt>
              </c:strCache>
            </c:strRef>
          </c:tx>
          <c:spPr>
            <a:solidFill>
              <a:srgbClr val="A9B6D7"/>
            </a:solidFill>
            <a:ln>
              <a:noFill/>
            </a:ln>
            <a:effectLst/>
          </c:spPr>
          <c:invertIfNegative val="0"/>
          <c:dLbls>
            <c:numFmt formatCode="0.0&quot;%&quot;" sourceLinked="0"/>
            <c:spPr>
              <a:noFill/>
              <a:ln w="25347">
                <a:noFill/>
              </a:ln>
              <a:effectLst/>
            </c:spPr>
            <c:txPr>
              <a:bodyPr rot="0" spcFirstLastPara="1" vertOverflow="ellipsis" vert="horz" wrap="none" anchor="ctr" anchorCtr="1"/>
              <a:lstStyle/>
              <a:p>
                <a:pPr>
                  <a:defRPr sz="10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Sheet1!$B$2</c:f>
              <c:numCache>
                <c:formatCode>General</c:formatCode>
                <c:ptCount val="1"/>
                <c:pt idx="0">
                  <c:v>74.2</c:v>
                </c:pt>
              </c:numCache>
            </c:numRef>
          </c:val>
          <c:extLst>
            <c:ext xmlns:c16="http://schemas.microsoft.com/office/drawing/2014/chart" uri="{C3380CC4-5D6E-409C-BE32-E72D297353CC}">
              <c16:uniqueId val="{00000000-10A9-4DD2-BCC9-609FF0C931DC}"/>
            </c:ext>
          </c:extLst>
        </c:ser>
        <c:ser>
          <c:idx val="0"/>
          <c:order val="1"/>
          <c:tx>
            <c:strRef>
              <c:f>Sheet1!$A$3</c:f>
              <c:strCache>
                <c:ptCount val="1"/>
                <c:pt idx="0">
                  <c:v>lengua autonomica</c:v>
                </c:pt>
              </c:strCache>
            </c:strRef>
          </c:tx>
          <c:spPr>
            <a:solidFill>
              <a:srgbClr val="1F2A44"/>
            </a:solidFill>
            <a:ln>
              <a:noFill/>
            </a:ln>
            <a:effectLst/>
          </c:spPr>
          <c:invertIfNegative val="0"/>
          <c:dLbls>
            <c:numFmt formatCode="0.0&quot;%&quot;" sourceLinked="0"/>
            <c:spPr>
              <a:noFill/>
              <a:ln>
                <a:noFill/>
              </a:ln>
              <a:effectLst/>
            </c:spPr>
            <c:txPr>
              <a:bodyPr rot="0" spcFirstLastPara="1" vertOverflow="ellipsis" vert="horz" wrap="none" anchor="ctr" anchorCtr="1"/>
              <a:lstStyle/>
              <a:p>
                <a:pPr>
                  <a:defRPr sz="800" b="0" i="0" u="none" strike="noStrike" kern="1200" baseline="0">
                    <a:solidFill>
                      <a:schemeClr val="tx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Sheet1!$B$3</c:f>
              <c:numCache>
                <c:formatCode>General</c:formatCode>
                <c:ptCount val="1"/>
                <c:pt idx="0">
                  <c:v>23.9</c:v>
                </c:pt>
              </c:numCache>
            </c:numRef>
          </c:val>
          <c:extLst>
            <c:ext xmlns:c16="http://schemas.microsoft.com/office/drawing/2014/chart" uri="{C3380CC4-5D6E-409C-BE32-E72D297353CC}">
              <c16:uniqueId val="{00000001-10A9-4DD2-BCC9-609FF0C931DC}"/>
            </c:ext>
          </c:extLst>
        </c:ser>
        <c:ser>
          <c:idx val="1"/>
          <c:order val="2"/>
          <c:tx>
            <c:strRef>
              <c:f>Sheet1!$A$4</c:f>
              <c:strCache>
                <c:ptCount val="1"/>
                <c:pt idx="0">
                  <c:v>otro</c:v>
                </c:pt>
              </c:strCache>
            </c:strRef>
          </c:tx>
          <c:spPr>
            <a:solidFill>
              <a:schemeClr val="bg1">
                <a:lumMod val="50000"/>
              </a:schemeClr>
            </a:solidFill>
            <a:ln>
              <a:noFill/>
            </a:ln>
            <a:effectLst/>
          </c:spPr>
          <c:invertIfNegative val="0"/>
          <c:dLbls>
            <c:dLbl>
              <c:idx val="0"/>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8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10A9-4DD2-BCC9-609FF0C931DC}"/>
                </c:ext>
              </c:extLst>
            </c:dLbl>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9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6350" cap="flat" cmpd="sng" algn="ctr">
                      <a:solidFill>
                        <a:schemeClr val="tx1"/>
                      </a:solidFill>
                      <a:prstDash val="solid"/>
                      <a:round/>
                    </a:ln>
                    <a:effectLst/>
                  </c:spPr>
                </c15:leaderLines>
              </c:ext>
            </c:extLst>
          </c:dLbls>
          <c:cat>
            <c:strRef>
              <c:f>Sheet1!$B$1</c:f>
              <c:strCache>
                <c:ptCount val="1"/>
                <c:pt idx="0">
                  <c:v>total</c:v>
                </c:pt>
              </c:strCache>
            </c:strRef>
          </c:cat>
          <c:val>
            <c:numRef>
              <c:f>Sheet1!$B$4</c:f>
              <c:numCache>
                <c:formatCode>General</c:formatCode>
                <c:ptCount val="1"/>
                <c:pt idx="0">
                  <c:v>1.8999999999999986</c:v>
                </c:pt>
              </c:numCache>
            </c:numRef>
          </c:val>
          <c:extLst>
            <c:ext xmlns:c16="http://schemas.microsoft.com/office/drawing/2014/chart" uri="{C3380CC4-5D6E-409C-BE32-E72D297353CC}">
              <c16:uniqueId val="{00000003-10A9-4DD2-BCC9-609FF0C931DC}"/>
            </c:ext>
          </c:extLst>
        </c:ser>
        <c:dLbls>
          <c:showLegendKey val="0"/>
          <c:showVal val="1"/>
          <c:showCatName val="0"/>
          <c:showSerName val="0"/>
          <c:showPercent val="0"/>
          <c:showBubbleSize val="0"/>
        </c:dLbls>
        <c:gapWidth val="40"/>
        <c:axId val="408369408"/>
        <c:axId val="408416640"/>
      </c:barChart>
      <c:catAx>
        <c:axId val="408369408"/>
        <c:scaling>
          <c:orientation val="maxMin"/>
        </c:scaling>
        <c:delete val="0"/>
        <c:axPos val="l"/>
        <c:numFmt formatCode="General" sourceLinked="0"/>
        <c:majorTickMark val="none"/>
        <c:minorTickMark val="none"/>
        <c:tickLblPos val="none"/>
        <c:spPr>
          <a:noFill/>
          <a:ln w="6350" cap="flat" cmpd="sng" algn="ctr">
            <a:noFill/>
            <a:prstDash val="solid"/>
            <a:round/>
          </a:ln>
          <a:effectLst/>
        </c:spPr>
        <c:txPr>
          <a:bodyPr rot="-60000000" spcFirstLastPara="1" vertOverflow="ellipsis" vert="horz" wrap="square" anchor="ctr" anchorCtr="1"/>
          <a:lstStyle/>
          <a:p>
            <a:pPr>
              <a:defRPr sz="1796" b="1" i="0" u="none" strike="noStrike" kern="1200" baseline="0">
                <a:solidFill>
                  <a:schemeClr val="tx1"/>
                </a:solidFill>
                <a:latin typeface="Arial"/>
                <a:ea typeface="Arial"/>
                <a:cs typeface="Arial"/>
              </a:defRPr>
            </a:pPr>
            <a:endParaRPr lang="es-ES"/>
          </a:p>
        </c:txPr>
        <c:crossAx val="408416640"/>
        <c:crosses val="autoZero"/>
        <c:auto val="1"/>
        <c:lblAlgn val="ctr"/>
        <c:lblOffset val="100"/>
        <c:noMultiLvlLbl val="0"/>
      </c:catAx>
      <c:valAx>
        <c:axId val="408416640"/>
        <c:scaling>
          <c:orientation val="minMax"/>
          <c:max val="150"/>
          <c:min val="0"/>
        </c:scaling>
        <c:delete val="1"/>
        <c:axPos val="t"/>
        <c:numFmt formatCode="General" sourceLinked="1"/>
        <c:majorTickMark val="out"/>
        <c:minorTickMark val="none"/>
        <c:tickLblPos val="nextTo"/>
        <c:crossAx val="408369408"/>
        <c:crosses val="autoZero"/>
        <c:crossBetween val="between"/>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796" b="1" i="0" u="none" strike="noStrike" baseline="0">
          <a:solidFill>
            <a:schemeClr val="tx1"/>
          </a:solidFill>
          <a:latin typeface="Arial"/>
          <a:ea typeface="Arial"/>
          <a:cs typeface="Arial"/>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748973055939552E-3"/>
          <c:y val="0"/>
          <c:w val="0.91493085684535502"/>
          <c:h val="0.95970177315097804"/>
        </c:manualLayout>
      </c:layout>
      <c:barChart>
        <c:barDir val="bar"/>
        <c:grouping val="clustered"/>
        <c:varyColors val="0"/>
        <c:ser>
          <c:idx val="0"/>
          <c:order val="0"/>
          <c:tx>
            <c:strRef>
              <c:f>Hoja1!$B$1</c:f>
              <c:strCache>
                <c:ptCount val="1"/>
                <c:pt idx="0">
                  <c:v>low</c:v>
                </c:pt>
              </c:strCache>
            </c:strRef>
          </c:tx>
          <c:spPr>
            <a:solidFill>
              <a:srgbClr val="9C9CD4"/>
            </a:solidFill>
            <a:ln>
              <a:noFill/>
            </a:ln>
            <a:effectLst/>
          </c:spPr>
          <c:invertIfNegative val="0"/>
          <c:dPt>
            <c:idx val="0"/>
            <c:invertIfNegative val="0"/>
            <c:bubble3D val="0"/>
            <c:extLst>
              <c:ext xmlns:c16="http://schemas.microsoft.com/office/drawing/2014/chart" uri="{C3380CC4-5D6E-409C-BE32-E72D297353CC}">
                <c16:uniqueId val="{00000000-2B5B-4829-BF8E-055A1F8AF507}"/>
              </c:ext>
            </c:extLst>
          </c:dPt>
          <c:dPt>
            <c:idx val="1"/>
            <c:invertIfNegative val="0"/>
            <c:bubble3D val="0"/>
            <c:extLst>
              <c:ext xmlns:c16="http://schemas.microsoft.com/office/drawing/2014/chart" uri="{C3380CC4-5D6E-409C-BE32-E72D297353CC}">
                <c16:uniqueId val="{00000001-2B5B-4829-BF8E-055A1F8AF507}"/>
              </c:ext>
            </c:extLst>
          </c:dPt>
          <c:dLbls>
            <c:dLbl>
              <c:idx val="0"/>
              <c:numFmt formatCode="0&quot;%&quot;" sourceLinked="0"/>
              <c:spPr>
                <a:noFill/>
                <a:ln>
                  <a:noFill/>
                </a:ln>
                <a:effectLst/>
              </c:spPr>
              <c:txPr>
                <a:bodyPr rot="0" spcFirstLastPara="1" vertOverflow="clip" horzOverflow="clip" vert="horz" wrap="none" lIns="38100" tIns="19050" rIns="38100" bIns="19050" anchor="ctr" anchorCtr="1">
                  <a:noAutofit/>
                </a:bodyPr>
                <a:lstStyle/>
                <a:p>
                  <a:pPr>
                    <a:defRPr sz="1200" b="0" i="0" u="none" strike="noStrike" kern="1200" baseline="0">
                      <a:solidFill>
                        <a:schemeClr val="tx1"/>
                      </a:solidFill>
                      <a:latin typeface="+mj-lt"/>
                      <a:ea typeface="+mn-ea"/>
                      <a:cs typeface="+mn-cs"/>
                    </a:defRPr>
                  </a:pPr>
                  <a:endParaRPr lang="es-E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B5B-4829-BF8E-055A1F8AF507}"/>
                </c:ext>
              </c:extLst>
            </c:dLbl>
            <c:dLbl>
              <c:idx val="1"/>
              <c:numFmt formatCode="0&quot;%&quot;" sourceLinked="0"/>
              <c:spPr>
                <a:noFill/>
                <a:ln>
                  <a:noFill/>
                </a:ln>
                <a:effectLst/>
              </c:spPr>
              <c:txPr>
                <a:bodyPr rot="0" spcFirstLastPara="1" vertOverflow="clip" horzOverflow="clip" vert="horz" wrap="none" lIns="38100" tIns="19050" rIns="38100" bIns="19050" anchor="ctr" anchorCtr="1">
                  <a:noAutofit/>
                </a:bodyPr>
                <a:lstStyle/>
                <a:p>
                  <a:pPr>
                    <a:defRPr sz="1200" b="0" i="0" u="none" strike="noStrike" kern="1200" baseline="0">
                      <a:solidFill>
                        <a:schemeClr val="tx1"/>
                      </a:solidFill>
                      <a:latin typeface="+mj-lt"/>
                      <a:ea typeface="+mn-ea"/>
                      <a:cs typeface="+mn-cs"/>
                    </a:defRPr>
                  </a:pPr>
                  <a:endParaRPr lang="es-E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B5B-4829-BF8E-055A1F8AF507}"/>
                </c:ext>
              </c:extLst>
            </c:dLbl>
            <c:numFmt formatCode="0&quot;%&quot;" sourceLinked="0"/>
            <c:spPr>
              <a:noFill/>
              <a:ln>
                <a:noFill/>
              </a:ln>
              <a:effectLst/>
            </c:spPr>
            <c:txPr>
              <a:bodyPr rot="0" spcFirstLastPara="1" vertOverflow="clip" horzOverflow="clip" vert="horz" wrap="none" lIns="38100" tIns="19050" rIns="38100" bIns="19050" anchor="ctr" anchorCtr="1">
                <a:spAutoFit/>
              </a:bodyPr>
              <a:lstStyle/>
              <a:p>
                <a:pPr>
                  <a:defRPr sz="1200" b="0" i="0" u="none" strike="noStrike" kern="1200" baseline="0">
                    <a:solidFill>
                      <a:schemeClr val="tx1"/>
                    </a:solidFill>
                    <a:latin typeface="+mj-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Hoja1!$A$2:$A$4</c:f>
              <c:strCache>
                <c:ptCount val="3"/>
                <c:pt idx="0">
                  <c:v>primarios</c:v>
                </c:pt>
                <c:pt idx="1">
                  <c:v>secundarios</c:v>
                </c:pt>
                <c:pt idx="2">
                  <c:v>universitarios</c:v>
                </c:pt>
              </c:strCache>
            </c:strRef>
          </c:cat>
          <c:val>
            <c:numRef>
              <c:f>Hoja1!$B$2:$B$4</c:f>
              <c:numCache>
                <c:formatCode>General</c:formatCode>
                <c:ptCount val="3"/>
                <c:pt idx="0">
                  <c:v>15.6</c:v>
                </c:pt>
                <c:pt idx="1">
                  <c:v>50.9</c:v>
                </c:pt>
                <c:pt idx="2">
                  <c:v>33.5</c:v>
                </c:pt>
              </c:numCache>
            </c:numRef>
          </c:val>
          <c:extLst>
            <c:ext xmlns:c16="http://schemas.microsoft.com/office/drawing/2014/chart" uri="{C3380CC4-5D6E-409C-BE32-E72D297353CC}">
              <c16:uniqueId val="{00000002-2B5B-4829-BF8E-055A1F8AF507}"/>
            </c:ext>
          </c:extLst>
        </c:ser>
        <c:dLbls>
          <c:dLblPos val="outEnd"/>
          <c:showLegendKey val="0"/>
          <c:showVal val="1"/>
          <c:showCatName val="0"/>
          <c:showSerName val="0"/>
          <c:showPercent val="0"/>
          <c:showBubbleSize val="0"/>
        </c:dLbls>
        <c:gapWidth val="80"/>
        <c:axId val="161199528"/>
        <c:axId val="161199920"/>
      </c:barChart>
      <c:catAx>
        <c:axId val="161199528"/>
        <c:scaling>
          <c:orientation val="maxMin"/>
        </c:scaling>
        <c:delete val="1"/>
        <c:axPos val="l"/>
        <c:numFmt formatCode="General" sourceLinked="1"/>
        <c:majorTickMark val="out"/>
        <c:minorTickMark val="none"/>
        <c:tickLblPos val="nextTo"/>
        <c:crossAx val="161199920"/>
        <c:crosses val="autoZero"/>
        <c:auto val="1"/>
        <c:lblAlgn val="ctr"/>
        <c:lblOffset val="100"/>
        <c:noMultiLvlLbl val="0"/>
      </c:catAx>
      <c:valAx>
        <c:axId val="161199920"/>
        <c:scaling>
          <c:orientation val="minMax"/>
          <c:max val="100"/>
          <c:min val="0"/>
        </c:scaling>
        <c:delete val="1"/>
        <c:axPos val="t"/>
        <c:numFmt formatCode="General" sourceLinked="1"/>
        <c:majorTickMark val="out"/>
        <c:minorTickMark val="none"/>
        <c:tickLblPos val="nextTo"/>
        <c:crossAx val="1611995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1.5873015873015901E-3"/>
          <c:y val="2.10896309314587E-2"/>
          <c:w val="0.96200262096573863"/>
          <c:h val="0.97891027730280777"/>
        </c:manualLayout>
      </c:layout>
      <c:barChart>
        <c:barDir val="bar"/>
        <c:grouping val="clustered"/>
        <c:varyColors val="0"/>
        <c:ser>
          <c:idx val="2"/>
          <c:order val="0"/>
          <c:tx>
            <c:strRef>
              <c:f>Sheet1!$A$2</c:f>
              <c:strCache>
                <c:ptCount val="1"/>
                <c:pt idx="0">
                  <c:v>castellano</c:v>
                </c:pt>
              </c:strCache>
            </c:strRef>
          </c:tx>
          <c:spPr>
            <a:solidFill>
              <a:srgbClr val="A9B6D7"/>
            </a:solidFill>
            <a:ln>
              <a:noFill/>
            </a:ln>
            <a:effectLst/>
          </c:spPr>
          <c:invertIfNegative val="0"/>
          <c:dLbls>
            <c:numFmt formatCode="0.0&quot;%&quot;" sourceLinked="0"/>
            <c:spPr>
              <a:noFill/>
              <a:ln w="25347">
                <a:noFill/>
              </a:ln>
              <a:effectLst/>
            </c:spPr>
            <c:txPr>
              <a:bodyPr rot="0" spcFirstLastPara="1" vertOverflow="ellipsis" vert="horz" wrap="none" anchor="ctr" anchorCtr="1"/>
              <a:lstStyle/>
              <a:p>
                <a:pPr>
                  <a:defRPr sz="10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Sheet1!$B$2</c:f>
              <c:numCache>
                <c:formatCode>General</c:formatCode>
                <c:ptCount val="1"/>
                <c:pt idx="0">
                  <c:v>82.6</c:v>
                </c:pt>
              </c:numCache>
            </c:numRef>
          </c:val>
          <c:extLst>
            <c:ext xmlns:c16="http://schemas.microsoft.com/office/drawing/2014/chart" uri="{C3380CC4-5D6E-409C-BE32-E72D297353CC}">
              <c16:uniqueId val="{00000000-CF7C-4759-82A5-25F03BAD32DF}"/>
            </c:ext>
          </c:extLst>
        </c:ser>
        <c:ser>
          <c:idx val="0"/>
          <c:order val="1"/>
          <c:tx>
            <c:strRef>
              <c:f>Sheet1!$A$3</c:f>
              <c:strCache>
                <c:ptCount val="1"/>
                <c:pt idx="0">
                  <c:v>lengua autonomica</c:v>
                </c:pt>
              </c:strCache>
            </c:strRef>
          </c:tx>
          <c:spPr>
            <a:solidFill>
              <a:srgbClr val="1F2A44"/>
            </a:solidFill>
            <a:ln>
              <a:noFill/>
            </a:ln>
            <a:effectLst/>
          </c:spPr>
          <c:invertIfNegative val="0"/>
          <c:dLbls>
            <c:numFmt formatCode="0.0&quot;%&quot;" sourceLinked="0"/>
            <c:spPr>
              <a:noFill/>
              <a:ln>
                <a:noFill/>
              </a:ln>
              <a:effectLst/>
            </c:spPr>
            <c:txPr>
              <a:bodyPr rot="0" spcFirstLastPara="1" vertOverflow="ellipsis" vert="horz" wrap="none" anchor="ctr" anchorCtr="1"/>
              <a:lstStyle/>
              <a:p>
                <a:pPr>
                  <a:defRPr sz="800" b="0" i="0" u="none" strike="noStrike" kern="1200" baseline="0">
                    <a:solidFill>
                      <a:schemeClr val="tx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Sheet1!$B$3</c:f>
              <c:numCache>
                <c:formatCode>General</c:formatCode>
                <c:ptCount val="1"/>
                <c:pt idx="0">
                  <c:v>11.2</c:v>
                </c:pt>
              </c:numCache>
            </c:numRef>
          </c:val>
          <c:extLst>
            <c:ext xmlns:c16="http://schemas.microsoft.com/office/drawing/2014/chart" uri="{C3380CC4-5D6E-409C-BE32-E72D297353CC}">
              <c16:uniqueId val="{00000001-CF7C-4759-82A5-25F03BAD32DF}"/>
            </c:ext>
          </c:extLst>
        </c:ser>
        <c:ser>
          <c:idx val="1"/>
          <c:order val="2"/>
          <c:tx>
            <c:strRef>
              <c:f>Sheet1!$A$4</c:f>
              <c:strCache>
                <c:ptCount val="1"/>
                <c:pt idx="0">
                  <c:v>otro</c:v>
                </c:pt>
              </c:strCache>
            </c:strRef>
          </c:tx>
          <c:spPr>
            <a:solidFill>
              <a:schemeClr val="bg1">
                <a:lumMod val="50000"/>
              </a:schemeClr>
            </a:solidFill>
            <a:ln>
              <a:noFill/>
            </a:ln>
            <a:effectLst/>
          </c:spPr>
          <c:invertIfNegative val="0"/>
          <c:dLbls>
            <c:dLbl>
              <c:idx val="0"/>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8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CF7C-4759-82A5-25F03BAD32DF}"/>
                </c:ext>
              </c:extLst>
            </c:dLbl>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9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6350" cap="flat" cmpd="sng" algn="ctr">
                      <a:solidFill>
                        <a:schemeClr val="tx1"/>
                      </a:solidFill>
                      <a:prstDash val="solid"/>
                      <a:round/>
                    </a:ln>
                    <a:effectLst/>
                  </c:spPr>
                </c15:leaderLines>
              </c:ext>
            </c:extLst>
          </c:dLbls>
          <c:cat>
            <c:strRef>
              <c:f>Sheet1!$B$1</c:f>
              <c:strCache>
                <c:ptCount val="1"/>
                <c:pt idx="0">
                  <c:v>total</c:v>
                </c:pt>
              </c:strCache>
            </c:strRef>
          </c:cat>
          <c:val>
            <c:numRef>
              <c:f>Sheet1!$B$4</c:f>
              <c:numCache>
                <c:formatCode>General</c:formatCode>
                <c:ptCount val="1"/>
                <c:pt idx="0">
                  <c:v>6.2000000000000064</c:v>
                </c:pt>
              </c:numCache>
            </c:numRef>
          </c:val>
          <c:extLst>
            <c:ext xmlns:c16="http://schemas.microsoft.com/office/drawing/2014/chart" uri="{C3380CC4-5D6E-409C-BE32-E72D297353CC}">
              <c16:uniqueId val="{00000003-CF7C-4759-82A5-25F03BAD32DF}"/>
            </c:ext>
          </c:extLst>
        </c:ser>
        <c:dLbls>
          <c:showLegendKey val="0"/>
          <c:showVal val="1"/>
          <c:showCatName val="0"/>
          <c:showSerName val="0"/>
          <c:showPercent val="0"/>
          <c:showBubbleSize val="0"/>
        </c:dLbls>
        <c:gapWidth val="40"/>
        <c:axId val="408369408"/>
        <c:axId val="408416640"/>
      </c:barChart>
      <c:catAx>
        <c:axId val="408369408"/>
        <c:scaling>
          <c:orientation val="maxMin"/>
        </c:scaling>
        <c:delete val="0"/>
        <c:axPos val="l"/>
        <c:numFmt formatCode="General" sourceLinked="0"/>
        <c:majorTickMark val="none"/>
        <c:minorTickMark val="none"/>
        <c:tickLblPos val="none"/>
        <c:spPr>
          <a:noFill/>
          <a:ln w="6350" cap="flat" cmpd="sng" algn="ctr">
            <a:noFill/>
            <a:prstDash val="solid"/>
            <a:round/>
          </a:ln>
          <a:effectLst/>
        </c:spPr>
        <c:txPr>
          <a:bodyPr rot="-60000000" spcFirstLastPara="1" vertOverflow="ellipsis" vert="horz" wrap="square" anchor="ctr" anchorCtr="1"/>
          <a:lstStyle/>
          <a:p>
            <a:pPr>
              <a:defRPr sz="1796" b="1" i="0" u="none" strike="noStrike" kern="1200" baseline="0">
                <a:solidFill>
                  <a:schemeClr val="tx1"/>
                </a:solidFill>
                <a:latin typeface="Arial"/>
                <a:ea typeface="Arial"/>
                <a:cs typeface="Arial"/>
              </a:defRPr>
            </a:pPr>
            <a:endParaRPr lang="es-ES"/>
          </a:p>
        </c:txPr>
        <c:crossAx val="408416640"/>
        <c:crosses val="autoZero"/>
        <c:auto val="1"/>
        <c:lblAlgn val="ctr"/>
        <c:lblOffset val="100"/>
        <c:noMultiLvlLbl val="0"/>
      </c:catAx>
      <c:valAx>
        <c:axId val="408416640"/>
        <c:scaling>
          <c:orientation val="minMax"/>
          <c:max val="150"/>
          <c:min val="0"/>
        </c:scaling>
        <c:delete val="1"/>
        <c:axPos val="t"/>
        <c:numFmt formatCode="General" sourceLinked="1"/>
        <c:majorTickMark val="out"/>
        <c:minorTickMark val="none"/>
        <c:tickLblPos val="nextTo"/>
        <c:crossAx val="408369408"/>
        <c:crosses val="autoZero"/>
        <c:crossBetween val="between"/>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796" b="1" i="0" u="none" strike="noStrike" baseline="0">
          <a:solidFill>
            <a:schemeClr val="tx1"/>
          </a:solidFill>
          <a:latin typeface="Arial"/>
          <a:ea typeface="Arial"/>
          <a:cs typeface="Arial"/>
        </a:defRPr>
      </a:pPr>
      <a:endParaRPr lang="es-E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1.5873015873015901E-3"/>
          <c:y val="2.10896309314587E-2"/>
          <c:w val="0.96200262096573863"/>
          <c:h val="0.97891027730280777"/>
        </c:manualLayout>
      </c:layout>
      <c:barChart>
        <c:barDir val="bar"/>
        <c:grouping val="clustered"/>
        <c:varyColors val="0"/>
        <c:ser>
          <c:idx val="2"/>
          <c:order val="0"/>
          <c:tx>
            <c:strRef>
              <c:f>Sheet1!$A$2</c:f>
              <c:strCache>
                <c:ptCount val="1"/>
                <c:pt idx="0">
                  <c:v>castellano</c:v>
                </c:pt>
              </c:strCache>
            </c:strRef>
          </c:tx>
          <c:spPr>
            <a:solidFill>
              <a:srgbClr val="A9B6D7"/>
            </a:solidFill>
            <a:ln>
              <a:noFill/>
            </a:ln>
            <a:effectLst/>
          </c:spPr>
          <c:invertIfNegative val="0"/>
          <c:dLbls>
            <c:numFmt formatCode="0.0&quot;%&quot;" sourceLinked="0"/>
            <c:spPr>
              <a:noFill/>
              <a:ln w="25347">
                <a:noFill/>
              </a:ln>
              <a:effectLst/>
            </c:spPr>
            <c:txPr>
              <a:bodyPr rot="0" spcFirstLastPara="1" vertOverflow="ellipsis" vert="horz" wrap="none" anchor="ctr" anchorCtr="1"/>
              <a:lstStyle/>
              <a:p>
                <a:pPr>
                  <a:defRPr sz="10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Sheet1!$B$2</c:f>
              <c:numCache>
                <c:formatCode>General</c:formatCode>
                <c:ptCount val="1"/>
                <c:pt idx="0">
                  <c:v>84.6</c:v>
                </c:pt>
              </c:numCache>
            </c:numRef>
          </c:val>
          <c:extLst>
            <c:ext xmlns:c16="http://schemas.microsoft.com/office/drawing/2014/chart" uri="{C3380CC4-5D6E-409C-BE32-E72D297353CC}">
              <c16:uniqueId val="{00000000-D655-402F-A600-D6DD4A087F75}"/>
            </c:ext>
          </c:extLst>
        </c:ser>
        <c:ser>
          <c:idx val="0"/>
          <c:order val="1"/>
          <c:tx>
            <c:strRef>
              <c:f>Sheet1!$A$3</c:f>
              <c:strCache>
                <c:ptCount val="1"/>
                <c:pt idx="0">
                  <c:v>lengua autonomica</c:v>
                </c:pt>
              </c:strCache>
            </c:strRef>
          </c:tx>
          <c:spPr>
            <a:solidFill>
              <a:srgbClr val="1F2A44"/>
            </a:solidFill>
            <a:ln>
              <a:noFill/>
            </a:ln>
            <a:effectLst/>
          </c:spPr>
          <c:invertIfNegative val="0"/>
          <c:dLbls>
            <c:numFmt formatCode="0.0&quot;%&quot;" sourceLinked="0"/>
            <c:spPr>
              <a:noFill/>
              <a:ln>
                <a:noFill/>
              </a:ln>
              <a:effectLst/>
            </c:spPr>
            <c:txPr>
              <a:bodyPr rot="0" spcFirstLastPara="1" vertOverflow="ellipsis" vert="horz" wrap="none" anchor="ctr" anchorCtr="1"/>
              <a:lstStyle/>
              <a:p>
                <a:pPr>
                  <a:defRPr sz="800" b="0" i="0" u="none" strike="noStrike" kern="1200" baseline="0">
                    <a:solidFill>
                      <a:schemeClr val="tx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Sheet1!$B$3</c:f>
              <c:numCache>
                <c:formatCode>General</c:formatCode>
                <c:ptCount val="1"/>
                <c:pt idx="0">
                  <c:v>11.2</c:v>
                </c:pt>
              </c:numCache>
            </c:numRef>
          </c:val>
          <c:extLst>
            <c:ext xmlns:c16="http://schemas.microsoft.com/office/drawing/2014/chart" uri="{C3380CC4-5D6E-409C-BE32-E72D297353CC}">
              <c16:uniqueId val="{00000001-D655-402F-A600-D6DD4A087F75}"/>
            </c:ext>
          </c:extLst>
        </c:ser>
        <c:ser>
          <c:idx val="1"/>
          <c:order val="2"/>
          <c:tx>
            <c:strRef>
              <c:f>Sheet1!$A$4</c:f>
              <c:strCache>
                <c:ptCount val="1"/>
                <c:pt idx="0">
                  <c:v>otro</c:v>
                </c:pt>
              </c:strCache>
            </c:strRef>
          </c:tx>
          <c:spPr>
            <a:solidFill>
              <a:schemeClr val="bg1">
                <a:lumMod val="50000"/>
              </a:schemeClr>
            </a:solidFill>
            <a:ln>
              <a:noFill/>
            </a:ln>
            <a:effectLst/>
          </c:spPr>
          <c:invertIfNegative val="0"/>
          <c:dLbls>
            <c:dLbl>
              <c:idx val="0"/>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8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D655-402F-A600-D6DD4A087F75}"/>
                </c:ext>
              </c:extLst>
            </c:dLbl>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9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6350" cap="flat" cmpd="sng" algn="ctr">
                      <a:solidFill>
                        <a:schemeClr val="tx1"/>
                      </a:solidFill>
                      <a:prstDash val="solid"/>
                      <a:round/>
                    </a:ln>
                    <a:effectLst/>
                  </c:spPr>
                </c15:leaderLines>
              </c:ext>
            </c:extLst>
          </c:dLbls>
          <c:cat>
            <c:strRef>
              <c:f>Sheet1!$B$1</c:f>
              <c:strCache>
                <c:ptCount val="1"/>
                <c:pt idx="0">
                  <c:v>total</c:v>
                </c:pt>
              </c:strCache>
            </c:strRef>
          </c:cat>
          <c:val>
            <c:numRef>
              <c:f>Sheet1!$B$4</c:f>
              <c:numCache>
                <c:formatCode>General</c:formatCode>
                <c:ptCount val="1"/>
                <c:pt idx="0">
                  <c:v>4.2</c:v>
                </c:pt>
              </c:numCache>
            </c:numRef>
          </c:val>
          <c:extLst>
            <c:ext xmlns:c16="http://schemas.microsoft.com/office/drawing/2014/chart" uri="{C3380CC4-5D6E-409C-BE32-E72D297353CC}">
              <c16:uniqueId val="{00000003-D655-402F-A600-D6DD4A087F75}"/>
            </c:ext>
          </c:extLst>
        </c:ser>
        <c:dLbls>
          <c:showLegendKey val="0"/>
          <c:showVal val="1"/>
          <c:showCatName val="0"/>
          <c:showSerName val="0"/>
          <c:showPercent val="0"/>
          <c:showBubbleSize val="0"/>
        </c:dLbls>
        <c:gapWidth val="40"/>
        <c:axId val="408369408"/>
        <c:axId val="408416640"/>
      </c:barChart>
      <c:catAx>
        <c:axId val="408369408"/>
        <c:scaling>
          <c:orientation val="maxMin"/>
        </c:scaling>
        <c:delete val="0"/>
        <c:axPos val="l"/>
        <c:numFmt formatCode="General" sourceLinked="0"/>
        <c:majorTickMark val="none"/>
        <c:minorTickMark val="none"/>
        <c:tickLblPos val="none"/>
        <c:spPr>
          <a:noFill/>
          <a:ln w="6350" cap="flat" cmpd="sng" algn="ctr">
            <a:noFill/>
            <a:prstDash val="solid"/>
            <a:round/>
          </a:ln>
          <a:effectLst/>
        </c:spPr>
        <c:txPr>
          <a:bodyPr rot="-60000000" spcFirstLastPara="1" vertOverflow="ellipsis" vert="horz" wrap="square" anchor="ctr" anchorCtr="1"/>
          <a:lstStyle/>
          <a:p>
            <a:pPr>
              <a:defRPr sz="1796" b="1" i="0" u="none" strike="noStrike" kern="1200" baseline="0">
                <a:solidFill>
                  <a:schemeClr val="tx1"/>
                </a:solidFill>
                <a:latin typeface="Arial"/>
                <a:ea typeface="Arial"/>
                <a:cs typeface="Arial"/>
              </a:defRPr>
            </a:pPr>
            <a:endParaRPr lang="es-ES"/>
          </a:p>
        </c:txPr>
        <c:crossAx val="408416640"/>
        <c:crosses val="autoZero"/>
        <c:auto val="1"/>
        <c:lblAlgn val="ctr"/>
        <c:lblOffset val="100"/>
        <c:noMultiLvlLbl val="0"/>
      </c:catAx>
      <c:valAx>
        <c:axId val="408416640"/>
        <c:scaling>
          <c:orientation val="minMax"/>
          <c:max val="150"/>
          <c:min val="0"/>
        </c:scaling>
        <c:delete val="1"/>
        <c:axPos val="t"/>
        <c:numFmt formatCode="General" sourceLinked="1"/>
        <c:majorTickMark val="out"/>
        <c:minorTickMark val="none"/>
        <c:tickLblPos val="nextTo"/>
        <c:crossAx val="408369408"/>
        <c:crosses val="autoZero"/>
        <c:crossBetween val="between"/>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796" b="1" i="0" u="none" strike="noStrike" baseline="0">
          <a:solidFill>
            <a:schemeClr val="tx1"/>
          </a:solidFill>
          <a:latin typeface="Arial"/>
          <a:ea typeface="Arial"/>
          <a:cs typeface="Arial"/>
        </a:defRPr>
      </a:pPr>
      <a:endParaRPr lang="es-E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1.5873015873015901E-3"/>
          <c:y val="2.10896309314587E-2"/>
          <c:w val="0.96200262096573863"/>
          <c:h val="0.97891027730280777"/>
        </c:manualLayout>
      </c:layout>
      <c:barChart>
        <c:barDir val="bar"/>
        <c:grouping val="clustered"/>
        <c:varyColors val="0"/>
        <c:ser>
          <c:idx val="2"/>
          <c:order val="0"/>
          <c:tx>
            <c:strRef>
              <c:f>Sheet1!$A$2</c:f>
              <c:strCache>
                <c:ptCount val="1"/>
                <c:pt idx="0">
                  <c:v>castellano</c:v>
                </c:pt>
              </c:strCache>
            </c:strRef>
          </c:tx>
          <c:spPr>
            <a:solidFill>
              <a:srgbClr val="A9B6D7"/>
            </a:solidFill>
            <a:ln>
              <a:noFill/>
            </a:ln>
            <a:effectLst/>
          </c:spPr>
          <c:invertIfNegative val="0"/>
          <c:dLbls>
            <c:numFmt formatCode="0.0&quot;%&quot;" sourceLinked="0"/>
            <c:spPr>
              <a:noFill/>
              <a:ln w="25347">
                <a:noFill/>
              </a:ln>
              <a:effectLst/>
            </c:spPr>
            <c:txPr>
              <a:bodyPr rot="0" spcFirstLastPara="1" vertOverflow="ellipsis" vert="horz" wrap="none" anchor="ctr" anchorCtr="1"/>
              <a:lstStyle/>
              <a:p>
                <a:pPr>
                  <a:defRPr sz="10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Sheet1!$B$2</c:f>
              <c:numCache>
                <c:formatCode>General</c:formatCode>
                <c:ptCount val="1"/>
                <c:pt idx="0">
                  <c:v>80.099999999999994</c:v>
                </c:pt>
              </c:numCache>
            </c:numRef>
          </c:val>
          <c:extLst>
            <c:ext xmlns:c16="http://schemas.microsoft.com/office/drawing/2014/chart" uri="{C3380CC4-5D6E-409C-BE32-E72D297353CC}">
              <c16:uniqueId val="{00000000-E0B1-4442-879B-A6A4D0B5C755}"/>
            </c:ext>
          </c:extLst>
        </c:ser>
        <c:ser>
          <c:idx val="0"/>
          <c:order val="1"/>
          <c:tx>
            <c:strRef>
              <c:f>Sheet1!$A$3</c:f>
              <c:strCache>
                <c:ptCount val="1"/>
                <c:pt idx="0">
                  <c:v>lengua autonomica</c:v>
                </c:pt>
              </c:strCache>
            </c:strRef>
          </c:tx>
          <c:spPr>
            <a:solidFill>
              <a:srgbClr val="1F2A44"/>
            </a:solidFill>
            <a:ln>
              <a:noFill/>
            </a:ln>
            <a:effectLst/>
          </c:spPr>
          <c:invertIfNegative val="0"/>
          <c:dLbls>
            <c:numFmt formatCode="0.0&quot;%&quot;" sourceLinked="0"/>
            <c:spPr>
              <a:noFill/>
              <a:ln>
                <a:noFill/>
              </a:ln>
              <a:effectLst/>
            </c:spPr>
            <c:txPr>
              <a:bodyPr rot="0" spcFirstLastPara="1" vertOverflow="ellipsis" vert="horz" wrap="none" anchor="ctr" anchorCtr="1"/>
              <a:lstStyle/>
              <a:p>
                <a:pPr>
                  <a:defRPr sz="800" b="0" i="0" u="none" strike="noStrike" kern="1200" baseline="0">
                    <a:solidFill>
                      <a:schemeClr val="tx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Sheet1!$B$3</c:f>
              <c:numCache>
                <c:formatCode>General</c:formatCode>
                <c:ptCount val="1"/>
                <c:pt idx="0">
                  <c:v>16.600000000000001</c:v>
                </c:pt>
              </c:numCache>
            </c:numRef>
          </c:val>
          <c:extLst>
            <c:ext xmlns:c16="http://schemas.microsoft.com/office/drawing/2014/chart" uri="{C3380CC4-5D6E-409C-BE32-E72D297353CC}">
              <c16:uniqueId val="{00000001-E0B1-4442-879B-A6A4D0B5C755}"/>
            </c:ext>
          </c:extLst>
        </c:ser>
        <c:ser>
          <c:idx val="1"/>
          <c:order val="2"/>
          <c:tx>
            <c:strRef>
              <c:f>Sheet1!$A$4</c:f>
              <c:strCache>
                <c:ptCount val="1"/>
                <c:pt idx="0">
                  <c:v>otro</c:v>
                </c:pt>
              </c:strCache>
            </c:strRef>
          </c:tx>
          <c:spPr>
            <a:solidFill>
              <a:schemeClr val="bg1">
                <a:lumMod val="50000"/>
              </a:schemeClr>
            </a:solidFill>
            <a:ln>
              <a:noFill/>
            </a:ln>
            <a:effectLst/>
          </c:spPr>
          <c:invertIfNegative val="0"/>
          <c:dLbls>
            <c:dLbl>
              <c:idx val="0"/>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8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E0B1-4442-879B-A6A4D0B5C755}"/>
                </c:ext>
              </c:extLst>
            </c:dLbl>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9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6350" cap="flat" cmpd="sng" algn="ctr">
                      <a:solidFill>
                        <a:schemeClr val="tx1"/>
                      </a:solidFill>
                      <a:prstDash val="solid"/>
                      <a:round/>
                    </a:ln>
                    <a:effectLst/>
                  </c:spPr>
                </c15:leaderLines>
              </c:ext>
            </c:extLst>
          </c:dLbls>
          <c:cat>
            <c:strRef>
              <c:f>Sheet1!$B$1</c:f>
              <c:strCache>
                <c:ptCount val="1"/>
                <c:pt idx="0">
                  <c:v>total</c:v>
                </c:pt>
              </c:strCache>
            </c:strRef>
          </c:cat>
          <c:val>
            <c:numRef>
              <c:f>Sheet1!$B$4</c:f>
              <c:numCache>
                <c:formatCode>General</c:formatCode>
                <c:ptCount val="1"/>
                <c:pt idx="0">
                  <c:v>3.3000000000000043</c:v>
                </c:pt>
              </c:numCache>
            </c:numRef>
          </c:val>
          <c:extLst>
            <c:ext xmlns:c16="http://schemas.microsoft.com/office/drawing/2014/chart" uri="{C3380CC4-5D6E-409C-BE32-E72D297353CC}">
              <c16:uniqueId val="{00000003-E0B1-4442-879B-A6A4D0B5C755}"/>
            </c:ext>
          </c:extLst>
        </c:ser>
        <c:dLbls>
          <c:showLegendKey val="0"/>
          <c:showVal val="1"/>
          <c:showCatName val="0"/>
          <c:showSerName val="0"/>
          <c:showPercent val="0"/>
          <c:showBubbleSize val="0"/>
        </c:dLbls>
        <c:gapWidth val="40"/>
        <c:axId val="408369408"/>
        <c:axId val="408416640"/>
      </c:barChart>
      <c:catAx>
        <c:axId val="408369408"/>
        <c:scaling>
          <c:orientation val="maxMin"/>
        </c:scaling>
        <c:delete val="0"/>
        <c:axPos val="l"/>
        <c:numFmt formatCode="General" sourceLinked="0"/>
        <c:majorTickMark val="none"/>
        <c:minorTickMark val="none"/>
        <c:tickLblPos val="none"/>
        <c:spPr>
          <a:noFill/>
          <a:ln w="6350" cap="flat" cmpd="sng" algn="ctr">
            <a:noFill/>
            <a:prstDash val="solid"/>
            <a:round/>
          </a:ln>
          <a:effectLst/>
        </c:spPr>
        <c:txPr>
          <a:bodyPr rot="-60000000" spcFirstLastPara="1" vertOverflow="ellipsis" vert="horz" wrap="square" anchor="ctr" anchorCtr="1"/>
          <a:lstStyle/>
          <a:p>
            <a:pPr>
              <a:defRPr sz="1796" b="1" i="0" u="none" strike="noStrike" kern="1200" baseline="0">
                <a:solidFill>
                  <a:schemeClr val="tx1"/>
                </a:solidFill>
                <a:latin typeface="Arial"/>
                <a:ea typeface="Arial"/>
                <a:cs typeface="Arial"/>
              </a:defRPr>
            </a:pPr>
            <a:endParaRPr lang="es-ES"/>
          </a:p>
        </c:txPr>
        <c:crossAx val="408416640"/>
        <c:crosses val="autoZero"/>
        <c:auto val="1"/>
        <c:lblAlgn val="ctr"/>
        <c:lblOffset val="100"/>
        <c:noMultiLvlLbl val="0"/>
      </c:catAx>
      <c:valAx>
        <c:axId val="408416640"/>
        <c:scaling>
          <c:orientation val="minMax"/>
          <c:max val="150"/>
          <c:min val="0"/>
        </c:scaling>
        <c:delete val="1"/>
        <c:axPos val="t"/>
        <c:numFmt formatCode="General" sourceLinked="1"/>
        <c:majorTickMark val="out"/>
        <c:minorTickMark val="none"/>
        <c:tickLblPos val="nextTo"/>
        <c:crossAx val="408369408"/>
        <c:crosses val="autoZero"/>
        <c:crossBetween val="between"/>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796" b="1" i="0" u="none" strike="noStrike" baseline="0">
          <a:solidFill>
            <a:schemeClr val="tx1"/>
          </a:solidFill>
          <a:latin typeface="Arial"/>
          <a:ea typeface="Arial"/>
          <a:cs typeface="Arial"/>
        </a:defRPr>
      </a:pPr>
      <a:endParaRPr lang="es-E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1.5873015873015901E-3"/>
          <c:y val="2.10896309314587E-2"/>
          <c:w val="0.96200262096573863"/>
          <c:h val="0.97891027730280777"/>
        </c:manualLayout>
      </c:layout>
      <c:barChart>
        <c:barDir val="bar"/>
        <c:grouping val="clustered"/>
        <c:varyColors val="0"/>
        <c:ser>
          <c:idx val="2"/>
          <c:order val="0"/>
          <c:tx>
            <c:strRef>
              <c:f>Sheet1!$A$2</c:f>
              <c:strCache>
                <c:ptCount val="1"/>
                <c:pt idx="0">
                  <c:v>castellano</c:v>
                </c:pt>
              </c:strCache>
            </c:strRef>
          </c:tx>
          <c:spPr>
            <a:solidFill>
              <a:srgbClr val="A9B6D7"/>
            </a:solidFill>
            <a:ln>
              <a:noFill/>
            </a:ln>
            <a:effectLst/>
          </c:spPr>
          <c:invertIfNegative val="0"/>
          <c:dLbls>
            <c:numFmt formatCode="0.0&quot;%&quot;" sourceLinked="0"/>
            <c:spPr>
              <a:noFill/>
              <a:ln w="25347">
                <a:noFill/>
              </a:ln>
              <a:effectLst/>
            </c:spPr>
            <c:txPr>
              <a:bodyPr rot="0" spcFirstLastPara="1" vertOverflow="ellipsis" vert="horz" wrap="none" anchor="ctr" anchorCtr="1"/>
              <a:lstStyle/>
              <a:p>
                <a:pPr>
                  <a:defRPr sz="10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Sheet1!$B$2</c:f>
              <c:numCache>
                <c:formatCode>General</c:formatCode>
                <c:ptCount val="1"/>
                <c:pt idx="0">
                  <c:v>66.599999999999994</c:v>
                </c:pt>
              </c:numCache>
            </c:numRef>
          </c:val>
          <c:extLst>
            <c:ext xmlns:c16="http://schemas.microsoft.com/office/drawing/2014/chart" uri="{C3380CC4-5D6E-409C-BE32-E72D297353CC}">
              <c16:uniqueId val="{00000000-2BF9-4994-B1A2-EB4EC07792F6}"/>
            </c:ext>
          </c:extLst>
        </c:ser>
        <c:ser>
          <c:idx val="0"/>
          <c:order val="1"/>
          <c:tx>
            <c:strRef>
              <c:f>Sheet1!$A$3</c:f>
              <c:strCache>
                <c:ptCount val="1"/>
                <c:pt idx="0">
                  <c:v>lengua autonomica</c:v>
                </c:pt>
              </c:strCache>
            </c:strRef>
          </c:tx>
          <c:spPr>
            <a:solidFill>
              <a:srgbClr val="1F2A44"/>
            </a:solidFill>
            <a:ln>
              <a:noFill/>
            </a:ln>
            <a:effectLst/>
          </c:spPr>
          <c:invertIfNegative val="0"/>
          <c:dLbls>
            <c:numFmt formatCode="0.0&quot;%&quot;" sourceLinked="0"/>
            <c:spPr>
              <a:noFill/>
              <a:ln>
                <a:noFill/>
              </a:ln>
              <a:effectLst/>
            </c:spPr>
            <c:txPr>
              <a:bodyPr rot="0" spcFirstLastPara="1" vertOverflow="ellipsis" vert="horz" wrap="none" anchor="ctr" anchorCtr="1"/>
              <a:lstStyle/>
              <a:p>
                <a:pPr>
                  <a:defRPr sz="800" b="0" i="0" u="none" strike="noStrike" kern="1200" baseline="0">
                    <a:solidFill>
                      <a:schemeClr val="tx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Sheet1!$B$3</c:f>
              <c:numCache>
                <c:formatCode>General</c:formatCode>
                <c:ptCount val="1"/>
                <c:pt idx="0">
                  <c:v>26.8</c:v>
                </c:pt>
              </c:numCache>
            </c:numRef>
          </c:val>
          <c:extLst>
            <c:ext xmlns:c16="http://schemas.microsoft.com/office/drawing/2014/chart" uri="{C3380CC4-5D6E-409C-BE32-E72D297353CC}">
              <c16:uniqueId val="{00000001-2BF9-4994-B1A2-EB4EC07792F6}"/>
            </c:ext>
          </c:extLst>
        </c:ser>
        <c:ser>
          <c:idx val="1"/>
          <c:order val="2"/>
          <c:tx>
            <c:strRef>
              <c:f>Sheet1!$A$4</c:f>
              <c:strCache>
                <c:ptCount val="1"/>
                <c:pt idx="0">
                  <c:v>otro</c:v>
                </c:pt>
              </c:strCache>
            </c:strRef>
          </c:tx>
          <c:spPr>
            <a:solidFill>
              <a:schemeClr val="bg1">
                <a:lumMod val="50000"/>
              </a:schemeClr>
            </a:solidFill>
            <a:ln>
              <a:noFill/>
            </a:ln>
            <a:effectLst/>
          </c:spPr>
          <c:invertIfNegative val="0"/>
          <c:dLbls>
            <c:dLbl>
              <c:idx val="0"/>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8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2BF9-4994-B1A2-EB4EC07792F6}"/>
                </c:ext>
              </c:extLst>
            </c:dLbl>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9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6350" cap="flat" cmpd="sng" algn="ctr">
                      <a:solidFill>
                        <a:schemeClr val="tx1"/>
                      </a:solidFill>
                      <a:prstDash val="solid"/>
                      <a:round/>
                    </a:ln>
                    <a:effectLst/>
                  </c:spPr>
                </c15:leaderLines>
              </c:ext>
            </c:extLst>
          </c:dLbls>
          <c:cat>
            <c:strRef>
              <c:f>Sheet1!$B$1</c:f>
              <c:strCache>
                <c:ptCount val="1"/>
                <c:pt idx="0">
                  <c:v>total</c:v>
                </c:pt>
              </c:strCache>
            </c:strRef>
          </c:cat>
          <c:val>
            <c:numRef>
              <c:f>Sheet1!$B$4</c:f>
              <c:numCache>
                <c:formatCode>General</c:formatCode>
                <c:ptCount val="1"/>
                <c:pt idx="0">
                  <c:v>6.6</c:v>
                </c:pt>
              </c:numCache>
            </c:numRef>
          </c:val>
          <c:extLst>
            <c:ext xmlns:c16="http://schemas.microsoft.com/office/drawing/2014/chart" uri="{C3380CC4-5D6E-409C-BE32-E72D297353CC}">
              <c16:uniqueId val="{00000003-2BF9-4994-B1A2-EB4EC07792F6}"/>
            </c:ext>
          </c:extLst>
        </c:ser>
        <c:dLbls>
          <c:showLegendKey val="0"/>
          <c:showVal val="1"/>
          <c:showCatName val="0"/>
          <c:showSerName val="0"/>
          <c:showPercent val="0"/>
          <c:showBubbleSize val="0"/>
        </c:dLbls>
        <c:gapWidth val="40"/>
        <c:axId val="408369408"/>
        <c:axId val="408416640"/>
      </c:barChart>
      <c:catAx>
        <c:axId val="408369408"/>
        <c:scaling>
          <c:orientation val="maxMin"/>
        </c:scaling>
        <c:delete val="0"/>
        <c:axPos val="l"/>
        <c:numFmt formatCode="General" sourceLinked="0"/>
        <c:majorTickMark val="none"/>
        <c:minorTickMark val="none"/>
        <c:tickLblPos val="none"/>
        <c:spPr>
          <a:noFill/>
          <a:ln w="6350" cap="flat" cmpd="sng" algn="ctr">
            <a:noFill/>
            <a:prstDash val="solid"/>
            <a:round/>
          </a:ln>
          <a:effectLst/>
        </c:spPr>
        <c:txPr>
          <a:bodyPr rot="-60000000" spcFirstLastPara="1" vertOverflow="ellipsis" vert="horz" wrap="square" anchor="ctr" anchorCtr="1"/>
          <a:lstStyle/>
          <a:p>
            <a:pPr>
              <a:defRPr sz="1796" b="1" i="0" u="none" strike="noStrike" kern="1200" baseline="0">
                <a:solidFill>
                  <a:schemeClr val="tx1"/>
                </a:solidFill>
                <a:latin typeface="Arial"/>
                <a:ea typeface="Arial"/>
                <a:cs typeface="Arial"/>
              </a:defRPr>
            </a:pPr>
            <a:endParaRPr lang="es-ES"/>
          </a:p>
        </c:txPr>
        <c:crossAx val="408416640"/>
        <c:crosses val="autoZero"/>
        <c:auto val="1"/>
        <c:lblAlgn val="ctr"/>
        <c:lblOffset val="100"/>
        <c:noMultiLvlLbl val="0"/>
      </c:catAx>
      <c:valAx>
        <c:axId val="408416640"/>
        <c:scaling>
          <c:orientation val="minMax"/>
          <c:max val="150"/>
          <c:min val="0"/>
        </c:scaling>
        <c:delete val="1"/>
        <c:axPos val="t"/>
        <c:numFmt formatCode="General" sourceLinked="1"/>
        <c:majorTickMark val="out"/>
        <c:minorTickMark val="none"/>
        <c:tickLblPos val="nextTo"/>
        <c:crossAx val="408369408"/>
        <c:crosses val="autoZero"/>
        <c:crossBetween val="between"/>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796" b="1" i="0" u="none" strike="noStrike" baseline="0">
          <a:solidFill>
            <a:schemeClr val="tx1"/>
          </a:solidFill>
          <a:latin typeface="Arial"/>
          <a:ea typeface="Arial"/>
          <a:cs typeface="Arial"/>
        </a:defRPr>
      </a:pPr>
      <a:endParaRPr lang="es-E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1.5873015873015901E-3"/>
          <c:y val="2.10896309314587E-2"/>
          <c:w val="0.96200262096573863"/>
          <c:h val="0.97891027730280777"/>
        </c:manualLayout>
      </c:layout>
      <c:barChart>
        <c:barDir val="bar"/>
        <c:grouping val="clustered"/>
        <c:varyColors val="0"/>
        <c:ser>
          <c:idx val="2"/>
          <c:order val="0"/>
          <c:tx>
            <c:strRef>
              <c:f>Sheet1!$A$2</c:f>
              <c:strCache>
                <c:ptCount val="1"/>
                <c:pt idx="0">
                  <c:v>castellano</c:v>
                </c:pt>
              </c:strCache>
            </c:strRef>
          </c:tx>
          <c:spPr>
            <a:solidFill>
              <a:srgbClr val="A9B6D7"/>
            </a:solidFill>
            <a:ln>
              <a:noFill/>
            </a:ln>
            <a:effectLst/>
          </c:spPr>
          <c:invertIfNegative val="0"/>
          <c:dLbls>
            <c:numFmt formatCode="0.0&quot;%&quot;" sourceLinked="0"/>
            <c:spPr>
              <a:noFill/>
              <a:ln w="25347">
                <a:noFill/>
              </a:ln>
              <a:effectLst/>
            </c:spPr>
            <c:txPr>
              <a:bodyPr rot="0" spcFirstLastPara="1" vertOverflow="ellipsis" vert="horz" wrap="none" anchor="ctr" anchorCtr="1"/>
              <a:lstStyle/>
              <a:p>
                <a:pPr>
                  <a:defRPr sz="10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Sheet1!$B$2</c:f>
              <c:numCache>
                <c:formatCode>General</c:formatCode>
                <c:ptCount val="1"/>
                <c:pt idx="0">
                  <c:v>79.7</c:v>
                </c:pt>
              </c:numCache>
            </c:numRef>
          </c:val>
          <c:extLst>
            <c:ext xmlns:c16="http://schemas.microsoft.com/office/drawing/2014/chart" uri="{C3380CC4-5D6E-409C-BE32-E72D297353CC}">
              <c16:uniqueId val="{00000000-0A8D-453D-8049-E87CE00B33C7}"/>
            </c:ext>
          </c:extLst>
        </c:ser>
        <c:ser>
          <c:idx val="0"/>
          <c:order val="1"/>
          <c:tx>
            <c:strRef>
              <c:f>Sheet1!$A$3</c:f>
              <c:strCache>
                <c:ptCount val="1"/>
                <c:pt idx="0">
                  <c:v>lengua autonomica</c:v>
                </c:pt>
              </c:strCache>
            </c:strRef>
          </c:tx>
          <c:spPr>
            <a:solidFill>
              <a:srgbClr val="1F2A44"/>
            </a:solidFill>
            <a:ln>
              <a:noFill/>
            </a:ln>
            <a:effectLst/>
          </c:spPr>
          <c:invertIfNegative val="0"/>
          <c:dLbls>
            <c:numFmt formatCode="0.0&quot;%&quot;" sourceLinked="0"/>
            <c:spPr>
              <a:noFill/>
              <a:ln>
                <a:noFill/>
              </a:ln>
              <a:effectLst/>
            </c:spPr>
            <c:txPr>
              <a:bodyPr rot="0" spcFirstLastPara="1" vertOverflow="ellipsis" vert="horz" wrap="none" anchor="ctr" anchorCtr="1"/>
              <a:lstStyle/>
              <a:p>
                <a:pPr>
                  <a:defRPr sz="800" b="0" i="0" u="none" strike="noStrike" kern="1200" baseline="0">
                    <a:solidFill>
                      <a:schemeClr val="tx1"/>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total</c:v>
                </c:pt>
              </c:strCache>
            </c:strRef>
          </c:cat>
          <c:val>
            <c:numRef>
              <c:f>Sheet1!$B$3</c:f>
              <c:numCache>
                <c:formatCode>General</c:formatCode>
                <c:ptCount val="1"/>
                <c:pt idx="0">
                  <c:v>15.4</c:v>
                </c:pt>
              </c:numCache>
            </c:numRef>
          </c:val>
          <c:extLst>
            <c:ext xmlns:c16="http://schemas.microsoft.com/office/drawing/2014/chart" uri="{C3380CC4-5D6E-409C-BE32-E72D297353CC}">
              <c16:uniqueId val="{00000001-0A8D-453D-8049-E87CE00B33C7}"/>
            </c:ext>
          </c:extLst>
        </c:ser>
        <c:ser>
          <c:idx val="1"/>
          <c:order val="2"/>
          <c:tx>
            <c:strRef>
              <c:f>Sheet1!$A$4</c:f>
              <c:strCache>
                <c:ptCount val="1"/>
                <c:pt idx="0">
                  <c:v>otro</c:v>
                </c:pt>
              </c:strCache>
            </c:strRef>
          </c:tx>
          <c:spPr>
            <a:solidFill>
              <a:schemeClr val="bg1">
                <a:lumMod val="50000"/>
              </a:schemeClr>
            </a:solidFill>
            <a:ln>
              <a:noFill/>
            </a:ln>
            <a:effectLst/>
          </c:spPr>
          <c:invertIfNegative val="0"/>
          <c:dLbls>
            <c:dLbl>
              <c:idx val="0"/>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8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0A8D-453D-8049-E87CE00B33C7}"/>
                </c:ext>
              </c:extLst>
            </c:dLbl>
            <c:numFmt formatCode="0.0&quot;%&quot;" sourceLinked="0"/>
            <c:spPr>
              <a:noFill/>
              <a:ln>
                <a:noFill/>
              </a:ln>
              <a:effectLst/>
            </c:spPr>
            <c:txPr>
              <a:bodyPr rot="0" spcFirstLastPara="1" vertOverflow="ellipsis" vert="horz" wrap="none" lIns="38100" tIns="19050" rIns="38100" bIns="19050" anchor="ctr" anchorCtr="0">
                <a:spAutoFit/>
              </a:bodyPr>
              <a:lstStyle/>
              <a:p>
                <a:pPr algn="ctr">
                  <a:defRPr lang="es-ES_tradnl" sz="9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6350" cap="flat" cmpd="sng" algn="ctr">
                      <a:solidFill>
                        <a:schemeClr val="tx1"/>
                      </a:solidFill>
                      <a:prstDash val="solid"/>
                      <a:round/>
                    </a:ln>
                    <a:effectLst/>
                  </c:spPr>
                </c15:leaderLines>
              </c:ext>
            </c:extLst>
          </c:dLbls>
          <c:cat>
            <c:strRef>
              <c:f>Sheet1!$B$1</c:f>
              <c:strCache>
                <c:ptCount val="1"/>
                <c:pt idx="0">
                  <c:v>total</c:v>
                </c:pt>
              </c:strCache>
            </c:strRef>
          </c:cat>
          <c:val>
            <c:numRef>
              <c:f>Sheet1!$B$4</c:f>
              <c:numCache>
                <c:formatCode>General</c:formatCode>
                <c:ptCount val="1"/>
                <c:pt idx="0">
                  <c:v>4.8999999999999968</c:v>
                </c:pt>
              </c:numCache>
            </c:numRef>
          </c:val>
          <c:extLst>
            <c:ext xmlns:c16="http://schemas.microsoft.com/office/drawing/2014/chart" uri="{C3380CC4-5D6E-409C-BE32-E72D297353CC}">
              <c16:uniqueId val="{00000003-0A8D-453D-8049-E87CE00B33C7}"/>
            </c:ext>
          </c:extLst>
        </c:ser>
        <c:dLbls>
          <c:showLegendKey val="0"/>
          <c:showVal val="1"/>
          <c:showCatName val="0"/>
          <c:showSerName val="0"/>
          <c:showPercent val="0"/>
          <c:showBubbleSize val="0"/>
        </c:dLbls>
        <c:gapWidth val="40"/>
        <c:axId val="408369408"/>
        <c:axId val="408416640"/>
      </c:barChart>
      <c:catAx>
        <c:axId val="408369408"/>
        <c:scaling>
          <c:orientation val="maxMin"/>
        </c:scaling>
        <c:delete val="0"/>
        <c:axPos val="l"/>
        <c:numFmt formatCode="General" sourceLinked="0"/>
        <c:majorTickMark val="none"/>
        <c:minorTickMark val="none"/>
        <c:tickLblPos val="none"/>
        <c:spPr>
          <a:noFill/>
          <a:ln w="6350" cap="flat" cmpd="sng" algn="ctr">
            <a:noFill/>
            <a:prstDash val="solid"/>
            <a:round/>
          </a:ln>
          <a:effectLst/>
        </c:spPr>
        <c:txPr>
          <a:bodyPr rot="-60000000" spcFirstLastPara="1" vertOverflow="ellipsis" vert="horz" wrap="square" anchor="ctr" anchorCtr="1"/>
          <a:lstStyle/>
          <a:p>
            <a:pPr>
              <a:defRPr sz="1796" b="1" i="0" u="none" strike="noStrike" kern="1200" baseline="0">
                <a:solidFill>
                  <a:schemeClr val="tx1"/>
                </a:solidFill>
                <a:latin typeface="Arial"/>
                <a:ea typeface="Arial"/>
                <a:cs typeface="Arial"/>
              </a:defRPr>
            </a:pPr>
            <a:endParaRPr lang="es-ES"/>
          </a:p>
        </c:txPr>
        <c:crossAx val="408416640"/>
        <c:crosses val="autoZero"/>
        <c:auto val="1"/>
        <c:lblAlgn val="ctr"/>
        <c:lblOffset val="100"/>
        <c:noMultiLvlLbl val="0"/>
      </c:catAx>
      <c:valAx>
        <c:axId val="408416640"/>
        <c:scaling>
          <c:orientation val="minMax"/>
          <c:max val="150"/>
          <c:min val="0"/>
        </c:scaling>
        <c:delete val="1"/>
        <c:axPos val="t"/>
        <c:numFmt formatCode="General" sourceLinked="1"/>
        <c:majorTickMark val="out"/>
        <c:minorTickMark val="none"/>
        <c:tickLblPos val="nextTo"/>
        <c:crossAx val="408369408"/>
        <c:crosses val="autoZero"/>
        <c:crossBetween val="between"/>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796" b="1" i="0" u="none" strike="noStrike" baseline="0">
          <a:solidFill>
            <a:schemeClr val="tx1"/>
          </a:solidFill>
          <a:latin typeface="Arial"/>
          <a:ea typeface="Arial"/>
          <a:cs typeface="Arial"/>
        </a:defRPr>
      </a:pPr>
      <a:endParaRPr lang="es-E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9"/>
    </mc:Choice>
    <mc:Fallback>
      <c:style val="19"/>
    </mc:Fallback>
  </mc:AlternateContent>
  <c:chart>
    <c:autoTitleDeleted val="1"/>
    <c:plotArea>
      <c:layout>
        <c:manualLayout>
          <c:layoutTarget val="inner"/>
          <c:xMode val="edge"/>
          <c:yMode val="edge"/>
          <c:x val="2.3558711107468534E-2"/>
          <c:y val="2.5890507431706202E-2"/>
          <c:w val="0.76624497415108805"/>
          <c:h val="0.94821898513658776"/>
        </c:manualLayout>
      </c:layout>
      <c:barChart>
        <c:barDir val="bar"/>
        <c:grouping val="clustered"/>
        <c:varyColors val="0"/>
        <c:ser>
          <c:idx val="0"/>
          <c:order val="0"/>
          <c:tx>
            <c:strRef>
              <c:f>Hoja1!$B$1</c:f>
              <c:strCache>
                <c:ptCount val="1"/>
                <c:pt idx="0">
                  <c:v>Columna1</c:v>
                </c:pt>
              </c:strCache>
            </c:strRef>
          </c:tx>
          <c:spPr>
            <a:solidFill>
              <a:srgbClr val="5D6881"/>
            </a:solidFill>
            <a:effectLst/>
          </c:spPr>
          <c:invertIfNegative val="0"/>
          <c:dPt>
            <c:idx val="0"/>
            <c:invertIfNegative val="0"/>
            <c:bubble3D val="0"/>
            <c:extLst>
              <c:ext xmlns:c16="http://schemas.microsoft.com/office/drawing/2014/chart" uri="{C3380CC4-5D6E-409C-BE32-E72D297353CC}">
                <c16:uniqueId val="{00000001-B8B9-4AAE-AC4A-F1CF08131187}"/>
              </c:ext>
            </c:extLst>
          </c:dPt>
          <c:dPt>
            <c:idx val="1"/>
            <c:invertIfNegative val="0"/>
            <c:bubble3D val="0"/>
            <c:extLst>
              <c:ext xmlns:c16="http://schemas.microsoft.com/office/drawing/2014/chart" uri="{C3380CC4-5D6E-409C-BE32-E72D297353CC}">
                <c16:uniqueId val="{00000003-B8B9-4AAE-AC4A-F1CF08131187}"/>
              </c:ext>
            </c:extLst>
          </c:dPt>
          <c:dPt>
            <c:idx val="2"/>
            <c:invertIfNegative val="0"/>
            <c:bubble3D val="0"/>
            <c:extLst>
              <c:ext xmlns:c16="http://schemas.microsoft.com/office/drawing/2014/chart" uri="{C3380CC4-5D6E-409C-BE32-E72D297353CC}">
                <c16:uniqueId val="{00000005-B8B9-4AAE-AC4A-F1CF08131187}"/>
              </c:ext>
            </c:extLst>
          </c:dPt>
          <c:dPt>
            <c:idx val="3"/>
            <c:invertIfNegative val="0"/>
            <c:bubble3D val="0"/>
            <c:extLst>
              <c:ext xmlns:c16="http://schemas.microsoft.com/office/drawing/2014/chart" uri="{C3380CC4-5D6E-409C-BE32-E72D297353CC}">
                <c16:uniqueId val="{00000007-B8B9-4AAE-AC4A-F1CF08131187}"/>
              </c:ext>
            </c:extLst>
          </c:dPt>
          <c:dPt>
            <c:idx val="4"/>
            <c:invertIfNegative val="0"/>
            <c:bubble3D val="0"/>
            <c:extLst>
              <c:ext xmlns:c16="http://schemas.microsoft.com/office/drawing/2014/chart" uri="{C3380CC4-5D6E-409C-BE32-E72D297353CC}">
                <c16:uniqueId val="{00000009-B8B9-4AAE-AC4A-F1CF08131187}"/>
              </c:ext>
            </c:extLst>
          </c:dPt>
          <c:dLbls>
            <c:numFmt formatCode="0.0&quot;%&quot;" sourceLinked="0"/>
            <c:spPr>
              <a:noFill/>
              <a:ln>
                <a:noFill/>
              </a:ln>
              <a:effectLst/>
            </c:spPr>
            <c:txPr>
              <a:bodyPr wrap="none" lIns="38100" tIns="19050" rIns="38100" bIns="19050" anchor="ctr">
                <a:spAutoFit/>
              </a:bodyPr>
              <a:lstStyle/>
              <a:p>
                <a:pPr>
                  <a:defRPr sz="1100">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Hoja1!$A$2:$A$7</c:f>
              <c:strCache>
                <c:ptCount val="6"/>
                <c:pt idx="0">
                  <c:v>Le resulta más sencillo leerlo en castellano</c:v>
                </c:pt>
                <c:pt idx="1">
                  <c:v>No está editado en @1 @2 @3 @4</c:v>
                </c:pt>
                <c:pt idx="2">
                  <c:v>No hablo @1 @2 @3 @4</c:v>
                </c:pt>
                <c:pt idx="3">
                  <c:v>No tengo preferencia/alterno la lengua</c:v>
                </c:pt>
                <c:pt idx="4">
                  <c:v>No es fácil encontrarlo en @1 @2 @3 @4</c:v>
                </c:pt>
                <c:pt idx="5">
                  <c:v>No lo elegí yo</c:v>
                </c:pt>
              </c:strCache>
            </c:strRef>
          </c:cat>
          <c:val>
            <c:numRef>
              <c:f>Hoja1!$B$2:$B$7</c:f>
              <c:numCache>
                <c:formatCode>General</c:formatCode>
                <c:ptCount val="6"/>
                <c:pt idx="0">
                  <c:v>36.6</c:v>
                </c:pt>
                <c:pt idx="1">
                  <c:v>26.1</c:v>
                </c:pt>
                <c:pt idx="2">
                  <c:v>10.6</c:v>
                </c:pt>
                <c:pt idx="3">
                  <c:v>16.8</c:v>
                </c:pt>
                <c:pt idx="4">
                  <c:v>7.8</c:v>
                </c:pt>
                <c:pt idx="5">
                  <c:v>6.3</c:v>
                </c:pt>
              </c:numCache>
            </c:numRef>
          </c:val>
          <c:extLst>
            <c:ext xmlns:c16="http://schemas.microsoft.com/office/drawing/2014/chart" uri="{C3380CC4-5D6E-409C-BE32-E72D297353CC}">
              <c16:uniqueId val="{00000024-B8B9-4AAE-AC4A-F1CF08131187}"/>
            </c:ext>
          </c:extLst>
        </c:ser>
        <c:dLbls>
          <c:showLegendKey val="0"/>
          <c:showVal val="0"/>
          <c:showCatName val="0"/>
          <c:showSerName val="0"/>
          <c:showPercent val="0"/>
          <c:showBubbleSize val="0"/>
        </c:dLbls>
        <c:gapWidth val="50"/>
        <c:axId val="93913088"/>
        <c:axId val="93914624"/>
      </c:barChart>
      <c:catAx>
        <c:axId val="93913088"/>
        <c:scaling>
          <c:orientation val="maxMin"/>
        </c:scaling>
        <c:delete val="1"/>
        <c:axPos val="l"/>
        <c:numFmt formatCode="General" sourceLinked="0"/>
        <c:majorTickMark val="none"/>
        <c:minorTickMark val="none"/>
        <c:tickLblPos val="nextTo"/>
        <c:crossAx val="93914624"/>
        <c:crosses val="autoZero"/>
        <c:auto val="1"/>
        <c:lblAlgn val="ctr"/>
        <c:lblOffset val="100"/>
        <c:noMultiLvlLbl val="0"/>
      </c:catAx>
      <c:valAx>
        <c:axId val="93914624"/>
        <c:scaling>
          <c:orientation val="minMax"/>
          <c:max val="75"/>
          <c:min val="0"/>
        </c:scaling>
        <c:delete val="1"/>
        <c:axPos val="t"/>
        <c:numFmt formatCode="General" sourceLinked="1"/>
        <c:majorTickMark val="out"/>
        <c:minorTickMark val="none"/>
        <c:tickLblPos val="nextTo"/>
        <c:crossAx val="93913088"/>
        <c:crosses val="autoZero"/>
        <c:crossBetween val="between"/>
      </c:valAx>
    </c:plotArea>
    <c:plotVisOnly val="1"/>
    <c:dispBlanksAs val="gap"/>
    <c:showDLblsOverMax val="0"/>
  </c:chart>
  <c:txPr>
    <a:bodyPr/>
    <a:lstStyle/>
    <a:p>
      <a:pPr>
        <a:defRPr sz="1200">
          <a:solidFill>
            <a:schemeClr val="tx1">
              <a:lumMod val="75000"/>
              <a:lumOff val="25000"/>
            </a:schemeClr>
          </a:solidFill>
          <a:latin typeface="+mn-lt"/>
          <a:cs typeface="Calibri" pitchFamily="34" charset="0"/>
        </a:defRPr>
      </a:pPr>
      <a:endParaRPr lang="es-ES"/>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9"/>
    </mc:Choice>
    <mc:Fallback>
      <c:style val="19"/>
    </mc:Fallback>
  </mc:AlternateContent>
  <c:chart>
    <c:autoTitleDeleted val="1"/>
    <c:plotArea>
      <c:layout>
        <c:manualLayout>
          <c:layoutTarget val="inner"/>
          <c:xMode val="edge"/>
          <c:yMode val="edge"/>
          <c:x val="2.3558711107468534E-2"/>
          <c:y val="2.5890507431706202E-2"/>
          <c:w val="0.76624497415108805"/>
          <c:h val="0.94821898513658776"/>
        </c:manualLayout>
      </c:layout>
      <c:barChart>
        <c:barDir val="bar"/>
        <c:grouping val="clustered"/>
        <c:varyColors val="0"/>
        <c:ser>
          <c:idx val="0"/>
          <c:order val="0"/>
          <c:tx>
            <c:strRef>
              <c:f>Hoja1!$B$1</c:f>
              <c:strCache>
                <c:ptCount val="1"/>
                <c:pt idx="0">
                  <c:v>Columna1</c:v>
                </c:pt>
              </c:strCache>
            </c:strRef>
          </c:tx>
          <c:spPr>
            <a:solidFill>
              <a:srgbClr val="5D6881"/>
            </a:solidFill>
            <a:effectLst/>
          </c:spPr>
          <c:invertIfNegative val="0"/>
          <c:dPt>
            <c:idx val="0"/>
            <c:invertIfNegative val="0"/>
            <c:bubble3D val="0"/>
            <c:extLst>
              <c:ext xmlns:c16="http://schemas.microsoft.com/office/drawing/2014/chart" uri="{C3380CC4-5D6E-409C-BE32-E72D297353CC}">
                <c16:uniqueId val="{00000000-7DC4-460A-BF31-2CF64ECB0F76}"/>
              </c:ext>
            </c:extLst>
          </c:dPt>
          <c:dPt>
            <c:idx val="1"/>
            <c:invertIfNegative val="0"/>
            <c:bubble3D val="0"/>
            <c:extLst>
              <c:ext xmlns:c16="http://schemas.microsoft.com/office/drawing/2014/chart" uri="{C3380CC4-5D6E-409C-BE32-E72D297353CC}">
                <c16:uniqueId val="{00000001-7DC4-460A-BF31-2CF64ECB0F76}"/>
              </c:ext>
            </c:extLst>
          </c:dPt>
          <c:dPt>
            <c:idx val="2"/>
            <c:invertIfNegative val="0"/>
            <c:bubble3D val="0"/>
            <c:extLst>
              <c:ext xmlns:c16="http://schemas.microsoft.com/office/drawing/2014/chart" uri="{C3380CC4-5D6E-409C-BE32-E72D297353CC}">
                <c16:uniqueId val="{00000002-7DC4-460A-BF31-2CF64ECB0F76}"/>
              </c:ext>
            </c:extLst>
          </c:dPt>
          <c:dPt>
            <c:idx val="3"/>
            <c:invertIfNegative val="0"/>
            <c:bubble3D val="0"/>
            <c:extLst>
              <c:ext xmlns:c16="http://schemas.microsoft.com/office/drawing/2014/chart" uri="{C3380CC4-5D6E-409C-BE32-E72D297353CC}">
                <c16:uniqueId val="{00000003-7DC4-460A-BF31-2CF64ECB0F76}"/>
              </c:ext>
            </c:extLst>
          </c:dPt>
          <c:dPt>
            <c:idx val="4"/>
            <c:invertIfNegative val="0"/>
            <c:bubble3D val="0"/>
            <c:extLst>
              <c:ext xmlns:c16="http://schemas.microsoft.com/office/drawing/2014/chart" uri="{C3380CC4-5D6E-409C-BE32-E72D297353CC}">
                <c16:uniqueId val="{00000004-7DC4-460A-BF31-2CF64ECB0F76}"/>
              </c:ext>
            </c:extLst>
          </c:dPt>
          <c:dLbls>
            <c:numFmt formatCode="0.0&quot;%&quot;" sourceLinked="0"/>
            <c:spPr>
              <a:noFill/>
              <a:ln>
                <a:noFill/>
              </a:ln>
              <a:effectLst/>
            </c:spPr>
            <c:txPr>
              <a:bodyPr wrap="none" lIns="38100" tIns="19050" rIns="38100" bIns="19050" anchor="ctr">
                <a:spAutoFit/>
              </a:bodyPr>
              <a:lstStyle/>
              <a:p>
                <a:pPr>
                  <a:defRPr sz="1100">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Hoja1!$A$2:$A$7</c:f>
              <c:strCache>
                <c:ptCount val="6"/>
                <c:pt idx="0">
                  <c:v>Le resulta más sencillo leerlo en castellano</c:v>
                </c:pt>
                <c:pt idx="1">
                  <c:v>No está editado en @1 @2 @3 @4</c:v>
                </c:pt>
                <c:pt idx="2">
                  <c:v>No hablo @1 @2 @3 @4</c:v>
                </c:pt>
                <c:pt idx="3">
                  <c:v>No tengo preferencia/alterno la lengua</c:v>
                </c:pt>
                <c:pt idx="4">
                  <c:v>No es fácil encontrarlo en @1 @2 @3 @4</c:v>
                </c:pt>
                <c:pt idx="5">
                  <c:v>No lo elegí yo</c:v>
                </c:pt>
              </c:strCache>
            </c:strRef>
          </c:cat>
          <c:val>
            <c:numRef>
              <c:f>Hoja1!$B$2:$B$7</c:f>
              <c:numCache>
                <c:formatCode>General</c:formatCode>
                <c:ptCount val="6"/>
                <c:pt idx="0">
                  <c:v>28.4</c:v>
                </c:pt>
                <c:pt idx="1">
                  <c:v>21.2</c:v>
                </c:pt>
                <c:pt idx="2">
                  <c:v>22.5</c:v>
                </c:pt>
                <c:pt idx="3">
                  <c:v>6.7</c:v>
                </c:pt>
                <c:pt idx="4">
                  <c:v>13.9</c:v>
                </c:pt>
                <c:pt idx="5">
                  <c:v>7.9</c:v>
                </c:pt>
              </c:numCache>
            </c:numRef>
          </c:val>
          <c:extLst>
            <c:ext xmlns:c16="http://schemas.microsoft.com/office/drawing/2014/chart" uri="{C3380CC4-5D6E-409C-BE32-E72D297353CC}">
              <c16:uniqueId val="{00000005-7DC4-460A-BF31-2CF64ECB0F76}"/>
            </c:ext>
          </c:extLst>
        </c:ser>
        <c:dLbls>
          <c:showLegendKey val="0"/>
          <c:showVal val="0"/>
          <c:showCatName val="0"/>
          <c:showSerName val="0"/>
          <c:showPercent val="0"/>
          <c:showBubbleSize val="0"/>
        </c:dLbls>
        <c:gapWidth val="50"/>
        <c:axId val="93913088"/>
        <c:axId val="93914624"/>
      </c:barChart>
      <c:catAx>
        <c:axId val="93913088"/>
        <c:scaling>
          <c:orientation val="maxMin"/>
        </c:scaling>
        <c:delete val="1"/>
        <c:axPos val="l"/>
        <c:numFmt formatCode="General" sourceLinked="0"/>
        <c:majorTickMark val="none"/>
        <c:minorTickMark val="none"/>
        <c:tickLblPos val="nextTo"/>
        <c:crossAx val="93914624"/>
        <c:crosses val="autoZero"/>
        <c:auto val="1"/>
        <c:lblAlgn val="ctr"/>
        <c:lblOffset val="100"/>
        <c:noMultiLvlLbl val="0"/>
      </c:catAx>
      <c:valAx>
        <c:axId val="93914624"/>
        <c:scaling>
          <c:orientation val="minMax"/>
          <c:max val="75"/>
          <c:min val="0"/>
        </c:scaling>
        <c:delete val="1"/>
        <c:axPos val="t"/>
        <c:numFmt formatCode="General" sourceLinked="1"/>
        <c:majorTickMark val="out"/>
        <c:minorTickMark val="none"/>
        <c:tickLblPos val="nextTo"/>
        <c:crossAx val="93913088"/>
        <c:crosses val="autoZero"/>
        <c:crossBetween val="between"/>
      </c:valAx>
    </c:plotArea>
    <c:plotVisOnly val="1"/>
    <c:dispBlanksAs val="gap"/>
    <c:showDLblsOverMax val="0"/>
  </c:chart>
  <c:txPr>
    <a:bodyPr/>
    <a:lstStyle/>
    <a:p>
      <a:pPr>
        <a:defRPr sz="1200">
          <a:solidFill>
            <a:schemeClr val="tx1">
              <a:lumMod val="75000"/>
              <a:lumOff val="25000"/>
            </a:schemeClr>
          </a:solidFill>
          <a:latin typeface="+mn-lt"/>
          <a:cs typeface="Calibri" pitchFamily="34" charset="0"/>
        </a:defRPr>
      </a:pPr>
      <a:endParaRPr lang="es-ES"/>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9"/>
    </mc:Choice>
    <mc:Fallback>
      <c:style val="19"/>
    </mc:Fallback>
  </mc:AlternateContent>
  <c:chart>
    <c:autoTitleDeleted val="1"/>
    <c:plotArea>
      <c:layout>
        <c:manualLayout>
          <c:layoutTarget val="inner"/>
          <c:xMode val="edge"/>
          <c:yMode val="edge"/>
          <c:x val="2.3558711107468534E-2"/>
          <c:y val="2.5890507431706202E-2"/>
          <c:w val="0.76624497415108805"/>
          <c:h val="0.94821898513658776"/>
        </c:manualLayout>
      </c:layout>
      <c:barChart>
        <c:barDir val="bar"/>
        <c:grouping val="clustered"/>
        <c:varyColors val="0"/>
        <c:ser>
          <c:idx val="0"/>
          <c:order val="0"/>
          <c:tx>
            <c:strRef>
              <c:f>Hoja1!$B$1</c:f>
              <c:strCache>
                <c:ptCount val="1"/>
                <c:pt idx="0">
                  <c:v>Columna1</c:v>
                </c:pt>
              </c:strCache>
            </c:strRef>
          </c:tx>
          <c:spPr>
            <a:solidFill>
              <a:srgbClr val="5D6881"/>
            </a:solidFill>
            <a:effectLst/>
          </c:spPr>
          <c:invertIfNegative val="0"/>
          <c:dPt>
            <c:idx val="0"/>
            <c:invertIfNegative val="0"/>
            <c:bubble3D val="0"/>
            <c:extLst>
              <c:ext xmlns:c16="http://schemas.microsoft.com/office/drawing/2014/chart" uri="{C3380CC4-5D6E-409C-BE32-E72D297353CC}">
                <c16:uniqueId val="{00000001-B8B9-4AAE-AC4A-F1CF08131187}"/>
              </c:ext>
            </c:extLst>
          </c:dPt>
          <c:dPt>
            <c:idx val="1"/>
            <c:invertIfNegative val="0"/>
            <c:bubble3D val="0"/>
            <c:extLst>
              <c:ext xmlns:c16="http://schemas.microsoft.com/office/drawing/2014/chart" uri="{C3380CC4-5D6E-409C-BE32-E72D297353CC}">
                <c16:uniqueId val="{00000003-B8B9-4AAE-AC4A-F1CF08131187}"/>
              </c:ext>
            </c:extLst>
          </c:dPt>
          <c:dPt>
            <c:idx val="2"/>
            <c:invertIfNegative val="0"/>
            <c:bubble3D val="0"/>
            <c:extLst>
              <c:ext xmlns:c16="http://schemas.microsoft.com/office/drawing/2014/chart" uri="{C3380CC4-5D6E-409C-BE32-E72D297353CC}">
                <c16:uniqueId val="{00000005-B8B9-4AAE-AC4A-F1CF08131187}"/>
              </c:ext>
            </c:extLst>
          </c:dPt>
          <c:dPt>
            <c:idx val="3"/>
            <c:invertIfNegative val="0"/>
            <c:bubble3D val="0"/>
            <c:extLst>
              <c:ext xmlns:c16="http://schemas.microsoft.com/office/drawing/2014/chart" uri="{C3380CC4-5D6E-409C-BE32-E72D297353CC}">
                <c16:uniqueId val="{00000007-B8B9-4AAE-AC4A-F1CF08131187}"/>
              </c:ext>
            </c:extLst>
          </c:dPt>
          <c:dPt>
            <c:idx val="4"/>
            <c:invertIfNegative val="0"/>
            <c:bubble3D val="0"/>
            <c:extLst>
              <c:ext xmlns:c16="http://schemas.microsoft.com/office/drawing/2014/chart" uri="{C3380CC4-5D6E-409C-BE32-E72D297353CC}">
                <c16:uniqueId val="{00000009-B8B9-4AAE-AC4A-F1CF08131187}"/>
              </c:ext>
            </c:extLst>
          </c:dPt>
          <c:dLbls>
            <c:numFmt formatCode="0.0&quot;%&quot;" sourceLinked="0"/>
            <c:spPr>
              <a:noFill/>
              <a:ln>
                <a:noFill/>
              </a:ln>
              <a:effectLst/>
            </c:spPr>
            <c:txPr>
              <a:bodyPr wrap="none" lIns="38100" tIns="19050" rIns="38100" bIns="19050" anchor="ctr">
                <a:spAutoFit/>
              </a:bodyPr>
              <a:lstStyle/>
              <a:p>
                <a:pPr>
                  <a:defRPr sz="1100">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Hoja1!$A$2:$A$7</c:f>
              <c:strCache>
                <c:ptCount val="6"/>
                <c:pt idx="0">
                  <c:v>Le resulta más sencillo leerlo en castellano</c:v>
                </c:pt>
                <c:pt idx="1">
                  <c:v>No está editado en @1 @2 @3 @4</c:v>
                </c:pt>
                <c:pt idx="2">
                  <c:v>No hablo @1 @2 @3 @4</c:v>
                </c:pt>
                <c:pt idx="3">
                  <c:v>No tengo preferencia/alterno la lengua</c:v>
                </c:pt>
                <c:pt idx="4">
                  <c:v>No es fácil encontrarlo en @1 @2 @3 @4</c:v>
                </c:pt>
                <c:pt idx="5">
                  <c:v>No lo elegí yo</c:v>
                </c:pt>
              </c:strCache>
            </c:strRef>
          </c:cat>
          <c:val>
            <c:numRef>
              <c:f>Hoja1!$B$2:$B$7</c:f>
              <c:numCache>
                <c:formatCode>General</c:formatCode>
                <c:ptCount val="6"/>
                <c:pt idx="0">
                  <c:v>27.7</c:v>
                </c:pt>
                <c:pt idx="1">
                  <c:v>20.2</c:v>
                </c:pt>
                <c:pt idx="2">
                  <c:v>6.6</c:v>
                </c:pt>
                <c:pt idx="3">
                  <c:v>36.299999999999997</c:v>
                </c:pt>
                <c:pt idx="4">
                  <c:v>5.6</c:v>
                </c:pt>
                <c:pt idx="5">
                  <c:v>4.9000000000000004</c:v>
                </c:pt>
              </c:numCache>
            </c:numRef>
          </c:val>
          <c:extLst>
            <c:ext xmlns:c16="http://schemas.microsoft.com/office/drawing/2014/chart" uri="{C3380CC4-5D6E-409C-BE32-E72D297353CC}">
              <c16:uniqueId val="{00000024-B8B9-4AAE-AC4A-F1CF08131187}"/>
            </c:ext>
          </c:extLst>
        </c:ser>
        <c:dLbls>
          <c:showLegendKey val="0"/>
          <c:showVal val="0"/>
          <c:showCatName val="0"/>
          <c:showSerName val="0"/>
          <c:showPercent val="0"/>
          <c:showBubbleSize val="0"/>
        </c:dLbls>
        <c:gapWidth val="50"/>
        <c:axId val="93913088"/>
        <c:axId val="93914624"/>
      </c:barChart>
      <c:catAx>
        <c:axId val="93913088"/>
        <c:scaling>
          <c:orientation val="maxMin"/>
        </c:scaling>
        <c:delete val="1"/>
        <c:axPos val="l"/>
        <c:numFmt formatCode="General" sourceLinked="0"/>
        <c:majorTickMark val="none"/>
        <c:minorTickMark val="none"/>
        <c:tickLblPos val="nextTo"/>
        <c:crossAx val="93914624"/>
        <c:crosses val="autoZero"/>
        <c:auto val="1"/>
        <c:lblAlgn val="ctr"/>
        <c:lblOffset val="100"/>
        <c:noMultiLvlLbl val="0"/>
      </c:catAx>
      <c:valAx>
        <c:axId val="93914624"/>
        <c:scaling>
          <c:orientation val="minMax"/>
          <c:max val="75"/>
          <c:min val="0"/>
        </c:scaling>
        <c:delete val="1"/>
        <c:axPos val="t"/>
        <c:numFmt formatCode="General" sourceLinked="1"/>
        <c:majorTickMark val="out"/>
        <c:minorTickMark val="none"/>
        <c:tickLblPos val="nextTo"/>
        <c:crossAx val="93913088"/>
        <c:crosses val="autoZero"/>
        <c:crossBetween val="between"/>
      </c:valAx>
    </c:plotArea>
    <c:plotVisOnly val="1"/>
    <c:dispBlanksAs val="gap"/>
    <c:showDLblsOverMax val="0"/>
  </c:chart>
  <c:txPr>
    <a:bodyPr/>
    <a:lstStyle/>
    <a:p>
      <a:pPr>
        <a:defRPr sz="1200">
          <a:solidFill>
            <a:schemeClr val="tx1">
              <a:lumMod val="75000"/>
              <a:lumOff val="25000"/>
            </a:schemeClr>
          </a:solidFill>
          <a:latin typeface="+mn-lt"/>
          <a:cs typeface="Calibri" pitchFamily="34" charset="0"/>
        </a:defRPr>
      </a:pPr>
      <a:endParaRPr lang="es-E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9"/>
    </mc:Choice>
    <mc:Fallback>
      <c:style val="19"/>
    </mc:Fallback>
  </mc:AlternateContent>
  <c:chart>
    <c:autoTitleDeleted val="1"/>
    <c:plotArea>
      <c:layout>
        <c:manualLayout>
          <c:layoutTarget val="inner"/>
          <c:xMode val="edge"/>
          <c:yMode val="edge"/>
          <c:x val="2.3558711107468534E-2"/>
          <c:y val="2.5890507431706202E-2"/>
          <c:w val="0.76624497415108805"/>
          <c:h val="0.94821898513658776"/>
        </c:manualLayout>
      </c:layout>
      <c:barChart>
        <c:barDir val="bar"/>
        <c:grouping val="clustered"/>
        <c:varyColors val="0"/>
        <c:ser>
          <c:idx val="0"/>
          <c:order val="0"/>
          <c:tx>
            <c:strRef>
              <c:f>Hoja1!$B$1</c:f>
              <c:strCache>
                <c:ptCount val="1"/>
                <c:pt idx="0">
                  <c:v>Columna1</c:v>
                </c:pt>
              </c:strCache>
            </c:strRef>
          </c:tx>
          <c:spPr>
            <a:solidFill>
              <a:srgbClr val="5D6881"/>
            </a:solidFill>
            <a:effectLst/>
          </c:spPr>
          <c:invertIfNegative val="0"/>
          <c:dPt>
            <c:idx val="0"/>
            <c:invertIfNegative val="0"/>
            <c:bubble3D val="0"/>
            <c:extLst>
              <c:ext xmlns:c16="http://schemas.microsoft.com/office/drawing/2014/chart" uri="{C3380CC4-5D6E-409C-BE32-E72D297353CC}">
                <c16:uniqueId val="{00000000-7DC4-460A-BF31-2CF64ECB0F76}"/>
              </c:ext>
            </c:extLst>
          </c:dPt>
          <c:dPt>
            <c:idx val="1"/>
            <c:invertIfNegative val="0"/>
            <c:bubble3D val="0"/>
            <c:extLst>
              <c:ext xmlns:c16="http://schemas.microsoft.com/office/drawing/2014/chart" uri="{C3380CC4-5D6E-409C-BE32-E72D297353CC}">
                <c16:uniqueId val="{00000001-7DC4-460A-BF31-2CF64ECB0F76}"/>
              </c:ext>
            </c:extLst>
          </c:dPt>
          <c:dPt>
            <c:idx val="2"/>
            <c:invertIfNegative val="0"/>
            <c:bubble3D val="0"/>
            <c:extLst>
              <c:ext xmlns:c16="http://schemas.microsoft.com/office/drawing/2014/chart" uri="{C3380CC4-5D6E-409C-BE32-E72D297353CC}">
                <c16:uniqueId val="{00000002-7DC4-460A-BF31-2CF64ECB0F76}"/>
              </c:ext>
            </c:extLst>
          </c:dPt>
          <c:dPt>
            <c:idx val="3"/>
            <c:invertIfNegative val="0"/>
            <c:bubble3D val="0"/>
            <c:extLst>
              <c:ext xmlns:c16="http://schemas.microsoft.com/office/drawing/2014/chart" uri="{C3380CC4-5D6E-409C-BE32-E72D297353CC}">
                <c16:uniqueId val="{00000003-7DC4-460A-BF31-2CF64ECB0F76}"/>
              </c:ext>
            </c:extLst>
          </c:dPt>
          <c:dPt>
            <c:idx val="4"/>
            <c:invertIfNegative val="0"/>
            <c:bubble3D val="0"/>
            <c:extLst>
              <c:ext xmlns:c16="http://schemas.microsoft.com/office/drawing/2014/chart" uri="{C3380CC4-5D6E-409C-BE32-E72D297353CC}">
                <c16:uniqueId val="{00000004-7DC4-460A-BF31-2CF64ECB0F76}"/>
              </c:ext>
            </c:extLst>
          </c:dPt>
          <c:dLbls>
            <c:numFmt formatCode="0.0&quot;%&quot;" sourceLinked="0"/>
            <c:spPr>
              <a:noFill/>
              <a:ln>
                <a:noFill/>
              </a:ln>
              <a:effectLst/>
            </c:spPr>
            <c:txPr>
              <a:bodyPr wrap="none" lIns="38100" tIns="19050" rIns="38100" bIns="19050" anchor="ctr">
                <a:spAutoFit/>
              </a:bodyPr>
              <a:lstStyle/>
              <a:p>
                <a:pPr>
                  <a:defRPr sz="1100">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Hoja1!$A$2:$A$7</c:f>
              <c:strCache>
                <c:ptCount val="6"/>
                <c:pt idx="0">
                  <c:v>Le resulta más sencillo leerlo en castellano</c:v>
                </c:pt>
                <c:pt idx="1">
                  <c:v>No está editado en @1 @2 @3 @4</c:v>
                </c:pt>
                <c:pt idx="2">
                  <c:v>No hablo @1 @2 @3 @4</c:v>
                </c:pt>
                <c:pt idx="3">
                  <c:v>No tengo preferencia/alterno la lengua</c:v>
                </c:pt>
                <c:pt idx="4">
                  <c:v>No es fácil encontrarlo en @1 @2 @3 @4</c:v>
                </c:pt>
                <c:pt idx="5">
                  <c:v>No lo elegí yo</c:v>
                </c:pt>
              </c:strCache>
            </c:strRef>
          </c:cat>
          <c:val>
            <c:numRef>
              <c:f>Hoja1!$B$2:$B$7</c:f>
              <c:numCache>
                <c:formatCode>General</c:formatCode>
                <c:ptCount val="6"/>
                <c:pt idx="0">
                  <c:v>37.9</c:v>
                </c:pt>
                <c:pt idx="1">
                  <c:v>16.5</c:v>
                </c:pt>
                <c:pt idx="2">
                  <c:v>25.1</c:v>
                </c:pt>
                <c:pt idx="3">
                  <c:v>17.3</c:v>
                </c:pt>
                <c:pt idx="4">
                  <c:v>6.6</c:v>
                </c:pt>
                <c:pt idx="5">
                  <c:v>0</c:v>
                </c:pt>
              </c:numCache>
            </c:numRef>
          </c:val>
          <c:extLst>
            <c:ext xmlns:c16="http://schemas.microsoft.com/office/drawing/2014/chart" uri="{C3380CC4-5D6E-409C-BE32-E72D297353CC}">
              <c16:uniqueId val="{00000005-7DC4-460A-BF31-2CF64ECB0F76}"/>
            </c:ext>
          </c:extLst>
        </c:ser>
        <c:dLbls>
          <c:showLegendKey val="0"/>
          <c:showVal val="0"/>
          <c:showCatName val="0"/>
          <c:showSerName val="0"/>
          <c:showPercent val="0"/>
          <c:showBubbleSize val="0"/>
        </c:dLbls>
        <c:gapWidth val="50"/>
        <c:axId val="93913088"/>
        <c:axId val="93914624"/>
      </c:barChart>
      <c:catAx>
        <c:axId val="93913088"/>
        <c:scaling>
          <c:orientation val="maxMin"/>
        </c:scaling>
        <c:delete val="1"/>
        <c:axPos val="l"/>
        <c:numFmt formatCode="General" sourceLinked="0"/>
        <c:majorTickMark val="none"/>
        <c:minorTickMark val="none"/>
        <c:tickLblPos val="nextTo"/>
        <c:crossAx val="93914624"/>
        <c:crosses val="autoZero"/>
        <c:auto val="1"/>
        <c:lblAlgn val="ctr"/>
        <c:lblOffset val="100"/>
        <c:noMultiLvlLbl val="0"/>
      </c:catAx>
      <c:valAx>
        <c:axId val="93914624"/>
        <c:scaling>
          <c:orientation val="minMax"/>
          <c:max val="75"/>
          <c:min val="0"/>
        </c:scaling>
        <c:delete val="1"/>
        <c:axPos val="t"/>
        <c:numFmt formatCode="General" sourceLinked="1"/>
        <c:majorTickMark val="out"/>
        <c:minorTickMark val="none"/>
        <c:tickLblPos val="nextTo"/>
        <c:crossAx val="93913088"/>
        <c:crosses val="autoZero"/>
        <c:crossBetween val="between"/>
      </c:valAx>
    </c:plotArea>
    <c:plotVisOnly val="1"/>
    <c:dispBlanksAs val="gap"/>
    <c:showDLblsOverMax val="0"/>
  </c:chart>
  <c:txPr>
    <a:bodyPr/>
    <a:lstStyle/>
    <a:p>
      <a:pPr>
        <a:defRPr sz="1200">
          <a:solidFill>
            <a:schemeClr val="tx1">
              <a:lumMod val="75000"/>
              <a:lumOff val="25000"/>
            </a:schemeClr>
          </a:solidFill>
          <a:latin typeface="+mn-lt"/>
          <a:cs typeface="Calibri" pitchFamily="34" charset="0"/>
        </a:defRPr>
      </a:pPr>
      <a:endParaRPr lang="es-E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9"/>
    </mc:Choice>
    <mc:Fallback>
      <c:style val="19"/>
    </mc:Fallback>
  </mc:AlternateContent>
  <c:chart>
    <c:autoTitleDeleted val="1"/>
    <c:plotArea>
      <c:layout>
        <c:manualLayout>
          <c:layoutTarget val="inner"/>
          <c:xMode val="edge"/>
          <c:yMode val="edge"/>
          <c:x val="2.3558711107468534E-2"/>
          <c:y val="2.5890507431706202E-2"/>
          <c:w val="0.76624497415108805"/>
          <c:h val="0.94821898513658776"/>
        </c:manualLayout>
      </c:layout>
      <c:barChart>
        <c:barDir val="bar"/>
        <c:grouping val="clustered"/>
        <c:varyColors val="0"/>
        <c:ser>
          <c:idx val="0"/>
          <c:order val="0"/>
          <c:tx>
            <c:strRef>
              <c:f>Hoja1!$B$1</c:f>
              <c:strCache>
                <c:ptCount val="1"/>
                <c:pt idx="0">
                  <c:v>Columna1</c:v>
                </c:pt>
              </c:strCache>
            </c:strRef>
          </c:tx>
          <c:spPr>
            <a:solidFill>
              <a:srgbClr val="5D6881"/>
            </a:solidFill>
            <a:effectLst/>
          </c:spPr>
          <c:invertIfNegative val="0"/>
          <c:dPt>
            <c:idx val="0"/>
            <c:invertIfNegative val="0"/>
            <c:bubble3D val="0"/>
            <c:extLst>
              <c:ext xmlns:c16="http://schemas.microsoft.com/office/drawing/2014/chart" uri="{C3380CC4-5D6E-409C-BE32-E72D297353CC}">
                <c16:uniqueId val="{00000001-B8B9-4AAE-AC4A-F1CF08131187}"/>
              </c:ext>
            </c:extLst>
          </c:dPt>
          <c:dPt>
            <c:idx val="1"/>
            <c:invertIfNegative val="0"/>
            <c:bubble3D val="0"/>
            <c:extLst>
              <c:ext xmlns:c16="http://schemas.microsoft.com/office/drawing/2014/chart" uri="{C3380CC4-5D6E-409C-BE32-E72D297353CC}">
                <c16:uniqueId val="{00000003-B8B9-4AAE-AC4A-F1CF08131187}"/>
              </c:ext>
            </c:extLst>
          </c:dPt>
          <c:dPt>
            <c:idx val="2"/>
            <c:invertIfNegative val="0"/>
            <c:bubble3D val="0"/>
            <c:extLst>
              <c:ext xmlns:c16="http://schemas.microsoft.com/office/drawing/2014/chart" uri="{C3380CC4-5D6E-409C-BE32-E72D297353CC}">
                <c16:uniqueId val="{00000005-B8B9-4AAE-AC4A-F1CF08131187}"/>
              </c:ext>
            </c:extLst>
          </c:dPt>
          <c:dPt>
            <c:idx val="3"/>
            <c:invertIfNegative val="0"/>
            <c:bubble3D val="0"/>
            <c:extLst>
              <c:ext xmlns:c16="http://schemas.microsoft.com/office/drawing/2014/chart" uri="{C3380CC4-5D6E-409C-BE32-E72D297353CC}">
                <c16:uniqueId val="{00000007-B8B9-4AAE-AC4A-F1CF08131187}"/>
              </c:ext>
            </c:extLst>
          </c:dPt>
          <c:dPt>
            <c:idx val="4"/>
            <c:invertIfNegative val="0"/>
            <c:bubble3D val="0"/>
            <c:extLst>
              <c:ext xmlns:c16="http://schemas.microsoft.com/office/drawing/2014/chart" uri="{C3380CC4-5D6E-409C-BE32-E72D297353CC}">
                <c16:uniqueId val="{00000009-B8B9-4AAE-AC4A-F1CF08131187}"/>
              </c:ext>
            </c:extLst>
          </c:dPt>
          <c:dLbls>
            <c:numFmt formatCode="0.0&quot;%&quot;" sourceLinked="0"/>
            <c:spPr>
              <a:noFill/>
              <a:ln>
                <a:noFill/>
              </a:ln>
              <a:effectLst/>
            </c:spPr>
            <c:txPr>
              <a:bodyPr wrap="none" lIns="38100" tIns="19050" rIns="38100" bIns="19050" anchor="ctr">
                <a:spAutoFit/>
              </a:bodyPr>
              <a:lstStyle/>
              <a:p>
                <a:pPr>
                  <a:defRPr sz="1100">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Hoja1!$A$2:$A$7</c:f>
              <c:strCache>
                <c:ptCount val="6"/>
                <c:pt idx="0">
                  <c:v>Le resulta más sencillo leerlo en castellano</c:v>
                </c:pt>
                <c:pt idx="1">
                  <c:v>No está editado en @1 @2 @3 @4</c:v>
                </c:pt>
                <c:pt idx="2">
                  <c:v>No hablo @1 @2 @3 @4</c:v>
                </c:pt>
                <c:pt idx="3">
                  <c:v>No tengo preferencia/alterno la lengua</c:v>
                </c:pt>
                <c:pt idx="4">
                  <c:v>No es fácil encontrarlo en @1 @2 @3 @4</c:v>
                </c:pt>
                <c:pt idx="5">
                  <c:v>No lo elegí yo</c:v>
                </c:pt>
              </c:strCache>
            </c:strRef>
          </c:cat>
          <c:val>
            <c:numRef>
              <c:f>Hoja1!$B$2:$B$7</c:f>
              <c:numCache>
                <c:formatCode>General</c:formatCode>
                <c:ptCount val="6"/>
                <c:pt idx="0">
                  <c:v>26.2</c:v>
                </c:pt>
                <c:pt idx="1">
                  <c:v>36.700000000000003</c:v>
                </c:pt>
                <c:pt idx="2">
                  <c:v>13.1</c:v>
                </c:pt>
                <c:pt idx="3">
                  <c:v>8.5</c:v>
                </c:pt>
                <c:pt idx="4">
                  <c:v>9.6</c:v>
                </c:pt>
                <c:pt idx="5">
                  <c:v>10.8</c:v>
                </c:pt>
              </c:numCache>
            </c:numRef>
          </c:val>
          <c:extLst>
            <c:ext xmlns:c16="http://schemas.microsoft.com/office/drawing/2014/chart" uri="{C3380CC4-5D6E-409C-BE32-E72D297353CC}">
              <c16:uniqueId val="{00000024-B8B9-4AAE-AC4A-F1CF08131187}"/>
            </c:ext>
          </c:extLst>
        </c:ser>
        <c:dLbls>
          <c:showLegendKey val="0"/>
          <c:showVal val="0"/>
          <c:showCatName val="0"/>
          <c:showSerName val="0"/>
          <c:showPercent val="0"/>
          <c:showBubbleSize val="0"/>
        </c:dLbls>
        <c:gapWidth val="50"/>
        <c:axId val="93913088"/>
        <c:axId val="93914624"/>
      </c:barChart>
      <c:catAx>
        <c:axId val="93913088"/>
        <c:scaling>
          <c:orientation val="maxMin"/>
        </c:scaling>
        <c:delete val="1"/>
        <c:axPos val="l"/>
        <c:numFmt formatCode="General" sourceLinked="0"/>
        <c:majorTickMark val="none"/>
        <c:minorTickMark val="none"/>
        <c:tickLblPos val="nextTo"/>
        <c:crossAx val="93914624"/>
        <c:crosses val="autoZero"/>
        <c:auto val="1"/>
        <c:lblAlgn val="ctr"/>
        <c:lblOffset val="100"/>
        <c:noMultiLvlLbl val="0"/>
      </c:catAx>
      <c:valAx>
        <c:axId val="93914624"/>
        <c:scaling>
          <c:orientation val="minMax"/>
          <c:max val="75"/>
          <c:min val="0"/>
        </c:scaling>
        <c:delete val="1"/>
        <c:axPos val="t"/>
        <c:numFmt formatCode="General" sourceLinked="1"/>
        <c:majorTickMark val="out"/>
        <c:minorTickMark val="none"/>
        <c:tickLblPos val="nextTo"/>
        <c:crossAx val="93913088"/>
        <c:crosses val="autoZero"/>
        <c:crossBetween val="between"/>
      </c:valAx>
    </c:plotArea>
    <c:plotVisOnly val="1"/>
    <c:dispBlanksAs val="gap"/>
    <c:showDLblsOverMax val="0"/>
  </c:chart>
  <c:txPr>
    <a:bodyPr/>
    <a:lstStyle/>
    <a:p>
      <a:pPr>
        <a:defRPr sz="1200">
          <a:solidFill>
            <a:schemeClr val="tx1">
              <a:lumMod val="75000"/>
              <a:lumOff val="25000"/>
            </a:schemeClr>
          </a:solidFill>
          <a:latin typeface="+mn-lt"/>
          <a:cs typeface="Calibri" pitchFamily="34" charset="0"/>
        </a:defRPr>
      </a:pPr>
      <a:endParaRPr lang="es-E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rgbClr val="D7D3CE"/>
            </a:solidFill>
            <a:ln w="12700" cap="flat" cmpd="sng" algn="ctr">
              <a:noFill/>
              <a:prstDash val="solid"/>
              <a:miter lim="800000"/>
            </a:ln>
            <a:effectLst/>
          </c:spPr>
          <c:invertIfNegative val="0"/>
          <c:dPt>
            <c:idx val="0"/>
            <c:invertIfNegative val="0"/>
            <c:bubble3D val="0"/>
            <c:spPr>
              <a:solidFill>
                <a:srgbClr val="1F2A44"/>
              </a:solidFill>
              <a:ln w="12700" cap="flat" cmpd="sng" algn="ctr">
                <a:noFill/>
                <a:prstDash val="solid"/>
                <a:miter lim="800000"/>
              </a:ln>
              <a:effectLst/>
            </c:spPr>
            <c:extLst>
              <c:ext xmlns:c16="http://schemas.microsoft.com/office/drawing/2014/chart" uri="{C3380CC4-5D6E-409C-BE32-E72D297353CC}">
                <c16:uniqueId val="{00000000-7240-4321-811D-4C48A7225E98}"/>
              </c:ext>
            </c:extLst>
          </c:dPt>
          <c:dPt>
            <c:idx val="1"/>
            <c:invertIfNegative val="0"/>
            <c:bubble3D val="0"/>
            <c:extLst>
              <c:ext xmlns:c16="http://schemas.microsoft.com/office/drawing/2014/chart" uri="{C3380CC4-5D6E-409C-BE32-E72D297353CC}">
                <c16:uniqueId val="{00000001-7240-4321-811D-4C48A7225E98}"/>
              </c:ext>
            </c:extLst>
          </c:dPt>
          <c:dPt>
            <c:idx val="2"/>
            <c:invertIfNegative val="0"/>
            <c:bubble3D val="0"/>
            <c:extLst>
              <c:ext xmlns:c16="http://schemas.microsoft.com/office/drawing/2014/chart" uri="{C3380CC4-5D6E-409C-BE32-E72D297353CC}">
                <c16:uniqueId val="{00000002-7240-4321-811D-4C48A7225E98}"/>
              </c:ext>
            </c:extLst>
          </c:dPt>
          <c:dPt>
            <c:idx val="3"/>
            <c:invertIfNegative val="0"/>
            <c:bubble3D val="0"/>
            <c:extLst>
              <c:ext xmlns:c16="http://schemas.microsoft.com/office/drawing/2014/chart" uri="{C3380CC4-5D6E-409C-BE32-E72D297353CC}">
                <c16:uniqueId val="{00000003-7240-4321-811D-4C48A7225E98}"/>
              </c:ext>
            </c:extLst>
          </c:dPt>
          <c:dPt>
            <c:idx val="4"/>
            <c:invertIfNegative val="0"/>
            <c:bubble3D val="0"/>
            <c:extLst>
              <c:ext xmlns:c16="http://schemas.microsoft.com/office/drawing/2014/chart" uri="{C3380CC4-5D6E-409C-BE32-E72D297353CC}">
                <c16:uniqueId val="{00000004-7240-4321-811D-4C48A7225E98}"/>
              </c:ext>
            </c:extLst>
          </c:dPt>
          <c:dLbls>
            <c:dLbl>
              <c:idx val="0"/>
              <c:numFmt formatCode="0.0&quot;%&quot;" sourceLinked="0"/>
              <c:spPr>
                <a:noFill/>
              </c:spPr>
              <c:txPr>
                <a:bodyPr anchorCtr="0"/>
                <a:lstStyle/>
                <a:p>
                  <a:pPr algn="ctr" rtl="0">
                    <a:defRPr lang="en-US" sz="1800" b="1" i="0" u="none" strike="noStrike" kern="1200" baseline="0">
                      <a:solidFill>
                        <a:prstClr val="black">
                          <a:lumMod val="75000"/>
                          <a:lumOff val="25000"/>
                        </a:prstClr>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0-7240-4321-811D-4C48A7225E98}"/>
                </c:ext>
              </c:extLst>
            </c:dLbl>
            <c:dLbl>
              <c:idx val="1"/>
              <c:layout>
                <c:manualLayout>
                  <c:x val="6.4300360892388447E-4"/>
                  <c:y val="-2.4396416299708548E-3"/>
                </c:manualLayout>
              </c:layout>
              <c:numFmt formatCode="0.0&quot;%&quot;" sourceLinked="0"/>
              <c:spPr>
                <a:noFill/>
                <a:ln>
                  <a:noFill/>
                </a:ln>
                <a:effectLst/>
              </c:spPr>
              <c:txPr>
                <a:bodyPr anchorCtr="0"/>
                <a:lstStyle/>
                <a:p>
                  <a:pPr algn="ctr" rtl="0">
                    <a:defRPr lang="en-US" sz="1200" b="0" i="0" u="none" strike="noStrike" kern="1200" baseline="0">
                      <a:solidFill>
                        <a:prstClr val="black">
                          <a:lumMod val="75000"/>
                          <a:lumOff val="25000"/>
                        </a:prstClr>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layout>
                    <c:manualLayout>
                      <c:w val="7.9744832677165339E-2"/>
                      <c:h val="9.0302892921503175E-2"/>
                    </c:manualLayout>
                  </c15:layout>
                </c:ext>
                <c:ext xmlns:c16="http://schemas.microsoft.com/office/drawing/2014/chart" uri="{C3380CC4-5D6E-409C-BE32-E72D297353CC}">
                  <c16:uniqueId val="{00000001-7240-4321-811D-4C48A7225E98}"/>
                </c:ext>
              </c:extLst>
            </c:dLbl>
            <c:dLbl>
              <c:idx val="2"/>
              <c:layout>
                <c:manualLayout>
                  <c:x val="5.0861776713996823E-3"/>
                  <c:y val="-7.614411022309694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240-4321-811D-4C48A7225E98}"/>
                </c:ext>
              </c:extLst>
            </c:dLbl>
            <c:numFmt formatCode="0.0&quot;%&quot;" sourceLinked="0"/>
            <c:spPr>
              <a:noFill/>
              <a:ln>
                <a:noFill/>
              </a:ln>
              <a:effectLst/>
            </c:spPr>
            <c:txPr>
              <a:bodyPr/>
              <a:lstStyle/>
              <a:p>
                <a:pPr>
                  <a:defRPr sz="1200" b="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Hoja1!$A$2:$A$8</c:f>
              <c:strCache>
                <c:ptCount val="7"/>
                <c:pt idx="0">
                  <c:v>TOTAL LEE</c:v>
                </c:pt>
                <c:pt idx="1">
                  <c:v>LIBROS</c:v>
                </c:pt>
                <c:pt idx="2">
                  <c:v>REVISTAS</c:v>
                </c:pt>
                <c:pt idx="3">
                  <c:v>PERIÓDICOS</c:v>
                </c:pt>
                <c:pt idx="4">
                  <c:v>CÓMICS</c:v>
                </c:pt>
                <c:pt idx="5">
                  <c:v>WEBS, BLOGS,…</c:v>
                </c:pt>
                <c:pt idx="6">
                  <c:v>REDES SOCIALES</c:v>
                </c:pt>
              </c:strCache>
            </c:strRef>
          </c:cat>
          <c:val>
            <c:numRef>
              <c:f>Hoja1!$B$2:$B$8</c:f>
              <c:numCache>
                <c:formatCode>General</c:formatCode>
                <c:ptCount val="7"/>
                <c:pt idx="0">
                  <c:v>95.1</c:v>
                </c:pt>
                <c:pt idx="1">
                  <c:v>69.8</c:v>
                </c:pt>
                <c:pt idx="2">
                  <c:v>27.1</c:v>
                </c:pt>
                <c:pt idx="3">
                  <c:v>69.099999999999994</c:v>
                </c:pt>
                <c:pt idx="4">
                  <c:v>14.3</c:v>
                </c:pt>
                <c:pt idx="5">
                  <c:v>67.3</c:v>
                </c:pt>
                <c:pt idx="6">
                  <c:v>61.1</c:v>
                </c:pt>
              </c:numCache>
            </c:numRef>
          </c:val>
          <c:extLst>
            <c:ext xmlns:c16="http://schemas.microsoft.com/office/drawing/2014/chart" uri="{C3380CC4-5D6E-409C-BE32-E72D297353CC}">
              <c16:uniqueId val="{00000005-7240-4321-811D-4C48A7225E98}"/>
            </c:ext>
          </c:extLst>
        </c:ser>
        <c:dLbls>
          <c:showLegendKey val="0"/>
          <c:showVal val="1"/>
          <c:showCatName val="0"/>
          <c:showSerName val="0"/>
          <c:showPercent val="0"/>
          <c:showBubbleSize val="0"/>
        </c:dLbls>
        <c:gapWidth val="71"/>
        <c:overlap val="-35"/>
        <c:axId val="180572928"/>
        <c:axId val="180574464"/>
      </c:barChart>
      <c:catAx>
        <c:axId val="180572928"/>
        <c:scaling>
          <c:orientation val="minMax"/>
        </c:scaling>
        <c:delete val="0"/>
        <c:axPos val="b"/>
        <c:numFmt formatCode="General" sourceLinked="0"/>
        <c:majorTickMark val="none"/>
        <c:minorTickMark val="none"/>
        <c:tickLblPos val="nextTo"/>
        <c:txPr>
          <a:bodyPr/>
          <a:lstStyle/>
          <a:p>
            <a:pPr>
              <a:defRPr sz="1400" b="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defRPr>
            </a:pPr>
            <a:endParaRPr lang="es-ES"/>
          </a:p>
        </c:txPr>
        <c:crossAx val="180574464"/>
        <c:crosses val="autoZero"/>
        <c:auto val="1"/>
        <c:lblAlgn val="ctr"/>
        <c:lblOffset val="100"/>
        <c:noMultiLvlLbl val="0"/>
      </c:catAx>
      <c:valAx>
        <c:axId val="180574464"/>
        <c:scaling>
          <c:orientation val="minMax"/>
          <c:max val="110"/>
          <c:min val="0"/>
        </c:scaling>
        <c:delete val="1"/>
        <c:axPos val="l"/>
        <c:numFmt formatCode="General" sourceLinked="1"/>
        <c:majorTickMark val="out"/>
        <c:minorTickMark val="none"/>
        <c:tickLblPos val="nextTo"/>
        <c:crossAx val="180572928"/>
        <c:crosses val="autoZero"/>
        <c:crossBetween val="between"/>
      </c:valAx>
    </c:plotArea>
    <c:plotVisOnly val="1"/>
    <c:dispBlanksAs val="gap"/>
    <c:showDLblsOverMax val="0"/>
  </c:chart>
  <c:txPr>
    <a:bodyPr/>
    <a:lstStyle/>
    <a:p>
      <a:pPr>
        <a:defRPr sz="1200" baseline="0"/>
      </a:pPr>
      <a:endParaRPr lang="es-E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873015873015901E-3"/>
          <c:y val="2.10896309314587E-2"/>
          <c:w val="0.96200262096573863"/>
          <c:h val="0.97891027730280777"/>
        </c:manualLayout>
      </c:layout>
      <c:barChart>
        <c:barDir val="bar"/>
        <c:grouping val="clustered"/>
        <c:varyColors val="0"/>
        <c:ser>
          <c:idx val="2"/>
          <c:order val="0"/>
          <c:tx>
            <c:strRef>
              <c:f>Sheet1!$A$2</c:f>
              <c:strCache>
                <c:ptCount val="1"/>
                <c:pt idx="0">
                  <c:v>castellano</c:v>
                </c:pt>
              </c:strCache>
            </c:strRef>
          </c:tx>
          <c:spPr>
            <a:solidFill>
              <a:srgbClr val="A9B6D7"/>
            </a:solidFill>
            <a:ln w="25347">
              <a:noFill/>
            </a:ln>
            <a:effectLst/>
          </c:spPr>
          <c:invertIfNegative val="0"/>
          <c:dLbls>
            <c:dLbl>
              <c:idx val="0"/>
              <c:layout>
                <c:manualLayout>
                  <c:x val="-0.2103175961305978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A1A-4638-8055-7697D6C7F6D4}"/>
                </c:ext>
              </c:extLst>
            </c:dLbl>
            <c:numFmt formatCode="0.0&quot;%&quot;" sourceLinked="0"/>
            <c:spPr>
              <a:noFill/>
              <a:ln w="25347">
                <a:noFill/>
              </a:ln>
            </c:spPr>
            <c:txPr>
              <a:bodyPr wrap="none"/>
              <a:lstStyle/>
              <a:p>
                <a:pPr>
                  <a:defRPr sz="1000" b="0" i="0" u="none" strike="noStrike"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f>
              <c:strCache>
                <c:ptCount val="1"/>
                <c:pt idx="0">
                  <c:v>total</c:v>
                </c:pt>
              </c:strCache>
            </c:strRef>
          </c:cat>
          <c:val>
            <c:numRef>
              <c:f>Sheet1!$B$2</c:f>
              <c:numCache>
                <c:formatCode>General</c:formatCode>
                <c:ptCount val="1"/>
                <c:pt idx="0">
                  <c:v>72.599999999999994</c:v>
                </c:pt>
              </c:numCache>
            </c:numRef>
          </c:val>
          <c:extLst>
            <c:ext xmlns:c16="http://schemas.microsoft.com/office/drawing/2014/chart" uri="{C3380CC4-5D6E-409C-BE32-E72D297353CC}">
              <c16:uniqueId val="{00000000-2095-4503-840A-542539816FBC}"/>
            </c:ext>
          </c:extLst>
        </c:ser>
        <c:ser>
          <c:idx val="0"/>
          <c:order val="1"/>
          <c:tx>
            <c:strRef>
              <c:f>Sheet1!$A$3</c:f>
              <c:strCache>
                <c:ptCount val="1"/>
                <c:pt idx="0">
                  <c:v>lengua autonomica</c:v>
                </c:pt>
              </c:strCache>
            </c:strRef>
          </c:tx>
          <c:spPr>
            <a:solidFill>
              <a:schemeClr val="bg1">
                <a:lumMod val="85000"/>
              </a:schemeClr>
            </a:solidFill>
            <a:effectLst/>
          </c:spPr>
          <c:invertIfNegative val="0"/>
          <c:dPt>
            <c:idx val="0"/>
            <c:invertIfNegative val="0"/>
            <c:bubble3D val="0"/>
            <c:spPr>
              <a:solidFill>
                <a:srgbClr val="1F2A44"/>
              </a:solidFill>
              <a:effectLst/>
            </c:spPr>
            <c:extLst>
              <c:ext xmlns:c16="http://schemas.microsoft.com/office/drawing/2014/chart" uri="{C3380CC4-5D6E-409C-BE32-E72D297353CC}">
                <c16:uniqueId val="{00000000-5A1A-4638-8055-7697D6C7F6D4}"/>
              </c:ext>
            </c:extLst>
          </c:dPt>
          <c:dLbls>
            <c:numFmt formatCode="0.0&quot;%&quot;" sourceLinked="0"/>
            <c:spPr>
              <a:noFill/>
              <a:ln>
                <a:noFill/>
              </a:ln>
              <a:effectLst/>
            </c:spPr>
            <c:txPr>
              <a:bodyPr wrap="none"/>
              <a:lstStyle/>
              <a:p>
                <a:pPr>
                  <a:defRPr sz="800" b="0">
                    <a:solidFill>
                      <a:schemeClr val="tx1"/>
                    </a:solidFill>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f>
              <c:strCache>
                <c:ptCount val="1"/>
                <c:pt idx="0">
                  <c:v>total</c:v>
                </c:pt>
              </c:strCache>
            </c:strRef>
          </c:cat>
          <c:val>
            <c:numRef>
              <c:f>Sheet1!$B$3</c:f>
              <c:numCache>
                <c:formatCode>General</c:formatCode>
                <c:ptCount val="1"/>
                <c:pt idx="0">
                  <c:v>17.600000000000001</c:v>
                </c:pt>
              </c:numCache>
            </c:numRef>
          </c:val>
          <c:extLst>
            <c:ext xmlns:c16="http://schemas.microsoft.com/office/drawing/2014/chart" uri="{C3380CC4-5D6E-409C-BE32-E72D297353CC}">
              <c16:uniqueId val="{00000001-2095-4503-840A-542539816FBC}"/>
            </c:ext>
          </c:extLst>
        </c:ser>
        <c:ser>
          <c:idx val="1"/>
          <c:order val="2"/>
          <c:tx>
            <c:strRef>
              <c:f>Sheet1!$A$4</c:f>
              <c:strCache>
                <c:ptCount val="1"/>
                <c:pt idx="0">
                  <c:v>otro</c:v>
                </c:pt>
              </c:strCache>
            </c:strRef>
          </c:tx>
          <c:spPr>
            <a:solidFill>
              <a:schemeClr val="bg1">
                <a:lumMod val="50000"/>
              </a:schemeClr>
            </a:solidFill>
          </c:spPr>
          <c:invertIfNegative val="0"/>
          <c:dLbls>
            <c:numFmt formatCode="0.0&quot;%&quot;" sourceLinked="0"/>
            <c:spPr>
              <a:noFill/>
              <a:ln>
                <a:noFill/>
              </a:ln>
              <a:effectLst/>
            </c:spPr>
            <c:txPr>
              <a:bodyPr wrap="none" lIns="38100" tIns="19050" rIns="38100" bIns="19050" anchor="ctr" anchorCtr="0">
                <a:spAutoFit/>
              </a:bodyPr>
              <a:lstStyle/>
              <a:p>
                <a:pPr algn="ctr">
                  <a:defRPr lang="es-ES_tradnl" sz="8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Sheet1!$B$1</c:f>
              <c:strCache>
                <c:ptCount val="1"/>
                <c:pt idx="0">
                  <c:v>total</c:v>
                </c:pt>
              </c:strCache>
            </c:strRef>
          </c:cat>
          <c:val>
            <c:numRef>
              <c:f>Sheet1!$B$4</c:f>
              <c:numCache>
                <c:formatCode>General</c:formatCode>
                <c:ptCount val="1"/>
                <c:pt idx="0">
                  <c:v>9.8000000000000043</c:v>
                </c:pt>
              </c:numCache>
            </c:numRef>
          </c:val>
          <c:extLst>
            <c:ext xmlns:c16="http://schemas.microsoft.com/office/drawing/2014/chart" uri="{C3380CC4-5D6E-409C-BE32-E72D297353CC}">
              <c16:uniqueId val="{00000002-2095-4503-840A-542539816FBC}"/>
            </c:ext>
          </c:extLst>
        </c:ser>
        <c:dLbls>
          <c:showLegendKey val="0"/>
          <c:showVal val="1"/>
          <c:showCatName val="0"/>
          <c:showSerName val="0"/>
          <c:showPercent val="0"/>
          <c:showBubbleSize val="0"/>
        </c:dLbls>
        <c:gapWidth val="40"/>
        <c:axId val="408369408"/>
        <c:axId val="408416640"/>
      </c:barChart>
      <c:catAx>
        <c:axId val="408369408"/>
        <c:scaling>
          <c:orientation val="maxMin"/>
        </c:scaling>
        <c:delete val="0"/>
        <c:axPos val="l"/>
        <c:numFmt formatCode="General" sourceLinked="0"/>
        <c:majorTickMark val="none"/>
        <c:minorTickMark val="none"/>
        <c:tickLblPos val="none"/>
        <c:spPr>
          <a:ln>
            <a:noFill/>
          </a:ln>
        </c:spPr>
        <c:crossAx val="408416640"/>
        <c:crosses val="autoZero"/>
        <c:auto val="1"/>
        <c:lblAlgn val="ctr"/>
        <c:lblOffset val="100"/>
        <c:noMultiLvlLbl val="0"/>
      </c:catAx>
      <c:valAx>
        <c:axId val="408416640"/>
        <c:scaling>
          <c:orientation val="minMax"/>
          <c:max val="150"/>
          <c:min val="0"/>
        </c:scaling>
        <c:delete val="1"/>
        <c:axPos val="t"/>
        <c:numFmt formatCode="General" sourceLinked="1"/>
        <c:majorTickMark val="out"/>
        <c:minorTickMark val="none"/>
        <c:tickLblPos val="nextTo"/>
        <c:crossAx val="408369408"/>
        <c:crosses val="autoZero"/>
        <c:crossBetween val="between"/>
      </c:valAx>
      <c:spPr>
        <a:noFill/>
        <a:ln w="25400">
          <a:noFill/>
        </a:ln>
      </c:spPr>
    </c:plotArea>
    <c:plotVisOnly val="1"/>
    <c:dispBlanksAs val="gap"/>
    <c:showDLblsOverMax val="0"/>
  </c:chart>
  <c:spPr>
    <a:noFill/>
    <a:ln>
      <a:noFill/>
    </a:ln>
  </c:spPr>
  <c:txPr>
    <a:bodyPr/>
    <a:lstStyle/>
    <a:p>
      <a:pPr>
        <a:defRPr sz="1796" b="1" i="0" u="none" strike="noStrike" baseline="0">
          <a:solidFill>
            <a:schemeClr val="tx1"/>
          </a:solidFill>
          <a:latin typeface="Arial"/>
          <a:ea typeface="Arial"/>
          <a:cs typeface="Arial"/>
        </a:defRPr>
      </a:pPr>
      <a:endParaRPr lang="es-E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873015873015901E-3"/>
          <c:y val="2.10896309314587E-2"/>
          <c:w val="0.96200262096573863"/>
          <c:h val="0.97891027730280777"/>
        </c:manualLayout>
      </c:layout>
      <c:barChart>
        <c:barDir val="bar"/>
        <c:grouping val="clustered"/>
        <c:varyColors val="0"/>
        <c:ser>
          <c:idx val="2"/>
          <c:order val="0"/>
          <c:tx>
            <c:strRef>
              <c:f>Sheet1!$A$2</c:f>
              <c:strCache>
                <c:ptCount val="1"/>
                <c:pt idx="0">
                  <c:v>castellano</c:v>
                </c:pt>
              </c:strCache>
            </c:strRef>
          </c:tx>
          <c:spPr>
            <a:solidFill>
              <a:srgbClr val="4E7821"/>
            </a:solidFill>
            <a:ln w="25347">
              <a:noFill/>
            </a:ln>
            <a:effectLst/>
          </c:spPr>
          <c:invertIfNegative val="0"/>
          <c:dPt>
            <c:idx val="0"/>
            <c:invertIfNegative val="0"/>
            <c:bubble3D val="0"/>
            <c:spPr>
              <a:solidFill>
                <a:srgbClr val="A9B6D7"/>
              </a:solidFill>
              <a:ln w="25347">
                <a:noFill/>
              </a:ln>
              <a:effectLst/>
            </c:spPr>
            <c:extLst>
              <c:ext xmlns:c16="http://schemas.microsoft.com/office/drawing/2014/chart" uri="{C3380CC4-5D6E-409C-BE32-E72D297353CC}">
                <c16:uniqueId val="{00000000-6010-4E7A-A9C0-FB613B71E89B}"/>
              </c:ext>
            </c:extLst>
          </c:dPt>
          <c:dLbls>
            <c:dLbl>
              <c:idx val="0"/>
              <c:layout>
                <c:manualLayout>
                  <c:x val="-0.21732818266828449"/>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010-4E7A-A9C0-FB613B71E89B}"/>
                </c:ext>
              </c:extLst>
            </c:dLbl>
            <c:numFmt formatCode="0.0&quot;%&quot;" sourceLinked="0"/>
            <c:spPr>
              <a:noFill/>
              <a:ln w="25347">
                <a:noFill/>
              </a:ln>
            </c:spPr>
            <c:txPr>
              <a:bodyPr wrap="none"/>
              <a:lstStyle/>
              <a:p>
                <a:pPr>
                  <a:defRPr sz="1000" b="0" i="0" u="none" strike="noStrike"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f>
              <c:strCache>
                <c:ptCount val="1"/>
                <c:pt idx="0">
                  <c:v>total</c:v>
                </c:pt>
              </c:strCache>
            </c:strRef>
          </c:cat>
          <c:val>
            <c:numRef>
              <c:f>Sheet1!$B$2</c:f>
              <c:numCache>
                <c:formatCode>General</c:formatCode>
                <c:ptCount val="1"/>
                <c:pt idx="0">
                  <c:v>95</c:v>
                </c:pt>
              </c:numCache>
            </c:numRef>
          </c:val>
          <c:extLst>
            <c:ext xmlns:c16="http://schemas.microsoft.com/office/drawing/2014/chart" uri="{C3380CC4-5D6E-409C-BE32-E72D297353CC}">
              <c16:uniqueId val="{00000000-477F-4E74-9A4F-77AAC30154AC}"/>
            </c:ext>
          </c:extLst>
        </c:ser>
        <c:ser>
          <c:idx val="0"/>
          <c:order val="1"/>
          <c:tx>
            <c:strRef>
              <c:f>Sheet1!$A$3</c:f>
              <c:strCache>
                <c:ptCount val="1"/>
                <c:pt idx="0">
                  <c:v>lengua autonomica</c:v>
                </c:pt>
              </c:strCache>
            </c:strRef>
          </c:tx>
          <c:spPr>
            <a:solidFill>
              <a:srgbClr val="1F2A44"/>
            </a:solidFill>
            <a:effectLst/>
          </c:spPr>
          <c:invertIfNegative val="0"/>
          <c:dLbls>
            <c:dLbl>
              <c:idx val="0"/>
              <c:layout>
                <c:manualLayout>
                  <c:x val="5.60846923014927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010-4E7A-A9C0-FB613B71E89B}"/>
                </c:ext>
              </c:extLst>
            </c:dLbl>
            <c:numFmt formatCode="0.0&quot;%&quot;" sourceLinked="0"/>
            <c:spPr>
              <a:noFill/>
              <a:ln>
                <a:noFill/>
              </a:ln>
              <a:effectLst/>
            </c:spPr>
            <c:txPr>
              <a:bodyPr wrap="none"/>
              <a:lstStyle/>
              <a:p>
                <a:pPr>
                  <a:defRPr sz="800" b="0">
                    <a:solidFill>
                      <a:schemeClr val="tx1"/>
                    </a:solidFill>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f>
              <c:strCache>
                <c:ptCount val="1"/>
                <c:pt idx="0">
                  <c:v>total</c:v>
                </c:pt>
              </c:strCache>
            </c:strRef>
          </c:cat>
          <c:val>
            <c:numRef>
              <c:f>Sheet1!$B$3</c:f>
              <c:numCache>
                <c:formatCode>General</c:formatCode>
                <c:ptCount val="1"/>
                <c:pt idx="0">
                  <c:v>1.4</c:v>
                </c:pt>
              </c:numCache>
            </c:numRef>
          </c:val>
          <c:extLst>
            <c:ext xmlns:c16="http://schemas.microsoft.com/office/drawing/2014/chart" uri="{C3380CC4-5D6E-409C-BE32-E72D297353CC}">
              <c16:uniqueId val="{00000001-477F-4E74-9A4F-77AAC30154AC}"/>
            </c:ext>
          </c:extLst>
        </c:ser>
        <c:ser>
          <c:idx val="1"/>
          <c:order val="2"/>
          <c:tx>
            <c:strRef>
              <c:f>Sheet1!$A$4</c:f>
              <c:strCache>
                <c:ptCount val="1"/>
                <c:pt idx="0">
                  <c:v>otro</c:v>
                </c:pt>
              </c:strCache>
            </c:strRef>
          </c:tx>
          <c:spPr>
            <a:solidFill>
              <a:schemeClr val="bg1">
                <a:lumMod val="50000"/>
              </a:schemeClr>
            </a:solidFill>
          </c:spPr>
          <c:invertIfNegative val="0"/>
          <c:dLbls>
            <c:numFmt formatCode="0.0&quot;%&quot;" sourceLinked="0"/>
            <c:spPr>
              <a:noFill/>
              <a:ln>
                <a:noFill/>
              </a:ln>
              <a:effectLst/>
            </c:spPr>
            <c:txPr>
              <a:bodyPr wrap="none" lIns="38100" tIns="19050" rIns="38100" bIns="19050" anchor="ctr" anchorCtr="0">
                <a:spAutoFit/>
              </a:bodyPr>
              <a:lstStyle/>
              <a:p>
                <a:pPr algn="ctr">
                  <a:defRPr lang="es-ES_tradnl" sz="8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Sheet1!$B$1</c:f>
              <c:strCache>
                <c:ptCount val="1"/>
                <c:pt idx="0">
                  <c:v>total</c:v>
                </c:pt>
              </c:strCache>
            </c:strRef>
          </c:cat>
          <c:val>
            <c:numRef>
              <c:f>Sheet1!$B$4</c:f>
              <c:numCache>
                <c:formatCode>General</c:formatCode>
                <c:ptCount val="1"/>
                <c:pt idx="0">
                  <c:v>3.6</c:v>
                </c:pt>
              </c:numCache>
            </c:numRef>
          </c:val>
          <c:extLst>
            <c:ext xmlns:c16="http://schemas.microsoft.com/office/drawing/2014/chart" uri="{C3380CC4-5D6E-409C-BE32-E72D297353CC}">
              <c16:uniqueId val="{00000002-477F-4E74-9A4F-77AAC30154AC}"/>
            </c:ext>
          </c:extLst>
        </c:ser>
        <c:dLbls>
          <c:showLegendKey val="0"/>
          <c:showVal val="1"/>
          <c:showCatName val="0"/>
          <c:showSerName val="0"/>
          <c:showPercent val="0"/>
          <c:showBubbleSize val="0"/>
        </c:dLbls>
        <c:gapWidth val="40"/>
        <c:axId val="408369408"/>
        <c:axId val="408416640"/>
      </c:barChart>
      <c:catAx>
        <c:axId val="408369408"/>
        <c:scaling>
          <c:orientation val="maxMin"/>
        </c:scaling>
        <c:delete val="0"/>
        <c:axPos val="l"/>
        <c:numFmt formatCode="General" sourceLinked="0"/>
        <c:majorTickMark val="none"/>
        <c:minorTickMark val="none"/>
        <c:tickLblPos val="none"/>
        <c:spPr>
          <a:ln>
            <a:noFill/>
          </a:ln>
        </c:spPr>
        <c:crossAx val="408416640"/>
        <c:crosses val="autoZero"/>
        <c:auto val="1"/>
        <c:lblAlgn val="ctr"/>
        <c:lblOffset val="100"/>
        <c:noMultiLvlLbl val="0"/>
      </c:catAx>
      <c:valAx>
        <c:axId val="408416640"/>
        <c:scaling>
          <c:orientation val="minMax"/>
          <c:max val="150"/>
          <c:min val="0"/>
        </c:scaling>
        <c:delete val="1"/>
        <c:axPos val="t"/>
        <c:numFmt formatCode="General" sourceLinked="1"/>
        <c:majorTickMark val="out"/>
        <c:minorTickMark val="none"/>
        <c:tickLblPos val="nextTo"/>
        <c:crossAx val="408369408"/>
        <c:crosses val="autoZero"/>
        <c:crossBetween val="between"/>
      </c:valAx>
      <c:spPr>
        <a:noFill/>
        <a:ln w="25400">
          <a:noFill/>
        </a:ln>
      </c:spPr>
    </c:plotArea>
    <c:plotVisOnly val="1"/>
    <c:dispBlanksAs val="gap"/>
    <c:showDLblsOverMax val="0"/>
  </c:chart>
  <c:spPr>
    <a:noFill/>
    <a:ln>
      <a:noFill/>
    </a:ln>
  </c:spPr>
  <c:txPr>
    <a:bodyPr/>
    <a:lstStyle/>
    <a:p>
      <a:pPr>
        <a:defRPr sz="1796" b="1" i="0" u="none" strike="noStrike" baseline="0">
          <a:solidFill>
            <a:schemeClr val="tx1"/>
          </a:solidFill>
          <a:latin typeface="Arial"/>
          <a:ea typeface="Arial"/>
          <a:cs typeface="Arial"/>
        </a:defRPr>
      </a:pPr>
      <a:endParaRPr lang="es-E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873015873015901E-3"/>
          <c:y val="2.10896309314587E-2"/>
          <c:w val="0.96200262096573863"/>
          <c:h val="0.97891027730280777"/>
        </c:manualLayout>
      </c:layout>
      <c:barChart>
        <c:barDir val="bar"/>
        <c:grouping val="clustered"/>
        <c:varyColors val="0"/>
        <c:ser>
          <c:idx val="2"/>
          <c:order val="0"/>
          <c:tx>
            <c:strRef>
              <c:f>Sheet1!$A$2</c:f>
              <c:strCache>
                <c:ptCount val="1"/>
                <c:pt idx="0">
                  <c:v>castellano</c:v>
                </c:pt>
              </c:strCache>
            </c:strRef>
          </c:tx>
          <c:spPr>
            <a:solidFill>
              <a:srgbClr val="A9B6D7"/>
            </a:solidFill>
            <a:ln w="25347">
              <a:noFill/>
            </a:ln>
            <a:effectLst/>
          </c:spPr>
          <c:invertIfNegative val="0"/>
          <c:dLbls>
            <c:dLbl>
              <c:idx val="0"/>
              <c:layout>
                <c:manualLayout>
                  <c:x val="-0.22433876920597104"/>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05D-4417-A31C-BDD365E4284F}"/>
                </c:ext>
              </c:extLst>
            </c:dLbl>
            <c:numFmt formatCode="0.0&quot;%&quot;" sourceLinked="0"/>
            <c:spPr>
              <a:noFill/>
              <a:ln w="25347">
                <a:noFill/>
              </a:ln>
            </c:spPr>
            <c:txPr>
              <a:bodyPr wrap="none"/>
              <a:lstStyle/>
              <a:p>
                <a:pPr>
                  <a:defRPr sz="1000" b="0" i="0" u="none" strike="noStrike"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f>
              <c:strCache>
                <c:ptCount val="1"/>
                <c:pt idx="0">
                  <c:v>total</c:v>
                </c:pt>
              </c:strCache>
            </c:strRef>
          </c:cat>
          <c:val>
            <c:numRef>
              <c:f>Sheet1!$B$2</c:f>
              <c:numCache>
                <c:formatCode>General</c:formatCode>
                <c:ptCount val="1"/>
                <c:pt idx="0">
                  <c:v>87.8</c:v>
                </c:pt>
              </c:numCache>
            </c:numRef>
          </c:val>
          <c:extLst>
            <c:ext xmlns:c16="http://schemas.microsoft.com/office/drawing/2014/chart" uri="{C3380CC4-5D6E-409C-BE32-E72D297353CC}">
              <c16:uniqueId val="{00000000-9047-4930-B413-3C176362F8B8}"/>
            </c:ext>
          </c:extLst>
        </c:ser>
        <c:ser>
          <c:idx val="0"/>
          <c:order val="1"/>
          <c:tx>
            <c:strRef>
              <c:f>Sheet1!$A$3</c:f>
              <c:strCache>
                <c:ptCount val="1"/>
                <c:pt idx="0">
                  <c:v>lengua autonomica</c:v>
                </c:pt>
              </c:strCache>
            </c:strRef>
          </c:tx>
          <c:spPr>
            <a:solidFill>
              <a:srgbClr val="1F2A44"/>
            </a:solidFill>
            <a:effectLst/>
          </c:spPr>
          <c:invertIfNegative val="0"/>
          <c:dLbls>
            <c:numFmt formatCode="0.0&quot;%&quot;" sourceLinked="0"/>
            <c:spPr>
              <a:noFill/>
              <a:ln>
                <a:noFill/>
              </a:ln>
              <a:effectLst/>
            </c:spPr>
            <c:txPr>
              <a:bodyPr wrap="none"/>
              <a:lstStyle/>
              <a:p>
                <a:pPr>
                  <a:defRPr sz="800" b="0">
                    <a:solidFill>
                      <a:schemeClr val="tx1"/>
                    </a:solidFill>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f>
              <c:strCache>
                <c:ptCount val="1"/>
                <c:pt idx="0">
                  <c:v>total</c:v>
                </c:pt>
              </c:strCache>
            </c:strRef>
          </c:cat>
          <c:val>
            <c:numRef>
              <c:f>Sheet1!$B$3</c:f>
              <c:numCache>
                <c:formatCode>General</c:formatCode>
                <c:ptCount val="1"/>
                <c:pt idx="0">
                  <c:v>5.6</c:v>
                </c:pt>
              </c:numCache>
            </c:numRef>
          </c:val>
          <c:extLst>
            <c:ext xmlns:c16="http://schemas.microsoft.com/office/drawing/2014/chart" uri="{C3380CC4-5D6E-409C-BE32-E72D297353CC}">
              <c16:uniqueId val="{00000001-9047-4930-B413-3C176362F8B8}"/>
            </c:ext>
          </c:extLst>
        </c:ser>
        <c:ser>
          <c:idx val="1"/>
          <c:order val="2"/>
          <c:tx>
            <c:strRef>
              <c:f>Sheet1!$A$4</c:f>
              <c:strCache>
                <c:ptCount val="1"/>
                <c:pt idx="0">
                  <c:v>otro</c:v>
                </c:pt>
              </c:strCache>
            </c:strRef>
          </c:tx>
          <c:spPr>
            <a:solidFill>
              <a:schemeClr val="bg1">
                <a:lumMod val="50000"/>
              </a:schemeClr>
            </a:solidFill>
          </c:spPr>
          <c:invertIfNegative val="0"/>
          <c:dLbls>
            <c:numFmt formatCode="0.0&quot;%&quot;" sourceLinked="0"/>
            <c:spPr>
              <a:noFill/>
              <a:ln>
                <a:noFill/>
              </a:ln>
              <a:effectLst/>
            </c:spPr>
            <c:txPr>
              <a:bodyPr wrap="none" lIns="38100" tIns="19050" rIns="38100" bIns="19050" anchor="ctr" anchorCtr="0">
                <a:spAutoFit/>
              </a:bodyPr>
              <a:lstStyle/>
              <a:p>
                <a:pPr algn="ctr">
                  <a:defRPr lang="es-ES_tradnl" sz="8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Sheet1!$B$1</c:f>
              <c:strCache>
                <c:ptCount val="1"/>
                <c:pt idx="0">
                  <c:v>total</c:v>
                </c:pt>
              </c:strCache>
            </c:strRef>
          </c:cat>
          <c:val>
            <c:numRef>
              <c:f>Sheet1!$B$4</c:f>
              <c:numCache>
                <c:formatCode>General</c:formatCode>
                <c:ptCount val="1"/>
                <c:pt idx="0">
                  <c:v>6.6000000000000032</c:v>
                </c:pt>
              </c:numCache>
            </c:numRef>
          </c:val>
          <c:extLst>
            <c:ext xmlns:c16="http://schemas.microsoft.com/office/drawing/2014/chart" uri="{C3380CC4-5D6E-409C-BE32-E72D297353CC}">
              <c16:uniqueId val="{00000002-9047-4930-B413-3C176362F8B8}"/>
            </c:ext>
          </c:extLst>
        </c:ser>
        <c:dLbls>
          <c:showLegendKey val="0"/>
          <c:showVal val="1"/>
          <c:showCatName val="0"/>
          <c:showSerName val="0"/>
          <c:showPercent val="0"/>
          <c:showBubbleSize val="0"/>
        </c:dLbls>
        <c:gapWidth val="40"/>
        <c:axId val="408369408"/>
        <c:axId val="408416640"/>
      </c:barChart>
      <c:catAx>
        <c:axId val="408369408"/>
        <c:scaling>
          <c:orientation val="maxMin"/>
        </c:scaling>
        <c:delete val="1"/>
        <c:axPos val="l"/>
        <c:numFmt formatCode="General" sourceLinked="0"/>
        <c:majorTickMark val="none"/>
        <c:minorTickMark val="none"/>
        <c:tickLblPos val="none"/>
        <c:crossAx val="408416640"/>
        <c:crosses val="autoZero"/>
        <c:auto val="1"/>
        <c:lblAlgn val="ctr"/>
        <c:lblOffset val="100"/>
        <c:noMultiLvlLbl val="0"/>
      </c:catAx>
      <c:valAx>
        <c:axId val="408416640"/>
        <c:scaling>
          <c:orientation val="minMax"/>
          <c:max val="150"/>
          <c:min val="0"/>
        </c:scaling>
        <c:delete val="1"/>
        <c:axPos val="t"/>
        <c:numFmt formatCode="General" sourceLinked="1"/>
        <c:majorTickMark val="out"/>
        <c:minorTickMark val="none"/>
        <c:tickLblPos val="nextTo"/>
        <c:crossAx val="408369408"/>
        <c:crosses val="autoZero"/>
        <c:crossBetween val="between"/>
      </c:valAx>
      <c:spPr>
        <a:noFill/>
        <a:ln w="25400">
          <a:noFill/>
        </a:ln>
      </c:spPr>
    </c:plotArea>
    <c:plotVisOnly val="1"/>
    <c:dispBlanksAs val="gap"/>
    <c:showDLblsOverMax val="0"/>
  </c:chart>
  <c:spPr>
    <a:noFill/>
    <a:ln>
      <a:noFill/>
    </a:ln>
  </c:spPr>
  <c:txPr>
    <a:bodyPr/>
    <a:lstStyle/>
    <a:p>
      <a:pPr>
        <a:defRPr sz="1796" b="1" i="0" u="none" strike="noStrike" baseline="0">
          <a:solidFill>
            <a:schemeClr val="tx1"/>
          </a:solidFill>
          <a:latin typeface="Arial"/>
          <a:ea typeface="Arial"/>
          <a:cs typeface="Arial"/>
        </a:defRPr>
      </a:pPr>
      <a:endParaRPr lang="es-ES"/>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873015873015901E-3"/>
          <c:y val="2.10896309314587E-2"/>
          <c:w val="0.96200262096573863"/>
          <c:h val="0.97891027730280777"/>
        </c:manualLayout>
      </c:layout>
      <c:barChart>
        <c:barDir val="bar"/>
        <c:grouping val="clustered"/>
        <c:varyColors val="0"/>
        <c:ser>
          <c:idx val="2"/>
          <c:order val="0"/>
          <c:tx>
            <c:strRef>
              <c:f>Sheet1!$A$2</c:f>
              <c:strCache>
                <c:ptCount val="1"/>
                <c:pt idx="0">
                  <c:v>castellano</c:v>
                </c:pt>
              </c:strCache>
            </c:strRef>
          </c:tx>
          <c:spPr>
            <a:solidFill>
              <a:srgbClr val="A9B6D7"/>
            </a:solidFill>
            <a:ln w="25347">
              <a:noFill/>
            </a:ln>
            <a:effectLst/>
          </c:spPr>
          <c:invertIfNegative val="0"/>
          <c:dLbls>
            <c:dLbl>
              <c:idx val="0"/>
              <c:layout>
                <c:manualLayout>
                  <c:x val="-0.24537052881903082"/>
                  <c:y val="1.45857810456052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3E0-439C-9E64-828A7235CFE9}"/>
                </c:ext>
              </c:extLst>
            </c:dLbl>
            <c:numFmt formatCode="0.0&quot;%&quot;" sourceLinked="0"/>
            <c:spPr>
              <a:noFill/>
              <a:ln w="25347">
                <a:noFill/>
              </a:ln>
            </c:spPr>
            <c:txPr>
              <a:bodyPr wrap="none"/>
              <a:lstStyle/>
              <a:p>
                <a:pPr>
                  <a:defRPr sz="1000" b="0" i="0" u="none" strike="noStrike"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f>
              <c:strCache>
                <c:ptCount val="1"/>
                <c:pt idx="0">
                  <c:v>total</c:v>
                </c:pt>
              </c:strCache>
            </c:strRef>
          </c:cat>
          <c:val>
            <c:numRef>
              <c:f>Sheet1!$B$2</c:f>
              <c:numCache>
                <c:formatCode>General</c:formatCode>
                <c:ptCount val="1"/>
                <c:pt idx="0">
                  <c:v>93.5</c:v>
                </c:pt>
              </c:numCache>
            </c:numRef>
          </c:val>
          <c:extLst>
            <c:ext xmlns:c16="http://schemas.microsoft.com/office/drawing/2014/chart" uri="{C3380CC4-5D6E-409C-BE32-E72D297353CC}">
              <c16:uniqueId val="{00000000-8E1D-4DDF-91F8-1DD8B49EFE1C}"/>
            </c:ext>
          </c:extLst>
        </c:ser>
        <c:ser>
          <c:idx val="0"/>
          <c:order val="1"/>
          <c:tx>
            <c:strRef>
              <c:f>Sheet1!$A$3</c:f>
              <c:strCache>
                <c:ptCount val="1"/>
                <c:pt idx="0">
                  <c:v>lengua autonomica</c:v>
                </c:pt>
              </c:strCache>
            </c:strRef>
          </c:tx>
          <c:spPr>
            <a:solidFill>
              <a:srgbClr val="68A02C"/>
            </a:solidFill>
            <a:effectLst/>
          </c:spPr>
          <c:invertIfNegative val="0"/>
          <c:dLbls>
            <c:numFmt formatCode="0.0&quot;%&quot;" sourceLinked="0"/>
            <c:spPr>
              <a:noFill/>
              <a:ln>
                <a:noFill/>
              </a:ln>
              <a:effectLst/>
            </c:spPr>
            <c:txPr>
              <a:bodyPr wrap="none"/>
              <a:lstStyle/>
              <a:p>
                <a:pPr>
                  <a:defRPr sz="800" b="0">
                    <a:solidFill>
                      <a:schemeClr val="tx1"/>
                    </a:solidFill>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f>
              <c:strCache>
                <c:ptCount val="1"/>
                <c:pt idx="0">
                  <c:v>total</c:v>
                </c:pt>
              </c:strCache>
            </c:strRef>
          </c:cat>
          <c:val>
            <c:numRef>
              <c:f>Sheet1!$B$3</c:f>
              <c:numCache>
                <c:formatCode>General</c:formatCode>
                <c:ptCount val="1"/>
              </c:numCache>
            </c:numRef>
          </c:val>
          <c:extLst>
            <c:ext xmlns:c16="http://schemas.microsoft.com/office/drawing/2014/chart" uri="{C3380CC4-5D6E-409C-BE32-E72D297353CC}">
              <c16:uniqueId val="{00000001-8E1D-4DDF-91F8-1DD8B49EFE1C}"/>
            </c:ext>
          </c:extLst>
        </c:ser>
        <c:ser>
          <c:idx val="1"/>
          <c:order val="2"/>
          <c:tx>
            <c:strRef>
              <c:f>Sheet1!$A$4</c:f>
              <c:strCache>
                <c:ptCount val="1"/>
                <c:pt idx="0">
                  <c:v>otro</c:v>
                </c:pt>
              </c:strCache>
            </c:strRef>
          </c:tx>
          <c:spPr>
            <a:solidFill>
              <a:schemeClr val="bg1">
                <a:lumMod val="50000"/>
              </a:schemeClr>
            </a:solidFill>
          </c:spPr>
          <c:invertIfNegative val="0"/>
          <c:dPt>
            <c:idx val="0"/>
            <c:invertIfNegative val="0"/>
            <c:bubble3D val="0"/>
            <c:extLst>
              <c:ext xmlns:c16="http://schemas.microsoft.com/office/drawing/2014/chart" uri="{C3380CC4-5D6E-409C-BE32-E72D297353CC}">
                <c16:uniqueId val="{00000000-853F-4E43-B86B-35CCF617B66F}"/>
              </c:ext>
            </c:extLst>
          </c:dPt>
          <c:dLbls>
            <c:numFmt formatCode="0.0&quot;%&quot;" sourceLinked="0"/>
            <c:spPr>
              <a:noFill/>
              <a:ln>
                <a:noFill/>
              </a:ln>
              <a:effectLst/>
            </c:spPr>
            <c:txPr>
              <a:bodyPr wrap="none" lIns="38100" tIns="19050" rIns="38100" bIns="19050" anchor="ctr" anchorCtr="0">
                <a:spAutoFit/>
              </a:bodyPr>
              <a:lstStyle/>
              <a:p>
                <a:pPr algn="ctr">
                  <a:defRPr lang="es-ES_tradnl" sz="8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Sheet1!$B$1</c:f>
              <c:strCache>
                <c:ptCount val="1"/>
                <c:pt idx="0">
                  <c:v>total</c:v>
                </c:pt>
              </c:strCache>
            </c:strRef>
          </c:cat>
          <c:val>
            <c:numRef>
              <c:f>Sheet1!$B$4</c:f>
              <c:numCache>
                <c:formatCode>General</c:formatCode>
                <c:ptCount val="1"/>
                <c:pt idx="0">
                  <c:v>6.5</c:v>
                </c:pt>
              </c:numCache>
            </c:numRef>
          </c:val>
          <c:extLst>
            <c:ext xmlns:c16="http://schemas.microsoft.com/office/drawing/2014/chart" uri="{C3380CC4-5D6E-409C-BE32-E72D297353CC}">
              <c16:uniqueId val="{00000002-8E1D-4DDF-91F8-1DD8B49EFE1C}"/>
            </c:ext>
          </c:extLst>
        </c:ser>
        <c:dLbls>
          <c:showLegendKey val="0"/>
          <c:showVal val="1"/>
          <c:showCatName val="0"/>
          <c:showSerName val="0"/>
          <c:showPercent val="0"/>
          <c:showBubbleSize val="0"/>
        </c:dLbls>
        <c:gapWidth val="40"/>
        <c:axId val="408369408"/>
        <c:axId val="408416640"/>
      </c:barChart>
      <c:catAx>
        <c:axId val="408369408"/>
        <c:scaling>
          <c:orientation val="maxMin"/>
        </c:scaling>
        <c:delete val="0"/>
        <c:axPos val="l"/>
        <c:numFmt formatCode="General" sourceLinked="0"/>
        <c:majorTickMark val="none"/>
        <c:minorTickMark val="none"/>
        <c:tickLblPos val="none"/>
        <c:spPr>
          <a:ln>
            <a:noFill/>
          </a:ln>
        </c:spPr>
        <c:crossAx val="408416640"/>
        <c:crosses val="autoZero"/>
        <c:auto val="1"/>
        <c:lblAlgn val="ctr"/>
        <c:lblOffset val="100"/>
        <c:noMultiLvlLbl val="0"/>
      </c:catAx>
      <c:valAx>
        <c:axId val="408416640"/>
        <c:scaling>
          <c:orientation val="minMax"/>
          <c:max val="150"/>
          <c:min val="0"/>
        </c:scaling>
        <c:delete val="1"/>
        <c:axPos val="t"/>
        <c:numFmt formatCode="General" sourceLinked="1"/>
        <c:majorTickMark val="out"/>
        <c:minorTickMark val="none"/>
        <c:tickLblPos val="nextTo"/>
        <c:crossAx val="408369408"/>
        <c:crosses val="autoZero"/>
        <c:crossBetween val="between"/>
      </c:valAx>
      <c:spPr>
        <a:noFill/>
        <a:ln w="25400">
          <a:noFill/>
        </a:ln>
      </c:spPr>
    </c:plotArea>
    <c:plotVisOnly val="1"/>
    <c:dispBlanksAs val="gap"/>
    <c:showDLblsOverMax val="0"/>
  </c:chart>
  <c:spPr>
    <a:noFill/>
    <a:ln>
      <a:noFill/>
    </a:ln>
  </c:spPr>
  <c:txPr>
    <a:bodyPr/>
    <a:lstStyle/>
    <a:p>
      <a:pPr>
        <a:defRPr sz="1796" b="1" i="0" u="none" strike="noStrike" baseline="0">
          <a:solidFill>
            <a:schemeClr val="tx1"/>
          </a:solidFill>
          <a:latin typeface="Arial"/>
          <a:ea typeface="Arial"/>
          <a:cs typeface="Arial"/>
        </a:defRPr>
      </a:pPr>
      <a:endParaRPr lang="es-E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873015873015901E-3"/>
          <c:y val="2.10896309314587E-2"/>
          <c:w val="0.96200262096573863"/>
          <c:h val="0.97891027730280777"/>
        </c:manualLayout>
      </c:layout>
      <c:barChart>
        <c:barDir val="bar"/>
        <c:grouping val="clustered"/>
        <c:varyColors val="0"/>
        <c:ser>
          <c:idx val="2"/>
          <c:order val="0"/>
          <c:tx>
            <c:strRef>
              <c:f>Sheet1!$A$2</c:f>
              <c:strCache>
                <c:ptCount val="1"/>
                <c:pt idx="0">
                  <c:v>castellano</c:v>
                </c:pt>
              </c:strCache>
            </c:strRef>
          </c:tx>
          <c:spPr>
            <a:solidFill>
              <a:srgbClr val="A9B6D7"/>
            </a:solidFill>
            <a:ln w="25347">
              <a:noFill/>
            </a:ln>
            <a:effectLst/>
          </c:spPr>
          <c:invertIfNegative val="0"/>
          <c:dLbls>
            <c:dLbl>
              <c:idx val="0"/>
              <c:layout>
                <c:manualLayout>
                  <c:x val="-0.24537052881903082"/>
                  <c:y val="1.1484866965210637E-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0CD-437B-A2F9-040F15B603F9}"/>
                </c:ext>
              </c:extLst>
            </c:dLbl>
            <c:numFmt formatCode="0.0&quot;%&quot;" sourceLinked="0"/>
            <c:spPr>
              <a:noFill/>
              <a:ln w="25347">
                <a:noFill/>
              </a:ln>
            </c:spPr>
            <c:txPr>
              <a:bodyPr wrap="none"/>
              <a:lstStyle/>
              <a:p>
                <a:pPr>
                  <a:defRPr sz="1000" b="0" i="0" u="none" strike="noStrike"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f>
              <c:strCache>
                <c:ptCount val="1"/>
                <c:pt idx="0">
                  <c:v>total</c:v>
                </c:pt>
              </c:strCache>
            </c:strRef>
          </c:cat>
          <c:val>
            <c:numRef>
              <c:f>Sheet1!$B$2</c:f>
              <c:numCache>
                <c:formatCode>General</c:formatCode>
                <c:ptCount val="1"/>
                <c:pt idx="0">
                  <c:v>92.2</c:v>
                </c:pt>
              </c:numCache>
            </c:numRef>
          </c:val>
          <c:extLst>
            <c:ext xmlns:c16="http://schemas.microsoft.com/office/drawing/2014/chart" uri="{C3380CC4-5D6E-409C-BE32-E72D297353CC}">
              <c16:uniqueId val="{00000000-000C-421E-B68E-C91061F97E6C}"/>
            </c:ext>
          </c:extLst>
        </c:ser>
        <c:ser>
          <c:idx val="0"/>
          <c:order val="1"/>
          <c:tx>
            <c:strRef>
              <c:f>Sheet1!$A$3</c:f>
              <c:strCache>
                <c:ptCount val="1"/>
                <c:pt idx="0">
                  <c:v>lengua autonomica</c:v>
                </c:pt>
              </c:strCache>
            </c:strRef>
          </c:tx>
          <c:spPr>
            <a:solidFill>
              <a:srgbClr val="1F2A44"/>
            </a:solidFill>
            <a:effectLst/>
          </c:spPr>
          <c:invertIfNegative val="0"/>
          <c:dLbls>
            <c:numFmt formatCode="0.0&quot;%&quot;" sourceLinked="0"/>
            <c:spPr>
              <a:noFill/>
              <a:ln>
                <a:noFill/>
              </a:ln>
              <a:effectLst/>
            </c:spPr>
            <c:txPr>
              <a:bodyPr wrap="none"/>
              <a:lstStyle/>
              <a:p>
                <a:pPr>
                  <a:defRPr sz="800" b="0">
                    <a:solidFill>
                      <a:schemeClr val="tx1"/>
                    </a:solidFill>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f>
              <c:strCache>
                <c:ptCount val="1"/>
                <c:pt idx="0">
                  <c:v>total</c:v>
                </c:pt>
              </c:strCache>
            </c:strRef>
          </c:cat>
          <c:val>
            <c:numRef>
              <c:f>Sheet1!$B$3</c:f>
              <c:numCache>
                <c:formatCode>General</c:formatCode>
                <c:ptCount val="1"/>
                <c:pt idx="0">
                  <c:v>5</c:v>
                </c:pt>
              </c:numCache>
            </c:numRef>
          </c:val>
          <c:extLst>
            <c:ext xmlns:c16="http://schemas.microsoft.com/office/drawing/2014/chart" uri="{C3380CC4-5D6E-409C-BE32-E72D297353CC}">
              <c16:uniqueId val="{00000001-000C-421E-B68E-C91061F97E6C}"/>
            </c:ext>
          </c:extLst>
        </c:ser>
        <c:ser>
          <c:idx val="1"/>
          <c:order val="2"/>
          <c:tx>
            <c:strRef>
              <c:f>Sheet1!$A$4</c:f>
              <c:strCache>
                <c:ptCount val="1"/>
                <c:pt idx="0">
                  <c:v>otro</c:v>
                </c:pt>
              </c:strCache>
            </c:strRef>
          </c:tx>
          <c:spPr>
            <a:solidFill>
              <a:schemeClr val="bg1">
                <a:lumMod val="50000"/>
              </a:schemeClr>
            </a:solidFill>
          </c:spPr>
          <c:invertIfNegative val="0"/>
          <c:dLbls>
            <c:numFmt formatCode="0.0&quot;%&quot;" sourceLinked="0"/>
            <c:spPr>
              <a:noFill/>
              <a:ln>
                <a:noFill/>
              </a:ln>
              <a:effectLst/>
            </c:spPr>
            <c:txPr>
              <a:bodyPr wrap="none" lIns="38100" tIns="19050" rIns="38100" bIns="19050" anchor="ctr" anchorCtr="0">
                <a:spAutoFit/>
              </a:bodyPr>
              <a:lstStyle/>
              <a:p>
                <a:pPr algn="ctr">
                  <a:defRPr lang="es-ES_tradnl" sz="800" b="0" i="0" u="none" strike="noStrike" kern="1200"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Sheet1!$B$1</c:f>
              <c:strCache>
                <c:ptCount val="1"/>
                <c:pt idx="0">
                  <c:v>total</c:v>
                </c:pt>
              </c:strCache>
            </c:strRef>
          </c:cat>
          <c:val>
            <c:numRef>
              <c:f>Sheet1!$B$4</c:f>
              <c:numCache>
                <c:formatCode>General</c:formatCode>
                <c:ptCount val="1"/>
                <c:pt idx="0">
                  <c:v>2.7999999999999972</c:v>
                </c:pt>
              </c:numCache>
            </c:numRef>
          </c:val>
          <c:extLst>
            <c:ext xmlns:c16="http://schemas.microsoft.com/office/drawing/2014/chart" uri="{C3380CC4-5D6E-409C-BE32-E72D297353CC}">
              <c16:uniqueId val="{00000002-000C-421E-B68E-C91061F97E6C}"/>
            </c:ext>
          </c:extLst>
        </c:ser>
        <c:dLbls>
          <c:showLegendKey val="0"/>
          <c:showVal val="1"/>
          <c:showCatName val="0"/>
          <c:showSerName val="0"/>
          <c:showPercent val="0"/>
          <c:showBubbleSize val="0"/>
        </c:dLbls>
        <c:gapWidth val="40"/>
        <c:axId val="408369408"/>
        <c:axId val="408416640"/>
      </c:barChart>
      <c:catAx>
        <c:axId val="408369408"/>
        <c:scaling>
          <c:orientation val="maxMin"/>
        </c:scaling>
        <c:delete val="1"/>
        <c:axPos val="l"/>
        <c:numFmt formatCode="General" sourceLinked="0"/>
        <c:majorTickMark val="none"/>
        <c:minorTickMark val="none"/>
        <c:tickLblPos val="none"/>
        <c:crossAx val="408416640"/>
        <c:crosses val="autoZero"/>
        <c:auto val="1"/>
        <c:lblAlgn val="ctr"/>
        <c:lblOffset val="100"/>
        <c:noMultiLvlLbl val="0"/>
      </c:catAx>
      <c:valAx>
        <c:axId val="408416640"/>
        <c:scaling>
          <c:orientation val="minMax"/>
          <c:max val="150"/>
          <c:min val="0"/>
        </c:scaling>
        <c:delete val="1"/>
        <c:axPos val="t"/>
        <c:numFmt formatCode="General" sourceLinked="1"/>
        <c:majorTickMark val="out"/>
        <c:minorTickMark val="none"/>
        <c:tickLblPos val="nextTo"/>
        <c:crossAx val="408369408"/>
        <c:crosses val="autoZero"/>
        <c:crossBetween val="between"/>
      </c:valAx>
      <c:spPr>
        <a:noFill/>
        <a:ln w="25400">
          <a:noFill/>
        </a:ln>
      </c:spPr>
    </c:plotArea>
    <c:plotVisOnly val="1"/>
    <c:dispBlanksAs val="gap"/>
    <c:showDLblsOverMax val="0"/>
  </c:chart>
  <c:spPr>
    <a:noFill/>
    <a:ln>
      <a:noFill/>
    </a:ln>
  </c:spPr>
  <c:txPr>
    <a:bodyPr/>
    <a:lstStyle/>
    <a:p>
      <a:pPr>
        <a:defRPr sz="1796" b="1" i="0" u="none" strike="noStrike" baseline="0">
          <a:solidFill>
            <a:schemeClr val="tx1"/>
          </a:solidFill>
          <a:latin typeface="Arial"/>
          <a:ea typeface="Arial"/>
          <a:cs typeface="Arial"/>
        </a:defRPr>
      </a:pPr>
      <a:endParaRPr lang="es-ES"/>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chemeClr val="bg1">
                <a:lumMod val="85000"/>
              </a:schemeClr>
            </a:solidFill>
            <a:ln w="12700" cap="flat" cmpd="sng" algn="ctr">
              <a:noFill/>
              <a:prstDash val="solid"/>
              <a:miter lim="800000"/>
            </a:ln>
            <a:effectLst/>
          </c:spPr>
          <c:invertIfNegative val="0"/>
          <c:dPt>
            <c:idx val="0"/>
            <c:invertIfNegative val="0"/>
            <c:bubble3D val="0"/>
            <c:extLst>
              <c:ext xmlns:c16="http://schemas.microsoft.com/office/drawing/2014/chart" uri="{C3380CC4-5D6E-409C-BE32-E72D297353CC}">
                <c16:uniqueId val="{00000000-7240-4321-811D-4C48A7225E98}"/>
              </c:ext>
            </c:extLst>
          </c:dPt>
          <c:dPt>
            <c:idx val="1"/>
            <c:invertIfNegative val="0"/>
            <c:bubble3D val="0"/>
            <c:spPr>
              <a:solidFill>
                <a:srgbClr val="1F2A44"/>
              </a:solidFill>
              <a:ln w="12700" cap="flat" cmpd="sng" algn="ctr">
                <a:noFill/>
                <a:prstDash val="solid"/>
                <a:miter lim="800000"/>
              </a:ln>
              <a:effectLst/>
            </c:spPr>
            <c:extLst>
              <c:ext xmlns:c16="http://schemas.microsoft.com/office/drawing/2014/chart" uri="{C3380CC4-5D6E-409C-BE32-E72D297353CC}">
                <c16:uniqueId val="{00000001-7240-4321-811D-4C48A7225E98}"/>
              </c:ext>
            </c:extLst>
          </c:dPt>
          <c:dPt>
            <c:idx val="2"/>
            <c:invertIfNegative val="0"/>
            <c:bubble3D val="0"/>
            <c:extLst>
              <c:ext xmlns:c16="http://schemas.microsoft.com/office/drawing/2014/chart" uri="{C3380CC4-5D6E-409C-BE32-E72D297353CC}">
                <c16:uniqueId val="{00000002-7240-4321-811D-4C48A7225E98}"/>
              </c:ext>
            </c:extLst>
          </c:dPt>
          <c:dPt>
            <c:idx val="3"/>
            <c:invertIfNegative val="0"/>
            <c:bubble3D val="0"/>
            <c:extLst>
              <c:ext xmlns:c16="http://schemas.microsoft.com/office/drawing/2014/chart" uri="{C3380CC4-5D6E-409C-BE32-E72D297353CC}">
                <c16:uniqueId val="{00000003-7240-4321-811D-4C48A7225E98}"/>
              </c:ext>
            </c:extLst>
          </c:dPt>
          <c:dPt>
            <c:idx val="4"/>
            <c:invertIfNegative val="0"/>
            <c:bubble3D val="0"/>
            <c:extLst>
              <c:ext xmlns:c16="http://schemas.microsoft.com/office/drawing/2014/chart" uri="{C3380CC4-5D6E-409C-BE32-E72D297353CC}">
                <c16:uniqueId val="{00000004-7240-4321-811D-4C48A7225E98}"/>
              </c:ext>
            </c:extLst>
          </c:dPt>
          <c:dLbls>
            <c:dLbl>
              <c:idx val="0"/>
              <c:numFmt formatCode="0.0&quot;%&quot;" sourceLinked="0"/>
              <c:spPr>
                <a:noFill/>
              </c:spPr>
              <c:txPr>
                <a:bodyPr/>
                <a:lstStyle/>
                <a:p>
                  <a:pPr>
                    <a:defRPr/>
                  </a:pPr>
                  <a:endParaRPr lang="es-ES"/>
                </a:p>
              </c:txPr>
              <c:showLegendKey val="0"/>
              <c:showVal val="1"/>
              <c:showCatName val="0"/>
              <c:showSerName val="0"/>
              <c:showPercent val="0"/>
              <c:showBubbleSize val="0"/>
              <c:extLst>
                <c:ext xmlns:c16="http://schemas.microsoft.com/office/drawing/2014/chart" uri="{C3380CC4-5D6E-409C-BE32-E72D297353CC}">
                  <c16:uniqueId val="{00000000-7240-4321-811D-4C48A7225E98}"/>
                </c:ext>
              </c:extLst>
            </c:dLbl>
            <c:dLbl>
              <c:idx val="1"/>
              <c:numFmt formatCode="0.0&quot;%&quot;" sourceLinked="0"/>
              <c:spPr>
                <a:noFill/>
                <a:ln>
                  <a:noFill/>
                </a:ln>
                <a:effectLst/>
              </c:spPr>
              <c:txPr>
                <a:bodyPr/>
                <a:lstStyle/>
                <a:p>
                  <a:pPr>
                    <a:defRPr b="1"/>
                  </a:pPr>
                  <a:endParaRPr lang="es-ES"/>
                </a:p>
              </c:txPr>
              <c:showLegendKey val="0"/>
              <c:showVal val="1"/>
              <c:showCatName val="0"/>
              <c:showSerName val="0"/>
              <c:showPercent val="0"/>
              <c:showBubbleSize val="0"/>
              <c:extLst>
                <c:ext xmlns:c16="http://schemas.microsoft.com/office/drawing/2014/chart" uri="{C3380CC4-5D6E-409C-BE32-E72D297353CC}">
                  <c16:uniqueId val="{00000001-7240-4321-811D-4C48A7225E98}"/>
                </c:ext>
              </c:extLst>
            </c:dLbl>
            <c:numFmt formatCode="0.0&quot;%&quot;"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Hoja1!$A$2:$A$8</c:f>
              <c:strCache>
                <c:ptCount val="7"/>
                <c:pt idx="0">
                  <c:v>TOTAL LEE</c:v>
                </c:pt>
                <c:pt idx="1">
                  <c:v>LIBROS</c:v>
                </c:pt>
                <c:pt idx="2">
                  <c:v>REVISTAS</c:v>
                </c:pt>
                <c:pt idx="3">
                  <c:v>PERIÓDICOS</c:v>
                </c:pt>
                <c:pt idx="4">
                  <c:v>CÓMICS</c:v>
                </c:pt>
                <c:pt idx="5">
                  <c:v>WEBS, BLOGS,…</c:v>
                </c:pt>
                <c:pt idx="6">
                  <c:v>REDES SOCIALES</c:v>
                </c:pt>
              </c:strCache>
            </c:strRef>
          </c:cat>
          <c:val>
            <c:numRef>
              <c:f>Hoja1!$B$2:$B$8</c:f>
              <c:numCache>
                <c:formatCode>General</c:formatCode>
                <c:ptCount val="7"/>
                <c:pt idx="0">
                  <c:v>95.1</c:v>
                </c:pt>
                <c:pt idx="1">
                  <c:v>69.8</c:v>
                </c:pt>
                <c:pt idx="2">
                  <c:v>27.1</c:v>
                </c:pt>
                <c:pt idx="3">
                  <c:v>69.099999999999994</c:v>
                </c:pt>
                <c:pt idx="4">
                  <c:v>14.3</c:v>
                </c:pt>
                <c:pt idx="5">
                  <c:v>67.3</c:v>
                </c:pt>
                <c:pt idx="6">
                  <c:v>61.1</c:v>
                </c:pt>
              </c:numCache>
            </c:numRef>
          </c:val>
          <c:extLst>
            <c:ext xmlns:c16="http://schemas.microsoft.com/office/drawing/2014/chart" uri="{C3380CC4-5D6E-409C-BE32-E72D297353CC}">
              <c16:uniqueId val="{00000005-7240-4321-811D-4C48A7225E98}"/>
            </c:ext>
          </c:extLst>
        </c:ser>
        <c:dLbls>
          <c:showLegendKey val="0"/>
          <c:showVal val="1"/>
          <c:showCatName val="0"/>
          <c:showSerName val="0"/>
          <c:showPercent val="0"/>
          <c:showBubbleSize val="0"/>
        </c:dLbls>
        <c:gapWidth val="71"/>
        <c:overlap val="-35"/>
        <c:axId val="180572928"/>
        <c:axId val="180574464"/>
      </c:barChart>
      <c:catAx>
        <c:axId val="180572928"/>
        <c:scaling>
          <c:orientation val="minMax"/>
        </c:scaling>
        <c:delete val="0"/>
        <c:axPos val="b"/>
        <c:numFmt formatCode="General" sourceLinked="0"/>
        <c:majorTickMark val="none"/>
        <c:minorTickMark val="none"/>
        <c:tickLblPos val="nextTo"/>
        <c:txPr>
          <a:bodyPr/>
          <a:lstStyle/>
          <a:p>
            <a:pPr>
              <a:defRPr sz="1100"/>
            </a:pPr>
            <a:endParaRPr lang="es-ES"/>
          </a:p>
        </c:txPr>
        <c:crossAx val="180574464"/>
        <c:crosses val="autoZero"/>
        <c:auto val="1"/>
        <c:lblAlgn val="ctr"/>
        <c:lblOffset val="100"/>
        <c:noMultiLvlLbl val="0"/>
      </c:catAx>
      <c:valAx>
        <c:axId val="180574464"/>
        <c:scaling>
          <c:orientation val="minMax"/>
          <c:max val="110"/>
          <c:min val="0"/>
        </c:scaling>
        <c:delete val="1"/>
        <c:axPos val="l"/>
        <c:numFmt formatCode="General" sourceLinked="1"/>
        <c:majorTickMark val="out"/>
        <c:minorTickMark val="none"/>
        <c:tickLblPos val="nextTo"/>
        <c:crossAx val="180572928"/>
        <c:crosses val="autoZero"/>
        <c:crossBetween val="between"/>
      </c:valAx>
    </c:plotArea>
    <c:plotVisOnly val="1"/>
    <c:dispBlanksAs val="gap"/>
    <c:showDLblsOverMax val="0"/>
  </c:chart>
  <c:txPr>
    <a:bodyPr/>
    <a:lstStyle/>
    <a:p>
      <a:pPr>
        <a:defRPr sz="1200" baseline="0">
          <a:latin typeface="Segoe UI" panose="020B0502040204020203" pitchFamily="34" charset="0"/>
          <a:cs typeface="Segoe UI" panose="020B0502040204020203" pitchFamily="34" charset="0"/>
        </a:defRPr>
      </a:pPr>
      <a:endParaRPr lang="es-ES"/>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1589255208435604"/>
          <c:y val="0.15726274864021317"/>
          <c:w val="0.75197439472185679"/>
          <c:h val="0.71539968975199786"/>
        </c:manualLayout>
      </c:layout>
      <c:doughnutChart>
        <c:varyColors val="1"/>
        <c:ser>
          <c:idx val="0"/>
          <c:order val="0"/>
          <c:tx>
            <c:strRef>
              <c:f>Hoja1!$B$1</c:f>
              <c:strCache>
                <c:ptCount val="1"/>
                <c:pt idx="0">
                  <c:v>Columna1</c:v>
                </c:pt>
              </c:strCache>
            </c:strRef>
          </c:tx>
          <c:explosion val="3"/>
          <c:dPt>
            <c:idx val="0"/>
            <c:bubble3D val="0"/>
            <c:spPr>
              <a:solidFill>
                <a:schemeClr val="accent4">
                  <a:shade val="58000"/>
                </a:schemeClr>
              </a:solidFill>
              <a:ln>
                <a:noFill/>
              </a:ln>
              <a:effectLst/>
            </c:spPr>
            <c:extLst>
              <c:ext xmlns:c16="http://schemas.microsoft.com/office/drawing/2014/chart" uri="{C3380CC4-5D6E-409C-BE32-E72D297353CC}">
                <c16:uniqueId val="{00000001-2349-44AB-B43E-ECC755794598}"/>
              </c:ext>
            </c:extLst>
          </c:dPt>
          <c:dPt>
            <c:idx val="1"/>
            <c:bubble3D val="0"/>
            <c:spPr>
              <a:solidFill>
                <a:srgbClr val="1F2A44"/>
              </a:solidFill>
              <a:ln>
                <a:noFill/>
              </a:ln>
              <a:effectLst/>
            </c:spPr>
            <c:extLst>
              <c:ext xmlns:c16="http://schemas.microsoft.com/office/drawing/2014/chart" uri="{C3380CC4-5D6E-409C-BE32-E72D297353CC}">
                <c16:uniqueId val="{00000003-2349-44AB-B43E-ECC755794598}"/>
              </c:ext>
            </c:extLst>
          </c:dPt>
          <c:dPt>
            <c:idx val="2"/>
            <c:bubble3D val="0"/>
            <c:spPr>
              <a:solidFill>
                <a:schemeClr val="accent4">
                  <a:tint val="86000"/>
                </a:schemeClr>
              </a:solidFill>
              <a:ln>
                <a:noFill/>
              </a:ln>
              <a:effectLst/>
            </c:spPr>
            <c:extLst>
              <c:ext xmlns:c16="http://schemas.microsoft.com/office/drawing/2014/chart" uri="{C3380CC4-5D6E-409C-BE32-E72D297353CC}">
                <c16:uniqueId val="{00000005-2349-44AB-B43E-ECC755794598}"/>
              </c:ext>
            </c:extLst>
          </c:dPt>
          <c:dPt>
            <c:idx val="3"/>
            <c:bubble3D val="0"/>
            <c:spPr>
              <a:solidFill>
                <a:schemeClr val="bg1">
                  <a:lumMod val="85000"/>
                </a:schemeClr>
              </a:solidFill>
              <a:ln>
                <a:noFill/>
              </a:ln>
              <a:effectLst/>
            </c:spPr>
            <c:extLst>
              <c:ext xmlns:c16="http://schemas.microsoft.com/office/drawing/2014/chart" uri="{C3380CC4-5D6E-409C-BE32-E72D297353CC}">
                <c16:uniqueId val="{00000007-2349-44AB-B43E-ECC755794598}"/>
              </c:ext>
            </c:extLst>
          </c:dPt>
          <c:dLbls>
            <c:dLbl>
              <c:idx val="0"/>
              <c:layout>
                <c:manualLayout>
                  <c:x val="0.17612828212132831"/>
                  <c:y val="-0.10624718868507246"/>
                </c:manualLayout>
              </c:layout>
              <c:numFmt formatCode="0.0%" sourceLinked="0"/>
              <c:spPr>
                <a:noFill/>
                <a:ln>
                  <a:noFill/>
                </a:ln>
                <a:effectLst/>
              </c:spPr>
              <c:txPr>
                <a:bodyPr rot="0" spcFirstLastPara="1" vertOverflow="ellipsis" vert="horz" wrap="none" anchor="ctr" anchorCtr="1"/>
                <a:lstStyle/>
                <a:p>
                  <a:pPr>
                    <a:defRPr sz="1600" b="0" i="0" u="none" strike="noStrike" kern="1200" baseline="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1-2349-44AB-B43E-ECC755794598}"/>
                </c:ext>
              </c:extLst>
            </c:dLbl>
            <c:dLbl>
              <c:idx val="1"/>
              <c:layout>
                <c:manualLayout>
                  <c:x val="0.11311183482717359"/>
                  <c:y val="0.1915807481153760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349-44AB-B43E-ECC755794598}"/>
                </c:ext>
              </c:extLst>
            </c:dLbl>
            <c:dLbl>
              <c:idx val="2"/>
              <c:layout>
                <c:manualLayout>
                  <c:x val="-0.10754450477502088"/>
                  <c:y val="0.1744899964008357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349-44AB-B43E-ECC755794598}"/>
                </c:ext>
              </c:extLst>
            </c:dLbl>
            <c:dLbl>
              <c:idx val="3"/>
              <c:layout>
                <c:manualLayout>
                  <c:x val="-0.18382129427897398"/>
                  <c:y val="-0.1522569628118569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349-44AB-B43E-ECC755794598}"/>
                </c:ext>
              </c:extLst>
            </c:dLbl>
            <c:numFmt formatCode="0.0%"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extLst>
          </c:dLbls>
          <c:cat>
            <c:strRef>
              <c:f>Hoja1!$A$2:$A$5</c:f>
              <c:strCache>
                <c:ptCount val="4"/>
                <c:pt idx="0">
                  <c:v>LEE SÓLO EN SU TIEMPO LIBRE</c:v>
                </c:pt>
                <c:pt idx="1">
                  <c:v>LEE SÓLO POR TRABAJO</c:v>
                </c:pt>
                <c:pt idx="2">
                  <c:v>LEE POR TRABAJO Y TIEMPO LIBRE</c:v>
                </c:pt>
                <c:pt idx="3">
                  <c:v>NO LEE NI POR TRABAJO NI EN
TIEMPO LIBRE</c:v>
                </c:pt>
              </c:strCache>
            </c:strRef>
          </c:cat>
          <c:val>
            <c:numRef>
              <c:f>Hoja1!$B$2:$B$5</c:f>
              <c:numCache>
                <c:formatCode>0.00%</c:formatCode>
                <c:ptCount val="4"/>
                <c:pt idx="0">
                  <c:v>0.42299999999999999</c:v>
                </c:pt>
                <c:pt idx="1">
                  <c:v>3.5999999999999997E-2</c:v>
                </c:pt>
                <c:pt idx="2">
                  <c:v>0.23899999999999999</c:v>
                </c:pt>
                <c:pt idx="3">
                  <c:v>0.30199999999999999</c:v>
                </c:pt>
              </c:numCache>
            </c:numRef>
          </c:val>
          <c:extLst>
            <c:ext xmlns:c16="http://schemas.microsoft.com/office/drawing/2014/chart" uri="{C3380CC4-5D6E-409C-BE32-E72D297353CC}">
              <c16:uniqueId val="{00000008-2349-44AB-B43E-ECC755794598}"/>
            </c:ext>
          </c:extLst>
        </c:ser>
        <c:dLbls>
          <c:showLegendKey val="0"/>
          <c:showVal val="0"/>
          <c:showCatName val="0"/>
          <c:showSerName val="0"/>
          <c:showPercent val="0"/>
          <c:showBubbleSize val="0"/>
          <c:showLeaderLines val="0"/>
        </c:dLbls>
        <c:firstSliceAng val="350"/>
        <c:holeSize val="48"/>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s-E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6.7531839380598991E-3"/>
          <c:y val="5.3279363031826191E-2"/>
          <c:w val="0.98629137140590295"/>
          <c:h val="0.91977873920655406"/>
        </c:manualLayout>
      </c:layout>
      <c:lineChart>
        <c:grouping val="standard"/>
        <c:varyColors val="0"/>
        <c:ser>
          <c:idx val="0"/>
          <c:order val="0"/>
          <c:tx>
            <c:strRef>
              <c:f>Hoja1!$B$1</c:f>
              <c:strCache>
                <c:ptCount val="1"/>
                <c:pt idx="0">
                  <c:v>total</c:v>
                </c:pt>
              </c:strCache>
            </c:strRef>
          </c:tx>
          <c:spPr>
            <a:ln w="50800">
              <a:solidFill>
                <a:srgbClr val="002060"/>
              </a:solidFill>
            </a:ln>
          </c:spPr>
          <c:marker>
            <c:symbol val="square"/>
            <c:size val="12"/>
            <c:spPr>
              <a:solidFill>
                <a:schemeClr val="bg1">
                  <a:lumMod val="85000"/>
                </a:schemeClr>
              </a:solidFill>
              <a:ln w="12700" cap="flat" cmpd="sng" algn="ctr">
                <a:solidFill>
                  <a:schemeClr val="accent6">
                    <a:lumMod val="50000"/>
                  </a:schemeClr>
                </a:solidFill>
                <a:prstDash val="solid"/>
                <a:miter lim="800000"/>
              </a:ln>
              <a:effectLst/>
            </c:spPr>
          </c:marker>
          <c:dPt>
            <c:idx val="0"/>
            <c:bubble3D val="0"/>
            <c:spPr>
              <a:ln w="50800">
                <a:solidFill>
                  <a:srgbClr val="002060"/>
                </a:solidFill>
                <a:prstDash val="sysDot"/>
              </a:ln>
            </c:spPr>
            <c:extLst>
              <c:ext xmlns:c16="http://schemas.microsoft.com/office/drawing/2014/chart" uri="{C3380CC4-5D6E-409C-BE32-E72D297353CC}">
                <c16:uniqueId val="{00000000-1914-4DE8-AED1-1FBF0ABADB8C}"/>
              </c:ext>
            </c:extLst>
          </c:dPt>
          <c:dPt>
            <c:idx val="1"/>
            <c:bubble3D val="0"/>
            <c:spPr>
              <a:ln w="50800">
                <a:solidFill>
                  <a:srgbClr val="002060"/>
                </a:solidFill>
                <a:prstDash val="solid"/>
              </a:ln>
            </c:spPr>
            <c:extLst>
              <c:ext xmlns:c16="http://schemas.microsoft.com/office/drawing/2014/chart" uri="{C3380CC4-5D6E-409C-BE32-E72D297353CC}">
                <c16:uniqueId val="{00000001-1914-4DE8-AED1-1FBF0ABADB8C}"/>
              </c:ext>
            </c:extLst>
          </c:dPt>
          <c:dPt>
            <c:idx val="2"/>
            <c:bubble3D val="0"/>
            <c:extLst>
              <c:ext xmlns:c16="http://schemas.microsoft.com/office/drawing/2014/chart" uri="{C3380CC4-5D6E-409C-BE32-E72D297353CC}">
                <c16:uniqueId val="{00000002-1914-4DE8-AED1-1FBF0ABADB8C}"/>
              </c:ext>
            </c:extLst>
          </c:dPt>
          <c:dPt>
            <c:idx val="3"/>
            <c:bubble3D val="0"/>
            <c:extLst>
              <c:ext xmlns:c16="http://schemas.microsoft.com/office/drawing/2014/chart" uri="{C3380CC4-5D6E-409C-BE32-E72D297353CC}">
                <c16:uniqueId val="{00000003-1914-4DE8-AED1-1FBF0ABADB8C}"/>
              </c:ext>
            </c:extLst>
          </c:dPt>
          <c:dPt>
            <c:idx val="4"/>
            <c:bubble3D val="0"/>
            <c:extLst>
              <c:ext xmlns:c16="http://schemas.microsoft.com/office/drawing/2014/chart" uri="{C3380CC4-5D6E-409C-BE32-E72D297353CC}">
                <c16:uniqueId val="{00000011-1914-4DE8-AED1-1FBF0ABADB8C}"/>
              </c:ext>
            </c:extLst>
          </c:dPt>
          <c:dPt>
            <c:idx val="5"/>
            <c:bubble3D val="0"/>
            <c:extLst>
              <c:ext xmlns:c16="http://schemas.microsoft.com/office/drawing/2014/chart" uri="{C3380CC4-5D6E-409C-BE32-E72D297353CC}">
                <c16:uniqueId val="{0000000E-37B7-4AA3-93B7-B2C9485CB975}"/>
              </c:ext>
            </c:extLst>
          </c:dPt>
          <c:dPt>
            <c:idx val="6"/>
            <c:bubble3D val="0"/>
            <c:extLst>
              <c:ext xmlns:c16="http://schemas.microsoft.com/office/drawing/2014/chart" uri="{C3380CC4-5D6E-409C-BE32-E72D297353CC}">
                <c16:uniqueId val="{00000012-F2D7-4EFA-B2AA-59B6625595AF}"/>
              </c:ext>
            </c:extLst>
          </c:dPt>
          <c:dPt>
            <c:idx val="8"/>
            <c:marker>
              <c:spPr>
                <a:solidFill>
                  <a:srgbClr val="1F2A44"/>
                </a:solidFill>
                <a:ln w="12700" cap="flat" cmpd="sng" algn="ctr">
                  <a:solidFill>
                    <a:schemeClr val="accent6">
                      <a:lumMod val="50000"/>
                    </a:schemeClr>
                  </a:solidFill>
                  <a:prstDash val="solid"/>
                  <a:miter lim="800000"/>
                </a:ln>
                <a:effectLst/>
              </c:spPr>
            </c:marker>
            <c:bubble3D val="0"/>
            <c:spPr>
              <a:ln w="50800">
                <a:solidFill>
                  <a:srgbClr val="1F2A44"/>
                </a:solidFill>
              </a:ln>
            </c:spPr>
            <c:extLst>
              <c:ext xmlns:c16="http://schemas.microsoft.com/office/drawing/2014/chart" uri="{C3380CC4-5D6E-409C-BE32-E72D297353CC}">
                <c16:uniqueId val="{0000001B-8588-4BA8-8670-4BCC4F9DF22A}"/>
              </c:ext>
            </c:extLst>
          </c:dPt>
          <c:dLbls>
            <c:dLbl>
              <c:idx val="4"/>
              <c:numFmt formatCode="0.0&quot;%&quot;" sourceLinked="0"/>
              <c:spPr>
                <a:noFill/>
                <a:ln>
                  <a:noFill/>
                </a:ln>
                <a:effectLst/>
              </c:spPr>
              <c:txPr>
                <a:bodyPr anchorCtr="0"/>
                <a:lstStyle/>
                <a:p>
                  <a:pPr algn="ctr" rtl="0">
                    <a:defRPr lang="en-US" sz="12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11-1914-4DE8-AED1-1FBF0ABADB8C}"/>
                </c:ext>
              </c:extLst>
            </c:dLbl>
            <c:dLbl>
              <c:idx val="5"/>
              <c:numFmt formatCode="0.0&quot;%&quot;" sourceLinked="0"/>
              <c:spPr>
                <a:noFill/>
                <a:ln>
                  <a:noFill/>
                </a:ln>
                <a:effectLst/>
              </c:spPr>
              <c:txPr>
                <a:bodyPr anchorCtr="0"/>
                <a:lstStyle/>
                <a:p>
                  <a:pPr algn="ctr" rtl="0">
                    <a:defRPr lang="en-US" sz="1200" b="0" i="0" u="none" strike="noStrike" kern="1200" baseline="0">
                      <a:solidFill>
                        <a:prstClr val="black"/>
                      </a:solidFill>
                      <a:latin typeface="Segoe UI" panose="020B0502040204020203" pitchFamily="34" charset="0"/>
                      <a:ea typeface="+mn-ea"/>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0E-37B7-4AA3-93B7-B2C9485CB975}"/>
                </c:ext>
              </c:extLst>
            </c:dLbl>
            <c:dLbl>
              <c:idx val="6"/>
              <c:numFmt formatCode="0.0&quot;%&quot;" sourceLinked="0"/>
              <c:spPr>
                <a:noFill/>
                <a:ln>
                  <a:noFill/>
                </a:ln>
                <a:effectLst/>
              </c:spPr>
              <c:txPr>
                <a:bodyPr/>
                <a:lstStyle/>
                <a:p>
                  <a:pPr algn="ctr">
                    <a:defRPr sz="1200" b="0">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12-F2D7-4EFA-B2AA-59B6625595AF}"/>
                </c:ext>
              </c:extLst>
            </c:dLbl>
            <c:dLbl>
              <c:idx val="8"/>
              <c:numFmt formatCode="0.0&quot;%&quot;" sourceLinked="0"/>
              <c:spPr>
                <a:noFill/>
                <a:ln>
                  <a:noFill/>
                </a:ln>
                <a:effectLst/>
              </c:spPr>
              <c:txPr>
                <a:bodyPr/>
                <a:lstStyle/>
                <a:p>
                  <a:pPr algn="ctr">
                    <a:defRPr sz="1400" b="1">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1B-8588-4BA8-8670-4BCC4F9DF22A}"/>
                </c:ext>
              </c:extLst>
            </c:dLbl>
            <c:numFmt formatCode="0.0&quot;%&quot;" sourceLinked="0"/>
            <c:spPr>
              <a:noFill/>
              <a:ln>
                <a:noFill/>
              </a:ln>
              <a:effectLst/>
            </c:spPr>
            <c:txPr>
              <a:bodyPr/>
              <a:lstStyle/>
              <a:p>
                <a:pPr algn="ctr">
                  <a:defRPr sz="1200">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Hoja1!$A$2:$A$11</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Hoja1!$B$2:$B$11</c:f>
              <c:numCache>
                <c:formatCode>General</c:formatCode>
                <c:ptCount val="9"/>
                <c:pt idx="0">
                  <c:v>65.8</c:v>
                </c:pt>
                <c:pt idx="1">
                  <c:v>67.2</c:v>
                </c:pt>
                <c:pt idx="2">
                  <c:v>68.5</c:v>
                </c:pt>
                <c:pt idx="3">
                  <c:v>68.8</c:v>
                </c:pt>
                <c:pt idx="4">
                  <c:v>67.900000000000006</c:v>
                </c:pt>
                <c:pt idx="5">
                  <c:v>68.400000000000006</c:v>
                </c:pt>
                <c:pt idx="6">
                  <c:v>68.3</c:v>
                </c:pt>
                <c:pt idx="7">
                  <c:v>70.3</c:v>
                </c:pt>
                <c:pt idx="8">
                  <c:v>71.7</c:v>
                </c:pt>
              </c:numCache>
            </c:numRef>
          </c:val>
          <c:smooth val="0"/>
          <c:extLst>
            <c:ext xmlns:c16="http://schemas.microsoft.com/office/drawing/2014/chart" uri="{C3380CC4-5D6E-409C-BE32-E72D297353CC}">
              <c16:uniqueId val="{00000004-1914-4DE8-AED1-1FBF0ABADB8C}"/>
            </c:ext>
          </c:extLst>
        </c:ser>
        <c:ser>
          <c:idx val="1"/>
          <c:order val="1"/>
          <c:tx>
            <c:strRef>
              <c:f>Hoja1!$C$1</c:f>
              <c:strCache>
                <c:ptCount val="1"/>
                <c:pt idx="0">
                  <c:v>ocio</c:v>
                </c:pt>
              </c:strCache>
            </c:strRef>
          </c:tx>
          <c:spPr>
            <a:ln w="28575" cap="flat" cmpd="sng" algn="ctr">
              <a:solidFill>
                <a:srgbClr val="002060"/>
              </a:solidFill>
              <a:prstDash val="solid"/>
              <a:miter lim="800000"/>
            </a:ln>
            <a:effectLst/>
          </c:spPr>
          <c:marker>
            <c:symbol val="triangle"/>
            <c:size val="13"/>
            <c:spPr>
              <a:solidFill>
                <a:schemeClr val="bg1">
                  <a:lumMod val="85000"/>
                </a:schemeClr>
              </a:solidFill>
              <a:ln w="12700" cap="flat" cmpd="sng" algn="ctr">
                <a:solidFill>
                  <a:srgbClr val="20310D"/>
                </a:solidFill>
                <a:prstDash val="solid"/>
                <a:miter lim="800000"/>
              </a:ln>
              <a:effectLst/>
            </c:spPr>
          </c:marker>
          <c:dPt>
            <c:idx val="0"/>
            <c:bubble3D val="0"/>
            <c:spPr>
              <a:ln w="28575" cap="flat" cmpd="sng" algn="ctr">
                <a:solidFill>
                  <a:srgbClr val="002060"/>
                </a:solidFill>
                <a:prstDash val="sysDot"/>
                <a:miter lim="800000"/>
              </a:ln>
              <a:effectLst/>
            </c:spPr>
            <c:extLst>
              <c:ext xmlns:c16="http://schemas.microsoft.com/office/drawing/2014/chart" uri="{C3380CC4-5D6E-409C-BE32-E72D297353CC}">
                <c16:uniqueId val="{00000005-1914-4DE8-AED1-1FBF0ABADB8C}"/>
              </c:ext>
            </c:extLst>
          </c:dPt>
          <c:dPt>
            <c:idx val="1"/>
            <c:bubble3D val="0"/>
            <c:extLst>
              <c:ext xmlns:c16="http://schemas.microsoft.com/office/drawing/2014/chart" uri="{C3380CC4-5D6E-409C-BE32-E72D297353CC}">
                <c16:uniqueId val="{00000006-1914-4DE8-AED1-1FBF0ABADB8C}"/>
              </c:ext>
            </c:extLst>
          </c:dPt>
          <c:dPt>
            <c:idx val="2"/>
            <c:bubble3D val="0"/>
            <c:extLst>
              <c:ext xmlns:c16="http://schemas.microsoft.com/office/drawing/2014/chart" uri="{C3380CC4-5D6E-409C-BE32-E72D297353CC}">
                <c16:uniqueId val="{00000007-1914-4DE8-AED1-1FBF0ABADB8C}"/>
              </c:ext>
            </c:extLst>
          </c:dPt>
          <c:dPt>
            <c:idx val="4"/>
            <c:bubble3D val="0"/>
            <c:extLst>
              <c:ext xmlns:c16="http://schemas.microsoft.com/office/drawing/2014/chart" uri="{C3380CC4-5D6E-409C-BE32-E72D297353CC}">
                <c16:uniqueId val="{00000010-B435-4B3B-81C5-1DA426F20A94}"/>
              </c:ext>
            </c:extLst>
          </c:dPt>
          <c:dPt>
            <c:idx val="5"/>
            <c:bubble3D val="0"/>
            <c:extLst>
              <c:ext xmlns:c16="http://schemas.microsoft.com/office/drawing/2014/chart" uri="{C3380CC4-5D6E-409C-BE32-E72D297353CC}">
                <c16:uniqueId val="{0000000F-37B7-4AA3-93B7-B2C9485CB975}"/>
              </c:ext>
            </c:extLst>
          </c:dPt>
          <c:dPt>
            <c:idx val="6"/>
            <c:bubble3D val="0"/>
            <c:extLst>
              <c:ext xmlns:c16="http://schemas.microsoft.com/office/drawing/2014/chart" uri="{C3380CC4-5D6E-409C-BE32-E72D297353CC}">
                <c16:uniqueId val="{00000013-F2D7-4EFA-B2AA-59B6625595AF}"/>
              </c:ext>
            </c:extLst>
          </c:dPt>
          <c:dPt>
            <c:idx val="8"/>
            <c:marker>
              <c:spPr>
                <a:solidFill>
                  <a:srgbClr val="5D6881"/>
                </a:solidFill>
                <a:ln w="12700" cap="flat" cmpd="sng" algn="ctr">
                  <a:solidFill>
                    <a:srgbClr val="20310D"/>
                  </a:solidFill>
                  <a:prstDash val="solid"/>
                  <a:miter lim="800000"/>
                </a:ln>
                <a:effectLst/>
              </c:spPr>
            </c:marker>
            <c:bubble3D val="0"/>
            <c:extLst>
              <c:ext xmlns:c16="http://schemas.microsoft.com/office/drawing/2014/chart" uri="{C3380CC4-5D6E-409C-BE32-E72D297353CC}">
                <c16:uniqueId val="{0000001C-8588-4BA8-8670-4BCC4F9DF22A}"/>
              </c:ext>
            </c:extLst>
          </c:dPt>
          <c:dLbls>
            <c:dLbl>
              <c:idx val="0"/>
              <c:numFmt formatCode="0.0&quot;%&quot;" sourceLinked="0"/>
              <c:spPr>
                <a:noFill/>
                <a:ln>
                  <a:noFill/>
                </a:ln>
                <a:effectLst/>
              </c:spPr>
              <c:txPr>
                <a:bodyPr anchorCtr="0"/>
                <a:lstStyle/>
                <a:p>
                  <a:pPr algn="ctr" rtl="0">
                    <a:defRPr lang="en-US" sz="12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dLblPos val="b"/>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1914-4DE8-AED1-1FBF0ABADB8C}"/>
                </c:ext>
              </c:extLst>
            </c:dLbl>
            <c:dLbl>
              <c:idx val="2"/>
              <c:numFmt formatCode="0.0&quot;%&quot;" sourceLinked="0"/>
              <c:spPr>
                <a:noFill/>
                <a:ln>
                  <a:noFill/>
                </a:ln>
                <a:effectLst/>
              </c:spPr>
              <c:txPr>
                <a:bodyPr anchorCtr="0"/>
                <a:lstStyle/>
                <a:p>
                  <a:pPr algn="ctr" rtl="0">
                    <a:defRPr lang="en-US" sz="12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dLblPos val="b"/>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1914-4DE8-AED1-1FBF0ABADB8C}"/>
                </c:ext>
              </c:extLst>
            </c:dLbl>
            <c:dLbl>
              <c:idx val="4"/>
              <c:numFmt formatCode="0.0&quot;%&quot;" sourceLinked="0"/>
              <c:spPr>
                <a:noFill/>
                <a:ln>
                  <a:noFill/>
                </a:ln>
                <a:effectLst/>
              </c:spPr>
              <c:txPr>
                <a:bodyPr anchorCtr="0"/>
                <a:lstStyle/>
                <a:p>
                  <a:pPr algn="ctr" rtl="0">
                    <a:defRPr lang="en-US" sz="12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dLblPos val="b"/>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B435-4B3B-81C5-1DA426F20A94}"/>
                </c:ext>
              </c:extLst>
            </c:dLbl>
            <c:dLbl>
              <c:idx val="8"/>
              <c:numFmt formatCode="0.0&quot;%&quot;" sourceLinked="0"/>
              <c:spPr>
                <a:noFill/>
                <a:ln>
                  <a:noFill/>
                </a:ln>
                <a:effectLst/>
              </c:spPr>
              <c:txPr>
                <a:bodyPr wrap="square" lIns="38100" tIns="19050" rIns="38100" bIns="19050" anchor="ctr" anchorCtr="0">
                  <a:spAutoFit/>
                </a:bodyPr>
                <a:lstStyle/>
                <a:p>
                  <a:pPr algn="ctr" rtl="0">
                    <a:defRPr lang="en-US" sz="1400" b="1"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dLblPos val="b"/>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C-8588-4BA8-8670-4BCC4F9DF22A}"/>
                </c:ext>
              </c:extLst>
            </c:dLbl>
            <c:numFmt formatCode="0.0&quot;%&quot;" sourceLinked="0"/>
            <c:spPr>
              <a:noFill/>
              <a:ln>
                <a:noFill/>
              </a:ln>
              <a:effectLst/>
            </c:spPr>
            <c:txPr>
              <a:bodyPr wrap="square" lIns="38100" tIns="19050" rIns="38100" bIns="19050" anchor="ctr" anchorCtr="0">
                <a:spAutoFit/>
              </a:bodyPr>
              <a:lstStyle/>
              <a:p>
                <a:pPr algn="ctr" rtl="0">
                  <a:defRPr lang="en-US" sz="12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dLblPos val="b"/>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Hoja1!$A$2:$A$11</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Hoja1!$C$2:$C$11</c:f>
              <c:numCache>
                <c:formatCode>General</c:formatCode>
                <c:ptCount val="9"/>
                <c:pt idx="0">
                  <c:v>59.7</c:v>
                </c:pt>
                <c:pt idx="1">
                  <c:v>61.8</c:v>
                </c:pt>
                <c:pt idx="2">
                  <c:v>62.2</c:v>
                </c:pt>
                <c:pt idx="3">
                  <c:v>64</c:v>
                </c:pt>
                <c:pt idx="4">
                  <c:v>64.400000000000006</c:v>
                </c:pt>
                <c:pt idx="5">
                  <c:v>64.8</c:v>
                </c:pt>
                <c:pt idx="6">
                  <c:v>64.099999999999994</c:v>
                </c:pt>
                <c:pt idx="7">
                  <c:v>65.5</c:v>
                </c:pt>
                <c:pt idx="8">
                  <c:v>66.2</c:v>
                </c:pt>
              </c:numCache>
            </c:numRef>
          </c:val>
          <c:smooth val="0"/>
          <c:extLst>
            <c:ext xmlns:c16="http://schemas.microsoft.com/office/drawing/2014/chart" uri="{C3380CC4-5D6E-409C-BE32-E72D297353CC}">
              <c16:uniqueId val="{00000009-1914-4DE8-AED1-1FBF0ABADB8C}"/>
            </c:ext>
          </c:extLst>
        </c:ser>
        <c:ser>
          <c:idx val="2"/>
          <c:order val="2"/>
          <c:tx>
            <c:strRef>
              <c:f>Hoja1!$D$1</c:f>
              <c:strCache>
                <c:ptCount val="1"/>
                <c:pt idx="0">
                  <c:v>trabajo</c:v>
                </c:pt>
              </c:strCache>
            </c:strRef>
          </c:tx>
          <c:spPr>
            <a:ln w="28575">
              <a:solidFill>
                <a:srgbClr val="002060"/>
              </a:solidFill>
            </a:ln>
          </c:spPr>
          <c:marker>
            <c:symbol val="circle"/>
            <c:size val="12"/>
            <c:spPr>
              <a:solidFill>
                <a:schemeClr val="bg1">
                  <a:lumMod val="85000"/>
                </a:schemeClr>
              </a:solidFill>
              <a:ln w="12700">
                <a:solidFill>
                  <a:srgbClr val="060903"/>
                </a:solidFill>
              </a:ln>
            </c:spPr>
          </c:marker>
          <c:dPt>
            <c:idx val="0"/>
            <c:bubble3D val="0"/>
            <c:spPr>
              <a:ln w="28575">
                <a:solidFill>
                  <a:srgbClr val="002060"/>
                </a:solidFill>
                <a:prstDash val="sysDot"/>
              </a:ln>
            </c:spPr>
            <c:extLst>
              <c:ext xmlns:c16="http://schemas.microsoft.com/office/drawing/2014/chart" uri="{C3380CC4-5D6E-409C-BE32-E72D297353CC}">
                <c16:uniqueId val="{0000000A-1914-4DE8-AED1-1FBF0ABADB8C}"/>
              </c:ext>
            </c:extLst>
          </c:dPt>
          <c:dPt>
            <c:idx val="1"/>
            <c:bubble3D val="0"/>
            <c:spPr>
              <a:ln w="28575">
                <a:solidFill>
                  <a:srgbClr val="002060"/>
                </a:solidFill>
                <a:prstDash val="solid"/>
              </a:ln>
            </c:spPr>
            <c:extLst>
              <c:ext xmlns:c16="http://schemas.microsoft.com/office/drawing/2014/chart" uri="{C3380CC4-5D6E-409C-BE32-E72D297353CC}">
                <c16:uniqueId val="{0000000B-1914-4DE8-AED1-1FBF0ABADB8C}"/>
              </c:ext>
            </c:extLst>
          </c:dPt>
          <c:dPt>
            <c:idx val="2"/>
            <c:bubble3D val="0"/>
            <c:extLst>
              <c:ext xmlns:c16="http://schemas.microsoft.com/office/drawing/2014/chart" uri="{C3380CC4-5D6E-409C-BE32-E72D297353CC}">
                <c16:uniqueId val="{0000000C-1914-4DE8-AED1-1FBF0ABADB8C}"/>
              </c:ext>
            </c:extLst>
          </c:dPt>
          <c:dPt>
            <c:idx val="3"/>
            <c:bubble3D val="0"/>
            <c:extLst>
              <c:ext xmlns:c16="http://schemas.microsoft.com/office/drawing/2014/chart" uri="{C3380CC4-5D6E-409C-BE32-E72D297353CC}">
                <c16:uniqueId val="{0000000D-1914-4DE8-AED1-1FBF0ABADB8C}"/>
              </c:ext>
            </c:extLst>
          </c:dPt>
          <c:dPt>
            <c:idx val="4"/>
            <c:bubble3D val="0"/>
            <c:extLst>
              <c:ext xmlns:c16="http://schemas.microsoft.com/office/drawing/2014/chart" uri="{C3380CC4-5D6E-409C-BE32-E72D297353CC}">
                <c16:uniqueId val="{0000000F-1914-4DE8-AED1-1FBF0ABADB8C}"/>
              </c:ext>
            </c:extLst>
          </c:dPt>
          <c:dPt>
            <c:idx val="5"/>
            <c:bubble3D val="0"/>
            <c:extLst>
              <c:ext xmlns:c16="http://schemas.microsoft.com/office/drawing/2014/chart" uri="{C3380CC4-5D6E-409C-BE32-E72D297353CC}">
                <c16:uniqueId val="{00000010-37B7-4AA3-93B7-B2C9485CB975}"/>
              </c:ext>
            </c:extLst>
          </c:dPt>
          <c:dPt>
            <c:idx val="6"/>
            <c:bubble3D val="0"/>
            <c:extLst>
              <c:ext xmlns:c16="http://schemas.microsoft.com/office/drawing/2014/chart" uri="{C3380CC4-5D6E-409C-BE32-E72D297353CC}">
                <c16:uniqueId val="{00000015-F2D7-4EFA-B2AA-59B6625595AF}"/>
              </c:ext>
            </c:extLst>
          </c:dPt>
          <c:dPt>
            <c:idx val="8"/>
            <c:marker>
              <c:spPr>
                <a:solidFill>
                  <a:srgbClr val="A3ABBD"/>
                </a:solidFill>
                <a:ln w="12700">
                  <a:solidFill>
                    <a:srgbClr val="060903"/>
                  </a:solidFill>
                </a:ln>
              </c:spPr>
            </c:marker>
            <c:bubble3D val="0"/>
            <c:extLst>
              <c:ext xmlns:c16="http://schemas.microsoft.com/office/drawing/2014/chart" uri="{C3380CC4-5D6E-409C-BE32-E72D297353CC}">
                <c16:uniqueId val="{0000001D-8588-4BA8-8670-4BCC4F9DF22A}"/>
              </c:ext>
            </c:extLst>
          </c:dPt>
          <c:dLbls>
            <c:dLbl>
              <c:idx val="4"/>
              <c:numFmt formatCode="0.0&quot;%&quot;" sourceLinked="0"/>
              <c:spPr>
                <a:noFill/>
                <a:ln>
                  <a:noFill/>
                </a:ln>
                <a:effectLst/>
              </c:spPr>
              <c:txPr>
                <a:bodyPr/>
                <a:lstStyle/>
                <a:p>
                  <a:pPr algn="ctr">
                    <a:defRPr sz="1200" b="0">
                      <a:latin typeface="Segoe UI" panose="020B0502040204020203" pitchFamily="34" charset="0"/>
                      <a:cs typeface="Segoe UI" panose="020B0502040204020203" pitchFamily="34" charset="0"/>
                    </a:defRPr>
                  </a:pPr>
                  <a:endParaRPr lang="es-ES"/>
                </a:p>
              </c:txPr>
              <c:dLblPos val="b"/>
              <c:showLegendKey val="0"/>
              <c:showVal val="1"/>
              <c:showCatName val="0"/>
              <c:showSerName val="0"/>
              <c:showPercent val="0"/>
              <c:showBubbleSize val="0"/>
              <c:extLst>
                <c:ext xmlns:c16="http://schemas.microsoft.com/office/drawing/2014/chart" uri="{C3380CC4-5D6E-409C-BE32-E72D297353CC}">
                  <c16:uniqueId val="{0000000F-1914-4DE8-AED1-1FBF0ABADB8C}"/>
                </c:ext>
              </c:extLst>
            </c:dLbl>
            <c:dLbl>
              <c:idx val="5"/>
              <c:numFmt formatCode="0.0&quot;%&quot;" sourceLinked="0"/>
              <c:spPr>
                <a:noFill/>
                <a:ln>
                  <a:noFill/>
                </a:ln>
                <a:effectLst/>
              </c:spPr>
              <c:txPr>
                <a:bodyPr/>
                <a:lstStyle/>
                <a:p>
                  <a:pPr algn="ctr">
                    <a:defRPr sz="1200" b="0">
                      <a:latin typeface="Segoe UI" panose="020B0502040204020203" pitchFamily="34" charset="0"/>
                      <a:cs typeface="Segoe UI" panose="020B0502040204020203" pitchFamily="34" charset="0"/>
                    </a:defRPr>
                  </a:pPr>
                  <a:endParaRPr lang="es-ES"/>
                </a:p>
              </c:txPr>
              <c:dLblPos val="b"/>
              <c:showLegendKey val="0"/>
              <c:showVal val="1"/>
              <c:showCatName val="0"/>
              <c:showSerName val="0"/>
              <c:showPercent val="0"/>
              <c:showBubbleSize val="0"/>
              <c:extLst>
                <c:ext xmlns:c16="http://schemas.microsoft.com/office/drawing/2014/chart" uri="{C3380CC4-5D6E-409C-BE32-E72D297353CC}">
                  <c16:uniqueId val="{00000010-37B7-4AA3-93B7-B2C9485CB975}"/>
                </c:ext>
              </c:extLst>
            </c:dLbl>
            <c:dLbl>
              <c:idx val="6"/>
              <c:numFmt formatCode="0.0&quot;%&quot;" sourceLinked="0"/>
              <c:spPr>
                <a:noFill/>
                <a:ln>
                  <a:noFill/>
                </a:ln>
                <a:effectLst/>
              </c:spPr>
              <c:txPr>
                <a:bodyPr/>
                <a:lstStyle/>
                <a:p>
                  <a:pPr algn="ctr">
                    <a:defRPr sz="1200" b="0">
                      <a:latin typeface="Segoe UI" panose="020B0502040204020203" pitchFamily="34" charset="0"/>
                      <a:cs typeface="Segoe UI" panose="020B0502040204020203" pitchFamily="34" charset="0"/>
                    </a:defRPr>
                  </a:pPr>
                  <a:endParaRPr lang="es-ES"/>
                </a:p>
              </c:txPr>
              <c:dLblPos val="b"/>
              <c:showLegendKey val="0"/>
              <c:showVal val="1"/>
              <c:showCatName val="0"/>
              <c:showSerName val="0"/>
              <c:showPercent val="0"/>
              <c:showBubbleSize val="0"/>
              <c:extLst>
                <c:ext xmlns:c16="http://schemas.microsoft.com/office/drawing/2014/chart" uri="{C3380CC4-5D6E-409C-BE32-E72D297353CC}">
                  <c16:uniqueId val="{00000015-F2D7-4EFA-B2AA-59B6625595AF}"/>
                </c:ext>
              </c:extLst>
            </c:dLbl>
            <c:dLbl>
              <c:idx val="8"/>
              <c:numFmt formatCode="0.0&quot;%&quot;" sourceLinked="0"/>
              <c:spPr>
                <a:noFill/>
                <a:ln>
                  <a:noFill/>
                </a:ln>
                <a:effectLst/>
              </c:spPr>
              <c:txPr>
                <a:bodyPr/>
                <a:lstStyle/>
                <a:p>
                  <a:pPr algn="ctr">
                    <a:defRPr sz="1400" b="1">
                      <a:latin typeface="Segoe UI" panose="020B0502040204020203" pitchFamily="34" charset="0"/>
                      <a:cs typeface="Segoe UI" panose="020B0502040204020203" pitchFamily="34" charset="0"/>
                    </a:defRPr>
                  </a:pPr>
                  <a:endParaRPr lang="es-ES"/>
                </a:p>
              </c:txPr>
              <c:dLblPos val="b"/>
              <c:showLegendKey val="0"/>
              <c:showVal val="1"/>
              <c:showCatName val="0"/>
              <c:showSerName val="0"/>
              <c:showPercent val="0"/>
              <c:showBubbleSize val="0"/>
              <c:extLst>
                <c:ext xmlns:c16="http://schemas.microsoft.com/office/drawing/2014/chart" uri="{C3380CC4-5D6E-409C-BE32-E72D297353CC}">
                  <c16:uniqueId val="{0000001D-8588-4BA8-8670-4BCC4F9DF22A}"/>
                </c:ext>
              </c:extLst>
            </c:dLbl>
            <c:numFmt formatCode="0.0&quot;%&quot;" sourceLinked="0"/>
            <c:spPr>
              <a:noFill/>
              <a:ln>
                <a:noFill/>
              </a:ln>
              <a:effectLst/>
            </c:spPr>
            <c:txPr>
              <a:bodyPr/>
              <a:lstStyle/>
              <a:p>
                <a:pPr algn="ctr">
                  <a:defRPr sz="1200">
                    <a:latin typeface="Segoe UI" panose="020B0502040204020203" pitchFamily="34" charset="0"/>
                    <a:cs typeface="Segoe UI" panose="020B0502040204020203" pitchFamily="34" charset="0"/>
                  </a:defRPr>
                </a:pPr>
                <a:endParaRPr lang="es-E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Hoja1!$A$2:$A$11</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Hoja1!$D$2:$D$11</c:f>
              <c:numCache>
                <c:formatCode>General</c:formatCode>
                <c:ptCount val="9"/>
                <c:pt idx="0">
                  <c:v>28.1</c:v>
                </c:pt>
                <c:pt idx="1">
                  <c:v>28.9</c:v>
                </c:pt>
                <c:pt idx="2">
                  <c:v>27.5</c:v>
                </c:pt>
                <c:pt idx="3">
                  <c:v>23.1</c:v>
                </c:pt>
                <c:pt idx="4">
                  <c:v>21.2</c:v>
                </c:pt>
                <c:pt idx="5">
                  <c:v>22.6</c:v>
                </c:pt>
                <c:pt idx="6">
                  <c:v>21.3</c:v>
                </c:pt>
                <c:pt idx="7">
                  <c:v>25.2</c:v>
                </c:pt>
                <c:pt idx="8">
                  <c:v>27.5</c:v>
                </c:pt>
              </c:numCache>
            </c:numRef>
          </c:val>
          <c:smooth val="0"/>
          <c:extLst>
            <c:ext xmlns:c16="http://schemas.microsoft.com/office/drawing/2014/chart" uri="{C3380CC4-5D6E-409C-BE32-E72D297353CC}">
              <c16:uniqueId val="{0000000E-1914-4DE8-AED1-1FBF0ABADB8C}"/>
            </c:ext>
          </c:extLst>
        </c:ser>
        <c:dLbls>
          <c:showLegendKey val="0"/>
          <c:showVal val="0"/>
          <c:showCatName val="0"/>
          <c:showSerName val="0"/>
          <c:showPercent val="0"/>
          <c:showBubbleSize val="0"/>
        </c:dLbls>
        <c:marker val="1"/>
        <c:smooth val="0"/>
        <c:axId val="184117120"/>
        <c:axId val="184118656"/>
      </c:lineChart>
      <c:catAx>
        <c:axId val="184117120"/>
        <c:scaling>
          <c:orientation val="minMax"/>
        </c:scaling>
        <c:delete val="0"/>
        <c:axPos val="b"/>
        <c:numFmt formatCode="General" sourceLinked="1"/>
        <c:majorTickMark val="out"/>
        <c:minorTickMark val="none"/>
        <c:tickLblPos val="nextTo"/>
        <c:txPr>
          <a:bodyPr/>
          <a:lstStyle/>
          <a:p>
            <a:pPr>
              <a:defRPr sz="1050">
                <a:latin typeface="Segoe UI" panose="020B0502040204020203" pitchFamily="34" charset="0"/>
                <a:cs typeface="Segoe UI" panose="020B0502040204020203" pitchFamily="34" charset="0"/>
              </a:defRPr>
            </a:pPr>
            <a:endParaRPr lang="es-ES"/>
          </a:p>
        </c:txPr>
        <c:crossAx val="184118656"/>
        <c:crosses val="autoZero"/>
        <c:auto val="1"/>
        <c:lblAlgn val="ctr"/>
        <c:lblOffset val="100"/>
        <c:noMultiLvlLbl val="0"/>
      </c:catAx>
      <c:valAx>
        <c:axId val="184118656"/>
        <c:scaling>
          <c:orientation val="minMax"/>
          <c:max val="80"/>
          <c:min val="10"/>
        </c:scaling>
        <c:delete val="1"/>
        <c:axPos val="l"/>
        <c:numFmt formatCode="0&quot;%&quot;" sourceLinked="0"/>
        <c:majorTickMark val="out"/>
        <c:minorTickMark val="none"/>
        <c:tickLblPos val="nextTo"/>
        <c:crossAx val="184117120"/>
        <c:crosses val="autoZero"/>
        <c:crossBetween val="between"/>
      </c:valAx>
    </c:plotArea>
    <c:plotVisOnly val="1"/>
    <c:dispBlanksAs val="gap"/>
    <c:showDLblsOverMax val="0"/>
  </c:chart>
  <c:txPr>
    <a:bodyPr/>
    <a:lstStyle/>
    <a:p>
      <a:pPr>
        <a:defRPr sz="1400"/>
      </a:pPr>
      <a:endParaRPr lang="es-E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6.7531839380598991E-3"/>
          <c:y val="5.3279363031826191E-2"/>
          <c:w val="0.98629137140590295"/>
          <c:h val="0.91977873920655406"/>
        </c:manualLayout>
      </c:layout>
      <c:lineChart>
        <c:grouping val="standard"/>
        <c:varyColors val="0"/>
        <c:ser>
          <c:idx val="0"/>
          <c:order val="0"/>
          <c:tx>
            <c:strRef>
              <c:f>Hoja1!$B$1</c:f>
              <c:strCache>
                <c:ptCount val="1"/>
                <c:pt idx="0">
                  <c:v>ocio+comics</c:v>
                </c:pt>
              </c:strCache>
            </c:strRef>
          </c:tx>
          <c:spPr>
            <a:ln w="50800">
              <a:solidFill>
                <a:srgbClr val="002060"/>
              </a:solidFill>
            </a:ln>
          </c:spPr>
          <c:marker>
            <c:symbol val="square"/>
            <c:size val="12"/>
            <c:spPr>
              <a:solidFill>
                <a:schemeClr val="bg1">
                  <a:lumMod val="85000"/>
                </a:schemeClr>
              </a:solidFill>
              <a:ln w="12700" cap="flat" cmpd="sng" algn="ctr">
                <a:solidFill>
                  <a:schemeClr val="accent6">
                    <a:lumMod val="50000"/>
                  </a:schemeClr>
                </a:solidFill>
                <a:prstDash val="solid"/>
                <a:miter lim="800000"/>
              </a:ln>
              <a:effectLst/>
            </c:spPr>
          </c:marker>
          <c:dPt>
            <c:idx val="0"/>
            <c:bubble3D val="0"/>
            <c:spPr>
              <a:ln w="50800">
                <a:solidFill>
                  <a:srgbClr val="002060"/>
                </a:solidFill>
                <a:prstDash val="sysDot"/>
              </a:ln>
            </c:spPr>
            <c:extLst>
              <c:ext xmlns:c16="http://schemas.microsoft.com/office/drawing/2014/chart" uri="{C3380CC4-5D6E-409C-BE32-E72D297353CC}">
                <c16:uniqueId val="{00000000-1914-4DE8-AED1-1FBF0ABADB8C}"/>
              </c:ext>
            </c:extLst>
          </c:dPt>
          <c:dPt>
            <c:idx val="1"/>
            <c:bubble3D val="0"/>
            <c:spPr>
              <a:ln w="50800">
                <a:solidFill>
                  <a:srgbClr val="002060"/>
                </a:solidFill>
                <a:prstDash val="solid"/>
              </a:ln>
            </c:spPr>
            <c:extLst>
              <c:ext xmlns:c16="http://schemas.microsoft.com/office/drawing/2014/chart" uri="{C3380CC4-5D6E-409C-BE32-E72D297353CC}">
                <c16:uniqueId val="{00000001-1914-4DE8-AED1-1FBF0ABADB8C}"/>
              </c:ext>
            </c:extLst>
          </c:dPt>
          <c:dPt>
            <c:idx val="2"/>
            <c:bubble3D val="0"/>
            <c:extLst>
              <c:ext xmlns:c16="http://schemas.microsoft.com/office/drawing/2014/chart" uri="{C3380CC4-5D6E-409C-BE32-E72D297353CC}">
                <c16:uniqueId val="{00000002-1914-4DE8-AED1-1FBF0ABADB8C}"/>
              </c:ext>
            </c:extLst>
          </c:dPt>
          <c:dPt>
            <c:idx val="3"/>
            <c:bubble3D val="0"/>
            <c:extLst>
              <c:ext xmlns:c16="http://schemas.microsoft.com/office/drawing/2014/chart" uri="{C3380CC4-5D6E-409C-BE32-E72D297353CC}">
                <c16:uniqueId val="{00000003-1914-4DE8-AED1-1FBF0ABADB8C}"/>
              </c:ext>
            </c:extLst>
          </c:dPt>
          <c:dPt>
            <c:idx val="4"/>
            <c:bubble3D val="0"/>
            <c:extLst>
              <c:ext xmlns:c16="http://schemas.microsoft.com/office/drawing/2014/chart" uri="{C3380CC4-5D6E-409C-BE32-E72D297353CC}">
                <c16:uniqueId val="{00000011-1914-4DE8-AED1-1FBF0ABADB8C}"/>
              </c:ext>
            </c:extLst>
          </c:dPt>
          <c:dPt>
            <c:idx val="5"/>
            <c:bubble3D val="0"/>
            <c:extLst>
              <c:ext xmlns:c16="http://schemas.microsoft.com/office/drawing/2014/chart" uri="{C3380CC4-5D6E-409C-BE32-E72D297353CC}">
                <c16:uniqueId val="{0000000E-37B7-4AA3-93B7-B2C9485CB975}"/>
              </c:ext>
            </c:extLst>
          </c:dPt>
          <c:dPt>
            <c:idx val="6"/>
            <c:bubble3D val="0"/>
            <c:extLst>
              <c:ext xmlns:c16="http://schemas.microsoft.com/office/drawing/2014/chart" uri="{C3380CC4-5D6E-409C-BE32-E72D297353CC}">
                <c16:uniqueId val="{00000012-F2D7-4EFA-B2AA-59B6625595AF}"/>
              </c:ext>
            </c:extLst>
          </c:dPt>
          <c:dPt>
            <c:idx val="8"/>
            <c:marker>
              <c:spPr>
                <a:solidFill>
                  <a:srgbClr val="1F2A44"/>
                </a:solidFill>
                <a:ln w="12700" cap="flat" cmpd="sng" algn="ctr">
                  <a:solidFill>
                    <a:schemeClr val="accent6">
                      <a:lumMod val="50000"/>
                    </a:schemeClr>
                  </a:solidFill>
                  <a:prstDash val="solid"/>
                  <a:miter lim="800000"/>
                </a:ln>
                <a:effectLst/>
              </c:spPr>
            </c:marker>
            <c:bubble3D val="0"/>
            <c:spPr>
              <a:ln w="50800">
                <a:solidFill>
                  <a:srgbClr val="1F2A44"/>
                </a:solidFill>
              </a:ln>
            </c:spPr>
            <c:extLst>
              <c:ext xmlns:c16="http://schemas.microsoft.com/office/drawing/2014/chart" uri="{C3380CC4-5D6E-409C-BE32-E72D297353CC}">
                <c16:uniqueId val="{0000001B-8588-4BA8-8670-4BCC4F9DF22A}"/>
              </c:ext>
            </c:extLst>
          </c:dPt>
          <c:dLbls>
            <c:dLbl>
              <c:idx val="4"/>
              <c:numFmt formatCode="0.0&quot;%&quot;" sourceLinked="0"/>
              <c:spPr>
                <a:noFill/>
                <a:ln>
                  <a:noFill/>
                </a:ln>
                <a:effectLst/>
              </c:spPr>
              <c:txPr>
                <a:bodyPr anchorCtr="0"/>
                <a:lstStyle/>
                <a:p>
                  <a:pPr algn="ctr" rtl="0">
                    <a:defRPr lang="en-US" sz="12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11-1914-4DE8-AED1-1FBF0ABADB8C}"/>
                </c:ext>
              </c:extLst>
            </c:dLbl>
            <c:dLbl>
              <c:idx val="5"/>
              <c:numFmt formatCode="0.0&quot;%&quot;" sourceLinked="0"/>
              <c:spPr>
                <a:noFill/>
                <a:ln>
                  <a:noFill/>
                </a:ln>
                <a:effectLst/>
              </c:spPr>
              <c:txPr>
                <a:bodyPr anchorCtr="0"/>
                <a:lstStyle/>
                <a:p>
                  <a:pPr algn="ctr" rtl="0">
                    <a:defRPr lang="en-US" sz="1200" b="0" i="0" u="none" strike="noStrike" kern="1200" baseline="0">
                      <a:solidFill>
                        <a:prstClr val="black"/>
                      </a:solidFill>
                      <a:latin typeface="Segoe UI" panose="020B0502040204020203" pitchFamily="34" charset="0"/>
                      <a:ea typeface="+mn-ea"/>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0E-37B7-4AA3-93B7-B2C9485CB975}"/>
                </c:ext>
              </c:extLst>
            </c:dLbl>
            <c:dLbl>
              <c:idx val="6"/>
              <c:numFmt formatCode="0.0&quot;%&quot;" sourceLinked="0"/>
              <c:spPr>
                <a:noFill/>
                <a:ln>
                  <a:noFill/>
                </a:ln>
                <a:effectLst/>
              </c:spPr>
              <c:txPr>
                <a:bodyPr/>
                <a:lstStyle/>
                <a:p>
                  <a:pPr algn="ctr">
                    <a:defRPr sz="1200" b="0">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12-F2D7-4EFA-B2AA-59B6625595AF}"/>
                </c:ext>
              </c:extLst>
            </c:dLbl>
            <c:dLbl>
              <c:idx val="8"/>
              <c:numFmt formatCode="0.0&quot;%&quot;" sourceLinked="0"/>
              <c:spPr>
                <a:noFill/>
                <a:ln>
                  <a:noFill/>
                </a:ln>
                <a:effectLst/>
              </c:spPr>
              <c:txPr>
                <a:bodyPr/>
                <a:lstStyle/>
                <a:p>
                  <a:pPr algn="ctr">
                    <a:defRPr sz="1400" b="1">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1B-8588-4BA8-8670-4BCC4F9DF22A}"/>
                </c:ext>
              </c:extLst>
            </c:dLbl>
            <c:numFmt formatCode="0.0&quot;%&quot;" sourceLinked="0"/>
            <c:spPr>
              <a:noFill/>
              <a:ln>
                <a:noFill/>
              </a:ln>
              <a:effectLst/>
            </c:spPr>
            <c:txPr>
              <a:bodyPr/>
              <a:lstStyle/>
              <a:p>
                <a:pPr algn="ctr">
                  <a:defRPr sz="1200">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Hoja1!$A$2:$A$11</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Hoja1!$B$2:$B$11</c:f>
              <c:numCache>
                <c:formatCode>General</c:formatCode>
                <c:ptCount val="9"/>
                <c:pt idx="0">
                  <c:v>61.5</c:v>
                </c:pt>
                <c:pt idx="1">
                  <c:v>64.2</c:v>
                </c:pt>
                <c:pt idx="2">
                  <c:v>64</c:v>
                </c:pt>
                <c:pt idx="3">
                  <c:v>66.3</c:v>
                </c:pt>
                <c:pt idx="4">
                  <c:v>66.7</c:v>
                </c:pt>
                <c:pt idx="5">
                  <c:v>66.2</c:v>
                </c:pt>
                <c:pt idx="6">
                  <c:v>65.900000000000006</c:v>
                </c:pt>
                <c:pt idx="7">
                  <c:v>67.599999999999994</c:v>
                </c:pt>
                <c:pt idx="8">
                  <c:v>69.7</c:v>
                </c:pt>
              </c:numCache>
            </c:numRef>
          </c:val>
          <c:smooth val="0"/>
          <c:extLst>
            <c:ext xmlns:c16="http://schemas.microsoft.com/office/drawing/2014/chart" uri="{C3380CC4-5D6E-409C-BE32-E72D297353CC}">
              <c16:uniqueId val="{00000004-1914-4DE8-AED1-1FBF0ABADB8C}"/>
            </c:ext>
          </c:extLst>
        </c:ser>
        <c:ser>
          <c:idx val="1"/>
          <c:order val="1"/>
          <c:tx>
            <c:strRef>
              <c:f>Hoja1!$C$1</c:f>
              <c:strCache>
                <c:ptCount val="1"/>
                <c:pt idx="0">
                  <c:v>ocio</c:v>
                </c:pt>
              </c:strCache>
            </c:strRef>
          </c:tx>
          <c:spPr>
            <a:ln w="28575" cap="flat" cmpd="sng" algn="ctr">
              <a:solidFill>
                <a:srgbClr val="002060"/>
              </a:solidFill>
              <a:prstDash val="solid"/>
              <a:miter lim="800000"/>
            </a:ln>
            <a:effectLst/>
          </c:spPr>
          <c:marker>
            <c:symbol val="triangle"/>
            <c:size val="13"/>
            <c:spPr>
              <a:solidFill>
                <a:schemeClr val="bg1">
                  <a:lumMod val="85000"/>
                </a:schemeClr>
              </a:solidFill>
              <a:ln w="12700" cap="flat" cmpd="sng" algn="ctr">
                <a:solidFill>
                  <a:srgbClr val="20310D"/>
                </a:solidFill>
                <a:prstDash val="solid"/>
                <a:miter lim="800000"/>
              </a:ln>
              <a:effectLst/>
            </c:spPr>
          </c:marker>
          <c:dPt>
            <c:idx val="0"/>
            <c:bubble3D val="0"/>
            <c:spPr>
              <a:ln w="28575" cap="flat" cmpd="sng" algn="ctr">
                <a:solidFill>
                  <a:srgbClr val="002060"/>
                </a:solidFill>
                <a:prstDash val="sysDot"/>
                <a:miter lim="800000"/>
              </a:ln>
              <a:effectLst/>
            </c:spPr>
            <c:extLst>
              <c:ext xmlns:c16="http://schemas.microsoft.com/office/drawing/2014/chart" uri="{C3380CC4-5D6E-409C-BE32-E72D297353CC}">
                <c16:uniqueId val="{00000005-1914-4DE8-AED1-1FBF0ABADB8C}"/>
              </c:ext>
            </c:extLst>
          </c:dPt>
          <c:dPt>
            <c:idx val="1"/>
            <c:bubble3D val="0"/>
            <c:extLst>
              <c:ext xmlns:c16="http://schemas.microsoft.com/office/drawing/2014/chart" uri="{C3380CC4-5D6E-409C-BE32-E72D297353CC}">
                <c16:uniqueId val="{00000006-1914-4DE8-AED1-1FBF0ABADB8C}"/>
              </c:ext>
            </c:extLst>
          </c:dPt>
          <c:dPt>
            <c:idx val="2"/>
            <c:bubble3D val="0"/>
            <c:extLst>
              <c:ext xmlns:c16="http://schemas.microsoft.com/office/drawing/2014/chart" uri="{C3380CC4-5D6E-409C-BE32-E72D297353CC}">
                <c16:uniqueId val="{00000007-1914-4DE8-AED1-1FBF0ABADB8C}"/>
              </c:ext>
            </c:extLst>
          </c:dPt>
          <c:dPt>
            <c:idx val="4"/>
            <c:bubble3D val="0"/>
            <c:extLst>
              <c:ext xmlns:c16="http://schemas.microsoft.com/office/drawing/2014/chart" uri="{C3380CC4-5D6E-409C-BE32-E72D297353CC}">
                <c16:uniqueId val="{00000010-6E87-487F-A8F8-FF264B56518A}"/>
              </c:ext>
            </c:extLst>
          </c:dPt>
          <c:dPt>
            <c:idx val="5"/>
            <c:bubble3D val="0"/>
            <c:extLst>
              <c:ext xmlns:c16="http://schemas.microsoft.com/office/drawing/2014/chart" uri="{C3380CC4-5D6E-409C-BE32-E72D297353CC}">
                <c16:uniqueId val="{0000000F-37B7-4AA3-93B7-B2C9485CB975}"/>
              </c:ext>
            </c:extLst>
          </c:dPt>
          <c:dPt>
            <c:idx val="6"/>
            <c:bubble3D val="0"/>
            <c:extLst>
              <c:ext xmlns:c16="http://schemas.microsoft.com/office/drawing/2014/chart" uri="{C3380CC4-5D6E-409C-BE32-E72D297353CC}">
                <c16:uniqueId val="{00000013-F2D7-4EFA-B2AA-59B6625595AF}"/>
              </c:ext>
            </c:extLst>
          </c:dPt>
          <c:dPt>
            <c:idx val="8"/>
            <c:marker>
              <c:spPr>
                <a:solidFill>
                  <a:srgbClr val="5D6881"/>
                </a:solidFill>
                <a:ln w="12700" cap="flat" cmpd="sng" algn="ctr">
                  <a:solidFill>
                    <a:srgbClr val="20310D"/>
                  </a:solidFill>
                  <a:prstDash val="solid"/>
                  <a:miter lim="800000"/>
                </a:ln>
                <a:effectLst/>
              </c:spPr>
            </c:marker>
            <c:bubble3D val="0"/>
            <c:extLst>
              <c:ext xmlns:c16="http://schemas.microsoft.com/office/drawing/2014/chart" uri="{C3380CC4-5D6E-409C-BE32-E72D297353CC}">
                <c16:uniqueId val="{0000001C-8588-4BA8-8670-4BCC4F9DF22A}"/>
              </c:ext>
            </c:extLst>
          </c:dPt>
          <c:dLbls>
            <c:dLbl>
              <c:idx val="0"/>
              <c:numFmt formatCode="0.0&quot;%&quot;" sourceLinked="0"/>
              <c:spPr>
                <a:noFill/>
                <a:ln>
                  <a:noFill/>
                </a:ln>
                <a:effectLst/>
              </c:spPr>
              <c:txPr>
                <a:bodyPr anchorCtr="0"/>
                <a:lstStyle/>
                <a:p>
                  <a:pPr algn="ctr" rtl="0">
                    <a:defRPr lang="en-US" sz="12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dLblPos val="b"/>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1914-4DE8-AED1-1FBF0ABADB8C}"/>
                </c:ext>
              </c:extLst>
            </c:dLbl>
            <c:dLbl>
              <c:idx val="2"/>
              <c:numFmt formatCode="0.0&quot;%&quot;" sourceLinked="0"/>
              <c:spPr>
                <a:noFill/>
                <a:ln>
                  <a:noFill/>
                </a:ln>
                <a:effectLst/>
              </c:spPr>
              <c:txPr>
                <a:bodyPr anchorCtr="0"/>
                <a:lstStyle/>
                <a:p>
                  <a:pPr algn="ctr" rtl="0">
                    <a:defRPr lang="en-US" sz="12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dLblPos val="b"/>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1914-4DE8-AED1-1FBF0ABADB8C}"/>
                </c:ext>
              </c:extLst>
            </c:dLbl>
            <c:dLbl>
              <c:idx val="4"/>
              <c:numFmt formatCode="0.0&quot;%&quot;" sourceLinked="0"/>
              <c:spPr>
                <a:noFill/>
                <a:ln>
                  <a:noFill/>
                </a:ln>
                <a:effectLst/>
              </c:spPr>
              <c:txPr>
                <a:bodyPr anchorCtr="0"/>
                <a:lstStyle/>
                <a:p>
                  <a:pPr algn="ctr" rtl="0">
                    <a:defRPr lang="en-US" sz="12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dLblPos val="b"/>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6E87-487F-A8F8-FF264B56518A}"/>
                </c:ext>
              </c:extLst>
            </c:dLbl>
            <c:dLbl>
              <c:idx val="8"/>
              <c:numFmt formatCode="0.0&quot;%&quot;" sourceLinked="0"/>
              <c:spPr>
                <a:noFill/>
                <a:ln>
                  <a:noFill/>
                </a:ln>
                <a:effectLst/>
              </c:spPr>
              <c:txPr>
                <a:bodyPr wrap="square" lIns="38100" tIns="19050" rIns="38100" bIns="19050" anchor="ctr" anchorCtr="0">
                  <a:spAutoFit/>
                </a:bodyPr>
                <a:lstStyle/>
                <a:p>
                  <a:pPr algn="ctr" rtl="0">
                    <a:defRPr lang="en-US" sz="1400" b="1"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dLblPos val="b"/>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C-8588-4BA8-8670-4BCC4F9DF22A}"/>
                </c:ext>
              </c:extLst>
            </c:dLbl>
            <c:numFmt formatCode="0.0&quot;%&quot;" sourceLinked="0"/>
            <c:spPr>
              <a:noFill/>
              <a:ln>
                <a:noFill/>
              </a:ln>
              <a:effectLst/>
            </c:spPr>
            <c:txPr>
              <a:bodyPr wrap="square" lIns="38100" tIns="19050" rIns="38100" bIns="19050" anchor="ctr" anchorCtr="0">
                <a:spAutoFit/>
              </a:bodyPr>
              <a:lstStyle/>
              <a:p>
                <a:pPr algn="ctr" rtl="0">
                  <a:defRPr lang="en-US" sz="12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dLblPos val="b"/>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Hoja1!$A$2:$A$11</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Hoja1!$C$2:$C$11</c:f>
              <c:numCache>
                <c:formatCode>General</c:formatCode>
                <c:ptCount val="9"/>
                <c:pt idx="0">
                  <c:v>59.7</c:v>
                </c:pt>
                <c:pt idx="1">
                  <c:v>61.8</c:v>
                </c:pt>
                <c:pt idx="2">
                  <c:v>62.2</c:v>
                </c:pt>
                <c:pt idx="3">
                  <c:v>64</c:v>
                </c:pt>
                <c:pt idx="4">
                  <c:v>64.400000000000006</c:v>
                </c:pt>
                <c:pt idx="5">
                  <c:v>64.8</c:v>
                </c:pt>
                <c:pt idx="6">
                  <c:v>64.099999999999994</c:v>
                </c:pt>
                <c:pt idx="7">
                  <c:v>65.5</c:v>
                </c:pt>
                <c:pt idx="8">
                  <c:v>66.2</c:v>
                </c:pt>
              </c:numCache>
            </c:numRef>
          </c:val>
          <c:smooth val="0"/>
          <c:extLst>
            <c:ext xmlns:c16="http://schemas.microsoft.com/office/drawing/2014/chart" uri="{C3380CC4-5D6E-409C-BE32-E72D297353CC}">
              <c16:uniqueId val="{00000009-1914-4DE8-AED1-1FBF0ABADB8C}"/>
            </c:ext>
          </c:extLst>
        </c:ser>
        <c:ser>
          <c:idx val="2"/>
          <c:order val="2"/>
          <c:tx>
            <c:strRef>
              <c:f>Hoja1!$D$1</c:f>
              <c:strCache>
                <c:ptCount val="1"/>
                <c:pt idx="0">
                  <c:v>comics</c:v>
                </c:pt>
              </c:strCache>
            </c:strRef>
          </c:tx>
          <c:spPr>
            <a:ln w="28575">
              <a:solidFill>
                <a:srgbClr val="002060"/>
              </a:solidFill>
            </a:ln>
          </c:spPr>
          <c:marker>
            <c:symbol val="circle"/>
            <c:size val="12"/>
            <c:spPr>
              <a:solidFill>
                <a:schemeClr val="bg1">
                  <a:lumMod val="85000"/>
                </a:schemeClr>
              </a:solidFill>
              <a:ln w="12700">
                <a:solidFill>
                  <a:srgbClr val="060903"/>
                </a:solidFill>
              </a:ln>
            </c:spPr>
          </c:marker>
          <c:dPt>
            <c:idx val="0"/>
            <c:bubble3D val="0"/>
            <c:spPr>
              <a:ln w="28575">
                <a:solidFill>
                  <a:srgbClr val="002060"/>
                </a:solidFill>
                <a:prstDash val="sysDot"/>
              </a:ln>
            </c:spPr>
            <c:extLst>
              <c:ext xmlns:c16="http://schemas.microsoft.com/office/drawing/2014/chart" uri="{C3380CC4-5D6E-409C-BE32-E72D297353CC}">
                <c16:uniqueId val="{0000000A-1914-4DE8-AED1-1FBF0ABADB8C}"/>
              </c:ext>
            </c:extLst>
          </c:dPt>
          <c:dPt>
            <c:idx val="1"/>
            <c:bubble3D val="0"/>
            <c:spPr>
              <a:ln w="28575">
                <a:solidFill>
                  <a:srgbClr val="002060"/>
                </a:solidFill>
                <a:prstDash val="solid"/>
              </a:ln>
            </c:spPr>
            <c:extLst>
              <c:ext xmlns:c16="http://schemas.microsoft.com/office/drawing/2014/chart" uri="{C3380CC4-5D6E-409C-BE32-E72D297353CC}">
                <c16:uniqueId val="{0000000B-1914-4DE8-AED1-1FBF0ABADB8C}"/>
              </c:ext>
            </c:extLst>
          </c:dPt>
          <c:dPt>
            <c:idx val="2"/>
            <c:bubble3D val="0"/>
            <c:extLst>
              <c:ext xmlns:c16="http://schemas.microsoft.com/office/drawing/2014/chart" uri="{C3380CC4-5D6E-409C-BE32-E72D297353CC}">
                <c16:uniqueId val="{0000000C-1914-4DE8-AED1-1FBF0ABADB8C}"/>
              </c:ext>
            </c:extLst>
          </c:dPt>
          <c:dPt>
            <c:idx val="3"/>
            <c:bubble3D val="0"/>
            <c:extLst>
              <c:ext xmlns:c16="http://schemas.microsoft.com/office/drawing/2014/chart" uri="{C3380CC4-5D6E-409C-BE32-E72D297353CC}">
                <c16:uniqueId val="{0000000D-1914-4DE8-AED1-1FBF0ABADB8C}"/>
              </c:ext>
            </c:extLst>
          </c:dPt>
          <c:dPt>
            <c:idx val="4"/>
            <c:bubble3D val="0"/>
            <c:extLst>
              <c:ext xmlns:c16="http://schemas.microsoft.com/office/drawing/2014/chart" uri="{C3380CC4-5D6E-409C-BE32-E72D297353CC}">
                <c16:uniqueId val="{0000000F-1914-4DE8-AED1-1FBF0ABADB8C}"/>
              </c:ext>
            </c:extLst>
          </c:dPt>
          <c:dPt>
            <c:idx val="5"/>
            <c:bubble3D val="0"/>
            <c:extLst>
              <c:ext xmlns:c16="http://schemas.microsoft.com/office/drawing/2014/chart" uri="{C3380CC4-5D6E-409C-BE32-E72D297353CC}">
                <c16:uniqueId val="{00000010-37B7-4AA3-93B7-B2C9485CB975}"/>
              </c:ext>
            </c:extLst>
          </c:dPt>
          <c:dPt>
            <c:idx val="6"/>
            <c:bubble3D val="0"/>
            <c:extLst>
              <c:ext xmlns:c16="http://schemas.microsoft.com/office/drawing/2014/chart" uri="{C3380CC4-5D6E-409C-BE32-E72D297353CC}">
                <c16:uniqueId val="{00000015-F2D7-4EFA-B2AA-59B6625595AF}"/>
              </c:ext>
            </c:extLst>
          </c:dPt>
          <c:dPt>
            <c:idx val="8"/>
            <c:marker>
              <c:spPr>
                <a:solidFill>
                  <a:srgbClr val="707C98"/>
                </a:solidFill>
                <a:ln w="12700">
                  <a:solidFill>
                    <a:srgbClr val="060903"/>
                  </a:solidFill>
                </a:ln>
              </c:spPr>
            </c:marker>
            <c:bubble3D val="0"/>
            <c:extLst>
              <c:ext xmlns:c16="http://schemas.microsoft.com/office/drawing/2014/chart" uri="{C3380CC4-5D6E-409C-BE32-E72D297353CC}">
                <c16:uniqueId val="{0000001D-8588-4BA8-8670-4BCC4F9DF22A}"/>
              </c:ext>
            </c:extLst>
          </c:dPt>
          <c:dLbls>
            <c:dLbl>
              <c:idx val="4"/>
              <c:numFmt formatCode="0.0&quot;%&quot;" sourceLinked="0"/>
              <c:spPr>
                <a:noFill/>
                <a:ln>
                  <a:noFill/>
                </a:ln>
                <a:effectLst/>
              </c:spPr>
              <c:txPr>
                <a:bodyPr/>
                <a:lstStyle/>
                <a:p>
                  <a:pPr algn="ctr">
                    <a:defRPr sz="1200" b="0">
                      <a:latin typeface="Segoe UI" panose="020B0502040204020203" pitchFamily="34" charset="0"/>
                      <a:cs typeface="Segoe UI" panose="020B0502040204020203" pitchFamily="34" charset="0"/>
                    </a:defRPr>
                  </a:pPr>
                  <a:endParaRPr lang="es-ES"/>
                </a:p>
              </c:txPr>
              <c:dLblPos val="b"/>
              <c:showLegendKey val="0"/>
              <c:showVal val="1"/>
              <c:showCatName val="0"/>
              <c:showSerName val="0"/>
              <c:showPercent val="0"/>
              <c:showBubbleSize val="0"/>
              <c:extLst>
                <c:ext xmlns:c16="http://schemas.microsoft.com/office/drawing/2014/chart" uri="{C3380CC4-5D6E-409C-BE32-E72D297353CC}">
                  <c16:uniqueId val="{0000000F-1914-4DE8-AED1-1FBF0ABADB8C}"/>
                </c:ext>
              </c:extLst>
            </c:dLbl>
            <c:dLbl>
              <c:idx val="5"/>
              <c:numFmt formatCode="0.0&quot;%&quot;" sourceLinked="0"/>
              <c:spPr>
                <a:noFill/>
                <a:ln>
                  <a:noFill/>
                </a:ln>
                <a:effectLst/>
              </c:spPr>
              <c:txPr>
                <a:bodyPr/>
                <a:lstStyle/>
                <a:p>
                  <a:pPr algn="ctr">
                    <a:defRPr sz="1200" b="0">
                      <a:latin typeface="Segoe UI" panose="020B0502040204020203" pitchFamily="34" charset="0"/>
                      <a:cs typeface="Segoe UI" panose="020B0502040204020203" pitchFamily="34" charset="0"/>
                    </a:defRPr>
                  </a:pPr>
                  <a:endParaRPr lang="es-ES"/>
                </a:p>
              </c:txPr>
              <c:dLblPos val="b"/>
              <c:showLegendKey val="0"/>
              <c:showVal val="1"/>
              <c:showCatName val="0"/>
              <c:showSerName val="0"/>
              <c:showPercent val="0"/>
              <c:showBubbleSize val="0"/>
              <c:extLst>
                <c:ext xmlns:c16="http://schemas.microsoft.com/office/drawing/2014/chart" uri="{C3380CC4-5D6E-409C-BE32-E72D297353CC}">
                  <c16:uniqueId val="{00000010-37B7-4AA3-93B7-B2C9485CB975}"/>
                </c:ext>
              </c:extLst>
            </c:dLbl>
            <c:dLbl>
              <c:idx val="6"/>
              <c:numFmt formatCode="0.0&quot;%&quot;" sourceLinked="0"/>
              <c:spPr>
                <a:noFill/>
                <a:ln>
                  <a:noFill/>
                </a:ln>
                <a:effectLst/>
              </c:spPr>
              <c:txPr>
                <a:bodyPr/>
                <a:lstStyle/>
                <a:p>
                  <a:pPr algn="ctr">
                    <a:defRPr sz="1200" b="0">
                      <a:latin typeface="Segoe UI" panose="020B0502040204020203" pitchFamily="34" charset="0"/>
                      <a:cs typeface="Segoe UI" panose="020B0502040204020203" pitchFamily="34" charset="0"/>
                    </a:defRPr>
                  </a:pPr>
                  <a:endParaRPr lang="es-ES"/>
                </a:p>
              </c:txPr>
              <c:dLblPos val="b"/>
              <c:showLegendKey val="0"/>
              <c:showVal val="1"/>
              <c:showCatName val="0"/>
              <c:showSerName val="0"/>
              <c:showPercent val="0"/>
              <c:showBubbleSize val="0"/>
              <c:extLst>
                <c:ext xmlns:c16="http://schemas.microsoft.com/office/drawing/2014/chart" uri="{C3380CC4-5D6E-409C-BE32-E72D297353CC}">
                  <c16:uniqueId val="{00000015-F2D7-4EFA-B2AA-59B6625595AF}"/>
                </c:ext>
              </c:extLst>
            </c:dLbl>
            <c:dLbl>
              <c:idx val="8"/>
              <c:numFmt formatCode="0.0&quot;%&quot;" sourceLinked="0"/>
              <c:spPr>
                <a:noFill/>
                <a:ln>
                  <a:noFill/>
                </a:ln>
                <a:effectLst/>
              </c:spPr>
              <c:txPr>
                <a:bodyPr/>
                <a:lstStyle/>
                <a:p>
                  <a:pPr algn="ctr">
                    <a:defRPr sz="1400" b="1">
                      <a:latin typeface="Segoe UI" panose="020B0502040204020203" pitchFamily="34" charset="0"/>
                      <a:cs typeface="Segoe UI" panose="020B0502040204020203" pitchFamily="34" charset="0"/>
                    </a:defRPr>
                  </a:pPr>
                  <a:endParaRPr lang="es-ES"/>
                </a:p>
              </c:txPr>
              <c:dLblPos val="b"/>
              <c:showLegendKey val="0"/>
              <c:showVal val="1"/>
              <c:showCatName val="0"/>
              <c:showSerName val="0"/>
              <c:showPercent val="0"/>
              <c:showBubbleSize val="0"/>
              <c:extLst>
                <c:ext xmlns:c16="http://schemas.microsoft.com/office/drawing/2014/chart" uri="{C3380CC4-5D6E-409C-BE32-E72D297353CC}">
                  <c16:uniqueId val="{0000001D-8588-4BA8-8670-4BCC4F9DF22A}"/>
                </c:ext>
              </c:extLst>
            </c:dLbl>
            <c:numFmt formatCode="0.0&quot;%&quot;" sourceLinked="0"/>
            <c:spPr>
              <a:noFill/>
              <a:ln>
                <a:noFill/>
              </a:ln>
              <a:effectLst/>
            </c:spPr>
            <c:txPr>
              <a:bodyPr/>
              <a:lstStyle/>
              <a:p>
                <a:pPr algn="ctr">
                  <a:defRPr sz="1200">
                    <a:latin typeface="Segoe UI" panose="020B0502040204020203" pitchFamily="34" charset="0"/>
                    <a:cs typeface="Segoe UI" panose="020B0502040204020203" pitchFamily="34" charset="0"/>
                  </a:defRPr>
                </a:pPr>
                <a:endParaRPr lang="es-E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Hoja1!$A$2:$A$11</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Hoja1!$D$2:$D$11</c:f>
              <c:numCache>
                <c:formatCode>General</c:formatCode>
                <c:ptCount val="9"/>
                <c:pt idx="0">
                  <c:v>9.6</c:v>
                </c:pt>
                <c:pt idx="1">
                  <c:v>9.3000000000000007</c:v>
                </c:pt>
                <c:pt idx="2">
                  <c:v>10.5</c:v>
                </c:pt>
                <c:pt idx="3">
                  <c:v>10.4</c:v>
                </c:pt>
                <c:pt idx="4">
                  <c:v>10.9</c:v>
                </c:pt>
                <c:pt idx="5">
                  <c:v>10.199999999999999</c:v>
                </c:pt>
                <c:pt idx="6">
                  <c:v>10.8</c:v>
                </c:pt>
                <c:pt idx="7">
                  <c:v>13.2</c:v>
                </c:pt>
                <c:pt idx="8">
                  <c:v>14.3</c:v>
                </c:pt>
              </c:numCache>
            </c:numRef>
          </c:val>
          <c:smooth val="0"/>
          <c:extLst>
            <c:ext xmlns:c16="http://schemas.microsoft.com/office/drawing/2014/chart" uri="{C3380CC4-5D6E-409C-BE32-E72D297353CC}">
              <c16:uniqueId val="{0000000E-1914-4DE8-AED1-1FBF0ABADB8C}"/>
            </c:ext>
          </c:extLst>
        </c:ser>
        <c:dLbls>
          <c:showLegendKey val="0"/>
          <c:showVal val="0"/>
          <c:showCatName val="0"/>
          <c:showSerName val="0"/>
          <c:showPercent val="0"/>
          <c:showBubbleSize val="0"/>
        </c:dLbls>
        <c:marker val="1"/>
        <c:smooth val="0"/>
        <c:axId val="184117120"/>
        <c:axId val="184118656"/>
      </c:lineChart>
      <c:catAx>
        <c:axId val="184117120"/>
        <c:scaling>
          <c:orientation val="minMax"/>
        </c:scaling>
        <c:delete val="0"/>
        <c:axPos val="b"/>
        <c:numFmt formatCode="General" sourceLinked="1"/>
        <c:majorTickMark val="out"/>
        <c:minorTickMark val="none"/>
        <c:tickLblPos val="nextTo"/>
        <c:txPr>
          <a:bodyPr/>
          <a:lstStyle/>
          <a:p>
            <a:pPr>
              <a:defRPr sz="1050">
                <a:latin typeface="Segoe UI" panose="020B0502040204020203" pitchFamily="34" charset="0"/>
                <a:cs typeface="Segoe UI" panose="020B0502040204020203" pitchFamily="34" charset="0"/>
              </a:defRPr>
            </a:pPr>
            <a:endParaRPr lang="es-ES"/>
          </a:p>
        </c:txPr>
        <c:crossAx val="184118656"/>
        <c:crosses val="autoZero"/>
        <c:auto val="1"/>
        <c:lblAlgn val="ctr"/>
        <c:lblOffset val="100"/>
        <c:noMultiLvlLbl val="0"/>
      </c:catAx>
      <c:valAx>
        <c:axId val="184118656"/>
        <c:scaling>
          <c:orientation val="minMax"/>
          <c:max val="80"/>
          <c:min val="0"/>
        </c:scaling>
        <c:delete val="1"/>
        <c:axPos val="l"/>
        <c:numFmt formatCode="0&quot;%&quot;" sourceLinked="0"/>
        <c:majorTickMark val="out"/>
        <c:minorTickMark val="none"/>
        <c:tickLblPos val="nextTo"/>
        <c:crossAx val="184117120"/>
        <c:crosses val="autoZero"/>
        <c:crossBetween val="between"/>
      </c:valAx>
    </c:plotArea>
    <c:plotVisOnly val="1"/>
    <c:dispBlanksAs val="gap"/>
    <c:showDLblsOverMax val="0"/>
  </c:chart>
  <c:txPr>
    <a:bodyPr/>
    <a:lstStyle/>
    <a:p>
      <a:pPr>
        <a:defRPr sz="1400"/>
      </a:pPr>
      <a:endParaRPr lang="es-E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
          <c:y val="0"/>
          <c:w val="0.99324674878755159"/>
          <c:h val="0.90992596193879882"/>
        </c:manualLayout>
      </c:layout>
      <c:lineChart>
        <c:grouping val="standard"/>
        <c:varyColors val="0"/>
        <c:ser>
          <c:idx val="0"/>
          <c:order val="0"/>
          <c:tx>
            <c:strRef>
              <c:f>Hoja1!#REF!</c:f>
              <c:strCache>
                <c:ptCount val="1"/>
                <c:pt idx="0">
                  <c:v>#REF!</c:v>
                </c:pt>
              </c:strCache>
            </c:strRef>
          </c:tx>
          <c:marker>
            <c:symbol val="square"/>
            <c:size val="12"/>
            <c:spPr>
              <a:solidFill>
                <a:schemeClr val="accent6">
                  <a:lumMod val="50000"/>
                </a:schemeClr>
              </a:solidFill>
              <a:ln w="12700" cap="flat" cmpd="sng" algn="ctr">
                <a:solidFill>
                  <a:schemeClr val="accent6">
                    <a:lumMod val="50000"/>
                  </a:schemeClr>
                </a:solidFill>
                <a:prstDash val="solid"/>
                <a:miter lim="800000"/>
              </a:ln>
              <a:effectLst/>
            </c:spPr>
          </c:marker>
          <c:cat>
            <c:numRef>
              <c:f>Hoja1!$A$2:$A$11</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Hoja1!#REF!</c:f>
              <c:numCache>
                <c:formatCode>General</c:formatCode>
                <c:ptCount val="1"/>
                <c:pt idx="0">
                  <c:v>1</c:v>
                </c:pt>
              </c:numCache>
            </c:numRef>
          </c:val>
          <c:smooth val="0"/>
          <c:extLst>
            <c:ext xmlns:c16="http://schemas.microsoft.com/office/drawing/2014/chart" uri="{C3380CC4-5D6E-409C-BE32-E72D297353CC}">
              <c16:uniqueId val="{00000000-5B43-4F6C-A0F1-682B6805EBB1}"/>
            </c:ext>
          </c:extLst>
        </c:ser>
        <c:ser>
          <c:idx val="1"/>
          <c:order val="1"/>
          <c:tx>
            <c:strRef>
              <c:f>Hoja1!$B$1</c:f>
              <c:strCache>
                <c:ptCount val="1"/>
                <c:pt idx="0">
                  <c:v>ocio</c:v>
                </c:pt>
              </c:strCache>
            </c:strRef>
          </c:tx>
          <c:spPr>
            <a:ln w="28575" cap="flat" cmpd="sng" algn="ctr">
              <a:solidFill>
                <a:srgbClr val="A17A35"/>
              </a:solidFill>
              <a:prstDash val="solid"/>
              <a:miter lim="800000"/>
            </a:ln>
            <a:effectLst/>
          </c:spPr>
          <c:marker>
            <c:symbol val="circle"/>
            <c:size val="13"/>
            <c:spPr>
              <a:solidFill>
                <a:srgbClr val="A17A35"/>
              </a:solidFill>
              <a:ln w="12700" cap="flat" cmpd="sng" algn="ctr">
                <a:solidFill>
                  <a:srgbClr val="A17A35"/>
                </a:solidFill>
                <a:prstDash val="solid"/>
                <a:miter lim="800000"/>
              </a:ln>
              <a:effectLst/>
            </c:spPr>
          </c:marker>
          <c:dPt>
            <c:idx val="0"/>
            <c:bubble3D val="0"/>
            <c:spPr>
              <a:ln w="28575" cap="flat" cmpd="sng" algn="ctr">
                <a:solidFill>
                  <a:srgbClr val="A17A35"/>
                </a:solidFill>
                <a:prstDash val="sysDash"/>
                <a:miter lim="800000"/>
              </a:ln>
              <a:effectLst/>
            </c:spPr>
            <c:extLst>
              <c:ext xmlns:c16="http://schemas.microsoft.com/office/drawing/2014/chart" uri="{C3380CC4-5D6E-409C-BE32-E72D297353CC}">
                <c16:uniqueId val="{00000002-5B43-4F6C-A0F1-682B6805EBB1}"/>
              </c:ext>
            </c:extLst>
          </c:dPt>
          <c:dPt>
            <c:idx val="1"/>
            <c:bubble3D val="0"/>
            <c:extLst>
              <c:ext xmlns:c16="http://schemas.microsoft.com/office/drawing/2014/chart" uri="{C3380CC4-5D6E-409C-BE32-E72D297353CC}">
                <c16:uniqueId val="{00000003-5B43-4F6C-A0F1-682B6805EBB1}"/>
              </c:ext>
            </c:extLst>
          </c:dPt>
          <c:dPt>
            <c:idx val="3"/>
            <c:bubble3D val="0"/>
            <c:extLst>
              <c:ext xmlns:c16="http://schemas.microsoft.com/office/drawing/2014/chart" uri="{C3380CC4-5D6E-409C-BE32-E72D297353CC}">
                <c16:uniqueId val="{00000004-5B43-4F6C-A0F1-682B6805EBB1}"/>
              </c:ext>
            </c:extLst>
          </c:dPt>
          <c:dPt>
            <c:idx val="4"/>
            <c:bubble3D val="0"/>
            <c:extLst>
              <c:ext xmlns:c16="http://schemas.microsoft.com/office/drawing/2014/chart" uri="{C3380CC4-5D6E-409C-BE32-E72D297353CC}">
                <c16:uniqueId val="{00000005-5B43-4F6C-A0F1-682B6805EBB1}"/>
              </c:ext>
            </c:extLst>
          </c:dPt>
          <c:dLbls>
            <c:dLbl>
              <c:idx val="7"/>
              <c:layout>
                <c:manualLayout>
                  <c:x val="-6.6842105263157897E-2"/>
                  <c:y val="-4.1743479416520381E-2"/>
                </c:manualLayout>
              </c:layout>
              <c:numFmt formatCode="0.0&quot;%&quot;" sourceLinked="0"/>
              <c:spPr>
                <a:noFill/>
                <a:ln>
                  <a:noFill/>
                </a:ln>
                <a:effectLst/>
              </c:spPr>
              <c:txPr>
                <a:bodyPr wrap="square" lIns="38100" tIns="19050" rIns="38100" bIns="19050" anchor="ctr" anchorCtr="0">
                  <a:spAutoFit/>
                </a:bodyPr>
                <a:lstStyle/>
                <a:p>
                  <a:pPr algn="ctr" rtl="0">
                    <a:defRPr lang="en-US" sz="14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B43-4F6C-A0F1-682B6805EBB1}"/>
                </c:ext>
              </c:extLst>
            </c:dLbl>
            <c:dLbl>
              <c:idx val="8"/>
              <c:layout>
                <c:manualLayout>
                  <c:x val="0"/>
                  <c:y val="-6.8514964215648885E-2"/>
                </c:manualLayout>
              </c:layout>
              <c:numFmt formatCode="0.0&quot;%&quot;" sourceLinked="0"/>
              <c:spPr>
                <a:noFill/>
                <a:ln>
                  <a:noFill/>
                </a:ln>
                <a:effectLst/>
              </c:spPr>
              <c:txPr>
                <a:bodyPr wrap="square" lIns="38100" tIns="19050" rIns="38100" bIns="19050" anchor="ctr" anchorCtr="0">
                  <a:spAutoFit/>
                </a:bodyPr>
                <a:lstStyle/>
                <a:p>
                  <a:pPr algn="ctr" rtl="0">
                    <a:defRPr lang="en-US" sz="2800" b="1" i="0" u="none" strike="noStrike" kern="1200" baseline="0">
                      <a:solidFill>
                        <a:prstClr val="black"/>
                      </a:solidFill>
                      <a:latin typeface="Segoe UI" panose="020B0502040204020203" pitchFamily="34" charset="0"/>
                      <a:ea typeface="+mn-ea"/>
                      <a:cs typeface="Segoe UI" panose="020B0502040204020203" pitchFamily="34" charset="0"/>
                    </a:defRPr>
                  </a:pPr>
                  <a:endParaRPr lang="es-E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F44-47B2-9C69-82D20DFCEC8A}"/>
                </c:ext>
              </c:extLst>
            </c:dLbl>
            <c:numFmt formatCode="0.0&quot;%&quot;" sourceLinked="0"/>
            <c:spPr>
              <a:noFill/>
              <a:ln>
                <a:noFill/>
              </a:ln>
              <a:effectLst/>
            </c:spPr>
            <c:txPr>
              <a:bodyPr wrap="square" lIns="38100" tIns="19050" rIns="38100" bIns="19050" anchor="ctr">
                <a:spAutoFit/>
              </a:bodyPr>
              <a:lstStyle/>
              <a:p>
                <a:pPr>
                  <a:defRPr>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Hoja1!$A$2:$A$11</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Hoja1!$B$2:$B$11</c:f>
              <c:numCache>
                <c:formatCode>General</c:formatCode>
                <c:ptCount val="9"/>
                <c:pt idx="0">
                  <c:v>28.1</c:v>
                </c:pt>
                <c:pt idx="1">
                  <c:v>28.9</c:v>
                </c:pt>
                <c:pt idx="2">
                  <c:v>27.5</c:v>
                </c:pt>
                <c:pt idx="3">
                  <c:v>23.1</c:v>
                </c:pt>
                <c:pt idx="4">
                  <c:v>21.2</c:v>
                </c:pt>
                <c:pt idx="5">
                  <c:v>22.6</c:v>
                </c:pt>
                <c:pt idx="6">
                  <c:v>21.3</c:v>
                </c:pt>
                <c:pt idx="7">
                  <c:v>25.2</c:v>
                </c:pt>
                <c:pt idx="8">
                  <c:v>27.5</c:v>
                </c:pt>
              </c:numCache>
            </c:numRef>
          </c:val>
          <c:smooth val="0"/>
          <c:extLst>
            <c:ext xmlns:c16="http://schemas.microsoft.com/office/drawing/2014/chart" uri="{C3380CC4-5D6E-409C-BE32-E72D297353CC}">
              <c16:uniqueId val="{00000007-5B43-4F6C-A0F1-682B6805EBB1}"/>
            </c:ext>
          </c:extLst>
        </c:ser>
        <c:dLbls>
          <c:showLegendKey val="0"/>
          <c:showVal val="0"/>
          <c:showCatName val="0"/>
          <c:showSerName val="0"/>
          <c:showPercent val="0"/>
          <c:showBubbleSize val="0"/>
        </c:dLbls>
        <c:marker val="1"/>
        <c:smooth val="0"/>
        <c:axId val="184117120"/>
        <c:axId val="184118656"/>
      </c:lineChart>
      <c:catAx>
        <c:axId val="184117120"/>
        <c:scaling>
          <c:orientation val="minMax"/>
        </c:scaling>
        <c:delete val="0"/>
        <c:axPos val="b"/>
        <c:numFmt formatCode="General" sourceLinked="1"/>
        <c:majorTickMark val="out"/>
        <c:minorTickMark val="none"/>
        <c:tickLblPos val="nextTo"/>
        <c:txPr>
          <a:bodyPr/>
          <a:lstStyle/>
          <a:p>
            <a:pPr>
              <a:defRPr>
                <a:latin typeface="Segoe UI" panose="020B0502040204020203" pitchFamily="34" charset="0"/>
                <a:cs typeface="Segoe UI" panose="020B0502040204020203" pitchFamily="34" charset="0"/>
              </a:defRPr>
            </a:pPr>
            <a:endParaRPr lang="es-ES"/>
          </a:p>
        </c:txPr>
        <c:crossAx val="184118656"/>
        <c:crosses val="autoZero"/>
        <c:auto val="1"/>
        <c:lblAlgn val="ctr"/>
        <c:lblOffset val="100"/>
        <c:noMultiLvlLbl val="0"/>
      </c:catAx>
      <c:valAx>
        <c:axId val="184118656"/>
        <c:scaling>
          <c:orientation val="minMax"/>
          <c:max val="75"/>
          <c:min val="10"/>
        </c:scaling>
        <c:delete val="1"/>
        <c:axPos val="l"/>
        <c:numFmt formatCode="0&quot;%&quot;" sourceLinked="0"/>
        <c:majorTickMark val="out"/>
        <c:minorTickMark val="none"/>
        <c:tickLblPos val="nextTo"/>
        <c:crossAx val="184117120"/>
        <c:crosses val="autoZero"/>
        <c:crossBetween val="between"/>
      </c:valAx>
    </c:plotArea>
    <c:plotVisOnly val="1"/>
    <c:dispBlanksAs val="gap"/>
    <c:showDLblsOverMax val="0"/>
  </c:chart>
  <c:txPr>
    <a:bodyPr/>
    <a:lstStyle/>
    <a:p>
      <a:pPr>
        <a:defRPr sz="1400"/>
      </a:pPr>
      <a:endParaRPr lang="es-E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5.7311287639622566E-3"/>
          <c:y val="0"/>
          <c:w val="0.93966916149454782"/>
          <c:h val="0.82376991771807284"/>
        </c:manualLayout>
      </c:layout>
      <c:lineChart>
        <c:grouping val="standard"/>
        <c:varyColors val="0"/>
        <c:ser>
          <c:idx val="0"/>
          <c:order val="0"/>
          <c:tx>
            <c:strRef>
              <c:f>Hoja1!$B$1</c:f>
              <c:strCache>
                <c:ptCount val="1"/>
                <c:pt idx="0">
                  <c:v>Libros</c:v>
                </c:pt>
              </c:strCache>
            </c:strRef>
          </c:tx>
          <c:spPr>
            <a:ln w="19050" cap="flat" cmpd="sng" algn="ctr">
              <a:solidFill>
                <a:srgbClr val="1F2A44"/>
              </a:solidFill>
              <a:prstDash val="solid"/>
              <a:miter lim="800000"/>
            </a:ln>
            <a:effectLst/>
          </c:spPr>
          <c:marker>
            <c:symbol val="circle"/>
            <c:size val="11"/>
            <c:spPr>
              <a:solidFill>
                <a:srgbClr val="1F2A44"/>
              </a:solidFill>
              <a:ln w="12700" cap="flat" cmpd="sng" algn="ctr">
                <a:solidFill>
                  <a:schemeClr val="accent6">
                    <a:lumMod val="50000"/>
                  </a:schemeClr>
                </a:solidFill>
                <a:prstDash val="solid"/>
                <a:miter lim="800000"/>
              </a:ln>
              <a:effectLst/>
            </c:spPr>
          </c:marker>
          <c:dPt>
            <c:idx val="0"/>
            <c:bubble3D val="0"/>
            <c:spPr>
              <a:ln w="19050" cap="flat" cmpd="sng" algn="ctr">
                <a:solidFill>
                  <a:srgbClr val="1F2A44"/>
                </a:solidFill>
                <a:prstDash val="sysDash"/>
                <a:miter lim="800000"/>
              </a:ln>
              <a:effectLst/>
            </c:spPr>
            <c:extLst>
              <c:ext xmlns:c16="http://schemas.microsoft.com/office/drawing/2014/chart" uri="{C3380CC4-5D6E-409C-BE32-E72D297353CC}">
                <c16:uniqueId val="{00000006-8E46-403D-A8C4-FA30FD723C2E}"/>
              </c:ext>
            </c:extLst>
          </c:dPt>
          <c:dPt>
            <c:idx val="1"/>
            <c:bubble3D val="0"/>
            <c:extLst>
              <c:ext xmlns:c16="http://schemas.microsoft.com/office/drawing/2014/chart" uri="{C3380CC4-5D6E-409C-BE32-E72D297353CC}">
                <c16:uniqueId val="{00000007-8E46-403D-A8C4-FA30FD723C2E}"/>
              </c:ext>
            </c:extLst>
          </c:dPt>
          <c:dPt>
            <c:idx val="2"/>
            <c:bubble3D val="0"/>
            <c:extLst>
              <c:ext xmlns:c16="http://schemas.microsoft.com/office/drawing/2014/chart" uri="{C3380CC4-5D6E-409C-BE32-E72D297353CC}">
                <c16:uniqueId val="{00000008-8E46-403D-A8C4-FA30FD723C2E}"/>
              </c:ext>
            </c:extLst>
          </c:dPt>
          <c:dPt>
            <c:idx val="3"/>
            <c:bubble3D val="0"/>
            <c:extLst>
              <c:ext xmlns:c16="http://schemas.microsoft.com/office/drawing/2014/chart" uri="{C3380CC4-5D6E-409C-BE32-E72D297353CC}">
                <c16:uniqueId val="{00000000-7BD9-420F-9D8F-49DCAF3BD439}"/>
              </c:ext>
            </c:extLst>
          </c:dPt>
          <c:dPt>
            <c:idx val="4"/>
            <c:bubble3D val="0"/>
            <c:extLst>
              <c:ext xmlns:c16="http://schemas.microsoft.com/office/drawing/2014/chart" uri="{C3380CC4-5D6E-409C-BE32-E72D297353CC}">
                <c16:uniqueId val="{00000005-04E4-4818-BE26-83F10835B5BD}"/>
              </c:ext>
            </c:extLst>
          </c:dPt>
          <c:dPt>
            <c:idx val="5"/>
            <c:bubble3D val="0"/>
            <c:extLst>
              <c:ext xmlns:c16="http://schemas.microsoft.com/office/drawing/2014/chart" uri="{C3380CC4-5D6E-409C-BE32-E72D297353CC}">
                <c16:uniqueId val="{00000007-4103-4E50-8C0A-E1D8F580ED13}"/>
              </c:ext>
            </c:extLst>
          </c:dPt>
          <c:dPt>
            <c:idx val="6"/>
            <c:bubble3D val="0"/>
            <c:extLst>
              <c:ext xmlns:c16="http://schemas.microsoft.com/office/drawing/2014/chart" uri="{C3380CC4-5D6E-409C-BE32-E72D297353CC}">
                <c16:uniqueId val="{00000008-AA4B-429B-ADBC-A15753C3B78A}"/>
              </c:ext>
            </c:extLst>
          </c:dPt>
          <c:dPt>
            <c:idx val="7"/>
            <c:bubble3D val="0"/>
            <c:extLst>
              <c:ext xmlns:c16="http://schemas.microsoft.com/office/drawing/2014/chart" uri="{C3380CC4-5D6E-409C-BE32-E72D297353CC}">
                <c16:uniqueId val="{00000009-2E5D-4DFB-8AA1-6CA3F3D0BA0A}"/>
              </c:ext>
            </c:extLst>
          </c:dPt>
          <c:dPt>
            <c:idx val="8"/>
            <c:marker>
              <c:symbol val="circle"/>
              <c:size val="14"/>
            </c:marker>
            <c:bubble3D val="0"/>
            <c:extLst>
              <c:ext xmlns:c16="http://schemas.microsoft.com/office/drawing/2014/chart" uri="{C3380CC4-5D6E-409C-BE32-E72D297353CC}">
                <c16:uniqueId val="{0000000A-7756-4363-B05C-5C0B009FDF78}"/>
              </c:ext>
            </c:extLst>
          </c:dPt>
          <c:dLbls>
            <c:dLbl>
              <c:idx val="2"/>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8E46-403D-A8C4-FA30FD723C2E}"/>
                </c:ext>
              </c:extLst>
            </c:dLbl>
            <c:dLbl>
              <c:idx val="3"/>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BD9-420F-9D8F-49DCAF3BD439}"/>
                </c:ext>
              </c:extLst>
            </c:dLbl>
            <c:dLbl>
              <c:idx val="4"/>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04E4-4818-BE26-83F10835B5BD}"/>
                </c:ext>
              </c:extLst>
            </c:dLbl>
            <c:dLbl>
              <c:idx val="6"/>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AA4B-429B-ADBC-A15753C3B78A}"/>
                </c:ext>
              </c:extLst>
            </c:dLbl>
            <c:dLbl>
              <c:idx val="7"/>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2E5D-4DFB-8AA1-6CA3F3D0BA0A}"/>
                </c:ext>
              </c:extLst>
            </c:dLbl>
            <c:dLbl>
              <c:idx val="8"/>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7756-4363-B05C-5C0B009FDF78}"/>
                </c:ext>
              </c:extLst>
            </c:dLbl>
            <c:dLbl>
              <c:idx val="9"/>
              <c:numFmt formatCode="0.0&quot;%&quot;" sourceLinked="0"/>
              <c:spPr>
                <a:noFill/>
                <a:ln>
                  <a:noFill/>
                </a:ln>
                <a:effectLst/>
              </c:spPr>
              <c:txPr>
                <a:bodyPr wrap="none"/>
                <a:lstStyle/>
                <a:p>
                  <a:pPr>
                    <a:defRPr sz="800" b="1">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8F6D-4E19-977D-58DCB27F60F7}"/>
                </c:ext>
              </c:extLst>
            </c:dLbl>
            <c:numFmt formatCode="0.0&quot;%&quot;" sourceLinked="0"/>
            <c:spPr>
              <a:noFill/>
              <a:ln>
                <a:noFill/>
              </a:ln>
              <a:effectLst/>
            </c:spPr>
            <c:txPr>
              <a:bodyPr wrap="none"/>
              <a:lstStyle/>
              <a:p>
                <a:pPr>
                  <a:defRPr sz="800" b="0">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Hoja1!$A$3:$A$12</c:f>
              <c:numCache>
                <c:formatCode>General</c:formatCode>
                <c:ptCount val="10"/>
                <c:pt idx="0">
                  <c:v>2012</c:v>
                </c:pt>
                <c:pt idx="1">
                  <c:v>2017</c:v>
                </c:pt>
                <c:pt idx="2">
                  <c:v>2018</c:v>
                </c:pt>
                <c:pt idx="3">
                  <c:v>2019</c:v>
                </c:pt>
                <c:pt idx="4">
                  <c:v>2020</c:v>
                </c:pt>
                <c:pt idx="5">
                  <c:v>2021</c:v>
                </c:pt>
                <c:pt idx="6">
                  <c:v>2022</c:v>
                </c:pt>
                <c:pt idx="7">
                  <c:v>2023</c:v>
                </c:pt>
                <c:pt idx="8">
                  <c:v>2024</c:v>
                </c:pt>
                <c:pt idx="9">
                  <c:v>2025</c:v>
                </c:pt>
              </c:numCache>
            </c:numRef>
          </c:cat>
          <c:val>
            <c:numRef>
              <c:f>Hoja1!$B$2:$B$12</c:f>
              <c:numCache>
                <c:formatCode>General</c:formatCode>
                <c:ptCount val="10"/>
                <c:pt idx="0">
                  <c:v>63</c:v>
                </c:pt>
                <c:pt idx="1">
                  <c:v>65.8</c:v>
                </c:pt>
                <c:pt idx="2">
                  <c:v>67.2</c:v>
                </c:pt>
                <c:pt idx="3">
                  <c:v>68.5</c:v>
                </c:pt>
                <c:pt idx="4">
                  <c:v>68.8</c:v>
                </c:pt>
                <c:pt idx="5">
                  <c:v>67.900000000000006</c:v>
                </c:pt>
                <c:pt idx="6">
                  <c:v>68.400000000000006</c:v>
                </c:pt>
                <c:pt idx="7">
                  <c:v>68.3</c:v>
                </c:pt>
                <c:pt idx="8">
                  <c:v>70.3</c:v>
                </c:pt>
                <c:pt idx="9">
                  <c:v>69.8</c:v>
                </c:pt>
              </c:numCache>
            </c:numRef>
          </c:val>
          <c:smooth val="0"/>
          <c:extLst>
            <c:ext xmlns:c16="http://schemas.microsoft.com/office/drawing/2014/chart" uri="{C3380CC4-5D6E-409C-BE32-E72D297353CC}">
              <c16:uniqueId val="{00000000-8E46-403D-A8C4-FA30FD723C2E}"/>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10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0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lineChart>
        <c:grouping val="standard"/>
        <c:varyColors val="0"/>
        <c:ser>
          <c:idx val="0"/>
          <c:order val="0"/>
          <c:tx>
            <c:strRef>
              <c:f>Hoja1!$B$1</c:f>
              <c:strCache>
                <c:ptCount val="1"/>
                <c:pt idx="0">
                  <c:v>todos</c:v>
                </c:pt>
              </c:strCache>
            </c:strRef>
          </c:tx>
          <c:spPr>
            <a:ln w="12700" cap="flat" cmpd="sng" algn="ctr">
              <a:solidFill>
                <a:srgbClr val="1F2A44"/>
              </a:solidFill>
              <a:prstDash val="solid"/>
              <a:miter lim="800000"/>
            </a:ln>
            <a:effectLst/>
          </c:spPr>
          <c:marker>
            <c:symbol val="circle"/>
            <c:size val="13"/>
            <c:spPr>
              <a:solidFill>
                <a:srgbClr val="1F2A44"/>
              </a:solidFill>
              <a:ln w="12700" cap="flat" cmpd="sng" algn="ctr">
                <a:solidFill>
                  <a:srgbClr val="1F2A44"/>
                </a:solidFill>
                <a:prstDash val="solid"/>
                <a:miter lim="800000"/>
              </a:ln>
              <a:effectLst/>
            </c:spPr>
          </c:marker>
          <c:dPt>
            <c:idx val="0"/>
            <c:bubble3D val="0"/>
            <c:spPr>
              <a:ln w="12700" cap="flat" cmpd="sng" algn="ctr">
                <a:solidFill>
                  <a:srgbClr val="1F2A44"/>
                </a:solidFill>
                <a:prstDash val="sysDash"/>
                <a:miter lim="800000"/>
              </a:ln>
              <a:effectLst/>
            </c:spPr>
            <c:extLst>
              <c:ext xmlns:c16="http://schemas.microsoft.com/office/drawing/2014/chart" uri="{C3380CC4-5D6E-409C-BE32-E72D297353CC}">
                <c16:uniqueId val="{00000000-C31B-47CD-A7FF-F9D4E1EF0B99}"/>
              </c:ext>
            </c:extLst>
          </c:dPt>
          <c:dPt>
            <c:idx val="1"/>
            <c:bubble3D val="0"/>
            <c:extLst>
              <c:ext xmlns:c16="http://schemas.microsoft.com/office/drawing/2014/chart" uri="{C3380CC4-5D6E-409C-BE32-E72D297353CC}">
                <c16:uniqueId val="{00000001-C31B-47CD-A7FF-F9D4E1EF0B99}"/>
              </c:ext>
            </c:extLst>
          </c:dPt>
          <c:dPt>
            <c:idx val="2"/>
            <c:bubble3D val="0"/>
            <c:extLst>
              <c:ext xmlns:c16="http://schemas.microsoft.com/office/drawing/2014/chart" uri="{C3380CC4-5D6E-409C-BE32-E72D297353CC}">
                <c16:uniqueId val="{00000002-C31B-47CD-A7FF-F9D4E1EF0B99}"/>
              </c:ext>
            </c:extLst>
          </c:dPt>
          <c:dPt>
            <c:idx val="3"/>
            <c:bubble3D val="0"/>
            <c:extLst>
              <c:ext xmlns:c16="http://schemas.microsoft.com/office/drawing/2014/chart" uri="{C3380CC4-5D6E-409C-BE32-E72D297353CC}">
                <c16:uniqueId val="{00000003-C31B-47CD-A7FF-F9D4E1EF0B99}"/>
              </c:ext>
            </c:extLst>
          </c:dPt>
          <c:dPt>
            <c:idx val="4"/>
            <c:bubble3D val="0"/>
            <c:extLst>
              <c:ext xmlns:c16="http://schemas.microsoft.com/office/drawing/2014/chart" uri="{C3380CC4-5D6E-409C-BE32-E72D297353CC}">
                <c16:uniqueId val="{00000004-6769-484B-9B26-96A147103F12}"/>
              </c:ext>
            </c:extLst>
          </c:dPt>
          <c:dPt>
            <c:idx val="5"/>
            <c:bubble3D val="0"/>
            <c:extLst>
              <c:ext xmlns:c16="http://schemas.microsoft.com/office/drawing/2014/chart" uri="{C3380CC4-5D6E-409C-BE32-E72D297353CC}">
                <c16:uniqueId val="{00000005-FD7D-48F8-8C1B-58A67E14B9C1}"/>
              </c:ext>
            </c:extLst>
          </c:dPt>
          <c:dPt>
            <c:idx val="6"/>
            <c:bubble3D val="0"/>
            <c:extLst>
              <c:ext xmlns:c16="http://schemas.microsoft.com/office/drawing/2014/chart" uri="{C3380CC4-5D6E-409C-BE32-E72D297353CC}">
                <c16:uniqueId val="{00000007-4AC5-4C6C-A1B2-6FB25451B98F}"/>
              </c:ext>
            </c:extLst>
          </c:dPt>
          <c:dLbls>
            <c:dLbl>
              <c:idx val="2"/>
              <c:numFmt formatCode="0.0&quot;%&quot;" sourceLinked="0"/>
              <c:spPr>
                <a:noFill/>
                <a:ln>
                  <a:noFill/>
                </a:ln>
                <a:effectLst/>
              </c:spPr>
              <c:txPr>
                <a:bodyPr wrap="none" anchorCtr="0"/>
                <a:lstStyle/>
                <a:p>
                  <a:pPr algn="ctr" rtl="0">
                    <a:defRPr lang="en-US" sz="800" b="0"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C31B-47CD-A7FF-F9D4E1EF0B99}"/>
                </c:ext>
              </c:extLst>
            </c:dLbl>
            <c:dLbl>
              <c:idx val="3"/>
              <c:numFmt formatCode="0.0&quot;%&quot;" sourceLinked="0"/>
              <c:spPr>
                <a:noFill/>
                <a:ln>
                  <a:noFill/>
                </a:ln>
                <a:effectLst/>
              </c:spPr>
              <c:txPr>
                <a:bodyPr wrap="none" anchorCtr="0"/>
                <a:lstStyle/>
                <a:p>
                  <a:pPr algn="ctr" rtl="0">
                    <a:defRPr lang="en-US" sz="800" b="0"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C31B-47CD-A7FF-F9D4E1EF0B99}"/>
                </c:ext>
              </c:extLst>
            </c:dLbl>
            <c:dLbl>
              <c:idx val="4"/>
              <c:numFmt formatCode="0.0&quot;%&quot;" sourceLinked="0"/>
              <c:spPr>
                <a:noFill/>
                <a:ln>
                  <a:noFill/>
                </a:ln>
                <a:effectLst/>
              </c:spPr>
              <c:txPr>
                <a:bodyPr wrap="none" anchorCtr="0"/>
                <a:lstStyle/>
                <a:p>
                  <a:pPr algn="ctr" rtl="0">
                    <a:defRPr lang="en-US" sz="800" b="0"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6769-484B-9B26-96A147103F12}"/>
                </c:ext>
              </c:extLst>
            </c:dLbl>
            <c:dLbl>
              <c:idx val="6"/>
              <c:numFmt formatCode="0.0&quot;%&quot;" sourceLinked="0"/>
              <c:spPr>
                <a:noFill/>
                <a:ln>
                  <a:noFill/>
                </a:ln>
                <a:effectLst/>
              </c:spPr>
              <c:txPr>
                <a:bodyPr wrap="none" anchorCtr="0"/>
                <a:lstStyle/>
                <a:p>
                  <a:pPr algn="ctr" rtl="0">
                    <a:defRPr lang="en-US" sz="800" b="0"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4AC5-4C6C-A1B2-6FB25451B98F}"/>
                </c:ext>
              </c:extLst>
            </c:dLbl>
            <c:dLbl>
              <c:idx val="7"/>
              <c:numFmt formatCode="0.0&quot;%&quot;" sourceLinked="0"/>
              <c:spPr>
                <a:noFill/>
                <a:ln>
                  <a:noFill/>
                </a:ln>
                <a:effectLst/>
              </c:spPr>
              <c:txPr>
                <a:bodyPr wrap="none" anchorCtr="0"/>
                <a:lstStyle/>
                <a:p>
                  <a:pPr algn="ctr" rtl="0">
                    <a:defRPr lang="en-US" sz="800" b="0"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14F1-477A-B279-F3A870781643}"/>
                </c:ext>
              </c:extLst>
            </c:dLbl>
            <c:dLbl>
              <c:idx val="8"/>
              <c:numFmt formatCode="0.0&quot;%&quot;" sourceLinked="0"/>
              <c:spPr>
                <a:noFill/>
                <a:ln>
                  <a:noFill/>
                </a:ln>
                <a:effectLst/>
              </c:spPr>
              <c:txPr>
                <a:bodyPr wrap="none" anchorCtr="0"/>
                <a:lstStyle/>
                <a:p>
                  <a:pPr algn="ctr" rtl="0">
                    <a:defRPr lang="en-US" sz="900" b="1"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38F6-49A3-A2EF-B6A57B198ED3}"/>
                </c:ext>
              </c:extLst>
            </c:dLbl>
            <c:numFmt formatCode="0.0&quot;%&quot;" sourceLinked="0"/>
            <c:spPr>
              <a:noFill/>
              <a:ln>
                <a:noFill/>
              </a:ln>
              <a:effectLst/>
            </c:spPr>
            <c:txPr>
              <a:bodyPr wrap="none"/>
              <a:lstStyle/>
              <a:p>
                <a:pPr>
                  <a:defRPr sz="800">
                    <a:solidFill>
                      <a:srgbClr val="1F2A44"/>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Hoja1!$A$2:$A$12</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Hoja1!$B$2:$B$12</c:f>
              <c:numCache>
                <c:formatCode>General</c:formatCode>
                <c:ptCount val="9"/>
                <c:pt idx="0">
                  <c:v>47.7</c:v>
                </c:pt>
                <c:pt idx="1">
                  <c:v>49.3</c:v>
                </c:pt>
                <c:pt idx="2">
                  <c:v>50</c:v>
                </c:pt>
                <c:pt idx="3">
                  <c:v>52.7</c:v>
                </c:pt>
                <c:pt idx="4">
                  <c:v>52.7</c:v>
                </c:pt>
                <c:pt idx="5">
                  <c:v>52.5</c:v>
                </c:pt>
                <c:pt idx="6">
                  <c:v>52</c:v>
                </c:pt>
                <c:pt idx="7">
                  <c:v>51.2</c:v>
                </c:pt>
                <c:pt idx="8">
                  <c:v>51.5</c:v>
                </c:pt>
              </c:numCache>
            </c:numRef>
          </c:val>
          <c:smooth val="0"/>
          <c:extLst>
            <c:ext xmlns:c16="http://schemas.microsoft.com/office/drawing/2014/chart" uri="{C3380CC4-5D6E-409C-BE32-E72D297353CC}">
              <c16:uniqueId val="{00000004-C31B-47CD-A7FF-F9D4E1EF0B99}"/>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900" b="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60"/>
          <c:min val="1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lineChart>
        <c:grouping val="standard"/>
        <c:varyColors val="0"/>
        <c:ser>
          <c:idx val="0"/>
          <c:order val="0"/>
          <c:tx>
            <c:strRef>
              <c:f>Hoja1!$B$1</c:f>
              <c:strCache>
                <c:ptCount val="1"/>
                <c:pt idx="0">
                  <c:v>alguna mes</c:v>
                </c:pt>
              </c:strCache>
            </c:strRef>
          </c:tx>
          <c:spPr>
            <a:ln w="12700">
              <a:solidFill>
                <a:srgbClr val="1F2A44">
                  <a:alpha val="69804"/>
                </a:srgbClr>
              </a:solidFill>
            </a:ln>
          </c:spPr>
          <c:marker>
            <c:symbol val="circle"/>
            <c:size val="13"/>
            <c:spPr>
              <a:solidFill>
                <a:srgbClr val="636A7C"/>
              </a:solidFill>
              <a:ln w="12700" cap="flat" cmpd="sng" algn="ctr">
                <a:solidFill>
                  <a:srgbClr val="1F2A44">
                    <a:alpha val="69804"/>
                  </a:srgbClr>
                </a:solidFill>
                <a:prstDash val="solid"/>
                <a:miter lim="800000"/>
              </a:ln>
              <a:effectLst/>
            </c:spPr>
          </c:marker>
          <c:dPt>
            <c:idx val="0"/>
            <c:bubble3D val="0"/>
            <c:spPr>
              <a:ln w="12700">
                <a:solidFill>
                  <a:srgbClr val="1F2A44">
                    <a:alpha val="69804"/>
                  </a:srgbClr>
                </a:solidFill>
                <a:prstDash val="sysDash"/>
              </a:ln>
            </c:spPr>
            <c:extLst>
              <c:ext xmlns:c16="http://schemas.microsoft.com/office/drawing/2014/chart" uri="{C3380CC4-5D6E-409C-BE32-E72D297353CC}">
                <c16:uniqueId val="{00000000-072A-4F1E-B397-1393EBD5FC43}"/>
              </c:ext>
            </c:extLst>
          </c:dPt>
          <c:dPt>
            <c:idx val="1"/>
            <c:bubble3D val="0"/>
            <c:extLst>
              <c:ext xmlns:c16="http://schemas.microsoft.com/office/drawing/2014/chart" uri="{C3380CC4-5D6E-409C-BE32-E72D297353CC}">
                <c16:uniqueId val="{00000001-C31B-47CD-A7FF-F9D4E1EF0B99}"/>
              </c:ext>
            </c:extLst>
          </c:dPt>
          <c:dPt>
            <c:idx val="2"/>
            <c:bubble3D val="0"/>
            <c:extLst>
              <c:ext xmlns:c16="http://schemas.microsoft.com/office/drawing/2014/chart" uri="{C3380CC4-5D6E-409C-BE32-E72D297353CC}">
                <c16:uniqueId val="{00000002-C31B-47CD-A7FF-F9D4E1EF0B99}"/>
              </c:ext>
            </c:extLst>
          </c:dPt>
          <c:dPt>
            <c:idx val="3"/>
            <c:bubble3D val="0"/>
            <c:extLst>
              <c:ext xmlns:c16="http://schemas.microsoft.com/office/drawing/2014/chart" uri="{C3380CC4-5D6E-409C-BE32-E72D297353CC}">
                <c16:uniqueId val="{00000003-C31B-47CD-A7FF-F9D4E1EF0B99}"/>
              </c:ext>
            </c:extLst>
          </c:dPt>
          <c:dPt>
            <c:idx val="4"/>
            <c:bubble3D val="0"/>
            <c:extLst>
              <c:ext xmlns:c16="http://schemas.microsoft.com/office/drawing/2014/chart" uri="{C3380CC4-5D6E-409C-BE32-E72D297353CC}">
                <c16:uniqueId val="{00000004-78E8-4863-A45C-8CCD26EFCE8A}"/>
              </c:ext>
            </c:extLst>
          </c:dPt>
          <c:dPt>
            <c:idx val="5"/>
            <c:bubble3D val="0"/>
            <c:extLst>
              <c:ext xmlns:c16="http://schemas.microsoft.com/office/drawing/2014/chart" uri="{C3380CC4-5D6E-409C-BE32-E72D297353CC}">
                <c16:uniqueId val="{00000005-0194-4B38-BBFF-45CFA1F9721C}"/>
              </c:ext>
            </c:extLst>
          </c:dPt>
          <c:dPt>
            <c:idx val="6"/>
            <c:bubble3D val="0"/>
            <c:extLst>
              <c:ext xmlns:c16="http://schemas.microsoft.com/office/drawing/2014/chart" uri="{C3380CC4-5D6E-409C-BE32-E72D297353CC}">
                <c16:uniqueId val="{00000007-C113-47BA-A145-0BA279334246}"/>
              </c:ext>
            </c:extLst>
          </c:dPt>
          <c:dLbls>
            <c:dLbl>
              <c:idx val="0"/>
              <c:layout>
                <c:manualLayout>
                  <c:x val="-0.11033777777777781"/>
                  <c:y val="-0.1045412844251082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72A-4F1E-B397-1393EBD5FC43}"/>
                </c:ext>
              </c:extLst>
            </c:dLbl>
            <c:dLbl>
              <c:idx val="3"/>
              <c:numFmt formatCode="0.0&quot;%&quot;" sourceLinked="0"/>
              <c:spPr>
                <a:noFill/>
                <a:ln>
                  <a:noFill/>
                </a:ln>
                <a:effectLst/>
              </c:spPr>
              <c:txPr>
                <a:bodyPr wrap="none" lIns="38100" tIns="19050" rIns="38100" bIns="19050" anchor="ctr" anchorCtr="0">
                  <a:spAutoFit/>
                </a:bodyPr>
                <a:lstStyle/>
                <a:p>
                  <a:pPr algn="ctr" rtl="0">
                    <a:defRPr lang="en-US" sz="800" b="0"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C31B-47CD-A7FF-F9D4E1EF0B99}"/>
                </c:ext>
              </c:extLst>
            </c:dLbl>
            <c:dLbl>
              <c:idx val="4"/>
              <c:numFmt formatCode="0.0&quot;%&quot;" sourceLinked="0"/>
              <c:spPr>
                <a:noFill/>
                <a:ln>
                  <a:noFill/>
                </a:ln>
                <a:effectLst/>
              </c:spPr>
              <c:txPr>
                <a:bodyPr wrap="none" lIns="38100" tIns="19050" rIns="38100" bIns="19050" anchor="ctr" anchorCtr="0">
                  <a:spAutoFit/>
                </a:bodyPr>
                <a:lstStyle/>
                <a:p>
                  <a:pPr algn="ctr" rtl="0">
                    <a:defRPr lang="en-US" sz="800" b="0"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78E8-4863-A45C-8CCD26EFCE8A}"/>
                </c:ext>
              </c:extLst>
            </c:dLbl>
            <c:dLbl>
              <c:idx val="6"/>
              <c:numFmt formatCode="0.0&quot;%&quot;" sourceLinked="0"/>
              <c:spPr>
                <a:noFill/>
                <a:ln>
                  <a:noFill/>
                </a:ln>
                <a:effectLst/>
              </c:spPr>
              <c:txPr>
                <a:bodyPr wrap="none" lIns="38100" tIns="19050" rIns="38100" bIns="19050" anchor="ctr" anchorCtr="0">
                  <a:spAutoFit/>
                </a:bodyPr>
                <a:lstStyle/>
                <a:p>
                  <a:pPr algn="ctr" rtl="0">
                    <a:defRPr lang="en-US" sz="800" b="0"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C113-47BA-A145-0BA279334246}"/>
                </c:ext>
              </c:extLst>
            </c:dLbl>
            <c:dLbl>
              <c:idx val="7"/>
              <c:numFmt formatCode="0.0&quot;%&quot;" sourceLinked="0"/>
              <c:spPr>
                <a:noFill/>
                <a:ln>
                  <a:noFill/>
                </a:ln>
                <a:effectLst/>
              </c:spPr>
              <c:txPr>
                <a:bodyPr wrap="none" lIns="38100" tIns="19050" rIns="38100" bIns="19050" anchor="ctr" anchorCtr="0">
                  <a:spAutoFit/>
                </a:bodyPr>
                <a:lstStyle/>
                <a:p>
                  <a:pPr algn="ctr" rtl="0">
                    <a:defRPr lang="en-US" sz="800" b="0"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C29F-428A-ABCF-F06B0D141D74}"/>
                </c:ext>
              </c:extLst>
            </c:dLbl>
            <c:dLbl>
              <c:idx val="8"/>
              <c:numFmt formatCode="0.0&quot;%&quot;" sourceLinked="0"/>
              <c:spPr>
                <a:noFill/>
                <a:ln>
                  <a:noFill/>
                </a:ln>
                <a:effectLst/>
              </c:spPr>
              <c:txPr>
                <a:bodyPr wrap="none" lIns="38100" tIns="19050" rIns="38100" bIns="19050" anchor="ctr" anchorCtr="0">
                  <a:spAutoFit/>
                </a:bodyPr>
                <a:lstStyle/>
                <a:p>
                  <a:pPr algn="ctr" rtl="0">
                    <a:defRPr lang="en-US" sz="900" b="1"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559C-4120-A6D8-BEB84246EF0F}"/>
                </c:ext>
              </c:extLst>
            </c:dLbl>
            <c:numFmt formatCode="0.0&quot;%&quot;" sourceLinked="0"/>
            <c:spPr>
              <a:noFill/>
              <a:ln>
                <a:noFill/>
              </a:ln>
              <a:effectLst/>
            </c:spPr>
            <c:txPr>
              <a:bodyPr wrap="none" lIns="38100" tIns="19050" rIns="38100" bIns="19050" anchor="ctr" anchorCtr="0">
                <a:spAutoFit/>
              </a:bodyPr>
              <a:lstStyle/>
              <a:p>
                <a:pPr algn="ctr">
                  <a:defRPr lang="es-ES_tradnl" sz="800" b="0"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Hoja1!$A$2:$A$12</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Hoja1!$B$2:$B$12</c:f>
              <c:numCache>
                <c:formatCode>General</c:formatCode>
                <c:ptCount val="9"/>
                <c:pt idx="0">
                  <c:v>12</c:v>
                </c:pt>
                <c:pt idx="1">
                  <c:v>12.5</c:v>
                </c:pt>
                <c:pt idx="2">
                  <c:v>12.2</c:v>
                </c:pt>
                <c:pt idx="3">
                  <c:v>11.3</c:v>
                </c:pt>
                <c:pt idx="4">
                  <c:v>11.7</c:v>
                </c:pt>
                <c:pt idx="5">
                  <c:v>12.3</c:v>
                </c:pt>
                <c:pt idx="6">
                  <c:v>12.1</c:v>
                </c:pt>
                <c:pt idx="7">
                  <c:v>14.3</c:v>
                </c:pt>
                <c:pt idx="8">
                  <c:v>14.7</c:v>
                </c:pt>
              </c:numCache>
            </c:numRef>
          </c:val>
          <c:smooth val="0"/>
          <c:extLst>
            <c:ext xmlns:c16="http://schemas.microsoft.com/office/drawing/2014/chart" uri="{C3380CC4-5D6E-409C-BE32-E72D297353CC}">
              <c16:uniqueId val="{00000004-C31B-47CD-A7FF-F9D4E1EF0B99}"/>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900" b="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80"/>
          <c:min val="1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lineChart>
        <c:grouping val="standard"/>
        <c:varyColors val="0"/>
        <c:ser>
          <c:idx val="0"/>
          <c:order val="0"/>
          <c:tx>
            <c:strRef>
              <c:f>Hoja1!$B$1</c:f>
              <c:strCache>
                <c:ptCount val="1"/>
                <c:pt idx="0">
                  <c:v>No lector (casi nunca o nunca)</c:v>
                </c:pt>
              </c:strCache>
            </c:strRef>
          </c:tx>
          <c:spPr>
            <a:ln w="12700">
              <a:solidFill>
                <a:srgbClr val="1F2A44">
                  <a:alpha val="40000"/>
                </a:srgbClr>
              </a:solidFill>
            </a:ln>
          </c:spPr>
          <c:marker>
            <c:symbol val="circle"/>
            <c:size val="13"/>
            <c:spPr>
              <a:solidFill>
                <a:srgbClr val="A5AAB4"/>
              </a:solidFill>
              <a:ln w="12700" cap="flat" cmpd="sng" algn="ctr">
                <a:solidFill>
                  <a:srgbClr val="1F2A44">
                    <a:alpha val="40000"/>
                  </a:srgbClr>
                </a:solidFill>
                <a:prstDash val="solid"/>
                <a:miter lim="800000"/>
              </a:ln>
              <a:effectLst/>
            </c:spPr>
          </c:marker>
          <c:dPt>
            <c:idx val="0"/>
            <c:bubble3D val="0"/>
            <c:spPr>
              <a:ln w="12700">
                <a:solidFill>
                  <a:srgbClr val="1F2A44">
                    <a:alpha val="40000"/>
                  </a:srgbClr>
                </a:solidFill>
                <a:prstDash val="sysDash"/>
              </a:ln>
            </c:spPr>
            <c:extLst>
              <c:ext xmlns:c16="http://schemas.microsoft.com/office/drawing/2014/chart" uri="{C3380CC4-5D6E-409C-BE32-E72D297353CC}">
                <c16:uniqueId val="{00000000-ABF7-4B90-B8DE-6F0BE4387C5D}"/>
              </c:ext>
            </c:extLst>
          </c:dPt>
          <c:dPt>
            <c:idx val="1"/>
            <c:bubble3D val="0"/>
            <c:extLst>
              <c:ext xmlns:c16="http://schemas.microsoft.com/office/drawing/2014/chart" uri="{C3380CC4-5D6E-409C-BE32-E72D297353CC}">
                <c16:uniqueId val="{00000001-C31B-47CD-A7FF-F9D4E1EF0B99}"/>
              </c:ext>
            </c:extLst>
          </c:dPt>
          <c:dPt>
            <c:idx val="2"/>
            <c:bubble3D val="0"/>
            <c:extLst>
              <c:ext xmlns:c16="http://schemas.microsoft.com/office/drawing/2014/chart" uri="{C3380CC4-5D6E-409C-BE32-E72D297353CC}">
                <c16:uniqueId val="{00000002-C31B-47CD-A7FF-F9D4E1EF0B99}"/>
              </c:ext>
            </c:extLst>
          </c:dPt>
          <c:dPt>
            <c:idx val="3"/>
            <c:bubble3D val="0"/>
            <c:extLst>
              <c:ext xmlns:c16="http://schemas.microsoft.com/office/drawing/2014/chart" uri="{C3380CC4-5D6E-409C-BE32-E72D297353CC}">
                <c16:uniqueId val="{00000003-C31B-47CD-A7FF-F9D4E1EF0B99}"/>
              </c:ext>
            </c:extLst>
          </c:dPt>
          <c:dPt>
            <c:idx val="4"/>
            <c:bubble3D val="0"/>
            <c:extLst>
              <c:ext xmlns:c16="http://schemas.microsoft.com/office/drawing/2014/chart" uri="{C3380CC4-5D6E-409C-BE32-E72D297353CC}">
                <c16:uniqueId val="{00000004-805B-45F6-A697-D3F35AD14B34}"/>
              </c:ext>
            </c:extLst>
          </c:dPt>
          <c:dPt>
            <c:idx val="5"/>
            <c:bubble3D val="0"/>
            <c:extLst>
              <c:ext xmlns:c16="http://schemas.microsoft.com/office/drawing/2014/chart" uri="{C3380CC4-5D6E-409C-BE32-E72D297353CC}">
                <c16:uniqueId val="{00000006-DDCE-4154-80AE-37F06BBAB0C8}"/>
              </c:ext>
            </c:extLst>
          </c:dPt>
          <c:dPt>
            <c:idx val="6"/>
            <c:bubble3D val="0"/>
            <c:extLst>
              <c:ext xmlns:c16="http://schemas.microsoft.com/office/drawing/2014/chart" uri="{C3380CC4-5D6E-409C-BE32-E72D297353CC}">
                <c16:uniqueId val="{00000008-86A4-4128-AE48-535FE68A29FE}"/>
              </c:ext>
            </c:extLst>
          </c:dPt>
          <c:dLbls>
            <c:dLbl>
              <c:idx val="2"/>
              <c:numFmt formatCode="0.0&quot;%&quot;" sourceLinked="0"/>
              <c:spPr>
                <a:noFill/>
                <a:ln>
                  <a:noFill/>
                </a:ln>
                <a:effectLst/>
              </c:spPr>
              <c:txPr>
                <a:bodyPr wrap="none" lIns="38100" tIns="19050" rIns="38100" bIns="19050" anchor="ctr" anchorCtr="0">
                  <a:spAutoFit/>
                </a:bodyPr>
                <a:lstStyle/>
                <a:p>
                  <a:pPr algn="ctr">
                    <a:defRPr lang="en-US" sz="800" b="0"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C31B-47CD-A7FF-F9D4E1EF0B99}"/>
                </c:ext>
              </c:extLst>
            </c:dLbl>
            <c:dLbl>
              <c:idx val="3"/>
              <c:numFmt formatCode="0.0&quot;%&quot;" sourceLinked="0"/>
              <c:spPr>
                <a:noFill/>
                <a:ln>
                  <a:noFill/>
                </a:ln>
                <a:effectLst/>
              </c:spPr>
              <c:txPr>
                <a:bodyPr wrap="none" lIns="38100" tIns="19050" rIns="38100" bIns="19050" anchor="ctr" anchorCtr="0">
                  <a:spAutoFit/>
                </a:bodyPr>
                <a:lstStyle/>
                <a:p>
                  <a:pPr algn="ctr" rtl="0">
                    <a:defRPr lang="en-US" sz="800" b="0"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C31B-47CD-A7FF-F9D4E1EF0B99}"/>
                </c:ext>
              </c:extLst>
            </c:dLbl>
            <c:dLbl>
              <c:idx val="4"/>
              <c:numFmt formatCode="0.0&quot;%&quot;" sourceLinked="0"/>
              <c:spPr>
                <a:noFill/>
                <a:ln>
                  <a:noFill/>
                </a:ln>
                <a:effectLst/>
              </c:spPr>
              <c:txPr>
                <a:bodyPr wrap="none" lIns="38100" tIns="19050" rIns="38100" bIns="19050" anchor="ctr" anchorCtr="0">
                  <a:spAutoFit/>
                </a:bodyPr>
                <a:lstStyle/>
                <a:p>
                  <a:pPr algn="ctr" rtl="0">
                    <a:defRPr lang="en-US" sz="800" b="0"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805B-45F6-A697-D3F35AD14B34}"/>
                </c:ext>
              </c:extLst>
            </c:dLbl>
            <c:dLbl>
              <c:idx val="6"/>
              <c:numFmt formatCode="0.0&quot;%&quot;" sourceLinked="0"/>
              <c:spPr>
                <a:noFill/>
                <a:ln>
                  <a:noFill/>
                </a:ln>
                <a:effectLst/>
              </c:spPr>
              <c:txPr>
                <a:bodyPr wrap="none" lIns="38100" tIns="19050" rIns="38100" bIns="19050" anchor="ctr" anchorCtr="0">
                  <a:spAutoFit/>
                </a:bodyPr>
                <a:lstStyle/>
                <a:p>
                  <a:pPr algn="ctr" rtl="0">
                    <a:defRPr lang="en-US" sz="800" b="0"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86A4-4128-AE48-535FE68A29FE}"/>
                </c:ext>
              </c:extLst>
            </c:dLbl>
            <c:dLbl>
              <c:idx val="7"/>
              <c:numFmt formatCode="0.0&quot;%&quot;" sourceLinked="0"/>
              <c:spPr>
                <a:noFill/>
                <a:ln>
                  <a:noFill/>
                </a:ln>
                <a:effectLst/>
              </c:spPr>
              <c:txPr>
                <a:bodyPr wrap="none" lIns="38100" tIns="19050" rIns="38100" bIns="19050" anchor="ctr" anchorCtr="0">
                  <a:spAutoFit/>
                </a:bodyPr>
                <a:lstStyle/>
                <a:p>
                  <a:pPr algn="ctr" rtl="0">
                    <a:defRPr lang="en-US" sz="800" b="0"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3808-4141-9A87-DBE3E9CF5674}"/>
                </c:ext>
              </c:extLst>
            </c:dLbl>
            <c:dLbl>
              <c:idx val="8"/>
              <c:numFmt formatCode="0.0&quot;%&quot;" sourceLinked="0"/>
              <c:spPr>
                <a:noFill/>
                <a:ln>
                  <a:noFill/>
                </a:ln>
                <a:effectLst/>
              </c:spPr>
              <c:txPr>
                <a:bodyPr wrap="none" lIns="38100" tIns="19050" rIns="38100" bIns="19050" anchor="ctr" anchorCtr="0">
                  <a:spAutoFit/>
                </a:bodyPr>
                <a:lstStyle/>
                <a:p>
                  <a:pPr algn="ctr" rtl="0">
                    <a:defRPr lang="en-US" sz="900" b="1"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7EFD-4A31-9746-BE9B4C7E5F03}"/>
                </c:ext>
              </c:extLst>
            </c:dLbl>
            <c:numFmt formatCode="0.0&quot;%&quot;" sourceLinked="0"/>
            <c:spPr>
              <a:noFill/>
              <a:ln>
                <a:noFill/>
              </a:ln>
              <a:effectLst/>
            </c:spPr>
            <c:txPr>
              <a:bodyPr wrap="none" lIns="38100" tIns="19050" rIns="38100" bIns="19050" anchor="ctr" anchorCtr="0">
                <a:spAutoFit/>
              </a:bodyPr>
              <a:lstStyle/>
              <a:p>
                <a:pPr algn="ctr">
                  <a:defRPr lang="es-ES_tradnl" sz="800" b="0" i="0" u="none" strike="noStrike" kern="1200" baseline="0">
                    <a:solidFill>
                      <a:srgbClr val="1F2A44"/>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Hoja1!$A$2:$A$12</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Hoja1!$B$2:$B$12</c:f>
              <c:numCache>
                <c:formatCode>General</c:formatCode>
                <c:ptCount val="9"/>
                <c:pt idx="0">
                  <c:v>40.299999999999997</c:v>
                </c:pt>
                <c:pt idx="1">
                  <c:v>38.200000000000003</c:v>
                </c:pt>
                <c:pt idx="2">
                  <c:v>37.799999999999997</c:v>
                </c:pt>
                <c:pt idx="3">
                  <c:v>36</c:v>
                </c:pt>
                <c:pt idx="4">
                  <c:v>35.6</c:v>
                </c:pt>
                <c:pt idx="5">
                  <c:v>35.200000000000003</c:v>
                </c:pt>
                <c:pt idx="6">
                  <c:v>35.9</c:v>
                </c:pt>
                <c:pt idx="7">
                  <c:v>34.5</c:v>
                </c:pt>
                <c:pt idx="8">
                  <c:v>33.799999999999997</c:v>
                </c:pt>
              </c:numCache>
            </c:numRef>
          </c:val>
          <c:smooth val="0"/>
          <c:extLst>
            <c:ext xmlns:c16="http://schemas.microsoft.com/office/drawing/2014/chart" uri="{C3380CC4-5D6E-409C-BE32-E72D297353CC}">
              <c16:uniqueId val="{00000004-C31B-47CD-A7FF-F9D4E1EF0B99}"/>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900" b="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60"/>
          <c:min val="1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873015873015901E-3"/>
          <c:y val="2.10896309314587E-2"/>
          <c:w val="0.69047619047619069"/>
          <c:h val="0.97891036906854134"/>
        </c:manualLayout>
      </c:layout>
      <c:barChart>
        <c:barDir val="bar"/>
        <c:grouping val="stacked"/>
        <c:varyColors val="0"/>
        <c:ser>
          <c:idx val="0"/>
          <c:order val="0"/>
          <c:tx>
            <c:strRef>
              <c:f>Sheet1!$A$2</c:f>
              <c:strCache>
                <c:ptCount val="1"/>
                <c:pt idx="0">
                  <c:v>tiempo libre</c:v>
                </c:pt>
              </c:strCache>
            </c:strRef>
          </c:tx>
          <c:spPr>
            <a:solidFill>
              <a:srgbClr val="1F2A44"/>
            </a:solidFill>
          </c:spPr>
          <c:invertIfNegative val="0"/>
          <c:dLbls>
            <c:numFmt formatCode="0.0&quot;%&quot;" sourceLinked="0"/>
            <c:spPr>
              <a:noFill/>
              <a:ln>
                <a:noFill/>
              </a:ln>
              <a:effectLst/>
            </c:spPr>
            <c:txPr>
              <a:bodyPr/>
              <a:lstStyle/>
              <a:p>
                <a:pPr>
                  <a:defRPr sz="1000" b="1">
                    <a:solidFill>
                      <a:schemeClr val="bg1"/>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Sheet1!$B$1:$X$1</c:f>
              <c:strCache>
                <c:ptCount val="12"/>
                <c:pt idx="0">
                  <c:v>total</c:v>
                </c:pt>
                <c:pt idx="2">
                  <c:v>h</c:v>
                </c:pt>
                <c:pt idx="3">
                  <c:v>m</c:v>
                </c:pt>
                <c:pt idx="5">
                  <c:v>14-24</c:v>
                </c:pt>
                <c:pt idx="6">
                  <c:v>25-65</c:v>
                </c:pt>
                <c:pt idx="7">
                  <c:v>65+</c:v>
                </c:pt>
                <c:pt idx="9">
                  <c:v>primarios</c:v>
                </c:pt>
                <c:pt idx="10">
                  <c:v>Secundarios</c:v>
                </c:pt>
                <c:pt idx="11">
                  <c:v>universitarios</c:v>
                </c:pt>
              </c:strCache>
            </c:strRef>
          </c:cat>
          <c:val>
            <c:numRef>
              <c:f>Sheet1!$B$2:$X$2</c:f>
              <c:numCache>
                <c:formatCode>General</c:formatCode>
                <c:ptCount val="12"/>
                <c:pt idx="0">
                  <c:v>66.2</c:v>
                </c:pt>
                <c:pt idx="2">
                  <c:v>59.8</c:v>
                </c:pt>
                <c:pt idx="3">
                  <c:v>72.3</c:v>
                </c:pt>
                <c:pt idx="5">
                  <c:v>76.900000000000006</c:v>
                </c:pt>
                <c:pt idx="6" formatCode="0.0">
                  <c:v>67</c:v>
                </c:pt>
                <c:pt idx="7">
                  <c:v>58</c:v>
                </c:pt>
                <c:pt idx="9">
                  <c:v>41.9</c:v>
                </c:pt>
                <c:pt idx="10">
                  <c:v>63.1</c:v>
                </c:pt>
                <c:pt idx="11">
                  <c:v>82.2</c:v>
                </c:pt>
              </c:numCache>
            </c:numRef>
          </c:val>
          <c:extLst>
            <c:ext xmlns:c16="http://schemas.microsoft.com/office/drawing/2014/chart" uri="{C3380CC4-5D6E-409C-BE32-E72D297353CC}">
              <c16:uniqueId val="{00000002-925E-4270-A2E2-3F62A3CB1A48}"/>
            </c:ext>
          </c:extLst>
        </c:ser>
        <c:ser>
          <c:idx val="1"/>
          <c:order val="1"/>
          <c:tx>
            <c:strRef>
              <c:f>Sheet1!$A$3</c:f>
              <c:strCache>
                <c:ptCount val="1"/>
                <c:pt idx="0">
                  <c:v>no lector</c:v>
                </c:pt>
              </c:strCache>
            </c:strRef>
          </c:tx>
          <c:spPr>
            <a:solidFill>
              <a:srgbClr val="D7D3CE"/>
            </a:solidFill>
          </c:spPr>
          <c:invertIfNegative val="0"/>
          <c:dLbls>
            <c:delete val="1"/>
          </c:dLbls>
          <c:cat>
            <c:strRef>
              <c:f>Sheet1!$B$1:$X$1</c:f>
              <c:strCache>
                <c:ptCount val="12"/>
                <c:pt idx="0">
                  <c:v>total</c:v>
                </c:pt>
                <c:pt idx="2">
                  <c:v>h</c:v>
                </c:pt>
                <c:pt idx="3">
                  <c:v>m</c:v>
                </c:pt>
                <c:pt idx="5">
                  <c:v>14-24</c:v>
                </c:pt>
                <c:pt idx="6">
                  <c:v>25-65</c:v>
                </c:pt>
                <c:pt idx="7">
                  <c:v>65+</c:v>
                </c:pt>
                <c:pt idx="9">
                  <c:v>primarios</c:v>
                </c:pt>
                <c:pt idx="10">
                  <c:v>Secundarios</c:v>
                </c:pt>
                <c:pt idx="11">
                  <c:v>universitarios</c:v>
                </c:pt>
              </c:strCache>
            </c:strRef>
          </c:cat>
          <c:val>
            <c:numRef>
              <c:f>Sheet1!$B$3:$X$3</c:f>
              <c:numCache>
                <c:formatCode>General</c:formatCode>
                <c:ptCount val="12"/>
                <c:pt idx="0">
                  <c:v>33.799999999999997</c:v>
                </c:pt>
                <c:pt idx="2">
                  <c:v>40.200000000000003</c:v>
                </c:pt>
                <c:pt idx="3">
                  <c:v>27.700000000000003</c:v>
                </c:pt>
                <c:pt idx="5">
                  <c:v>23.099999999999994</c:v>
                </c:pt>
                <c:pt idx="6">
                  <c:v>33</c:v>
                </c:pt>
                <c:pt idx="7">
                  <c:v>42</c:v>
                </c:pt>
                <c:pt idx="9">
                  <c:v>58.1</c:v>
                </c:pt>
                <c:pt idx="10">
                  <c:v>36.9</c:v>
                </c:pt>
                <c:pt idx="11">
                  <c:v>17.799999999999997</c:v>
                </c:pt>
              </c:numCache>
            </c:numRef>
          </c:val>
          <c:extLst>
            <c:ext xmlns:c16="http://schemas.microsoft.com/office/drawing/2014/chart" uri="{C3380CC4-5D6E-409C-BE32-E72D297353CC}">
              <c16:uniqueId val="{00000003-925E-4270-A2E2-3F62A3CB1A48}"/>
            </c:ext>
          </c:extLst>
        </c:ser>
        <c:dLbls>
          <c:showLegendKey val="0"/>
          <c:showVal val="1"/>
          <c:showCatName val="0"/>
          <c:showSerName val="0"/>
          <c:showPercent val="0"/>
          <c:showBubbleSize val="0"/>
        </c:dLbls>
        <c:gapWidth val="30"/>
        <c:overlap val="100"/>
        <c:axId val="109370368"/>
        <c:axId val="109441792"/>
      </c:barChart>
      <c:catAx>
        <c:axId val="109370368"/>
        <c:scaling>
          <c:orientation val="maxMin"/>
        </c:scaling>
        <c:delete val="1"/>
        <c:axPos val="l"/>
        <c:numFmt formatCode="General" sourceLinked="0"/>
        <c:majorTickMark val="out"/>
        <c:minorTickMark val="none"/>
        <c:tickLblPos val="none"/>
        <c:crossAx val="109441792"/>
        <c:crosses val="autoZero"/>
        <c:auto val="1"/>
        <c:lblAlgn val="ctr"/>
        <c:lblOffset val="100"/>
        <c:noMultiLvlLbl val="0"/>
      </c:catAx>
      <c:valAx>
        <c:axId val="109441792"/>
        <c:scaling>
          <c:orientation val="minMax"/>
          <c:max val="100"/>
          <c:min val="0"/>
        </c:scaling>
        <c:delete val="1"/>
        <c:axPos val="t"/>
        <c:numFmt formatCode="General" sourceLinked="1"/>
        <c:majorTickMark val="out"/>
        <c:minorTickMark val="none"/>
        <c:tickLblPos val="none"/>
        <c:crossAx val="109370368"/>
        <c:crosses val="autoZero"/>
        <c:crossBetween val="between"/>
      </c:valAx>
      <c:spPr>
        <a:noFill/>
        <a:ln w="25400">
          <a:noFill/>
        </a:ln>
      </c:spPr>
    </c:plotArea>
    <c:plotVisOnly val="1"/>
    <c:dispBlanksAs val="gap"/>
    <c:showDLblsOverMax val="0"/>
  </c:chart>
  <c:spPr>
    <a:noFill/>
    <a:ln>
      <a:noFill/>
    </a:ln>
  </c:spPr>
  <c:txPr>
    <a:bodyPr/>
    <a:lstStyle/>
    <a:p>
      <a:pPr>
        <a:defRPr sz="1796" b="1" i="0" u="none" strike="noStrike" baseline="0">
          <a:solidFill>
            <a:schemeClr val="tx1"/>
          </a:solidFill>
          <a:latin typeface="Arial"/>
          <a:ea typeface="Arial"/>
          <a:cs typeface="Arial"/>
        </a:defRPr>
      </a:pPr>
      <a:endParaRPr lang="es-ES"/>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5.3377819298011477E-2"/>
          <c:y val="0.2055116419224331"/>
          <c:w val="0.93660394145647052"/>
          <c:h val="0.65200799206803661"/>
        </c:manualLayout>
      </c:layout>
      <c:lineChart>
        <c:grouping val="standard"/>
        <c:varyColors val="0"/>
        <c:ser>
          <c:idx val="0"/>
          <c:order val="0"/>
          <c:tx>
            <c:strRef>
              <c:f>Sheet1!$A$2</c:f>
              <c:strCache>
                <c:ptCount val="1"/>
                <c:pt idx="0">
                  <c:v>HOMBRE</c:v>
                </c:pt>
              </c:strCache>
            </c:strRef>
          </c:tx>
          <c:spPr>
            <a:ln w="19050">
              <a:solidFill>
                <a:srgbClr val="636A7C"/>
              </a:solidFill>
            </a:ln>
          </c:spPr>
          <c:marker>
            <c:symbol val="circle"/>
            <c:size val="12"/>
            <c:spPr>
              <a:solidFill>
                <a:srgbClr val="D7D3CE"/>
              </a:solidFill>
              <a:ln w="19050">
                <a:solidFill>
                  <a:srgbClr val="636A7C"/>
                </a:solidFill>
              </a:ln>
            </c:spPr>
          </c:marker>
          <c:dPt>
            <c:idx val="0"/>
            <c:bubble3D val="0"/>
            <c:spPr>
              <a:ln w="19050">
                <a:solidFill>
                  <a:srgbClr val="636A7C"/>
                </a:solidFill>
                <a:prstDash val="sysDot"/>
              </a:ln>
            </c:spPr>
            <c:extLst>
              <c:ext xmlns:c16="http://schemas.microsoft.com/office/drawing/2014/chart" uri="{C3380CC4-5D6E-409C-BE32-E72D297353CC}">
                <c16:uniqueId val="{00000001-BBB4-4AF4-BDB1-5F4120CF1FE9}"/>
              </c:ext>
            </c:extLst>
          </c:dPt>
          <c:dLbls>
            <c:dLbl>
              <c:idx val="3"/>
              <c:layout>
                <c:manualLayout>
                  <c:x val="-5.427645758532694E-2"/>
                  <c:y val="5.21671612746290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BB4-4AF4-BDB1-5F4120CF1FE9}"/>
                </c:ext>
              </c:extLst>
            </c:dLbl>
            <c:dLbl>
              <c:idx val="4"/>
              <c:layout>
                <c:manualLayout>
                  <c:x val="-6.4837071162509183E-2"/>
                  <c:y val="5.35087326684504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BB4-4AF4-BDB1-5F4120CF1FE9}"/>
                </c:ext>
              </c:extLst>
            </c:dLbl>
            <c:dLbl>
              <c:idx val="7"/>
              <c:numFmt formatCode="0.0&quot;%&quot;" sourceLinked="0"/>
              <c:spPr>
                <a:noFill/>
                <a:ln>
                  <a:noFill/>
                </a:ln>
                <a:effectLst/>
              </c:spPr>
              <c:txPr>
                <a:bodyPr anchorCtr="0"/>
                <a:lstStyle/>
                <a:p>
                  <a:pPr algn="ctr" rtl="0">
                    <a:defRPr lang="en-US" sz="1600" b="0" i="0" u="none" strike="noStrike" kern="1200" baseline="0">
                      <a:solidFill>
                        <a:srgbClr val="636A7C"/>
                      </a:solidFill>
                      <a:latin typeface="Segoe UI" panose="020B0502040204020203" pitchFamily="34" charset="0"/>
                      <a:ea typeface="+mn-ea"/>
                      <a:cs typeface="Segoe UI" panose="020B0502040204020203" pitchFamily="34" charset="0"/>
                    </a:defRPr>
                  </a:pPr>
                  <a:endParaRPr lang="es-ES"/>
                </a:p>
              </c:txPr>
              <c:dLblPos val="b"/>
              <c:showLegendKey val="0"/>
              <c:showVal val="1"/>
              <c:showCatName val="0"/>
              <c:showSerName val="0"/>
              <c:showPercent val="0"/>
              <c:showBubbleSize val="0"/>
              <c:extLst>
                <c:ext xmlns:c16="http://schemas.microsoft.com/office/drawing/2014/chart" uri="{C3380CC4-5D6E-409C-BE32-E72D297353CC}">
                  <c16:uniqueId val="{00000004-BBB4-4AF4-BDB1-5F4120CF1FE9}"/>
                </c:ext>
              </c:extLst>
            </c:dLbl>
            <c:dLbl>
              <c:idx val="8"/>
              <c:numFmt formatCode="0.0&quot;%&quot;" sourceLinked="0"/>
              <c:spPr>
                <a:noFill/>
                <a:ln>
                  <a:noFill/>
                </a:ln>
                <a:effectLst/>
              </c:spPr>
              <c:txPr>
                <a:bodyPr anchorCtr="0"/>
                <a:lstStyle/>
                <a:p>
                  <a:pPr algn="ctr" rtl="0">
                    <a:defRPr lang="en-US" sz="1600" b="1" i="0" u="none" strike="noStrike" kern="1200" baseline="0">
                      <a:solidFill>
                        <a:srgbClr val="636A7C"/>
                      </a:solidFill>
                      <a:latin typeface="Segoe UI" panose="020B0502040204020203" pitchFamily="34" charset="0"/>
                      <a:ea typeface="+mn-ea"/>
                      <a:cs typeface="Segoe UI" panose="020B0502040204020203" pitchFamily="34" charset="0"/>
                    </a:defRPr>
                  </a:pPr>
                  <a:endParaRPr lang="es-ES"/>
                </a:p>
              </c:txPr>
              <c:dLblPos val="b"/>
              <c:showLegendKey val="0"/>
              <c:showVal val="1"/>
              <c:showCatName val="0"/>
              <c:showSerName val="0"/>
              <c:showPercent val="0"/>
              <c:showBubbleSize val="0"/>
              <c:extLst>
                <c:ext xmlns:c16="http://schemas.microsoft.com/office/drawing/2014/chart" uri="{C3380CC4-5D6E-409C-BE32-E72D297353CC}">
                  <c16:uniqueId val="{00000005-1877-44EF-978D-E1FE1011EF45}"/>
                </c:ext>
              </c:extLst>
            </c:dLbl>
            <c:numFmt formatCode="0.0&quot;%&quot;" sourceLinked="0"/>
            <c:spPr>
              <a:noFill/>
              <a:ln>
                <a:noFill/>
              </a:ln>
              <a:effectLst/>
            </c:spPr>
            <c:txPr>
              <a:bodyPr/>
              <a:lstStyle/>
              <a:p>
                <a:pPr>
                  <a:defRPr sz="1600">
                    <a:solidFill>
                      <a:srgbClr val="636A7C"/>
                    </a:solidFill>
                    <a:latin typeface="Segoe UI" panose="020B0502040204020203" pitchFamily="34" charset="0"/>
                    <a:cs typeface="Segoe UI" panose="020B0502040204020203" pitchFamily="34" charset="0"/>
                  </a:defRPr>
                </a:pPr>
                <a:endParaRPr lang="es-E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Sheet1!$B$1:$K$1</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Sheet1!$B$2:$K$2</c:f>
              <c:numCache>
                <c:formatCode>General</c:formatCode>
                <c:ptCount val="9"/>
                <c:pt idx="0">
                  <c:v>54.4</c:v>
                </c:pt>
                <c:pt idx="1">
                  <c:v>56.2</c:v>
                </c:pt>
                <c:pt idx="2">
                  <c:v>56</c:v>
                </c:pt>
                <c:pt idx="3">
                  <c:v>58.2</c:v>
                </c:pt>
                <c:pt idx="4">
                  <c:v>59</c:v>
                </c:pt>
                <c:pt idx="5">
                  <c:v>59.5</c:v>
                </c:pt>
                <c:pt idx="6">
                  <c:v>59.3</c:v>
                </c:pt>
                <c:pt idx="7">
                  <c:v>59</c:v>
                </c:pt>
                <c:pt idx="8">
                  <c:v>59.8</c:v>
                </c:pt>
              </c:numCache>
            </c:numRef>
          </c:val>
          <c:smooth val="0"/>
          <c:extLst>
            <c:ext xmlns:c16="http://schemas.microsoft.com/office/drawing/2014/chart" uri="{C3380CC4-5D6E-409C-BE32-E72D297353CC}">
              <c16:uniqueId val="{00000005-BBB4-4AF4-BDB1-5F4120CF1FE9}"/>
            </c:ext>
          </c:extLst>
        </c:ser>
        <c:ser>
          <c:idx val="1"/>
          <c:order val="1"/>
          <c:tx>
            <c:strRef>
              <c:f>Sheet1!$A$3</c:f>
              <c:strCache>
                <c:ptCount val="1"/>
                <c:pt idx="0">
                  <c:v>MUJER</c:v>
                </c:pt>
              </c:strCache>
            </c:strRef>
          </c:tx>
          <c:spPr>
            <a:ln w="28575">
              <a:solidFill>
                <a:srgbClr val="A17A35"/>
              </a:solidFill>
            </a:ln>
          </c:spPr>
          <c:marker>
            <c:symbol val="circle"/>
            <c:size val="12"/>
            <c:spPr>
              <a:solidFill>
                <a:srgbClr val="D7D3CE"/>
              </a:solidFill>
              <a:ln w="28575">
                <a:solidFill>
                  <a:srgbClr val="A17A35"/>
                </a:solidFill>
              </a:ln>
            </c:spPr>
          </c:marker>
          <c:dPt>
            <c:idx val="0"/>
            <c:bubble3D val="0"/>
            <c:spPr>
              <a:ln w="28575">
                <a:solidFill>
                  <a:srgbClr val="A17A35"/>
                </a:solidFill>
                <a:prstDash val="sysDot"/>
              </a:ln>
            </c:spPr>
            <c:extLst>
              <c:ext xmlns:c16="http://schemas.microsoft.com/office/drawing/2014/chart" uri="{C3380CC4-5D6E-409C-BE32-E72D297353CC}">
                <c16:uniqueId val="{00000007-BBB4-4AF4-BDB1-5F4120CF1FE9}"/>
              </c:ext>
            </c:extLst>
          </c:dPt>
          <c:dLbls>
            <c:dLbl>
              <c:idx val="3"/>
              <c:layout>
                <c:manualLayout>
                  <c:x val="-3.3222499729906645E-2"/>
                  <c:y val="-5.66351337230387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BB4-4AF4-BDB1-5F4120CF1FE9}"/>
                </c:ext>
              </c:extLst>
            </c:dLbl>
            <c:dLbl>
              <c:idx val="4"/>
              <c:layout>
                <c:manualLayout>
                  <c:x val="-3.7195350581177351E-2"/>
                  <c:y val="-5.46240235018398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BB4-4AF4-BDB1-5F4120CF1FE9}"/>
                </c:ext>
              </c:extLst>
            </c:dLbl>
            <c:dLbl>
              <c:idx val="7"/>
              <c:numFmt formatCode="0.0&quot;%&quot;" sourceLinked="0"/>
              <c:spPr>
                <a:noFill/>
                <a:ln>
                  <a:noFill/>
                </a:ln>
                <a:effectLst/>
              </c:spPr>
              <c:txPr>
                <a:bodyPr anchorCtr="0"/>
                <a:lstStyle/>
                <a:p>
                  <a:pPr algn="ctr" rtl="0">
                    <a:defRPr lang="en-US" sz="1600" b="0" i="0" u="none" strike="noStrike" kern="1200" baseline="0">
                      <a:solidFill>
                        <a:srgbClr val="A17A35"/>
                      </a:solidFill>
                      <a:latin typeface="Segoe UI" panose="020B0502040204020203" pitchFamily="34" charset="0"/>
                      <a:ea typeface="+mn-ea"/>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0A-BBB4-4AF4-BDB1-5F4120CF1FE9}"/>
                </c:ext>
              </c:extLst>
            </c:dLbl>
            <c:dLbl>
              <c:idx val="8"/>
              <c:numFmt formatCode="0.0&quot;%&quot;" sourceLinked="0"/>
              <c:spPr>
                <a:noFill/>
                <a:ln>
                  <a:noFill/>
                </a:ln>
                <a:effectLst/>
              </c:spPr>
              <c:txPr>
                <a:bodyPr anchorCtr="0"/>
                <a:lstStyle/>
                <a:p>
                  <a:pPr algn="ctr" rtl="0">
                    <a:defRPr lang="en-US" sz="1600" b="1" i="0" u="none" strike="noStrike" kern="1200" baseline="0">
                      <a:solidFill>
                        <a:srgbClr val="A17A35"/>
                      </a:solidFill>
                      <a:latin typeface="Segoe UI" panose="020B0502040204020203" pitchFamily="34" charset="0"/>
                      <a:ea typeface="+mn-ea"/>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04-1877-44EF-978D-E1FE1011EF45}"/>
                </c:ext>
              </c:extLst>
            </c:dLbl>
            <c:numFmt formatCode="0.0&quot;%&quot;" sourceLinked="0"/>
            <c:spPr>
              <a:noFill/>
              <a:ln>
                <a:noFill/>
              </a:ln>
              <a:effectLst/>
            </c:spPr>
            <c:txPr>
              <a:bodyPr/>
              <a:lstStyle/>
              <a:p>
                <a:pPr>
                  <a:defRPr sz="1600">
                    <a:solidFill>
                      <a:srgbClr val="A17A35"/>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Sheet1!$B$1:$K$1</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Sheet1!$B$3:$K$3</c:f>
              <c:numCache>
                <c:formatCode>General</c:formatCode>
                <c:ptCount val="9"/>
                <c:pt idx="0">
                  <c:v>64.900000000000006</c:v>
                </c:pt>
                <c:pt idx="1">
                  <c:v>67.2</c:v>
                </c:pt>
                <c:pt idx="2">
                  <c:v>68.3</c:v>
                </c:pt>
                <c:pt idx="3">
                  <c:v>69.599999999999994</c:v>
                </c:pt>
                <c:pt idx="4">
                  <c:v>69.599999999999994</c:v>
                </c:pt>
                <c:pt idx="5">
                  <c:v>69.900000000000006</c:v>
                </c:pt>
                <c:pt idx="6">
                  <c:v>68.599999999999994</c:v>
                </c:pt>
                <c:pt idx="7">
                  <c:v>71.7</c:v>
                </c:pt>
                <c:pt idx="8">
                  <c:v>72.3</c:v>
                </c:pt>
              </c:numCache>
            </c:numRef>
          </c:val>
          <c:smooth val="0"/>
          <c:extLst>
            <c:ext xmlns:c16="http://schemas.microsoft.com/office/drawing/2014/chart" uri="{C3380CC4-5D6E-409C-BE32-E72D297353CC}">
              <c16:uniqueId val="{0000000B-BBB4-4AF4-BDB1-5F4120CF1FE9}"/>
            </c:ext>
          </c:extLst>
        </c:ser>
        <c:dLbls>
          <c:showLegendKey val="0"/>
          <c:showVal val="0"/>
          <c:showCatName val="0"/>
          <c:showSerName val="0"/>
          <c:showPercent val="0"/>
          <c:showBubbleSize val="0"/>
        </c:dLbls>
        <c:marker val="1"/>
        <c:smooth val="0"/>
        <c:axId val="40639488"/>
        <c:axId val="40657664"/>
      </c:lineChart>
      <c:catAx>
        <c:axId val="40639488"/>
        <c:scaling>
          <c:orientation val="minMax"/>
        </c:scaling>
        <c:delete val="0"/>
        <c:axPos val="b"/>
        <c:numFmt formatCode="General" sourceLinked="1"/>
        <c:majorTickMark val="none"/>
        <c:minorTickMark val="none"/>
        <c:tickLblPos val="nextTo"/>
        <c:spPr>
          <a:ln/>
        </c:spPr>
        <c:txPr>
          <a:bodyPr rot="0" vert="horz"/>
          <a:lstStyle/>
          <a:p>
            <a:pPr>
              <a:defRPr sz="1200">
                <a:solidFill>
                  <a:schemeClr val="tx1">
                    <a:lumMod val="95000"/>
                    <a:lumOff val="5000"/>
                  </a:schemeClr>
                </a:solidFill>
                <a:latin typeface="Segoe UI" panose="020B0502040204020203" pitchFamily="34" charset="0"/>
                <a:cs typeface="Segoe UI" panose="020B0502040204020203" pitchFamily="34" charset="0"/>
              </a:defRPr>
            </a:pPr>
            <a:endParaRPr lang="es-ES"/>
          </a:p>
        </c:txPr>
        <c:crossAx val="40657664"/>
        <c:crosses val="autoZero"/>
        <c:auto val="1"/>
        <c:lblAlgn val="ctr"/>
        <c:lblOffset val="100"/>
        <c:tickLblSkip val="1"/>
        <c:tickMarkSkip val="1"/>
        <c:noMultiLvlLbl val="0"/>
      </c:catAx>
      <c:valAx>
        <c:axId val="40657664"/>
        <c:scaling>
          <c:orientation val="minMax"/>
          <c:max val="90"/>
          <c:min val="30"/>
        </c:scaling>
        <c:delete val="1"/>
        <c:axPos val="l"/>
        <c:numFmt formatCode="#,##0" sourceLinked="0"/>
        <c:majorTickMark val="out"/>
        <c:minorTickMark val="none"/>
        <c:tickLblPos val="nextTo"/>
        <c:crossAx val="40639488"/>
        <c:crosses val="autoZero"/>
        <c:crossBetween val="between"/>
      </c:valAx>
    </c:plotArea>
    <c:legend>
      <c:legendPos val="r"/>
      <c:layout>
        <c:manualLayout>
          <c:xMode val="edge"/>
          <c:yMode val="edge"/>
          <c:x val="0.30728978774295268"/>
          <c:y val="0.17160651909511065"/>
          <c:w val="0.36227237898003212"/>
          <c:h val="5.8077158842130869E-2"/>
        </c:manualLayout>
      </c:layout>
      <c:overlay val="0"/>
      <c:txPr>
        <a:bodyPr/>
        <a:lstStyle/>
        <a:p>
          <a:pPr>
            <a:defRPr sz="1200">
              <a:latin typeface="Segoe UI" panose="020B0502040204020203" pitchFamily="34" charset="0"/>
              <a:cs typeface="Segoe UI" panose="020B0502040204020203" pitchFamily="34" charset="0"/>
            </a:defRPr>
          </a:pPr>
          <a:endParaRPr lang="es-ES"/>
        </a:p>
      </c:txPr>
    </c:legend>
    <c:plotVisOnly val="1"/>
    <c:dispBlanksAs val="gap"/>
    <c:showDLblsOverMax val="0"/>
  </c:chart>
  <c:txPr>
    <a:bodyPr/>
    <a:lstStyle/>
    <a:p>
      <a:pPr>
        <a:defRPr sz="1800"/>
      </a:pPr>
      <a:endParaRPr lang="es-ES"/>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5.3377819298011477E-2"/>
          <c:y val="0.23269725127706153"/>
          <c:w val="0.93660394145647052"/>
          <c:h val="0.59516536122597907"/>
        </c:manualLayout>
      </c:layout>
      <c:lineChart>
        <c:grouping val="standard"/>
        <c:varyColors val="0"/>
        <c:ser>
          <c:idx val="0"/>
          <c:order val="0"/>
          <c:tx>
            <c:strRef>
              <c:f>Sheet1!$A$2</c:f>
              <c:strCache>
                <c:ptCount val="1"/>
                <c:pt idx="0">
                  <c:v>DE 14 A 24 AÑOS</c:v>
                </c:pt>
              </c:strCache>
            </c:strRef>
          </c:tx>
          <c:spPr>
            <a:ln w="38100">
              <a:solidFill>
                <a:srgbClr val="F2E9D8"/>
              </a:solidFill>
            </a:ln>
          </c:spPr>
          <c:marker>
            <c:symbol val="circle"/>
            <c:size val="12"/>
            <c:spPr>
              <a:solidFill>
                <a:srgbClr val="D7D3CE"/>
              </a:solidFill>
              <a:ln w="38100">
                <a:solidFill>
                  <a:srgbClr val="F2E9D8"/>
                </a:solidFill>
              </a:ln>
            </c:spPr>
          </c:marker>
          <c:dPt>
            <c:idx val="0"/>
            <c:bubble3D val="0"/>
            <c:spPr>
              <a:ln w="38100">
                <a:solidFill>
                  <a:srgbClr val="F2E9D8"/>
                </a:solidFill>
                <a:prstDash val="sysDot"/>
              </a:ln>
            </c:spPr>
            <c:extLst>
              <c:ext xmlns:c16="http://schemas.microsoft.com/office/drawing/2014/chart" uri="{C3380CC4-5D6E-409C-BE32-E72D297353CC}">
                <c16:uniqueId val="{00000001-9E52-4420-BCC6-D866893EE32C}"/>
              </c:ext>
            </c:extLst>
          </c:dPt>
          <c:dLbls>
            <c:numFmt formatCode="0.0&quot;%&quot;" sourceLinked="0"/>
            <c:spPr>
              <a:noFill/>
              <a:ln>
                <a:noFill/>
              </a:ln>
              <a:effectLst/>
            </c:spPr>
            <c:txPr>
              <a:bodyPr/>
              <a:lstStyle/>
              <a:p>
                <a:pPr>
                  <a:defRPr sz="1100">
                    <a:solidFill>
                      <a:srgbClr val="595959"/>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Sheet1!$B$1:$K$1</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Sheet1!$B$2:$K$2</c:f>
              <c:numCache>
                <c:formatCode>General</c:formatCode>
                <c:ptCount val="9"/>
                <c:pt idx="0">
                  <c:v>70.7</c:v>
                </c:pt>
                <c:pt idx="1">
                  <c:v>71.7</c:v>
                </c:pt>
                <c:pt idx="2">
                  <c:v>73.099999999999994</c:v>
                </c:pt>
                <c:pt idx="3" formatCode="0.0">
                  <c:v>73.8</c:v>
                </c:pt>
                <c:pt idx="4" formatCode="0.0">
                  <c:v>74.8</c:v>
                </c:pt>
                <c:pt idx="5" formatCode="0.0">
                  <c:v>74.2</c:v>
                </c:pt>
                <c:pt idx="6" formatCode="0.0">
                  <c:v>74</c:v>
                </c:pt>
                <c:pt idx="7" formatCode="0.0">
                  <c:v>75.3</c:v>
                </c:pt>
                <c:pt idx="8" formatCode="0.0">
                  <c:v>76.900000000000006</c:v>
                </c:pt>
              </c:numCache>
            </c:numRef>
          </c:val>
          <c:smooth val="1"/>
          <c:extLst>
            <c:ext xmlns:c16="http://schemas.microsoft.com/office/drawing/2014/chart" uri="{C3380CC4-5D6E-409C-BE32-E72D297353CC}">
              <c16:uniqueId val="{00000002-3603-4BE6-8C2E-0CB134D8B071}"/>
            </c:ext>
          </c:extLst>
        </c:ser>
        <c:ser>
          <c:idx val="1"/>
          <c:order val="1"/>
          <c:tx>
            <c:strRef>
              <c:f>Sheet1!$A$3</c:f>
              <c:strCache>
                <c:ptCount val="1"/>
                <c:pt idx="0">
                  <c:v>DE 25 A 64 AÑOS</c:v>
                </c:pt>
              </c:strCache>
            </c:strRef>
          </c:tx>
          <c:spPr>
            <a:ln w="38100">
              <a:solidFill>
                <a:srgbClr val="A5AAB4"/>
              </a:solidFill>
            </a:ln>
          </c:spPr>
          <c:marker>
            <c:symbol val="circle"/>
            <c:size val="12"/>
            <c:spPr>
              <a:solidFill>
                <a:srgbClr val="D7D3CE"/>
              </a:solidFill>
              <a:ln w="38100">
                <a:solidFill>
                  <a:srgbClr val="A5AAB4"/>
                </a:solidFill>
              </a:ln>
            </c:spPr>
          </c:marker>
          <c:dPt>
            <c:idx val="0"/>
            <c:bubble3D val="0"/>
            <c:spPr>
              <a:ln w="38100">
                <a:solidFill>
                  <a:srgbClr val="A5AAB4"/>
                </a:solidFill>
                <a:prstDash val="sysDot"/>
              </a:ln>
            </c:spPr>
            <c:extLst>
              <c:ext xmlns:c16="http://schemas.microsoft.com/office/drawing/2014/chart" uri="{C3380CC4-5D6E-409C-BE32-E72D297353CC}">
                <c16:uniqueId val="{00000003-9E52-4420-BCC6-D866893EE32C}"/>
              </c:ext>
            </c:extLst>
          </c:dPt>
          <c:dLbls>
            <c:numFmt formatCode="0.0&quot;%&quot;" sourceLinked="0"/>
            <c:spPr>
              <a:noFill/>
              <a:ln>
                <a:noFill/>
              </a:ln>
              <a:effectLst/>
            </c:spPr>
            <c:txPr>
              <a:bodyPr/>
              <a:lstStyle/>
              <a:p>
                <a:pPr>
                  <a:defRPr sz="1100">
                    <a:solidFill>
                      <a:srgbClr val="595959"/>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Sheet1!$B$1:$K$1</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Sheet1!$B$3:$K$3</c:f>
              <c:numCache>
                <c:formatCode>General</c:formatCode>
                <c:ptCount val="9"/>
                <c:pt idx="0">
                  <c:v>60.800000000000004</c:v>
                </c:pt>
                <c:pt idx="1">
                  <c:v>63.375</c:v>
                </c:pt>
                <c:pt idx="2">
                  <c:v>63.375</c:v>
                </c:pt>
                <c:pt idx="3" formatCode="0.0">
                  <c:v>65.849999999999994</c:v>
                </c:pt>
                <c:pt idx="4" formatCode="0.0">
                  <c:v>67.3</c:v>
                </c:pt>
                <c:pt idx="5" formatCode="0.0">
                  <c:v>67.024999999999991</c:v>
                </c:pt>
                <c:pt idx="6" formatCode="0.0">
                  <c:v>65.8</c:v>
                </c:pt>
                <c:pt idx="7" formatCode="0.0">
                  <c:v>66.2</c:v>
                </c:pt>
                <c:pt idx="8" formatCode="0.0">
                  <c:v>67</c:v>
                </c:pt>
              </c:numCache>
            </c:numRef>
          </c:val>
          <c:smooth val="1"/>
          <c:extLst>
            <c:ext xmlns:c16="http://schemas.microsoft.com/office/drawing/2014/chart" uri="{C3380CC4-5D6E-409C-BE32-E72D297353CC}">
              <c16:uniqueId val="{00000005-3603-4BE6-8C2E-0CB134D8B071}"/>
            </c:ext>
          </c:extLst>
        </c:ser>
        <c:ser>
          <c:idx val="3"/>
          <c:order val="2"/>
          <c:tx>
            <c:strRef>
              <c:f>Sheet1!$A$4</c:f>
              <c:strCache>
                <c:ptCount val="1"/>
                <c:pt idx="0">
                  <c:v>65 Y MÁS AÑOS</c:v>
                </c:pt>
              </c:strCache>
            </c:strRef>
          </c:tx>
          <c:spPr>
            <a:ln w="38100">
              <a:solidFill>
                <a:srgbClr val="4C5569"/>
              </a:solidFill>
            </a:ln>
          </c:spPr>
          <c:marker>
            <c:symbol val="circle"/>
            <c:size val="11"/>
            <c:spPr>
              <a:solidFill>
                <a:srgbClr val="D7D3CE"/>
              </a:solidFill>
              <a:ln w="38100">
                <a:solidFill>
                  <a:srgbClr val="4C5569"/>
                </a:solidFill>
              </a:ln>
            </c:spPr>
          </c:marker>
          <c:dPt>
            <c:idx val="0"/>
            <c:marker>
              <c:spPr>
                <a:solidFill>
                  <a:srgbClr val="D7D3CE"/>
                </a:solidFill>
                <a:ln w="38100">
                  <a:solidFill>
                    <a:srgbClr val="4C5569"/>
                  </a:solidFill>
                  <a:prstDash val="solid"/>
                </a:ln>
              </c:spPr>
            </c:marker>
            <c:bubble3D val="0"/>
            <c:spPr>
              <a:ln w="38100">
                <a:solidFill>
                  <a:srgbClr val="4C5569"/>
                </a:solidFill>
                <a:prstDash val="sysDot"/>
              </a:ln>
            </c:spPr>
            <c:extLst>
              <c:ext xmlns:c16="http://schemas.microsoft.com/office/drawing/2014/chart" uri="{C3380CC4-5D6E-409C-BE32-E72D297353CC}">
                <c16:uniqueId val="{00000005-9E52-4420-BCC6-D866893EE32C}"/>
              </c:ext>
            </c:extLst>
          </c:dPt>
          <c:dLbls>
            <c:dLbl>
              <c:idx val="7"/>
              <c:layout>
                <c:manualLayout>
                  <c:x val="-3.7006600275495648E-2"/>
                  <c:y val="-3.77942106543420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E52-4420-BCC6-D866893EE32C}"/>
                </c:ext>
              </c:extLst>
            </c:dLbl>
            <c:dLbl>
              <c:idx val="8"/>
              <c:layout>
                <c:manualLayout>
                  <c:x val="-3.1795125899826041E-2"/>
                  <c:y val="-3.45504256871807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F78-4EEA-8DD4-EEF6251E4DC9}"/>
                </c:ext>
              </c:extLst>
            </c:dLbl>
            <c:numFmt formatCode="0.0&quot;%&quot;" sourceLinked="0"/>
            <c:spPr>
              <a:noFill/>
              <a:ln>
                <a:noFill/>
              </a:ln>
              <a:effectLst/>
            </c:spPr>
            <c:txPr>
              <a:bodyPr wrap="square" lIns="38100" tIns="19050" rIns="38100" bIns="19050" anchor="ctr">
                <a:spAutoFit/>
              </a:bodyPr>
              <a:lstStyle/>
              <a:p>
                <a:pPr>
                  <a:defRPr sz="1200" b="0">
                    <a:solidFill>
                      <a:srgbClr val="4C5569"/>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Sheet1!$B$1:$K$1</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Sheet1!$B$4:$K$4</c:f>
              <c:numCache>
                <c:formatCode>General</c:formatCode>
                <c:ptCount val="9"/>
                <c:pt idx="0" formatCode="0.0">
                  <c:v>45</c:v>
                </c:pt>
                <c:pt idx="1">
                  <c:v>46.5</c:v>
                </c:pt>
                <c:pt idx="2">
                  <c:v>48.3</c:v>
                </c:pt>
                <c:pt idx="3" formatCode="0.0">
                  <c:v>49.2</c:v>
                </c:pt>
                <c:pt idx="4" formatCode="0.0">
                  <c:v>50.1</c:v>
                </c:pt>
                <c:pt idx="5" formatCode="0.0">
                  <c:v>51.9</c:v>
                </c:pt>
                <c:pt idx="6" formatCode="0.0">
                  <c:v>53.7</c:v>
                </c:pt>
                <c:pt idx="7" formatCode="0.0">
                  <c:v>55.6</c:v>
                </c:pt>
                <c:pt idx="8" formatCode="0.0">
                  <c:v>58</c:v>
                </c:pt>
              </c:numCache>
            </c:numRef>
          </c:val>
          <c:smooth val="1"/>
          <c:extLst>
            <c:ext xmlns:c16="http://schemas.microsoft.com/office/drawing/2014/chart" uri="{C3380CC4-5D6E-409C-BE32-E72D297353CC}">
              <c16:uniqueId val="{00000001-F2E3-49CE-A5F4-CA3C47062BF1}"/>
            </c:ext>
          </c:extLst>
        </c:ser>
        <c:dLbls>
          <c:showLegendKey val="0"/>
          <c:showVal val="0"/>
          <c:showCatName val="0"/>
          <c:showSerName val="0"/>
          <c:showPercent val="0"/>
          <c:showBubbleSize val="0"/>
        </c:dLbls>
        <c:marker val="1"/>
        <c:smooth val="0"/>
        <c:axId val="40639488"/>
        <c:axId val="40657664"/>
      </c:lineChart>
      <c:catAx>
        <c:axId val="40639488"/>
        <c:scaling>
          <c:orientation val="minMax"/>
        </c:scaling>
        <c:delete val="0"/>
        <c:axPos val="b"/>
        <c:numFmt formatCode="General" sourceLinked="1"/>
        <c:majorTickMark val="out"/>
        <c:minorTickMark val="none"/>
        <c:tickLblPos val="nextTo"/>
        <c:spPr>
          <a:ln/>
        </c:spPr>
        <c:txPr>
          <a:bodyPr rot="0" vert="horz"/>
          <a:lstStyle/>
          <a:p>
            <a:pPr>
              <a:defRPr sz="1200">
                <a:solidFill>
                  <a:schemeClr val="tx1">
                    <a:lumMod val="95000"/>
                    <a:lumOff val="5000"/>
                  </a:schemeClr>
                </a:solidFill>
                <a:latin typeface="Segoe UI" panose="020B0502040204020203" pitchFamily="34" charset="0"/>
                <a:cs typeface="Segoe UI" panose="020B0502040204020203" pitchFamily="34" charset="0"/>
              </a:defRPr>
            </a:pPr>
            <a:endParaRPr lang="es-ES"/>
          </a:p>
        </c:txPr>
        <c:crossAx val="40657664"/>
        <c:crosses val="autoZero"/>
        <c:auto val="1"/>
        <c:lblAlgn val="ctr"/>
        <c:lblOffset val="100"/>
        <c:tickLblSkip val="1"/>
        <c:tickMarkSkip val="1"/>
        <c:noMultiLvlLbl val="0"/>
      </c:catAx>
      <c:valAx>
        <c:axId val="40657664"/>
        <c:scaling>
          <c:orientation val="minMax"/>
          <c:max val="80"/>
          <c:min val="30"/>
        </c:scaling>
        <c:delete val="1"/>
        <c:axPos val="l"/>
        <c:numFmt formatCode="#,##0" sourceLinked="0"/>
        <c:majorTickMark val="out"/>
        <c:minorTickMark val="none"/>
        <c:tickLblPos val="nextTo"/>
        <c:crossAx val="40639488"/>
        <c:crosses val="autoZero"/>
        <c:crossBetween val="between"/>
      </c:valAx>
    </c:plotArea>
    <c:legend>
      <c:legendPos val="r"/>
      <c:layout>
        <c:manualLayout>
          <c:xMode val="edge"/>
          <c:yMode val="edge"/>
          <c:x val="0.32264184163356907"/>
          <c:y val="4.8090488932133316E-2"/>
          <c:w val="0.39785371416631937"/>
          <c:h val="6.3536852347360742E-2"/>
        </c:manualLayout>
      </c:layout>
      <c:overlay val="0"/>
      <c:txPr>
        <a:bodyPr/>
        <a:lstStyle/>
        <a:p>
          <a:pPr>
            <a:defRPr sz="1100">
              <a:latin typeface="Segoe UI" panose="020B0502040204020203" pitchFamily="34" charset="0"/>
              <a:cs typeface="Segoe UI" panose="020B0502040204020203" pitchFamily="34" charset="0"/>
            </a:defRPr>
          </a:pPr>
          <a:endParaRPr lang="es-ES"/>
        </a:p>
      </c:txPr>
    </c:legend>
    <c:plotVisOnly val="1"/>
    <c:dispBlanksAs val="gap"/>
    <c:showDLblsOverMax val="0"/>
  </c:chart>
  <c:txPr>
    <a:bodyPr/>
    <a:lstStyle/>
    <a:p>
      <a:pPr>
        <a:defRPr sz="1800"/>
      </a:pPr>
      <a:endParaRPr lang="es-E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5.3377819298011477E-2"/>
          <c:y val="0.23269725127706153"/>
          <c:w val="0.93660394145647052"/>
          <c:h val="0.59516536122597907"/>
        </c:manualLayout>
      </c:layout>
      <c:lineChart>
        <c:grouping val="standard"/>
        <c:varyColors val="0"/>
        <c:ser>
          <c:idx val="0"/>
          <c:order val="0"/>
          <c:tx>
            <c:strRef>
              <c:f>Sheet1!$A$2</c:f>
              <c:strCache>
                <c:ptCount val="1"/>
                <c:pt idx="0">
                  <c:v>HASTA PRIMARIOS</c:v>
                </c:pt>
              </c:strCache>
            </c:strRef>
          </c:tx>
          <c:spPr>
            <a:ln w="38100">
              <a:solidFill>
                <a:srgbClr val="E0C9A0"/>
              </a:solidFill>
            </a:ln>
          </c:spPr>
          <c:marker>
            <c:symbol val="circle"/>
            <c:size val="12"/>
            <c:spPr>
              <a:solidFill>
                <a:srgbClr val="D7D3CE"/>
              </a:solidFill>
              <a:ln w="38100">
                <a:solidFill>
                  <a:srgbClr val="E0C9A0"/>
                </a:solidFill>
              </a:ln>
            </c:spPr>
          </c:marker>
          <c:dPt>
            <c:idx val="0"/>
            <c:bubble3D val="0"/>
            <c:spPr>
              <a:ln w="38100">
                <a:solidFill>
                  <a:srgbClr val="E0C9A0"/>
                </a:solidFill>
                <a:prstDash val="sysDot"/>
              </a:ln>
            </c:spPr>
            <c:extLst>
              <c:ext xmlns:c16="http://schemas.microsoft.com/office/drawing/2014/chart" uri="{C3380CC4-5D6E-409C-BE32-E72D297353CC}">
                <c16:uniqueId val="{00000001-F012-4543-9A0C-663A9549A2EF}"/>
              </c:ext>
            </c:extLst>
          </c:dPt>
          <c:dLbls>
            <c:numFmt formatCode="0.0&quot;%&quot;" sourceLinked="0"/>
            <c:spPr>
              <a:noFill/>
              <a:ln>
                <a:noFill/>
              </a:ln>
              <a:effectLst/>
            </c:spPr>
            <c:txPr>
              <a:bodyPr/>
              <a:lstStyle/>
              <a:p>
                <a:pPr>
                  <a:defRPr sz="1100">
                    <a:solidFill>
                      <a:srgbClr val="C47550"/>
                    </a:solidFill>
                    <a:latin typeface="Segoe UI" panose="020B0502040204020203" pitchFamily="34" charset="0"/>
                    <a:cs typeface="Segoe UI" panose="020B0502040204020203" pitchFamily="34" charset="0"/>
                  </a:defRPr>
                </a:pPr>
                <a:endParaRPr lang="es-E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Sheet1!$B$1:$K$1</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Sheet1!$B$2:$K$2</c:f>
              <c:numCache>
                <c:formatCode>General</c:formatCode>
                <c:ptCount val="9"/>
                <c:pt idx="0">
                  <c:v>37.6</c:v>
                </c:pt>
                <c:pt idx="1">
                  <c:v>38.4</c:v>
                </c:pt>
                <c:pt idx="2">
                  <c:v>39.5</c:v>
                </c:pt>
                <c:pt idx="3">
                  <c:v>39.6</c:v>
                </c:pt>
                <c:pt idx="4">
                  <c:v>39.799999999999997</c:v>
                </c:pt>
                <c:pt idx="5">
                  <c:v>37.700000000000003</c:v>
                </c:pt>
                <c:pt idx="6">
                  <c:v>37.1</c:v>
                </c:pt>
                <c:pt idx="7">
                  <c:v>39.5</c:v>
                </c:pt>
                <c:pt idx="8">
                  <c:v>41.9</c:v>
                </c:pt>
              </c:numCache>
            </c:numRef>
          </c:val>
          <c:smooth val="1"/>
          <c:extLst>
            <c:ext xmlns:c16="http://schemas.microsoft.com/office/drawing/2014/chart" uri="{C3380CC4-5D6E-409C-BE32-E72D297353CC}">
              <c16:uniqueId val="{00000002-3603-4BE6-8C2E-0CB134D8B071}"/>
            </c:ext>
          </c:extLst>
        </c:ser>
        <c:ser>
          <c:idx val="1"/>
          <c:order val="1"/>
          <c:tx>
            <c:strRef>
              <c:f>Sheet1!$A$3</c:f>
              <c:strCache>
                <c:ptCount val="1"/>
                <c:pt idx="0">
                  <c:v>SECUNDARIOS</c:v>
                </c:pt>
              </c:strCache>
            </c:strRef>
          </c:tx>
          <c:spPr>
            <a:ln w="38100">
              <a:solidFill>
                <a:srgbClr val="C47550">
                  <a:alpha val="50196"/>
                </a:srgbClr>
              </a:solidFill>
            </a:ln>
          </c:spPr>
          <c:marker>
            <c:symbol val="circle"/>
            <c:size val="12"/>
            <c:spPr>
              <a:solidFill>
                <a:srgbClr val="F2E9D8"/>
              </a:solidFill>
              <a:ln w="38100">
                <a:solidFill>
                  <a:srgbClr val="C47550">
                    <a:alpha val="50196"/>
                  </a:srgbClr>
                </a:solidFill>
              </a:ln>
            </c:spPr>
          </c:marker>
          <c:dPt>
            <c:idx val="0"/>
            <c:bubble3D val="0"/>
            <c:spPr>
              <a:ln w="38100">
                <a:solidFill>
                  <a:srgbClr val="C47550">
                    <a:alpha val="50196"/>
                  </a:srgbClr>
                </a:solidFill>
                <a:prstDash val="sysDot"/>
              </a:ln>
            </c:spPr>
            <c:extLst>
              <c:ext xmlns:c16="http://schemas.microsoft.com/office/drawing/2014/chart" uri="{C3380CC4-5D6E-409C-BE32-E72D297353CC}">
                <c16:uniqueId val="{00000003-F012-4543-9A0C-663A9549A2EF}"/>
              </c:ext>
            </c:extLst>
          </c:dPt>
          <c:dLbls>
            <c:numFmt formatCode="0.0&quot;%&quot;" sourceLinked="0"/>
            <c:spPr>
              <a:noFill/>
              <a:ln>
                <a:noFill/>
              </a:ln>
              <a:effectLst/>
            </c:spPr>
            <c:txPr>
              <a:bodyPr/>
              <a:lstStyle/>
              <a:p>
                <a:pPr>
                  <a:defRPr sz="1100">
                    <a:solidFill>
                      <a:srgbClr val="C47550"/>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Sheet1!$B$1:$K$1</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Sheet1!$B$3:$K$3</c:f>
              <c:numCache>
                <c:formatCode>General</c:formatCode>
                <c:ptCount val="9"/>
                <c:pt idx="0">
                  <c:v>56.8</c:v>
                </c:pt>
                <c:pt idx="1">
                  <c:v>59.2</c:v>
                </c:pt>
                <c:pt idx="2">
                  <c:v>59.5</c:v>
                </c:pt>
                <c:pt idx="3">
                  <c:v>61.4</c:v>
                </c:pt>
                <c:pt idx="4">
                  <c:v>61.8</c:v>
                </c:pt>
                <c:pt idx="5">
                  <c:v>61</c:v>
                </c:pt>
                <c:pt idx="6">
                  <c:v>60.5</c:v>
                </c:pt>
                <c:pt idx="7">
                  <c:v>61.1</c:v>
                </c:pt>
                <c:pt idx="8">
                  <c:v>63.1</c:v>
                </c:pt>
              </c:numCache>
            </c:numRef>
          </c:val>
          <c:smooth val="1"/>
          <c:extLst>
            <c:ext xmlns:c16="http://schemas.microsoft.com/office/drawing/2014/chart" uri="{C3380CC4-5D6E-409C-BE32-E72D297353CC}">
              <c16:uniqueId val="{00000005-3603-4BE6-8C2E-0CB134D8B071}"/>
            </c:ext>
          </c:extLst>
        </c:ser>
        <c:ser>
          <c:idx val="3"/>
          <c:order val="2"/>
          <c:tx>
            <c:strRef>
              <c:f>Sheet1!$A$4</c:f>
              <c:strCache>
                <c:ptCount val="1"/>
                <c:pt idx="0">
                  <c:v>UNIVERSITARIOS</c:v>
                </c:pt>
              </c:strCache>
            </c:strRef>
          </c:tx>
          <c:spPr>
            <a:ln w="38100">
              <a:solidFill>
                <a:srgbClr val="C47550"/>
              </a:solidFill>
            </a:ln>
          </c:spPr>
          <c:marker>
            <c:symbol val="circle"/>
            <c:size val="11"/>
            <c:spPr>
              <a:solidFill>
                <a:srgbClr val="D7D3CE"/>
              </a:solidFill>
              <a:ln w="38100">
                <a:solidFill>
                  <a:srgbClr val="C47550"/>
                </a:solidFill>
              </a:ln>
            </c:spPr>
          </c:marker>
          <c:dPt>
            <c:idx val="0"/>
            <c:bubble3D val="0"/>
            <c:spPr>
              <a:ln w="38100">
                <a:solidFill>
                  <a:srgbClr val="C47550"/>
                </a:solidFill>
                <a:prstDash val="sysDot"/>
              </a:ln>
            </c:spPr>
            <c:extLst>
              <c:ext xmlns:c16="http://schemas.microsoft.com/office/drawing/2014/chart" uri="{C3380CC4-5D6E-409C-BE32-E72D297353CC}">
                <c16:uniqueId val="{00000005-F012-4543-9A0C-663A9549A2EF}"/>
              </c:ext>
            </c:extLst>
          </c:dPt>
          <c:dLbls>
            <c:numFmt formatCode="0.0&quot;%&quot;" sourceLinked="0"/>
            <c:spPr>
              <a:noFill/>
              <a:ln>
                <a:noFill/>
              </a:ln>
              <a:effectLst/>
            </c:spPr>
            <c:txPr>
              <a:bodyPr wrap="square" lIns="38100" tIns="19050" rIns="38100" bIns="19050" anchor="ctr">
                <a:spAutoFit/>
              </a:bodyPr>
              <a:lstStyle/>
              <a:p>
                <a:pPr>
                  <a:defRPr sz="1200" b="0">
                    <a:solidFill>
                      <a:srgbClr val="C47550"/>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Sheet1!$B$1:$K$1</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Sheet1!$B$4:$K$4</c:f>
              <c:numCache>
                <c:formatCode>General</c:formatCode>
                <c:ptCount val="9"/>
                <c:pt idx="0">
                  <c:v>80.7</c:v>
                </c:pt>
                <c:pt idx="1">
                  <c:v>82.8</c:v>
                </c:pt>
                <c:pt idx="2">
                  <c:v>83.3</c:v>
                </c:pt>
                <c:pt idx="3">
                  <c:v>85.7</c:v>
                </c:pt>
                <c:pt idx="4">
                  <c:v>85.9</c:v>
                </c:pt>
                <c:pt idx="5">
                  <c:v>86.2</c:v>
                </c:pt>
                <c:pt idx="6">
                  <c:v>85.1</c:v>
                </c:pt>
                <c:pt idx="7">
                  <c:v>84.4</c:v>
                </c:pt>
                <c:pt idx="8">
                  <c:v>82.2</c:v>
                </c:pt>
              </c:numCache>
            </c:numRef>
          </c:val>
          <c:smooth val="1"/>
          <c:extLst>
            <c:ext xmlns:c16="http://schemas.microsoft.com/office/drawing/2014/chart" uri="{C3380CC4-5D6E-409C-BE32-E72D297353CC}">
              <c16:uniqueId val="{00000001-F2E3-49CE-A5F4-CA3C47062BF1}"/>
            </c:ext>
          </c:extLst>
        </c:ser>
        <c:dLbls>
          <c:showLegendKey val="0"/>
          <c:showVal val="0"/>
          <c:showCatName val="0"/>
          <c:showSerName val="0"/>
          <c:showPercent val="0"/>
          <c:showBubbleSize val="0"/>
        </c:dLbls>
        <c:marker val="1"/>
        <c:smooth val="0"/>
        <c:axId val="40639488"/>
        <c:axId val="40657664"/>
      </c:lineChart>
      <c:catAx>
        <c:axId val="40639488"/>
        <c:scaling>
          <c:orientation val="minMax"/>
        </c:scaling>
        <c:delete val="0"/>
        <c:axPos val="b"/>
        <c:numFmt formatCode="General" sourceLinked="1"/>
        <c:majorTickMark val="out"/>
        <c:minorTickMark val="none"/>
        <c:tickLblPos val="nextTo"/>
        <c:spPr>
          <a:ln/>
        </c:spPr>
        <c:txPr>
          <a:bodyPr rot="0" vert="horz"/>
          <a:lstStyle/>
          <a:p>
            <a:pPr>
              <a:defRPr sz="1200">
                <a:solidFill>
                  <a:schemeClr val="tx1">
                    <a:lumMod val="95000"/>
                    <a:lumOff val="5000"/>
                  </a:schemeClr>
                </a:solidFill>
                <a:latin typeface="Segoe UI" panose="020B0502040204020203" pitchFamily="34" charset="0"/>
                <a:cs typeface="Segoe UI" panose="020B0502040204020203" pitchFamily="34" charset="0"/>
              </a:defRPr>
            </a:pPr>
            <a:endParaRPr lang="es-ES"/>
          </a:p>
        </c:txPr>
        <c:crossAx val="40657664"/>
        <c:crosses val="autoZero"/>
        <c:auto val="1"/>
        <c:lblAlgn val="ctr"/>
        <c:lblOffset val="100"/>
        <c:tickLblSkip val="1"/>
        <c:tickMarkSkip val="1"/>
        <c:noMultiLvlLbl val="0"/>
      </c:catAx>
      <c:valAx>
        <c:axId val="40657664"/>
        <c:scaling>
          <c:orientation val="minMax"/>
          <c:max val="100"/>
          <c:min val="0"/>
        </c:scaling>
        <c:delete val="1"/>
        <c:axPos val="l"/>
        <c:numFmt formatCode="#,##0" sourceLinked="0"/>
        <c:majorTickMark val="out"/>
        <c:minorTickMark val="none"/>
        <c:tickLblPos val="nextTo"/>
        <c:crossAx val="40639488"/>
        <c:crosses val="autoZero"/>
        <c:crossBetween val="between"/>
      </c:valAx>
    </c:plotArea>
    <c:legend>
      <c:legendPos val="r"/>
      <c:layout>
        <c:manualLayout>
          <c:xMode val="edge"/>
          <c:yMode val="edge"/>
          <c:x val="0.33191999745763917"/>
          <c:y val="6.2918997810751637E-2"/>
          <c:w val="0.46205261664084735"/>
          <c:h val="6.3536852347360742E-2"/>
        </c:manualLayout>
      </c:layout>
      <c:overlay val="0"/>
      <c:txPr>
        <a:bodyPr/>
        <a:lstStyle/>
        <a:p>
          <a:pPr>
            <a:defRPr sz="1100">
              <a:latin typeface="Segoe UI" panose="020B0502040204020203" pitchFamily="34" charset="0"/>
              <a:cs typeface="Segoe UI" panose="020B0502040204020203" pitchFamily="34" charset="0"/>
            </a:defRPr>
          </a:pPr>
          <a:endParaRPr lang="es-ES"/>
        </a:p>
      </c:txPr>
    </c:legend>
    <c:plotVisOnly val="1"/>
    <c:dispBlanksAs val="gap"/>
    <c:showDLblsOverMax val="0"/>
  </c:chart>
  <c:txPr>
    <a:bodyPr/>
    <a:lstStyle/>
    <a:p>
      <a:pPr>
        <a:defRPr sz="1800"/>
      </a:pPr>
      <a:endParaRPr lang="es-E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9"/>
    </mc:Choice>
    <mc:Fallback>
      <c:style val="19"/>
    </mc:Fallback>
  </mc:AlternateContent>
  <c:chart>
    <c:autoTitleDeleted val="1"/>
    <c:plotArea>
      <c:layout>
        <c:manualLayout>
          <c:layoutTarget val="inner"/>
          <c:xMode val="edge"/>
          <c:yMode val="edge"/>
          <c:x val="2.3558711107468534E-2"/>
          <c:y val="2.5890507431706202E-2"/>
          <c:w val="0.63089820687075393"/>
          <c:h val="0.94821898513658776"/>
        </c:manualLayout>
      </c:layout>
      <c:barChart>
        <c:barDir val="bar"/>
        <c:grouping val="clustered"/>
        <c:varyColors val="0"/>
        <c:ser>
          <c:idx val="0"/>
          <c:order val="0"/>
          <c:tx>
            <c:strRef>
              <c:f>Hoja1!$B$1</c:f>
              <c:strCache>
                <c:ptCount val="1"/>
                <c:pt idx="0">
                  <c:v>Columna1</c:v>
                </c:pt>
              </c:strCache>
            </c:strRef>
          </c:tx>
          <c:spPr>
            <a:solidFill>
              <a:schemeClr val="accent3">
                <a:lumMod val="40000"/>
                <a:lumOff val="60000"/>
              </a:schemeClr>
            </a:solidFill>
            <a:effectLst/>
          </c:spPr>
          <c:invertIfNegative val="0"/>
          <c:dPt>
            <c:idx val="0"/>
            <c:invertIfNegative val="0"/>
            <c:bubble3D val="0"/>
            <c:spPr>
              <a:solidFill>
                <a:srgbClr val="1F2A44"/>
              </a:solidFill>
              <a:effectLst/>
            </c:spPr>
            <c:extLst>
              <c:ext xmlns:c16="http://schemas.microsoft.com/office/drawing/2014/chart" uri="{C3380CC4-5D6E-409C-BE32-E72D297353CC}">
                <c16:uniqueId val="{00000001-2E0D-491D-BD90-FDFCDC2DEF4B}"/>
              </c:ext>
            </c:extLst>
          </c:dPt>
          <c:dPt>
            <c:idx val="1"/>
            <c:invertIfNegative val="0"/>
            <c:bubble3D val="0"/>
            <c:spPr>
              <a:solidFill>
                <a:srgbClr val="475065"/>
              </a:solidFill>
              <a:effectLst/>
            </c:spPr>
            <c:extLst>
              <c:ext xmlns:c16="http://schemas.microsoft.com/office/drawing/2014/chart" uri="{C3380CC4-5D6E-409C-BE32-E72D297353CC}">
                <c16:uniqueId val="{00000003-2E0D-491D-BD90-FDFCDC2DEF4B}"/>
              </c:ext>
            </c:extLst>
          </c:dPt>
          <c:dPt>
            <c:idx val="2"/>
            <c:invertIfNegative val="0"/>
            <c:bubble3D val="0"/>
            <c:spPr>
              <a:solidFill>
                <a:srgbClr val="475065">
                  <a:alpha val="80000"/>
                </a:srgbClr>
              </a:solidFill>
              <a:effectLst/>
            </c:spPr>
            <c:extLst>
              <c:ext xmlns:c16="http://schemas.microsoft.com/office/drawing/2014/chart" uri="{C3380CC4-5D6E-409C-BE32-E72D297353CC}">
                <c16:uniqueId val="{00000005-2E0D-491D-BD90-FDFCDC2DEF4B}"/>
              </c:ext>
            </c:extLst>
          </c:dPt>
          <c:dPt>
            <c:idx val="3"/>
            <c:invertIfNegative val="0"/>
            <c:bubble3D val="0"/>
            <c:spPr>
              <a:solidFill>
                <a:srgbClr val="6C7384"/>
              </a:solidFill>
              <a:effectLst/>
            </c:spPr>
            <c:extLst>
              <c:ext xmlns:c16="http://schemas.microsoft.com/office/drawing/2014/chart" uri="{C3380CC4-5D6E-409C-BE32-E72D297353CC}">
                <c16:uniqueId val="{00000007-2E0D-491D-BD90-FDFCDC2DEF4B}"/>
              </c:ext>
            </c:extLst>
          </c:dPt>
          <c:dPt>
            <c:idx val="4"/>
            <c:invertIfNegative val="0"/>
            <c:bubble3D val="0"/>
            <c:spPr>
              <a:solidFill>
                <a:srgbClr val="6C7384"/>
              </a:solidFill>
              <a:effectLst/>
            </c:spPr>
            <c:extLst>
              <c:ext xmlns:c16="http://schemas.microsoft.com/office/drawing/2014/chart" uri="{C3380CC4-5D6E-409C-BE32-E72D297353CC}">
                <c16:uniqueId val="{00000009-2E0D-491D-BD90-FDFCDC2DEF4B}"/>
              </c:ext>
            </c:extLst>
          </c:dPt>
          <c:dPt>
            <c:idx val="5"/>
            <c:invertIfNegative val="0"/>
            <c:bubble3D val="0"/>
            <c:spPr>
              <a:solidFill>
                <a:schemeClr val="bg1">
                  <a:alpha val="60000"/>
                </a:schemeClr>
              </a:solidFill>
              <a:ln w="19050">
                <a:solidFill>
                  <a:schemeClr val="accent2">
                    <a:lumMod val="75000"/>
                  </a:schemeClr>
                </a:solidFill>
              </a:ln>
              <a:effectLst/>
            </c:spPr>
            <c:extLst>
              <c:ext xmlns:c16="http://schemas.microsoft.com/office/drawing/2014/chart" uri="{C3380CC4-5D6E-409C-BE32-E72D297353CC}">
                <c16:uniqueId val="{0000000B-2E0D-491D-BD90-FDFCDC2DEF4B}"/>
              </c:ext>
            </c:extLst>
          </c:dPt>
          <c:dPt>
            <c:idx val="6"/>
            <c:invertIfNegative val="0"/>
            <c:bubble3D val="0"/>
            <c:spPr>
              <a:solidFill>
                <a:srgbClr val="DCD7CA"/>
              </a:solidFill>
              <a:ln w="19050">
                <a:solidFill>
                  <a:schemeClr val="bg1"/>
                </a:solidFill>
              </a:ln>
              <a:effectLst/>
            </c:spPr>
            <c:extLst>
              <c:ext xmlns:c16="http://schemas.microsoft.com/office/drawing/2014/chart" uri="{C3380CC4-5D6E-409C-BE32-E72D297353CC}">
                <c16:uniqueId val="{0000000D-2E0D-491D-BD90-FDFCDC2DEF4B}"/>
              </c:ext>
            </c:extLst>
          </c:dPt>
          <c:dPt>
            <c:idx val="7"/>
            <c:invertIfNegative val="0"/>
            <c:bubble3D val="0"/>
            <c:spPr>
              <a:solidFill>
                <a:srgbClr val="EBE8E0"/>
              </a:solidFill>
              <a:ln>
                <a:noFill/>
              </a:ln>
              <a:effectLst/>
            </c:spPr>
            <c:extLst>
              <c:ext xmlns:c16="http://schemas.microsoft.com/office/drawing/2014/chart" uri="{C3380CC4-5D6E-409C-BE32-E72D297353CC}">
                <c16:uniqueId val="{0000000F-2E0D-491D-BD90-FDFCDC2DEF4B}"/>
              </c:ext>
            </c:extLst>
          </c:dPt>
          <c:dPt>
            <c:idx val="8"/>
            <c:invertIfNegative val="0"/>
            <c:bubble3D val="0"/>
            <c:spPr>
              <a:solidFill>
                <a:srgbClr val="EBE8E0"/>
              </a:solidFill>
              <a:ln w="28575">
                <a:noFill/>
              </a:ln>
              <a:effectLst/>
            </c:spPr>
            <c:extLst>
              <c:ext xmlns:c16="http://schemas.microsoft.com/office/drawing/2014/chart" uri="{C3380CC4-5D6E-409C-BE32-E72D297353CC}">
                <c16:uniqueId val="{00000011-2E0D-491D-BD90-FDFCDC2DEF4B}"/>
              </c:ext>
            </c:extLst>
          </c:dPt>
          <c:dPt>
            <c:idx val="9"/>
            <c:invertIfNegative val="0"/>
            <c:bubble3D val="0"/>
            <c:spPr>
              <a:solidFill>
                <a:srgbClr val="EBE8E0"/>
              </a:solidFill>
              <a:ln w="28575">
                <a:noFill/>
              </a:ln>
              <a:effectLst/>
            </c:spPr>
            <c:extLst>
              <c:ext xmlns:c16="http://schemas.microsoft.com/office/drawing/2014/chart" uri="{C3380CC4-5D6E-409C-BE32-E72D297353CC}">
                <c16:uniqueId val="{00000013-2E0D-491D-BD90-FDFCDC2DEF4B}"/>
              </c:ext>
            </c:extLst>
          </c:dPt>
          <c:dPt>
            <c:idx val="10"/>
            <c:invertIfNegative val="0"/>
            <c:bubble3D val="0"/>
            <c:spPr>
              <a:solidFill>
                <a:srgbClr val="E8E8E8"/>
              </a:solidFill>
              <a:effectLst/>
            </c:spPr>
            <c:extLst>
              <c:ext xmlns:c16="http://schemas.microsoft.com/office/drawing/2014/chart" uri="{C3380CC4-5D6E-409C-BE32-E72D297353CC}">
                <c16:uniqueId val="{00000015-2E0D-491D-BD90-FDFCDC2DEF4B}"/>
              </c:ext>
            </c:extLst>
          </c:dPt>
          <c:dPt>
            <c:idx val="11"/>
            <c:invertIfNegative val="0"/>
            <c:bubble3D val="0"/>
            <c:spPr>
              <a:solidFill>
                <a:srgbClr val="E8E8E8"/>
              </a:solidFill>
              <a:effectLst/>
            </c:spPr>
            <c:extLst>
              <c:ext xmlns:c16="http://schemas.microsoft.com/office/drawing/2014/chart" uri="{C3380CC4-5D6E-409C-BE32-E72D297353CC}">
                <c16:uniqueId val="{00000017-2E0D-491D-BD90-FDFCDC2DEF4B}"/>
              </c:ext>
            </c:extLst>
          </c:dPt>
          <c:dPt>
            <c:idx val="12"/>
            <c:invertIfNegative val="0"/>
            <c:bubble3D val="0"/>
            <c:spPr>
              <a:solidFill>
                <a:srgbClr val="D1D1D1"/>
              </a:solidFill>
              <a:effectLst/>
            </c:spPr>
            <c:extLst>
              <c:ext xmlns:c16="http://schemas.microsoft.com/office/drawing/2014/chart" uri="{C3380CC4-5D6E-409C-BE32-E72D297353CC}">
                <c16:uniqueId val="{00000019-2E0D-491D-BD90-FDFCDC2DEF4B}"/>
              </c:ext>
            </c:extLst>
          </c:dPt>
          <c:dPt>
            <c:idx val="13"/>
            <c:invertIfNegative val="0"/>
            <c:bubble3D val="0"/>
            <c:spPr>
              <a:solidFill>
                <a:srgbClr val="D1D1D1"/>
              </a:solidFill>
              <a:effectLst/>
            </c:spPr>
            <c:extLst>
              <c:ext xmlns:c16="http://schemas.microsoft.com/office/drawing/2014/chart" uri="{C3380CC4-5D6E-409C-BE32-E72D297353CC}">
                <c16:uniqueId val="{0000001B-2E0D-491D-BD90-FDFCDC2DEF4B}"/>
              </c:ext>
            </c:extLst>
          </c:dPt>
          <c:dPt>
            <c:idx val="14"/>
            <c:invertIfNegative val="0"/>
            <c:bubble3D val="0"/>
            <c:spPr>
              <a:solidFill>
                <a:srgbClr val="D1D1D1"/>
              </a:solidFill>
              <a:effectLst/>
            </c:spPr>
            <c:extLst>
              <c:ext xmlns:c16="http://schemas.microsoft.com/office/drawing/2014/chart" uri="{C3380CC4-5D6E-409C-BE32-E72D297353CC}">
                <c16:uniqueId val="{0000001D-2E0D-491D-BD90-FDFCDC2DEF4B}"/>
              </c:ext>
            </c:extLst>
          </c:dPt>
          <c:dPt>
            <c:idx val="15"/>
            <c:invertIfNegative val="0"/>
            <c:bubble3D val="0"/>
            <c:spPr>
              <a:solidFill>
                <a:srgbClr val="ADADAD"/>
              </a:solidFill>
              <a:effectLst/>
            </c:spPr>
            <c:extLst>
              <c:ext xmlns:c16="http://schemas.microsoft.com/office/drawing/2014/chart" uri="{C3380CC4-5D6E-409C-BE32-E72D297353CC}">
                <c16:uniqueId val="{0000001F-2E0D-491D-BD90-FDFCDC2DEF4B}"/>
              </c:ext>
            </c:extLst>
          </c:dPt>
          <c:dPt>
            <c:idx val="16"/>
            <c:invertIfNegative val="0"/>
            <c:bubble3D val="0"/>
            <c:spPr>
              <a:solidFill>
                <a:srgbClr val="ADADAD"/>
              </a:solidFill>
              <a:effectLst/>
            </c:spPr>
            <c:extLst>
              <c:ext xmlns:c16="http://schemas.microsoft.com/office/drawing/2014/chart" uri="{C3380CC4-5D6E-409C-BE32-E72D297353CC}">
                <c16:uniqueId val="{00000021-2E0D-491D-BD90-FDFCDC2DEF4B}"/>
              </c:ext>
            </c:extLst>
          </c:dPt>
          <c:dPt>
            <c:idx val="17"/>
            <c:invertIfNegative val="0"/>
            <c:bubble3D val="0"/>
            <c:spPr>
              <a:solidFill>
                <a:srgbClr val="848484"/>
              </a:solidFill>
              <a:effectLst/>
            </c:spPr>
            <c:extLst>
              <c:ext xmlns:c16="http://schemas.microsoft.com/office/drawing/2014/chart" uri="{C3380CC4-5D6E-409C-BE32-E72D297353CC}">
                <c16:uniqueId val="{00000023-2E0D-491D-BD90-FDFCDC2DEF4B}"/>
              </c:ext>
            </c:extLst>
          </c:dPt>
          <c:dLbls>
            <c:dLbl>
              <c:idx val="5"/>
              <c:numFmt formatCode="0.0&quot;%&quot;" sourceLinked="0"/>
              <c:spPr>
                <a:noFill/>
                <a:ln>
                  <a:noFill/>
                </a:ln>
                <a:effectLst/>
              </c:spPr>
              <c:txPr>
                <a:bodyPr/>
                <a:lstStyle/>
                <a:p>
                  <a:pPr>
                    <a:defRPr b="1">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B-2E0D-491D-BD90-FDFCDC2DEF4B}"/>
                </c:ext>
              </c:extLst>
            </c:dLbl>
            <c:dLbl>
              <c:idx val="6"/>
              <c:numFmt formatCode="0.0&quot;%&quot;" sourceLinked="0"/>
              <c:spPr>
                <a:noFill/>
                <a:ln>
                  <a:noFill/>
                </a:ln>
                <a:effectLst/>
              </c:spPr>
              <c:txPr>
                <a:bodyPr/>
                <a:lstStyle/>
                <a:p>
                  <a:pPr>
                    <a:defRPr b="0">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D-2E0D-491D-BD90-FDFCDC2DEF4B}"/>
                </c:ext>
              </c:extLst>
            </c:dLbl>
            <c:dLbl>
              <c:idx val="8"/>
              <c:numFmt formatCode="0.0&quot;%&quot;" sourceLinked="0"/>
              <c:spPr/>
              <c:txPr>
                <a:bodyPr/>
                <a:lstStyle/>
                <a:p>
                  <a:pPr>
                    <a:defRPr>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11-2E0D-491D-BD90-FDFCDC2DEF4B}"/>
                </c:ext>
              </c:extLst>
            </c:dLbl>
            <c:numFmt formatCode="0.0&quot;%&quot;" sourceLinked="0"/>
            <c:spPr>
              <a:noFill/>
              <a:ln>
                <a:noFill/>
              </a:ln>
              <a:effectLst/>
            </c:spPr>
            <c:txPr>
              <a:bodyPr/>
              <a:lstStyle/>
              <a:p>
                <a:pPr>
                  <a:defRPr>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Hoja1!$A$2:$A$19</c:f>
              <c:strCache>
                <c:ptCount val="18"/>
                <c:pt idx="0">
                  <c:v>MADRID</c:v>
                </c:pt>
                <c:pt idx="1">
                  <c:v>PAIS VASCO</c:v>
                </c:pt>
                <c:pt idx="2">
                  <c:v>CATALUÑA</c:v>
                </c:pt>
                <c:pt idx="3">
                  <c:v>NAVARRA</c:v>
                </c:pt>
                <c:pt idx="4">
                  <c:v>RIOJA</c:v>
                </c:pt>
                <c:pt idx="5">
                  <c:v>Media ESPAÑA</c:v>
                </c:pt>
                <c:pt idx="6">
                  <c:v>ARAGON</c:v>
                </c:pt>
                <c:pt idx="7">
                  <c:v>GALICIA</c:v>
                </c:pt>
                <c:pt idx="8">
                  <c:v>C VALENCIANA</c:v>
                </c:pt>
                <c:pt idx="9">
                  <c:v>ASTURIAS</c:v>
                </c:pt>
                <c:pt idx="10">
                  <c:v>CASTILLA LEON</c:v>
                </c:pt>
                <c:pt idx="11">
                  <c:v>ANDALUCIA</c:v>
                </c:pt>
                <c:pt idx="12">
                  <c:v>MURCIA</c:v>
                </c:pt>
                <c:pt idx="13">
                  <c:v>CASTILLA LA MANCHA</c:v>
                </c:pt>
                <c:pt idx="14">
                  <c:v>BALEARES</c:v>
                </c:pt>
                <c:pt idx="15">
                  <c:v>CANARIAS</c:v>
                </c:pt>
                <c:pt idx="16">
                  <c:v>CANTABRIA</c:v>
                </c:pt>
                <c:pt idx="17">
                  <c:v>EXTREMADURA</c:v>
                </c:pt>
              </c:strCache>
            </c:strRef>
          </c:cat>
          <c:val>
            <c:numRef>
              <c:f>Hoja1!$B$2:$B$19</c:f>
              <c:numCache>
                <c:formatCode>0.0</c:formatCode>
                <c:ptCount val="18"/>
                <c:pt idx="0">
                  <c:v>72.8</c:v>
                </c:pt>
                <c:pt idx="1">
                  <c:v>70.099999999999994</c:v>
                </c:pt>
                <c:pt idx="2">
                  <c:v>69.5</c:v>
                </c:pt>
                <c:pt idx="3">
                  <c:v>68.5</c:v>
                </c:pt>
                <c:pt idx="4">
                  <c:v>68</c:v>
                </c:pt>
                <c:pt idx="5">
                  <c:v>66.2</c:v>
                </c:pt>
                <c:pt idx="6" formatCode="General">
                  <c:v>66</c:v>
                </c:pt>
                <c:pt idx="7" formatCode="General">
                  <c:v>65.900000000000006</c:v>
                </c:pt>
                <c:pt idx="8" formatCode="General">
                  <c:v>64.400000000000006</c:v>
                </c:pt>
                <c:pt idx="9">
                  <c:v>64</c:v>
                </c:pt>
                <c:pt idx="10">
                  <c:v>63.9</c:v>
                </c:pt>
                <c:pt idx="11">
                  <c:v>63.5</c:v>
                </c:pt>
                <c:pt idx="12">
                  <c:v>62.5</c:v>
                </c:pt>
                <c:pt idx="13">
                  <c:v>62.4</c:v>
                </c:pt>
                <c:pt idx="14">
                  <c:v>62.1</c:v>
                </c:pt>
                <c:pt idx="15">
                  <c:v>61.7</c:v>
                </c:pt>
                <c:pt idx="16">
                  <c:v>61.4</c:v>
                </c:pt>
                <c:pt idx="17">
                  <c:v>59.8</c:v>
                </c:pt>
              </c:numCache>
            </c:numRef>
          </c:val>
          <c:extLst>
            <c:ext xmlns:c16="http://schemas.microsoft.com/office/drawing/2014/chart" uri="{C3380CC4-5D6E-409C-BE32-E72D297353CC}">
              <c16:uniqueId val="{00000024-2E0D-491D-BD90-FDFCDC2DEF4B}"/>
            </c:ext>
          </c:extLst>
        </c:ser>
        <c:dLbls>
          <c:showLegendKey val="0"/>
          <c:showVal val="0"/>
          <c:showCatName val="0"/>
          <c:showSerName val="0"/>
          <c:showPercent val="0"/>
          <c:showBubbleSize val="0"/>
        </c:dLbls>
        <c:gapWidth val="50"/>
        <c:axId val="93913088"/>
        <c:axId val="93914624"/>
      </c:barChart>
      <c:catAx>
        <c:axId val="93913088"/>
        <c:scaling>
          <c:orientation val="maxMin"/>
        </c:scaling>
        <c:delete val="0"/>
        <c:axPos val="l"/>
        <c:numFmt formatCode="General" sourceLinked="0"/>
        <c:majorTickMark val="none"/>
        <c:minorTickMark val="none"/>
        <c:tickLblPos val="nextTo"/>
        <c:crossAx val="93914624"/>
        <c:crosses val="autoZero"/>
        <c:auto val="1"/>
        <c:lblAlgn val="ctr"/>
        <c:lblOffset val="100"/>
        <c:noMultiLvlLbl val="0"/>
      </c:catAx>
      <c:valAx>
        <c:axId val="93914624"/>
        <c:scaling>
          <c:orientation val="minMax"/>
          <c:max val="90"/>
          <c:min val="6"/>
        </c:scaling>
        <c:delete val="1"/>
        <c:axPos val="t"/>
        <c:numFmt formatCode="0.0" sourceLinked="1"/>
        <c:majorTickMark val="out"/>
        <c:minorTickMark val="none"/>
        <c:tickLblPos val="nextTo"/>
        <c:crossAx val="93913088"/>
        <c:crosses val="autoZero"/>
        <c:crossBetween val="between"/>
      </c:valAx>
    </c:plotArea>
    <c:plotVisOnly val="1"/>
    <c:dispBlanksAs val="gap"/>
    <c:showDLblsOverMax val="0"/>
  </c:chart>
  <c:txPr>
    <a:bodyPr/>
    <a:lstStyle/>
    <a:p>
      <a:pPr>
        <a:defRPr sz="1200">
          <a:solidFill>
            <a:schemeClr val="tx1">
              <a:lumMod val="75000"/>
              <a:lumOff val="25000"/>
            </a:schemeClr>
          </a:solidFill>
          <a:latin typeface="Segoe UI" panose="020B0502040204020203" pitchFamily="34" charset="0"/>
          <a:cs typeface="Segoe UI" panose="020B0502040204020203" pitchFamily="34" charset="0"/>
        </a:defRPr>
      </a:pPr>
      <a:endParaRPr lang="es-E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351568198395315E-3"/>
          <c:y val="5.3335274966454811E-3"/>
          <c:w val="0.81342620495467743"/>
          <c:h val="0.99466666666666659"/>
        </c:manualLayout>
      </c:layout>
      <c:barChart>
        <c:barDir val="bar"/>
        <c:grouping val="clustered"/>
        <c:varyColors val="0"/>
        <c:ser>
          <c:idx val="1"/>
          <c:order val="0"/>
          <c:tx>
            <c:strRef>
              <c:f>Sheet1!$A$2</c:f>
              <c:strCache>
                <c:ptCount val="1"/>
                <c:pt idx="0">
                  <c:v>2024</c:v>
                </c:pt>
              </c:strCache>
            </c:strRef>
          </c:tx>
          <c:spPr>
            <a:solidFill>
              <a:srgbClr val="5D6881"/>
            </a:solidFill>
            <a:ln w="16630">
              <a:noFill/>
            </a:ln>
            <a:effectLst/>
          </c:spPr>
          <c:invertIfNegative val="0"/>
          <c:dLbls>
            <c:dLbl>
              <c:idx val="0"/>
              <c:layout>
                <c:manualLayout>
                  <c:x val="-2.5391169744055152E-3"/>
                  <c:y val="-1.763668577094969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8B4-4A52-8108-AAF0B2E73BD3}"/>
                </c:ext>
              </c:extLst>
            </c:dLbl>
            <c:numFmt formatCode="0.0&quot;%&quot;" sourceLinked="0"/>
            <c:spPr>
              <a:noFill/>
              <a:ln w="16630">
                <a:noFill/>
              </a:ln>
            </c:spPr>
            <c:txPr>
              <a:bodyPr/>
              <a:lstStyle/>
              <a:p>
                <a:pPr>
                  <a:defRPr sz="1600" b="0" i="0" u="none" strike="noStrike"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En su casa</c:v>
                </c:pt>
                <c:pt idx="1">
                  <c:v>En el transporte público</c:v>
                </c:pt>
                <c:pt idx="2">
                  <c:v>Al aire libre</c:v>
                </c:pt>
                <c:pt idx="3">
                  <c:v>En el trabajo</c:v>
                </c:pt>
                <c:pt idx="4">
                  <c:v>biblioteca</c:v>
                </c:pt>
                <c:pt idx="5">
                  <c:v>En el centro de estudio 
(colegio, instituto, 
universidad)</c:v>
                </c:pt>
                <c:pt idx="6">
                  <c:v>En otros lugares</c:v>
                </c:pt>
              </c:strCache>
            </c:strRef>
          </c:cat>
          <c:val>
            <c:numRef>
              <c:f>Sheet1!$B$2:$H$2</c:f>
              <c:numCache>
                <c:formatCode>General</c:formatCode>
                <c:ptCount val="7"/>
                <c:pt idx="0">
                  <c:v>93.5</c:v>
                </c:pt>
                <c:pt idx="1">
                  <c:v>14.1</c:v>
                </c:pt>
                <c:pt idx="2">
                  <c:v>13.2</c:v>
                </c:pt>
                <c:pt idx="3">
                  <c:v>5.5</c:v>
                </c:pt>
                <c:pt idx="4">
                  <c:v>2.6</c:v>
                </c:pt>
                <c:pt idx="5">
                  <c:v>1.6</c:v>
                </c:pt>
                <c:pt idx="6">
                  <c:v>2.8</c:v>
                </c:pt>
              </c:numCache>
            </c:numRef>
          </c:val>
          <c:extLst>
            <c:ext xmlns:c16="http://schemas.microsoft.com/office/drawing/2014/chart" uri="{C3380CC4-5D6E-409C-BE32-E72D297353CC}">
              <c16:uniqueId val="{00000001-58B4-4A52-8108-AAF0B2E73BD3}"/>
            </c:ext>
          </c:extLst>
        </c:ser>
        <c:dLbls>
          <c:showLegendKey val="0"/>
          <c:showVal val="1"/>
          <c:showCatName val="0"/>
          <c:showSerName val="0"/>
          <c:showPercent val="0"/>
          <c:showBubbleSize val="0"/>
        </c:dLbls>
        <c:gapWidth val="50"/>
        <c:axId val="70247552"/>
        <c:axId val="70249088"/>
      </c:barChart>
      <c:catAx>
        <c:axId val="70247552"/>
        <c:scaling>
          <c:orientation val="maxMin"/>
        </c:scaling>
        <c:delete val="0"/>
        <c:axPos val="l"/>
        <c:numFmt formatCode="General" sourceLinked="1"/>
        <c:majorTickMark val="none"/>
        <c:minorTickMark val="none"/>
        <c:tickLblPos val="none"/>
        <c:crossAx val="70249088"/>
        <c:crosses val="autoZero"/>
        <c:auto val="1"/>
        <c:lblAlgn val="ctr"/>
        <c:lblOffset val="100"/>
        <c:noMultiLvlLbl val="0"/>
      </c:catAx>
      <c:valAx>
        <c:axId val="70249088"/>
        <c:scaling>
          <c:orientation val="minMax"/>
          <c:max val="100"/>
          <c:min val="0"/>
        </c:scaling>
        <c:delete val="1"/>
        <c:axPos val="t"/>
        <c:numFmt formatCode="General" sourceLinked="1"/>
        <c:majorTickMark val="out"/>
        <c:minorTickMark val="none"/>
        <c:tickLblPos val="none"/>
        <c:crossAx val="70247552"/>
        <c:crosses val="autoZero"/>
        <c:crossBetween val="between"/>
      </c:valAx>
      <c:spPr>
        <a:noFill/>
        <a:ln w="16630">
          <a:noFill/>
        </a:ln>
      </c:spPr>
    </c:plotArea>
    <c:plotVisOnly val="1"/>
    <c:dispBlanksAs val="gap"/>
    <c:showDLblsOverMax val="0"/>
  </c:chart>
  <c:spPr>
    <a:noFill/>
    <a:ln>
      <a:noFill/>
    </a:ln>
  </c:spPr>
  <c:txPr>
    <a:bodyPr/>
    <a:lstStyle/>
    <a:p>
      <a:pPr>
        <a:defRPr sz="1179" b="1" i="0" u="none" strike="noStrike" baseline="0">
          <a:solidFill>
            <a:schemeClr val="tx1"/>
          </a:solidFill>
          <a:latin typeface="Arial"/>
          <a:ea typeface="Arial"/>
          <a:cs typeface="Arial"/>
        </a:defRPr>
      </a:pPr>
      <a:endParaRPr lang="es-E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351568198395315E-3"/>
          <c:y val="5.3335274966454811E-3"/>
          <c:w val="0.34540641441048958"/>
          <c:h val="0.99466666666666659"/>
        </c:manualLayout>
      </c:layout>
      <c:barChart>
        <c:barDir val="bar"/>
        <c:grouping val="clustered"/>
        <c:varyColors val="0"/>
        <c:ser>
          <c:idx val="1"/>
          <c:order val="0"/>
          <c:tx>
            <c:strRef>
              <c:f>Sheet1!$A$2</c:f>
              <c:strCache>
                <c:ptCount val="1"/>
                <c:pt idx="0">
                  <c:v>2024</c:v>
                </c:pt>
              </c:strCache>
            </c:strRef>
          </c:tx>
          <c:spPr>
            <a:solidFill>
              <a:srgbClr val="5D6881"/>
            </a:solidFill>
            <a:ln w="16630">
              <a:noFill/>
            </a:ln>
            <a:effectLst/>
          </c:spPr>
          <c:invertIfNegative val="0"/>
          <c:dLbls>
            <c:dLbl>
              <c:idx val="0"/>
              <c:layout>
                <c:manualLayout>
                  <c:x val="-2.5391169744055152E-3"/>
                  <c:y val="-1.763668577094969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2CC-4E8D-8638-F802734F930A}"/>
                </c:ext>
              </c:extLst>
            </c:dLbl>
            <c:numFmt formatCode="0.0&quot;%&quot;" sourceLinked="0"/>
            <c:spPr>
              <a:noFill/>
              <a:ln w="16630">
                <a:noFill/>
              </a:ln>
            </c:spPr>
            <c:txPr>
              <a:bodyPr/>
              <a:lstStyle/>
              <a:p>
                <a:pPr>
                  <a:defRPr sz="1600" b="0" i="0" u="none" strike="noStrike" baseline="0">
                    <a:solidFill>
                      <a:schemeClr val="tx1">
                        <a:lumMod val="95000"/>
                        <a:lumOff val="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En su casa</c:v>
                </c:pt>
                <c:pt idx="1">
                  <c:v>En el transporte público</c:v>
                </c:pt>
                <c:pt idx="2">
                  <c:v>Al aire libre</c:v>
                </c:pt>
                <c:pt idx="3">
                  <c:v>En el trabajo</c:v>
                </c:pt>
                <c:pt idx="4">
                  <c:v>biblioteca</c:v>
                </c:pt>
                <c:pt idx="5">
                  <c:v>En el centro de estudio 
(colegio, instituto, 
universidad)</c:v>
                </c:pt>
                <c:pt idx="6">
                  <c:v>En otros lugares</c:v>
                </c:pt>
              </c:strCache>
            </c:strRef>
          </c:cat>
          <c:val>
            <c:numRef>
              <c:f>Sheet1!$B$2:$H$2</c:f>
              <c:numCache>
                <c:formatCode>General</c:formatCode>
                <c:ptCount val="7"/>
                <c:pt idx="0">
                  <c:v>93.5</c:v>
                </c:pt>
                <c:pt idx="1">
                  <c:v>14.1</c:v>
                </c:pt>
                <c:pt idx="2">
                  <c:v>13.2</c:v>
                </c:pt>
                <c:pt idx="3">
                  <c:v>5.4</c:v>
                </c:pt>
                <c:pt idx="4">
                  <c:v>2.6</c:v>
                </c:pt>
                <c:pt idx="5">
                  <c:v>1.6</c:v>
                </c:pt>
                <c:pt idx="6">
                  <c:v>2.8</c:v>
                </c:pt>
              </c:numCache>
            </c:numRef>
          </c:val>
          <c:extLst>
            <c:ext xmlns:c16="http://schemas.microsoft.com/office/drawing/2014/chart" uri="{C3380CC4-5D6E-409C-BE32-E72D297353CC}">
              <c16:uniqueId val="{00000001-52CC-4E8D-8638-F802734F930A}"/>
            </c:ext>
          </c:extLst>
        </c:ser>
        <c:dLbls>
          <c:showLegendKey val="0"/>
          <c:showVal val="1"/>
          <c:showCatName val="0"/>
          <c:showSerName val="0"/>
          <c:showPercent val="0"/>
          <c:showBubbleSize val="0"/>
        </c:dLbls>
        <c:gapWidth val="50"/>
        <c:axId val="70247552"/>
        <c:axId val="70249088"/>
      </c:barChart>
      <c:catAx>
        <c:axId val="70247552"/>
        <c:scaling>
          <c:orientation val="maxMin"/>
        </c:scaling>
        <c:delete val="0"/>
        <c:axPos val="l"/>
        <c:numFmt formatCode="General" sourceLinked="1"/>
        <c:majorTickMark val="none"/>
        <c:minorTickMark val="none"/>
        <c:tickLblPos val="none"/>
        <c:crossAx val="70249088"/>
        <c:crosses val="autoZero"/>
        <c:auto val="1"/>
        <c:lblAlgn val="ctr"/>
        <c:lblOffset val="100"/>
        <c:noMultiLvlLbl val="0"/>
      </c:catAx>
      <c:valAx>
        <c:axId val="70249088"/>
        <c:scaling>
          <c:orientation val="minMax"/>
          <c:max val="100"/>
          <c:min val="0"/>
        </c:scaling>
        <c:delete val="1"/>
        <c:axPos val="t"/>
        <c:numFmt formatCode="General" sourceLinked="1"/>
        <c:majorTickMark val="out"/>
        <c:minorTickMark val="none"/>
        <c:tickLblPos val="none"/>
        <c:crossAx val="70247552"/>
        <c:crosses val="autoZero"/>
        <c:crossBetween val="between"/>
      </c:valAx>
      <c:spPr>
        <a:noFill/>
        <a:ln w="16630">
          <a:noFill/>
        </a:ln>
      </c:spPr>
    </c:plotArea>
    <c:plotVisOnly val="1"/>
    <c:dispBlanksAs val="gap"/>
    <c:showDLblsOverMax val="0"/>
  </c:chart>
  <c:spPr>
    <a:noFill/>
    <a:ln>
      <a:noFill/>
    </a:ln>
  </c:spPr>
  <c:txPr>
    <a:bodyPr/>
    <a:lstStyle/>
    <a:p>
      <a:pPr>
        <a:defRPr sz="1179" b="1" i="0" u="none" strike="noStrike" baseline="0">
          <a:solidFill>
            <a:schemeClr val="tx1"/>
          </a:solidFill>
          <a:latin typeface="Arial"/>
          <a:ea typeface="Arial"/>
          <a:cs typeface="Arial"/>
        </a:defRPr>
      </a:pPr>
      <a:endParaRPr lang="es-E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5.7311287639622566E-3"/>
          <c:y val="0"/>
          <c:w val="0.93966916149454782"/>
          <c:h val="0.82376991771807284"/>
        </c:manualLayout>
      </c:layout>
      <c:lineChart>
        <c:grouping val="standard"/>
        <c:varyColors val="0"/>
        <c:ser>
          <c:idx val="0"/>
          <c:order val="0"/>
          <c:tx>
            <c:strRef>
              <c:f>Hoja1!$B$1</c:f>
              <c:strCache>
                <c:ptCount val="1"/>
                <c:pt idx="0">
                  <c:v>Revistas</c:v>
                </c:pt>
              </c:strCache>
            </c:strRef>
          </c:tx>
          <c:spPr>
            <a:ln w="19050" cap="flat" cmpd="sng" algn="ctr">
              <a:solidFill>
                <a:srgbClr val="1F2A44"/>
              </a:solidFill>
              <a:prstDash val="solid"/>
              <a:miter lim="800000"/>
            </a:ln>
            <a:effectLst/>
          </c:spPr>
          <c:marker>
            <c:symbol val="circle"/>
            <c:size val="11"/>
            <c:spPr>
              <a:solidFill>
                <a:srgbClr val="1F2A44"/>
              </a:solidFill>
              <a:ln w="12700" cap="flat" cmpd="sng" algn="ctr">
                <a:solidFill>
                  <a:schemeClr val="accent6">
                    <a:lumMod val="50000"/>
                  </a:schemeClr>
                </a:solidFill>
                <a:prstDash val="solid"/>
                <a:miter lim="800000"/>
              </a:ln>
              <a:effectLst/>
            </c:spPr>
          </c:marker>
          <c:dPt>
            <c:idx val="0"/>
            <c:bubble3D val="0"/>
            <c:spPr>
              <a:ln w="19050" cap="flat" cmpd="sng" algn="ctr">
                <a:solidFill>
                  <a:srgbClr val="1F2A44"/>
                </a:solidFill>
                <a:prstDash val="sysDash"/>
                <a:miter lim="800000"/>
              </a:ln>
              <a:effectLst/>
            </c:spPr>
            <c:extLst>
              <c:ext xmlns:c16="http://schemas.microsoft.com/office/drawing/2014/chart" uri="{C3380CC4-5D6E-409C-BE32-E72D297353CC}">
                <c16:uniqueId val="{00000006-8E46-403D-A8C4-FA30FD723C2E}"/>
              </c:ext>
            </c:extLst>
          </c:dPt>
          <c:dPt>
            <c:idx val="1"/>
            <c:bubble3D val="0"/>
            <c:extLst>
              <c:ext xmlns:c16="http://schemas.microsoft.com/office/drawing/2014/chart" uri="{C3380CC4-5D6E-409C-BE32-E72D297353CC}">
                <c16:uniqueId val="{00000007-8E46-403D-A8C4-FA30FD723C2E}"/>
              </c:ext>
            </c:extLst>
          </c:dPt>
          <c:dPt>
            <c:idx val="2"/>
            <c:bubble3D val="0"/>
            <c:extLst>
              <c:ext xmlns:c16="http://schemas.microsoft.com/office/drawing/2014/chart" uri="{C3380CC4-5D6E-409C-BE32-E72D297353CC}">
                <c16:uniqueId val="{00000008-8E46-403D-A8C4-FA30FD723C2E}"/>
              </c:ext>
            </c:extLst>
          </c:dPt>
          <c:dPt>
            <c:idx val="3"/>
            <c:bubble3D val="0"/>
            <c:extLst>
              <c:ext xmlns:c16="http://schemas.microsoft.com/office/drawing/2014/chart" uri="{C3380CC4-5D6E-409C-BE32-E72D297353CC}">
                <c16:uniqueId val="{00000000-7BD9-420F-9D8F-49DCAF3BD439}"/>
              </c:ext>
            </c:extLst>
          </c:dPt>
          <c:dPt>
            <c:idx val="4"/>
            <c:bubble3D val="0"/>
            <c:extLst>
              <c:ext xmlns:c16="http://schemas.microsoft.com/office/drawing/2014/chart" uri="{C3380CC4-5D6E-409C-BE32-E72D297353CC}">
                <c16:uniqueId val="{00000005-04E4-4818-BE26-83F10835B5BD}"/>
              </c:ext>
            </c:extLst>
          </c:dPt>
          <c:dPt>
            <c:idx val="5"/>
            <c:bubble3D val="0"/>
            <c:extLst>
              <c:ext xmlns:c16="http://schemas.microsoft.com/office/drawing/2014/chart" uri="{C3380CC4-5D6E-409C-BE32-E72D297353CC}">
                <c16:uniqueId val="{00000007-4103-4E50-8C0A-E1D8F580ED13}"/>
              </c:ext>
            </c:extLst>
          </c:dPt>
          <c:dPt>
            <c:idx val="6"/>
            <c:bubble3D val="0"/>
            <c:extLst>
              <c:ext xmlns:c16="http://schemas.microsoft.com/office/drawing/2014/chart" uri="{C3380CC4-5D6E-409C-BE32-E72D297353CC}">
                <c16:uniqueId val="{00000008-AA4B-429B-ADBC-A15753C3B78A}"/>
              </c:ext>
            </c:extLst>
          </c:dPt>
          <c:dPt>
            <c:idx val="7"/>
            <c:bubble3D val="0"/>
            <c:extLst>
              <c:ext xmlns:c16="http://schemas.microsoft.com/office/drawing/2014/chart" uri="{C3380CC4-5D6E-409C-BE32-E72D297353CC}">
                <c16:uniqueId val="{00000009-2E5D-4DFB-8AA1-6CA3F3D0BA0A}"/>
              </c:ext>
            </c:extLst>
          </c:dPt>
          <c:dPt>
            <c:idx val="8"/>
            <c:marker>
              <c:symbol val="circle"/>
              <c:size val="14"/>
            </c:marker>
            <c:bubble3D val="0"/>
            <c:extLst>
              <c:ext xmlns:c16="http://schemas.microsoft.com/office/drawing/2014/chart" uri="{C3380CC4-5D6E-409C-BE32-E72D297353CC}">
                <c16:uniqueId val="{0000000A-524C-42C9-AB93-79AF684336FC}"/>
              </c:ext>
            </c:extLst>
          </c:dPt>
          <c:dLbls>
            <c:dLbl>
              <c:idx val="2"/>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8E46-403D-A8C4-FA30FD723C2E}"/>
                </c:ext>
              </c:extLst>
            </c:dLbl>
            <c:dLbl>
              <c:idx val="3"/>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BD9-420F-9D8F-49DCAF3BD439}"/>
                </c:ext>
              </c:extLst>
            </c:dLbl>
            <c:dLbl>
              <c:idx val="4"/>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04E4-4818-BE26-83F10835B5BD}"/>
                </c:ext>
              </c:extLst>
            </c:dLbl>
            <c:dLbl>
              <c:idx val="6"/>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AA4B-429B-ADBC-A15753C3B78A}"/>
                </c:ext>
              </c:extLst>
            </c:dLbl>
            <c:dLbl>
              <c:idx val="7"/>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2E5D-4DFB-8AA1-6CA3F3D0BA0A}"/>
                </c:ext>
              </c:extLst>
            </c:dLbl>
            <c:dLbl>
              <c:idx val="9"/>
              <c:numFmt formatCode="0.0&quot;%&quot;" sourceLinked="0"/>
              <c:spPr>
                <a:noFill/>
                <a:ln>
                  <a:noFill/>
                </a:ln>
                <a:effectLst/>
              </c:spPr>
              <c:txPr>
                <a:bodyPr wrap="none"/>
                <a:lstStyle/>
                <a:p>
                  <a:pPr>
                    <a:defRPr sz="900" b="1">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E4E9-4966-A615-07AD1169FE6E}"/>
                </c:ext>
              </c:extLst>
            </c:dLbl>
            <c:numFmt formatCode="0.0&quot;%&quot;" sourceLinked="0"/>
            <c:spPr>
              <a:noFill/>
              <a:ln>
                <a:noFill/>
              </a:ln>
              <a:effectLst/>
            </c:spPr>
            <c:txPr>
              <a:bodyPr wrap="none"/>
              <a:lstStyle/>
              <a:p>
                <a:pPr>
                  <a:defRPr sz="800" b="0">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Hoja1!$A$3:$A$12</c:f>
              <c:numCache>
                <c:formatCode>General</c:formatCode>
                <c:ptCount val="10"/>
                <c:pt idx="0">
                  <c:v>2012</c:v>
                </c:pt>
                <c:pt idx="1">
                  <c:v>2017</c:v>
                </c:pt>
                <c:pt idx="2">
                  <c:v>2018</c:v>
                </c:pt>
                <c:pt idx="3">
                  <c:v>2019</c:v>
                </c:pt>
                <c:pt idx="4">
                  <c:v>2020</c:v>
                </c:pt>
                <c:pt idx="5">
                  <c:v>2021</c:v>
                </c:pt>
                <c:pt idx="6">
                  <c:v>2022</c:v>
                </c:pt>
                <c:pt idx="7">
                  <c:v>2023</c:v>
                </c:pt>
                <c:pt idx="8">
                  <c:v>2024</c:v>
                </c:pt>
                <c:pt idx="9">
                  <c:v>2025</c:v>
                </c:pt>
              </c:numCache>
            </c:numRef>
          </c:cat>
          <c:val>
            <c:numRef>
              <c:f>Hoja1!$B$2:$B$12</c:f>
              <c:numCache>
                <c:formatCode>General</c:formatCode>
                <c:ptCount val="10"/>
                <c:pt idx="0">
                  <c:v>47.6</c:v>
                </c:pt>
                <c:pt idx="1">
                  <c:v>41.2</c:v>
                </c:pt>
                <c:pt idx="2">
                  <c:v>34.9</c:v>
                </c:pt>
                <c:pt idx="3">
                  <c:v>30.9</c:v>
                </c:pt>
                <c:pt idx="4">
                  <c:v>28.9</c:v>
                </c:pt>
                <c:pt idx="5">
                  <c:v>27.7</c:v>
                </c:pt>
                <c:pt idx="6">
                  <c:v>27.1</c:v>
                </c:pt>
                <c:pt idx="7">
                  <c:v>26.7</c:v>
                </c:pt>
                <c:pt idx="8">
                  <c:v>26.8</c:v>
                </c:pt>
                <c:pt idx="9">
                  <c:v>27.1</c:v>
                </c:pt>
              </c:numCache>
            </c:numRef>
          </c:val>
          <c:smooth val="0"/>
          <c:extLst>
            <c:ext xmlns:c16="http://schemas.microsoft.com/office/drawing/2014/chart" uri="{C3380CC4-5D6E-409C-BE32-E72D297353CC}">
              <c16:uniqueId val="{00000000-8E46-403D-A8C4-FA30FD723C2E}"/>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10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0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258591665762387"/>
          <c:y val="3.9536939634502347E-2"/>
          <c:w val="0.40022206122169135"/>
          <c:h val="0.95247665554511096"/>
        </c:manualLayout>
      </c:layout>
      <c:barChart>
        <c:barDir val="bar"/>
        <c:grouping val="clustered"/>
        <c:varyColors val="0"/>
        <c:ser>
          <c:idx val="0"/>
          <c:order val="0"/>
          <c:tx>
            <c:strRef>
              <c:f>Hoja1!$B$1</c:f>
              <c:strCache>
                <c:ptCount val="1"/>
                <c:pt idx="0">
                  <c:v>motivos</c:v>
                </c:pt>
              </c:strCache>
            </c:strRef>
          </c:tx>
          <c:spPr>
            <a:solidFill>
              <a:srgbClr val="5D6881"/>
            </a:solidFill>
            <a:ln>
              <a:noFill/>
            </a:ln>
            <a:effectLst/>
          </c:spPr>
          <c:invertIfNegative val="0"/>
          <c:dLbls>
            <c:numFmt formatCode="0.0&quot;%&quot;"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baseline="0">
                    <a:solidFill>
                      <a:schemeClr val="tx1"/>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Por entretenimiento</c:v>
                </c:pt>
                <c:pt idx="1">
                  <c:v>Para mejorar su nivel 
cultural</c:v>
                </c:pt>
                <c:pt idx="2">
                  <c:v>Por estudios</c:v>
                </c:pt>
                <c:pt idx="3">
                  <c:v>Por consulta</c:v>
                </c:pt>
                <c:pt idx="4">
                  <c:v>Por trabajo</c:v>
                </c:pt>
                <c:pt idx="5">
                  <c:v>Otras razones</c:v>
                </c:pt>
              </c:strCache>
            </c:strRef>
          </c:cat>
          <c:val>
            <c:numRef>
              <c:f>Hoja1!$B$2:$B$7</c:f>
              <c:numCache>
                <c:formatCode>General</c:formatCode>
                <c:ptCount val="6"/>
                <c:pt idx="0">
                  <c:v>83.9</c:v>
                </c:pt>
                <c:pt idx="1">
                  <c:v>10.8</c:v>
                </c:pt>
                <c:pt idx="2">
                  <c:v>4.8</c:v>
                </c:pt>
                <c:pt idx="3">
                  <c:v>4.0999999999999996</c:v>
                </c:pt>
                <c:pt idx="4">
                  <c:v>2.9</c:v>
                </c:pt>
                <c:pt idx="5">
                  <c:v>3.1</c:v>
                </c:pt>
              </c:numCache>
            </c:numRef>
          </c:val>
          <c:extLst>
            <c:ext xmlns:c16="http://schemas.microsoft.com/office/drawing/2014/chart" uri="{C3380CC4-5D6E-409C-BE32-E72D297353CC}">
              <c16:uniqueId val="{00000000-504E-421A-9FF1-CF075764B408}"/>
            </c:ext>
          </c:extLst>
        </c:ser>
        <c:dLbls>
          <c:showLegendKey val="0"/>
          <c:showVal val="0"/>
          <c:showCatName val="0"/>
          <c:showSerName val="0"/>
          <c:showPercent val="0"/>
          <c:showBubbleSize val="0"/>
        </c:dLbls>
        <c:gapWidth val="60"/>
        <c:axId val="936378352"/>
        <c:axId val="936364248"/>
      </c:barChart>
      <c:catAx>
        <c:axId val="9363783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s-ES" sz="1200" b="1" i="0" u="none" strike="noStrike" kern="1200" baseline="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defRPr>
            </a:pPr>
            <a:endParaRPr lang="es-ES"/>
          </a:p>
        </c:txPr>
        <c:crossAx val="936364248"/>
        <c:crosses val="autoZero"/>
        <c:auto val="1"/>
        <c:lblAlgn val="ctr"/>
        <c:lblOffset val="100"/>
        <c:noMultiLvlLbl val="0"/>
      </c:catAx>
      <c:valAx>
        <c:axId val="936364248"/>
        <c:scaling>
          <c:orientation val="minMax"/>
        </c:scaling>
        <c:delete val="1"/>
        <c:axPos val="t"/>
        <c:numFmt formatCode="General" sourceLinked="1"/>
        <c:majorTickMark val="none"/>
        <c:minorTickMark val="none"/>
        <c:tickLblPos val="nextTo"/>
        <c:crossAx val="9363783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9435918946579463E-2"/>
          <c:y val="0"/>
          <c:w val="0.9505640810534205"/>
          <c:h val="0.99466669155152232"/>
        </c:manualLayout>
      </c:layout>
      <c:barChart>
        <c:barDir val="bar"/>
        <c:grouping val="clustered"/>
        <c:varyColors val="0"/>
        <c:ser>
          <c:idx val="1"/>
          <c:order val="0"/>
          <c:tx>
            <c:strRef>
              <c:f>Sheet1!$A$2</c:f>
              <c:strCache>
                <c:ptCount val="1"/>
                <c:pt idx="0">
                  <c:v>1er semestre 2011</c:v>
                </c:pt>
              </c:strCache>
            </c:strRef>
          </c:tx>
          <c:spPr>
            <a:solidFill>
              <a:srgbClr val="F2E9D8"/>
            </a:solidFill>
            <a:ln w="16630">
              <a:noFill/>
            </a:ln>
            <a:effectLst/>
          </c:spPr>
          <c:invertIfNegative val="0"/>
          <c:dPt>
            <c:idx val="0"/>
            <c:invertIfNegative val="0"/>
            <c:bubble3D val="0"/>
            <c:extLst>
              <c:ext xmlns:c16="http://schemas.microsoft.com/office/drawing/2014/chart" uri="{C3380CC4-5D6E-409C-BE32-E72D297353CC}">
                <c16:uniqueId val="{00000000-2A90-4D8B-8236-C683A15D30D5}"/>
              </c:ext>
            </c:extLst>
          </c:dPt>
          <c:dPt>
            <c:idx val="1"/>
            <c:invertIfNegative val="0"/>
            <c:bubble3D val="0"/>
            <c:spPr>
              <a:solidFill>
                <a:srgbClr val="F2E9D8"/>
              </a:solidFill>
              <a:ln w="16630">
                <a:noFill/>
              </a:ln>
              <a:effectLst/>
            </c:spPr>
            <c:extLst>
              <c:ext xmlns:c16="http://schemas.microsoft.com/office/drawing/2014/chart" uri="{C3380CC4-5D6E-409C-BE32-E72D297353CC}">
                <c16:uniqueId val="{00000002-2A90-4D8B-8236-C683A15D30D5}"/>
              </c:ext>
            </c:extLst>
          </c:dPt>
          <c:dPt>
            <c:idx val="2"/>
            <c:invertIfNegative val="0"/>
            <c:bubble3D val="0"/>
            <c:spPr>
              <a:solidFill>
                <a:srgbClr val="F2E9D8"/>
              </a:solidFill>
              <a:ln w="16630">
                <a:noFill/>
              </a:ln>
              <a:effectLst/>
            </c:spPr>
            <c:extLst>
              <c:ext xmlns:c16="http://schemas.microsoft.com/office/drawing/2014/chart" uri="{C3380CC4-5D6E-409C-BE32-E72D297353CC}">
                <c16:uniqueId val="{00000004-2A90-4D8B-8236-C683A15D30D5}"/>
              </c:ext>
            </c:extLst>
          </c:dPt>
          <c:dLbls>
            <c:numFmt formatCode="0.0&quot;%&quot;" sourceLinked="0"/>
            <c:spPr>
              <a:noFill/>
              <a:ln>
                <a:noFill/>
              </a:ln>
              <a:effectLst/>
            </c:spPr>
            <c:txPr>
              <a:bodyPr wrap="square" lIns="38100" tIns="19050" rIns="38100" bIns="19050" anchor="ctr">
                <a:spAutoFit/>
              </a:bodyPr>
              <a:lstStyle/>
              <a:p>
                <a:pPr>
                  <a:defRPr>
                    <a:latin typeface="Segoe UI" panose="020B0502040204020203"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Sheet1!$B$1:$F$1</c:f>
              <c:numCache>
                <c:formatCode>General</c:formatCode>
                <c:ptCount val="5"/>
                <c:pt idx="0">
                  <c:v>1</c:v>
                </c:pt>
                <c:pt idx="1">
                  <c:v>2</c:v>
                </c:pt>
                <c:pt idx="2">
                  <c:v>3</c:v>
                </c:pt>
                <c:pt idx="3">
                  <c:v>4</c:v>
                </c:pt>
                <c:pt idx="4">
                  <c:v>5</c:v>
                </c:pt>
              </c:numCache>
            </c:numRef>
          </c:cat>
          <c:val>
            <c:numRef>
              <c:f>Sheet1!$B$2:$F$2</c:f>
              <c:numCache>
                <c:formatCode>General</c:formatCode>
                <c:ptCount val="5"/>
                <c:pt idx="0">
                  <c:v>42</c:v>
                </c:pt>
                <c:pt idx="1">
                  <c:v>32.6</c:v>
                </c:pt>
                <c:pt idx="2">
                  <c:v>20</c:v>
                </c:pt>
                <c:pt idx="3">
                  <c:v>7.7</c:v>
                </c:pt>
                <c:pt idx="4">
                  <c:v>8.1</c:v>
                </c:pt>
              </c:numCache>
            </c:numRef>
          </c:val>
          <c:extLst>
            <c:ext xmlns:c16="http://schemas.microsoft.com/office/drawing/2014/chart" uri="{C3380CC4-5D6E-409C-BE32-E72D297353CC}">
              <c16:uniqueId val="{00000005-2A90-4D8B-8236-C683A15D30D5}"/>
            </c:ext>
          </c:extLst>
        </c:ser>
        <c:dLbls>
          <c:showLegendKey val="0"/>
          <c:showVal val="1"/>
          <c:showCatName val="0"/>
          <c:showSerName val="0"/>
          <c:showPercent val="0"/>
          <c:showBubbleSize val="0"/>
        </c:dLbls>
        <c:gapWidth val="92"/>
        <c:axId val="70322432"/>
        <c:axId val="70332416"/>
      </c:barChart>
      <c:catAx>
        <c:axId val="70322432"/>
        <c:scaling>
          <c:orientation val="maxMin"/>
        </c:scaling>
        <c:delete val="0"/>
        <c:axPos val="l"/>
        <c:numFmt formatCode="General" sourceLinked="1"/>
        <c:majorTickMark val="none"/>
        <c:minorTickMark val="none"/>
        <c:tickLblPos val="none"/>
        <c:crossAx val="70332416"/>
        <c:crosses val="autoZero"/>
        <c:auto val="1"/>
        <c:lblAlgn val="ctr"/>
        <c:lblOffset val="100"/>
        <c:noMultiLvlLbl val="0"/>
      </c:catAx>
      <c:valAx>
        <c:axId val="70332416"/>
        <c:scaling>
          <c:orientation val="minMax"/>
          <c:max val="70"/>
          <c:min val="0"/>
        </c:scaling>
        <c:delete val="1"/>
        <c:axPos val="t"/>
        <c:numFmt formatCode="General" sourceLinked="1"/>
        <c:majorTickMark val="out"/>
        <c:minorTickMark val="none"/>
        <c:tickLblPos val="nextTo"/>
        <c:crossAx val="70322432"/>
        <c:crosses val="autoZero"/>
        <c:crossBetween val="between"/>
      </c:valAx>
      <c:spPr>
        <a:noFill/>
        <a:ln w="16630">
          <a:noFill/>
        </a:ln>
      </c:spPr>
    </c:plotArea>
    <c:plotVisOnly val="1"/>
    <c:dispBlanksAs val="gap"/>
    <c:showDLblsOverMax val="0"/>
  </c:chart>
  <c:spPr>
    <a:noFill/>
    <a:ln>
      <a:noFill/>
    </a:ln>
  </c:spPr>
  <c:txPr>
    <a:bodyPr/>
    <a:lstStyle/>
    <a:p>
      <a:pPr>
        <a:defRPr sz="1179" b="1" i="0" u="none" strike="noStrike" baseline="0">
          <a:solidFill>
            <a:schemeClr val="tx1"/>
          </a:solidFill>
          <a:latin typeface="Arial"/>
          <a:ea typeface="Arial"/>
          <a:cs typeface="Arial"/>
        </a:defRPr>
      </a:pPr>
      <a:endParaRPr lang="es-ES"/>
    </a:p>
  </c:txPr>
  <c:externalData r:id="rId2">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670523239330578E-2"/>
          <c:y val="2.8063924678595743E-2"/>
          <c:w val="0.91503509400857141"/>
          <c:h val="0.92728517311012459"/>
        </c:manualLayout>
      </c:layout>
      <c:barChart>
        <c:barDir val="bar"/>
        <c:grouping val="clustered"/>
        <c:varyColors val="0"/>
        <c:ser>
          <c:idx val="0"/>
          <c:order val="0"/>
          <c:tx>
            <c:strRef>
              <c:f>Hoja1!$B$1</c:f>
              <c:strCache>
                <c:ptCount val="1"/>
                <c:pt idx="0">
                  <c:v>Serie 1</c:v>
                </c:pt>
              </c:strCache>
            </c:strRef>
          </c:tx>
          <c:spPr>
            <a:solidFill>
              <a:srgbClr val="5D6881"/>
            </a:solidFill>
            <a:ln w="12700" cap="flat" cmpd="sng" algn="ctr">
              <a:noFill/>
              <a:prstDash val="solid"/>
              <a:miter lim="800000"/>
            </a:ln>
            <a:effectLst/>
          </c:spPr>
          <c:invertIfNegative val="0"/>
          <c:dLbls>
            <c:dLbl>
              <c:idx val="0"/>
              <c:numFmt formatCode="0.0&quot;%&quot;" sourceLinked="0"/>
              <c:spPr>
                <a:ln>
                  <a:noFill/>
                </a:ln>
              </c:spPr>
              <c:txPr>
                <a:bodyPr wrap="none" anchorCtr="0"/>
                <a:lstStyle/>
                <a:p>
                  <a:pPr algn="ctr">
                    <a:defRPr lang="es-ES" sz="105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AC5-4E1B-937E-99E3186FA77B}"/>
                </c:ext>
              </c:extLst>
            </c:dLbl>
            <c:dLbl>
              <c:idx val="1"/>
              <c:numFmt formatCode="0.0&quot;%&quot;" sourceLinked="0"/>
              <c:spPr>
                <a:ln>
                  <a:noFill/>
                </a:ln>
              </c:spPr>
              <c:txPr>
                <a:bodyPr wrap="none" anchorCtr="0"/>
                <a:lstStyle/>
                <a:p>
                  <a:pPr algn="ctr">
                    <a:defRPr lang="es-ES" sz="105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AC5-4E1B-937E-99E3186FA77B}"/>
                </c:ext>
              </c:extLst>
            </c:dLbl>
            <c:numFmt formatCode="0.0&quot;%&quot;" sourceLinked="0"/>
            <c:spPr>
              <a:noFill/>
              <a:ln>
                <a:noFill/>
              </a:ln>
              <a:effectLst/>
            </c:spPr>
            <c:txPr>
              <a:bodyPr wrap="none" anchorCtr="0"/>
              <a:lstStyle/>
              <a:p>
                <a:pPr algn="ctr">
                  <a:defRPr lang="es-ES" sz="105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Hoja1!$A$2:$A$12</c:f>
              <c:strCache>
                <c:ptCount val="11"/>
                <c:pt idx="0">
                  <c:v>Recomendaciones de 
amigos, conocidos y 
familiares</c:v>
                </c:pt>
                <c:pt idx="1">
                  <c:v>Redes sociales 
(Facebook, Twitter, 
etc), foros, 
blogs, etc</c:v>
                </c:pt>
                <c:pt idx="2">
                  <c:v>Búsquedas en internet en 
general</c:v>
                </c:pt>
                <c:pt idx="3">
                  <c:v>Reseñas en publicaciones 
(periódicos, revistas…) 
online</c:v>
                </c:pt>
                <c:pt idx="4">
                  <c:v>Librerías/Tiendas físicas</c:v>
                </c:pt>
                <c:pt idx="5">
                  <c:v>Reseñas en publicaciones 
(periódicos, revistas…) 
impresas</c:v>
                </c:pt>
                <c:pt idx="6">
                  <c:v>Páginas web 
especializadas en 
literatura</c:v>
                </c:pt>
                <c:pt idx="7">
                  <c:v>Bibliotecas</c:v>
                </c:pt>
                <c:pt idx="8">
                  <c:v>Programas de radio</c:v>
                </c:pt>
                <c:pt idx="9">
                  <c:v>Tiendas/Puntos de venta 
online</c:v>
                </c:pt>
                <c:pt idx="10">
                  <c:v>Programas de televisión</c:v>
                </c:pt>
              </c:strCache>
            </c:strRef>
          </c:cat>
          <c:val>
            <c:numRef>
              <c:f>Hoja1!$B$2:$B$12</c:f>
              <c:numCache>
                <c:formatCode>General</c:formatCode>
                <c:ptCount val="11"/>
                <c:pt idx="0">
                  <c:v>46.3</c:v>
                </c:pt>
                <c:pt idx="1">
                  <c:v>29.9</c:v>
                </c:pt>
                <c:pt idx="2">
                  <c:v>27.3</c:v>
                </c:pt>
                <c:pt idx="3">
                  <c:v>23.9</c:v>
                </c:pt>
                <c:pt idx="4">
                  <c:v>23</c:v>
                </c:pt>
                <c:pt idx="5">
                  <c:v>21.1</c:v>
                </c:pt>
                <c:pt idx="6">
                  <c:v>18.2</c:v>
                </c:pt>
                <c:pt idx="7">
                  <c:v>12.3</c:v>
                </c:pt>
                <c:pt idx="8">
                  <c:v>11.1</c:v>
                </c:pt>
                <c:pt idx="9">
                  <c:v>7.9</c:v>
                </c:pt>
                <c:pt idx="10">
                  <c:v>7.4</c:v>
                </c:pt>
              </c:numCache>
            </c:numRef>
          </c:val>
          <c:extLst>
            <c:ext xmlns:c16="http://schemas.microsoft.com/office/drawing/2014/chart" uri="{C3380CC4-5D6E-409C-BE32-E72D297353CC}">
              <c16:uniqueId val="{00000002-FAC5-4E1B-937E-99E3186FA77B}"/>
            </c:ext>
          </c:extLst>
        </c:ser>
        <c:dLbls>
          <c:showLegendKey val="0"/>
          <c:showVal val="0"/>
          <c:showCatName val="0"/>
          <c:showSerName val="0"/>
          <c:showPercent val="0"/>
          <c:showBubbleSize val="0"/>
        </c:dLbls>
        <c:gapWidth val="27"/>
        <c:axId val="190882944"/>
        <c:axId val="190884480"/>
      </c:barChart>
      <c:catAx>
        <c:axId val="190882944"/>
        <c:scaling>
          <c:orientation val="maxMin"/>
        </c:scaling>
        <c:delete val="1"/>
        <c:axPos val="l"/>
        <c:numFmt formatCode="General" sourceLinked="0"/>
        <c:majorTickMark val="none"/>
        <c:minorTickMark val="none"/>
        <c:tickLblPos val="nextTo"/>
        <c:crossAx val="190884480"/>
        <c:crosses val="autoZero"/>
        <c:auto val="1"/>
        <c:lblAlgn val="ctr"/>
        <c:lblOffset val="100"/>
        <c:noMultiLvlLbl val="0"/>
      </c:catAx>
      <c:valAx>
        <c:axId val="190884480"/>
        <c:scaling>
          <c:orientation val="minMax"/>
          <c:max val="100"/>
          <c:min val="0"/>
        </c:scaling>
        <c:delete val="1"/>
        <c:axPos val="b"/>
        <c:numFmt formatCode="General" sourceLinked="1"/>
        <c:majorTickMark val="out"/>
        <c:minorTickMark val="none"/>
        <c:tickLblPos val="none"/>
        <c:crossAx val="190882944"/>
        <c:crosses val="max"/>
        <c:crossBetween val="between"/>
        <c:majorUnit val="10"/>
        <c:minorUnit val="1"/>
      </c:valAx>
    </c:plotArea>
    <c:plotVisOnly val="1"/>
    <c:dispBlanksAs val="gap"/>
    <c:showDLblsOverMax val="0"/>
  </c:chart>
  <c:txPr>
    <a:bodyPr/>
    <a:lstStyle/>
    <a:p>
      <a:pPr>
        <a:defRPr sz="1800"/>
      </a:pPr>
      <a:endParaRPr lang="es-E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24923280563681036"/>
          <c:y val="8.8650853953761655E-2"/>
          <c:w val="0.52419009205440403"/>
          <c:h val="0.8067455586373804"/>
        </c:manualLayout>
      </c:layout>
      <c:doughnutChart>
        <c:varyColors val="1"/>
        <c:ser>
          <c:idx val="0"/>
          <c:order val="0"/>
          <c:tx>
            <c:strRef>
              <c:f>Hoja1!$B$1</c:f>
              <c:strCache>
                <c:ptCount val="1"/>
                <c:pt idx="0">
                  <c:v>data</c:v>
                </c:pt>
              </c:strCache>
            </c:strRef>
          </c:tx>
          <c:dPt>
            <c:idx val="0"/>
            <c:bubble3D val="0"/>
            <c:spPr>
              <a:solidFill>
                <a:srgbClr val="5D6881"/>
              </a:solidFill>
              <a:ln>
                <a:noFill/>
              </a:ln>
              <a:effectLst/>
            </c:spPr>
            <c:extLst>
              <c:ext xmlns:c16="http://schemas.microsoft.com/office/drawing/2014/chart" uri="{C3380CC4-5D6E-409C-BE32-E72D297353CC}">
                <c16:uniqueId val="{00000001-3417-4396-81BD-7FE8000A9F7E}"/>
              </c:ext>
            </c:extLst>
          </c:dPt>
          <c:dPt>
            <c:idx val="1"/>
            <c:bubble3D val="0"/>
            <c:spPr>
              <a:solidFill>
                <a:srgbClr val="F2E9D8"/>
              </a:solidFill>
              <a:ln>
                <a:noFill/>
              </a:ln>
              <a:effectLst/>
            </c:spPr>
            <c:extLst>
              <c:ext xmlns:c16="http://schemas.microsoft.com/office/drawing/2014/chart" uri="{C3380CC4-5D6E-409C-BE32-E72D297353CC}">
                <c16:uniqueId val="{00000003-3417-4396-81BD-7FE8000A9F7E}"/>
              </c:ext>
            </c:extLst>
          </c:dPt>
          <c:dLbls>
            <c:dLbl>
              <c:idx val="0"/>
              <c:layout>
                <c:manualLayout>
                  <c:x val="0.16322529390089094"/>
                  <c:y val="-4.58383257925098E-2"/>
                </c:manualLayout>
              </c:layout>
              <c:numFmt formatCode="0.0&quot;%&quot;" sourceLinked="0"/>
              <c:spPr>
                <a:noFill/>
                <a:ln>
                  <a:noFill/>
                </a:ln>
                <a:effectLst/>
              </c:spPr>
              <c:txPr>
                <a:bodyPr rot="0" spcFirstLastPara="1" vertOverflow="ellipsis" vert="horz" wrap="none" lIns="38100" tIns="19050" rIns="38100" bIns="19050" anchor="ctr" anchorCtr="1">
                  <a:spAutoFit/>
                </a:bodyPr>
                <a:lstStyle/>
                <a:p>
                  <a:pPr>
                    <a:defRPr sz="1800" b="1" i="0" u="none" strike="noStrike" kern="1200" baseline="0">
                      <a:solidFill>
                        <a:srgbClr val="1F2A44"/>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1-3417-4396-81BD-7FE8000A9F7E}"/>
                </c:ext>
              </c:extLst>
            </c:dLbl>
            <c:dLbl>
              <c:idx val="1"/>
              <c:layout>
                <c:manualLayout>
                  <c:x val="-9.4398678307660355E-2"/>
                  <c:y val="0.10969265063479208"/>
                </c:manualLayout>
              </c:layout>
              <c:numFmt formatCode="0.0&quot;%&quot;"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417-4396-81BD-7FE8000A9F7E}"/>
                </c:ext>
              </c:extLst>
            </c:dLbl>
            <c:numFmt formatCode="0.0&quot;%&quot;" sourceLinked="0"/>
            <c:spPr>
              <a:noFill/>
              <a:ln>
                <a:noFill/>
              </a:ln>
              <a:effectLst/>
            </c:spPr>
            <c:txPr>
              <a:bodyPr rot="0" spcFirstLastPara="1" vertOverflow="ellipsis" vert="horz" wrap="none" lIns="38100" tIns="19050" rIns="38100" bIns="19050" anchor="ctr" anchorCtr="1">
                <a:spAutoFit/>
              </a:bodyPr>
              <a:lstStyle/>
              <a:p>
                <a:pPr>
                  <a:defRPr sz="1800" b="1"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Hoja1!$A$2:$A$3</c:f>
              <c:strCache>
                <c:ptCount val="2"/>
                <c:pt idx="0">
                  <c:v>Sí</c:v>
                </c:pt>
                <c:pt idx="1">
                  <c:v>No</c:v>
                </c:pt>
              </c:strCache>
            </c:strRef>
          </c:cat>
          <c:val>
            <c:numRef>
              <c:f>Hoja1!$B$2:$B$3</c:f>
              <c:numCache>
                <c:formatCode>General</c:formatCode>
                <c:ptCount val="2"/>
                <c:pt idx="0">
                  <c:v>62</c:v>
                </c:pt>
                <c:pt idx="1">
                  <c:v>38</c:v>
                </c:pt>
              </c:numCache>
            </c:numRef>
          </c:val>
          <c:extLst>
            <c:ext xmlns:c16="http://schemas.microsoft.com/office/drawing/2014/chart" uri="{C3380CC4-5D6E-409C-BE32-E72D297353CC}">
              <c16:uniqueId val="{00000004-3417-4396-81BD-7FE8000A9F7E}"/>
            </c:ext>
          </c:extLst>
        </c:ser>
        <c:dLbls>
          <c:showLegendKey val="0"/>
          <c:showVal val="0"/>
          <c:showCatName val="0"/>
          <c:showSerName val="0"/>
          <c:showPercent val="0"/>
          <c:showBubbleSize val="0"/>
          <c:showLeaderLines val="0"/>
        </c:dLbls>
        <c:firstSliceAng val="300"/>
        <c:holeSize val="5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6350" cap="flat" cmpd="sng" algn="ctr">
      <a:noFill/>
      <a:prstDash val="solid"/>
      <a:miter lim="800000"/>
    </a:ln>
    <a:effectLst/>
  </c:spPr>
  <c:txPr>
    <a:bodyPr/>
    <a:lstStyle/>
    <a:p>
      <a:pPr>
        <a:defRPr/>
      </a:pPr>
      <a:endParaRPr lang="es-E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33638093568676153"/>
          <c:y val="2.8063924678595743E-2"/>
          <c:w val="0.46732563461288973"/>
          <c:h val="0.94387215064280849"/>
        </c:manualLayout>
      </c:layout>
      <c:barChart>
        <c:barDir val="bar"/>
        <c:grouping val="clustered"/>
        <c:varyColors val="0"/>
        <c:ser>
          <c:idx val="0"/>
          <c:order val="0"/>
          <c:tx>
            <c:strRef>
              <c:f>Hoja1!$B$1</c:f>
              <c:strCache>
                <c:ptCount val="1"/>
                <c:pt idx="0">
                  <c:v>Serie 1</c:v>
                </c:pt>
              </c:strCache>
            </c:strRef>
          </c:tx>
          <c:spPr>
            <a:solidFill>
              <a:srgbClr val="F2E9D8"/>
            </a:solidFill>
            <a:ln>
              <a:noFill/>
            </a:ln>
            <a:effectLst/>
          </c:spPr>
          <c:invertIfNegative val="0"/>
          <c:dLbls>
            <c:dLbl>
              <c:idx val="0"/>
              <c:numFmt formatCode="0.0&quot;%&quot;" sourceLinked="0"/>
              <c:spPr>
                <a:noFill/>
                <a:ln>
                  <a:noFill/>
                </a:ln>
                <a:effectLst/>
              </c:spPr>
              <c:txPr>
                <a:bodyPr rot="0" spcFirstLastPara="1" vertOverflow="ellipsis" vert="horz" wrap="square" anchor="ctr" anchorCtr="0"/>
                <a:lstStyle/>
                <a:p>
                  <a:pPr algn="ctr">
                    <a:defRPr lang="es-ES" sz="1200" b="1"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0-A081-4165-98C7-B70E67D7D6A4}"/>
                </c:ext>
              </c:extLst>
            </c:dLbl>
            <c:numFmt formatCode="0.0&quot;%&quot;" sourceLinked="0"/>
            <c:spPr>
              <a:noFill/>
              <a:ln>
                <a:noFill/>
              </a:ln>
              <a:effectLst/>
            </c:spPr>
            <c:txPr>
              <a:bodyPr rot="0" spcFirstLastPara="1" vertOverflow="ellipsis" vert="horz" wrap="square" anchor="ctr" anchorCtr="0"/>
              <a:lstStyle/>
              <a:p>
                <a:pPr algn="ctr">
                  <a:defRPr lang="es-ES" sz="1200" b="0" i="0" u="none" strike="noStrike" kern="1200" baseline="0">
                    <a:solidFill>
                      <a:schemeClr val="tx1">
                        <a:lumMod val="75000"/>
                        <a:lumOff val="25000"/>
                      </a:schemeClr>
                    </a:solidFill>
                    <a:latin typeface="Segoe UI" panose="020B0502040204020203" pitchFamily="34" charset="0"/>
                    <a:ea typeface="Arial"/>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Hoja1!$A$2:$A$7</c:f>
              <c:numCache>
                <c:formatCode>General</c:formatCode>
                <c:ptCount val="6"/>
              </c:numCache>
            </c:numRef>
          </c:cat>
          <c:val>
            <c:numRef>
              <c:f>Hoja1!$B$2:$B$7</c:f>
              <c:numCache>
                <c:formatCode>General</c:formatCode>
                <c:ptCount val="6"/>
                <c:pt idx="0">
                  <c:v>77</c:v>
                </c:pt>
                <c:pt idx="1">
                  <c:v>12.9</c:v>
                </c:pt>
                <c:pt idx="2">
                  <c:v>2.9</c:v>
                </c:pt>
                <c:pt idx="3">
                  <c:v>2.2999999999999998</c:v>
                </c:pt>
                <c:pt idx="4">
                  <c:v>2.1</c:v>
                </c:pt>
                <c:pt idx="5">
                  <c:v>1.3</c:v>
                </c:pt>
              </c:numCache>
            </c:numRef>
          </c:val>
          <c:extLst>
            <c:ext xmlns:c16="http://schemas.microsoft.com/office/drawing/2014/chart" uri="{C3380CC4-5D6E-409C-BE32-E72D297353CC}">
              <c16:uniqueId val="{00000002-A081-4165-98C7-B70E67D7D6A4}"/>
            </c:ext>
          </c:extLst>
        </c:ser>
        <c:dLbls>
          <c:showLegendKey val="0"/>
          <c:showVal val="0"/>
          <c:showCatName val="0"/>
          <c:showSerName val="0"/>
          <c:showPercent val="0"/>
          <c:showBubbleSize val="0"/>
        </c:dLbls>
        <c:gapWidth val="50"/>
        <c:axId val="190882944"/>
        <c:axId val="190884480"/>
      </c:barChart>
      <c:catAx>
        <c:axId val="190882944"/>
        <c:scaling>
          <c:orientation val="maxMin"/>
        </c:scaling>
        <c:delete val="0"/>
        <c:axPos val="l"/>
        <c:numFmt formatCode="General" sourceLinked="0"/>
        <c:majorTickMark val="none"/>
        <c:minorTickMark val="none"/>
        <c:tickLblPos val="nextTo"/>
        <c:spPr>
          <a:noFill/>
          <a:ln w="6350" cap="flat" cmpd="sng" algn="ctr">
            <a:solidFill>
              <a:schemeClr val="bg1">
                <a:lumMod val="85000"/>
              </a:schemeClr>
            </a:solidFill>
            <a:prstDash val="solid"/>
            <a:round/>
          </a:ln>
          <a:effectLst/>
        </c:spPr>
        <c:txPr>
          <a:bodyPr rot="-60000000" spcFirstLastPara="1" vertOverflow="ellipsis" vert="horz" wrap="square" anchor="ctr" anchorCtr="1"/>
          <a:lstStyle/>
          <a:p>
            <a:pPr algn="ctr">
              <a:defRPr lang="es-ES" sz="700" b="1"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s-ES"/>
          </a:p>
        </c:txPr>
        <c:crossAx val="190884480"/>
        <c:crosses val="autoZero"/>
        <c:auto val="1"/>
        <c:lblAlgn val="ctr"/>
        <c:lblOffset val="100"/>
        <c:noMultiLvlLbl val="0"/>
      </c:catAx>
      <c:valAx>
        <c:axId val="190884480"/>
        <c:scaling>
          <c:orientation val="minMax"/>
          <c:max val="100"/>
          <c:min val="0"/>
        </c:scaling>
        <c:delete val="1"/>
        <c:axPos val="t"/>
        <c:numFmt formatCode="General" sourceLinked="1"/>
        <c:majorTickMark val="out"/>
        <c:minorTickMark val="none"/>
        <c:tickLblPos val="none"/>
        <c:crossAx val="190882944"/>
        <c:crosses val="autoZero"/>
        <c:crossBetween val="between"/>
        <c:majorUnit val="10"/>
        <c:minorUnit val="1"/>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s-E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8.4456978566049307E-2"/>
          <c:y val="0.19180542503032205"/>
          <c:w val="0.46033284254255297"/>
          <c:h val="0.55210527161297063"/>
        </c:manualLayout>
      </c:layout>
      <c:doughnutChart>
        <c:varyColors val="1"/>
        <c:ser>
          <c:idx val="0"/>
          <c:order val="0"/>
          <c:tx>
            <c:strRef>
              <c:f>Hoja1!$B$1</c:f>
              <c:strCache>
                <c:ptCount val="1"/>
                <c:pt idx="0">
                  <c:v>Columna1</c:v>
                </c:pt>
              </c:strCache>
            </c:strRef>
          </c:tx>
          <c:spPr>
            <a:solidFill>
              <a:srgbClr val="F2E9D8"/>
            </a:solidFill>
          </c:spPr>
          <c:dPt>
            <c:idx val="0"/>
            <c:bubble3D val="0"/>
            <c:spPr>
              <a:solidFill>
                <a:srgbClr val="E0C9A0"/>
              </a:solidFill>
              <a:ln w="19050">
                <a:solidFill>
                  <a:schemeClr val="lt1"/>
                </a:solidFill>
              </a:ln>
              <a:effectLst/>
            </c:spPr>
            <c:extLst>
              <c:ext xmlns:c16="http://schemas.microsoft.com/office/drawing/2014/chart" uri="{C3380CC4-5D6E-409C-BE32-E72D297353CC}">
                <c16:uniqueId val="{00000001-EC90-4587-93BA-518FFB6F65D7}"/>
              </c:ext>
            </c:extLst>
          </c:dPt>
          <c:dPt>
            <c:idx val="1"/>
            <c:bubble3D val="0"/>
            <c:spPr>
              <a:solidFill>
                <a:srgbClr val="5D6881"/>
              </a:solidFill>
              <a:ln w="19050">
                <a:solidFill>
                  <a:schemeClr val="lt1"/>
                </a:solidFill>
              </a:ln>
              <a:effectLst/>
            </c:spPr>
            <c:extLst>
              <c:ext xmlns:c16="http://schemas.microsoft.com/office/drawing/2014/chart" uri="{C3380CC4-5D6E-409C-BE32-E72D297353CC}">
                <c16:uniqueId val="{00000003-EC90-4587-93BA-518FFB6F65D7}"/>
              </c:ext>
            </c:extLst>
          </c:dPt>
          <c:dPt>
            <c:idx val="2"/>
            <c:bubble3D val="0"/>
            <c:spPr>
              <a:solidFill>
                <a:srgbClr val="C47550"/>
              </a:solidFill>
              <a:ln w="19050">
                <a:solidFill>
                  <a:schemeClr val="lt1"/>
                </a:solidFill>
              </a:ln>
              <a:effectLst/>
            </c:spPr>
            <c:extLst>
              <c:ext xmlns:c16="http://schemas.microsoft.com/office/drawing/2014/chart" uri="{C3380CC4-5D6E-409C-BE32-E72D297353CC}">
                <c16:uniqueId val="{00000005-EC90-4587-93BA-518FFB6F65D7}"/>
              </c:ext>
            </c:extLst>
          </c:dPt>
          <c:dPt>
            <c:idx val="3"/>
            <c:bubble3D val="0"/>
            <c:spPr>
              <a:solidFill>
                <a:srgbClr val="F2E9D8"/>
              </a:solidFill>
              <a:ln w="19050">
                <a:solidFill>
                  <a:schemeClr val="lt1"/>
                </a:solidFill>
              </a:ln>
              <a:effectLst/>
            </c:spPr>
            <c:extLst>
              <c:ext xmlns:c16="http://schemas.microsoft.com/office/drawing/2014/chart" uri="{C3380CC4-5D6E-409C-BE32-E72D297353CC}">
                <c16:uniqueId val="{00000007-EC90-4587-93BA-518FFB6F65D7}"/>
              </c:ext>
            </c:extLst>
          </c:dPt>
          <c:dLbls>
            <c:dLbl>
              <c:idx val="0"/>
              <c:layout>
                <c:manualLayout>
                  <c:x val="0.17073558677403111"/>
                  <c:y val="0.15711221957155594"/>
                </c:manualLayout>
              </c:layout>
              <c:numFmt formatCode="0.0&quot;%&quot;" sourceLinked="0"/>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layout>
                    <c:manualLayout>
                      <c:w val="0.29187663682966791"/>
                      <c:h val="0.14293597436082797"/>
                    </c:manualLayout>
                  </c15:layout>
                </c:ext>
                <c:ext xmlns:c16="http://schemas.microsoft.com/office/drawing/2014/chart" uri="{C3380CC4-5D6E-409C-BE32-E72D297353CC}">
                  <c16:uniqueId val="{00000001-EC90-4587-93BA-518FFB6F65D7}"/>
                </c:ext>
              </c:extLst>
            </c:dLbl>
            <c:dLbl>
              <c:idx val="1"/>
              <c:layout>
                <c:manualLayout>
                  <c:x val="-0.13312362268558439"/>
                  <c:y val="5.100524510630731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C90-4587-93BA-518FFB6F65D7}"/>
                </c:ext>
              </c:extLst>
            </c:dLbl>
            <c:dLbl>
              <c:idx val="2"/>
              <c:layout>
                <c:manualLayout>
                  <c:x val="-0.11213838223884312"/>
                  <c:y val="-3.87113745712748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C90-4587-93BA-518FFB6F65D7}"/>
                </c:ext>
              </c:extLst>
            </c:dLbl>
            <c:dLbl>
              <c:idx val="3"/>
              <c:layout>
                <c:manualLayout>
                  <c:x val="-9.9507858624127143E-2"/>
                  <c:y val="-7.06189707382507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C90-4587-93BA-518FFB6F65D7}"/>
                </c:ext>
              </c:extLst>
            </c:dLbl>
            <c:numFmt formatCode="0.0&quot;%&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extLst>
          </c:dLbls>
          <c:cat>
            <c:strRef>
              <c:f>Hoja1!$A$2:$A$5</c:f>
              <c:strCache>
                <c:ptCount val="4"/>
                <c:pt idx="0">
                  <c:v>NOVELA Y CUENTO</c:v>
                </c:pt>
                <c:pt idx="1">
                  <c:v>POESÍA</c:v>
                </c:pt>
                <c:pt idx="2">
                  <c:v>ENSAYO</c:v>
                </c:pt>
                <c:pt idx="3">
                  <c:v>TEATRO</c:v>
                </c:pt>
              </c:strCache>
            </c:strRef>
          </c:cat>
          <c:val>
            <c:numRef>
              <c:f>Hoja1!$B$2:$B$5</c:f>
              <c:numCache>
                <c:formatCode>General</c:formatCode>
                <c:ptCount val="4"/>
                <c:pt idx="0">
                  <c:v>95.2</c:v>
                </c:pt>
                <c:pt idx="1">
                  <c:v>0.6</c:v>
                </c:pt>
                <c:pt idx="2">
                  <c:v>3.6</c:v>
                </c:pt>
                <c:pt idx="3">
                  <c:v>0.5</c:v>
                </c:pt>
              </c:numCache>
            </c:numRef>
          </c:val>
          <c:extLst>
            <c:ext xmlns:c16="http://schemas.microsoft.com/office/drawing/2014/chart" uri="{C3380CC4-5D6E-409C-BE32-E72D297353CC}">
              <c16:uniqueId val="{00000006-EC90-4587-93BA-518FFB6F65D7}"/>
            </c:ext>
          </c:extLst>
        </c:ser>
        <c:dLbls>
          <c:showLegendKey val="0"/>
          <c:showVal val="0"/>
          <c:showCatName val="0"/>
          <c:showSerName val="0"/>
          <c:showPercent val="0"/>
          <c:showBubbleSize val="0"/>
          <c:showLeaderLines val="0"/>
        </c:dLbls>
        <c:firstSliceAng val="295"/>
        <c:holeSize val="49"/>
      </c:doughnutChart>
      <c:spPr>
        <a:noFill/>
        <a:ln>
          <a:noFill/>
        </a:ln>
        <a:effectLst/>
      </c:spPr>
    </c:plotArea>
    <c:legend>
      <c:legendPos val="b"/>
      <c:layout>
        <c:manualLayout>
          <c:xMode val="edge"/>
          <c:yMode val="edge"/>
          <c:x val="0.53158769422205199"/>
          <c:y val="0.25922391704217773"/>
          <c:w val="0.46339445280288194"/>
          <c:h val="0.2403098066620079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ES"/>
        </a:p>
      </c:txPr>
    </c:legend>
    <c:plotVisOnly val="1"/>
    <c:dispBlanksAs val="zero"/>
    <c:showDLblsOverMax val="0"/>
  </c:chart>
  <c:spPr>
    <a:noFill/>
    <a:ln>
      <a:noFill/>
    </a:ln>
    <a:effectLst/>
  </c:spPr>
  <c:txPr>
    <a:bodyPr/>
    <a:lstStyle/>
    <a:p>
      <a:pPr>
        <a:defRPr/>
      </a:pPr>
      <a:endParaRPr lang="es-E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1589255208435604"/>
          <c:y val="0.15726274864021317"/>
          <c:w val="0.75197439472185679"/>
          <c:h val="0.71539968975199786"/>
        </c:manualLayout>
      </c:layout>
      <c:doughnutChart>
        <c:varyColors val="1"/>
        <c:ser>
          <c:idx val="0"/>
          <c:order val="0"/>
          <c:tx>
            <c:strRef>
              <c:f>Hoja1!$B$1</c:f>
              <c:strCache>
                <c:ptCount val="1"/>
                <c:pt idx="0">
                  <c:v>FORMATO</c:v>
                </c:pt>
              </c:strCache>
            </c:strRef>
          </c:tx>
          <c:spPr>
            <a:solidFill>
              <a:srgbClr val="F2E9D8"/>
            </a:solidFill>
          </c:spPr>
          <c:explosion val="2"/>
          <c:dPt>
            <c:idx val="0"/>
            <c:bubble3D val="0"/>
            <c:spPr>
              <a:solidFill>
                <a:srgbClr val="C4994C"/>
              </a:solidFill>
              <a:ln>
                <a:noFill/>
              </a:ln>
              <a:effectLst/>
            </c:spPr>
            <c:extLst>
              <c:ext xmlns:c16="http://schemas.microsoft.com/office/drawing/2014/chart" uri="{C3380CC4-5D6E-409C-BE32-E72D297353CC}">
                <c16:uniqueId val="{00000001-C28D-4B68-99D3-F3E522360596}"/>
              </c:ext>
            </c:extLst>
          </c:dPt>
          <c:dPt>
            <c:idx val="1"/>
            <c:bubble3D val="0"/>
            <c:spPr>
              <a:solidFill>
                <a:srgbClr val="C47550"/>
              </a:solidFill>
              <a:ln>
                <a:noFill/>
              </a:ln>
              <a:effectLst/>
            </c:spPr>
            <c:extLst>
              <c:ext xmlns:c16="http://schemas.microsoft.com/office/drawing/2014/chart" uri="{C3380CC4-5D6E-409C-BE32-E72D297353CC}">
                <c16:uniqueId val="{00000003-C28D-4B68-99D3-F3E522360596}"/>
              </c:ext>
            </c:extLst>
          </c:dPt>
          <c:dPt>
            <c:idx val="2"/>
            <c:bubble3D val="0"/>
            <c:explosion val="0"/>
            <c:spPr>
              <a:solidFill>
                <a:srgbClr val="E0C9A0"/>
              </a:solidFill>
              <a:ln>
                <a:noFill/>
              </a:ln>
              <a:effectLst/>
            </c:spPr>
            <c:extLst>
              <c:ext xmlns:c16="http://schemas.microsoft.com/office/drawing/2014/chart" uri="{C3380CC4-5D6E-409C-BE32-E72D297353CC}">
                <c16:uniqueId val="{00000005-C28D-4B68-99D3-F3E522360596}"/>
              </c:ext>
            </c:extLst>
          </c:dPt>
          <c:dPt>
            <c:idx val="3"/>
            <c:bubble3D val="0"/>
            <c:spPr>
              <a:solidFill>
                <a:srgbClr val="4B3919"/>
              </a:solidFill>
              <a:ln>
                <a:noFill/>
              </a:ln>
              <a:effectLst/>
            </c:spPr>
            <c:extLst>
              <c:ext xmlns:c16="http://schemas.microsoft.com/office/drawing/2014/chart" uri="{C3380CC4-5D6E-409C-BE32-E72D297353CC}">
                <c16:uniqueId val="{00000006-8465-4BD1-99B0-3A616784E724}"/>
              </c:ext>
            </c:extLst>
          </c:dPt>
          <c:dLbls>
            <c:dLbl>
              <c:idx val="0"/>
              <c:layout>
                <c:manualLayout>
                  <c:x val="-0.176485145466447"/>
                  <c:y val="1.5430790198425281E-2"/>
                </c:manualLayout>
              </c:layout>
              <c:numFmt formatCode="0.0&quot;%&quot;" sourceLinked="0"/>
              <c:spPr>
                <a:noFill/>
                <a:ln>
                  <a:noFill/>
                </a:ln>
                <a:effectLst/>
              </c:spPr>
              <c:txPr>
                <a:bodyPr rot="0" spcFirstLastPara="1" vertOverflow="ellipsis" vert="horz" wrap="none" anchor="ctr" anchorCtr="1"/>
                <a:lstStyle/>
                <a:p>
                  <a:pPr>
                    <a:defRPr sz="12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1-C28D-4B68-99D3-F3E522360596}"/>
                </c:ext>
              </c:extLst>
            </c:dLbl>
            <c:dLbl>
              <c:idx val="1"/>
              <c:layout>
                <c:manualLayout>
                  <c:x val="-0.11982848383211715"/>
                  <c:y val="-9.8458315418671866E-2"/>
                </c:manualLayout>
              </c:layout>
              <c:numFmt formatCode="0.0&quot;%&quot;" sourceLinked="0"/>
              <c:spPr>
                <a:noFill/>
                <a:ln>
                  <a:noFill/>
                </a:ln>
                <a:effectLst/>
              </c:spPr>
              <c:txPr>
                <a:bodyPr rot="0" spcFirstLastPara="1" vertOverflow="ellipsis" vert="horz" wrap="none" anchor="ctr" anchorCtr="1"/>
                <a:lstStyle/>
                <a:p>
                  <a:pPr>
                    <a:defRPr sz="12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3-C28D-4B68-99D3-F3E522360596}"/>
                </c:ext>
              </c:extLst>
            </c:dLbl>
            <c:dLbl>
              <c:idx val="2"/>
              <c:layout>
                <c:manualLayout>
                  <c:x val="0.17207617704747832"/>
                  <c:y val="-0.1339759924169105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28D-4B68-99D3-F3E522360596}"/>
                </c:ext>
              </c:extLst>
            </c:dLbl>
            <c:dLbl>
              <c:idx val="3"/>
              <c:layout>
                <c:manualLayout>
                  <c:x val="-1.4755428196717045E-2"/>
                  <c:y val="0.1664438331786724"/>
                </c:manualLayout>
              </c:layout>
              <c:numFmt formatCode="0.0&quot;%&quot;" sourceLinked="0"/>
              <c:spPr>
                <a:noFill/>
                <a:ln>
                  <a:noFill/>
                </a:ln>
                <a:effectLst/>
              </c:spPr>
              <c:txPr>
                <a:bodyPr rot="0" spcFirstLastPara="1" vertOverflow="ellipsis" vert="horz" wrap="none" anchor="ctr" anchorCtr="0"/>
                <a:lstStyle/>
                <a:p>
                  <a:pPr algn="ctr">
                    <a:defRPr lang="es-ES" sz="12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6-8465-4BD1-99B0-3A616784E724}"/>
                </c:ext>
              </c:extLst>
            </c:dLbl>
            <c:numFmt formatCode="0.0&quot;%&quot;" sourceLinked="0"/>
            <c:spPr>
              <a:noFill/>
              <a:ln>
                <a:noFill/>
              </a:ln>
              <a:effectLst/>
            </c:spPr>
            <c:txPr>
              <a:bodyPr rot="0" spcFirstLastPara="1" vertOverflow="ellipsis" vert="horz" wrap="none" anchor="ctr" anchorCtr="1"/>
              <a:lstStyle/>
              <a:p>
                <a:pPr>
                  <a:defRPr sz="14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Hoja1!$A$2:$A$5</c:f>
              <c:strCache>
                <c:ptCount val="4"/>
                <c:pt idx="0">
                  <c:v>De bolsillo</c:v>
                </c:pt>
                <c:pt idx="1">
                  <c:v>Ebook</c:v>
                </c:pt>
                <c:pt idx="2">
                  <c:v>Otro formato</c:v>
                </c:pt>
                <c:pt idx="3">
                  <c:v>Audiolibro</c:v>
                </c:pt>
              </c:strCache>
            </c:strRef>
          </c:cat>
          <c:val>
            <c:numRef>
              <c:f>Hoja1!$B$2:$B$5</c:f>
              <c:numCache>
                <c:formatCode>General</c:formatCode>
                <c:ptCount val="4"/>
                <c:pt idx="0">
                  <c:v>31.7</c:v>
                </c:pt>
                <c:pt idx="1">
                  <c:v>23.6</c:v>
                </c:pt>
                <c:pt idx="2">
                  <c:v>43.3</c:v>
                </c:pt>
                <c:pt idx="3">
                  <c:v>1.4</c:v>
                </c:pt>
              </c:numCache>
            </c:numRef>
          </c:val>
          <c:extLst>
            <c:ext xmlns:c16="http://schemas.microsoft.com/office/drawing/2014/chart" uri="{C3380CC4-5D6E-409C-BE32-E72D297353CC}">
              <c16:uniqueId val="{00000008-C28D-4B68-99D3-F3E522360596}"/>
            </c:ext>
          </c:extLst>
        </c:ser>
        <c:dLbls>
          <c:showLegendKey val="0"/>
          <c:showVal val="0"/>
          <c:showCatName val="0"/>
          <c:showSerName val="0"/>
          <c:showPercent val="0"/>
          <c:showBubbleSize val="0"/>
          <c:showLeaderLines val="0"/>
        </c:dLbls>
        <c:firstSliceAng val="182"/>
        <c:holeSize val="45"/>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s-E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26160741662984383"/>
          <c:y val="5.5858679940594597E-2"/>
          <c:w val="0.46471468550513995"/>
          <c:h val="0.90471756782230461"/>
        </c:manualLayout>
      </c:layout>
      <c:barChart>
        <c:barDir val="bar"/>
        <c:grouping val="clustered"/>
        <c:varyColors val="0"/>
        <c:ser>
          <c:idx val="0"/>
          <c:order val="0"/>
          <c:tx>
            <c:strRef>
              <c:f>Hoja1!$B$1</c:f>
              <c:strCache>
                <c:ptCount val="1"/>
                <c:pt idx="0">
                  <c:v>Serie 1</c:v>
                </c:pt>
              </c:strCache>
            </c:strRef>
          </c:tx>
          <c:spPr>
            <a:solidFill>
              <a:srgbClr val="1F2A44"/>
            </a:solidFill>
            <a:ln>
              <a:noFill/>
            </a:ln>
            <a:effectLst/>
          </c:spPr>
          <c:invertIfNegative val="0"/>
          <c:dPt>
            <c:idx val="3"/>
            <c:invertIfNegative val="0"/>
            <c:bubble3D val="0"/>
            <c:spPr>
              <a:solidFill>
                <a:srgbClr val="5D6881"/>
              </a:solidFill>
              <a:ln>
                <a:noFill/>
              </a:ln>
              <a:effectLst/>
            </c:spPr>
            <c:extLst>
              <c:ext xmlns:c16="http://schemas.microsoft.com/office/drawing/2014/chart" uri="{C3380CC4-5D6E-409C-BE32-E72D297353CC}">
                <c16:uniqueId val="{00000005-19AD-4204-85F5-FA02976F5BBA}"/>
              </c:ext>
            </c:extLst>
          </c:dPt>
          <c:dPt>
            <c:idx val="4"/>
            <c:invertIfNegative val="0"/>
            <c:bubble3D val="0"/>
            <c:spPr>
              <a:solidFill>
                <a:srgbClr val="5D6881"/>
              </a:solidFill>
              <a:ln>
                <a:noFill/>
              </a:ln>
              <a:effectLst/>
            </c:spPr>
            <c:extLst>
              <c:ext xmlns:c16="http://schemas.microsoft.com/office/drawing/2014/chart" uri="{C3380CC4-5D6E-409C-BE32-E72D297353CC}">
                <c16:uniqueId val="{00000000-F805-433C-99F5-B7E44D915316}"/>
              </c:ext>
            </c:extLst>
          </c:dPt>
          <c:dPt>
            <c:idx val="5"/>
            <c:invertIfNegative val="0"/>
            <c:bubble3D val="0"/>
            <c:spPr>
              <a:solidFill>
                <a:srgbClr val="1F2A44"/>
              </a:solidFill>
              <a:ln>
                <a:noFill/>
              </a:ln>
              <a:effectLst/>
            </c:spPr>
            <c:extLst>
              <c:ext xmlns:c16="http://schemas.microsoft.com/office/drawing/2014/chart" uri="{C3380CC4-5D6E-409C-BE32-E72D297353CC}">
                <c16:uniqueId val="{00000001-F805-433C-99F5-B7E44D915316}"/>
              </c:ext>
            </c:extLst>
          </c:dPt>
          <c:dPt>
            <c:idx val="8"/>
            <c:invertIfNegative val="0"/>
            <c:bubble3D val="0"/>
            <c:extLst>
              <c:ext xmlns:c16="http://schemas.microsoft.com/office/drawing/2014/chart" uri="{C3380CC4-5D6E-409C-BE32-E72D297353CC}">
                <c16:uniqueId val="{00000004-2FBD-453B-9C87-A84A65E0F8F2}"/>
              </c:ext>
            </c:extLst>
          </c:dPt>
          <c:dLbls>
            <c:numFmt formatCode="0.0&quot;%&quot;" sourceLinked="0"/>
            <c:spPr>
              <a:noFill/>
              <a:ln>
                <a:noFill/>
              </a:ln>
              <a:effectLst/>
            </c:spPr>
            <c:txPr>
              <a:bodyPr rot="0" spcFirstLastPara="1" vertOverflow="ellipsis" vert="horz" wrap="square" anchor="ctr" anchorCtr="1"/>
              <a:lstStyle/>
              <a:p>
                <a:pPr algn="ctr">
                  <a:defRPr sz="14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Hoja1!$A$2:$A$10</c:f>
              <c:strCache>
                <c:ptCount val="9"/>
                <c:pt idx="0">
                  <c:v>Lo compró (el entrevistado o algún miembro de la familia)</c:v>
                </c:pt>
                <c:pt idx="1">
                  <c:v>Se lo regalaron</c:v>
                </c:pt>
                <c:pt idx="2">
                  <c:v>TOTAL lo bajó de Internet</c:v>
                </c:pt>
                <c:pt idx="3">
                  <c:v>Lo bajó de Internet gratuitamente</c:v>
                </c:pt>
                <c:pt idx="4">
                  <c:v>Lo bajó de internet pagando</c:v>
                </c:pt>
                <c:pt idx="5">
                  <c:v>Prestado</c:v>
                </c:pt>
                <c:pt idx="6">
                  <c:v>Lo pidió prestado en la biblioteca</c:v>
                </c:pt>
                <c:pt idx="7">
                  <c:v>Estaba en el hogar, ya lo tenía con anterioridad</c:v>
                </c:pt>
                <c:pt idx="8">
                  <c:v>Era una copia (de un ebook de un amigo o familiar)</c:v>
                </c:pt>
              </c:strCache>
            </c:strRef>
          </c:cat>
          <c:val>
            <c:numRef>
              <c:f>Hoja1!$B$2:$B$10</c:f>
              <c:numCache>
                <c:formatCode>General</c:formatCode>
                <c:ptCount val="9"/>
                <c:pt idx="0">
                  <c:v>39</c:v>
                </c:pt>
                <c:pt idx="1">
                  <c:v>19.5</c:v>
                </c:pt>
                <c:pt idx="2">
                  <c:v>14.3</c:v>
                </c:pt>
                <c:pt idx="3">
                  <c:v>10.6</c:v>
                </c:pt>
                <c:pt idx="4">
                  <c:v>3.7</c:v>
                </c:pt>
                <c:pt idx="5">
                  <c:v>10</c:v>
                </c:pt>
                <c:pt idx="6">
                  <c:v>6.7</c:v>
                </c:pt>
                <c:pt idx="7">
                  <c:v>3.9</c:v>
                </c:pt>
                <c:pt idx="8">
                  <c:v>3.3</c:v>
                </c:pt>
              </c:numCache>
            </c:numRef>
          </c:val>
          <c:extLst>
            <c:ext xmlns:c16="http://schemas.microsoft.com/office/drawing/2014/chart" uri="{C3380CC4-5D6E-409C-BE32-E72D297353CC}">
              <c16:uniqueId val="{00000002-17A7-4A43-AC75-8D3CC25DE8FB}"/>
            </c:ext>
          </c:extLst>
        </c:ser>
        <c:dLbls>
          <c:showLegendKey val="0"/>
          <c:showVal val="0"/>
          <c:showCatName val="0"/>
          <c:showSerName val="0"/>
          <c:showPercent val="0"/>
          <c:showBubbleSize val="0"/>
        </c:dLbls>
        <c:gapWidth val="41"/>
        <c:axId val="190882944"/>
        <c:axId val="190884480"/>
      </c:barChart>
      <c:catAx>
        <c:axId val="190882944"/>
        <c:scaling>
          <c:orientation val="maxMin"/>
        </c:scaling>
        <c:delete val="1"/>
        <c:axPos val="l"/>
        <c:numFmt formatCode="General" sourceLinked="0"/>
        <c:majorTickMark val="out"/>
        <c:minorTickMark val="none"/>
        <c:tickLblPos val="nextTo"/>
        <c:crossAx val="190884480"/>
        <c:crosses val="autoZero"/>
        <c:auto val="1"/>
        <c:lblAlgn val="ctr"/>
        <c:lblOffset val="100"/>
        <c:noMultiLvlLbl val="0"/>
      </c:catAx>
      <c:valAx>
        <c:axId val="190884480"/>
        <c:scaling>
          <c:orientation val="minMax"/>
          <c:max val="50"/>
          <c:min val="0"/>
        </c:scaling>
        <c:delete val="1"/>
        <c:axPos val="t"/>
        <c:numFmt formatCode="General" sourceLinked="1"/>
        <c:majorTickMark val="out"/>
        <c:minorTickMark val="none"/>
        <c:tickLblPos val="nextTo"/>
        <c:crossAx val="190882944"/>
        <c:crosses val="autoZero"/>
        <c:crossBetween val="between"/>
        <c:majorUnit val="10"/>
        <c:minorUnit val="1"/>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latin typeface="Segoe UI" panose="020B0502040204020203" pitchFamily="34" charset="0"/>
          <a:cs typeface="Segoe UI" panose="020B0502040204020203" pitchFamily="34" charset="0"/>
        </a:defRPr>
      </a:pPr>
      <a:endParaRPr lang="es-E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1589255208435604"/>
          <c:y val="0.15726274864021317"/>
          <c:w val="0.75197439472185679"/>
          <c:h val="0.71539968975199786"/>
        </c:manualLayout>
      </c:layout>
      <c:doughnutChart>
        <c:varyColors val="1"/>
        <c:ser>
          <c:idx val="0"/>
          <c:order val="0"/>
          <c:tx>
            <c:strRef>
              <c:f>Hoja1!$B$1</c:f>
              <c:strCache>
                <c:ptCount val="1"/>
                <c:pt idx="0">
                  <c:v>FORMATO</c:v>
                </c:pt>
              </c:strCache>
            </c:strRef>
          </c:tx>
          <c:explosion val="2"/>
          <c:dPt>
            <c:idx val="0"/>
            <c:bubble3D val="0"/>
            <c:spPr>
              <a:solidFill>
                <a:schemeClr val="accent4">
                  <a:shade val="65000"/>
                </a:schemeClr>
              </a:solidFill>
              <a:ln>
                <a:noFill/>
              </a:ln>
              <a:effectLst/>
            </c:spPr>
            <c:extLst>
              <c:ext xmlns:c16="http://schemas.microsoft.com/office/drawing/2014/chart" uri="{C3380CC4-5D6E-409C-BE32-E72D297353CC}">
                <c16:uniqueId val="{00000001-771E-4477-8626-4B282A8D9ADA}"/>
              </c:ext>
            </c:extLst>
          </c:dPt>
          <c:dPt>
            <c:idx val="1"/>
            <c:bubble3D val="0"/>
            <c:spPr>
              <a:solidFill>
                <a:schemeClr val="accent4"/>
              </a:solidFill>
              <a:ln>
                <a:noFill/>
              </a:ln>
              <a:effectLst/>
            </c:spPr>
            <c:extLst>
              <c:ext xmlns:c16="http://schemas.microsoft.com/office/drawing/2014/chart" uri="{C3380CC4-5D6E-409C-BE32-E72D297353CC}">
                <c16:uniqueId val="{00000003-771E-4477-8626-4B282A8D9ADA}"/>
              </c:ext>
            </c:extLst>
          </c:dPt>
          <c:dPt>
            <c:idx val="2"/>
            <c:bubble3D val="0"/>
            <c:spPr>
              <a:solidFill>
                <a:schemeClr val="accent4">
                  <a:tint val="65000"/>
                </a:schemeClr>
              </a:solidFill>
              <a:ln>
                <a:noFill/>
              </a:ln>
              <a:effectLst/>
            </c:spPr>
            <c:extLst>
              <c:ext xmlns:c16="http://schemas.microsoft.com/office/drawing/2014/chart" uri="{C3380CC4-5D6E-409C-BE32-E72D297353CC}">
                <c16:uniqueId val="{00000005-771E-4477-8626-4B282A8D9ADA}"/>
              </c:ext>
            </c:extLst>
          </c:dPt>
          <c:dLbls>
            <c:dLbl>
              <c:idx val="0"/>
              <c:layout>
                <c:manualLayout>
                  <c:x val="-0.14164797978806268"/>
                  <c:y val="7.6461601900759998E-2"/>
                </c:manualLayout>
              </c:layout>
              <c:numFmt formatCode="0.0&quot;%&quot;" sourceLinked="0"/>
              <c:spPr>
                <a:noFill/>
                <a:ln>
                  <a:noFill/>
                </a:ln>
                <a:effectLst/>
              </c:spPr>
              <c:txPr>
                <a:bodyPr rot="0" spcFirstLastPara="1" vertOverflow="ellipsis" vert="horz" wrap="none" anchor="ctr" anchorCtr="1"/>
                <a:lstStyle/>
                <a:p>
                  <a:pPr>
                    <a:defRPr sz="12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1-771E-4477-8626-4B282A8D9ADA}"/>
                </c:ext>
              </c:extLst>
            </c:dLbl>
            <c:dLbl>
              <c:idx val="1"/>
              <c:layout>
                <c:manualLayout>
                  <c:x val="-0.16321532127686034"/>
                  <c:y val="-2.4103128006754768E-2"/>
                </c:manualLayout>
              </c:layout>
              <c:numFmt formatCode="0.0&quot;%&quot;" sourceLinked="0"/>
              <c:spPr>
                <a:noFill/>
                <a:ln>
                  <a:noFill/>
                </a:ln>
                <a:effectLst/>
              </c:spPr>
              <c:txPr>
                <a:bodyPr rot="0" spcFirstLastPara="1" vertOverflow="ellipsis" vert="horz" wrap="none" anchor="ctr" anchorCtr="1"/>
                <a:lstStyle/>
                <a:p>
                  <a:pPr>
                    <a:defRPr sz="12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3-771E-4477-8626-4B282A8D9ADA}"/>
                </c:ext>
              </c:extLst>
            </c:dLbl>
            <c:dLbl>
              <c:idx val="2"/>
              <c:layout>
                <c:manualLayout>
                  <c:x val="0.12967581047381546"/>
                  <c:y val="-9.4763092269326679E-2"/>
                </c:manualLayout>
              </c:layout>
              <c:numFmt formatCode="0.0&quot;%&quot;" sourceLinked="0"/>
              <c:spPr>
                <a:noFill/>
                <a:ln>
                  <a:noFill/>
                </a:ln>
                <a:effectLst/>
              </c:spPr>
              <c:txPr>
                <a:bodyPr rot="0" spcFirstLastPara="1" vertOverflow="ellipsis" vert="horz" wrap="none" anchor="ctr" anchorCtr="0"/>
                <a:lstStyle/>
                <a:p>
                  <a:pPr algn="ctr">
                    <a:defRPr lang="es-ES" sz="12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5-771E-4477-8626-4B282A8D9ADA}"/>
                </c:ext>
              </c:extLst>
            </c:dLbl>
            <c:numFmt formatCode="0.0&quot;%&quot;" sourceLinked="0"/>
            <c:spPr>
              <a:noFill/>
              <a:ln>
                <a:noFill/>
              </a:ln>
              <a:effectLst/>
            </c:spPr>
            <c:txPr>
              <a:bodyPr rot="0" spcFirstLastPara="1" vertOverflow="ellipsis" vert="horz" wrap="none" anchor="ctr" anchorCtr="1"/>
              <a:lstStyle/>
              <a:p>
                <a:pPr>
                  <a:defRPr sz="14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Hoja1!$A$2:$A$5</c:f>
              <c:strCache>
                <c:ptCount val="3"/>
                <c:pt idx="0">
                  <c:v>HA LEIDO ALGUNO, NO TODOS</c:v>
                </c:pt>
                <c:pt idx="1">
                  <c:v>NO HA LEIDO NINGUNO</c:v>
                </c:pt>
                <c:pt idx="2">
                  <c:v>HA LEIDO TODOS LOS QUE LE HAN REGALADO</c:v>
                </c:pt>
              </c:strCache>
            </c:strRef>
          </c:cat>
          <c:val>
            <c:numRef>
              <c:f>Hoja1!$B$2:$B$5</c:f>
              <c:numCache>
                <c:formatCode>0.0</c:formatCode>
                <c:ptCount val="3"/>
                <c:pt idx="0">
                  <c:v>32</c:v>
                </c:pt>
                <c:pt idx="1">
                  <c:v>7.3</c:v>
                </c:pt>
                <c:pt idx="2">
                  <c:v>60.7</c:v>
                </c:pt>
              </c:numCache>
            </c:numRef>
          </c:val>
          <c:extLst>
            <c:ext xmlns:c16="http://schemas.microsoft.com/office/drawing/2014/chart" uri="{C3380CC4-5D6E-409C-BE32-E72D297353CC}">
              <c16:uniqueId val="{00000008-771E-4477-8626-4B282A8D9ADA}"/>
            </c:ext>
          </c:extLst>
        </c:ser>
        <c:dLbls>
          <c:showLegendKey val="0"/>
          <c:showVal val="0"/>
          <c:showCatName val="0"/>
          <c:showSerName val="0"/>
          <c:showPercent val="0"/>
          <c:showBubbleSize val="0"/>
          <c:showLeaderLines val="0"/>
        </c:dLbls>
        <c:firstSliceAng val="162"/>
        <c:holeSize val="4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s-E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923280563681036"/>
          <c:y val="8.8650853953761655E-2"/>
          <c:w val="0.52419009205440403"/>
          <c:h val="0.8067455586373804"/>
        </c:manualLayout>
      </c:layout>
      <c:doughnutChart>
        <c:varyColors val="1"/>
        <c:ser>
          <c:idx val="0"/>
          <c:order val="0"/>
          <c:tx>
            <c:strRef>
              <c:f>Hoja1!$B$1</c:f>
              <c:strCache>
                <c:ptCount val="1"/>
                <c:pt idx="0">
                  <c:v>data</c:v>
                </c:pt>
              </c:strCache>
            </c:strRef>
          </c:tx>
          <c:dPt>
            <c:idx val="0"/>
            <c:bubble3D val="0"/>
            <c:spPr>
              <a:solidFill>
                <a:srgbClr val="5D6881"/>
              </a:solidFill>
              <a:ln w="19050">
                <a:solidFill>
                  <a:schemeClr val="lt1"/>
                </a:solidFill>
              </a:ln>
              <a:effectLst/>
            </c:spPr>
            <c:extLst>
              <c:ext xmlns:c16="http://schemas.microsoft.com/office/drawing/2014/chart" uri="{C3380CC4-5D6E-409C-BE32-E72D297353CC}">
                <c16:uniqueId val="{00000001-5CB2-4B4A-AB69-38033C0D133D}"/>
              </c:ext>
            </c:extLst>
          </c:dPt>
          <c:dPt>
            <c:idx val="1"/>
            <c:bubble3D val="0"/>
            <c:spPr>
              <a:solidFill>
                <a:schemeClr val="bg1">
                  <a:lumMod val="75000"/>
                </a:schemeClr>
              </a:solidFill>
              <a:ln w="19050">
                <a:noFill/>
              </a:ln>
              <a:effectLst/>
            </c:spPr>
            <c:extLst>
              <c:ext xmlns:c16="http://schemas.microsoft.com/office/drawing/2014/chart" uri="{C3380CC4-5D6E-409C-BE32-E72D297353CC}">
                <c16:uniqueId val="{00000003-5CB2-4B4A-AB69-38033C0D133D}"/>
              </c:ext>
            </c:extLst>
          </c:dPt>
          <c:dLbls>
            <c:dLbl>
              <c:idx val="0"/>
              <c:layout>
                <c:manualLayout>
                  <c:x val="0.17845480259694041"/>
                  <c:y val="-0.19088507449920802"/>
                </c:manualLayout>
              </c:layout>
              <c:numFmt formatCode="0.0&quot;%&quot;" sourceLinked="0"/>
              <c:spPr>
                <a:noFill/>
                <a:ln>
                  <a:noFill/>
                </a:ln>
                <a:effectLst/>
              </c:spPr>
              <c:txPr>
                <a:bodyPr rot="0" vert="horz"/>
                <a:lstStyle/>
                <a:p>
                  <a:pPr>
                    <a:defRPr sz="1800" b="1"/>
                  </a:pPr>
                  <a:endParaRPr lang="es-E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5CB2-4B4A-AB69-38033C0D133D}"/>
                </c:ext>
              </c:extLst>
            </c:dLbl>
            <c:dLbl>
              <c:idx val="1"/>
              <c:layout>
                <c:manualLayout>
                  <c:x val="-0.14675154579513264"/>
                  <c:y val="3.3250349165467839E-3"/>
                </c:manualLayout>
              </c:layout>
              <c:numFmt formatCode="0.0&quot;%&quot;" sourceLinked="0"/>
              <c:spPr>
                <a:noFill/>
                <a:ln>
                  <a:noFill/>
                </a:ln>
                <a:effectLst/>
              </c:spPr>
              <c:txPr>
                <a:bodyPr/>
                <a:lstStyle/>
                <a:p>
                  <a:pPr>
                    <a:defRPr sz="1600"/>
                  </a:pPr>
                  <a:endParaRPr lang="es-E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CB2-4B4A-AB69-38033C0D133D}"/>
                </c:ext>
              </c:extLst>
            </c:dLbl>
            <c:numFmt formatCode="0.0&quot;%&quot;" sourceLinked="0"/>
            <c:spPr>
              <a:noFill/>
              <a:ln>
                <a:noFill/>
              </a:ln>
              <a:effectLst/>
            </c:spPr>
            <c:txPr>
              <a:bodyPr rot="0" vert="horz"/>
              <a:lstStyle/>
              <a:p>
                <a:pPr>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ext>
            </c:extLst>
          </c:dLbls>
          <c:cat>
            <c:strRef>
              <c:f>Hoja1!$A$2:$A$3</c:f>
              <c:strCache>
                <c:ptCount val="2"/>
                <c:pt idx="0">
                  <c:v>Sí</c:v>
                </c:pt>
                <c:pt idx="1">
                  <c:v>No</c:v>
                </c:pt>
              </c:strCache>
            </c:strRef>
          </c:cat>
          <c:val>
            <c:numRef>
              <c:f>Hoja1!$B$2:$B$3</c:f>
              <c:numCache>
                <c:formatCode>General</c:formatCode>
                <c:ptCount val="2"/>
                <c:pt idx="0">
                  <c:v>74.099999999999994</c:v>
                </c:pt>
                <c:pt idx="1">
                  <c:v>25.900000000000006</c:v>
                </c:pt>
              </c:numCache>
            </c:numRef>
          </c:val>
          <c:extLst>
            <c:ext xmlns:c16="http://schemas.microsoft.com/office/drawing/2014/chart" uri="{C3380CC4-5D6E-409C-BE32-E72D297353CC}">
              <c16:uniqueId val="{00000004-5CB2-4B4A-AB69-38033C0D133D}"/>
            </c:ext>
          </c:extLst>
        </c:ser>
        <c:dLbls>
          <c:showLegendKey val="0"/>
          <c:showVal val="0"/>
          <c:showCatName val="0"/>
          <c:showSerName val="0"/>
          <c:showPercent val="0"/>
          <c:showBubbleSize val="0"/>
          <c:showLeaderLines val="0"/>
        </c:dLbls>
        <c:firstSliceAng val="336"/>
        <c:holeSize val="5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Segoe UI" panose="020B0502040204020203" pitchFamily="34" charset="0"/>
          <a:cs typeface="Segoe UI" panose="020B0502040204020203" pitchFamily="34" charset="0"/>
        </a:defRPr>
      </a:pPr>
      <a:endParaRPr lang="es-E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5.7311287639622566E-3"/>
          <c:y val="0"/>
          <c:w val="0.93966916149454782"/>
          <c:h val="0.82376991771807284"/>
        </c:manualLayout>
      </c:layout>
      <c:lineChart>
        <c:grouping val="standard"/>
        <c:varyColors val="0"/>
        <c:ser>
          <c:idx val="0"/>
          <c:order val="0"/>
          <c:tx>
            <c:strRef>
              <c:f>Hoja1!$B$1</c:f>
              <c:strCache>
                <c:ptCount val="1"/>
                <c:pt idx="0">
                  <c:v>PRENSA</c:v>
                </c:pt>
              </c:strCache>
            </c:strRef>
          </c:tx>
          <c:spPr>
            <a:ln w="19050" cap="flat" cmpd="sng" algn="ctr">
              <a:solidFill>
                <a:srgbClr val="1F2A44"/>
              </a:solidFill>
              <a:prstDash val="solid"/>
              <a:miter lim="800000"/>
            </a:ln>
            <a:effectLst/>
          </c:spPr>
          <c:marker>
            <c:symbol val="circle"/>
            <c:size val="11"/>
            <c:spPr>
              <a:solidFill>
                <a:srgbClr val="1F2A44"/>
              </a:solidFill>
              <a:ln w="12700" cap="flat" cmpd="sng" algn="ctr">
                <a:solidFill>
                  <a:srgbClr val="1F2A44"/>
                </a:solidFill>
                <a:prstDash val="solid"/>
                <a:miter lim="800000"/>
              </a:ln>
              <a:effectLst/>
            </c:spPr>
          </c:marker>
          <c:dPt>
            <c:idx val="0"/>
            <c:bubble3D val="0"/>
            <c:spPr>
              <a:ln w="19050" cap="flat" cmpd="sng" algn="ctr">
                <a:solidFill>
                  <a:srgbClr val="1F2A44"/>
                </a:solidFill>
                <a:prstDash val="sysDash"/>
                <a:miter lim="800000"/>
              </a:ln>
              <a:effectLst/>
            </c:spPr>
            <c:extLst>
              <c:ext xmlns:c16="http://schemas.microsoft.com/office/drawing/2014/chart" uri="{C3380CC4-5D6E-409C-BE32-E72D297353CC}">
                <c16:uniqueId val="{00000006-8E46-403D-A8C4-FA30FD723C2E}"/>
              </c:ext>
            </c:extLst>
          </c:dPt>
          <c:dPt>
            <c:idx val="1"/>
            <c:bubble3D val="0"/>
            <c:extLst>
              <c:ext xmlns:c16="http://schemas.microsoft.com/office/drawing/2014/chart" uri="{C3380CC4-5D6E-409C-BE32-E72D297353CC}">
                <c16:uniqueId val="{00000007-8E46-403D-A8C4-FA30FD723C2E}"/>
              </c:ext>
            </c:extLst>
          </c:dPt>
          <c:dPt>
            <c:idx val="2"/>
            <c:bubble3D val="0"/>
            <c:extLst>
              <c:ext xmlns:c16="http://schemas.microsoft.com/office/drawing/2014/chart" uri="{C3380CC4-5D6E-409C-BE32-E72D297353CC}">
                <c16:uniqueId val="{00000008-8E46-403D-A8C4-FA30FD723C2E}"/>
              </c:ext>
            </c:extLst>
          </c:dPt>
          <c:dPt>
            <c:idx val="3"/>
            <c:bubble3D val="0"/>
            <c:extLst>
              <c:ext xmlns:c16="http://schemas.microsoft.com/office/drawing/2014/chart" uri="{C3380CC4-5D6E-409C-BE32-E72D297353CC}">
                <c16:uniqueId val="{00000000-7BD9-420F-9D8F-49DCAF3BD439}"/>
              </c:ext>
            </c:extLst>
          </c:dPt>
          <c:dPt>
            <c:idx val="4"/>
            <c:bubble3D val="0"/>
            <c:extLst>
              <c:ext xmlns:c16="http://schemas.microsoft.com/office/drawing/2014/chart" uri="{C3380CC4-5D6E-409C-BE32-E72D297353CC}">
                <c16:uniqueId val="{00000005-04E4-4818-BE26-83F10835B5BD}"/>
              </c:ext>
            </c:extLst>
          </c:dPt>
          <c:dPt>
            <c:idx val="5"/>
            <c:bubble3D val="0"/>
            <c:extLst>
              <c:ext xmlns:c16="http://schemas.microsoft.com/office/drawing/2014/chart" uri="{C3380CC4-5D6E-409C-BE32-E72D297353CC}">
                <c16:uniqueId val="{00000007-4103-4E50-8C0A-E1D8F580ED13}"/>
              </c:ext>
            </c:extLst>
          </c:dPt>
          <c:dPt>
            <c:idx val="6"/>
            <c:bubble3D val="0"/>
            <c:extLst>
              <c:ext xmlns:c16="http://schemas.microsoft.com/office/drawing/2014/chart" uri="{C3380CC4-5D6E-409C-BE32-E72D297353CC}">
                <c16:uniqueId val="{00000008-AA4B-429B-ADBC-A15753C3B78A}"/>
              </c:ext>
            </c:extLst>
          </c:dPt>
          <c:dPt>
            <c:idx val="7"/>
            <c:bubble3D val="0"/>
            <c:extLst>
              <c:ext xmlns:c16="http://schemas.microsoft.com/office/drawing/2014/chart" uri="{C3380CC4-5D6E-409C-BE32-E72D297353CC}">
                <c16:uniqueId val="{00000009-2E5D-4DFB-8AA1-6CA3F3D0BA0A}"/>
              </c:ext>
            </c:extLst>
          </c:dPt>
          <c:dPt>
            <c:idx val="8"/>
            <c:marker>
              <c:symbol val="circle"/>
              <c:size val="14"/>
            </c:marker>
            <c:bubble3D val="0"/>
            <c:extLst>
              <c:ext xmlns:c16="http://schemas.microsoft.com/office/drawing/2014/chart" uri="{C3380CC4-5D6E-409C-BE32-E72D297353CC}">
                <c16:uniqueId val="{0000000A-11E5-4B32-BE17-FBC02378A115}"/>
              </c:ext>
            </c:extLst>
          </c:dPt>
          <c:dLbls>
            <c:dLbl>
              <c:idx val="2"/>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8E46-403D-A8C4-FA30FD723C2E}"/>
                </c:ext>
              </c:extLst>
            </c:dLbl>
            <c:dLbl>
              <c:idx val="3"/>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BD9-420F-9D8F-49DCAF3BD439}"/>
                </c:ext>
              </c:extLst>
            </c:dLbl>
            <c:dLbl>
              <c:idx val="4"/>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04E4-4818-BE26-83F10835B5BD}"/>
                </c:ext>
              </c:extLst>
            </c:dLbl>
            <c:dLbl>
              <c:idx val="6"/>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AA4B-429B-ADBC-A15753C3B78A}"/>
                </c:ext>
              </c:extLst>
            </c:dLbl>
            <c:dLbl>
              <c:idx val="7"/>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2E5D-4DFB-8AA1-6CA3F3D0BA0A}"/>
                </c:ext>
              </c:extLst>
            </c:dLbl>
            <c:dLbl>
              <c:idx val="8"/>
              <c:numFmt formatCode="0.0&quot;%&quot;" sourceLinked="0"/>
              <c:spPr>
                <a:noFill/>
                <a:ln>
                  <a:noFill/>
                </a:ln>
                <a:effectLst/>
              </c:spPr>
              <c:txPr>
                <a:bodyPr wrap="none"/>
                <a:lstStyle/>
                <a:p>
                  <a:pPr>
                    <a:defRPr sz="900" b="1">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11E5-4B32-BE17-FBC02378A115}"/>
                </c:ext>
              </c:extLst>
            </c:dLbl>
            <c:numFmt formatCode="0.0&quot;%&quot;" sourceLinked="0"/>
            <c:spPr>
              <a:noFill/>
              <a:ln>
                <a:noFill/>
              </a:ln>
              <a:effectLst/>
            </c:spPr>
            <c:txPr>
              <a:bodyPr wrap="none"/>
              <a:lstStyle/>
              <a:p>
                <a:pPr>
                  <a:defRPr sz="800" b="0">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Hoja1!$A$3:$A$12</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Hoja1!$B$2:$B$12</c:f>
              <c:numCache>
                <c:formatCode>General</c:formatCode>
                <c:ptCount val="9"/>
                <c:pt idx="0">
                  <c:v>74.599999999999994</c:v>
                </c:pt>
                <c:pt idx="1">
                  <c:v>73.900000000000006</c:v>
                </c:pt>
                <c:pt idx="2">
                  <c:v>71.400000000000006</c:v>
                </c:pt>
                <c:pt idx="3">
                  <c:v>73</c:v>
                </c:pt>
                <c:pt idx="4">
                  <c:v>71.599999999999994</c:v>
                </c:pt>
                <c:pt idx="5">
                  <c:v>71.900000000000006</c:v>
                </c:pt>
                <c:pt idx="6">
                  <c:v>71.2</c:v>
                </c:pt>
                <c:pt idx="7">
                  <c:v>70.3</c:v>
                </c:pt>
                <c:pt idx="8">
                  <c:v>69.099999999999994</c:v>
                </c:pt>
              </c:numCache>
            </c:numRef>
          </c:val>
          <c:smooth val="0"/>
          <c:extLst>
            <c:ext xmlns:c16="http://schemas.microsoft.com/office/drawing/2014/chart" uri="{C3380CC4-5D6E-409C-BE32-E72D297353CC}">
              <c16:uniqueId val="{00000000-8E46-403D-A8C4-FA30FD723C2E}"/>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10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0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776672256085454"/>
          <c:y val="5.5858679940594597E-2"/>
          <c:w val="0.61223327743914557"/>
          <c:h val="0.90471756782230461"/>
        </c:manualLayout>
      </c:layout>
      <c:barChart>
        <c:barDir val="bar"/>
        <c:grouping val="clustered"/>
        <c:varyColors val="0"/>
        <c:ser>
          <c:idx val="0"/>
          <c:order val="0"/>
          <c:tx>
            <c:strRef>
              <c:f>Hoja1!$B$1</c:f>
              <c:strCache>
                <c:ptCount val="1"/>
                <c:pt idx="0">
                  <c:v>Serie 1</c:v>
                </c:pt>
              </c:strCache>
            </c:strRef>
          </c:tx>
          <c:spPr>
            <a:solidFill>
              <a:srgbClr val="99A2B5"/>
            </a:solidFill>
            <a:ln w="12700" cap="flat" cmpd="sng" algn="ctr">
              <a:noFill/>
              <a:prstDash val="solid"/>
              <a:miter lim="800000"/>
            </a:ln>
            <a:effectLst/>
          </c:spPr>
          <c:invertIfNegative val="0"/>
          <c:dPt>
            <c:idx val="4"/>
            <c:invertIfNegative val="0"/>
            <c:bubble3D val="0"/>
            <c:extLst>
              <c:ext xmlns:c16="http://schemas.microsoft.com/office/drawing/2014/chart" uri="{C3380CC4-5D6E-409C-BE32-E72D297353CC}">
                <c16:uniqueId val="{00000001-FA48-4F38-9690-936E86B33C21}"/>
              </c:ext>
            </c:extLst>
          </c:dPt>
          <c:dPt>
            <c:idx val="5"/>
            <c:invertIfNegative val="0"/>
            <c:bubble3D val="0"/>
            <c:extLst>
              <c:ext xmlns:c16="http://schemas.microsoft.com/office/drawing/2014/chart" uri="{C3380CC4-5D6E-409C-BE32-E72D297353CC}">
                <c16:uniqueId val="{00000003-FA48-4F38-9690-936E86B33C21}"/>
              </c:ext>
            </c:extLst>
          </c:dPt>
          <c:dLbls>
            <c:dLbl>
              <c:idx val="0"/>
              <c:numFmt formatCode="0.0&quot;%&quot;" sourceLinked="0"/>
              <c:spPr/>
              <c:txPr>
                <a:bodyPr anchorCtr="0"/>
                <a:lstStyle/>
                <a:p>
                  <a:pPr algn="ctr">
                    <a:defRPr lang="es-ES" sz="800" b="0" i="0" u="none" strike="noStrike" kern="1200" baseline="0">
                      <a:solidFill>
                        <a:schemeClr val="tx1">
                          <a:lumMod val="75000"/>
                          <a:lumOff val="25000"/>
                        </a:schemeClr>
                      </a:solidFill>
                      <a:latin typeface="+mj-lt"/>
                      <a:ea typeface="Arial"/>
                      <a:cs typeface="Calibri"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6-FA48-4F38-9690-936E86B33C21}"/>
                </c:ext>
              </c:extLst>
            </c:dLbl>
            <c:dLbl>
              <c:idx val="1"/>
              <c:numFmt formatCode="0.0&quot;%&quot;" sourceLinked="0"/>
              <c:spPr/>
              <c:txPr>
                <a:bodyPr anchorCtr="0"/>
                <a:lstStyle/>
                <a:p>
                  <a:pPr algn="ctr">
                    <a:defRPr lang="es-ES" sz="800" b="0" i="0" u="none" strike="noStrike" kern="1200" baseline="0">
                      <a:solidFill>
                        <a:schemeClr val="tx1">
                          <a:lumMod val="75000"/>
                          <a:lumOff val="25000"/>
                        </a:schemeClr>
                      </a:solidFill>
                      <a:latin typeface="+mj-lt"/>
                      <a:ea typeface="Arial"/>
                      <a:cs typeface="Calibri"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7-FA48-4F38-9690-936E86B33C21}"/>
                </c:ext>
              </c:extLst>
            </c:dLbl>
            <c:numFmt formatCode="0.0&quot;%&quot;" sourceLinked="0"/>
            <c:spPr>
              <a:noFill/>
              <a:ln>
                <a:noFill/>
              </a:ln>
              <a:effectLst/>
            </c:spPr>
            <c:txPr>
              <a:bodyPr anchorCtr="0"/>
              <a:lstStyle/>
              <a:p>
                <a:pPr algn="ctr">
                  <a:defRPr lang="es-ES" sz="800" b="0" i="0" u="none" strike="noStrike" kern="1200" baseline="0">
                    <a:solidFill>
                      <a:schemeClr val="tx1">
                        <a:lumMod val="75000"/>
                        <a:lumOff val="25000"/>
                      </a:schemeClr>
                    </a:solidFill>
                    <a:latin typeface="+mj-lt"/>
                    <a:ea typeface="Arial"/>
                    <a:cs typeface="Calibri"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Hoja1!$A$2:$A$8</c:f>
              <c:strCache>
                <c:ptCount val="7"/>
                <c:pt idx="0">
                  <c:v>1</c:v>
                </c:pt>
                <c:pt idx="1">
                  <c:v>2</c:v>
                </c:pt>
                <c:pt idx="2">
                  <c:v>3</c:v>
                </c:pt>
                <c:pt idx="3">
                  <c:v>4</c:v>
                </c:pt>
                <c:pt idx="4">
                  <c:v>5</c:v>
                </c:pt>
                <c:pt idx="5">
                  <c:v>6 a 10</c:v>
                </c:pt>
                <c:pt idx="6">
                  <c:v>11 o más</c:v>
                </c:pt>
              </c:strCache>
            </c:strRef>
          </c:cat>
          <c:val>
            <c:numRef>
              <c:f>Hoja1!$B$2:$B$8</c:f>
              <c:numCache>
                <c:formatCode>General</c:formatCode>
                <c:ptCount val="7"/>
                <c:pt idx="0">
                  <c:v>28</c:v>
                </c:pt>
                <c:pt idx="1">
                  <c:v>29.3</c:v>
                </c:pt>
                <c:pt idx="2">
                  <c:v>16.2</c:v>
                </c:pt>
                <c:pt idx="3">
                  <c:v>9.1</c:v>
                </c:pt>
                <c:pt idx="4">
                  <c:v>5.9</c:v>
                </c:pt>
                <c:pt idx="5">
                  <c:v>9</c:v>
                </c:pt>
                <c:pt idx="6">
                  <c:v>2.5</c:v>
                </c:pt>
              </c:numCache>
            </c:numRef>
          </c:val>
          <c:extLst>
            <c:ext xmlns:c16="http://schemas.microsoft.com/office/drawing/2014/chart" uri="{C3380CC4-5D6E-409C-BE32-E72D297353CC}">
              <c16:uniqueId val="{00000008-FA48-4F38-9690-936E86B33C21}"/>
            </c:ext>
          </c:extLst>
        </c:ser>
        <c:dLbls>
          <c:showLegendKey val="0"/>
          <c:showVal val="0"/>
          <c:showCatName val="0"/>
          <c:showSerName val="0"/>
          <c:showPercent val="0"/>
          <c:showBubbleSize val="0"/>
        </c:dLbls>
        <c:gapWidth val="41"/>
        <c:axId val="190882944"/>
        <c:axId val="190884480"/>
      </c:barChart>
      <c:catAx>
        <c:axId val="190882944"/>
        <c:scaling>
          <c:orientation val="maxMin"/>
        </c:scaling>
        <c:delete val="0"/>
        <c:axPos val="l"/>
        <c:numFmt formatCode="General" sourceLinked="0"/>
        <c:majorTickMark val="out"/>
        <c:minorTickMark val="none"/>
        <c:tickLblPos val="nextTo"/>
        <c:txPr>
          <a:bodyPr/>
          <a:lstStyle/>
          <a:p>
            <a:pPr>
              <a:defRPr sz="1000"/>
            </a:pPr>
            <a:endParaRPr lang="es-ES"/>
          </a:p>
        </c:txPr>
        <c:crossAx val="190884480"/>
        <c:crosses val="autoZero"/>
        <c:auto val="1"/>
        <c:lblAlgn val="ctr"/>
        <c:lblOffset val="100"/>
        <c:noMultiLvlLbl val="0"/>
      </c:catAx>
      <c:valAx>
        <c:axId val="190884480"/>
        <c:scaling>
          <c:orientation val="minMax"/>
          <c:max val="50"/>
          <c:min val="0"/>
        </c:scaling>
        <c:delete val="1"/>
        <c:axPos val="t"/>
        <c:numFmt formatCode="General" sourceLinked="1"/>
        <c:majorTickMark val="out"/>
        <c:minorTickMark val="none"/>
        <c:tickLblPos val="nextTo"/>
        <c:crossAx val="190882944"/>
        <c:crosses val="autoZero"/>
        <c:crossBetween val="between"/>
        <c:majorUnit val="10"/>
        <c:minorUnit val="1"/>
      </c:valAx>
    </c:plotArea>
    <c:plotVisOnly val="1"/>
    <c:dispBlanksAs val="gap"/>
    <c:showDLblsOverMax val="0"/>
  </c:chart>
  <c:txPr>
    <a:bodyPr/>
    <a:lstStyle/>
    <a:p>
      <a:pPr>
        <a:defRPr sz="1800"/>
      </a:pPr>
      <a:endParaRPr lang="es-E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1.2831391706384768E-2"/>
          <c:y val="0.1287135734409717"/>
          <c:w val="0.97433721658723049"/>
          <c:h val="0.82376991771807284"/>
        </c:manualLayout>
      </c:layout>
      <c:lineChart>
        <c:grouping val="standard"/>
        <c:varyColors val="0"/>
        <c:ser>
          <c:idx val="1"/>
          <c:order val="0"/>
          <c:tx>
            <c:strRef>
              <c:f>Hoja1!$B$1</c:f>
              <c:strCache>
                <c:ptCount val="1"/>
                <c:pt idx="0">
                  <c:v>Lector frecuente (al menos semanalmente)</c:v>
                </c:pt>
              </c:strCache>
            </c:strRef>
          </c:tx>
          <c:spPr>
            <a:ln w="28575" cap="flat" cmpd="sng" algn="ctr">
              <a:solidFill>
                <a:srgbClr val="707C98"/>
              </a:solidFill>
              <a:prstDash val="solid"/>
              <a:miter lim="800000"/>
            </a:ln>
            <a:effectLst/>
          </c:spPr>
          <c:marker>
            <c:symbol val="circle"/>
            <c:size val="11"/>
            <c:spPr>
              <a:solidFill>
                <a:schemeClr val="bg1">
                  <a:lumMod val="85000"/>
                </a:schemeClr>
              </a:solidFill>
              <a:ln w="12700" cap="flat" cmpd="sng" algn="ctr">
                <a:solidFill>
                  <a:srgbClr val="2E75B6"/>
                </a:solidFill>
                <a:prstDash val="solid"/>
                <a:miter lim="800000"/>
              </a:ln>
              <a:effectLst/>
            </c:spPr>
          </c:marker>
          <c:dPt>
            <c:idx val="0"/>
            <c:bubble3D val="0"/>
            <c:extLst>
              <c:ext xmlns:c16="http://schemas.microsoft.com/office/drawing/2014/chart" uri="{C3380CC4-5D6E-409C-BE32-E72D297353CC}">
                <c16:uniqueId val="{00000000-087D-4AB4-8D6A-FC1F0D25048F}"/>
              </c:ext>
            </c:extLst>
          </c:dPt>
          <c:dPt>
            <c:idx val="1"/>
            <c:bubble3D val="0"/>
            <c:extLst>
              <c:ext xmlns:c16="http://schemas.microsoft.com/office/drawing/2014/chart" uri="{C3380CC4-5D6E-409C-BE32-E72D297353CC}">
                <c16:uniqueId val="{00000001-087D-4AB4-8D6A-FC1F0D25048F}"/>
              </c:ext>
            </c:extLst>
          </c:dPt>
          <c:dPt>
            <c:idx val="2"/>
            <c:bubble3D val="0"/>
            <c:extLst>
              <c:ext xmlns:c16="http://schemas.microsoft.com/office/drawing/2014/chart" uri="{C3380CC4-5D6E-409C-BE32-E72D297353CC}">
                <c16:uniqueId val="{00000002-087D-4AB4-8D6A-FC1F0D25048F}"/>
              </c:ext>
            </c:extLst>
          </c:dPt>
          <c:dPt>
            <c:idx val="3"/>
            <c:bubble3D val="0"/>
            <c:extLst>
              <c:ext xmlns:c16="http://schemas.microsoft.com/office/drawing/2014/chart" uri="{C3380CC4-5D6E-409C-BE32-E72D297353CC}">
                <c16:uniqueId val="{00000003-087D-4AB4-8D6A-FC1F0D25048F}"/>
              </c:ext>
            </c:extLst>
          </c:dPt>
          <c:dPt>
            <c:idx val="4"/>
            <c:bubble3D val="0"/>
            <c:extLst>
              <c:ext xmlns:c16="http://schemas.microsoft.com/office/drawing/2014/chart" uri="{C3380CC4-5D6E-409C-BE32-E72D297353CC}">
                <c16:uniqueId val="{00000004-AFB1-4E22-AB19-837ECC3BB195}"/>
              </c:ext>
            </c:extLst>
          </c:dPt>
          <c:dPt>
            <c:idx val="5"/>
            <c:bubble3D val="0"/>
            <c:spPr>
              <a:ln w="28575" cap="flat" cmpd="sng" algn="ctr">
                <a:solidFill>
                  <a:srgbClr val="707C98"/>
                </a:solidFill>
                <a:prstDash val="solid"/>
                <a:miter lim="800000"/>
              </a:ln>
              <a:effectLst/>
            </c:spPr>
            <c:extLst>
              <c:ext xmlns:c16="http://schemas.microsoft.com/office/drawing/2014/chart" uri="{C3380CC4-5D6E-409C-BE32-E72D297353CC}">
                <c16:uniqueId val="{00000005-7D0A-4330-B0E6-AAA6333FAE71}"/>
              </c:ext>
            </c:extLst>
          </c:dPt>
          <c:dLbls>
            <c:dLbl>
              <c:idx val="0"/>
              <c:numFmt formatCode="0.0&quot;%&quot;" sourceLinked="0"/>
              <c:spPr>
                <a:noFill/>
                <a:ln>
                  <a:noFill/>
                </a:ln>
                <a:effectLst/>
              </c:spPr>
              <c:txPr>
                <a:bodyPr wrap="none"/>
                <a:lstStyle/>
                <a:p>
                  <a:pPr>
                    <a:defRPr sz="700" b="0">
                      <a:solidFill>
                        <a:schemeClr val="tx1"/>
                      </a:solidFill>
                      <a:latin typeface="Segoe"/>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87D-4AB4-8D6A-FC1F0D25048F}"/>
                </c:ext>
              </c:extLst>
            </c:dLbl>
            <c:dLbl>
              <c:idx val="1"/>
              <c:layout>
                <c:manualLayout>
                  <c:x val="-0.13484014065355429"/>
                  <c:y val="-8.9097630006206727E-2"/>
                </c:manualLayout>
              </c:layout>
              <c:numFmt formatCode="0.0&quot;%&quot;" sourceLinked="0"/>
              <c:spPr>
                <a:noFill/>
                <a:ln>
                  <a:noFill/>
                </a:ln>
                <a:effectLst/>
              </c:spPr>
              <c:txPr>
                <a:bodyPr wrap="none" anchorCtr="0"/>
                <a:lstStyle/>
                <a:p>
                  <a:pPr algn="ctr" rtl="0">
                    <a:defRPr lang="en-US" sz="700" b="0" i="0" u="none" strike="noStrike" kern="1200" baseline="0">
                      <a:solidFill>
                        <a:schemeClr val="tx1"/>
                      </a:solidFill>
                      <a:latin typeface="Segoe"/>
                      <a:ea typeface="Verdana" panose="020B0604030504040204" pitchFamily="34" charset="0"/>
                      <a:cs typeface="Segoe UI" panose="020B0502040204020203" pitchFamily="34" charset="0"/>
                    </a:defRPr>
                  </a:pPr>
                  <a:endParaRPr lang="es-ES"/>
                </a:p>
              </c:tx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39511160791893"/>
                      <c:h val="0.11120456075962647"/>
                    </c:manualLayout>
                  </c15:layout>
                </c:ext>
                <c:ext xmlns:c16="http://schemas.microsoft.com/office/drawing/2014/chart" uri="{C3380CC4-5D6E-409C-BE32-E72D297353CC}">
                  <c16:uniqueId val="{00000001-087D-4AB4-8D6A-FC1F0D25048F}"/>
                </c:ext>
              </c:extLst>
            </c:dLbl>
            <c:dLbl>
              <c:idx val="2"/>
              <c:layout>
                <c:manualLayout>
                  <c:x val="-0.10887648139407619"/>
                  <c:y val="-9.1218709101533429E-2"/>
                </c:manualLayout>
              </c:layout>
              <c:numFmt formatCode="0.0&quot;%&quot;" sourceLinked="0"/>
              <c:spPr>
                <a:noFill/>
                <a:ln>
                  <a:noFill/>
                </a:ln>
                <a:effectLst/>
              </c:spPr>
              <c:txPr>
                <a:bodyPr wrap="none" anchorCtr="0"/>
                <a:lstStyle/>
                <a:p>
                  <a:pPr algn="ctr" rtl="0">
                    <a:defRPr lang="en-US" sz="700" b="0" i="0" u="none" strike="noStrike" kern="1200" baseline="0">
                      <a:solidFill>
                        <a:prstClr val="black"/>
                      </a:solidFill>
                      <a:latin typeface="Segoe"/>
                      <a:ea typeface="Verdana" panose="020B0604030504040204" pitchFamily="34" charset="0"/>
                      <a:cs typeface="Segoe UI" panose="020B0502040204020203" pitchFamily="34" charset="0"/>
                    </a:defRPr>
                  </a:pPr>
                  <a:endParaRPr lang="es-ES"/>
                </a:p>
              </c:tx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087D-4AB4-8D6A-FC1F0D25048F}"/>
                </c:ext>
              </c:extLst>
            </c:dLbl>
            <c:dLbl>
              <c:idx val="3"/>
              <c:layout>
                <c:manualLayout>
                  <c:x val="-0.11968840179708121"/>
                  <c:y val="-9.41960735127683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87D-4AB4-8D6A-FC1F0D25048F}"/>
                </c:ext>
              </c:extLst>
            </c:dLbl>
            <c:dLbl>
              <c:idx val="4"/>
              <c:layout>
                <c:manualLayout>
                  <c:x val="-0.13004690833181323"/>
                  <c:y val="-8.66779353267218E-2"/>
                </c:manualLayout>
              </c:layout>
              <c:numFmt formatCode="0.0&quot;%&quot;" sourceLinked="0"/>
              <c:spPr>
                <a:noFill/>
                <a:ln>
                  <a:noFill/>
                </a:ln>
                <a:effectLst/>
              </c:spPr>
              <c:txPr>
                <a:bodyPr wrap="none"/>
                <a:lstStyle/>
                <a:p>
                  <a:pPr>
                    <a:defRPr sz="700" b="0">
                      <a:solidFill>
                        <a:schemeClr val="tx1"/>
                      </a:solidFill>
                      <a:latin typeface="Segoe"/>
                      <a:cs typeface="Segoe UI" panose="020B0502040204020203" pitchFamily="34" charset="0"/>
                    </a:defRPr>
                  </a:pPr>
                  <a:endParaRPr lang="es-ES"/>
                </a:p>
              </c:tx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4271868288986567"/>
                      <c:h val="9.1479521535194716E-2"/>
                    </c:manualLayout>
                  </c15:layout>
                </c:ext>
                <c:ext xmlns:c16="http://schemas.microsoft.com/office/drawing/2014/chart" uri="{C3380CC4-5D6E-409C-BE32-E72D297353CC}">
                  <c16:uniqueId val="{00000004-AFB1-4E22-AB19-837ECC3BB195}"/>
                </c:ext>
              </c:extLst>
            </c:dLbl>
            <c:dLbl>
              <c:idx val="5"/>
              <c:layout>
                <c:manualLayout>
                  <c:x val="-0.12932154139759119"/>
                  <c:y val="-8.2156502698676068E-2"/>
                </c:manualLayout>
              </c:layout>
              <c:numFmt formatCode="0.0&quot;%&quot;" sourceLinked="0"/>
              <c:spPr>
                <a:noFill/>
                <a:ln>
                  <a:noFill/>
                </a:ln>
                <a:effectLst/>
              </c:spPr>
              <c:txPr>
                <a:bodyPr wrap="none" anchorCtr="0"/>
                <a:lstStyle/>
                <a:p>
                  <a:pPr algn="ctr" rtl="0">
                    <a:defRPr lang="en-US" sz="700" b="0" i="0" u="none" strike="noStrike" kern="1200" baseline="0">
                      <a:solidFill>
                        <a:prstClr val="black"/>
                      </a:solidFill>
                      <a:latin typeface="Segoe"/>
                      <a:ea typeface="Verdana" panose="020B0604030504040204" pitchFamily="34" charset="0"/>
                      <a:cs typeface="Segoe UI" panose="020B0502040204020203" pitchFamily="34" charset="0"/>
                    </a:defRPr>
                  </a:pPr>
                  <a:endParaRPr lang="es-ES"/>
                </a:p>
              </c:tx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7D0A-4330-B0E6-AAA6333FAE71}"/>
                </c:ext>
              </c:extLst>
            </c:dLbl>
            <c:dLbl>
              <c:idx val="6"/>
              <c:numFmt formatCode="0.0&quot;%&quot;" sourceLinked="0"/>
              <c:spPr>
                <a:noFill/>
                <a:ln>
                  <a:noFill/>
                </a:ln>
                <a:effectLst/>
              </c:spPr>
              <c:txPr>
                <a:bodyPr wrap="none" anchorCtr="0"/>
                <a:lstStyle/>
                <a:p>
                  <a:pPr algn="ctr" rtl="0">
                    <a:defRPr lang="en-US" sz="800" b="1" i="0" u="none" strike="noStrike" kern="1200" baseline="0">
                      <a:solidFill>
                        <a:prstClr val="black"/>
                      </a:solidFill>
                      <a:latin typeface="Segoe"/>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BBC6-4F83-908B-D2768A42D5CF}"/>
                </c:ext>
              </c:extLst>
            </c:dLbl>
            <c:numFmt formatCode="0.0&quot;%&quot;" sourceLinked="0"/>
            <c:spPr>
              <a:noFill/>
              <a:ln>
                <a:noFill/>
              </a:ln>
              <a:effectLst/>
            </c:spPr>
            <c:txPr>
              <a:bodyPr wrap="none"/>
              <a:lstStyle/>
              <a:p>
                <a:pPr>
                  <a:defRPr sz="700">
                    <a:solidFill>
                      <a:schemeClr val="tx1"/>
                    </a:solidFill>
                    <a:latin typeface="Segoe"/>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Hoja1!$A$5:$A$11</c:f>
              <c:numCache>
                <c:formatCode>General</c:formatCode>
                <c:ptCount val="7"/>
                <c:pt idx="0">
                  <c:v>2019</c:v>
                </c:pt>
                <c:pt idx="1">
                  <c:v>2020</c:v>
                </c:pt>
                <c:pt idx="2">
                  <c:v>2021</c:v>
                </c:pt>
                <c:pt idx="3">
                  <c:v>2022</c:v>
                </c:pt>
                <c:pt idx="4">
                  <c:v>2023</c:v>
                </c:pt>
                <c:pt idx="5">
                  <c:v>2024</c:v>
                </c:pt>
                <c:pt idx="6">
                  <c:v>2025</c:v>
                </c:pt>
              </c:numCache>
            </c:numRef>
          </c:cat>
          <c:val>
            <c:numRef>
              <c:f>Hoja1!$B$2:$B$11</c:f>
              <c:numCache>
                <c:formatCode>General</c:formatCode>
                <c:ptCount val="7"/>
                <c:pt idx="0" formatCode="0.0">
                  <c:v>77.400000000000006</c:v>
                </c:pt>
                <c:pt idx="1">
                  <c:v>80.099999999999994</c:v>
                </c:pt>
                <c:pt idx="2">
                  <c:v>80.3</c:v>
                </c:pt>
                <c:pt idx="3">
                  <c:v>82.6</c:v>
                </c:pt>
                <c:pt idx="4">
                  <c:v>81.400000000000006</c:v>
                </c:pt>
                <c:pt idx="5">
                  <c:v>82.2</c:v>
                </c:pt>
                <c:pt idx="6">
                  <c:v>81.5</c:v>
                </c:pt>
              </c:numCache>
            </c:numRef>
          </c:val>
          <c:smooth val="0"/>
          <c:extLst>
            <c:ext xmlns:c16="http://schemas.microsoft.com/office/drawing/2014/chart" uri="{C3380CC4-5D6E-409C-BE32-E72D297353CC}">
              <c16:uniqueId val="{00000004-087D-4AB4-8D6A-FC1F0D25048F}"/>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8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0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3.8437100559840454E-2"/>
          <c:y val="0.1287135734409717"/>
          <c:w val="0.9364672994312343"/>
          <c:h val="0.82376991771807284"/>
        </c:manualLayout>
      </c:layout>
      <c:lineChart>
        <c:grouping val="standard"/>
        <c:varyColors val="0"/>
        <c:ser>
          <c:idx val="1"/>
          <c:order val="0"/>
          <c:tx>
            <c:strRef>
              <c:f>Hoja1!$B$1</c:f>
              <c:strCache>
                <c:ptCount val="1"/>
                <c:pt idx="0">
                  <c:v>Lector ocasional (al menos 1 vez al trimestre)</c:v>
                </c:pt>
              </c:strCache>
            </c:strRef>
          </c:tx>
          <c:spPr>
            <a:ln w="28575" cap="flat" cmpd="sng" algn="ctr">
              <a:solidFill>
                <a:srgbClr val="5D6881"/>
              </a:solidFill>
              <a:prstDash val="solid"/>
              <a:miter lim="800000"/>
            </a:ln>
            <a:effectLst/>
          </c:spPr>
          <c:marker>
            <c:symbol val="circle"/>
            <c:size val="11"/>
            <c:spPr>
              <a:solidFill>
                <a:schemeClr val="bg1">
                  <a:lumMod val="85000"/>
                </a:schemeClr>
              </a:solidFill>
              <a:ln w="12700" cap="flat" cmpd="sng" algn="ctr">
                <a:solidFill>
                  <a:srgbClr val="2E75B6"/>
                </a:solidFill>
                <a:prstDash val="solid"/>
                <a:miter lim="800000"/>
              </a:ln>
              <a:effectLst/>
            </c:spPr>
          </c:marker>
          <c:dPt>
            <c:idx val="0"/>
            <c:bubble3D val="0"/>
            <c:extLst>
              <c:ext xmlns:c16="http://schemas.microsoft.com/office/drawing/2014/chart" uri="{C3380CC4-5D6E-409C-BE32-E72D297353CC}">
                <c16:uniqueId val="{00000000-F49A-4659-9C06-6DD387D9284A}"/>
              </c:ext>
            </c:extLst>
          </c:dPt>
          <c:dPt>
            <c:idx val="1"/>
            <c:bubble3D val="0"/>
            <c:extLst>
              <c:ext xmlns:c16="http://schemas.microsoft.com/office/drawing/2014/chart" uri="{C3380CC4-5D6E-409C-BE32-E72D297353CC}">
                <c16:uniqueId val="{00000001-F49A-4659-9C06-6DD387D9284A}"/>
              </c:ext>
            </c:extLst>
          </c:dPt>
          <c:dPt>
            <c:idx val="2"/>
            <c:bubble3D val="0"/>
            <c:extLst>
              <c:ext xmlns:c16="http://schemas.microsoft.com/office/drawing/2014/chart" uri="{C3380CC4-5D6E-409C-BE32-E72D297353CC}">
                <c16:uniqueId val="{00000002-F49A-4659-9C06-6DD387D9284A}"/>
              </c:ext>
            </c:extLst>
          </c:dPt>
          <c:dPt>
            <c:idx val="3"/>
            <c:bubble3D val="0"/>
            <c:extLst>
              <c:ext xmlns:c16="http://schemas.microsoft.com/office/drawing/2014/chart" uri="{C3380CC4-5D6E-409C-BE32-E72D297353CC}">
                <c16:uniqueId val="{00000003-F49A-4659-9C06-6DD387D9284A}"/>
              </c:ext>
            </c:extLst>
          </c:dPt>
          <c:dPt>
            <c:idx val="4"/>
            <c:bubble3D val="0"/>
            <c:extLst>
              <c:ext xmlns:c16="http://schemas.microsoft.com/office/drawing/2014/chart" uri="{C3380CC4-5D6E-409C-BE32-E72D297353CC}">
                <c16:uniqueId val="{00000004-DE5D-40DC-9C59-DDA3B60BE9F6}"/>
              </c:ext>
            </c:extLst>
          </c:dPt>
          <c:dPt>
            <c:idx val="5"/>
            <c:bubble3D val="0"/>
            <c:extLst>
              <c:ext xmlns:c16="http://schemas.microsoft.com/office/drawing/2014/chart" uri="{C3380CC4-5D6E-409C-BE32-E72D297353CC}">
                <c16:uniqueId val="{00000005-024D-4DE5-BAF7-4A1DFDB76E7E}"/>
              </c:ext>
            </c:extLst>
          </c:dPt>
          <c:dLbls>
            <c:dLbl>
              <c:idx val="0"/>
              <c:numFmt formatCode="0.0&quot;%&quot;" sourceLinked="0"/>
              <c:spPr>
                <a:noFill/>
                <a:ln>
                  <a:noFill/>
                </a:ln>
                <a:effectLst/>
              </c:spPr>
              <c:txPr>
                <a:bodyPr wrap="none"/>
                <a:lstStyle/>
                <a:p>
                  <a:pPr>
                    <a:defRPr sz="700" b="0">
                      <a:solidFill>
                        <a:schemeClr val="tx1"/>
                      </a:solidFill>
                      <a:latin typeface="Segoe"/>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49A-4659-9C06-6DD387D9284A}"/>
                </c:ext>
              </c:extLst>
            </c:dLbl>
            <c:dLbl>
              <c:idx val="1"/>
              <c:numFmt formatCode="0.0&quot;%&quot;" sourceLinked="0"/>
              <c:spPr>
                <a:noFill/>
                <a:ln>
                  <a:noFill/>
                </a:ln>
                <a:effectLst/>
              </c:spPr>
              <c:txPr>
                <a:bodyPr wrap="none" anchorCtr="0"/>
                <a:lstStyle/>
                <a:p>
                  <a:pPr algn="ctr" rtl="0">
                    <a:defRPr lang="en-US" sz="700" b="0" i="0" u="none" strike="noStrike" kern="1200" baseline="0">
                      <a:solidFill>
                        <a:schemeClr val="tx1"/>
                      </a:solidFill>
                      <a:latin typeface="Segoe"/>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6840574403023467"/>
                      <c:h val="5.9100683563014324E-2"/>
                    </c:manualLayout>
                  </c15:layout>
                </c:ext>
                <c:ext xmlns:c16="http://schemas.microsoft.com/office/drawing/2014/chart" uri="{C3380CC4-5D6E-409C-BE32-E72D297353CC}">
                  <c16:uniqueId val="{00000001-F49A-4659-9C06-6DD387D9284A}"/>
                </c:ext>
              </c:extLst>
            </c:dLbl>
            <c:dLbl>
              <c:idx val="2"/>
              <c:numFmt formatCode="0.0&quot;%&quot;" sourceLinked="0"/>
              <c:spPr>
                <a:noFill/>
                <a:ln>
                  <a:noFill/>
                </a:ln>
                <a:effectLst/>
              </c:spPr>
              <c:txPr>
                <a:bodyPr wrap="none" anchorCtr="0"/>
                <a:lstStyle/>
                <a:p>
                  <a:pPr algn="ctr" rtl="0">
                    <a:defRPr lang="en-US" sz="700" b="0" i="0" u="none" strike="noStrike" kern="1200" baseline="0">
                      <a:solidFill>
                        <a:prstClr val="black"/>
                      </a:solidFill>
                      <a:latin typeface="Segoe"/>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F49A-4659-9C06-6DD387D9284A}"/>
                </c:ext>
              </c:extLst>
            </c:dLbl>
            <c:dLbl>
              <c:idx val="4"/>
              <c:numFmt formatCode="0.0&quot;%&quot;" sourceLinked="0"/>
              <c:spPr>
                <a:noFill/>
                <a:ln>
                  <a:noFill/>
                </a:ln>
                <a:effectLst/>
              </c:spPr>
              <c:txPr>
                <a:bodyPr wrap="none"/>
                <a:lstStyle/>
                <a:p>
                  <a:pPr>
                    <a:defRPr sz="700" b="0">
                      <a:solidFill>
                        <a:schemeClr val="tx1"/>
                      </a:solidFill>
                      <a:latin typeface="Segoe"/>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DE5D-40DC-9C59-DDA3B60BE9F6}"/>
                </c:ext>
              </c:extLst>
            </c:dLbl>
            <c:dLbl>
              <c:idx val="5"/>
              <c:numFmt formatCode="0.0&quot;%&quot;" sourceLinked="0"/>
              <c:spPr>
                <a:noFill/>
                <a:ln>
                  <a:noFill/>
                </a:ln>
                <a:effectLst/>
              </c:spPr>
              <c:txPr>
                <a:bodyPr wrap="none" anchorCtr="0"/>
                <a:lstStyle/>
                <a:p>
                  <a:pPr algn="ctr" rtl="0">
                    <a:defRPr lang="en-US" sz="700" b="0" i="0" u="none" strike="noStrike" kern="1200" baseline="0">
                      <a:solidFill>
                        <a:prstClr val="black"/>
                      </a:solidFill>
                      <a:latin typeface="Segoe"/>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024D-4DE5-BAF7-4A1DFDB76E7E}"/>
                </c:ext>
              </c:extLst>
            </c:dLbl>
            <c:dLbl>
              <c:idx val="6"/>
              <c:numFmt formatCode="0.0&quot;%&quot;" sourceLinked="0"/>
              <c:spPr>
                <a:noFill/>
                <a:ln>
                  <a:noFill/>
                </a:ln>
                <a:effectLst/>
              </c:spPr>
              <c:txPr>
                <a:bodyPr wrap="none" anchorCtr="0"/>
                <a:lstStyle/>
                <a:p>
                  <a:pPr algn="ctr" rtl="0">
                    <a:defRPr lang="en-US" sz="800" b="1" i="0" u="none" strike="noStrike" kern="1200" baseline="0">
                      <a:solidFill>
                        <a:prstClr val="black"/>
                      </a:solidFill>
                      <a:latin typeface="Segoe"/>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AD4B-4680-A185-A716AAFFD4D0}"/>
                </c:ext>
              </c:extLst>
            </c:dLbl>
            <c:numFmt formatCode="0.0&quot;%&quot;" sourceLinked="0"/>
            <c:spPr>
              <a:noFill/>
              <a:ln>
                <a:noFill/>
              </a:ln>
              <a:effectLst/>
            </c:spPr>
            <c:txPr>
              <a:bodyPr wrap="none"/>
              <a:lstStyle/>
              <a:p>
                <a:pPr>
                  <a:defRPr sz="700">
                    <a:solidFill>
                      <a:schemeClr val="tx1"/>
                    </a:solidFill>
                    <a:latin typeface="Segoe"/>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Hoja1!$A$2:$A$11</c:f>
              <c:numCache>
                <c:formatCode>General</c:formatCode>
                <c:ptCount val="7"/>
                <c:pt idx="0">
                  <c:v>2019</c:v>
                </c:pt>
                <c:pt idx="1">
                  <c:v>2020</c:v>
                </c:pt>
                <c:pt idx="2">
                  <c:v>2021</c:v>
                </c:pt>
                <c:pt idx="3">
                  <c:v>2022</c:v>
                </c:pt>
                <c:pt idx="4">
                  <c:v>2023</c:v>
                </c:pt>
                <c:pt idx="5">
                  <c:v>2024</c:v>
                </c:pt>
                <c:pt idx="6">
                  <c:v>2025</c:v>
                </c:pt>
              </c:numCache>
            </c:numRef>
          </c:cat>
          <c:val>
            <c:numRef>
              <c:f>Hoja1!$B$2:$B$11</c:f>
              <c:numCache>
                <c:formatCode>General</c:formatCode>
                <c:ptCount val="7"/>
                <c:pt idx="0" formatCode="0.0">
                  <c:v>2.2999999999999998</c:v>
                </c:pt>
                <c:pt idx="1">
                  <c:v>2</c:v>
                </c:pt>
                <c:pt idx="2">
                  <c:v>2.1</c:v>
                </c:pt>
                <c:pt idx="3">
                  <c:v>2.2999999999999998</c:v>
                </c:pt>
                <c:pt idx="4">
                  <c:v>2.6</c:v>
                </c:pt>
                <c:pt idx="5">
                  <c:v>3.9</c:v>
                </c:pt>
                <c:pt idx="6">
                  <c:v>6.8</c:v>
                </c:pt>
              </c:numCache>
            </c:numRef>
          </c:val>
          <c:smooth val="0"/>
          <c:extLst>
            <c:ext xmlns:c16="http://schemas.microsoft.com/office/drawing/2014/chart" uri="{C3380CC4-5D6E-409C-BE32-E72D297353CC}">
              <c16:uniqueId val="{00000004-F49A-4659-9C06-6DD387D9284A}"/>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8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0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
          <c:y val="0.1287135734409717"/>
          <c:w val="1"/>
          <c:h val="0.82376991771807284"/>
        </c:manualLayout>
      </c:layout>
      <c:lineChart>
        <c:grouping val="standard"/>
        <c:varyColors val="0"/>
        <c:ser>
          <c:idx val="1"/>
          <c:order val="0"/>
          <c:tx>
            <c:strRef>
              <c:f>Hoja1!$B$1</c:f>
              <c:strCache>
                <c:ptCount val="1"/>
                <c:pt idx="0">
                  <c:v>No lector (casi nunca o nunca)</c:v>
                </c:pt>
              </c:strCache>
            </c:strRef>
          </c:tx>
          <c:spPr>
            <a:ln w="28575" cap="flat" cmpd="sng" algn="ctr">
              <a:solidFill>
                <a:srgbClr val="1F2A44"/>
              </a:solidFill>
              <a:prstDash val="solid"/>
              <a:miter lim="800000"/>
            </a:ln>
            <a:effectLst/>
          </c:spPr>
          <c:marker>
            <c:symbol val="circle"/>
            <c:size val="11"/>
            <c:spPr>
              <a:solidFill>
                <a:schemeClr val="bg1">
                  <a:lumMod val="85000"/>
                </a:schemeClr>
              </a:solidFill>
              <a:ln w="12700" cap="flat" cmpd="sng" algn="ctr">
                <a:solidFill>
                  <a:srgbClr val="2E75B6"/>
                </a:solidFill>
                <a:prstDash val="solid"/>
                <a:miter lim="800000"/>
              </a:ln>
              <a:effectLst/>
            </c:spPr>
          </c:marker>
          <c:dPt>
            <c:idx val="0"/>
            <c:bubble3D val="0"/>
            <c:extLst>
              <c:ext xmlns:c16="http://schemas.microsoft.com/office/drawing/2014/chart" uri="{C3380CC4-5D6E-409C-BE32-E72D297353CC}">
                <c16:uniqueId val="{00000000-6082-4C33-8594-A7B3226FFB9F}"/>
              </c:ext>
            </c:extLst>
          </c:dPt>
          <c:dPt>
            <c:idx val="1"/>
            <c:bubble3D val="0"/>
            <c:extLst>
              <c:ext xmlns:c16="http://schemas.microsoft.com/office/drawing/2014/chart" uri="{C3380CC4-5D6E-409C-BE32-E72D297353CC}">
                <c16:uniqueId val="{00000001-6082-4C33-8594-A7B3226FFB9F}"/>
              </c:ext>
            </c:extLst>
          </c:dPt>
          <c:dPt>
            <c:idx val="2"/>
            <c:bubble3D val="0"/>
            <c:extLst>
              <c:ext xmlns:c16="http://schemas.microsoft.com/office/drawing/2014/chart" uri="{C3380CC4-5D6E-409C-BE32-E72D297353CC}">
                <c16:uniqueId val="{00000002-6082-4C33-8594-A7B3226FFB9F}"/>
              </c:ext>
            </c:extLst>
          </c:dPt>
          <c:dPt>
            <c:idx val="3"/>
            <c:bubble3D val="0"/>
            <c:extLst>
              <c:ext xmlns:c16="http://schemas.microsoft.com/office/drawing/2014/chart" uri="{C3380CC4-5D6E-409C-BE32-E72D297353CC}">
                <c16:uniqueId val="{00000003-6082-4C33-8594-A7B3226FFB9F}"/>
              </c:ext>
            </c:extLst>
          </c:dPt>
          <c:dPt>
            <c:idx val="4"/>
            <c:bubble3D val="0"/>
            <c:extLst>
              <c:ext xmlns:c16="http://schemas.microsoft.com/office/drawing/2014/chart" uri="{C3380CC4-5D6E-409C-BE32-E72D297353CC}">
                <c16:uniqueId val="{00000004-F945-4914-B1C1-D568C9587A58}"/>
              </c:ext>
            </c:extLst>
          </c:dPt>
          <c:dPt>
            <c:idx val="5"/>
            <c:bubble3D val="0"/>
            <c:extLst>
              <c:ext xmlns:c16="http://schemas.microsoft.com/office/drawing/2014/chart" uri="{C3380CC4-5D6E-409C-BE32-E72D297353CC}">
                <c16:uniqueId val="{00000005-1DE7-44D6-B6E7-EC04F9BA4B3A}"/>
              </c:ext>
            </c:extLst>
          </c:dPt>
          <c:dLbls>
            <c:dLbl>
              <c:idx val="1"/>
              <c:numFmt formatCode="0.0&quot;%&quot;" sourceLinked="0"/>
              <c:spPr>
                <a:noFill/>
                <a:ln>
                  <a:noFill/>
                </a:ln>
                <a:effectLst/>
              </c:spPr>
              <c:txPr>
                <a:bodyPr/>
                <a:lstStyle/>
                <a:p>
                  <a:pPr algn="ctr" rtl="0">
                    <a:defRPr sz="700">
                      <a:latin typeface="Segoe"/>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344080101883249"/>
                      <c:h val="8.1430916647276683E-2"/>
                    </c:manualLayout>
                  </c15:layout>
                </c:ext>
                <c:ext xmlns:c16="http://schemas.microsoft.com/office/drawing/2014/chart" uri="{C3380CC4-5D6E-409C-BE32-E72D297353CC}">
                  <c16:uniqueId val="{00000001-6082-4C33-8594-A7B3226FFB9F}"/>
                </c:ext>
              </c:extLst>
            </c:dLbl>
            <c:dLbl>
              <c:idx val="2"/>
              <c:numFmt formatCode="0.0&quot;%&quot;" sourceLinked="0"/>
              <c:spPr>
                <a:noFill/>
                <a:ln>
                  <a:noFill/>
                </a:ln>
                <a:effectLst/>
              </c:spPr>
              <c:txPr>
                <a:bodyPr/>
                <a:lstStyle/>
                <a:p>
                  <a:pPr algn="ctr" rtl="0">
                    <a:defRPr sz="700">
                      <a:latin typeface="Segoe"/>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6082-4C33-8594-A7B3226FFB9F}"/>
                </c:ext>
              </c:extLst>
            </c:dLbl>
            <c:dLbl>
              <c:idx val="5"/>
              <c:numFmt formatCode="0.0&quot;%&quot;" sourceLinked="0"/>
              <c:spPr>
                <a:noFill/>
                <a:ln>
                  <a:noFill/>
                </a:ln>
                <a:effectLst/>
              </c:spPr>
              <c:txPr>
                <a:bodyPr/>
                <a:lstStyle/>
                <a:p>
                  <a:pPr>
                    <a:defRPr sz="700" b="0">
                      <a:latin typeface="Segoe"/>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1DE7-44D6-B6E7-EC04F9BA4B3A}"/>
                </c:ext>
              </c:extLst>
            </c:dLbl>
            <c:dLbl>
              <c:idx val="6"/>
              <c:numFmt formatCode="0.0&quot;%&quot;" sourceLinked="0"/>
              <c:spPr>
                <a:noFill/>
                <a:ln>
                  <a:noFill/>
                </a:ln>
                <a:effectLst/>
              </c:spPr>
              <c:txPr>
                <a:bodyPr/>
                <a:lstStyle/>
                <a:p>
                  <a:pPr>
                    <a:defRPr sz="800" b="1">
                      <a:latin typeface="Segoe"/>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1403-4DDE-A7B3-7461D197AC48}"/>
                </c:ext>
              </c:extLst>
            </c:dLbl>
            <c:numFmt formatCode="0.0&quot;%&quot;" sourceLinked="0"/>
            <c:spPr>
              <a:noFill/>
              <a:ln>
                <a:noFill/>
              </a:ln>
              <a:effectLst/>
            </c:spPr>
            <c:txPr>
              <a:bodyPr/>
              <a:lstStyle/>
              <a:p>
                <a:pPr>
                  <a:defRPr sz="700">
                    <a:latin typeface="Segoe"/>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Hoja1!$A$2:$A$11</c:f>
              <c:numCache>
                <c:formatCode>General</c:formatCode>
                <c:ptCount val="7"/>
                <c:pt idx="0">
                  <c:v>2019</c:v>
                </c:pt>
                <c:pt idx="1">
                  <c:v>2020</c:v>
                </c:pt>
                <c:pt idx="2">
                  <c:v>2021</c:v>
                </c:pt>
                <c:pt idx="3">
                  <c:v>2022</c:v>
                </c:pt>
                <c:pt idx="4">
                  <c:v>2023</c:v>
                </c:pt>
                <c:pt idx="5">
                  <c:v>2024</c:v>
                </c:pt>
                <c:pt idx="6">
                  <c:v>2025</c:v>
                </c:pt>
              </c:numCache>
            </c:numRef>
          </c:cat>
          <c:val>
            <c:numRef>
              <c:f>Hoja1!$B$2:$B$11</c:f>
              <c:numCache>
                <c:formatCode>General</c:formatCode>
                <c:ptCount val="7"/>
                <c:pt idx="0" formatCode="0.0">
                  <c:v>20.3</c:v>
                </c:pt>
                <c:pt idx="1">
                  <c:v>17.899999999999999</c:v>
                </c:pt>
                <c:pt idx="2">
                  <c:v>17.600000000000001</c:v>
                </c:pt>
                <c:pt idx="3">
                  <c:v>15.1</c:v>
                </c:pt>
                <c:pt idx="4">
                  <c:v>16</c:v>
                </c:pt>
                <c:pt idx="5">
                  <c:v>13.9</c:v>
                </c:pt>
                <c:pt idx="6">
                  <c:v>11.3</c:v>
                </c:pt>
              </c:numCache>
            </c:numRef>
          </c:val>
          <c:smooth val="0"/>
          <c:extLst>
            <c:ext xmlns:c16="http://schemas.microsoft.com/office/drawing/2014/chart" uri="{C3380CC4-5D6E-409C-BE32-E72D297353CC}">
              <c16:uniqueId val="{00000004-6082-4C33-8594-A7B3226FFB9F}"/>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crossAx val="104563456"/>
        <c:crosses val="autoZero"/>
        <c:auto val="1"/>
        <c:lblAlgn val="ctr"/>
        <c:lblOffset val="100"/>
        <c:noMultiLvlLbl val="0"/>
      </c:catAx>
      <c:valAx>
        <c:axId val="104563456"/>
        <c:scaling>
          <c:orientation val="minMax"/>
          <c:max val="10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800" b="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
          <c:y val="0.15104380652523403"/>
          <c:w val="0.99363434539614237"/>
          <c:h val="0.82376991771807284"/>
        </c:manualLayout>
      </c:layout>
      <c:lineChart>
        <c:grouping val="standard"/>
        <c:varyColors val="0"/>
        <c:ser>
          <c:idx val="1"/>
          <c:order val="0"/>
          <c:tx>
            <c:strRef>
              <c:f>Hoja1!$B$1</c:f>
              <c:strCache>
                <c:ptCount val="1"/>
                <c:pt idx="0">
                  <c:v>Columna2</c:v>
                </c:pt>
              </c:strCache>
            </c:strRef>
          </c:tx>
          <c:spPr>
            <a:ln w="28575" cap="flat" cmpd="sng" algn="ctr">
              <a:solidFill>
                <a:schemeClr val="accent4"/>
              </a:solidFill>
              <a:prstDash val="solid"/>
              <a:miter lim="800000"/>
            </a:ln>
            <a:effectLst/>
          </c:spPr>
          <c:marker>
            <c:symbol val="circle"/>
            <c:size val="11"/>
            <c:spPr>
              <a:solidFill>
                <a:schemeClr val="bg1">
                  <a:lumMod val="85000"/>
                </a:schemeClr>
              </a:solidFill>
              <a:ln w="12700" cap="flat" cmpd="sng" algn="ctr">
                <a:solidFill>
                  <a:schemeClr val="accent4"/>
                </a:solidFill>
                <a:prstDash val="solid"/>
                <a:miter lim="800000"/>
              </a:ln>
              <a:effectLst/>
            </c:spPr>
          </c:marker>
          <c:dPt>
            <c:idx val="0"/>
            <c:bubble3D val="0"/>
            <c:extLst>
              <c:ext xmlns:c16="http://schemas.microsoft.com/office/drawing/2014/chart" uri="{C3380CC4-5D6E-409C-BE32-E72D297353CC}">
                <c16:uniqueId val="{00000000-BE7A-4D46-AC42-1AC4B6D6262A}"/>
              </c:ext>
            </c:extLst>
          </c:dPt>
          <c:dPt>
            <c:idx val="1"/>
            <c:bubble3D val="0"/>
            <c:spPr>
              <a:ln w="28575" cap="flat" cmpd="sng" algn="ctr">
                <a:solidFill>
                  <a:schemeClr val="accent4"/>
                </a:solidFill>
                <a:prstDash val="sysDash"/>
                <a:miter lim="800000"/>
              </a:ln>
              <a:effectLst/>
            </c:spPr>
            <c:extLst>
              <c:ext xmlns:c16="http://schemas.microsoft.com/office/drawing/2014/chart" uri="{C3380CC4-5D6E-409C-BE32-E72D297353CC}">
                <c16:uniqueId val="{00000001-BE7A-4D46-AC42-1AC4B6D6262A}"/>
              </c:ext>
            </c:extLst>
          </c:dPt>
          <c:dPt>
            <c:idx val="2"/>
            <c:bubble3D val="0"/>
            <c:extLst>
              <c:ext xmlns:c16="http://schemas.microsoft.com/office/drawing/2014/chart" uri="{C3380CC4-5D6E-409C-BE32-E72D297353CC}">
                <c16:uniqueId val="{00000002-BE7A-4D46-AC42-1AC4B6D6262A}"/>
              </c:ext>
            </c:extLst>
          </c:dPt>
          <c:dPt>
            <c:idx val="3"/>
            <c:bubble3D val="0"/>
            <c:extLst>
              <c:ext xmlns:c16="http://schemas.microsoft.com/office/drawing/2014/chart" uri="{C3380CC4-5D6E-409C-BE32-E72D297353CC}">
                <c16:uniqueId val="{00000005-BE7A-4D46-AC42-1AC4B6D6262A}"/>
              </c:ext>
            </c:extLst>
          </c:dPt>
          <c:dPt>
            <c:idx val="4"/>
            <c:bubble3D val="0"/>
            <c:extLst>
              <c:ext xmlns:c16="http://schemas.microsoft.com/office/drawing/2014/chart" uri="{C3380CC4-5D6E-409C-BE32-E72D297353CC}">
                <c16:uniqueId val="{00000003-BE7A-4D46-AC42-1AC4B6D6262A}"/>
              </c:ext>
            </c:extLst>
          </c:dPt>
          <c:dPt>
            <c:idx val="5"/>
            <c:bubble3D val="0"/>
            <c:extLst>
              <c:ext xmlns:c16="http://schemas.microsoft.com/office/drawing/2014/chart" uri="{C3380CC4-5D6E-409C-BE32-E72D297353CC}">
                <c16:uniqueId val="{00000005-74C0-48B2-A45B-36F0C3FC1DC5}"/>
              </c:ext>
            </c:extLst>
          </c:dPt>
          <c:dPt>
            <c:idx val="6"/>
            <c:bubble3D val="0"/>
            <c:extLst>
              <c:ext xmlns:c16="http://schemas.microsoft.com/office/drawing/2014/chart" uri="{C3380CC4-5D6E-409C-BE32-E72D297353CC}">
                <c16:uniqueId val="{00000007-5D55-43DA-AE6D-FA7DA4A20B65}"/>
              </c:ext>
            </c:extLst>
          </c:dPt>
          <c:dPt>
            <c:idx val="7"/>
            <c:bubble3D val="0"/>
            <c:extLst>
              <c:ext xmlns:c16="http://schemas.microsoft.com/office/drawing/2014/chart" uri="{C3380CC4-5D6E-409C-BE32-E72D297353CC}">
                <c16:uniqueId val="{00000008-BD93-4A22-AF2F-074FB0598FC0}"/>
              </c:ext>
            </c:extLst>
          </c:dPt>
          <c:dPt>
            <c:idx val="8"/>
            <c:bubble3D val="0"/>
            <c:extLst>
              <c:ext xmlns:c16="http://schemas.microsoft.com/office/drawing/2014/chart" uri="{C3380CC4-5D6E-409C-BE32-E72D297353CC}">
                <c16:uniqueId val="{00000009-155C-4A15-B58F-060B03A8D960}"/>
              </c:ext>
            </c:extLst>
          </c:dPt>
          <c:dPt>
            <c:idx val="9"/>
            <c:marker>
              <c:spPr>
                <a:solidFill>
                  <a:srgbClr val="002060"/>
                </a:solidFill>
                <a:ln w="12700" cap="flat" cmpd="sng" algn="ctr">
                  <a:solidFill>
                    <a:schemeClr val="accent4"/>
                  </a:solidFill>
                  <a:prstDash val="solid"/>
                  <a:miter lim="800000"/>
                </a:ln>
                <a:effectLst/>
              </c:spPr>
            </c:marker>
            <c:bubble3D val="0"/>
            <c:extLst>
              <c:ext xmlns:c16="http://schemas.microsoft.com/office/drawing/2014/chart" uri="{C3380CC4-5D6E-409C-BE32-E72D297353CC}">
                <c16:uniqueId val="{0000000A-103B-4B0D-A2EE-0519B4EC54AC}"/>
              </c:ext>
            </c:extLst>
          </c:dPt>
          <c:dLbls>
            <c:dLbl>
              <c:idx val="1"/>
              <c:numFmt formatCode="0.0&quot;%&quot;" sourceLinked="0"/>
              <c:spPr>
                <a:noFill/>
                <a:ln>
                  <a:noFill/>
                </a:ln>
                <a:effectLst/>
              </c:spPr>
              <c:txPr>
                <a:bodyPr wrap="none" anchorCtr="0"/>
                <a:lstStyle/>
                <a:p>
                  <a:pPr algn="ctr">
                    <a:defRPr lang="en-US" sz="12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BE7A-4D46-AC42-1AC4B6D6262A}"/>
                </c:ext>
              </c:extLst>
            </c:dLbl>
            <c:dLbl>
              <c:idx val="3"/>
              <c:numFmt formatCode="0.0&quot;%&quot;" sourceLinked="0"/>
              <c:spPr>
                <a:noFill/>
                <a:ln>
                  <a:noFill/>
                </a:ln>
                <a:effectLst/>
              </c:spPr>
              <c:txPr>
                <a:bodyPr wrap="none"/>
                <a:lstStyle/>
                <a:p>
                  <a:pPr>
                    <a:defRPr sz="1200" b="0">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BE7A-4D46-AC42-1AC4B6D6262A}"/>
                </c:ext>
              </c:extLst>
            </c:dLbl>
            <c:dLbl>
              <c:idx val="4"/>
              <c:numFmt formatCode="0.0&quot;%&quot;" sourceLinked="0"/>
              <c:spPr>
                <a:noFill/>
                <a:ln>
                  <a:noFill/>
                </a:ln>
                <a:effectLst/>
              </c:spPr>
              <c:txPr>
                <a:bodyPr wrap="none" anchorCtr="0"/>
                <a:lstStyle/>
                <a:p>
                  <a:pPr algn="ctr" rtl="0">
                    <a:defRPr lang="en-US" sz="1200" b="0" i="0" u="none" strike="noStrike" kern="1200" baseline="0">
                      <a:solidFill>
                        <a:prstClr val="black"/>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BE7A-4D46-AC42-1AC4B6D6262A}"/>
                </c:ext>
              </c:extLst>
            </c:dLbl>
            <c:dLbl>
              <c:idx val="5"/>
              <c:numFmt formatCode="0.0&quot;%&quot;" sourceLinked="0"/>
              <c:spPr>
                <a:noFill/>
                <a:ln>
                  <a:noFill/>
                </a:ln>
                <a:effectLst/>
              </c:spPr>
              <c:txPr>
                <a:bodyPr wrap="none" anchorCtr="0"/>
                <a:lstStyle/>
                <a:p>
                  <a:pPr algn="ctr" rtl="0">
                    <a:defRPr lang="en-US" sz="1200" b="0" i="0" u="none" strike="noStrike" kern="1200" baseline="0">
                      <a:solidFill>
                        <a:prstClr val="black"/>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74C0-48B2-A45B-36F0C3FC1DC5}"/>
                </c:ext>
              </c:extLst>
            </c:dLbl>
            <c:dLbl>
              <c:idx val="7"/>
              <c:numFmt formatCode="0.0&quot;%&quot;" sourceLinked="0"/>
              <c:spPr>
                <a:noFill/>
                <a:ln>
                  <a:noFill/>
                </a:ln>
                <a:effectLst/>
              </c:spPr>
              <c:txPr>
                <a:bodyPr wrap="none" anchorCtr="0"/>
                <a:lstStyle/>
                <a:p>
                  <a:pPr algn="ctr" rtl="0">
                    <a:defRPr lang="en-US" sz="12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BD93-4A22-AF2F-074FB0598FC0}"/>
                </c:ext>
              </c:extLst>
            </c:dLbl>
            <c:dLbl>
              <c:idx val="8"/>
              <c:numFmt formatCode="0.0&quot;%&quot;" sourceLinked="0"/>
              <c:spPr>
                <a:noFill/>
                <a:ln>
                  <a:noFill/>
                </a:ln>
                <a:effectLst/>
              </c:spPr>
              <c:txPr>
                <a:bodyPr wrap="none" anchorCtr="0"/>
                <a:lstStyle/>
                <a:p>
                  <a:pPr algn="ctr" rtl="0">
                    <a:defRPr lang="en-US" sz="1200" b="0" i="0" u="none" strike="noStrike" kern="1200" baseline="0">
                      <a:solidFill>
                        <a:prstClr val="black"/>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155C-4A15-B58F-060B03A8D960}"/>
                </c:ext>
              </c:extLst>
            </c:dLbl>
            <c:dLbl>
              <c:idx val="9"/>
              <c:numFmt formatCode="0.0&quot;%&quot;" sourceLinked="0"/>
              <c:spPr>
                <a:noFill/>
                <a:ln>
                  <a:noFill/>
                </a:ln>
                <a:effectLst/>
              </c:spPr>
              <c:txPr>
                <a:bodyPr wrap="none"/>
                <a:lstStyle/>
                <a:p>
                  <a:pPr>
                    <a:defRPr sz="1600" b="1">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8.7049815928850069E-2"/>
                      <c:h val="0.15095237564961342"/>
                    </c:manualLayout>
                  </c15:layout>
                </c:ext>
                <c:ext xmlns:c16="http://schemas.microsoft.com/office/drawing/2014/chart" uri="{C3380CC4-5D6E-409C-BE32-E72D297353CC}">
                  <c16:uniqueId val="{0000000A-103B-4B0D-A2EE-0519B4EC54AC}"/>
                </c:ext>
              </c:extLst>
            </c:dLbl>
            <c:numFmt formatCode="0.0&quot;%&quot;" sourceLinked="0"/>
            <c:spPr>
              <a:noFill/>
              <a:ln>
                <a:noFill/>
              </a:ln>
              <a:effectLst/>
            </c:spPr>
            <c:txPr>
              <a:bodyPr wrap="none"/>
              <a:lstStyle/>
              <a:p>
                <a:pPr>
                  <a:defRPr sz="1200">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Hoja1!$A$2:$A$11</c:f>
              <c:numCache>
                <c:formatCode>General</c:formatCode>
                <c:ptCount val="10"/>
                <c:pt idx="0">
                  <c:v>2012</c:v>
                </c:pt>
                <c:pt idx="1">
                  <c:v>2017</c:v>
                </c:pt>
                <c:pt idx="2">
                  <c:v>2018</c:v>
                </c:pt>
                <c:pt idx="3">
                  <c:v>2019</c:v>
                </c:pt>
                <c:pt idx="4">
                  <c:v>2020</c:v>
                </c:pt>
                <c:pt idx="5">
                  <c:v>2021</c:v>
                </c:pt>
                <c:pt idx="6">
                  <c:v>2022</c:v>
                </c:pt>
                <c:pt idx="7">
                  <c:v>2023</c:v>
                </c:pt>
                <c:pt idx="8">
                  <c:v>2024</c:v>
                </c:pt>
                <c:pt idx="9">
                  <c:v>2025</c:v>
                </c:pt>
              </c:numCache>
            </c:numRef>
          </c:cat>
          <c:val>
            <c:numRef>
              <c:f>Hoja1!$B$2:$B$11</c:f>
              <c:numCache>
                <c:formatCode>0.0</c:formatCode>
                <c:ptCount val="10"/>
                <c:pt idx="0">
                  <c:v>58</c:v>
                </c:pt>
                <c:pt idx="1">
                  <c:v>76.3</c:v>
                </c:pt>
                <c:pt idx="2">
                  <c:v>78.400000000000006</c:v>
                </c:pt>
                <c:pt idx="3">
                  <c:v>79.7</c:v>
                </c:pt>
                <c:pt idx="4" formatCode="General">
                  <c:v>82.1</c:v>
                </c:pt>
                <c:pt idx="5" formatCode="General">
                  <c:v>82.4</c:v>
                </c:pt>
                <c:pt idx="6" formatCode="General">
                  <c:v>84.9</c:v>
                </c:pt>
                <c:pt idx="7" formatCode="General">
                  <c:v>84</c:v>
                </c:pt>
                <c:pt idx="8" formatCode="General">
                  <c:v>86.1</c:v>
                </c:pt>
                <c:pt idx="9" formatCode="General">
                  <c:v>88.3</c:v>
                </c:pt>
              </c:numCache>
            </c:numRef>
          </c:val>
          <c:smooth val="0"/>
          <c:extLst>
            <c:ext xmlns:c16="http://schemas.microsoft.com/office/drawing/2014/chart" uri="{C3380CC4-5D6E-409C-BE32-E72D297353CC}">
              <c16:uniqueId val="{00000004-BE7A-4D46-AC42-1AC4B6D6262A}"/>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105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00"/>
          <c:min val="4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1.7376044861862148E-2"/>
          <c:y val="0.29542491850823066"/>
          <c:w val="0.96524797386607863"/>
          <c:h val="0.55359305797069358"/>
        </c:manualLayout>
      </c:layout>
      <c:barChart>
        <c:barDir val="col"/>
        <c:grouping val="clustered"/>
        <c:varyColors val="0"/>
        <c:ser>
          <c:idx val="0"/>
          <c:order val="0"/>
          <c:tx>
            <c:strRef>
              <c:f>Hoja1!$B$1</c:f>
              <c:strCache>
                <c:ptCount val="1"/>
                <c:pt idx="0">
                  <c:v>Lectura Total</c:v>
                </c:pt>
              </c:strCache>
            </c:strRef>
          </c:tx>
          <c:spPr>
            <a:solidFill>
              <a:schemeClr val="bg1">
                <a:lumMod val="75000"/>
              </a:schemeClr>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0-5F79-4002-AAE9-D6175DBD3007}"/>
              </c:ext>
            </c:extLst>
          </c:dPt>
          <c:dLbls>
            <c:numFmt formatCode="0.0&quot;%&quot;"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Hoja1!$A$2:$A$8</c:f>
              <c:strCache>
                <c:ptCount val="7"/>
                <c:pt idx="0">
                  <c:v>TOTAL LEE</c:v>
                </c:pt>
                <c:pt idx="1">
                  <c:v>LIBROS</c:v>
                </c:pt>
                <c:pt idx="2">
                  <c:v>REVISTAS</c:v>
                </c:pt>
                <c:pt idx="3">
                  <c:v>PERIÓDICOS</c:v>
                </c:pt>
                <c:pt idx="4">
                  <c:v>CÓMICS</c:v>
                </c:pt>
                <c:pt idx="5">
                  <c:v>WEBS, BLOGS..</c:v>
                </c:pt>
                <c:pt idx="6">
                  <c:v>REDES SOCIALES</c:v>
                </c:pt>
              </c:strCache>
            </c:strRef>
          </c:cat>
          <c:val>
            <c:numRef>
              <c:f>Hoja1!$B$2:$B$8</c:f>
              <c:numCache>
                <c:formatCode>General</c:formatCode>
                <c:ptCount val="7"/>
                <c:pt idx="0">
                  <c:v>95.1</c:v>
                </c:pt>
                <c:pt idx="1">
                  <c:v>69.8</c:v>
                </c:pt>
                <c:pt idx="2">
                  <c:v>27.1</c:v>
                </c:pt>
                <c:pt idx="3">
                  <c:v>69.099999999999994</c:v>
                </c:pt>
                <c:pt idx="4">
                  <c:v>14.3</c:v>
                </c:pt>
                <c:pt idx="5">
                  <c:v>67.3</c:v>
                </c:pt>
                <c:pt idx="6">
                  <c:v>61.1</c:v>
                </c:pt>
              </c:numCache>
            </c:numRef>
          </c:val>
          <c:extLst>
            <c:ext xmlns:c16="http://schemas.microsoft.com/office/drawing/2014/chart" uri="{C3380CC4-5D6E-409C-BE32-E72D297353CC}">
              <c16:uniqueId val="{00000000-13BC-44B9-B568-80AFFC6E0675}"/>
            </c:ext>
          </c:extLst>
        </c:ser>
        <c:ser>
          <c:idx val="1"/>
          <c:order val="1"/>
          <c:tx>
            <c:strRef>
              <c:f>Hoja1!$C$1</c:f>
              <c:strCache>
                <c:ptCount val="1"/>
                <c:pt idx="0">
                  <c:v>Lectura Digital</c:v>
                </c:pt>
              </c:strCache>
            </c:strRef>
          </c:tx>
          <c:spPr>
            <a:solidFill>
              <a:srgbClr val="4C5569"/>
            </a:solidFill>
            <a:ln>
              <a:noFill/>
            </a:ln>
            <a:effectLst/>
          </c:spPr>
          <c:invertIfNegative val="0"/>
          <c:dPt>
            <c:idx val="0"/>
            <c:invertIfNegative val="0"/>
            <c:bubble3D val="0"/>
            <c:spPr>
              <a:solidFill>
                <a:srgbClr val="4C5569"/>
              </a:solidFill>
              <a:ln>
                <a:noFill/>
              </a:ln>
              <a:effectLst/>
            </c:spPr>
            <c:extLst>
              <c:ext xmlns:c16="http://schemas.microsoft.com/office/drawing/2014/chart" uri="{C3380CC4-5D6E-409C-BE32-E72D297353CC}">
                <c16:uniqueId val="{00000001-5F79-4002-AAE9-D6175DBD3007}"/>
              </c:ext>
            </c:extLst>
          </c:dPt>
          <c:dLbls>
            <c:dLbl>
              <c:idx val="0"/>
              <c:layout>
                <c:manualLayout>
                  <c:x val="4.362213975869514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F79-4002-AAE9-D6175DBD3007}"/>
                </c:ext>
              </c:extLst>
            </c:dLbl>
            <c:dLbl>
              <c:idx val="3"/>
              <c:layout>
                <c:manualLayout>
                  <c:x val="8.724427951739029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63C-46D5-AD9D-A5EED9940FC0}"/>
                </c:ext>
              </c:extLst>
            </c:dLbl>
            <c:numFmt formatCode="0.0&quot;%&quot;"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Hoja1!$A$2:$A$8</c:f>
              <c:strCache>
                <c:ptCount val="7"/>
                <c:pt idx="0">
                  <c:v>TOTAL LEE</c:v>
                </c:pt>
                <c:pt idx="1">
                  <c:v>LIBROS</c:v>
                </c:pt>
                <c:pt idx="2">
                  <c:v>REVISTAS</c:v>
                </c:pt>
                <c:pt idx="3">
                  <c:v>PERIÓDICOS</c:v>
                </c:pt>
                <c:pt idx="4">
                  <c:v>CÓMICS</c:v>
                </c:pt>
                <c:pt idx="5">
                  <c:v>WEBS, BLOGS..</c:v>
                </c:pt>
                <c:pt idx="6">
                  <c:v>REDES SOCIALES</c:v>
                </c:pt>
              </c:strCache>
            </c:strRef>
          </c:cat>
          <c:val>
            <c:numRef>
              <c:f>Hoja1!$C$2:$C$8</c:f>
              <c:numCache>
                <c:formatCode>General</c:formatCode>
                <c:ptCount val="7"/>
                <c:pt idx="0">
                  <c:v>88.3</c:v>
                </c:pt>
                <c:pt idx="1">
                  <c:v>33.200000000000003</c:v>
                </c:pt>
                <c:pt idx="2">
                  <c:v>14.7</c:v>
                </c:pt>
                <c:pt idx="3">
                  <c:v>57.3</c:v>
                </c:pt>
                <c:pt idx="4">
                  <c:v>5.9</c:v>
                </c:pt>
              </c:numCache>
            </c:numRef>
          </c:val>
          <c:extLst>
            <c:ext xmlns:c16="http://schemas.microsoft.com/office/drawing/2014/chart" uri="{C3380CC4-5D6E-409C-BE32-E72D297353CC}">
              <c16:uniqueId val="{00000001-13BC-44B9-B568-80AFFC6E0675}"/>
            </c:ext>
          </c:extLst>
        </c:ser>
        <c:dLbls>
          <c:showLegendKey val="0"/>
          <c:showVal val="1"/>
          <c:showCatName val="0"/>
          <c:showSerName val="0"/>
          <c:showPercent val="0"/>
          <c:showBubbleSize val="0"/>
        </c:dLbls>
        <c:gapWidth val="45"/>
        <c:axId val="104835328"/>
        <c:axId val="104841216"/>
      </c:barChart>
      <c:catAx>
        <c:axId val="104835328"/>
        <c:scaling>
          <c:orientation val="minMax"/>
        </c:scaling>
        <c:delete val="0"/>
        <c:axPos val="b"/>
        <c:numFmt formatCode="General" sourceLinked="0"/>
        <c:majorTickMark val="none"/>
        <c:minorTickMark val="none"/>
        <c:tickLblPos val="nextTo"/>
        <c:spPr>
          <a:noFill/>
          <a:ln w="6350" cap="flat" cmpd="sng" algn="ctr">
            <a:solidFill>
              <a:sysClr val="window" lastClr="FFFFFF">
                <a:lumMod val="85000"/>
              </a:sysClr>
            </a:solidFill>
            <a:prstDash val="solid"/>
            <a:round/>
          </a:ln>
          <a:effectLst/>
        </c:spPr>
        <c:txPr>
          <a:bodyPr rot="-60000000" spcFirstLastPara="1" vertOverflow="ellipsis" vert="horz" wrap="square" anchor="ctr" anchorCtr="1"/>
          <a:lstStyle/>
          <a:p>
            <a:pPr algn="ctr">
              <a:defRPr lang="es-ES" sz="1200" b="0" i="0" u="none" strike="noStrike" kern="1200" baseline="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defRPr>
            </a:pPr>
            <a:endParaRPr lang="es-ES"/>
          </a:p>
        </c:txPr>
        <c:crossAx val="104841216"/>
        <c:crosses val="autoZero"/>
        <c:auto val="1"/>
        <c:lblAlgn val="ctr"/>
        <c:lblOffset val="100"/>
        <c:noMultiLvlLbl val="0"/>
      </c:catAx>
      <c:valAx>
        <c:axId val="104841216"/>
        <c:scaling>
          <c:orientation val="minMax"/>
        </c:scaling>
        <c:delete val="1"/>
        <c:axPos val="l"/>
        <c:numFmt formatCode="General" sourceLinked="1"/>
        <c:majorTickMark val="none"/>
        <c:minorTickMark val="none"/>
        <c:tickLblPos val="none"/>
        <c:crossAx val="104835328"/>
        <c:crosses val="autoZero"/>
        <c:crossBetween val="between"/>
      </c:valAx>
      <c:spPr>
        <a:noFill/>
        <a:ln>
          <a:noFill/>
        </a:ln>
        <a:effectLst/>
      </c:spPr>
    </c:plotArea>
    <c:legend>
      <c:legendPos val="t"/>
      <c:layout>
        <c:manualLayout>
          <c:xMode val="edge"/>
          <c:yMode val="edge"/>
          <c:x val="0.26948933792914442"/>
          <c:y val="3.1960298542863756E-3"/>
          <c:w val="0.38439625167336011"/>
          <c:h val="8.0865982867482547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s-ES"/>
        </a:p>
      </c:txPr>
    </c:legend>
    <c:plotVisOnly val="1"/>
    <c:dispBlanksAs val="gap"/>
    <c:showDLblsOverMax val="0"/>
  </c:chart>
  <c:spPr>
    <a:noFill/>
    <a:ln w="6350" cap="flat" cmpd="sng" algn="ctr">
      <a:noFill/>
      <a:prstDash val="solid"/>
      <a:miter lim="800000"/>
    </a:ln>
    <a:effectLst/>
  </c:spPr>
  <c:txPr>
    <a:bodyPr/>
    <a:lstStyle/>
    <a:p>
      <a:pPr>
        <a:defRPr sz="1500" baseline="0"/>
      </a:pPr>
      <a:endParaRPr lang="es-E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5.7311287639622566E-3"/>
          <c:y val="0"/>
          <c:w val="0.93966916149454782"/>
          <c:h val="0.82376991771807284"/>
        </c:manualLayout>
      </c:layout>
      <c:lineChart>
        <c:grouping val="standard"/>
        <c:varyColors val="0"/>
        <c:ser>
          <c:idx val="0"/>
          <c:order val="0"/>
          <c:tx>
            <c:strRef>
              <c:f>Hoja1!$B$1</c:f>
              <c:strCache>
                <c:ptCount val="1"/>
                <c:pt idx="0">
                  <c:v>Libros</c:v>
                </c:pt>
              </c:strCache>
            </c:strRef>
          </c:tx>
          <c:spPr>
            <a:ln w="19050" cap="flat" cmpd="sng" algn="ctr">
              <a:solidFill>
                <a:schemeClr val="accent4">
                  <a:lumMod val="90000"/>
                  <a:lumOff val="10000"/>
                </a:schemeClr>
              </a:solidFill>
              <a:prstDash val="solid"/>
              <a:miter lim="800000"/>
            </a:ln>
            <a:effectLst/>
          </c:spPr>
          <c:marker>
            <c:symbol val="circle"/>
            <c:size val="11"/>
            <c:spPr>
              <a:solidFill>
                <a:srgbClr val="5D6881"/>
              </a:solidFill>
              <a:ln w="12700" cap="flat" cmpd="sng" algn="ctr">
                <a:solidFill>
                  <a:srgbClr val="002060"/>
                </a:solidFill>
                <a:prstDash val="solid"/>
                <a:miter lim="800000"/>
              </a:ln>
              <a:effectLst/>
            </c:spPr>
          </c:marker>
          <c:dPt>
            <c:idx val="0"/>
            <c:bubble3D val="0"/>
            <c:extLst>
              <c:ext xmlns:c16="http://schemas.microsoft.com/office/drawing/2014/chart" uri="{C3380CC4-5D6E-409C-BE32-E72D297353CC}">
                <c16:uniqueId val="{00000007-8E46-403D-A8C4-FA30FD723C2E}"/>
              </c:ext>
            </c:extLst>
          </c:dPt>
          <c:dPt>
            <c:idx val="1"/>
            <c:bubble3D val="0"/>
            <c:extLst>
              <c:ext xmlns:c16="http://schemas.microsoft.com/office/drawing/2014/chart" uri="{C3380CC4-5D6E-409C-BE32-E72D297353CC}">
                <c16:uniqueId val="{00000008-8E46-403D-A8C4-FA30FD723C2E}"/>
              </c:ext>
            </c:extLst>
          </c:dPt>
          <c:dPt>
            <c:idx val="2"/>
            <c:bubble3D val="0"/>
            <c:extLst>
              <c:ext xmlns:c16="http://schemas.microsoft.com/office/drawing/2014/chart" uri="{C3380CC4-5D6E-409C-BE32-E72D297353CC}">
                <c16:uniqueId val="{00000000-7BD9-420F-9D8F-49DCAF3BD439}"/>
              </c:ext>
            </c:extLst>
          </c:dPt>
          <c:dPt>
            <c:idx val="3"/>
            <c:bubble3D val="0"/>
            <c:extLst>
              <c:ext xmlns:c16="http://schemas.microsoft.com/office/drawing/2014/chart" uri="{C3380CC4-5D6E-409C-BE32-E72D297353CC}">
                <c16:uniqueId val="{00000005-04E4-4818-BE26-83F10835B5BD}"/>
              </c:ext>
            </c:extLst>
          </c:dPt>
          <c:dPt>
            <c:idx val="4"/>
            <c:bubble3D val="0"/>
            <c:extLst>
              <c:ext xmlns:c16="http://schemas.microsoft.com/office/drawing/2014/chart" uri="{C3380CC4-5D6E-409C-BE32-E72D297353CC}">
                <c16:uniqueId val="{00000007-4103-4E50-8C0A-E1D8F580ED13}"/>
              </c:ext>
            </c:extLst>
          </c:dPt>
          <c:dPt>
            <c:idx val="5"/>
            <c:bubble3D val="0"/>
            <c:extLst>
              <c:ext xmlns:c16="http://schemas.microsoft.com/office/drawing/2014/chart" uri="{C3380CC4-5D6E-409C-BE32-E72D297353CC}">
                <c16:uniqueId val="{00000008-AA4B-429B-ADBC-A15753C3B78A}"/>
              </c:ext>
            </c:extLst>
          </c:dPt>
          <c:dPt>
            <c:idx val="6"/>
            <c:bubble3D val="0"/>
            <c:extLst>
              <c:ext xmlns:c16="http://schemas.microsoft.com/office/drawing/2014/chart" uri="{C3380CC4-5D6E-409C-BE32-E72D297353CC}">
                <c16:uniqueId val="{00000009-2E5D-4DFB-8AA1-6CA3F3D0BA0A}"/>
              </c:ext>
            </c:extLst>
          </c:dPt>
          <c:dPt>
            <c:idx val="7"/>
            <c:bubble3D val="0"/>
            <c:extLst>
              <c:ext xmlns:c16="http://schemas.microsoft.com/office/drawing/2014/chart" uri="{C3380CC4-5D6E-409C-BE32-E72D297353CC}">
                <c16:uniqueId val="{0000000A-7756-4363-B05C-5C0B009FDF78}"/>
              </c:ext>
            </c:extLst>
          </c:dPt>
          <c:dPt>
            <c:idx val="8"/>
            <c:marker>
              <c:symbol val="circle"/>
              <c:size val="14"/>
            </c:marker>
            <c:bubble3D val="0"/>
            <c:extLst>
              <c:ext xmlns:c16="http://schemas.microsoft.com/office/drawing/2014/chart" uri="{C3380CC4-5D6E-409C-BE32-E72D297353CC}">
                <c16:uniqueId val="{0000000A-D86A-427F-8CC8-1F0E651DCB22}"/>
              </c:ext>
            </c:extLst>
          </c:dPt>
          <c:dLbls>
            <c:dLbl>
              <c:idx val="1"/>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8E46-403D-A8C4-FA30FD723C2E}"/>
                </c:ext>
              </c:extLst>
            </c:dLbl>
            <c:dLbl>
              <c:idx val="2"/>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BD9-420F-9D8F-49DCAF3BD439}"/>
                </c:ext>
              </c:extLst>
            </c:dLbl>
            <c:dLbl>
              <c:idx val="3"/>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04E4-4818-BE26-83F10835B5BD}"/>
                </c:ext>
              </c:extLst>
            </c:dLbl>
            <c:dLbl>
              <c:idx val="5"/>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AA4B-429B-ADBC-A15753C3B78A}"/>
                </c:ext>
              </c:extLst>
            </c:dLbl>
            <c:dLbl>
              <c:idx val="6"/>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2E5D-4DFB-8AA1-6CA3F3D0BA0A}"/>
                </c:ext>
              </c:extLst>
            </c:dLbl>
            <c:dLbl>
              <c:idx val="7"/>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7756-4363-B05C-5C0B009FDF78}"/>
                </c:ext>
              </c:extLst>
            </c:dLbl>
            <c:dLbl>
              <c:idx val="8"/>
              <c:numFmt formatCode="0.0&quot;%&quot;" sourceLinked="0"/>
              <c:spPr>
                <a:noFill/>
                <a:ln>
                  <a:noFill/>
                </a:ln>
                <a:effectLst/>
              </c:spPr>
              <c:txPr>
                <a:bodyPr wrap="none" anchorCtr="0"/>
                <a:lstStyle/>
                <a:p>
                  <a:pPr algn="ctr" rtl="0">
                    <a:defRPr lang="en-US" sz="900" b="1" i="0" u="none" strike="noStrike" kern="1200" baseline="0">
                      <a:solidFill>
                        <a:prstClr val="black"/>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D86A-427F-8CC8-1F0E651DCB22}"/>
                </c:ext>
              </c:extLst>
            </c:dLbl>
            <c:numFmt formatCode="0.0&quot;%&quot;" sourceLinked="0"/>
            <c:spPr>
              <a:noFill/>
              <a:ln>
                <a:noFill/>
              </a:ln>
              <a:effectLst/>
            </c:spPr>
            <c:txPr>
              <a:bodyPr wrap="none"/>
              <a:lstStyle/>
              <a:p>
                <a:pPr>
                  <a:defRPr sz="800" b="0">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Hoja1!$A$3:$A$12</c:f>
              <c:numCache>
                <c:formatCode>General</c:formatCode>
                <c:ptCount val="9"/>
                <c:pt idx="0">
                  <c:v>2017</c:v>
                </c:pt>
                <c:pt idx="1">
                  <c:v>2018</c:v>
                </c:pt>
                <c:pt idx="2">
                  <c:v>2019</c:v>
                </c:pt>
                <c:pt idx="3">
                  <c:v>2020</c:v>
                </c:pt>
                <c:pt idx="4">
                  <c:v>2021</c:v>
                </c:pt>
                <c:pt idx="5">
                  <c:v>2022</c:v>
                </c:pt>
                <c:pt idx="6">
                  <c:v>2023</c:v>
                </c:pt>
                <c:pt idx="7">
                  <c:v>2024</c:v>
                </c:pt>
                <c:pt idx="8">
                  <c:v>2025</c:v>
                </c:pt>
              </c:numCache>
              <c:extLst/>
            </c:numRef>
          </c:cat>
          <c:val>
            <c:numRef>
              <c:f>Hoja1!$B$2:$B$12</c:f>
              <c:numCache>
                <c:formatCode>General</c:formatCode>
                <c:ptCount val="9"/>
                <c:pt idx="0">
                  <c:v>27.2</c:v>
                </c:pt>
                <c:pt idx="1">
                  <c:v>28.7</c:v>
                </c:pt>
                <c:pt idx="2">
                  <c:v>29.1</c:v>
                </c:pt>
                <c:pt idx="3">
                  <c:v>30.3</c:v>
                </c:pt>
                <c:pt idx="4">
                  <c:v>29.4</c:v>
                </c:pt>
                <c:pt idx="5">
                  <c:v>29.5</c:v>
                </c:pt>
                <c:pt idx="6">
                  <c:v>29.7</c:v>
                </c:pt>
                <c:pt idx="7">
                  <c:v>31.7</c:v>
                </c:pt>
                <c:pt idx="8">
                  <c:v>33.200000000000003</c:v>
                </c:pt>
              </c:numCache>
              <c:extLst/>
            </c:numRef>
          </c:val>
          <c:smooth val="0"/>
          <c:extLst>
            <c:ext xmlns:c16="http://schemas.microsoft.com/office/drawing/2014/chart" uri="{C3380CC4-5D6E-409C-BE32-E72D297353CC}">
              <c16:uniqueId val="{00000000-8E46-403D-A8C4-FA30FD723C2E}"/>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10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0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5.7311287639622566E-3"/>
          <c:y val="0"/>
          <c:w val="0.93966916149454782"/>
          <c:h val="0.82376991771807284"/>
        </c:manualLayout>
      </c:layout>
      <c:lineChart>
        <c:grouping val="standard"/>
        <c:varyColors val="0"/>
        <c:ser>
          <c:idx val="0"/>
          <c:order val="0"/>
          <c:tx>
            <c:strRef>
              <c:f>Hoja1!$B$1</c:f>
              <c:strCache>
                <c:ptCount val="1"/>
                <c:pt idx="0">
                  <c:v>Revistas</c:v>
                </c:pt>
              </c:strCache>
            </c:strRef>
          </c:tx>
          <c:spPr>
            <a:ln w="19050" cap="flat" cmpd="sng" algn="ctr">
              <a:solidFill>
                <a:srgbClr val="1F2A44"/>
              </a:solidFill>
              <a:prstDash val="solid"/>
              <a:miter lim="800000"/>
            </a:ln>
            <a:effectLst/>
          </c:spPr>
          <c:marker>
            <c:symbol val="circle"/>
            <c:size val="11"/>
            <c:spPr>
              <a:solidFill>
                <a:srgbClr val="5D6881"/>
              </a:solidFill>
              <a:ln w="12700" cap="flat" cmpd="sng" algn="ctr">
                <a:solidFill>
                  <a:srgbClr val="002060"/>
                </a:solidFill>
                <a:prstDash val="solid"/>
                <a:miter lim="800000"/>
              </a:ln>
              <a:effectLst/>
            </c:spPr>
          </c:marker>
          <c:dPt>
            <c:idx val="0"/>
            <c:bubble3D val="0"/>
            <c:extLst>
              <c:ext xmlns:c16="http://schemas.microsoft.com/office/drawing/2014/chart" uri="{C3380CC4-5D6E-409C-BE32-E72D297353CC}">
                <c16:uniqueId val="{00000007-8E46-403D-A8C4-FA30FD723C2E}"/>
              </c:ext>
            </c:extLst>
          </c:dPt>
          <c:dPt>
            <c:idx val="1"/>
            <c:bubble3D val="0"/>
            <c:extLst>
              <c:ext xmlns:c16="http://schemas.microsoft.com/office/drawing/2014/chart" uri="{C3380CC4-5D6E-409C-BE32-E72D297353CC}">
                <c16:uniqueId val="{00000008-8E46-403D-A8C4-FA30FD723C2E}"/>
              </c:ext>
            </c:extLst>
          </c:dPt>
          <c:dPt>
            <c:idx val="2"/>
            <c:bubble3D val="0"/>
            <c:extLst>
              <c:ext xmlns:c16="http://schemas.microsoft.com/office/drawing/2014/chart" uri="{C3380CC4-5D6E-409C-BE32-E72D297353CC}">
                <c16:uniqueId val="{00000000-7BD9-420F-9D8F-49DCAF3BD439}"/>
              </c:ext>
            </c:extLst>
          </c:dPt>
          <c:dPt>
            <c:idx val="3"/>
            <c:bubble3D val="0"/>
            <c:extLst>
              <c:ext xmlns:c16="http://schemas.microsoft.com/office/drawing/2014/chart" uri="{C3380CC4-5D6E-409C-BE32-E72D297353CC}">
                <c16:uniqueId val="{00000005-04E4-4818-BE26-83F10835B5BD}"/>
              </c:ext>
            </c:extLst>
          </c:dPt>
          <c:dPt>
            <c:idx val="4"/>
            <c:bubble3D val="0"/>
            <c:extLst>
              <c:ext xmlns:c16="http://schemas.microsoft.com/office/drawing/2014/chart" uri="{C3380CC4-5D6E-409C-BE32-E72D297353CC}">
                <c16:uniqueId val="{00000007-4103-4E50-8C0A-E1D8F580ED13}"/>
              </c:ext>
            </c:extLst>
          </c:dPt>
          <c:dPt>
            <c:idx val="5"/>
            <c:bubble3D val="0"/>
            <c:extLst>
              <c:ext xmlns:c16="http://schemas.microsoft.com/office/drawing/2014/chart" uri="{C3380CC4-5D6E-409C-BE32-E72D297353CC}">
                <c16:uniqueId val="{00000008-AA4B-429B-ADBC-A15753C3B78A}"/>
              </c:ext>
            </c:extLst>
          </c:dPt>
          <c:dPt>
            <c:idx val="6"/>
            <c:bubble3D val="0"/>
            <c:extLst>
              <c:ext xmlns:c16="http://schemas.microsoft.com/office/drawing/2014/chart" uri="{C3380CC4-5D6E-409C-BE32-E72D297353CC}">
                <c16:uniqueId val="{00000009-2E5D-4DFB-8AA1-6CA3F3D0BA0A}"/>
              </c:ext>
            </c:extLst>
          </c:dPt>
          <c:dPt>
            <c:idx val="7"/>
            <c:marker>
              <c:symbol val="circle"/>
              <c:size val="14"/>
            </c:marker>
            <c:bubble3D val="0"/>
            <c:extLst>
              <c:ext xmlns:c16="http://schemas.microsoft.com/office/drawing/2014/chart" uri="{C3380CC4-5D6E-409C-BE32-E72D297353CC}">
                <c16:uniqueId val="{0000000A-524C-42C9-AB93-79AF684336FC}"/>
              </c:ext>
            </c:extLst>
          </c:dPt>
          <c:dLbls>
            <c:dLbl>
              <c:idx val="1"/>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8E46-403D-A8C4-FA30FD723C2E}"/>
                </c:ext>
              </c:extLst>
            </c:dLbl>
            <c:dLbl>
              <c:idx val="2"/>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BD9-420F-9D8F-49DCAF3BD439}"/>
                </c:ext>
              </c:extLst>
            </c:dLbl>
            <c:dLbl>
              <c:idx val="3"/>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04E4-4818-BE26-83F10835B5BD}"/>
                </c:ext>
              </c:extLst>
            </c:dLbl>
            <c:dLbl>
              <c:idx val="5"/>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AA4B-429B-ADBC-A15753C3B78A}"/>
                </c:ext>
              </c:extLst>
            </c:dLbl>
            <c:dLbl>
              <c:idx val="6"/>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2E5D-4DFB-8AA1-6CA3F3D0BA0A}"/>
                </c:ext>
              </c:extLst>
            </c:dLbl>
            <c:dLbl>
              <c:idx val="8"/>
              <c:numFmt formatCode="0.0&quot;%&quot;" sourceLinked="0"/>
              <c:spPr>
                <a:noFill/>
                <a:ln>
                  <a:noFill/>
                </a:ln>
                <a:effectLst/>
              </c:spPr>
              <c:txPr>
                <a:bodyPr wrap="none"/>
                <a:lstStyle/>
                <a:p>
                  <a:pPr>
                    <a:defRPr sz="900" b="1">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37BE-4F27-B8F7-4999F2FAE41D}"/>
                </c:ext>
              </c:extLst>
            </c:dLbl>
            <c:numFmt formatCode="0.0&quot;%&quot;" sourceLinked="0"/>
            <c:spPr>
              <a:noFill/>
              <a:ln>
                <a:noFill/>
              </a:ln>
              <a:effectLst/>
            </c:spPr>
            <c:txPr>
              <a:bodyPr wrap="none"/>
              <a:lstStyle/>
              <a:p>
                <a:pPr>
                  <a:defRPr sz="800" b="0">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Hoja1!$A$3:$A$12</c:f>
              <c:numCache>
                <c:formatCode>General</c:formatCode>
                <c:ptCount val="9"/>
                <c:pt idx="0">
                  <c:v>2017</c:v>
                </c:pt>
                <c:pt idx="1">
                  <c:v>2018</c:v>
                </c:pt>
                <c:pt idx="2">
                  <c:v>2019</c:v>
                </c:pt>
                <c:pt idx="3">
                  <c:v>2020</c:v>
                </c:pt>
                <c:pt idx="4">
                  <c:v>2021</c:v>
                </c:pt>
                <c:pt idx="5">
                  <c:v>2022</c:v>
                </c:pt>
                <c:pt idx="6">
                  <c:v>2023</c:v>
                </c:pt>
                <c:pt idx="7">
                  <c:v>2024</c:v>
                </c:pt>
                <c:pt idx="8">
                  <c:v>2025</c:v>
                </c:pt>
              </c:numCache>
              <c:extLst/>
            </c:numRef>
          </c:cat>
          <c:val>
            <c:numRef>
              <c:f>Hoja1!$B$2:$B$12</c:f>
              <c:numCache>
                <c:formatCode>General</c:formatCode>
                <c:ptCount val="9"/>
                <c:pt idx="0">
                  <c:v>7.5</c:v>
                </c:pt>
                <c:pt idx="1">
                  <c:v>6</c:v>
                </c:pt>
                <c:pt idx="2">
                  <c:v>6.6</c:v>
                </c:pt>
                <c:pt idx="3">
                  <c:v>5.5</c:v>
                </c:pt>
                <c:pt idx="4">
                  <c:v>6.2</c:v>
                </c:pt>
                <c:pt idx="5">
                  <c:v>6.7</c:v>
                </c:pt>
                <c:pt idx="6">
                  <c:v>6.8</c:v>
                </c:pt>
                <c:pt idx="7">
                  <c:v>12.3</c:v>
                </c:pt>
                <c:pt idx="8">
                  <c:v>14.7</c:v>
                </c:pt>
              </c:numCache>
              <c:extLst/>
            </c:numRef>
          </c:val>
          <c:smooth val="0"/>
          <c:extLst>
            <c:ext xmlns:c16="http://schemas.microsoft.com/office/drawing/2014/chart" uri="{C3380CC4-5D6E-409C-BE32-E72D297353CC}">
              <c16:uniqueId val="{00000000-8E46-403D-A8C4-FA30FD723C2E}"/>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10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0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5.7311287639622566E-3"/>
          <c:y val="0"/>
          <c:w val="0.93966916149454782"/>
          <c:h val="0.82376991771807284"/>
        </c:manualLayout>
      </c:layout>
      <c:lineChart>
        <c:grouping val="standard"/>
        <c:varyColors val="0"/>
        <c:ser>
          <c:idx val="0"/>
          <c:order val="0"/>
          <c:tx>
            <c:strRef>
              <c:f>Hoja1!$B$1</c:f>
              <c:strCache>
                <c:ptCount val="1"/>
                <c:pt idx="0">
                  <c:v>PRENSA</c:v>
                </c:pt>
              </c:strCache>
            </c:strRef>
          </c:tx>
          <c:spPr>
            <a:ln w="19050" cap="flat" cmpd="sng" algn="ctr">
              <a:solidFill>
                <a:srgbClr val="1F2A44"/>
              </a:solidFill>
              <a:prstDash val="solid"/>
              <a:miter lim="800000"/>
            </a:ln>
            <a:effectLst/>
          </c:spPr>
          <c:marker>
            <c:symbol val="circle"/>
            <c:size val="11"/>
            <c:spPr>
              <a:solidFill>
                <a:srgbClr val="5D6881"/>
              </a:solidFill>
              <a:ln w="12700" cap="flat" cmpd="sng" algn="ctr">
                <a:solidFill>
                  <a:srgbClr val="002060"/>
                </a:solidFill>
                <a:prstDash val="solid"/>
                <a:miter lim="800000"/>
              </a:ln>
              <a:effectLst/>
            </c:spPr>
          </c:marker>
          <c:dPt>
            <c:idx val="0"/>
            <c:bubble3D val="0"/>
            <c:extLst>
              <c:ext xmlns:c16="http://schemas.microsoft.com/office/drawing/2014/chart" uri="{C3380CC4-5D6E-409C-BE32-E72D297353CC}">
                <c16:uniqueId val="{00000007-8E46-403D-A8C4-FA30FD723C2E}"/>
              </c:ext>
            </c:extLst>
          </c:dPt>
          <c:dPt>
            <c:idx val="1"/>
            <c:bubble3D val="0"/>
            <c:extLst>
              <c:ext xmlns:c16="http://schemas.microsoft.com/office/drawing/2014/chart" uri="{C3380CC4-5D6E-409C-BE32-E72D297353CC}">
                <c16:uniqueId val="{00000008-8E46-403D-A8C4-FA30FD723C2E}"/>
              </c:ext>
            </c:extLst>
          </c:dPt>
          <c:dPt>
            <c:idx val="2"/>
            <c:bubble3D val="0"/>
            <c:extLst>
              <c:ext xmlns:c16="http://schemas.microsoft.com/office/drawing/2014/chart" uri="{C3380CC4-5D6E-409C-BE32-E72D297353CC}">
                <c16:uniqueId val="{00000000-7BD9-420F-9D8F-49DCAF3BD439}"/>
              </c:ext>
            </c:extLst>
          </c:dPt>
          <c:dPt>
            <c:idx val="3"/>
            <c:bubble3D val="0"/>
            <c:extLst>
              <c:ext xmlns:c16="http://schemas.microsoft.com/office/drawing/2014/chart" uri="{C3380CC4-5D6E-409C-BE32-E72D297353CC}">
                <c16:uniqueId val="{00000005-04E4-4818-BE26-83F10835B5BD}"/>
              </c:ext>
            </c:extLst>
          </c:dPt>
          <c:dPt>
            <c:idx val="4"/>
            <c:bubble3D val="0"/>
            <c:extLst>
              <c:ext xmlns:c16="http://schemas.microsoft.com/office/drawing/2014/chart" uri="{C3380CC4-5D6E-409C-BE32-E72D297353CC}">
                <c16:uniqueId val="{00000007-4103-4E50-8C0A-E1D8F580ED13}"/>
              </c:ext>
            </c:extLst>
          </c:dPt>
          <c:dPt>
            <c:idx val="5"/>
            <c:bubble3D val="0"/>
            <c:extLst>
              <c:ext xmlns:c16="http://schemas.microsoft.com/office/drawing/2014/chart" uri="{C3380CC4-5D6E-409C-BE32-E72D297353CC}">
                <c16:uniqueId val="{00000008-AA4B-429B-ADBC-A15753C3B78A}"/>
              </c:ext>
            </c:extLst>
          </c:dPt>
          <c:dPt>
            <c:idx val="6"/>
            <c:bubble3D val="0"/>
            <c:extLst>
              <c:ext xmlns:c16="http://schemas.microsoft.com/office/drawing/2014/chart" uri="{C3380CC4-5D6E-409C-BE32-E72D297353CC}">
                <c16:uniqueId val="{00000009-2E5D-4DFB-8AA1-6CA3F3D0BA0A}"/>
              </c:ext>
            </c:extLst>
          </c:dPt>
          <c:dPt>
            <c:idx val="7"/>
            <c:bubble3D val="0"/>
            <c:extLst>
              <c:ext xmlns:c16="http://schemas.microsoft.com/office/drawing/2014/chart" uri="{C3380CC4-5D6E-409C-BE32-E72D297353CC}">
                <c16:uniqueId val="{0000000A-11E5-4B32-BE17-FBC02378A115}"/>
              </c:ext>
            </c:extLst>
          </c:dPt>
          <c:dPt>
            <c:idx val="8"/>
            <c:marker>
              <c:symbol val="circle"/>
              <c:size val="14"/>
            </c:marker>
            <c:bubble3D val="0"/>
            <c:extLst>
              <c:ext xmlns:c16="http://schemas.microsoft.com/office/drawing/2014/chart" uri="{C3380CC4-5D6E-409C-BE32-E72D297353CC}">
                <c16:uniqueId val="{0000000A-B3F0-4C2D-878F-D3B0E10BFBCC}"/>
              </c:ext>
            </c:extLst>
          </c:dPt>
          <c:dLbls>
            <c:dLbl>
              <c:idx val="1"/>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8E46-403D-A8C4-FA30FD723C2E}"/>
                </c:ext>
              </c:extLst>
            </c:dLbl>
            <c:dLbl>
              <c:idx val="2"/>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BD9-420F-9D8F-49DCAF3BD439}"/>
                </c:ext>
              </c:extLst>
            </c:dLbl>
            <c:dLbl>
              <c:idx val="3"/>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04E4-4818-BE26-83F10835B5BD}"/>
                </c:ext>
              </c:extLst>
            </c:dLbl>
            <c:dLbl>
              <c:idx val="5"/>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AA4B-429B-ADBC-A15753C3B78A}"/>
                </c:ext>
              </c:extLst>
            </c:dLbl>
            <c:dLbl>
              <c:idx val="6"/>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2E5D-4DFB-8AA1-6CA3F3D0BA0A}"/>
                </c:ext>
              </c:extLst>
            </c:dLbl>
            <c:dLbl>
              <c:idx val="7"/>
              <c:numFmt formatCode="0.0&quot;%&quot;" sourceLinked="0"/>
              <c:spPr>
                <a:noFill/>
                <a:ln>
                  <a:noFill/>
                </a:ln>
                <a:effectLst/>
              </c:spPr>
              <c:txPr>
                <a:bodyPr wrap="none" anchorCtr="0"/>
                <a:lstStyle/>
                <a:p>
                  <a:pPr algn="ctr" rtl="0">
                    <a:defRPr lang="en-US" sz="800" b="0" i="0" u="none" strike="noStrike" kern="1200" baseline="0">
                      <a:solidFill>
                        <a:prstClr val="black"/>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11E5-4B32-BE17-FBC02378A115}"/>
                </c:ext>
              </c:extLst>
            </c:dLbl>
            <c:dLbl>
              <c:idx val="8"/>
              <c:numFmt formatCode="0.0&quot;%&quot;" sourceLinked="0"/>
              <c:spPr>
                <a:noFill/>
                <a:ln>
                  <a:noFill/>
                </a:ln>
                <a:effectLst/>
              </c:spPr>
              <c:txPr>
                <a:bodyPr wrap="none"/>
                <a:lstStyle/>
                <a:p>
                  <a:pPr>
                    <a:defRPr sz="900" b="1">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B3F0-4C2D-878F-D3B0E10BFBCC}"/>
                </c:ext>
              </c:extLst>
            </c:dLbl>
            <c:numFmt formatCode="0.0&quot;%&quot;" sourceLinked="0"/>
            <c:spPr>
              <a:noFill/>
              <a:ln>
                <a:noFill/>
              </a:ln>
              <a:effectLst/>
            </c:spPr>
            <c:txPr>
              <a:bodyPr wrap="none"/>
              <a:lstStyle/>
              <a:p>
                <a:pPr>
                  <a:defRPr sz="800" b="0">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Hoja1!$A$3:$A$12</c:f>
              <c:numCache>
                <c:formatCode>General</c:formatCode>
                <c:ptCount val="9"/>
                <c:pt idx="0">
                  <c:v>2017</c:v>
                </c:pt>
                <c:pt idx="1">
                  <c:v>2018</c:v>
                </c:pt>
                <c:pt idx="2">
                  <c:v>2019</c:v>
                </c:pt>
                <c:pt idx="3">
                  <c:v>2020</c:v>
                </c:pt>
                <c:pt idx="4">
                  <c:v>2021</c:v>
                </c:pt>
                <c:pt idx="5">
                  <c:v>2022</c:v>
                </c:pt>
                <c:pt idx="6">
                  <c:v>2023</c:v>
                </c:pt>
                <c:pt idx="7">
                  <c:v>2024</c:v>
                </c:pt>
                <c:pt idx="8">
                  <c:v>2025</c:v>
                </c:pt>
              </c:numCache>
              <c:extLst/>
            </c:numRef>
          </c:cat>
          <c:val>
            <c:numRef>
              <c:f>Hoja1!$B$2:$B$12</c:f>
              <c:numCache>
                <c:formatCode>General</c:formatCode>
                <c:ptCount val="9"/>
                <c:pt idx="0">
                  <c:v>41.5</c:v>
                </c:pt>
                <c:pt idx="1">
                  <c:v>46.3</c:v>
                </c:pt>
                <c:pt idx="2">
                  <c:v>48</c:v>
                </c:pt>
                <c:pt idx="3">
                  <c:v>54.5</c:v>
                </c:pt>
                <c:pt idx="4">
                  <c:v>55.8</c:v>
                </c:pt>
                <c:pt idx="5">
                  <c:v>54.9</c:v>
                </c:pt>
                <c:pt idx="6">
                  <c:v>53.6</c:v>
                </c:pt>
                <c:pt idx="7">
                  <c:v>55.5</c:v>
                </c:pt>
                <c:pt idx="8">
                  <c:v>57.3</c:v>
                </c:pt>
              </c:numCache>
              <c:extLst/>
            </c:numRef>
          </c:val>
          <c:smooth val="0"/>
          <c:extLst>
            <c:ext xmlns:c16="http://schemas.microsoft.com/office/drawing/2014/chart" uri="{C3380CC4-5D6E-409C-BE32-E72D297353CC}">
              <c16:uniqueId val="{00000000-8E46-403D-A8C4-FA30FD723C2E}"/>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10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0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5.7311287639622566E-3"/>
          <c:y val="0"/>
          <c:w val="0.93966916149454782"/>
          <c:h val="0.82376991771807284"/>
        </c:manualLayout>
      </c:layout>
      <c:lineChart>
        <c:grouping val="standard"/>
        <c:varyColors val="0"/>
        <c:ser>
          <c:idx val="0"/>
          <c:order val="0"/>
          <c:tx>
            <c:strRef>
              <c:f>Hoja1!$B$1</c:f>
              <c:strCache>
                <c:ptCount val="1"/>
                <c:pt idx="0">
                  <c:v>RRSS</c:v>
                </c:pt>
              </c:strCache>
            </c:strRef>
          </c:tx>
          <c:spPr>
            <a:ln w="19050" cap="flat" cmpd="sng" algn="ctr">
              <a:solidFill>
                <a:srgbClr val="1F2A44"/>
              </a:solidFill>
              <a:prstDash val="solid"/>
              <a:miter lim="800000"/>
            </a:ln>
            <a:effectLst/>
          </c:spPr>
          <c:marker>
            <c:symbol val="circle"/>
            <c:size val="11"/>
            <c:spPr>
              <a:solidFill>
                <a:srgbClr val="5D6881"/>
              </a:solidFill>
              <a:ln w="12700" cap="flat" cmpd="sng" algn="ctr">
                <a:solidFill>
                  <a:srgbClr val="002060"/>
                </a:solidFill>
                <a:prstDash val="solid"/>
                <a:miter lim="800000"/>
              </a:ln>
              <a:effectLst/>
            </c:spPr>
          </c:marker>
          <c:dPt>
            <c:idx val="0"/>
            <c:bubble3D val="0"/>
            <c:spPr>
              <a:ln w="19050" cap="flat" cmpd="sng" algn="ctr">
                <a:solidFill>
                  <a:srgbClr val="1F2A44"/>
                </a:solidFill>
                <a:prstDash val="sysDash"/>
                <a:miter lim="800000"/>
              </a:ln>
              <a:effectLst/>
            </c:spPr>
            <c:extLst>
              <c:ext xmlns:c16="http://schemas.microsoft.com/office/drawing/2014/chart" uri="{C3380CC4-5D6E-409C-BE32-E72D297353CC}">
                <c16:uniqueId val="{00000006-8E46-403D-A8C4-FA30FD723C2E}"/>
              </c:ext>
            </c:extLst>
          </c:dPt>
          <c:dPt>
            <c:idx val="1"/>
            <c:bubble3D val="0"/>
            <c:extLst>
              <c:ext xmlns:c16="http://schemas.microsoft.com/office/drawing/2014/chart" uri="{C3380CC4-5D6E-409C-BE32-E72D297353CC}">
                <c16:uniqueId val="{00000007-8E46-403D-A8C4-FA30FD723C2E}"/>
              </c:ext>
            </c:extLst>
          </c:dPt>
          <c:dPt>
            <c:idx val="2"/>
            <c:bubble3D val="0"/>
            <c:extLst>
              <c:ext xmlns:c16="http://schemas.microsoft.com/office/drawing/2014/chart" uri="{C3380CC4-5D6E-409C-BE32-E72D297353CC}">
                <c16:uniqueId val="{00000008-8E46-403D-A8C4-FA30FD723C2E}"/>
              </c:ext>
            </c:extLst>
          </c:dPt>
          <c:dPt>
            <c:idx val="3"/>
            <c:bubble3D val="0"/>
            <c:extLst>
              <c:ext xmlns:c16="http://schemas.microsoft.com/office/drawing/2014/chart" uri="{C3380CC4-5D6E-409C-BE32-E72D297353CC}">
                <c16:uniqueId val="{00000000-7BD9-420F-9D8F-49DCAF3BD439}"/>
              </c:ext>
            </c:extLst>
          </c:dPt>
          <c:dPt>
            <c:idx val="4"/>
            <c:bubble3D val="0"/>
            <c:extLst>
              <c:ext xmlns:c16="http://schemas.microsoft.com/office/drawing/2014/chart" uri="{C3380CC4-5D6E-409C-BE32-E72D297353CC}">
                <c16:uniqueId val="{00000005-04E4-4818-BE26-83F10835B5BD}"/>
              </c:ext>
            </c:extLst>
          </c:dPt>
          <c:dPt>
            <c:idx val="5"/>
            <c:bubble3D val="0"/>
            <c:extLst>
              <c:ext xmlns:c16="http://schemas.microsoft.com/office/drawing/2014/chart" uri="{C3380CC4-5D6E-409C-BE32-E72D297353CC}">
                <c16:uniqueId val="{00000007-4103-4E50-8C0A-E1D8F580ED13}"/>
              </c:ext>
            </c:extLst>
          </c:dPt>
          <c:dPt>
            <c:idx val="6"/>
            <c:bubble3D val="0"/>
            <c:extLst>
              <c:ext xmlns:c16="http://schemas.microsoft.com/office/drawing/2014/chart" uri="{C3380CC4-5D6E-409C-BE32-E72D297353CC}">
                <c16:uniqueId val="{00000008-AA4B-429B-ADBC-A15753C3B78A}"/>
              </c:ext>
            </c:extLst>
          </c:dPt>
          <c:dPt>
            <c:idx val="7"/>
            <c:bubble3D val="0"/>
            <c:extLst>
              <c:ext xmlns:c16="http://schemas.microsoft.com/office/drawing/2014/chart" uri="{C3380CC4-5D6E-409C-BE32-E72D297353CC}">
                <c16:uniqueId val="{00000009-2E5D-4DFB-8AA1-6CA3F3D0BA0A}"/>
              </c:ext>
            </c:extLst>
          </c:dPt>
          <c:dPt>
            <c:idx val="8"/>
            <c:marker>
              <c:symbol val="circle"/>
              <c:size val="14"/>
            </c:marker>
            <c:bubble3D val="0"/>
            <c:extLst>
              <c:ext xmlns:c16="http://schemas.microsoft.com/office/drawing/2014/chart" uri="{C3380CC4-5D6E-409C-BE32-E72D297353CC}">
                <c16:uniqueId val="{0000000A-AE70-42AE-8BA8-16C4E7F5CAF7}"/>
              </c:ext>
            </c:extLst>
          </c:dPt>
          <c:dLbls>
            <c:dLbl>
              <c:idx val="2"/>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8E46-403D-A8C4-FA30FD723C2E}"/>
                </c:ext>
              </c:extLst>
            </c:dLbl>
            <c:dLbl>
              <c:idx val="3"/>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BD9-420F-9D8F-49DCAF3BD439}"/>
                </c:ext>
              </c:extLst>
            </c:dLbl>
            <c:dLbl>
              <c:idx val="4"/>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04E4-4818-BE26-83F10835B5BD}"/>
                </c:ext>
              </c:extLst>
            </c:dLbl>
            <c:dLbl>
              <c:idx val="6"/>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AA4B-429B-ADBC-A15753C3B78A}"/>
                </c:ext>
              </c:extLst>
            </c:dLbl>
            <c:dLbl>
              <c:idx val="7"/>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2E5D-4DFB-8AA1-6CA3F3D0BA0A}"/>
                </c:ext>
              </c:extLst>
            </c:dLbl>
            <c:dLbl>
              <c:idx val="8"/>
              <c:numFmt formatCode="0.0&quot;%&quot;" sourceLinked="0"/>
              <c:spPr>
                <a:noFill/>
                <a:ln>
                  <a:noFill/>
                </a:ln>
                <a:effectLst/>
              </c:spPr>
              <c:txPr>
                <a:bodyPr wrap="none"/>
                <a:lstStyle/>
                <a:p>
                  <a:pPr>
                    <a:defRPr sz="900" b="1">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AE70-42AE-8BA8-16C4E7F5CAF7}"/>
                </c:ext>
              </c:extLst>
            </c:dLbl>
            <c:numFmt formatCode="0.0&quot;%&quot;" sourceLinked="0"/>
            <c:spPr>
              <a:noFill/>
              <a:ln>
                <a:noFill/>
              </a:ln>
              <a:effectLst/>
            </c:spPr>
            <c:txPr>
              <a:bodyPr wrap="none"/>
              <a:lstStyle/>
              <a:p>
                <a:pPr>
                  <a:defRPr sz="800" b="0">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Hoja1!$A$3:$A$12</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Hoja1!$B$2:$B$12</c:f>
              <c:numCache>
                <c:formatCode>General</c:formatCode>
                <c:ptCount val="9"/>
                <c:pt idx="0">
                  <c:v>56.9</c:v>
                </c:pt>
                <c:pt idx="1">
                  <c:v>55.5</c:v>
                </c:pt>
                <c:pt idx="2">
                  <c:v>55.4</c:v>
                </c:pt>
                <c:pt idx="3">
                  <c:v>57.6</c:v>
                </c:pt>
                <c:pt idx="4">
                  <c:v>57.3</c:v>
                </c:pt>
                <c:pt idx="5">
                  <c:v>59.5</c:v>
                </c:pt>
                <c:pt idx="6">
                  <c:v>59.7</c:v>
                </c:pt>
                <c:pt idx="7">
                  <c:v>60.9</c:v>
                </c:pt>
                <c:pt idx="8">
                  <c:v>61.1</c:v>
                </c:pt>
              </c:numCache>
            </c:numRef>
          </c:val>
          <c:smooth val="0"/>
          <c:extLst>
            <c:ext xmlns:c16="http://schemas.microsoft.com/office/drawing/2014/chart" uri="{C3380CC4-5D6E-409C-BE32-E72D297353CC}">
              <c16:uniqueId val="{00000000-8E46-403D-A8C4-FA30FD723C2E}"/>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10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0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5.7311287639622566E-3"/>
          <c:y val="0"/>
          <c:w val="0.93966916149454782"/>
          <c:h val="0.82376991771807284"/>
        </c:manualLayout>
      </c:layout>
      <c:lineChart>
        <c:grouping val="standard"/>
        <c:varyColors val="0"/>
        <c:ser>
          <c:idx val="0"/>
          <c:order val="0"/>
          <c:tx>
            <c:strRef>
              <c:f>Hoja1!$B$1</c:f>
              <c:strCache>
                <c:ptCount val="1"/>
                <c:pt idx="0">
                  <c:v>RRSS</c:v>
                </c:pt>
              </c:strCache>
            </c:strRef>
          </c:tx>
          <c:spPr>
            <a:ln w="19050" cap="flat" cmpd="sng" algn="ctr">
              <a:solidFill>
                <a:srgbClr val="1F2A44"/>
              </a:solidFill>
              <a:prstDash val="solid"/>
              <a:miter lim="800000"/>
            </a:ln>
            <a:effectLst/>
          </c:spPr>
          <c:marker>
            <c:symbol val="circle"/>
            <c:size val="11"/>
            <c:spPr>
              <a:solidFill>
                <a:srgbClr val="1F2A44"/>
              </a:solidFill>
              <a:ln w="12700" cap="flat" cmpd="sng" algn="ctr">
                <a:solidFill>
                  <a:srgbClr val="1F2A44"/>
                </a:solidFill>
                <a:prstDash val="solid"/>
                <a:miter lim="800000"/>
              </a:ln>
              <a:effectLst/>
            </c:spPr>
          </c:marker>
          <c:dPt>
            <c:idx val="0"/>
            <c:bubble3D val="0"/>
            <c:spPr>
              <a:ln w="19050" cap="flat" cmpd="sng" algn="ctr">
                <a:solidFill>
                  <a:srgbClr val="1F2A44"/>
                </a:solidFill>
                <a:prstDash val="sysDash"/>
                <a:miter lim="800000"/>
              </a:ln>
              <a:effectLst/>
            </c:spPr>
            <c:extLst>
              <c:ext xmlns:c16="http://schemas.microsoft.com/office/drawing/2014/chart" uri="{C3380CC4-5D6E-409C-BE32-E72D297353CC}">
                <c16:uniqueId val="{00000006-8E46-403D-A8C4-FA30FD723C2E}"/>
              </c:ext>
            </c:extLst>
          </c:dPt>
          <c:dPt>
            <c:idx val="1"/>
            <c:bubble3D val="0"/>
            <c:extLst>
              <c:ext xmlns:c16="http://schemas.microsoft.com/office/drawing/2014/chart" uri="{C3380CC4-5D6E-409C-BE32-E72D297353CC}">
                <c16:uniqueId val="{00000007-8E46-403D-A8C4-FA30FD723C2E}"/>
              </c:ext>
            </c:extLst>
          </c:dPt>
          <c:dPt>
            <c:idx val="2"/>
            <c:bubble3D val="0"/>
            <c:extLst>
              <c:ext xmlns:c16="http://schemas.microsoft.com/office/drawing/2014/chart" uri="{C3380CC4-5D6E-409C-BE32-E72D297353CC}">
                <c16:uniqueId val="{00000008-8E46-403D-A8C4-FA30FD723C2E}"/>
              </c:ext>
            </c:extLst>
          </c:dPt>
          <c:dPt>
            <c:idx val="3"/>
            <c:bubble3D val="0"/>
            <c:extLst>
              <c:ext xmlns:c16="http://schemas.microsoft.com/office/drawing/2014/chart" uri="{C3380CC4-5D6E-409C-BE32-E72D297353CC}">
                <c16:uniqueId val="{00000000-7BD9-420F-9D8F-49DCAF3BD439}"/>
              </c:ext>
            </c:extLst>
          </c:dPt>
          <c:dPt>
            <c:idx val="4"/>
            <c:bubble3D val="0"/>
            <c:extLst>
              <c:ext xmlns:c16="http://schemas.microsoft.com/office/drawing/2014/chart" uri="{C3380CC4-5D6E-409C-BE32-E72D297353CC}">
                <c16:uniqueId val="{00000005-04E4-4818-BE26-83F10835B5BD}"/>
              </c:ext>
            </c:extLst>
          </c:dPt>
          <c:dPt>
            <c:idx val="5"/>
            <c:bubble3D val="0"/>
            <c:extLst>
              <c:ext xmlns:c16="http://schemas.microsoft.com/office/drawing/2014/chart" uri="{C3380CC4-5D6E-409C-BE32-E72D297353CC}">
                <c16:uniqueId val="{00000007-4103-4E50-8C0A-E1D8F580ED13}"/>
              </c:ext>
            </c:extLst>
          </c:dPt>
          <c:dPt>
            <c:idx val="6"/>
            <c:bubble3D val="0"/>
            <c:extLst>
              <c:ext xmlns:c16="http://schemas.microsoft.com/office/drawing/2014/chart" uri="{C3380CC4-5D6E-409C-BE32-E72D297353CC}">
                <c16:uniqueId val="{00000008-AA4B-429B-ADBC-A15753C3B78A}"/>
              </c:ext>
            </c:extLst>
          </c:dPt>
          <c:dPt>
            <c:idx val="7"/>
            <c:bubble3D val="0"/>
            <c:extLst>
              <c:ext xmlns:c16="http://schemas.microsoft.com/office/drawing/2014/chart" uri="{C3380CC4-5D6E-409C-BE32-E72D297353CC}">
                <c16:uniqueId val="{00000009-2E5D-4DFB-8AA1-6CA3F3D0BA0A}"/>
              </c:ext>
            </c:extLst>
          </c:dPt>
          <c:dPt>
            <c:idx val="8"/>
            <c:marker>
              <c:symbol val="circle"/>
              <c:size val="14"/>
            </c:marker>
            <c:bubble3D val="0"/>
            <c:extLst>
              <c:ext xmlns:c16="http://schemas.microsoft.com/office/drawing/2014/chart" uri="{C3380CC4-5D6E-409C-BE32-E72D297353CC}">
                <c16:uniqueId val="{0000000A-AE70-42AE-8BA8-16C4E7F5CAF7}"/>
              </c:ext>
            </c:extLst>
          </c:dPt>
          <c:dLbls>
            <c:dLbl>
              <c:idx val="2"/>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8E46-403D-A8C4-FA30FD723C2E}"/>
                </c:ext>
              </c:extLst>
            </c:dLbl>
            <c:dLbl>
              <c:idx val="3"/>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BD9-420F-9D8F-49DCAF3BD439}"/>
                </c:ext>
              </c:extLst>
            </c:dLbl>
            <c:dLbl>
              <c:idx val="4"/>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04E4-4818-BE26-83F10835B5BD}"/>
                </c:ext>
              </c:extLst>
            </c:dLbl>
            <c:dLbl>
              <c:idx val="6"/>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AA4B-429B-ADBC-A15753C3B78A}"/>
                </c:ext>
              </c:extLst>
            </c:dLbl>
            <c:dLbl>
              <c:idx val="7"/>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2E5D-4DFB-8AA1-6CA3F3D0BA0A}"/>
                </c:ext>
              </c:extLst>
            </c:dLbl>
            <c:dLbl>
              <c:idx val="8"/>
              <c:numFmt formatCode="0.0&quot;%&quot;" sourceLinked="0"/>
              <c:spPr>
                <a:noFill/>
                <a:ln>
                  <a:noFill/>
                </a:ln>
                <a:effectLst/>
              </c:spPr>
              <c:txPr>
                <a:bodyPr wrap="none"/>
                <a:lstStyle/>
                <a:p>
                  <a:pPr>
                    <a:defRPr sz="900" b="1">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AE70-42AE-8BA8-16C4E7F5CAF7}"/>
                </c:ext>
              </c:extLst>
            </c:dLbl>
            <c:numFmt formatCode="0.0&quot;%&quot;" sourceLinked="0"/>
            <c:spPr>
              <a:noFill/>
              <a:ln>
                <a:noFill/>
              </a:ln>
              <a:effectLst/>
            </c:spPr>
            <c:txPr>
              <a:bodyPr wrap="none"/>
              <a:lstStyle/>
              <a:p>
                <a:pPr>
                  <a:defRPr sz="800" b="0">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Hoja1!$A$3:$A$12</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Hoja1!$B$2:$B$12</c:f>
              <c:numCache>
                <c:formatCode>General</c:formatCode>
                <c:ptCount val="9"/>
                <c:pt idx="0">
                  <c:v>56.9</c:v>
                </c:pt>
                <c:pt idx="1">
                  <c:v>55.5</c:v>
                </c:pt>
                <c:pt idx="2">
                  <c:v>55.4</c:v>
                </c:pt>
                <c:pt idx="3">
                  <c:v>57.6</c:v>
                </c:pt>
                <c:pt idx="4">
                  <c:v>57.3</c:v>
                </c:pt>
                <c:pt idx="5">
                  <c:v>59.5</c:v>
                </c:pt>
                <c:pt idx="6">
                  <c:v>59.7</c:v>
                </c:pt>
                <c:pt idx="7">
                  <c:v>60.9</c:v>
                </c:pt>
                <c:pt idx="8">
                  <c:v>61.1</c:v>
                </c:pt>
              </c:numCache>
            </c:numRef>
          </c:val>
          <c:smooth val="0"/>
          <c:extLst>
            <c:ext xmlns:c16="http://schemas.microsoft.com/office/drawing/2014/chart" uri="{C3380CC4-5D6E-409C-BE32-E72D297353CC}">
              <c16:uniqueId val="{00000000-8E46-403D-A8C4-FA30FD723C2E}"/>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10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0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5.7311287639622566E-3"/>
          <c:y val="0"/>
          <c:w val="0.93966916149454782"/>
          <c:h val="0.82376991771807284"/>
        </c:manualLayout>
      </c:layout>
      <c:lineChart>
        <c:grouping val="standard"/>
        <c:varyColors val="0"/>
        <c:ser>
          <c:idx val="0"/>
          <c:order val="0"/>
          <c:tx>
            <c:strRef>
              <c:f>Hoja1!$B$1</c:f>
              <c:strCache>
                <c:ptCount val="1"/>
                <c:pt idx="0">
                  <c:v>WEBS</c:v>
                </c:pt>
              </c:strCache>
            </c:strRef>
          </c:tx>
          <c:spPr>
            <a:ln w="19050" cap="flat" cmpd="sng" algn="ctr">
              <a:solidFill>
                <a:srgbClr val="1F2A44"/>
              </a:solidFill>
              <a:prstDash val="solid"/>
              <a:miter lim="800000"/>
            </a:ln>
            <a:effectLst/>
          </c:spPr>
          <c:marker>
            <c:symbol val="circle"/>
            <c:size val="11"/>
            <c:spPr>
              <a:solidFill>
                <a:srgbClr val="5D6881"/>
              </a:solidFill>
              <a:ln w="12700" cap="flat" cmpd="sng" algn="ctr">
                <a:solidFill>
                  <a:srgbClr val="002060"/>
                </a:solidFill>
                <a:prstDash val="solid"/>
                <a:miter lim="800000"/>
              </a:ln>
              <a:effectLst/>
            </c:spPr>
          </c:marker>
          <c:dPt>
            <c:idx val="0"/>
            <c:bubble3D val="0"/>
            <c:spPr>
              <a:ln w="19050" cap="flat" cmpd="sng" algn="ctr">
                <a:solidFill>
                  <a:srgbClr val="1F2A44"/>
                </a:solidFill>
                <a:prstDash val="sysDash"/>
                <a:miter lim="800000"/>
              </a:ln>
              <a:effectLst/>
            </c:spPr>
            <c:extLst>
              <c:ext xmlns:c16="http://schemas.microsoft.com/office/drawing/2014/chart" uri="{C3380CC4-5D6E-409C-BE32-E72D297353CC}">
                <c16:uniqueId val="{00000006-8E46-403D-A8C4-FA30FD723C2E}"/>
              </c:ext>
            </c:extLst>
          </c:dPt>
          <c:dPt>
            <c:idx val="1"/>
            <c:bubble3D val="0"/>
            <c:extLst>
              <c:ext xmlns:c16="http://schemas.microsoft.com/office/drawing/2014/chart" uri="{C3380CC4-5D6E-409C-BE32-E72D297353CC}">
                <c16:uniqueId val="{00000007-8E46-403D-A8C4-FA30FD723C2E}"/>
              </c:ext>
            </c:extLst>
          </c:dPt>
          <c:dPt>
            <c:idx val="2"/>
            <c:bubble3D val="0"/>
            <c:extLst>
              <c:ext xmlns:c16="http://schemas.microsoft.com/office/drawing/2014/chart" uri="{C3380CC4-5D6E-409C-BE32-E72D297353CC}">
                <c16:uniqueId val="{00000008-8E46-403D-A8C4-FA30FD723C2E}"/>
              </c:ext>
            </c:extLst>
          </c:dPt>
          <c:dPt>
            <c:idx val="3"/>
            <c:bubble3D val="0"/>
            <c:extLst>
              <c:ext xmlns:c16="http://schemas.microsoft.com/office/drawing/2014/chart" uri="{C3380CC4-5D6E-409C-BE32-E72D297353CC}">
                <c16:uniqueId val="{00000000-7BD9-420F-9D8F-49DCAF3BD439}"/>
              </c:ext>
            </c:extLst>
          </c:dPt>
          <c:dPt>
            <c:idx val="4"/>
            <c:bubble3D val="0"/>
            <c:extLst>
              <c:ext xmlns:c16="http://schemas.microsoft.com/office/drawing/2014/chart" uri="{C3380CC4-5D6E-409C-BE32-E72D297353CC}">
                <c16:uniqueId val="{00000005-04E4-4818-BE26-83F10835B5BD}"/>
              </c:ext>
            </c:extLst>
          </c:dPt>
          <c:dPt>
            <c:idx val="5"/>
            <c:bubble3D val="0"/>
            <c:extLst>
              <c:ext xmlns:c16="http://schemas.microsoft.com/office/drawing/2014/chart" uri="{C3380CC4-5D6E-409C-BE32-E72D297353CC}">
                <c16:uniqueId val="{00000007-4103-4E50-8C0A-E1D8F580ED13}"/>
              </c:ext>
            </c:extLst>
          </c:dPt>
          <c:dPt>
            <c:idx val="6"/>
            <c:bubble3D val="0"/>
            <c:extLst>
              <c:ext xmlns:c16="http://schemas.microsoft.com/office/drawing/2014/chart" uri="{C3380CC4-5D6E-409C-BE32-E72D297353CC}">
                <c16:uniqueId val="{00000008-AA4B-429B-ADBC-A15753C3B78A}"/>
              </c:ext>
            </c:extLst>
          </c:dPt>
          <c:dPt>
            <c:idx val="7"/>
            <c:bubble3D val="0"/>
            <c:extLst>
              <c:ext xmlns:c16="http://schemas.microsoft.com/office/drawing/2014/chart" uri="{C3380CC4-5D6E-409C-BE32-E72D297353CC}">
                <c16:uniqueId val="{00000009-2E5D-4DFB-8AA1-6CA3F3D0BA0A}"/>
              </c:ext>
            </c:extLst>
          </c:dPt>
          <c:dPt>
            <c:idx val="8"/>
            <c:marker>
              <c:symbol val="circle"/>
              <c:size val="14"/>
            </c:marker>
            <c:bubble3D val="0"/>
            <c:extLst>
              <c:ext xmlns:c16="http://schemas.microsoft.com/office/drawing/2014/chart" uri="{C3380CC4-5D6E-409C-BE32-E72D297353CC}">
                <c16:uniqueId val="{0000000A-DC11-41A0-9D79-16CBF763DB08}"/>
              </c:ext>
            </c:extLst>
          </c:dPt>
          <c:dLbls>
            <c:dLbl>
              <c:idx val="2"/>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8E46-403D-A8C4-FA30FD723C2E}"/>
                </c:ext>
              </c:extLst>
            </c:dLbl>
            <c:dLbl>
              <c:idx val="3"/>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BD9-420F-9D8F-49DCAF3BD439}"/>
                </c:ext>
              </c:extLst>
            </c:dLbl>
            <c:dLbl>
              <c:idx val="4"/>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04E4-4818-BE26-83F10835B5BD}"/>
                </c:ext>
              </c:extLst>
            </c:dLbl>
            <c:dLbl>
              <c:idx val="6"/>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AA4B-429B-ADBC-A15753C3B78A}"/>
                </c:ext>
              </c:extLst>
            </c:dLbl>
            <c:dLbl>
              <c:idx val="7"/>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2E5D-4DFB-8AA1-6CA3F3D0BA0A}"/>
                </c:ext>
              </c:extLst>
            </c:dLbl>
            <c:dLbl>
              <c:idx val="8"/>
              <c:numFmt formatCode="0.0&quot;%&quot;" sourceLinked="0"/>
              <c:spPr>
                <a:noFill/>
                <a:ln>
                  <a:noFill/>
                </a:ln>
                <a:effectLst/>
              </c:spPr>
              <c:txPr>
                <a:bodyPr wrap="none"/>
                <a:lstStyle/>
                <a:p>
                  <a:pPr>
                    <a:defRPr sz="800" b="1">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DC11-41A0-9D79-16CBF763DB08}"/>
                </c:ext>
              </c:extLst>
            </c:dLbl>
            <c:numFmt formatCode="0.0&quot;%&quot;" sourceLinked="0"/>
            <c:spPr>
              <a:noFill/>
              <a:ln>
                <a:noFill/>
              </a:ln>
              <a:effectLst/>
            </c:spPr>
            <c:txPr>
              <a:bodyPr wrap="none"/>
              <a:lstStyle/>
              <a:p>
                <a:pPr>
                  <a:defRPr sz="800" b="0">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Hoja1!$A$3:$A$12</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Hoja1!$B$2:$B$12</c:f>
              <c:numCache>
                <c:formatCode>General</c:formatCode>
                <c:ptCount val="9"/>
                <c:pt idx="0">
                  <c:v>49.5</c:v>
                </c:pt>
                <c:pt idx="1">
                  <c:v>56.4</c:v>
                </c:pt>
                <c:pt idx="2">
                  <c:v>60.2</c:v>
                </c:pt>
                <c:pt idx="3">
                  <c:v>62.4</c:v>
                </c:pt>
                <c:pt idx="4">
                  <c:v>61.1</c:v>
                </c:pt>
                <c:pt idx="5">
                  <c:v>64.900000000000006</c:v>
                </c:pt>
                <c:pt idx="6">
                  <c:v>64.3</c:v>
                </c:pt>
                <c:pt idx="7">
                  <c:v>65</c:v>
                </c:pt>
                <c:pt idx="8">
                  <c:v>67.3</c:v>
                </c:pt>
              </c:numCache>
            </c:numRef>
          </c:val>
          <c:smooth val="0"/>
          <c:extLst>
            <c:ext xmlns:c16="http://schemas.microsoft.com/office/drawing/2014/chart" uri="{C3380CC4-5D6E-409C-BE32-E72D297353CC}">
              <c16:uniqueId val="{00000000-8E46-403D-A8C4-FA30FD723C2E}"/>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10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0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5.7311287639622566E-3"/>
          <c:y val="0"/>
          <c:w val="0.93966916149454782"/>
          <c:h val="0.82376991771807284"/>
        </c:manualLayout>
      </c:layout>
      <c:lineChart>
        <c:grouping val="standard"/>
        <c:varyColors val="0"/>
        <c:ser>
          <c:idx val="0"/>
          <c:order val="0"/>
          <c:tx>
            <c:strRef>
              <c:f>Hoja1!$B$1</c:f>
              <c:strCache>
                <c:ptCount val="1"/>
                <c:pt idx="0">
                  <c:v>COMICS</c:v>
                </c:pt>
              </c:strCache>
            </c:strRef>
          </c:tx>
          <c:spPr>
            <a:ln w="19050" cap="flat" cmpd="sng" algn="ctr">
              <a:solidFill>
                <a:srgbClr val="1F2A44"/>
              </a:solidFill>
              <a:prstDash val="solid"/>
              <a:miter lim="800000"/>
            </a:ln>
            <a:effectLst/>
          </c:spPr>
          <c:marker>
            <c:symbol val="circle"/>
            <c:size val="11"/>
            <c:spPr>
              <a:solidFill>
                <a:srgbClr val="5D6881"/>
              </a:solidFill>
              <a:ln w="12700" cap="flat" cmpd="sng" algn="ctr">
                <a:solidFill>
                  <a:srgbClr val="002060"/>
                </a:solidFill>
                <a:prstDash val="solid"/>
                <a:miter lim="800000"/>
              </a:ln>
              <a:effectLst/>
            </c:spPr>
          </c:marker>
          <c:dPt>
            <c:idx val="0"/>
            <c:bubble3D val="0"/>
            <c:spPr>
              <a:ln w="19050" cap="flat" cmpd="sng" algn="ctr">
                <a:solidFill>
                  <a:srgbClr val="1F2A44"/>
                </a:solidFill>
                <a:prstDash val="sysDash"/>
                <a:miter lim="800000"/>
              </a:ln>
              <a:effectLst/>
            </c:spPr>
            <c:extLst>
              <c:ext xmlns:c16="http://schemas.microsoft.com/office/drawing/2014/chart" uri="{C3380CC4-5D6E-409C-BE32-E72D297353CC}">
                <c16:uniqueId val="{00000006-8E46-403D-A8C4-FA30FD723C2E}"/>
              </c:ext>
            </c:extLst>
          </c:dPt>
          <c:dPt>
            <c:idx val="1"/>
            <c:bubble3D val="0"/>
            <c:extLst>
              <c:ext xmlns:c16="http://schemas.microsoft.com/office/drawing/2014/chart" uri="{C3380CC4-5D6E-409C-BE32-E72D297353CC}">
                <c16:uniqueId val="{00000007-8E46-403D-A8C4-FA30FD723C2E}"/>
              </c:ext>
            </c:extLst>
          </c:dPt>
          <c:dPt>
            <c:idx val="2"/>
            <c:bubble3D val="0"/>
            <c:extLst>
              <c:ext xmlns:c16="http://schemas.microsoft.com/office/drawing/2014/chart" uri="{C3380CC4-5D6E-409C-BE32-E72D297353CC}">
                <c16:uniqueId val="{00000008-8E46-403D-A8C4-FA30FD723C2E}"/>
              </c:ext>
            </c:extLst>
          </c:dPt>
          <c:dPt>
            <c:idx val="3"/>
            <c:bubble3D val="0"/>
            <c:extLst>
              <c:ext xmlns:c16="http://schemas.microsoft.com/office/drawing/2014/chart" uri="{C3380CC4-5D6E-409C-BE32-E72D297353CC}">
                <c16:uniqueId val="{00000000-7BD9-420F-9D8F-49DCAF3BD439}"/>
              </c:ext>
            </c:extLst>
          </c:dPt>
          <c:dPt>
            <c:idx val="4"/>
            <c:bubble3D val="0"/>
            <c:extLst>
              <c:ext xmlns:c16="http://schemas.microsoft.com/office/drawing/2014/chart" uri="{C3380CC4-5D6E-409C-BE32-E72D297353CC}">
                <c16:uniqueId val="{00000005-04E4-4818-BE26-83F10835B5BD}"/>
              </c:ext>
            </c:extLst>
          </c:dPt>
          <c:dPt>
            <c:idx val="5"/>
            <c:bubble3D val="0"/>
            <c:extLst>
              <c:ext xmlns:c16="http://schemas.microsoft.com/office/drawing/2014/chart" uri="{C3380CC4-5D6E-409C-BE32-E72D297353CC}">
                <c16:uniqueId val="{00000007-4103-4E50-8C0A-E1D8F580ED13}"/>
              </c:ext>
            </c:extLst>
          </c:dPt>
          <c:dPt>
            <c:idx val="6"/>
            <c:bubble3D val="0"/>
            <c:extLst>
              <c:ext xmlns:c16="http://schemas.microsoft.com/office/drawing/2014/chart" uri="{C3380CC4-5D6E-409C-BE32-E72D297353CC}">
                <c16:uniqueId val="{00000008-AA4B-429B-ADBC-A15753C3B78A}"/>
              </c:ext>
            </c:extLst>
          </c:dPt>
          <c:dPt>
            <c:idx val="7"/>
            <c:bubble3D val="0"/>
            <c:extLst>
              <c:ext xmlns:c16="http://schemas.microsoft.com/office/drawing/2014/chart" uri="{C3380CC4-5D6E-409C-BE32-E72D297353CC}">
                <c16:uniqueId val="{00000009-2E5D-4DFB-8AA1-6CA3F3D0BA0A}"/>
              </c:ext>
            </c:extLst>
          </c:dPt>
          <c:dPt>
            <c:idx val="8"/>
            <c:marker>
              <c:symbol val="circle"/>
              <c:size val="14"/>
            </c:marker>
            <c:bubble3D val="0"/>
            <c:extLst>
              <c:ext xmlns:c16="http://schemas.microsoft.com/office/drawing/2014/chart" uri="{C3380CC4-5D6E-409C-BE32-E72D297353CC}">
                <c16:uniqueId val="{0000000A-B9DA-4DE0-BF6B-2AE9500F10D5}"/>
              </c:ext>
            </c:extLst>
          </c:dPt>
          <c:dLbls>
            <c:dLbl>
              <c:idx val="2"/>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8E46-403D-A8C4-FA30FD723C2E}"/>
                </c:ext>
              </c:extLst>
            </c:dLbl>
            <c:dLbl>
              <c:idx val="3"/>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BD9-420F-9D8F-49DCAF3BD439}"/>
                </c:ext>
              </c:extLst>
            </c:dLbl>
            <c:dLbl>
              <c:idx val="4"/>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04E4-4818-BE26-83F10835B5BD}"/>
                </c:ext>
              </c:extLst>
            </c:dLbl>
            <c:dLbl>
              <c:idx val="6"/>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AA4B-429B-ADBC-A15753C3B78A}"/>
                </c:ext>
              </c:extLst>
            </c:dLbl>
            <c:dLbl>
              <c:idx val="7"/>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2E5D-4DFB-8AA1-6CA3F3D0BA0A}"/>
                </c:ext>
              </c:extLst>
            </c:dLbl>
            <c:dLbl>
              <c:idx val="8"/>
              <c:numFmt formatCode="0.0&quot;%&quot;" sourceLinked="0"/>
              <c:spPr>
                <a:noFill/>
                <a:ln>
                  <a:noFill/>
                </a:ln>
                <a:effectLst/>
              </c:spPr>
              <c:txPr>
                <a:bodyPr wrap="none"/>
                <a:lstStyle/>
                <a:p>
                  <a:pPr>
                    <a:defRPr sz="900" b="1">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B9DA-4DE0-BF6B-2AE9500F10D5}"/>
                </c:ext>
              </c:extLst>
            </c:dLbl>
            <c:numFmt formatCode="0.0&quot;%&quot;" sourceLinked="0"/>
            <c:spPr>
              <a:noFill/>
              <a:ln>
                <a:noFill/>
              </a:ln>
              <a:effectLst/>
            </c:spPr>
            <c:txPr>
              <a:bodyPr wrap="none"/>
              <a:lstStyle/>
              <a:p>
                <a:pPr>
                  <a:defRPr sz="800" b="0">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Hoja1!$A$3:$A$12</c:f>
              <c:numCache>
                <c:formatCode>General</c:formatCode>
                <c:ptCount val="9"/>
                <c:pt idx="0">
                  <c:v>2017</c:v>
                </c:pt>
                <c:pt idx="1">
                  <c:v>2018</c:v>
                </c:pt>
                <c:pt idx="2">
                  <c:v>2019</c:v>
                </c:pt>
                <c:pt idx="3">
                  <c:v>2020</c:v>
                </c:pt>
                <c:pt idx="4">
                  <c:v>2021</c:v>
                </c:pt>
                <c:pt idx="5">
                  <c:v>2022</c:v>
                </c:pt>
                <c:pt idx="6">
                  <c:v>2023</c:v>
                </c:pt>
                <c:pt idx="7">
                  <c:v>2024</c:v>
                </c:pt>
                <c:pt idx="8">
                  <c:v>2025</c:v>
                </c:pt>
              </c:numCache>
              <c:extLst/>
            </c:numRef>
          </c:cat>
          <c:val>
            <c:numRef>
              <c:f>Hoja1!$B$2:$B$12</c:f>
              <c:numCache>
                <c:formatCode>General</c:formatCode>
                <c:ptCount val="9"/>
                <c:pt idx="0">
                  <c:v>2</c:v>
                </c:pt>
                <c:pt idx="1">
                  <c:v>2.5</c:v>
                </c:pt>
                <c:pt idx="2">
                  <c:v>2.2000000000000002</c:v>
                </c:pt>
                <c:pt idx="3">
                  <c:v>2.2000000000000002</c:v>
                </c:pt>
                <c:pt idx="4">
                  <c:v>2.7</c:v>
                </c:pt>
                <c:pt idx="5">
                  <c:v>2.6</c:v>
                </c:pt>
                <c:pt idx="6">
                  <c:v>3.2</c:v>
                </c:pt>
                <c:pt idx="7">
                  <c:v>4.9000000000000004</c:v>
                </c:pt>
                <c:pt idx="8">
                  <c:v>5.9</c:v>
                </c:pt>
              </c:numCache>
              <c:extLst/>
            </c:numRef>
          </c:val>
          <c:smooth val="0"/>
          <c:extLst>
            <c:ext xmlns:c16="http://schemas.microsoft.com/office/drawing/2014/chart" uri="{C3380CC4-5D6E-409C-BE32-E72D297353CC}">
              <c16:uniqueId val="{00000000-8E46-403D-A8C4-FA30FD723C2E}"/>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10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0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5.3377819298011477E-2"/>
          <c:y val="0"/>
          <c:w val="0.93660394145647052"/>
          <c:h val="0.67212307120282577"/>
        </c:manualLayout>
      </c:layout>
      <c:lineChart>
        <c:grouping val="standard"/>
        <c:varyColors val="0"/>
        <c:ser>
          <c:idx val="0"/>
          <c:order val="0"/>
          <c:tx>
            <c:strRef>
              <c:f>Sheet1!$A$2</c:f>
              <c:strCache>
                <c:ptCount val="1"/>
                <c:pt idx="0">
                  <c:v>DIGITAL</c:v>
                </c:pt>
              </c:strCache>
            </c:strRef>
          </c:tx>
          <c:spPr>
            <a:ln w="19050">
              <a:solidFill>
                <a:schemeClr val="accent4">
                  <a:lumMod val="90000"/>
                  <a:lumOff val="10000"/>
                </a:schemeClr>
              </a:solidFill>
            </a:ln>
          </c:spPr>
          <c:marker>
            <c:symbol val="circle"/>
            <c:size val="12"/>
            <c:spPr>
              <a:solidFill>
                <a:srgbClr val="5D6881"/>
              </a:solidFill>
              <a:ln w="19050">
                <a:solidFill>
                  <a:srgbClr val="002060"/>
                </a:solidFill>
              </a:ln>
            </c:spPr>
          </c:marker>
          <c:dPt>
            <c:idx val="0"/>
            <c:bubble3D val="0"/>
            <c:spPr>
              <a:ln w="19050">
                <a:solidFill>
                  <a:schemeClr val="accent4">
                    <a:lumMod val="90000"/>
                    <a:lumOff val="10000"/>
                  </a:schemeClr>
                </a:solidFill>
                <a:prstDash val="sysDot"/>
              </a:ln>
            </c:spPr>
            <c:extLst>
              <c:ext xmlns:c16="http://schemas.microsoft.com/office/drawing/2014/chart" uri="{C3380CC4-5D6E-409C-BE32-E72D297353CC}">
                <c16:uniqueId val="{00000001-7E74-4638-964C-43FF07BB3727}"/>
              </c:ext>
            </c:extLst>
          </c:dPt>
          <c:dLbls>
            <c:dLbl>
              <c:idx val="7"/>
              <c:numFmt formatCode="0.0&quot;%&quot;" sourceLinked="0"/>
              <c:spPr>
                <a:noFill/>
                <a:ln>
                  <a:noFill/>
                </a:ln>
                <a:effectLst/>
              </c:spPr>
              <c:txPr>
                <a:bodyPr anchorCtr="0"/>
                <a:lstStyle/>
                <a:p>
                  <a:pPr algn="ctr" rtl="0">
                    <a:defRPr lang="en-US" sz="800" b="0" i="0" u="none" strike="noStrike" kern="1200" baseline="0">
                      <a:solidFill>
                        <a:srgbClr val="636A7C"/>
                      </a:solidFill>
                      <a:latin typeface="Segoe UI" panose="020B0502040204020203" pitchFamily="34" charset="0"/>
                      <a:ea typeface="+mn-ea"/>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04-7E74-4638-964C-43FF07BB3727}"/>
                </c:ext>
              </c:extLst>
            </c:dLbl>
            <c:dLbl>
              <c:idx val="8"/>
              <c:numFmt formatCode="0.0&quot;%&quot;" sourceLinked="0"/>
              <c:spPr>
                <a:noFill/>
                <a:ln>
                  <a:noFill/>
                </a:ln>
                <a:effectLst/>
              </c:spPr>
              <c:txPr>
                <a:bodyPr anchorCtr="0"/>
                <a:lstStyle/>
                <a:p>
                  <a:pPr algn="ctr" rtl="0">
                    <a:defRPr lang="en-US" sz="800" b="1" i="0" u="none" strike="noStrike" kern="1200" baseline="0">
                      <a:solidFill>
                        <a:srgbClr val="636A7C"/>
                      </a:solidFill>
                      <a:latin typeface="Segoe UI" panose="020B0502040204020203" pitchFamily="34" charset="0"/>
                      <a:ea typeface="+mn-ea"/>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05-7E74-4638-964C-43FF07BB3727}"/>
                </c:ext>
              </c:extLst>
            </c:dLbl>
            <c:numFmt formatCode="0.0&quot;%&quot;" sourceLinked="0"/>
            <c:spPr>
              <a:noFill/>
              <a:ln>
                <a:noFill/>
              </a:ln>
              <a:effectLst/>
            </c:spPr>
            <c:txPr>
              <a:bodyPr/>
              <a:lstStyle/>
              <a:p>
                <a:pPr>
                  <a:defRPr sz="800">
                    <a:solidFill>
                      <a:srgbClr val="636A7C"/>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Sheet1!$B$1:$K$1</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Sheet1!$B$2:$K$2</c:f>
              <c:numCache>
                <c:formatCode>General</c:formatCode>
                <c:ptCount val="9"/>
                <c:pt idx="0">
                  <c:v>27.2</c:v>
                </c:pt>
                <c:pt idx="1">
                  <c:v>28.7</c:v>
                </c:pt>
                <c:pt idx="2">
                  <c:v>29.1</c:v>
                </c:pt>
                <c:pt idx="3">
                  <c:v>30.3</c:v>
                </c:pt>
                <c:pt idx="4">
                  <c:v>29.4</c:v>
                </c:pt>
                <c:pt idx="5">
                  <c:v>29.5</c:v>
                </c:pt>
                <c:pt idx="6">
                  <c:v>29.7</c:v>
                </c:pt>
                <c:pt idx="7">
                  <c:v>31.7</c:v>
                </c:pt>
                <c:pt idx="8">
                  <c:v>33.200000000000003</c:v>
                </c:pt>
              </c:numCache>
            </c:numRef>
          </c:val>
          <c:smooth val="0"/>
          <c:extLst>
            <c:ext xmlns:c16="http://schemas.microsoft.com/office/drawing/2014/chart" uri="{C3380CC4-5D6E-409C-BE32-E72D297353CC}">
              <c16:uniqueId val="{00000006-7E74-4638-964C-43FF07BB3727}"/>
            </c:ext>
          </c:extLst>
        </c:ser>
        <c:ser>
          <c:idx val="1"/>
          <c:order val="1"/>
          <c:tx>
            <c:strRef>
              <c:f>Sheet1!$A$3</c:f>
              <c:strCache>
                <c:ptCount val="1"/>
                <c:pt idx="0">
                  <c:v>TOTAL</c:v>
                </c:pt>
              </c:strCache>
            </c:strRef>
          </c:tx>
          <c:spPr>
            <a:ln w="28575">
              <a:solidFill>
                <a:schemeClr val="tx1">
                  <a:lumMod val="85000"/>
                  <a:lumOff val="15000"/>
                </a:schemeClr>
              </a:solidFill>
            </a:ln>
          </c:spPr>
          <c:marker>
            <c:symbol val="circle"/>
            <c:size val="12"/>
            <c:spPr>
              <a:solidFill>
                <a:srgbClr val="D7D3CE"/>
              </a:solidFill>
              <a:ln w="28575">
                <a:solidFill>
                  <a:schemeClr val="tx1">
                    <a:lumMod val="75000"/>
                    <a:lumOff val="25000"/>
                  </a:schemeClr>
                </a:solidFill>
              </a:ln>
            </c:spPr>
          </c:marker>
          <c:dPt>
            <c:idx val="0"/>
            <c:bubble3D val="0"/>
            <c:spPr>
              <a:ln w="28575">
                <a:solidFill>
                  <a:schemeClr val="tx1">
                    <a:lumMod val="85000"/>
                    <a:lumOff val="15000"/>
                  </a:schemeClr>
                </a:solidFill>
                <a:prstDash val="sysDot"/>
              </a:ln>
            </c:spPr>
            <c:extLst>
              <c:ext xmlns:c16="http://schemas.microsoft.com/office/drawing/2014/chart" uri="{C3380CC4-5D6E-409C-BE32-E72D297353CC}">
                <c16:uniqueId val="{00000008-7E74-4638-964C-43FF07BB3727}"/>
              </c:ext>
            </c:extLst>
          </c:dPt>
          <c:dLbls>
            <c:dLbl>
              <c:idx val="3"/>
              <c:layout>
                <c:manualLayout>
                  <c:x val="-9.3817031518062213E-2"/>
                  <c:y val="-8.94275061452975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E74-4638-964C-43FF07BB3727}"/>
                </c:ext>
              </c:extLst>
            </c:dLbl>
            <c:dLbl>
              <c:idx val="4"/>
              <c:layout>
                <c:manualLayout>
                  <c:x val="-8.9133728709239218E-2"/>
                  <c:y val="-8.08576563177790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E74-4638-964C-43FF07BB3727}"/>
                </c:ext>
              </c:extLst>
            </c:dLbl>
            <c:dLbl>
              <c:idx val="7"/>
              <c:numFmt formatCode="0.0&quot;%&quot;" sourceLinked="0"/>
              <c:spPr>
                <a:noFill/>
                <a:ln>
                  <a:noFill/>
                </a:ln>
                <a:effectLst/>
              </c:spPr>
              <c:txPr>
                <a:bodyPr anchorCtr="0"/>
                <a:lstStyle/>
                <a:p>
                  <a:pPr algn="ctr" rtl="0">
                    <a:defRPr lang="en-US" sz="8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0B-7E74-4638-964C-43FF07BB3727}"/>
                </c:ext>
              </c:extLst>
            </c:dLbl>
            <c:dLbl>
              <c:idx val="8"/>
              <c:numFmt formatCode="0.0&quot;%&quot;" sourceLinked="0"/>
              <c:spPr>
                <a:noFill/>
                <a:ln>
                  <a:noFill/>
                </a:ln>
                <a:effectLst/>
              </c:spPr>
              <c:txPr>
                <a:bodyPr anchorCtr="0"/>
                <a:lstStyle/>
                <a:p>
                  <a:pPr algn="ctr" rtl="0">
                    <a:defRPr lang="en-US" sz="800" b="1"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0C-7E74-4638-964C-43FF07BB3727}"/>
                </c:ext>
              </c:extLst>
            </c:dLbl>
            <c:numFmt formatCode="0.0&quot;%&quot;" sourceLinked="0"/>
            <c:spPr>
              <a:noFill/>
              <a:ln>
                <a:noFill/>
              </a:ln>
              <a:effectLst/>
            </c:spPr>
            <c:txPr>
              <a:bodyPr/>
              <a:lstStyle/>
              <a:p>
                <a:pPr>
                  <a:defRPr sz="800">
                    <a:solidFill>
                      <a:schemeClr val="tx1">
                        <a:lumMod val="75000"/>
                        <a:lumOff val="25000"/>
                      </a:schemeClr>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Sheet1!$B$1:$K$1</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Sheet1!$B$3:$K$3</c:f>
              <c:numCache>
                <c:formatCode>General</c:formatCode>
                <c:ptCount val="9"/>
                <c:pt idx="0">
                  <c:v>65.8</c:v>
                </c:pt>
                <c:pt idx="1">
                  <c:v>67.2</c:v>
                </c:pt>
                <c:pt idx="2">
                  <c:v>68.5</c:v>
                </c:pt>
                <c:pt idx="3">
                  <c:v>68.8</c:v>
                </c:pt>
                <c:pt idx="4">
                  <c:v>67.900000000000006</c:v>
                </c:pt>
                <c:pt idx="5">
                  <c:v>68.400000000000006</c:v>
                </c:pt>
                <c:pt idx="6">
                  <c:v>68.3</c:v>
                </c:pt>
                <c:pt idx="7">
                  <c:v>70.3</c:v>
                </c:pt>
                <c:pt idx="8">
                  <c:v>69.8</c:v>
                </c:pt>
              </c:numCache>
            </c:numRef>
          </c:val>
          <c:smooth val="0"/>
          <c:extLst>
            <c:ext xmlns:c16="http://schemas.microsoft.com/office/drawing/2014/chart" uri="{C3380CC4-5D6E-409C-BE32-E72D297353CC}">
              <c16:uniqueId val="{0000000D-7E74-4638-964C-43FF07BB3727}"/>
            </c:ext>
          </c:extLst>
        </c:ser>
        <c:dLbls>
          <c:showLegendKey val="0"/>
          <c:showVal val="0"/>
          <c:showCatName val="0"/>
          <c:showSerName val="0"/>
          <c:showPercent val="0"/>
          <c:showBubbleSize val="0"/>
        </c:dLbls>
        <c:marker val="1"/>
        <c:smooth val="0"/>
        <c:axId val="40639488"/>
        <c:axId val="40657664"/>
      </c:lineChart>
      <c:catAx>
        <c:axId val="40639488"/>
        <c:scaling>
          <c:orientation val="minMax"/>
        </c:scaling>
        <c:delete val="0"/>
        <c:axPos val="b"/>
        <c:numFmt formatCode="General" sourceLinked="1"/>
        <c:majorTickMark val="none"/>
        <c:minorTickMark val="none"/>
        <c:tickLblPos val="nextTo"/>
        <c:spPr>
          <a:ln/>
        </c:spPr>
        <c:txPr>
          <a:bodyPr rot="0" vert="horz"/>
          <a:lstStyle/>
          <a:p>
            <a:pPr>
              <a:defRPr sz="1000">
                <a:solidFill>
                  <a:schemeClr val="tx1">
                    <a:lumMod val="95000"/>
                    <a:lumOff val="5000"/>
                  </a:schemeClr>
                </a:solidFill>
                <a:latin typeface="Segoe UI" panose="020B0502040204020203" pitchFamily="34" charset="0"/>
                <a:cs typeface="Segoe UI" panose="020B0502040204020203" pitchFamily="34" charset="0"/>
              </a:defRPr>
            </a:pPr>
            <a:endParaRPr lang="es-ES"/>
          </a:p>
        </c:txPr>
        <c:crossAx val="40657664"/>
        <c:crosses val="autoZero"/>
        <c:auto val="1"/>
        <c:lblAlgn val="ctr"/>
        <c:lblOffset val="100"/>
        <c:tickLblSkip val="1"/>
        <c:tickMarkSkip val="1"/>
        <c:noMultiLvlLbl val="0"/>
      </c:catAx>
      <c:valAx>
        <c:axId val="40657664"/>
        <c:scaling>
          <c:orientation val="minMax"/>
          <c:max val="90"/>
          <c:min val="0"/>
        </c:scaling>
        <c:delete val="1"/>
        <c:axPos val="l"/>
        <c:numFmt formatCode="#,##0" sourceLinked="0"/>
        <c:majorTickMark val="out"/>
        <c:minorTickMark val="none"/>
        <c:tickLblPos val="nextTo"/>
        <c:crossAx val="40639488"/>
        <c:crosses val="autoZero"/>
        <c:crossBetween val="between"/>
      </c:valAx>
    </c:plotArea>
    <c:plotVisOnly val="1"/>
    <c:dispBlanksAs val="gap"/>
    <c:showDLblsOverMax val="0"/>
  </c:chart>
  <c:txPr>
    <a:bodyPr/>
    <a:lstStyle/>
    <a:p>
      <a:pPr>
        <a:defRPr sz="1800"/>
      </a:pPr>
      <a:endParaRPr lang="es-E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5.3377819298011477E-2"/>
          <c:y val="0"/>
          <c:w val="0.93660394145647052"/>
          <c:h val="0.67212307120282577"/>
        </c:manualLayout>
      </c:layout>
      <c:lineChart>
        <c:grouping val="standard"/>
        <c:varyColors val="0"/>
        <c:ser>
          <c:idx val="0"/>
          <c:order val="0"/>
          <c:tx>
            <c:strRef>
              <c:f>Sheet1!$A$2</c:f>
              <c:strCache>
                <c:ptCount val="1"/>
                <c:pt idx="0">
                  <c:v>DIGITAL</c:v>
                </c:pt>
              </c:strCache>
            </c:strRef>
          </c:tx>
          <c:spPr>
            <a:ln w="19050">
              <a:solidFill>
                <a:schemeClr val="accent4">
                  <a:lumMod val="90000"/>
                  <a:lumOff val="10000"/>
                </a:schemeClr>
              </a:solidFill>
            </a:ln>
          </c:spPr>
          <c:marker>
            <c:symbol val="circle"/>
            <c:size val="12"/>
            <c:spPr>
              <a:solidFill>
                <a:srgbClr val="5D6881"/>
              </a:solidFill>
              <a:ln w="19050">
                <a:solidFill>
                  <a:srgbClr val="002060"/>
                </a:solidFill>
              </a:ln>
            </c:spPr>
          </c:marker>
          <c:dPt>
            <c:idx val="0"/>
            <c:bubble3D val="0"/>
            <c:spPr>
              <a:ln w="19050">
                <a:solidFill>
                  <a:schemeClr val="accent4">
                    <a:lumMod val="90000"/>
                    <a:lumOff val="10000"/>
                  </a:schemeClr>
                </a:solidFill>
                <a:prstDash val="sysDot"/>
              </a:ln>
            </c:spPr>
            <c:extLst>
              <c:ext xmlns:c16="http://schemas.microsoft.com/office/drawing/2014/chart" uri="{C3380CC4-5D6E-409C-BE32-E72D297353CC}">
                <c16:uniqueId val="{00000001-3961-4A01-A0A2-3F18780D3DDC}"/>
              </c:ext>
            </c:extLst>
          </c:dPt>
          <c:dLbls>
            <c:dLbl>
              <c:idx val="3"/>
              <c:layout>
                <c:manualLayout>
                  <c:x val="-6.1154210936633605E-2"/>
                  <c:y val="-9.06539835987689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DD3-4263-B2E7-AE1CE7E069AE}"/>
                </c:ext>
              </c:extLst>
            </c:dLbl>
            <c:dLbl>
              <c:idx val="4"/>
              <c:layout>
                <c:manualLayout>
                  <c:x val="-7.1664793520846606E-2"/>
                  <c:y val="-8.40955567949432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DD3-4263-B2E7-AE1CE7E069AE}"/>
                </c:ext>
              </c:extLst>
            </c:dLbl>
            <c:dLbl>
              <c:idx val="5"/>
              <c:layout>
                <c:manualLayout>
                  <c:x val="-7.1664793520846537E-2"/>
                  <c:y val="-7.75371299911177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DD3-4263-B2E7-AE1CE7E069AE}"/>
                </c:ext>
              </c:extLst>
            </c:dLbl>
            <c:dLbl>
              <c:idx val="6"/>
              <c:layout>
                <c:manualLayout>
                  <c:x val="-8.2175376105059483E-2"/>
                  <c:y val="-7.75371299911177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DD3-4263-B2E7-AE1CE7E069AE}"/>
                </c:ext>
              </c:extLst>
            </c:dLbl>
            <c:dLbl>
              <c:idx val="7"/>
              <c:layout>
                <c:manualLayout>
                  <c:x val="-7.4171057110809124E-2"/>
                  <c:y val="6.0189832889219273E-2"/>
                </c:manualLayout>
              </c:layout>
              <c:numFmt formatCode="0.0&quot;%&quot;" sourceLinked="0"/>
              <c:spPr>
                <a:noFill/>
                <a:ln>
                  <a:noFill/>
                </a:ln>
                <a:effectLst/>
              </c:spPr>
              <c:txPr>
                <a:bodyPr anchorCtr="0"/>
                <a:lstStyle/>
                <a:p>
                  <a:pPr algn="ctr" rtl="0">
                    <a:defRPr lang="en-US" sz="800" b="0" i="0" u="none" strike="noStrike" kern="1200" baseline="0">
                      <a:solidFill>
                        <a:srgbClr val="636A7C"/>
                      </a:solidFill>
                      <a:latin typeface="Segoe UI" panose="020B0502040204020203" pitchFamily="34" charset="0"/>
                      <a:ea typeface="+mn-ea"/>
                      <a:cs typeface="Segoe UI" panose="020B0502040204020203" pitchFamily="34" charset="0"/>
                    </a:defRPr>
                  </a:pPr>
                  <a:endParaRPr lang="es-E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961-4A01-A0A2-3F18780D3DDC}"/>
                </c:ext>
              </c:extLst>
            </c:dLbl>
            <c:dLbl>
              <c:idx val="8"/>
              <c:layout>
                <c:manualLayout>
                  <c:x val="-3.7013251058368767E-3"/>
                  <c:y val="6.6748259693044973E-2"/>
                </c:manualLayout>
              </c:layout>
              <c:numFmt formatCode="0.0&quot;%&quot;" sourceLinked="0"/>
              <c:spPr>
                <a:noFill/>
                <a:ln>
                  <a:noFill/>
                </a:ln>
                <a:effectLst/>
              </c:spPr>
              <c:txPr>
                <a:bodyPr anchorCtr="0"/>
                <a:lstStyle/>
                <a:p>
                  <a:pPr algn="ctr" rtl="0">
                    <a:defRPr lang="en-US" sz="800" b="1" i="0" u="none" strike="noStrike" kern="1200" baseline="0">
                      <a:solidFill>
                        <a:srgbClr val="636A7C"/>
                      </a:solidFill>
                      <a:latin typeface="Segoe UI" panose="020B0502040204020203" pitchFamily="34" charset="0"/>
                      <a:ea typeface="+mn-ea"/>
                      <a:cs typeface="Segoe UI" panose="020B0502040204020203" pitchFamily="34" charset="0"/>
                    </a:defRPr>
                  </a:pPr>
                  <a:endParaRPr lang="es-E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961-4A01-A0A2-3F18780D3DDC}"/>
                </c:ext>
              </c:extLst>
            </c:dLbl>
            <c:numFmt formatCode="0.0&quot;%&quot;" sourceLinked="0"/>
            <c:spPr>
              <a:noFill/>
              <a:ln>
                <a:noFill/>
              </a:ln>
              <a:effectLst/>
            </c:spPr>
            <c:txPr>
              <a:bodyPr/>
              <a:lstStyle/>
              <a:p>
                <a:pPr>
                  <a:defRPr sz="800">
                    <a:solidFill>
                      <a:srgbClr val="636A7C"/>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Sheet1!$B$1:$K$1</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Sheet1!$B$2:$K$2</c:f>
              <c:numCache>
                <c:formatCode>General</c:formatCode>
                <c:ptCount val="9"/>
                <c:pt idx="0">
                  <c:v>7.5</c:v>
                </c:pt>
                <c:pt idx="1">
                  <c:v>6</c:v>
                </c:pt>
                <c:pt idx="2">
                  <c:v>6.6</c:v>
                </c:pt>
                <c:pt idx="3">
                  <c:v>5.5</c:v>
                </c:pt>
                <c:pt idx="4">
                  <c:v>6.2</c:v>
                </c:pt>
                <c:pt idx="5">
                  <c:v>6.7</c:v>
                </c:pt>
                <c:pt idx="6">
                  <c:v>6.8</c:v>
                </c:pt>
                <c:pt idx="7">
                  <c:v>12.3</c:v>
                </c:pt>
                <c:pt idx="8">
                  <c:v>14.7</c:v>
                </c:pt>
              </c:numCache>
            </c:numRef>
          </c:val>
          <c:smooth val="0"/>
          <c:extLst>
            <c:ext xmlns:c16="http://schemas.microsoft.com/office/drawing/2014/chart" uri="{C3380CC4-5D6E-409C-BE32-E72D297353CC}">
              <c16:uniqueId val="{00000004-3961-4A01-A0A2-3F18780D3DDC}"/>
            </c:ext>
          </c:extLst>
        </c:ser>
        <c:ser>
          <c:idx val="1"/>
          <c:order val="1"/>
          <c:tx>
            <c:strRef>
              <c:f>Sheet1!$A$3</c:f>
              <c:strCache>
                <c:ptCount val="1"/>
                <c:pt idx="0">
                  <c:v>TOTAL</c:v>
                </c:pt>
              </c:strCache>
            </c:strRef>
          </c:tx>
          <c:spPr>
            <a:ln w="28575">
              <a:solidFill>
                <a:schemeClr val="tx1">
                  <a:lumMod val="75000"/>
                  <a:lumOff val="25000"/>
                </a:schemeClr>
              </a:solidFill>
            </a:ln>
          </c:spPr>
          <c:marker>
            <c:symbol val="circle"/>
            <c:size val="12"/>
            <c:spPr>
              <a:solidFill>
                <a:srgbClr val="D7D3CE"/>
              </a:solidFill>
              <a:ln w="28575">
                <a:solidFill>
                  <a:schemeClr val="tx1">
                    <a:lumMod val="75000"/>
                    <a:lumOff val="25000"/>
                  </a:schemeClr>
                </a:solidFill>
              </a:ln>
            </c:spPr>
          </c:marker>
          <c:dPt>
            <c:idx val="0"/>
            <c:bubble3D val="0"/>
            <c:spPr>
              <a:ln w="28575">
                <a:solidFill>
                  <a:schemeClr val="tx1">
                    <a:lumMod val="75000"/>
                    <a:lumOff val="25000"/>
                  </a:schemeClr>
                </a:solidFill>
                <a:prstDash val="sysDot"/>
              </a:ln>
            </c:spPr>
            <c:extLst>
              <c:ext xmlns:c16="http://schemas.microsoft.com/office/drawing/2014/chart" uri="{C3380CC4-5D6E-409C-BE32-E72D297353CC}">
                <c16:uniqueId val="{00000006-3961-4A01-A0A2-3F18780D3DDC}"/>
              </c:ext>
            </c:extLst>
          </c:dPt>
          <c:dLbls>
            <c:dLbl>
              <c:idx val="3"/>
              <c:layout>
                <c:manualLayout>
                  <c:x val="-9.3817031518062213E-2"/>
                  <c:y val="-8.94275061452975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961-4A01-A0A2-3F18780D3DDC}"/>
                </c:ext>
              </c:extLst>
            </c:dLbl>
            <c:dLbl>
              <c:idx val="4"/>
              <c:layout>
                <c:manualLayout>
                  <c:x val="-8.9133728709239218E-2"/>
                  <c:y val="-8.08576563177790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961-4A01-A0A2-3F18780D3DDC}"/>
                </c:ext>
              </c:extLst>
            </c:dLbl>
            <c:dLbl>
              <c:idx val="7"/>
              <c:numFmt formatCode="0.0&quot;%&quot;" sourceLinked="0"/>
              <c:spPr>
                <a:noFill/>
                <a:ln>
                  <a:noFill/>
                </a:ln>
                <a:effectLst/>
              </c:spPr>
              <c:txPr>
                <a:bodyPr anchorCtr="0"/>
                <a:lstStyle/>
                <a:p>
                  <a:pPr algn="ctr" rtl="0">
                    <a:defRPr lang="en-US" sz="8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09-3961-4A01-A0A2-3F18780D3DDC}"/>
                </c:ext>
              </c:extLst>
            </c:dLbl>
            <c:dLbl>
              <c:idx val="8"/>
              <c:numFmt formatCode="0.0&quot;%&quot;" sourceLinked="0"/>
              <c:spPr>
                <a:noFill/>
                <a:ln>
                  <a:noFill/>
                </a:ln>
                <a:effectLst/>
              </c:spPr>
              <c:txPr>
                <a:bodyPr anchorCtr="0"/>
                <a:lstStyle/>
                <a:p>
                  <a:pPr algn="ctr" rtl="0">
                    <a:defRPr lang="en-US" sz="800" b="1"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0A-3961-4A01-A0A2-3F18780D3DDC}"/>
                </c:ext>
              </c:extLst>
            </c:dLbl>
            <c:numFmt formatCode="0.0&quot;%&quot;" sourceLinked="0"/>
            <c:spPr>
              <a:noFill/>
              <a:ln>
                <a:noFill/>
              </a:ln>
              <a:effectLst/>
            </c:spPr>
            <c:txPr>
              <a:bodyPr/>
              <a:lstStyle/>
              <a:p>
                <a:pPr>
                  <a:defRPr sz="800">
                    <a:solidFill>
                      <a:schemeClr val="tx1">
                        <a:lumMod val="75000"/>
                        <a:lumOff val="25000"/>
                      </a:schemeClr>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Sheet1!$B$1:$K$1</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Sheet1!$B$3:$K$3</c:f>
              <c:numCache>
                <c:formatCode>General</c:formatCode>
                <c:ptCount val="9"/>
                <c:pt idx="0">
                  <c:v>41.2</c:v>
                </c:pt>
                <c:pt idx="1">
                  <c:v>34.9</c:v>
                </c:pt>
                <c:pt idx="2">
                  <c:v>30.9</c:v>
                </c:pt>
                <c:pt idx="3">
                  <c:v>28.9</c:v>
                </c:pt>
                <c:pt idx="4">
                  <c:v>27.7</c:v>
                </c:pt>
                <c:pt idx="5">
                  <c:v>27.1</c:v>
                </c:pt>
                <c:pt idx="6">
                  <c:v>26.7</c:v>
                </c:pt>
                <c:pt idx="7">
                  <c:v>26.8</c:v>
                </c:pt>
                <c:pt idx="8">
                  <c:v>27.1</c:v>
                </c:pt>
              </c:numCache>
            </c:numRef>
          </c:val>
          <c:smooth val="0"/>
          <c:extLst>
            <c:ext xmlns:c16="http://schemas.microsoft.com/office/drawing/2014/chart" uri="{C3380CC4-5D6E-409C-BE32-E72D297353CC}">
              <c16:uniqueId val="{0000000B-3961-4A01-A0A2-3F18780D3DDC}"/>
            </c:ext>
          </c:extLst>
        </c:ser>
        <c:dLbls>
          <c:showLegendKey val="0"/>
          <c:showVal val="0"/>
          <c:showCatName val="0"/>
          <c:showSerName val="0"/>
          <c:showPercent val="0"/>
          <c:showBubbleSize val="0"/>
        </c:dLbls>
        <c:marker val="1"/>
        <c:smooth val="0"/>
        <c:axId val="40639488"/>
        <c:axId val="40657664"/>
      </c:lineChart>
      <c:catAx>
        <c:axId val="40639488"/>
        <c:scaling>
          <c:orientation val="minMax"/>
        </c:scaling>
        <c:delete val="0"/>
        <c:axPos val="b"/>
        <c:numFmt formatCode="General" sourceLinked="1"/>
        <c:majorTickMark val="none"/>
        <c:minorTickMark val="none"/>
        <c:tickLblPos val="nextTo"/>
        <c:spPr>
          <a:ln/>
        </c:spPr>
        <c:txPr>
          <a:bodyPr rot="0" vert="horz"/>
          <a:lstStyle/>
          <a:p>
            <a:pPr>
              <a:defRPr sz="1000">
                <a:solidFill>
                  <a:schemeClr val="tx1">
                    <a:lumMod val="95000"/>
                    <a:lumOff val="5000"/>
                  </a:schemeClr>
                </a:solidFill>
                <a:latin typeface="Segoe UI" panose="020B0502040204020203" pitchFamily="34" charset="0"/>
                <a:cs typeface="Segoe UI" panose="020B0502040204020203" pitchFamily="34" charset="0"/>
              </a:defRPr>
            </a:pPr>
            <a:endParaRPr lang="es-ES"/>
          </a:p>
        </c:txPr>
        <c:crossAx val="40657664"/>
        <c:crosses val="autoZero"/>
        <c:auto val="1"/>
        <c:lblAlgn val="ctr"/>
        <c:lblOffset val="100"/>
        <c:tickLblSkip val="1"/>
        <c:tickMarkSkip val="1"/>
        <c:noMultiLvlLbl val="0"/>
      </c:catAx>
      <c:valAx>
        <c:axId val="40657664"/>
        <c:scaling>
          <c:orientation val="minMax"/>
          <c:max val="90"/>
          <c:min val="0"/>
        </c:scaling>
        <c:delete val="1"/>
        <c:axPos val="l"/>
        <c:numFmt formatCode="#,##0" sourceLinked="0"/>
        <c:majorTickMark val="out"/>
        <c:minorTickMark val="none"/>
        <c:tickLblPos val="nextTo"/>
        <c:crossAx val="40639488"/>
        <c:crosses val="autoZero"/>
        <c:crossBetween val="between"/>
      </c:valAx>
    </c:plotArea>
    <c:plotVisOnly val="1"/>
    <c:dispBlanksAs val="gap"/>
    <c:showDLblsOverMax val="0"/>
  </c:chart>
  <c:txPr>
    <a:bodyPr/>
    <a:lstStyle/>
    <a:p>
      <a:pPr>
        <a:defRPr sz="1800"/>
      </a:pPr>
      <a:endParaRPr lang="es-E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5.3377819298011477E-2"/>
          <c:y val="0"/>
          <c:w val="0.93660394145647052"/>
          <c:h val="0.67212307120282577"/>
        </c:manualLayout>
      </c:layout>
      <c:lineChart>
        <c:grouping val="standard"/>
        <c:varyColors val="0"/>
        <c:ser>
          <c:idx val="0"/>
          <c:order val="0"/>
          <c:tx>
            <c:strRef>
              <c:f>Sheet1!$A$2</c:f>
              <c:strCache>
                <c:ptCount val="1"/>
                <c:pt idx="0">
                  <c:v>DIGITAL</c:v>
                </c:pt>
              </c:strCache>
            </c:strRef>
          </c:tx>
          <c:spPr>
            <a:ln w="19050">
              <a:solidFill>
                <a:schemeClr val="accent4">
                  <a:lumMod val="90000"/>
                  <a:lumOff val="10000"/>
                </a:schemeClr>
              </a:solidFill>
            </a:ln>
          </c:spPr>
          <c:marker>
            <c:symbol val="circle"/>
            <c:size val="12"/>
            <c:spPr>
              <a:solidFill>
                <a:srgbClr val="5D6881"/>
              </a:solidFill>
              <a:ln w="19050">
                <a:solidFill>
                  <a:srgbClr val="002060"/>
                </a:solidFill>
              </a:ln>
            </c:spPr>
          </c:marker>
          <c:dPt>
            <c:idx val="0"/>
            <c:bubble3D val="0"/>
            <c:spPr>
              <a:ln w="19050">
                <a:solidFill>
                  <a:schemeClr val="accent4">
                    <a:lumMod val="90000"/>
                    <a:lumOff val="10000"/>
                  </a:schemeClr>
                </a:solidFill>
                <a:prstDash val="sysDot"/>
              </a:ln>
            </c:spPr>
            <c:extLst>
              <c:ext xmlns:c16="http://schemas.microsoft.com/office/drawing/2014/chart" uri="{C3380CC4-5D6E-409C-BE32-E72D297353CC}">
                <c16:uniqueId val="{00000001-3961-4A01-A0A2-3F18780D3DDC}"/>
              </c:ext>
            </c:extLst>
          </c:dPt>
          <c:dLbls>
            <c:dLbl>
              <c:idx val="7"/>
              <c:numFmt formatCode="0.0&quot;%&quot;" sourceLinked="0"/>
              <c:spPr>
                <a:noFill/>
                <a:ln>
                  <a:noFill/>
                </a:ln>
                <a:effectLst/>
              </c:spPr>
              <c:txPr>
                <a:bodyPr anchorCtr="0"/>
                <a:lstStyle/>
                <a:p>
                  <a:pPr algn="ctr" rtl="0">
                    <a:defRPr lang="en-US" sz="800" b="0" i="0" u="none" strike="noStrike" kern="1200" baseline="0">
                      <a:solidFill>
                        <a:srgbClr val="636A7C"/>
                      </a:solidFill>
                      <a:latin typeface="Segoe UI" panose="020B0502040204020203" pitchFamily="34" charset="0"/>
                      <a:ea typeface="+mn-ea"/>
                      <a:cs typeface="Segoe UI" panose="020B0502040204020203" pitchFamily="34" charset="0"/>
                    </a:defRPr>
                  </a:pPr>
                  <a:endParaRPr lang="es-ES"/>
                </a:p>
              </c:txPr>
              <c:dLblPos val="b"/>
              <c:showLegendKey val="0"/>
              <c:showVal val="1"/>
              <c:showCatName val="0"/>
              <c:showSerName val="0"/>
              <c:showPercent val="0"/>
              <c:showBubbleSize val="0"/>
              <c:extLst>
                <c:ext xmlns:c16="http://schemas.microsoft.com/office/drawing/2014/chart" uri="{C3380CC4-5D6E-409C-BE32-E72D297353CC}">
                  <c16:uniqueId val="{00000002-3961-4A01-A0A2-3F18780D3DDC}"/>
                </c:ext>
              </c:extLst>
            </c:dLbl>
            <c:dLbl>
              <c:idx val="8"/>
              <c:numFmt formatCode="0.0&quot;%&quot;" sourceLinked="0"/>
              <c:spPr>
                <a:noFill/>
                <a:ln>
                  <a:noFill/>
                </a:ln>
                <a:effectLst/>
              </c:spPr>
              <c:txPr>
                <a:bodyPr anchorCtr="0"/>
                <a:lstStyle/>
                <a:p>
                  <a:pPr algn="ctr" rtl="0">
                    <a:defRPr lang="en-US" sz="800" b="1" i="0" u="none" strike="noStrike" kern="1200" baseline="0">
                      <a:solidFill>
                        <a:srgbClr val="636A7C"/>
                      </a:solidFill>
                      <a:latin typeface="Segoe UI" panose="020B0502040204020203" pitchFamily="34" charset="0"/>
                      <a:ea typeface="+mn-ea"/>
                      <a:cs typeface="Segoe UI" panose="020B0502040204020203" pitchFamily="34" charset="0"/>
                    </a:defRPr>
                  </a:pPr>
                  <a:endParaRPr lang="es-ES"/>
                </a:p>
              </c:txPr>
              <c:dLblPos val="b"/>
              <c:showLegendKey val="0"/>
              <c:showVal val="1"/>
              <c:showCatName val="0"/>
              <c:showSerName val="0"/>
              <c:showPercent val="0"/>
              <c:showBubbleSize val="0"/>
              <c:extLst>
                <c:ext xmlns:c16="http://schemas.microsoft.com/office/drawing/2014/chart" uri="{C3380CC4-5D6E-409C-BE32-E72D297353CC}">
                  <c16:uniqueId val="{00000003-3961-4A01-A0A2-3F18780D3DDC}"/>
                </c:ext>
              </c:extLst>
            </c:dLbl>
            <c:numFmt formatCode="0.0&quot;%&quot;" sourceLinked="0"/>
            <c:spPr>
              <a:noFill/>
              <a:ln>
                <a:noFill/>
              </a:ln>
              <a:effectLst/>
            </c:spPr>
            <c:txPr>
              <a:bodyPr/>
              <a:lstStyle/>
              <a:p>
                <a:pPr>
                  <a:defRPr sz="800">
                    <a:solidFill>
                      <a:srgbClr val="636A7C"/>
                    </a:solidFill>
                    <a:latin typeface="Segoe UI" panose="020B0502040204020203" pitchFamily="34" charset="0"/>
                    <a:cs typeface="Segoe UI" panose="020B0502040204020203" pitchFamily="34" charset="0"/>
                  </a:defRPr>
                </a:pPr>
                <a:endParaRPr lang="es-E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Sheet1!$B$1:$K$1</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Sheet1!$B$2:$K$2</c:f>
              <c:numCache>
                <c:formatCode>General</c:formatCode>
                <c:ptCount val="9"/>
                <c:pt idx="0">
                  <c:v>41.5</c:v>
                </c:pt>
                <c:pt idx="1">
                  <c:v>46.3</c:v>
                </c:pt>
                <c:pt idx="2">
                  <c:v>48</c:v>
                </c:pt>
                <c:pt idx="3">
                  <c:v>54.5</c:v>
                </c:pt>
                <c:pt idx="4">
                  <c:v>55.8</c:v>
                </c:pt>
                <c:pt idx="5">
                  <c:v>54.9</c:v>
                </c:pt>
                <c:pt idx="6">
                  <c:v>53.6</c:v>
                </c:pt>
                <c:pt idx="7">
                  <c:v>55.5</c:v>
                </c:pt>
                <c:pt idx="8">
                  <c:v>57.3</c:v>
                </c:pt>
              </c:numCache>
            </c:numRef>
          </c:val>
          <c:smooth val="0"/>
          <c:extLst>
            <c:ext xmlns:c16="http://schemas.microsoft.com/office/drawing/2014/chart" uri="{C3380CC4-5D6E-409C-BE32-E72D297353CC}">
              <c16:uniqueId val="{00000004-3961-4A01-A0A2-3F18780D3DDC}"/>
            </c:ext>
          </c:extLst>
        </c:ser>
        <c:ser>
          <c:idx val="1"/>
          <c:order val="1"/>
          <c:tx>
            <c:strRef>
              <c:f>Sheet1!$A$3</c:f>
              <c:strCache>
                <c:ptCount val="1"/>
                <c:pt idx="0">
                  <c:v>TOTAL</c:v>
                </c:pt>
              </c:strCache>
            </c:strRef>
          </c:tx>
          <c:spPr>
            <a:ln w="28575">
              <a:solidFill>
                <a:schemeClr val="tx1">
                  <a:lumMod val="75000"/>
                  <a:lumOff val="25000"/>
                </a:schemeClr>
              </a:solidFill>
            </a:ln>
          </c:spPr>
          <c:marker>
            <c:symbol val="circle"/>
            <c:size val="12"/>
            <c:spPr>
              <a:solidFill>
                <a:srgbClr val="D7D3CE"/>
              </a:solidFill>
              <a:ln w="28575">
                <a:solidFill>
                  <a:schemeClr val="tx1">
                    <a:lumMod val="75000"/>
                    <a:lumOff val="25000"/>
                  </a:schemeClr>
                </a:solidFill>
              </a:ln>
            </c:spPr>
          </c:marker>
          <c:dPt>
            <c:idx val="0"/>
            <c:bubble3D val="0"/>
            <c:spPr>
              <a:ln w="28575">
                <a:solidFill>
                  <a:schemeClr val="tx1">
                    <a:lumMod val="75000"/>
                    <a:lumOff val="25000"/>
                  </a:schemeClr>
                </a:solidFill>
                <a:prstDash val="sysDot"/>
              </a:ln>
            </c:spPr>
            <c:extLst>
              <c:ext xmlns:c16="http://schemas.microsoft.com/office/drawing/2014/chart" uri="{C3380CC4-5D6E-409C-BE32-E72D297353CC}">
                <c16:uniqueId val="{00000006-3961-4A01-A0A2-3F18780D3DDC}"/>
              </c:ext>
            </c:extLst>
          </c:dPt>
          <c:dLbls>
            <c:dLbl>
              <c:idx val="3"/>
              <c:layout>
                <c:manualLayout>
                  <c:x val="-9.3817031518062213E-2"/>
                  <c:y val="-8.94275061452975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961-4A01-A0A2-3F18780D3DDC}"/>
                </c:ext>
              </c:extLst>
            </c:dLbl>
            <c:dLbl>
              <c:idx val="4"/>
              <c:layout>
                <c:manualLayout>
                  <c:x val="-8.9133728709239218E-2"/>
                  <c:y val="-8.08576563177790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961-4A01-A0A2-3F18780D3DDC}"/>
                </c:ext>
              </c:extLst>
            </c:dLbl>
            <c:dLbl>
              <c:idx val="7"/>
              <c:numFmt formatCode="0.0&quot;%&quot;" sourceLinked="0"/>
              <c:spPr>
                <a:noFill/>
                <a:ln>
                  <a:noFill/>
                </a:ln>
                <a:effectLst/>
              </c:spPr>
              <c:txPr>
                <a:bodyPr anchorCtr="0"/>
                <a:lstStyle/>
                <a:p>
                  <a:pPr algn="ctr" rtl="0">
                    <a:defRPr lang="en-US" sz="8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09-3961-4A01-A0A2-3F18780D3DDC}"/>
                </c:ext>
              </c:extLst>
            </c:dLbl>
            <c:dLbl>
              <c:idx val="8"/>
              <c:numFmt formatCode="0.0&quot;%&quot;" sourceLinked="0"/>
              <c:spPr>
                <a:noFill/>
                <a:ln>
                  <a:noFill/>
                </a:ln>
                <a:effectLst/>
              </c:spPr>
              <c:txPr>
                <a:bodyPr anchorCtr="0"/>
                <a:lstStyle/>
                <a:p>
                  <a:pPr algn="ctr" rtl="0">
                    <a:defRPr lang="en-US" sz="800" b="1"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ES"/>
                </a:p>
              </c:txPr>
              <c:dLblPos val="t"/>
              <c:showLegendKey val="0"/>
              <c:showVal val="1"/>
              <c:showCatName val="0"/>
              <c:showSerName val="0"/>
              <c:showPercent val="0"/>
              <c:showBubbleSize val="0"/>
              <c:extLst>
                <c:ext xmlns:c16="http://schemas.microsoft.com/office/drawing/2014/chart" uri="{C3380CC4-5D6E-409C-BE32-E72D297353CC}">
                  <c16:uniqueId val="{0000000A-3961-4A01-A0A2-3F18780D3DDC}"/>
                </c:ext>
              </c:extLst>
            </c:dLbl>
            <c:numFmt formatCode="0.0&quot;%&quot;" sourceLinked="0"/>
            <c:spPr>
              <a:noFill/>
              <a:ln>
                <a:noFill/>
              </a:ln>
              <a:effectLst/>
            </c:spPr>
            <c:txPr>
              <a:bodyPr/>
              <a:lstStyle/>
              <a:p>
                <a:pPr>
                  <a:defRPr sz="800">
                    <a:solidFill>
                      <a:schemeClr val="tx1">
                        <a:lumMod val="75000"/>
                        <a:lumOff val="25000"/>
                      </a:schemeClr>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Sheet1!$B$1:$K$1</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Sheet1!$B$3:$K$3</c:f>
              <c:numCache>
                <c:formatCode>General</c:formatCode>
                <c:ptCount val="9"/>
                <c:pt idx="0">
                  <c:v>74.599999999999994</c:v>
                </c:pt>
                <c:pt idx="1">
                  <c:v>73.900000000000006</c:v>
                </c:pt>
                <c:pt idx="2">
                  <c:v>71.400000000000006</c:v>
                </c:pt>
                <c:pt idx="3">
                  <c:v>73</c:v>
                </c:pt>
                <c:pt idx="4">
                  <c:v>71.599999999999994</c:v>
                </c:pt>
                <c:pt idx="5">
                  <c:v>71.900000000000006</c:v>
                </c:pt>
                <c:pt idx="6">
                  <c:v>71.2</c:v>
                </c:pt>
                <c:pt idx="7">
                  <c:v>70.3</c:v>
                </c:pt>
                <c:pt idx="8">
                  <c:v>69.099999999999994</c:v>
                </c:pt>
              </c:numCache>
            </c:numRef>
          </c:val>
          <c:smooth val="0"/>
          <c:extLst>
            <c:ext xmlns:c16="http://schemas.microsoft.com/office/drawing/2014/chart" uri="{C3380CC4-5D6E-409C-BE32-E72D297353CC}">
              <c16:uniqueId val="{0000000B-3961-4A01-A0A2-3F18780D3DDC}"/>
            </c:ext>
          </c:extLst>
        </c:ser>
        <c:dLbls>
          <c:showLegendKey val="0"/>
          <c:showVal val="0"/>
          <c:showCatName val="0"/>
          <c:showSerName val="0"/>
          <c:showPercent val="0"/>
          <c:showBubbleSize val="0"/>
        </c:dLbls>
        <c:marker val="1"/>
        <c:smooth val="0"/>
        <c:axId val="40639488"/>
        <c:axId val="40657664"/>
      </c:lineChart>
      <c:catAx>
        <c:axId val="40639488"/>
        <c:scaling>
          <c:orientation val="minMax"/>
        </c:scaling>
        <c:delete val="0"/>
        <c:axPos val="b"/>
        <c:numFmt formatCode="General" sourceLinked="1"/>
        <c:majorTickMark val="none"/>
        <c:minorTickMark val="none"/>
        <c:tickLblPos val="nextTo"/>
        <c:spPr>
          <a:ln/>
        </c:spPr>
        <c:txPr>
          <a:bodyPr rot="0" vert="horz"/>
          <a:lstStyle/>
          <a:p>
            <a:pPr>
              <a:defRPr sz="1000">
                <a:solidFill>
                  <a:schemeClr val="tx1">
                    <a:lumMod val="95000"/>
                    <a:lumOff val="5000"/>
                  </a:schemeClr>
                </a:solidFill>
                <a:latin typeface="Segoe UI" panose="020B0502040204020203" pitchFamily="34" charset="0"/>
                <a:cs typeface="Segoe UI" panose="020B0502040204020203" pitchFamily="34" charset="0"/>
              </a:defRPr>
            </a:pPr>
            <a:endParaRPr lang="es-ES"/>
          </a:p>
        </c:txPr>
        <c:crossAx val="40657664"/>
        <c:crosses val="autoZero"/>
        <c:auto val="1"/>
        <c:lblAlgn val="ctr"/>
        <c:lblOffset val="100"/>
        <c:tickLblSkip val="1"/>
        <c:tickMarkSkip val="1"/>
        <c:noMultiLvlLbl val="0"/>
      </c:catAx>
      <c:valAx>
        <c:axId val="40657664"/>
        <c:scaling>
          <c:orientation val="minMax"/>
          <c:max val="90"/>
          <c:min val="0"/>
        </c:scaling>
        <c:delete val="1"/>
        <c:axPos val="l"/>
        <c:numFmt formatCode="#,##0" sourceLinked="0"/>
        <c:majorTickMark val="out"/>
        <c:minorTickMark val="none"/>
        <c:tickLblPos val="nextTo"/>
        <c:crossAx val="40639488"/>
        <c:crosses val="autoZero"/>
        <c:crossBetween val="between"/>
      </c:valAx>
    </c:plotArea>
    <c:plotVisOnly val="1"/>
    <c:dispBlanksAs val="gap"/>
    <c:showDLblsOverMax val="0"/>
  </c:chart>
  <c:txPr>
    <a:bodyPr/>
    <a:lstStyle/>
    <a:p>
      <a:pPr>
        <a:defRPr sz="1800"/>
      </a:pPr>
      <a:endParaRPr lang="es-E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5.3377819298011477E-2"/>
          <c:y val="0"/>
          <c:w val="0.93660394145647052"/>
          <c:h val="0.67212307120282577"/>
        </c:manualLayout>
      </c:layout>
      <c:lineChart>
        <c:grouping val="standard"/>
        <c:varyColors val="0"/>
        <c:ser>
          <c:idx val="0"/>
          <c:order val="0"/>
          <c:tx>
            <c:strRef>
              <c:f>Sheet1!$A$2</c:f>
              <c:strCache>
                <c:ptCount val="1"/>
                <c:pt idx="0">
                  <c:v>DIGITAL</c:v>
                </c:pt>
              </c:strCache>
            </c:strRef>
          </c:tx>
          <c:spPr>
            <a:ln w="19050">
              <a:solidFill>
                <a:schemeClr val="accent4">
                  <a:lumMod val="90000"/>
                  <a:lumOff val="10000"/>
                </a:schemeClr>
              </a:solidFill>
            </a:ln>
          </c:spPr>
          <c:marker>
            <c:symbol val="circle"/>
            <c:size val="12"/>
            <c:spPr>
              <a:solidFill>
                <a:srgbClr val="5D6881"/>
              </a:solidFill>
              <a:ln w="19050">
                <a:solidFill>
                  <a:srgbClr val="002060"/>
                </a:solidFill>
              </a:ln>
            </c:spPr>
          </c:marker>
          <c:dPt>
            <c:idx val="0"/>
            <c:bubble3D val="0"/>
            <c:spPr>
              <a:ln w="19050">
                <a:solidFill>
                  <a:schemeClr val="accent4">
                    <a:lumMod val="90000"/>
                    <a:lumOff val="10000"/>
                  </a:schemeClr>
                </a:solidFill>
                <a:prstDash val="sysDot"/>
              </a:ln>
            </c:spPr>
            <c:extLst>
              <c:ext xmlns:c16="http://schemas.microsoft.com/office/drawing/2014/chart" uri="{C3380CC4-5D6E-409C-BE32-E72D297353CC}">
                <c16:uniqueId val="{00000001-3961-4A01-A0A2-3F18780D3DDC}"/>
              </c:ext>
            </c:extLst>
          </c:dPt>
          <c:dLbls>
            <c:dLbl>
              <c:idx val="0"/>
              <c:layout>
                <c:manualLayout>
                  <c:x val="-6.1154210936633605E-2"/>
                  <c:y val="-0.1496798248331991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961-4A01-A0A2-3F18780D3DDC}"/>
                </c:ext>
              </c:extLst>
            </c:dLbl>
            <c:dLbl>
              <c:idx val="1"/>
              <c:layout>
                <c:manualLayout>
                  <c:x val="-6.4657738464704587E-2"/>
                  <c:y val="-0.1431213980293734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021-484F-A980-10FB3A773893}"/>
                </c:ext>
              </c:extLst>
            </c:dLbl>
            <c:dLbl>
              <c:idx val="2"/>
              <c:layout>
                <c:manualLayout>
                  <c:x val="-7.5168321048917519E-2"/>
                  <c:y val="-0.1496798248331990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021-484F-A980-10FB3A773893}"/>
                </c:ext>
              </c:extLst>
            </c:dLbl>
            <c:dLbl>
              <c:idx val="3"/>
              <c:layout>
                <c:manualLayout>
                  <c:x val="-7.1664793520846537E-2"/>
                  <c:y val="-0.1496798248331990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021-484F-A980-10FB3A773893}"/>
                </c:ext>
              </c:extLst>
            </c:dLbl>
            <c:dLbl>
              <c:idx val="4"/>
              <c:layout>
                <c:manualLayout>
                  <c:x val="-7.1664793520846606E-2"/>
                  <c:y val="-0.1431213980293735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021-484F-A980-10FB3A773893}"/>
                </c:ext>
              </c:extLst>
            </c:dLbl>
            <c:dLbl>
              <c:idx val="5"/>
              <c:layout>
                <c:manualLayout>
                  <c:x val="-7.1664793520846537E-2"/>
                  <c:y val="-0.1496798248331990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021-484F-A980-10FB3A773893}"/>
                </c:ext>
              </c:extLst>
            </c:dLbl>
            <c:dLbl>
              <c:idx val="6"/>
              <c:layout>
                <c:manualLayout>
                  <c:x val="-6.8161265992775555E-2"/>
                  <c:y val="-0.1431213980293734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021-484F-A980-10FB3A773893}"/>
                </c:ext>
              </c:extLst>
            </c:dLbl>
            <c:dLbl>
              <c:idx val="7"/>
              <c:layout>
                <c:manualLayout>
                  <c:x val="-8.1178112166951089E-2"/>
                  <c:y val="-0.13000454442172241"/>
                </c:manualLayout>
              </c:layout>
              <c:numFmt formatCode="0.0&quot;%&quot;" sourceLinked="0"/>
              <c:spPr>
                <a:noFill/>
                <a:ln>
                  <a:noFill/>
                </a:ln>
                <a:effectLst/>
              </c:spPr>
              <c:txPr>
                <a:bodyPr anchorCtr="0"/>
                <a:lstStyle/>
                <a:p>
                  <a:pPr algn="ctr" rtl="0">
                    <a:defRPr lang="en-US" sz="800" b="0" i="0" u="none" strike="noStrike" kern="1200" baseline="0">
                      <a:solidFill>
                        <a:srgbClr val="636A7C"/>
                      </a:solidFill>
                      <a:latin typeface="Segoe UI" panose="020B0502040204020203" pitchFamily="34" charset="0"/>
                      <a:ea typeface="+mn-ea"/>
                      <a:cs typeface="Segoe UI" panose="020B0502040204020203" pitchFamily="34" charset="0"/>
                    </a:defRPr>
                  </a:pPr>
                  <a:endParaRPr lang="es-E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961-4A01-A0A2-3F18780D3DDC}"/>
                </c:ext>
              </c:extLst>
            </c:dLbl>
            <c:dLbl>
              <c:idx val="8"/>
              <c:layout>
                <c:manualLayout>
                  <c:x val="-1.7715435218120797E-2"/>
                  <c:y val="-0.16935510524467579"/>
                </c:manualLayout>
              </c:layout>
              <c:numFmt formatCode="0.0&quot;%&quot;" sourceLinked="0"/>
              <c:spPr>
                <a:noFill/>
                <a:ln>
                  <a:noFill/>
                </a:ln>
                <a:effectLst/>
              </c:spPr>
              <c:txPr>
                <a:bodyPr anchorCtr="0"/>
                <a:lstStyle/>
                <a:p>
                  <a:pPr algn="ctr" rtl="0">
                    <a:defRPr lang="en-US" sz="800" b="1" i="0" u="none" strike="noStrike" kern="1200" baseline="0">
                      <a:solidFill>
                        <a:srgbClr val="636A7C"/>
                      </a:solidFill>
                      <a:latin typeface="Segoe UI" panose="020B0502040204020203" pitchFamily="34" charset="0"/>
                      <a:ea typeface="+mn-ea"/>
                      <a:cs typeface="Segoe UI" panose="020B0502040204020203" pitchFamily="34" charset="0"/>
                    </a:defRPr>
                  </a:pPr>
                  <a:endParaRPr lang="es-E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961-4A01-A0A2-3F18780D3DDC}"/>
                </c:ext>
              </c:extLst>
            </c:dLbl>
            <c:numFmt formatCode="0.0&quot;%&quot;" sourceLinked="0"/>
            <c:spPr>
              <a:noFill/>
              <a:ln>
                <a:noFill/>
              </a:ln>
              <a:effectLst/>
            </c:spPr>
            <c:txPr>
              <a:bodyPr/>
              <a:lstStyle/>
              <a:p>
                <a:pPr>
                  <a:defRPr sz="800">
                    <a:solidFill>
                      <a:srgbClr val="636A7C"/>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Sheet1!$B$1:$K$1</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Sheet1!$B$2:$K$2</c:f>
              <c:numCache>
                <c:formatCode>General</c:formatCode>
                <c:ptCount val="9"/>
                <c:pt idx="0">
                  <c:v>2</c:v>
                </c:pt>
                <c:pt idx="1">
                  <c:v>2.5</c:v>
                </c:pt>
                <c:pt idx="2">
                  <c:v>2.2000000000000002</c:v>
                </c:pt>
                <c:pt idx="3">
                  <c:v>2.2000000000000002</c:v>
                </c:pt>
                <c:pt idx="4">
                  <c:v>2.7</c:v>
                </c:pt>
                <c:pt idx="5">
                  <c:v>2.6</c:v>
                </c:pt>
                <c:pt idx="6">
                  <c:v>3.2</c:v>
                </c:pt>
                <c:pt idx="7">
                  <c:v>4.9000000000000004</c:v>
                </c:pt>
                <c:pt idx="8">
                  <c:v>5.9</c:v>
                </c:pt>
              </c:numCache>
            </c:numRef>
          </c:val>
          <c:smooth val="0"/>
          <c:extLst>
            <c:ext xmlns:c16="http://schemas.microsoft.com/office/drawing/2014/chart" uri="{C3380CC4-5D6E-409C-BE32-E72D297353CC}">
              <c16:uniqueId val="{00000004-3961-4A01-A0A2-3F18780D3DDC}"/>
            </c:ext>
          </c:extLst>
        </c:ser>
        <c:ser>
          <c:idx val="1"/>
          <c:order val="1"/>
          <c:tx>
            <c:strRef>
              <c:f>Sheet1!$A$3</c:f>
              <c:strCache>
                <c:ptCount val="1"/>
                <c:pt idx="0">
                  <c:v>TOTAL</c:v>
                </c:pt>
              </c:strCache>
            </c:strRef>
          </c:tx>
          <c:spPr>
            <a:ln w="28575">
              <a:solidFill>
                <a:schemeClr val="tx1">
                  <a:lumMod val="75000"/>
                  <a:lumOff val="25000"/>
                </a:schemeClr>
              </a:solidFill>
            </a:ln>
          </c:spPr>
          <c:marker>
            <c:symbol val="circle"/>
            <c:size val="12"/>
            <c:spPr>
              <a:solidFill>
                <a:srgbClr val="D7D3CE"/>
              </a:solidFill>
              <a:ln w="28575">
                <a:solidFill>
                  <a:schemeClr val="tx1">
                    <a:lumMod val="75000"/>
                    <a:lumOff val="25000"/>
                  </a:schemeClr>
                </a:solidFill>
              </a:ln>
            </c:spPr>
          </c:marker>
          <c:dPt>
            <c:idx val="0"/>
            <c:bubble3D val="0"/>
            <c:spPr>
              <a:ln w="28575">
                <a:solidFill>
                  <a:schemeClr val="tx1">
                    <a:lumMod val="75000"/>
                    <a:lumOff val="25000"/>
                  </a:schemeClr>
                </a:solidFill>
                <a:prstDash val="sysDot"/>
              </a:ln>
            </c:spPr>
            <c:extLst>
              <c:ext xmlns:c16="http://schemas.microsoft.com/office/drawing/2014/chart" uri="{C3380CC4-5D6E-409C-BE32-E72D297353CC}">
                <c16:uniqueId val="{00000006-3961-4A01-A0A2-3F18780D3DDC}"/>
              </c:ext>
            </c:extLst>
          </c:dPt>
          <c:dLbls>
            <c:dLbl>
              <c:idx val="0"/>
              <c:layout>
                <c:manualLayout>
                  <c:x val="-6.4657738464704587E-2"/>
                  <c:y val="-0.1562382516370247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961-4A01-A0A2-3F18780D3DDC}"/>
                </c:ext>
              </c:extLst>
            </c:dLbl>
            <c:dLbl>
              <c:idx val="1"/>
              <c:layout>
                <c:manualLayout>
                  <c:x val="-6.4657738464704587E-2"/>
                  <c:y val="-0.1627966784408502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021-484F-A980-10FB3A773893}"/>
                </c:ext>
              </c:extLst>
            </c:dLbl>
            <c:dLbl>
              <c:idx val="2"/>
              <c:layout>
                <c:manualLayout>
                  <c:x val="-7.5720057667511401E-2"/>
                  <c:y val="-0.1496798248331990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021-484F-A980-10FB3A773893}"/>
                </c:ext>
              </c:extLst>
            </c:dLbl>
            <c:dLbl>
              <c:idx val="3"/>
              <c:layout>
                <c:manualLayout>
                  <c:x val="-7.9802908645105905E-2"/>
                  <c:y val="-0.1484533473797278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961-4A01-A0A2-3F18780D3DDC}"/>
                </c:ext>
              </c:extLst>
            </c:dLbl>
            <c:dLbl>
              <c:idx val="4"/>
              <c:layout>
                <c:manualLayout>
                  <c:x val="-7.8623019886242942E-2"/>
                  <c:y val="-0.1398834975522092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961-4A01-A0A2-3F18780D3DDC}"/>
                </c:ext>
              </c:extLst>
            </c:dLbl>
            <c:dLbl>
              <c:idx val="5"/>
              <c:layout>
                <c:manualLayout>
                  <c:x val="-7.9223585195582355E-2"/>
                  <c:y val="-0.1431213980293734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021-484F-A980-10FB3A773893}"/>
                </c:ext>
              </c:extLst>
            </c:dLbl>
            <c:dLbl>
              <c:idx val="6"/>
              <c:layout>
                <c:manualLayout>
                  <c:x val="-8.6230640251724319E-2"/>
                  <c:y val="-0.1562382516370246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021-484F-A980-10FB3A773893}"/>
                </c:ext>
              </c:extLst>
            </c:dLbl>
            <c:dLbl>
              <c:idx val="7"/>
              <c:layout>
                <c:manualLayout>
                  <c:x val="-9.323769530786627E-2"/>
                  <c:y val="-0.16279667844085027"/>
                </c:manualLayout>
              </c:layout>
              <c:numFmt formatCode="0.0&quot;%&quot;" sourceLinked="0"/>
              <c:spPr>
                <a:noFill/>
                <a:ln>
                  <a:noFill/>
                </a:ln>
                <a:effectLst/>
              </c:spPr>
              <c:txPr>
                <a:bodyPr anchorCtr="0"/>
                <a:lstStyle/>
                <a:p>
                  <a:pPr algn="ctr" rtl="0">
                    <a:defRPr lang="en-US" sz="8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E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961-4A01-A0A2-3F18780D3DDC}"/>
                </c:ext>
              </c:extLst>
            </c:dLbl>
            <c:dLbl>
              <c:idx val="8"/>
              <c:layout>
                <c:manualLayout>
                  <c:x val="-1.1408533930974567E-2"/>
                  <c:y val="-0.16279667844085022"/>
                </c:manualLayout>
              </c:layout>
              <c:numFmt formatCode="0.0&quot;%&quot;" sourceLinked="0"/>
              <c:spPr>
                <a:noFill/>
                <a:ln>
                  <a:noFill/>
                </a:ln>
                <a:effectLst/>
              </c:spPr>
              <c:txPr>
                <a:bodyPr anchorCtr="0"/>
                <a:lstStyle/>
                <a:p>
                  <a:pPr algn="ctr" rtl="0">
                    <a:defRPr lang="en-US" sz="800" b="1"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E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961-4A01-A0A2-3F18780D3DDC}"/>
                </c:ext>
              </c:extLst>
            </c:dLbl>
            <c:numFmt formatCode="0.0&quot;%&quot;" sourceLinked="0"/>
            <c:spPr>
              <a:noFill/>
              <a:ln>
                <a:noFill/>
              </a:ln>
              <a:effectLst/>
            </c:spPr>
            <c:txPr>
              <a:bodyPr/>
              <a:lstStyle/>
              <a:p>
                <a:pPr>
                  <a:defRPr sz="800">
                    <a:solidFill>
                      <a:schemeClr val="tx1">
                        <a:lumMod val="75000"/>
                        <a:lumOff val="25000"/>
                      </a:schemeClr>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Sheet1!$B$1:$K$1</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Sheet1!$B$3:$K$3</c:f>
              <c:numCache>
                <c:formatCode>General</c:formatCode>
                <c:ptCount val="9"/>
                <c:pt idx="0">
                  <c:v>9.6</c:v>
                </c:pt>
                <c:pt idx="1">
                  <c:v>9.3000000000000007</c:v>
                </c:pt>
                <c:pt idx="2">
                  <c:v>10.5</c:v>
                </c:pt>
                <c:pt idx="3">
                  <c:v>10.4</c:v>
                </c:pt>
                <c:pt idx="4">
                  <c:v>10.9</c:v>
                </c:pt>
                <c:pt idx="5">
                  <c:v>10.199999999999999</c:v>
                </c:pt>
                <c:pt idx="6">
                  <c:v>10.8</c:v>
                </c:pt>
                <c:pt idx="7">
                  <c:v>13.2</c:v>
                </c:pt>
                <c:pt idx="8">
                  <c:v>14.3</c:v>
                </c:pt>
              </c:numCache>
            </c:numRef>
          </c:val>
          <c:smooth val="0"/>
          <c:extLst>
            <c:ext xmlns:c16="http://schemas.microsoft.com/office/drawing/2014/chart" uri="{C3380CC4-5D6E-409C-BE32-E72D297353CC}">
              <c16:uniqueId val="{0000000B-3961-4A01-A0A2-3F18780D3DDC}"/>
            </c:ext>
          </c:extLst>
        </c:ser>
        <c:dLbls>
          <c:showLegendKey val="0"/>
          <c:showVal val="0"/>
          <c:showCatName val="0"/>
          <c:showSerName val="0"/>
          <c:showPercent val="0"/>
          <c:showBubbleSize val="0"/>
        </c:dLbls>
        <c:marker val="1"/>
        <c:smooth val="0"/>
        <c:axId val="40639488"/>
        <c:axId val="40657664"/>
      </c:lineChart>
      <c:catAx>
        <c:axId val="40639488"/>
        <c:scaling>
          <c:orientation val="minMax"/>
        </c:scaling>
        <c:delete val="0"/>
        <c:axPos val="b"/>
        <c:numFmt formatCode="General" sourceLinked="1"/>
        <c:majorTickMark val="none"/>
        <c:minorTickMark val="none"/>
        <c:tickLblPos val="nextTo"/>
        <c:spPr>
          <a:ln/>
        </c:spPr>
        <c:txPr>
          <a:bodyPr rot="0" vert="horz"/>
          <a:lstStyle/>
          <a:p>
            <a:pPr>
              <a:defRPr sz="1000">
                <a:solidFill>
                  <a:schemeClr val="tx1">
                    <a:lumMod val="95000"/>
                    <a:lumOff val="5000"/>
                  </a:schemeClr>
                </a:solidFill>
                <a:latin typeface="Segoe UI" panose="020B0502040204020203" pitchFamily="34" charset="0"/>
                <a:cs typeface="Segoe UI" panose="020B0502040204020203" pitchFamily="34" charset="0"/>
              </a:defRPr>
            </a:pPr>
            <a:endParaRPr lang="es-ES"/>
          </a:p>
        </c:txPr>
        <c:crossAx val="40657664"/>
        <c:crosses val="autoZero"/>
        <c:auto val="1"/>
        <c:lblAlgn val="ctr"/>
        <c:lblOffset val="100"/>
        <c:tickLblSkip val="1"/>
        <c:tickMarkSkip val="1"/>
        <c:noMultiLvlLbl val="0"/>
      </c:catAx>
      <c:valAx>
        <c:axId val="40657664"/>
        <c:scaling>
          <c:orientation val="minMax"/>
          <c:max val="90"/>
          <c:min val="0"/>
        </c:scaling>
        <c:delete val="1"/>
        <c:axPos val="l"/>
        <c:numFmt formatCode="#,##0" sourceLinked="0"/>
        <c:majorTickMark val="out"/>
        <c:minorTickMark val="none"/>
        <c:tickLblPos val="nextTo"/>
        <c:crossAx val="40639488"/>
        <c:crosses val="autoZero"/>
        <c:crossBetween val="between"/>
      </c:valAx>
    </c:plotArea>
    <c:plotVisOnly val="1"/>
    <c:dispBlanksAs val="gap"/>
    <c:showDLblsOverMax val="0"/>
  </c:chart>
  <c:txPr>
    <a:bodyPr/>
    <a:lstStyle/>
    <a:p>
      <a:pPr>
        <a:defRPr sz="1800"/>
      </a:pPr>
      <a:endParaRPr lang="es-E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5.7311287639622566E-3"/>
          <c:y val="0"/>
          <c:w val="0.93966916149454782"/>
          <c:h val="0.82376991771807284"/>
        </c:manualLayout>
      </c:layout>
      <c:lineChart>
        <c:grouping val="standard"/>
        <c:varyColors val="0"/>
        <c:ser>
          <c:idx val="0"/>
          <c:order val="0"/>
          <c:tx>
            <c:strRef>
              <c:f>Hoja1!$B$1</c:f>
              <c:strCache>
                <c:ptCount val="1"/>
                <c:pt idx="0">
                  <c:v>ordenador</c:v>
                </c:pt>
              </c:strCache>
            </c:strRef>
          </c:tx>
          <c:spPr>
            <a:ln w="19050" cap="flat" cmpd="sng" algn="ctr">
              <a:solidFill>
                <a:schemeClr val="accent4">
                  <a:lumMod val="90000"/>
                  <a:lumOff val="10000"/>
                </a:schemeClr>
              </a:solidFill>
              <a:prstDash val="solid"/>
              <a:miter lim="800000"/>
            </a:ln>
            <a:effectLst/>
          </c:spPr>
          <c:marker>
            <c:symbol val="circle"/>
            <c:size val="11"/>
            <c:spPr>
              <a:solidFill>
                <a:srgbClr val="5D6881"/>
              </a:solidFill>
              <a:ln w="12700" cap="flat" cmpd="sng" algn="ctr">
                <a:solidFill>
                  <a:schemeClr val="accent6">
                    <a:lumMod val="50000"/>
                  </a:schemeClr>
                </a:solidFill>
                <a:prstDash val="solid"/>
                <a:miter lim="800000"/>
              </a:ln>
              <a:effectLst/>
            </c:spPr>
          </c:marker>
          <c:dPt>
            <c:idx val="0"/>
            <c:bubble3D val="0"/>
            <c:extLst>
              <c:ext xmlns:c16="http://schemas.microsoft.com/office/drawing/2014/chart" uri="{C3380CC4-5D6E-409C-BE32-E72D297353CC}">
                <c16:uniqueId val="{00000001-94D7-43C1-BB96-C17105B5C908}"/>
              </c:ext>
            </c:extLst>
          </c:dPt>
          <c:dPt>
            <c:idx val="1"/>
            <c:bubble3D val="0"/>
            <c:extLst>
              <c:ext xmlns:c16="http://schemas.microsoft.com/office/drawing/2014/chart" uri="{C3380CC4-5D6E-409C-BE32-E72D297353CC}">
                <c16:uniqueId val="{00000002-94D7-43C1-BB96-C17105B5C908}"/>
              </c:ext>
            </c:extLst>
          </c:dPt>
          <c:dPt>
            <c:idx val="2"/>
            <c:bubble3D val="0"/>
            <c:extLst>
              <c:ext xmlns:c16="http://schemas.microsoft.com/office/drawing/2014/chart" uri="{C3380CC4-5D6E-409C-BE32-E72D297353CC}">
                <c16:uniqueId val="{00000003-94D7-43C1-BB96-C17105B5C908}"/>
              </c:ext>
            </c:extLst>
          </c:dPt>
          <c:dPt>
            <c:idx val="3"/>
            <c:bubble3D val="0"/>
            <c:extLst>
              <c:ext xmlns:c16="http://schemas.microsoft.com/office/drawing/2014/chart" uri="{C3380CC4-5D6E-409C-BE32-E72D297353CC}">
                <c16:uniqueId val="{00000004-94D7-43C1-BB96-C17105B5C908}"/>
              </c:ext>
            </c:extLst>
          </c:dPt>
          <c:dPt>
            <c:idx val="4"/>
            <c:bubble3D val="0"/>
            <c:extLst>
              <c:ext xmlns:c16="http://schemas.microsoft.com/office/drawing/2014/chart" uri="{C3380CC4-5D6E-409C-BE32-E72D297353CC}">
                <c16:uniqueId val="{00000005-94D7-43C1-BB96-C17105B5C908}"/>
              </c:ext>
            </c:extLst>
          </c:dPt>
          <c:dPt>
            <c:idx val="5"/>
            <c:bubble3D val="0"/>
            <c:extLst>
              <c:ext xmlns:c16="http://schemas.microsoft.com/office/drawing/2014/chart" uri="{C3380CC4-5D6E-409C-BE32-E72D297353CC}">
                <c16:uniqueId val="{00000006-94D7-43C1-BB96-C17105B5C908}"/>
              </c:ext>
            </c:extLst>
          </c:dPt>
          <c:dPt>
            <c:idx val="6"/>
            <c:bubble3D val="0"/>
            <c:extLst>
              <c:ext xmlns:c16="http://schemas.microsoft.com/office/drawing/2014/chart" uri="{C3380CC4-5D6E-409C-BE32-E72D297353CC}">
                <c16:uniqueId val="{00000007-94D7-43C1-BB96-C17105B5C908}"/>
              </c:ext>
            </c:extLst>
          </c:dPt>
          <c:dPt>
            <c:idx val="7"/>
            <c:marker>
              <c:symbol val="circle"/>
              <c:size val="14"/>
            </c:marker>
            <c:bubble3D val="0"/>
            <c:extLst>
              <c:ext xmlns:c16="http://schemas.microsoft.com/office/drawing/2014/chart" uri="{C3380CC4-5D6E-409C-BE32-E72D297353CC}">
                <c16:uniqueId val="{00000008-94D7-43C1-BB96-C17105B5C908}"/>
              </c:ext>
            </c:extLst>
          </c:dPt>
          <c:dLbls>
            <c:dLbl>
              <c:idx val="0"/>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94D7-43C1-BB96-C17105B5C908}"/>
                </c:ext>
              </c:extLst>
            </c:dLbl>
            <c:dLbl>
              <c:idx val="1"/>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94D7-43C1-BB96-C17105B5C908}"/>
                </c:ext>
              </c:extLst>
            </c:dLbl>
            <c:dLbl>
              <c:idx val="2"/>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94D7-43C1-BB96-C17105B5C908}"/>
                </c:ext>
              </c:extLst>
            </c:dLbl>
            <c:dLbl>
              <c:idx val="4"/>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94D7-43C1-BB96-C17105B5C908}"/>
                </c:ext>
              </c:extLst>
            </c:dLbl>
            <c:dLbl>
              <c:idx val="5"/>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94D7-43C1-BB96-C17105B5C908}"/>
                </c:ext>
              </c:extLst>
            </c:dLbl>
            <c:dLbl>
              <c:idx val="6"/>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94D7-43C1-BB96-C17105B5C908}"/>
                </c:ext>
              </c:extLst>
            </c:dLbl>
            <c:dLbl>
              <c:idx val="7"/>
              <c:numFmt formatCode="0.0&quot;%&quot;" sourceLinked="0"/>
              <c:spPr>
                <a:noFill/>
                <a:ln>
                  <a:noFill/>
                </a:ln>
                <a:effectLst/>
              </c:spPr>
              <c:txPr>
                <a:bodyPr wrap="none"/>
                <a:lstStyle/>
                <a:p>
                  <a:pPr>
                    <a:defRPr sz="900" b="1">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94D7-43C1-BB96-C17105B5C908}"/>
                </c:ext>
              </c:extLst>
            </c:dLbl>
            <c:numFmt formatCode="0.0&quot;%&quot;" sourceLinked="0"/>
            <c:spPr>
              <a:noFill/>
              <a:ln>
                <a:noFill/>
              </a:ln>
              <a:effectLst/>
            </c:spPr>
            <c:txPr>
              <a:bodyPr wrap="none"/>
              <a:lstStyle/>
              <a:p>
                <a:pPr>
                  <a:defRPr sz="800" b="0">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Hoja1!$A$3:$A$12</c:f>
              <c:numCache>
                <c:formatCode>General</c:formatCode>
                <c:ptCount val="8"/>
                <c:pt idx="0">
                  <c:v>2018</c:v>
                </c:pt>
                <c:pt idx="1">
                  <c:v>2019</c:v>
                </c:pt>
                <c:pt idx="2">
                  <c:v>2020</c:v>
                </c:pt>
                <c:pt idx="3">
                  <c:v>2021</c:v>
                </c:pt>
                <c:pt idx="4">
                  <c:v>2022</c:v>
                </c:pt>
                <c:pt idx="5">
                  <c:v>2023</c:v>
                </c:pt>
                <c:pt idx="6">
                  <c:v>2024</c:v>
                </c:pt>
                <c:pt idx="7">
                  <c:v>2025</c:v>
                </c:pt>
              </c:numCache>
              <c:extLst/>
            </c:numRef>
          </c:cat>
          <c:val>
            <c:numRef>
              <c:f>Hoja1!$B$2:$B$12</c:f>
              <c:numCache>
                <c:formatCode>General</c:formatCode>
                <c:ptCount val="8"/>
                <c:pt idx="0">
                  <c:v>48.9</c:v>
                </c:pt>
                <c:pt idx="1">
                  <c:v>38.5</c:v>
                </c:pt>
                <c:pt idx="2">
                  <c:v>38</c:v>
                </c:pt>
                <c:pt idx="3">
                  <c:v>37.700000000000003</c:v>
                </c:pt>
                <c:pt idx="4">
                  <c:v>37.200000000000003</c:v>
                </c:pt>
                <c:pt idx="5">
                  <c:v>36.6</c:v>
                </c:pt>
                <c:pt idx="6">
                  <c:v>38.4</c:v>
                </c:pt>
                <c:pt idx="7">
                  <c:v>41.1</c:v>
                </c:pt>
              </c:numCache>
              <c:extLst/>
            </c:numRef>
          </c:val>
          <c:smooth val="0"/>
          <c:extLst>
            <c:ext xmlns:c16="http://schemas.microsoft.com/office/drawing/2014/chart" uri="{C3380CC4-5D6E-409C-BE32-E72D297353CC}">
              <c16:uniqueId val="{0000000A-94D7-43C1-BB96-C17105B5C908}"/>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10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0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5.7311287639622566E-3"/>
          <c:y val="0"/>
          <c:w val="0.93966916149454782"/>
          <c:h val="0.82376991771807284"/>
        </c:manualLayout>
      </c:layout>
      <c:lineChart>
        <c:grouping val="standard"/>
        <c:varyColors val="0"/>
        <c:ser>
          <c:idx val="0"/>
          <c:order val="0"/>
          <c:tx>
            <c:strRef>
              <c:f>Hoja1!$B$1</c:f>
              <c:strCache>
                <c:ptCount val="1"/>
                <c:pt idx="0">
                  <c:v>movil</c:v>
                </c:pt>
              </c:strCache>
            </c:strRef>
          </c:tx>
          <c:spPr>
            <a:ln w="19050" cap="flat" cmpd="sng" algn="ctr">
              <a:solidFill>
                <a:schemeClr val="accent4">
                  <a:lumMod val="90000"/>
                  <a:lumOff val="10000"/>
                </a:schemeClr>
              </a:solidFill>
              <a:prstDash val="solid"/>
              <a:miter lim="800000"/>
            </a:ln>
            <a:effectLst/>
          </c:spPr>
          <c:marker>
            <c:symbol val="circle"/>
            <c:size val="11"/>
            <c:spPr>
              <a:solidFill>
                <a:srgbClr val="5D6881"/>
              </a:solidFill>
              <a:ln w="12700" cap="flat" cmpd="sng" algn="ctr">
                <a:solidFill>
                  <a:schemeClr val="accent6">
                    <a:lumMod val="50000"/>
                  </a:schemeClr>
                </a:solidFill>
                <a:prstDash val="solid"/>
                <a:miter lim="800000"/>
              </a:ln>
              <a:effectLst/>
            </c:spPr>
          </c:marker>
          <c:dPt>
            <c:idx val="0"/>
            <c:bubble3D val="0"/>
            <c:extLst>
              <c:ext xmlns:c16="http://schemas.microsoft.com/office/drawing/2014/chart" uri="{C3380CC4-5D6E-409C-BE32-E72D297353CC}">
                <c16:uniqueId val="{00000001-94D7-43C1-BB96-C17105B5C908}"/>
              </c:ext>
            </c:extLst>
          </c:dPt>
          <c:dPt>
            <c:idx val="1"/>
            <c:bubble3D val="0"/>
            <c:extLst>
              <c:ext xmlns:c16="http://schemas.microsoft.com/office/drawing/2014/chart" uri="{C3380CC4-5D6E-409C-BE32-E72D297353CC}">
                <c16:uniqueId val="{00000002-94D7-43C1-BB96-C17105B5C908}"/>
              </c:ext>
            </c:extLst>
          </c:dPt>
          <c:dPt>
            <c:idx val="2"/>
            <c:bubble3D val="0"/>
            <c:extLst>
              <c:ext xmlns:c16="http://schemas.microsoft.com/office/drawing/2014/chart" uri="{C3380CC4-5D6E-409C-BE32-E72D297353CC}">
                <c16:uniqueId val="{00000003-94D7-43C1-BB96-C17105B5C908}"/>
              </c:ext>
            </c:extLst>
          </c:dPt>
          <c:dPt>
            <c:idx val="3"/>
            <c:bubble3D val="0"/>
            <c:extLst>
              <c:ext xmlns:c16="http://schemas.microsoft.com/office/drawing/2014/chart" uri="{C3380CC4-5D6E-409C-BE32-E72D297353CC}">
                <c16:uniqueId val="{00000004-94D7-43C1-BB96-C17105B5C908}"/>
              </c:ext>
            </c:extLst>
          </c:dPt>
          <c:dPt>
            <c:idx val="4"/>
            <c:bubble3D val="0"/>
            <c:extLst>
              <c:ext xmlns:c16="http://schemas.microsoft.com/office/drawing/2014/chart" uri="{C3380CC4-5D6E-409C-BE32-E72D297353CC}">
                <c16:uniqueId val="{00000005-94D7-43C1-BB96-C17105B5C908}"/>
              </c:ext>
            </c:extLst>
          </c:dPt>
          <c:dPt>
            <c:idx val="5"/>
            <c:bubble3D val="0"/>
            <c:extLst>
              <c:ext xmlns:c16="http://schemas.microsoft.com/office/drawing/2014/chart" uri="{C3380CC4-5D6E-409C-BE32-E72D297353CC}">
                <c16:uniqueId val="{00000006-94D7-43C1-BB96-C17105B5C908}"/>
              </c:ext>
            </c:extLst>
          </c:dPt>
          <c:dPt>
            <c:idx val="6"/>
            <c:bubble3D val="0"/>
            <c:extLst>
              <c:ext xmlns:c16="http://schemas.microsoft.com/office/drawing/2014/chart" uri="{C3380CC4-5D6E-409C-BE32-E72D297353CC}">
                <c16:uniqueId val="{00000007-94D7-43C1-BB96-C17105B5C908}"/>
              </c:ext>
            </c:extLst>
          </c:dPt>
          <c:dPt>
            <c:idx val="7"/>
            <c:marker>
              <c:symbol val="circle"/>
              <c:size val="14"/>
            </c:marker>
            <c:bubble3D val="0"/>
            <c:extLst>
              <c:ext xmlns:c16="http://schemas.microsoft.com/office/drawing/2014/chart" uri="{C3380CC4-5D6E-409C-BE32-E72D297353CC}">
                <c16:uniqueId val="{00000008-94D7-43C1-BB96-C17105B5C908}"/>
              </c:ext>
            </c:extLst>
          </c:dPt>
          <c:dLbls>
            <c:dLbl>
              <c:idx val="0"/>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94D7-43C1-BB96-C17105B5C908}"/>
                </c:ext>
              </c:extLst>
            </c:dLbl>
            <c:dLbl>
              <c:idx val="1"/>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94D7-43C1-BB96-C17105B5C908}"/>
                </c:ext>
              </c:extLst>
            </c:dLbl>
            <c:dLbl>
              <c:idx val="2"/>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94D7-43C1-BB96-C17105B5C908}"/>
                </c:ext>
              </c:extLst>
            </c:dLbl>
            <c:dLbl>
              <c:idx val="4"/>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94D7-43C1-BB96-C17105B5C908}"/>
                </c:ext>
              </c:extLst>
            </c:dLbl>
            <c:dLbl>
              <c:idx val="5"/>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94D7-43C1-BB96-C17105B5C908}"/>
                </c:ext>
              </c:extLst>
            </c:dLbl>
            <c:dLbl>
              <c:idx val="6"/>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94D7-43C1-BB96-C17105B5C908}"/>
                </c:ext>
              </c:extLst>
            </c:dLbl>
            <c:dLbl>
              <c:idx val="7"/>
              <c:numFmt formatCode="0.0&quot;%&quot;" sourceLinked="0"/>
              <c:spPr>
                <a:noFill/>
                <a:ln>
                  <a:noFill/>
                </a:ln>
                <a:effectLst/>
              </c:spPr>
              <c:txPr>
                <a:bodyPr wrap="none"/>
                <a:lstStyle/>
                <a:p>
                  <a:pPr>
                    <a:defRPr sz="900" b="1">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94D7-43C1-BB96-C17105B5C908}"/>
                </c:ext>
              </c:extLst>
            </c:dLbl>
            <c:numFmt formatCode="0.0&quot;%&quot;" sourceLinked="0"/>
            <c:spPr>
              <a:noFill/>
              <a:ln>
                <a:noFill/>
              </a:ln>
              <a:effectLst/>
            </c:spPr>
            <c:txPr>
              <a:bodyPr wrap="none"/>
              <a:lstStyle/>
              <a:p>
                <a:pPr>
                  <a:defRPr sz="800" b="0">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Hoja1!$A$3:$A$12</c:f>
              <c:numCache>
                <c:formatCode>General</c:formatCode>
                <c:ptCount val="8"/>
                <c:pt idx="0">
                  <c:v>2018</c:v>
                </c:pt>
                <c:pt idx="1">
                  <c:v>2019</c:v>
                </c:pt>
                <c:pt idx="2">
                  <c:v>2020</c:v>
                </c:pt>
                <c:pt idx="3">
                  <c:v>2021</c:v>
                </c:pt>
                <c:pt idx="4">
                  <c:v>2022</c:v>
                </c:pt>
                <c:pt idx="5">
                  <c:v>2023</c:v>
                </c:pt>
                <c:pt idx="6">
                  <c:v>2024</c:v>
                </c:pt>
                <c:pt idx="7">
                  <c:v>2025</c:v>
                </c:pt>
              </c:numCache>
              <c:extLst/>
            </c:numRef>
          </c:cat>
          <c:val>
            <c:numRef>
              <c:f>Hoja1!$B$2:$B$12</c:f>
              <c:numCache>
                <c:formatCode>General</c:formatCode>
                <c:ptCount val="8"/>
                <c:pt idx="0">
                  <c:v>31.4</c:v>
                </c:pt>
                <c:pt idx="1">
                  <c:v>63</c:v>
                </c:pt>
                <c:pt idx="2">
                  <c:v>70.3</c:v>
                </c:pt>
                <c:pt idx="3">
                  <c:v>71.3</c:v>
                </c:pt>
                <c:pt idx="4">
                  <c:v>72.7</c:v>
                </c:pt>
                <c:pt idx="5">
                  <c:v>73.7</c:v>
                </c:pt>
                <c:pt idx="6">
                  <c:v>75.400000000000006</c:v>
                </c:pt>
                <c:pt idx="7">
                  <c:v>76.2</c:v>
                </c:pt>
              </c:numCache>
              <c:extLst/>
            </c:numRef>
          </c:val>
          <c:smooth val="0"/>
          <c:extLst>
            <c:ext xmlns:c16="http://schemas.microsoft.com/office/drawing/2014/chart" uri="{C3380CC4-5D6E-409C-BE32-E72D297353CC}">
              <c16:uniqueId val="{0000000A-94D7-43C1-BB96-C17105B5C908}"/>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10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0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5.7311287639622566E-3"/>
          <c:y val="0"/>
          <c:w val="0.93966916149454782"/>
          <c:h val="0.82376991771807284"/>
        </c:manualLayout>
      </c:layout>
      <c:lineChart>
        <c:grouping val="standard"/>
        <c:varyColors val="0"/>
        <c:ser>
          <c:idx val="0"/>
          <c:order val="0"/>
          <c:tx>
            <c:strRef>
              <c:f>Hoja1!$B$1</c:f>
              <c:strCache>
                <c:ptCount val="1"/>
                <c:pt idx="0">
                  <c:v>movil</c:v>
                </c:pt>
              </c:strCache>
            </c:strRef>
          </c:tx>
          <c:spPr>
            <a:ln w="19050" cap="flat" cmpd="sng" algn="ctr">
              <a:solidFill>
                <a:schemeClr val="accent4">
                  <a:lumMod val="90000"/>
                  <a:lumOff val="10000"/>
                </a:schemeClr>
              </a:solidFill>
              <a:prstDash val="solid"/>
              <a:miter lim="800000"/>
            </a:ln>
            <a:effectLst/>
          </c:spPr>
          <c:marker>
            <c:symbol val="circle"/>
            <c:size val="11"/>
            <c:spPr>
              <a:solidFill>
                <a:srgbClr val="5D6881"/>
              </a:solidFill>
              <a:ln w="12700" cap="flat" cmpd="sng" algn="ctr">
                <a:solidFill>
                  <a:schemeClr val="accent6">
                    <a:lumMod val="50000"/>
                  </a:schemeClr>
                </a:solidFill>
                <a:prstDash val="solid"/>
                <a:miter lim="800000"/>
              </a:ln>
              <a:effectLst/>
            </c:spPr>
          </c:marker>
          <c:dPt>
            <c:idx val="0"/>
            <c:bubble3D val="0"/>
            <c:extLst>
              <c:ext xmlns:c16="http://schemas.microsoft.com/office/drawing/2014/chart" uri="{C3380CC4-5D6E-409C-BE32-E72D297353CC}">
                <c16:uniqueId val="{00000000-39B3-4E9C-A6BF-CE4B0082E4BC}"/>
              </c:ext>
            </c:extLst>
          </c:dPt>
          <c:dPt>
            <c:idx val="1"/>
            <c:bubble3D val="0"/>
            <c:extLst>
              <c:ext xmlns:c16="http://schemas.microsoft.com/office/drawing/2014/chart" uri="{C3380CC4-5D6E-409C-BE32-E72D297353CC}">
                <c16:uniqueId val="{00000001-39B3-4E9C-A6BF-CE4B0082E4BC}"/>
              </c:ext>
            </c:extLst>
          </c:dPt>
          <c:dPt>
            <c:idx val="2"/>
            <c:bubble3D val="0"/>
            <c:extLst>
              <c:ext xmlns:c16="http://schemas.microsoft.com/office/drawing/2014/chart" uri="{C3380CC4-5D6E-409C-BE32-E72D297353CC}">
                <c16:uniqueId val="{00000002-39B3-4E9C-A6BF-CE4B0082E4BC}"/>
              </c:ext>
            </c:extLst>
          </c:dPt>
          <c:dPt>
            <c:idx val="3"/>
            <c:bubble3D val="0"/>
            <c:extLst>
              <c:ext xmlns:c16="http://schemas.microsoft.com/office/drawing/2014/chart" uri="{C3380CC4-5D6E-409C-BE32-E72D297353CC}">
                <c16:uniqueId val="{00000003-39B3-4E9C-A6BF-CE4B0082E4BC}"/>
              </c:ext>
            </c:extLst>
          </c:dPt>
          <c:dPt>
            <c:idx val="4"/>
            <c:bubble3D val="0"/>
            <c:extLst>
              <c:ext xmlns:c16="http://schemas.microsoft.com/office/drawing/2014/chart" uri="{C3380CC4-5D6E-409C-BE32-E72D297353CC}">
                <c16:uniqueId val="{00000004-39B3-4E9C-A6BF-CE4B0082E4BC}"/>
              </c:ext>
            </c:extLst>
          </c:dPt>
          <c:dPt>
            <c:idx val="5"/>
            <c:bubble3D val="0"/>
            <c:extLst>
              <c:ext xmlns:c16="http://schemas.microsoft.com/office/drawing/2014/chart" uri="{C3380CC4-5D6E-409C-BE32-E72D297353CC}">
                <c16:uniqueId val="{00000005-39B3-4E9C-A6BF-CE4B0082E4BC}"/>
              </c:ext>
            </c:extLst>
          </c:dPt>
          <c:dPt>
            <c:idx val="6"/>
            <c:bubble3D val="0"/>
            <c:extLst>
              <c:ext xmlns:c16="http://schemas.microsoft.com/office/drawing/2014/chart" uri="{C3380CC4-5D6E-409C-BE32-E72D297353CC}">
                <c16:uniqueId val="{00000006-39B3-4E9C-A6BF-CE4B0082E4BC}"/>
              </c:ext>
            </c:extLst>
          </c:dPt>
          <c:dPt>
            <c:idx val="7"/>
            <c:marker>
              <c:symbol val="circle"/>
              <c:size val="14"/>
            </c:marker>
            <c:bubble3D val="0"/>
            <c:extLst>
              <c:ext xmlns:c16="http://schemas.microsoft.com/office/drawing/2014/chart" uri="{C3380CC4-5D6E-409C-BE32-E72D297353CC}">
                <c16:uniqueId val="{00000007-39B3-4E9C-A6BF-CE4B0082E4BC}"/>
              </c:ext>
            </c:extLst>
          </c:dPt>
          <c:dLbls>
            <c:dLbl>
              <c:idx val="0"/>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39B3-4E9C-A6BF-CE4B0082E4BC}"/>
                </c:ext>
              </c:extLst>
            </c:dLbl>
            <c:dLbl>
              <c:idx val="1"/>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39B3-4E9C-A6BF-CE4B0082E4BC}"/>
                </c:ext>
              </c:extLst>
            </c:dLbl>
            <c:dLbl>
              <c:idx val="2"/>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39B3-4E9C-A6BF-CE4B0082E4BC}"/>
                </c:ext>
              </c:extLst>
            </c:dLbl>
            <c:dLbl>
              <c:idx val="4"/>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39B3-4E9C-A6BF-CE4B0082E4BC}"/>
                </c:ext>
              </c:extLst>
            </c:dLbl>
            <c:dLbl>
              <c:idx val="5"/>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39B3-4E9C-A6BF-CE4B0082E4BC}"/>
                </c:ext>
              </c:extLst>
            </c:dLbl>
            <c:dLbl>
              <c:idx val="6"/>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39B3-4E9C-A6BF-CE4B0082E4BC}"/>
                </c:ext>
              </c:extLst>
            </c:dLbl>
            <c:dLbl>
              <c:idx val="7"/>
              <c:numFmt formatCode="0.0&quot;%&quot;" sourceLinked="0"/>
              <c:spPr>
                <a:noFill/>
                <a:ln>
                  <a:noFill/>
                </a:ln>
                <a:effectLst/>
              </c:spPr>
              <c:txPr>
                <a:bodyPr wrap="none"/>
                <a:lstStyle/>
                <a:p>
                  <a:pPr>
                    <a:defRPr sz="900" b="1">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39B3-4E9C-A6BF-CE4B0082E4BC}"/>
                </c:ext>
              </c:extLst>
            </c:dLbl>
            <c:numFmt formatCode="0.0&quot;%&quot;" sourceLinked="0"/>
            <c:spPr>
              <a:noFill/>
              <a:ln>
                <a:noFill/>
              </a:ln>
              <a:effectLst/>
            </c:spPr>
            <c:txPr>
              <a:bodyPr wrap="none"/>
              <a:lstStyle/>
              <a:p>
                <a:pPr>
                  <a:defRPr sz="800" b="0">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Hoja1!$A$3:$A$12</c:f>
              <c:numCache>
                <c:formatCode>General</c:formatCode>
                <c:ptCount val="8"/>
                <c:pt idx="0">
                  <c:v>2018</c:v>
                </c:pt>
                <c:pt idx="1">
                  <c:v>2019</c:v>
                </c:pt>
                <c:pt idx="2">
                  <c:v>2020</c:v>
                </c:pt>
                <c:pt idx="3">
                  <c:v>2021</c:v>
                </c:pt>
                <c:pt idx="4">
                  <c:v>2022</c:v>
                </c:pt>
                <c:pt idx="5">
                  <c:v>2023</c:v>
                </c:pt>
                <c:pt idx="6">
                  <c:v>2024</c:v>
                </c:pt>
                <c:pt idx="7">
                  <c:v>2025</c:v>
                </c:pt>
              </c:numCache>
              <c:extLst/>
            </c:numRef>
          </c:cat>
          <c:val>
            <c:numRef>
              <c:f>Hoja1!$B$2:$B$12</c:f>
              <c:numCache>
                <c:formatCode>General</c:formatCode>
                <c:ptCount val="8"/>
                <c:pt idx="0">
                  <c:v>9.6999999999999993</c:v>
                </c:pt>
                <c:pt idx="1">
                  <c:v>10.8</c:v>
                </c:pt>
                <c:pt idx="2">
                  <c:v>12.3</c:v>
                </c:pt>
                <c:pt idx="3">
                  <c:v>12.4</c:v>
                </c:pt>
                <c:pt idx="4">
                  <c:v>12.7</c:v>
                </c:pt>
                <c:pt idx="5">
                  <c:v>12.2</c:v>
                </c:pt>
                <c:pt idx="6">
                  <c:v>14.4</c:v>
                </c:pt>
                <c:pt idx="7">
                  <c:v>17.399999999999999</c:v>
                </c:pt>
              </c:numCache>
              <c:extLst/>
            </c:numRef>
          </c:val>
          <c:smooth val="0"/>
          <c:extLst>
            <c:ext xmlns:c16="http://schemas.microsoft.com/office/drawing/2014/chart" uri="{C3380CC4-5D6E-409C-BE32-E72D297353CC}">
              <c16:uniqueId val="{00000008-39B3-4E9C-A6BF-CE4B0082E4BC}"/>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10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0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5.7311287639622566E-3"/>
          <c:y val="0"/>
          <c:w val="0.93966916149454782"/>
          <c:h val="0.82376991771807284"/>
        </c:manualLayout>
      </c:layout>
      <c:lineChart>
        <c:grouping val="standard"/>
        <c:varyColors val="0"/>
        <c:ser>
          <c:idx val="0"/>
          <c:order val="0"/>
          <c:tx>
            <c:strRef>
              <c:f>Hoja1!$B$1</c:f>
              <c:strCache>
                <c:ptCount val="1"/>
                <c:pt idx="0">
                  <c:v>movil</c:v>
                </c:pt>
              </c:strCache>
            </c:strRef>
          </c:tx>
          <c:spPr>
            <a:ln w="19050" cap="flat" cmpd="sng" algn="ctr">
              <a:solidFill>
                <a:schemeClr val="accent4">
                  <a:lumMod val="90000"/>
                  <a:lumOff val="10000"/>
                </a:schemeClr>
              </a:solidFill>
              <a:prstDash val="solid"/>
              <a:miter lim="800000"/>
            </a:ln>
            <a:effectLst/>
          </c:spPr>
          <c:marker>
            <c:symbol val="circle"/>
            <c:size val="11"/>
            <c:spPr>
              <a:solidFill>
                <a:srgbClr val="5D6881"/>
              </a:solidFill>
              <a:ln w="12700" cap="flat" cmpd="sng" algn="ctr">
                <a:solidFill>
                  <a:schemeClr val="accent6">
                    <a:lumMod val="50000"/>
                  </a:schemeClr>
                </a:solidFill>
                <a:prstDash val="solid"/>
                <a:miter lim="800000"/>
              </a:ln>
              <a:effectLst/>
            </c:spPr>
          </c:marker>
          <c:dPt>
            <c:idx val="0"/>
            <c:bubble3D val="0"/>
            <c:extLst>
              <c:ext xmlns:c16="http://schemas.microsoft.com/office/drawing/2014/chart" uri="{C3380CC4-5D6E-409C-BE32-E72D297353CC}">
                <c16:uniqueId val="{00000000-BAA7-4767-8D50-A99E7882C1C6}"/>
              </c:ext>
            </c:extLst>
          </c:dPt>
          <c:dPt>
            <c:idx val="1"/>
            <c:bubble3D val="0"/>
            <c:extLst>
              <c:ext xmlns:c16="http://schemas.microsoft.com/office/drawing/2014/chart" uri="{C3380CC4-5D6E-409C-BE32-E72D297353CC}">
                <c16:uniqueId val="{00000001-BAA7-4767-8D50-A99E7882C1C6}"/>
              </c:ext>
            </c:extLst>
          </c:dPt>
          <c:dPt>
            <c:idx val="2"/>
            <c:bubble3D val="0"/>
            <c:extLst>
              <c:ext xmlns:c16="http://schemas.microsoft.com/office/drawing/2014/chart" uri="{C3380CC4-5D6E-409C-BE32-E72D297353CC}">
                <c16:uniqueId val="{00000002-BAA7-4767-8D50-A99E7882C1C6}"/>
              </c:ext>
            </c:extLst>
          </c:dPt>
          <c:dPt>
            <c:idx val="3"/>
            <c:bubble3D val="0"/>
            <c:extLst>
              <c:ext xmlns:c16="http://schemas.microsoft.com/office/drawing/2014/chart" uri="{C3380CC4-5D6E-409C-BE32-E72D297353CC}">
                <c16:uniqueId val="{00000003-BAA7-4767-8D50-A99E7882C1C6}"/>
              </c:ext>
            </c:extLst>
          </c:dPt>
          <c:dPt>
            <c:idx val="4"/>
            <c:bubble3D val="0"/>
            <c:extLst>
              <c:ext xmlns:c16="http://schemas.microsoft.com/office/drawing/2014/chart" uri="{C3380CC4-5D6E-409C-BE32-E72D297353CC}">
                <c16:uniqueId val="{00000004-BAA7-4767-8D50-A99E7882C1C6}"/>
              </c:ext>
            </c:extLst>
          </c:dPt>
          <c:dPt>
            <c:idx val="5"/>
            <c:bubble3D val="0"/>
            <c:extLst>
              <c:ext xmlns:c16="http://schemas.microsoft.com/office/drawing/2014/chart" uri="{C3380CC4-5D6E-409C-BE32-E72D297353CC}">
                <c16:uniqueId val="{00000005-BAA7-4767-8D50-A99E7882C1C6}"/>
              </c:ext>
            </c:extLst>
          </c:dPt>
          <c:dPt>
            <c:idx val="6"/>
            <c:bubble3D val="0"/>
            <c:extLst>
              <c:ext xmlns:c16="http://schemas.microsoft.com/office/drawing/2014/chart" uri="{C3380CC4-5D6E-409C-BE32-E72D297353CC}">
                <c16:uniqueId val="{00000006-BAA7-4767-8D50-A99E7882C1C6}"/>
              </c:ext>
            </c:extLst>
          </c:dPt>
          <c:dPt>
            <c:idx val="7"/>
            <c:marker>
              <c:symbol val="circle"/>
              <c:size val="14"/>
            </c:marker>
            <c:bubble3D val="0"/>
            <c:extLst>
              <c:ext xmlns:c16="http://schemas.microsoft.com/office/drawing/2014/chart" uri="{C3380CC4-5D6E-409C-BE32-E72D297353CC}">
                <c16:uniqueId val="{00000007-BAA7-4767-8D50-A99E7882C1C6}"/>
              </c:ext>
            </c:extLst>
          </c:dPt>
          <c:dLbls>
            <c:dLbl>
              <c:idx val="0"/>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BAA7-4767-8D50-A99E7882C1C6}"/>
                </c:ext>
              </c:extLst>
            </c:dLbl>
            <c:dLbl>
              <c:idx val="1"/>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BAA7-4767-8D50-A99E7882C1C6}"/>
                </c:ext>
              </c:extLst>
            </c:dLbl>
            <c:dLbl>
              <c:idx val="2"/>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BAA7-4767-8D50-A99E7882C1C6}"/>
                </c:ext>
              </c:extLst>
            </c:dLbl>
            <c:dLbl>
              <c:idx val="4"/>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BAA7-4767-8D50-A99E7882C1C6}"/>
                </c:ext>
              </c:extLst>
            </c:dLbl>
            <c:dLbl>
              <c:idx val="5"/>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BAA7-4767-8D50-A99E7882C1C6}"/>
                </c:ext>
              </c:extLst>
            </c:dLbl>
            <c:dLbl>
              <c:idx val="6"/>
              <c:numFmt formatCode="0.0&quot;%&quot;" sourceLinked="0"/>
              <c:spPr>
                <a:noFill/>
                <a:ln>
                  <a:noFill/>
                </a:ln>
                <a:effectLst/>
              </c:spPr>
              <c:txPr>
                <a:bodyPr wrap="none" anchorCtr="0"/>
                <a:lstStyle/>
                <a:p>
                  <a:pPr algn="ctr" rtl="0">
                    <a:defRPr lang="en-US" sz="800" b="0" i="0" u="none" strike="noStrike" kern="1200" baseline="0">
                      <a:solidFill>
                        <a:schemeClr val="tx1"/>
                      </a:solidFill>
                      <a:latin typeface="Segoe UI" panose="020B0502040204020203" pitchFamily="34" charset="0"/>
                      <a:ea typeface="Verdana" panose="020B0604030504040204"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BAA7-4767-8D50-A99E7882C1C6}"/>
                </c:ext>
              </c:extLst>
            </c:dLbl>
            <c:dLbl>
              <c:idx val="7"/>
              <c:numFmt formatCode="0.0&quot;%&quot;" sourceLinked="0"/>
              <c:spPr>
                <a:noFill/>
                <a:ln>
                  <a:noFill/>
                </a:ln>
                <a:effectLst/>
              </c:spPr>
              <c:txPr>
                <a:bodyPr wrap="none"/>
                <a:lstStyle/>
                <a:p>
                  <a:pPr>
                    <a:defRPr sz="900" b="1">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BAA7-4767-8D50-A99E7882C1C6}"/>
                </c:ext>
              </c:extLst>
            </c:dLbl>
            <c:numFmt formatCode="0.0&quot;%&quot;" sourceLinked="0"/>
            <c:spPr>
              <a:noFill/>
              <a:ln>
                <a:noFill/>
              </a:ln>
              <a:effectLst/>
            </c:spPr>
            <c:txPr>
              <a:bodyPr wrap="none"/>
              <a:lstStyle/>
              <a:p>
                <a:pPr>
                  <a:defRPr sz="800" b="0">
                    <a:solidFill>
                      <a:schemeClr val="tx1"/>
                    </a:solidFill>
                    <a:latin typeface="Segoe UI" panose="020B0502040204020203" pitchFamily="34" charset="0"/>
                    <a:cs typeface="Segoe UI" panose="020B0502040204020203"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Hoja1!$A$3:$A$12</c:f>
              <c:numCache>
                <c:formatCode>General</c:formatCode>
                <c:ptCount val="8"/>
                <c:pt idx="0">
                  <c:v>2018</c:v>
                </c:pt>
                <c:pt idx="1">
                  <c:v>2019</c:v>
                </c:pt>
                <c:pt idx="2">
                  <c:v>2020</c:v>
                </c:pt>
                <c:pt idx="3">
                  <c:v>2021</c:v>
                </c:pt>
                <c:pt idx="4">
                  <c:v>2022</c:v>
                </c:pt>
                <c:pt idx="5">
                  <c:v>2023</c:v>
                </c:pt>
                <c:pt idx="6">
                  <c:v>2024</c:v>
                </c:pt>
                <c:pt idx="7">
                  <c:v>2025</c:v>
                </c:pt>
              </c:numCache>
              <c:extLst/>
            </c:numRef>
          </c:cat>
          <c:val>
            <c:numRef>
              <c:f>Hoja1!$B$2:$B$12</c:f>
              <c:numCache>
                <c:formatCode>General</c:formatCode>
                <c:ptCount val="8"/>
                <c:pt idx="0">
                  <c:v>27.9</c:v>
                </c:pt>
                <c:pt idx="1">
                  <c:v>22</c:v>
                </c:pt>
                <c:pt idx="2">
                  <c:v>21.4</c:v>
                </c:pt>
                <c:pt idx="3">
                  <c:v>20.399999999999999</c:v>
                </c:pt>
                <c:pt idx="4">
                  <c:v>21.8</c:v>
                </c:pt>
                <c:pt idx="5">
                  <c:v>21.4</c:v>
                </c:pt>
                <c:pt idx="6">
                  <c:v>20.6</c:v>
                </c:pt>
                <c:pt idx="7">
                  <c:v>23</c:v>
                </c:pt>
              </c:numCache>
              <c:extLst/>
            </c:numRef>
          </c:val>
          <c:smooth val="0"/>
          <c:extLst>
            <c:ext xmlns:c16="http://schemas.microsoft.com/office/drawing/2014/chart" uri="{C3380CC4-5D6E-409C-BE32-E72D297353CC}">
              <c16:uniqueId val="{00000008-BAA7-4767-8D50-A99E7882C1C6}"/>
            </c:ext>
          </c:extLst>
        </c:ser>
        <c:dLbls>
          <c:showLegendKey val="0"/>
          <c:showVal val="0"/>
          <c:showCatName val="0"/>
          <c:showSerName val="0"/>
          <c:showPercent val="0"/>
          <c:showBubbleSize val="0"/>
        </c:dLbls>
        <c:marker val="1"/>
        <c:smooth val="0"/>
        <c:axId val="104561664"/>
        <c:axId val="104563456"/>
      </c:lineChart>
      <c:catAx>
        <c:axId val="104561664"/>
        <c:scaling>
          <c:orientation val="minMax"/>
        </c:scaling>
        <c:delete val="0"/>
        <c:axPos val="b"/>
        <c:numFmt formatCode="General" sourceLinked="1"/>
        <c:majorTickMark val="out"/>
        <c:minorTickMark val="none"/>
        <c:tickLblPos val="nextTo"/>
        <c:txPr>
          <a:bodyPr/>
          <a:lstStyle/>
          <a:p>
            <a:pPr>
              <a:defRPr sz="1000">
                <a:latin typeface="Segoe UI" panose="020B0502040204020203" pitchFamily="34" charset="0"/>
                <a:cs typeface="Segoe UI" panose="020B0502040204020203" pitchFamily="34" charset="0"/>
              </a:defRPr>
            </a:pPr>
            <a:endParaRPr lang="es-ES"/>
          </a:p>
        </c:txPr>
        <c:crossAx val="104563456"/>
        <c:crosses val="autoZero"/>
        <c:auto val="1"/>
        <c:lblAlgn val="ctr"/>
        <c:lblOffset val="100"/>
        <c:noMultiLvlLbl val="0"/>
      </c:catAx>
      <c:valAx>
        <c:axId val="104563456"/>
        <c:scaling>
          <c:orientation val="minMax"/>
          <c:max val="100"/>
          <c:min val="0"/>
        </c:scaling>
        <c:delete val="1"/>
        <c:axPos val="l"/>
        <c:numFmt formatCode="0&quot;%&quot;" sourceLinked="0"/>
        <c:majorTickMark val="out"/>
        <c:minorTickMark val="none"/>
        <c:tickLblPos val="nextTo"/>
        <c:crossAx val="104561664"/>
        <c:crosses val="autoZero"/>
        <c:crossBetween val="between"/>
      </c:valAx>
    </c:plotArea>
    <c:plotVisOnly val="1"/>
    <c:dispBlanksAs val="gap"/>
    <c:showDLblsOverMax val="0"/>
  </c:chart>
  <c:txPr>
    <a:bodyPr/>
    <a:lstStyle/>
    <a:p>
      <a:pPr>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s-ES"/>
    </a:p>
  </c:txPr>
  <c:externalData r:id="rId1">
    <c:autoUpdate val="0"/>
  </c:externalData>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colors10.xml><?xml version="1.0" encoding="utf-8"?>
<cs:colorStyle xmlns:cs="http://schemas.microsoft.com/office/drawing/2012/chartStyle" xmlns:a="http://schemas.openxmlformats.org/drawingml/2006/main" meth="withinLinearReversed" id="26">
  <a:schemeClr val="accent6"/>
</cs:colorStyle>
</file>

<file path=ppt/charts/colors11.xml><?xml version="1.0" encoding="utf-8"?>
<cs:colorStyle xmlns:cs="http://schemas.microsoft.com/office/drawing/2012/chartStyle" xmlns:a="http://schemas.openxmlformats.org/drawingml/2006/main" meth="withinLinearReversed" id="26">
  <a:schemeClr val="accent6"/>
</cs:colorStyle>
</file>

<file path=ppt/charts/colors12.xml><?xml version="1.0" encoding="utf-8"?>
<cs:colorStyle xmlns:cs="http://schemas.microsoft.com/office/drawing/2012/chartStyle" xmlns:a="http://schemas.openxmlformats.org/drawingml/2006/main" meth="withinLinearReversed" id="26">
  <a:schemeClr val="accent6"/>
</cs:colorStyle>
</file>

<file path=ppt/charts/colors13.xml><?xml version="1.0" encoding="utf-8"?>
<cs:colorStyle xmlns:cs="http://schemas.microsoft.com/office/drawing/2012/chartStyle" xmlns:a="http://schemas.openxmlformats.org/drawingml/2006/main" meth="withinLinearReversed" id="26">
  <a:schemeClr val="accent6"/>
</cs:colorStyle>
</file>

<file path=ppt/charts/colors14.xml><?xml version="1.0" encoding="utf-8"?>
<cs:colorStyle xmlns:cs="http://schemas.microsoft.com/office/drawing/2012/chartStyle" xmlns:a="http://schemas.openxmlformats.org/drawingml/2006/main" meth="withinLinearReversed" id="26">
  <a:schemeClr val="accent6"/>
</cs:colorStyle>
</file>

<file path=ppt/charts/colors15.xml><?xml version="1.0" encoding="utf-8"?>
<cs:colorStyle xmlns:cs="http://schemas.microsoft.com/office/drawing/2012/chartStyle" xmlns:a="http://schemas.openxmlformats.org/drawingml/2006/main" meth="withinLinearReversed" id="26">
  <a:schemeClr val="accent6"/>
</cs:colorStyle>
</file>

<file path=ppt/charts/colors16.xml><?xml version="1.0" encoding="utf-8"?>
<cs:colorStyle xmlns:cs="http://schemas.microsoft.com/office/drawing/2012/chartStyle" xmlns:a="http://schemas.openxmlformats.org/drawingml/2006/main" meth="withinLinearReversed" id="26">
  <a:schemeClr val="accent6"/>
</cs:colorStyle>
</file>

<file path=ppt/charts/colors17.xml><?xml version="1.0" encoding="utf-8"?>
<cs:colorStyle xmlns:cs="http://schemas.microsoft.com/office/drawing/2012/chartStyle" xmlns:a="http://schemas.openxmlformats.org/drawingml/2006/main" meth="withinLinearReversed" id="26">
  <a:schemeClr val="accent6"/>
</cs:colorStyle>
</file>

<file path=ppt/charts/colors18.xml><?xml version="1.0" encoding="utf-8"?>
<cs:colorStyle xmlns:cs="http://schemas.microsoft.com/office/drawing/2012/chartStyle" xmlns:a="http://schemas.openxmlformats.org/drawingml/2006/main" meth="withinLinearReversed" id="26">
  <a:schemeClr val="accent6"/>
</cs:colorStyle>
</file>

<file path=ppt/charts/colors19.xml><?xml version="1.0" encoding="utf-8"?>
<cs:colorStyle xmlns:cs="http://schemas.microsoft.com/office/drawing/2012/chartStyle" xmlns:a="http://schemas.openxmlformats.org/drawingml/2006/main" meth="withinLinearReversed" id="26">
  <a:schemeClr val="accent6"/>
</cs:colorStyle>
</file>

<file path=ppt/charts/colors2.xml><?xml version="1.0" encoding="utf-8"?>
<cs:colorStyle xmlns:cs="http://schemas.microsoft.com/office/drawing/2012/chartStyle" xmlns:a="http://schemas.openxmlformats.org/drawingml/2006/main" meth="withinLinearReversed" id="26">
  <a:schemeClr val="accent6"/>
</cs:colorStyle>
</file>

<file path=ppt/charts/colors20.xml><?xml version="1.0" encoding="utf-8"?>
<cs:colorStyle xmlns:cs="http://schemas.microsoft.com/office/drawing/2012/chartStyle" xmlns:a="http://schemas.openxmlformats.org/drawingml/2006/main" meth="withinLinearReversed" id="26">
  <a:schemeClr val="accent6"/>
</cs:colorStyle>
</file>

<file path=ppt/charts/colors21.xml><?xml version="1.0" encoding="utf-8"?>
<cs:colorStyle xmlns:cs="http://schemas.microsoft.com/office/drawing/2012/chartStyle" xmlns:a="http://schemas.openxmlformats.org/drawingml/2006/main" meth="withinLinearReversed" id="26">
  <a:schemeClr val="accent6"/>
</cs:colorStyle>
</file>

<file path=ppt/charts/colors22.xml><?xml version="1.0" encoding="utf-8"?>
<cs:colorStyle xmlns:cs="http://schemas.microsoft.com/office/drawing/2012/chartStyle" xmlns:a="http://schemas.openxmlformats.org/drawingml/2006/main" meth="withinLinearReversed" id="26">
  <a:schemeClr val="accent6"/>
</cs:colorStyle>
</file>

<file path=ppt/charts/colors23.xml><?xml version="1.0" encoding="utf-8"?>
<cs:colorStyle xmlns:cs="http://schemas.microsoft.com/office/drawing/2012/chartStyle" xmlns:a="http://schemas.openxmlformats.org/drawingml/2006/main" meth="withinLinearReversed" id="26">
  <a:schemeClr val="accent6"/>
</cs:colorStyle>
</file>

<file path=ppt/charts/colors24.xml><?xml version="1.0" encoding="utf-8"?>
<cs:colorStyle xmlns:cs="http://schemas.microsoft.com/office/drawing/2012/chartStyle" xmlns:a="http://schemas.openxmlformats.org/drawingml/2006/main" meth="withinLinearReversed" id="26">
  <a:schemeClr val="accent6"/>
</cs:colorStyle>
</file>

<file path=ppt/charts/colors25.xml><?xml version="1.0" encoding="utf-8"?>
<cs:colorStyle xmlns:cs="http://schemas.microsoft.com/office/drawing/2012/chartStyle" xmlns:a="http://schemas.openxmlformats.org/drawingml/2006/main" meth="withinLinearReversed" id="26">
  <a:schemeClr val="accent6"/>
</cs:colorStyle>
</file>

<file path=ppt/charts/colors26.xml><?xml version="1.0" encoding="utf-8"?>
<cs:colorStyle xmlns:cs="http://schemas.microsoft.com/office/drawing/2012/chartStyle" xmlns:a="http://schemas.openxmlformats.org/drawingml/2006/main" meth="withinLinearReversed" id="26">
  <a:schemeClr val="accent6"/>
</cs:colorStyle>
</file>

<file path=ppt/charts/colors27.xml><?xml version="1.0" encoding="utf-8"?>
<cs:colorStyle xmlns:cs="http://schemas.microsoft.com/office/drawing/2012/chartStyle" xmlns:a="http://schemas.openxmlformats.org/drawingml/2006/main" meth="withinLinearReversed" id="26">
  <a:schemeClr val="accent6"/>
</cs:colorStyle>
</file>

<file path=ppt/charts/colors28.xml><?xml version="1.0" encoding="utf-8"?>
<cs:colorStyle xmlns:cs="http://schemas.microsoft.com/office/drawing/2012/chartStyle" xmlns:a="http://schemas.openxmlformats.org/drawingml/2006/main" meth="withinLinearReversed" id="26">
  <a:schemeClr val="accent6"/>
</cs:colorStyle>
</file>

<file path=ppt/charts/colors29.xml><?xml version="1.0" encoding="utf-8"?>
<cs:colorStyle xmlns:cs="http://schemas.microsoft.com/office/drawing/2012/chartStyle" xmlns:a="http://schemas.openxmlformats.org/drawingml/2006/main" meth="withinLinearReversed" id="26">
  <a:schemeClr val="accent6"/>
</cs:colorStyle>
</file>

<file path=ppt/charts/colors3.xml><?xml version="1.0" encoding="utf-8"?>
<cs:colorStyle xmlns:cs="http://schemas.microsoft.com/office/drawing/2012/chartStyle" xmlns:a="http://schemas.openxmlformats.org/drawingml/2006/main" meth="withinLinearReversed" id="26">
  <a:schemeClr val="accent6"/>
</cs:colorStyle>
</file>

<file path=ppt/charts/colors30.xml><?xml version="1.0" encoding="utf-8"?>
<cs:colorStyle xmlns:cs="http://schemas.microsoft.com/office/drawing/2012/chartStyle" xmlns:a="http://schemas.openxmlformats.org/drawingml/2006/main" meth="withinLinear" id="17">
  <a:schemeClr val="accent4"/>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withinLinear" id="19">
  <a:schemeClr val="accent6"/>
</cs:colorStyle>
</file>

<file path=ppt/charts/colors33.xml><?xml version="1.0" encoding="utf-8"?>
<cs:colorStyle xmlns:cs="http://schemas.microsoft.com/office/drawing/2012/chartStyle" xmlns:a="http://schemas.openxmlformats.org/drawingml/2006/main" meth="withinLinear" id="19">
  <a:schemeClr val="accent6"/>
</cs:colorStyle>
</file>

<file path=ppt/charts/colors34.xml><?xml version="1.0" encoding="utf-8"?>
<cs:colorStyle xmlns:cs="http://schemas.microsoft.com/office/drawing/2012/chartStyle" xmlns:a="http://schemas.openxmlformats.org/drawingml/2006/main" meth="withinLinearReversed" id="26">
  <a:schemeClr val="accent6"/>
</cs:colorStyle>
</file>

<file path=ppt/charts/colors35.xml><?xml version="1.0" encoding="utf-8"?>
<cs:colorStyle xmlns:cs="http://schemas.microsoft.com/office/drawing/2012/chartStyle" xmlns:a="http://schemas.openxmlformats.org/drawingml/2006/main" meth="withinLinear" id="19">
  <a:schemeClr val="accent6"/>
</cs:colorStyle>
</file>

<file path=ppt/charts/colors36.xml><?xml version="1.0" encoding="utf-8"?>
<cs:colorStyle xmlns:cs="http://schemas.microsoft.com/office/drawing/2012/chartStyle" xmlns:a="http://schemas.openxmlformats.org/drawingml/2006/main" meth="withinLinearReversed" id="26">
  <a:schemeClr val="accent6"/>
</cs:colorStyle>
</file>

<file path=ppt/charts/colors37.xml><?xml version="1.0" encoding="utf-8"?>
<cs:colorStyle xmlns:cs="http://schemas.microsoft.com/office/drawing/2012/chartStyle" xmlns:a="http://schemas.openxmlformats.org/drawingml/2006/main" meth="withinLinear" id="17">
  <a:schemeClr val="accent4"/>
</cs:colorStyle>
</file>

<file path=ppt/charts/colors38.xml><?xml version="1.0" encoding="utf-8"?>
<cs:colorStyle xmlns:cs="http://schemas.microsoft.com/office/drawing/2012/chartStyle" xmlns:a="http://schemas.openxmlformats.org/drawingml/2006/main" meth="withinLinear" id="14">
  <a:schemeClr val="accent1"/>
</cs:colorStyle>
</file>

<file path=ppt/charts/colors39.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withinLinearReversed" id="21">
  <a:schemeClr val="accent1"/>
</cs:colorStyle>
</file>

<file path=ppt/charts/colors40.xml><?xml version="1.0" encoding="utf-8"?>
<cs:colorStyle xmlns:cs="http://schemas.microsoft.com/office/drawing/2012/chartStyle" xmlns:a="http://schemas.openxmlformats.org/drawingml/2006/main" meth="withinLinear" id="14">
  <a:schemeClr val="accent1"/>
</cs:colorStyle>
</file>

<file path=ppt/charts/colors4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withinLinear" id="14">
  <a:schemeClr val="accent1"/>
</cs:colorStyle>
</file>

<file path=ppt/charts/colors4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withinLinear" id="19">
  <a:schemeClr val="accent6"/>
</cs:colorStyle>
</file>

<file path=ppt/charts/colors46.xml><?xml version="1.0" encoding="utf-8"?>
<cs:colorStyle xmlns:cs="http://schemas.microsoft.com/office/drawing/2012/chartStyle" xmlns:a="http://schemas.openxmlformats.org/drawingml/2006/main" meth="withinLinear" id="19">
  <a:schemeClr val="accent6"/>
</cs:colorStyle>
</file>

<file path=ppt/charts/colors47.xml><?xml version="1.0" encoding="utf-8"?>
<cs:colorStyle xmlns:cs="http://schemas.microsoft.com/office/drawing/2012/chartStyle" xmlns:a="http://schemas.openxmlformats.org/drawingml/2006/main" meth="withinLinear" id="18">
  <a:schemeClr val="accent5"/>
</cs:colorStyle>
</file>

<file path=ppt/charts/colors48.xml><?xml version="1.0" encoding="utf-8"?>
<cs:colorStyle xmlns:cs="http://schemas.microsoft.com/office/drawing/2012/chartStyle" xmlns:a="http://schemas.openxmlformats.org/drawingml/2006/main" meth="withinLinear" id="16">
  <a:schemeClr val="accent3"/>
</cs:colorStyle>
</file>

<file path=ppt/charts/colors49.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xml><?xml version="1.0" encoding="utf-8"?>
<cs:colorStyle xmlns:cs="http://schemas.microsoft.com/office/drawing/2012/chartStyle" xmlns:a="http://schemas.openxmlformats.org/drawingml/2006/main" meth="withinLinear" id="19">
  <a:schemeClr val="accent6"/>
</cs:colorStyle>
</file>

<file path=ppt/charts/colors50.xml><?xml version="1.0" encoding="utf-8"?>
<cs:colorStyle xmlns:cs="http://schemas.microsoft.com/office/drawing/2012/chartStyle" xmlns:a="http://schemas.openxmlformats.org/drawingml/2006/main" meth="withinLinear" id="19">
  <a:schemeClr val="accent6"/>
</cs:colorStyle>
</file>

<file path=ppt/charts/colors51.xml><?xml version="1.0" encoding="utf-8"?>
<cs:colorStyle xmlns:cs="http://schemas.microsoft.com/office/drawing/2012/chartStyle" xmlns:a="http://schemas.openxmlformats.org/drawingml/2006/main" meth="withinLinear" id="16">
  <a:schemeClr val="accent3"/>
</cs:colorStyle>
</file>

<file path=ppt/charts/colors52.xml><?xml version="1.0" encoding="utf-8"?>
<cs:colorStyle xmlns:cs="http://schemas.microsoft.com/office/drawing/2012/chartStyle" xmlns:a="http://schemas.openxmlformats.org/drawingml/2006/main" meth="withinLinear" id="14">
  <a:schemeClr val="accent1"/>
</cs:colorStyle>
</file>

<file path=ppt/charts/colors53.xml><?xml version="1.0" encoding="utf-8"?>
<cs:colorStyle xmlns:cs="http://schemas.microsoft.com/office/drawing/2012/chartStyle" xmlns:a="http://schemas.openxmlformats.org/drawingml/2006/main" meth="withinLinear" id="14">
  <a:schemeClr val="accent1"/>
</cs:colorStyle>
</file>

<file path=ppt/charts/colors54.xml><?xml version="1.0" encoding="utf-8"?>
<cs:colorStyle xmlns:cs="http://schemas.microsoft.com/office/drawing/2012/chartStyle" xmlns:a="http://schemas.openxmlformats.org/drawingml/2006/main" meth="withinLinear" id="19">
  <a:schemeClr val="accent6"/>
</cs:colorStyle>
</file>

<file path=ppt/charts/colors55.xml><?xml version="1.0" encoding="utf-8"?>
<cs:colorStyle xmlns:cs="http://schemas.microsoft.com/office/drawing/2012/chartStyle" xmlns:a="http://schemas.openxmlformats.org/drawingml/2006/main" meth="withinLinear" id="16">
  <a:schemeClr val="accent3"/>
</cs:colorStyle>
</file>

<file path=ppt/charts/colors56.xml><?xml version="1.0" encoding="utf-8"?>
<cs:colorStyle xmlns:cs="http://schemas.microsoft.com/office/drawing/2012/chartStyle" xmlns:a="http://schemas.openxmlformats.org/drawingml/2006/main" meth="withinLinear" id="16">
  <a:schemeClr val="accent3"/>
</cs:colorStyle>
</file>

<file path=ppt/charts/colors57.xml><?xml version="1.0" encoding="utf-8"?>
<cs:colorStyle xmlns:cs="http://schemas.microsoft.com/office/drawing/2012/chartStyle" xmlns:a="http://schemas.openxmlformats.org/drawingml/2006/main" meth="withinLinear" id="16">
  <a:schemeClr val="accent3"/>
</cs:colorStyle>
</file>

<file path=ppt/charts/colors58.xml><?xml version="1.0" encoding="utf-8"?>
<cs:colorStyle xmlns:cs="http://schemas.microsoft.com/office/drawing/2012/chartStyle" xmlns:a="http://schemas.openxmlformats.org/drawingml/2006/main" meth="withinLinear" id="16">
  <a:schemeClr val="accent3"/>
</cs:colorStyle>
</file>

<file path=ppt/charts/colors59.xml><?xml version="1.0" encoding="utf-8"?>
<cs:colorStyle xmlns:cs="http://schemas.microsoft.com/office/drawing/2012/chartStyle" xmlns:a="http://schemas.openxmlformats.org/drawingml/2006/main" meth="withinLinear" id="19">
  <a:schemeClr val="accent6"/>
</cs:colorStyle>
</file>

<file path=ppt/charts/colors6.xml><?xml version="1.0" encoding="utf-8"?>
<cs:colorStyle xmlns:cs="http://schemas.microsoft.com/office/drawing/2012/chartStyle" xmlns:a="http://schemas.openxmlformats.org/drawingml/2006/main" meth="withinLinear" id="19">
  <a:schemeClr val="accent6"/>
</cs:colorStyle>
</file>

<file path=ppt/charts/colors7.xml><?xml version="1.0" encoding="utf-8"?>
<cs:colorStyle xmlns:cs="http://schemas.microsoft.com/office/drawing/2012/chartStyle" xmlns:a="http://schemas.openxmlformats.org/drawingml/2006/main" meth="withinLinear" id="19">
  <a:schemeClr val="accent6"/>
</cs:colorStyle>
</file>

<file path=ppt/charts/colors8.xml><?xml version="1.0" encoding="utf-8"?>
<cs:colorStyle xmlns:cs="http://schemas.microsoft.com/office/drawing/2012/chartStyle" xmlns:a="http://schemas.openxmlformats.org/drawingml/2006/main" meth="withinLinear" id="19">
  <a:schemeClr val="accent6"/>
</cs:colorStyle>
</file>

<file path=ppt/charts/colors9.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9.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9.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1.xml><?xml version="1.0" encoding="utf-8"?>
<cs:chartStyle xmlns:cs="http://schemas.microsoft.com/office/drawing/2012/chartStyle" xmlns:a="http://schemas.openxmlformats.org/drawingml/2006/main" id="430">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3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9.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0.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400" cy="496967"/>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49688" y="0"/>
            <a:ext cx="2946400" cy="496967"/>
          </a:xfrm>
          <a:prstGeom prst="rect">
            <a:avLst/>
          </a:prstGeom>
        </p:spPr>
        <p:txBody>
          <a:bodyPr vert="horz" lIns="91440" tIns="45720" rIns="91440" bIns="45720" rtlCol="0"/>
          <a:lstStyle>
            <a:lvl1pPr algn="r">
              <a:defRPr sz="1200"/>
            </a:lvl1pPr>
          </a:lstStyle>
          <a:p>
            <a:fld id="{542312A9-2E2F-4132-9723-58E0C1920B33}" type="datetimeFigureOut">
              <a:rPr lang="es-ES" smtClean="0"/>
              <a:t>2/2/26</a:t>
            </a:fld>
            <a:endParaRPr lang="es-ES"/>
          </a:p>
        </p:txBody>
      </p:sp>
      <p:sp>
        <p:nvSpPr>
          <p:cNvPr id="4" name="Marcador de pie de página 3"/>
          <p:cNvSpPr>
            <a:spLocks noGrp="1"/>
          </p:cNvSpPr>
          <p:nvPr>
            <p:ph type="ftr" sz="quarter" idx="2"/>
          </p:nvPr>
        </p:nvSpPr>
        <p:spPr>
          <a:xfrm>
            <a:off x="0" y="9431258"/>
            <a:ext cx="2946400" cy="49696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49688" y="9431258"/>
            <a:ext cx="2946400" cy="496967"/>
          </a:xfrm>
          <a:prstGeom prst="rect">
            <a:avLst/>
          </a:prstGeom>
        </p:spPr>
        <p:txBody>
          <a:bodyPr vert="horz" lIns="91440" tIns="45720" rIns="91440" bIns="45720" rtlCol="0" anchor="b"/>
          <a:lstStyle>
            <a:lvl1pPr algn="r">
              <a:defRPr sz="1200"/>
            </a:lvl1pPr>
          </a:lstStyle>
          <a:p>
            <a:fld id="{6BF32A4A-C6C6-4EEA-8CD8-E7D72323A82F}" type="slidenum">
              <a:rPr lang="es-ES" smtClean="0"/>
              <a:t>‹Nº›</a:t>
            </a:fld>
            <a:endParaRPr lang="es-ES"/>
          </a:p>
        </p:txBody>
      </p:sp>
    </p:spTree>
    <p:extLst>
      <p:ext uri="{BB962C8B-B14F-4D97-AF65-F5344CB8AC3E}">
        <p14:creationId xmlns:p14="http://schemas.microsoft.com/office/powerpoint/2010/main" val="20499687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1" y="0"/>
            <a:ext cx="2945659" cy="498136"/>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50444" y="0"/>
            <a:ext cx="2945659" cy="498136"/>
          </a:xfrm>
          <a:prstGeom prst="rect">
            <a:avLst/>
          </a:prstGeom>
        </p:spPr>
        <p:txBody>
          <a:bodyPr vert="horz" lIns="91440" tIns="45720" rIns="91440" bIns="45720" rtlCol="0"/>
          <a:lstStyle>
            <a:lvl1pPr algn="r">
              <a:defRPr sz="1200"/>
            </a:lvl1pPr>
          </a:lstStyle>
          <a:p>
            <a:fld id="{B21FF019-1BD4-4FCF-94A4-5260461E4836}" type="datetimeFigureOut">
              <a:rPr lang="es-ES_tradnl" smtClean="0"/>
              <a:pPr/>
              <a:t>2/2/26</a:t>
            </a:fld>
            <a:endParaRPr lang="es-ES_tradnl"/>
          </a:p>
        </p:txBody>
      </p:sp>
      <p:sp>
        <p:nvSpPr>
          <p:cNvPr id="4" name="Marcador de imagen d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6" name="Marcador de pie de página 5"/>
          <p:cNvSpPr>
            <a:spLocks noGrp="1"/>
          </p:cNvSpPr>
          <p:nvPr>
            <p:ph type="ftr" sz="quarter" idx="4"/>
          </p:nvPr>
        </p:nvSpPr>
        <p:spPr>
          <a:xfrm>
            <a:off x="1" y="9430092"/>
            <a:ext cx="2945659" cy="498135"/>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50444" y="9430092"/>
            <a:ext cx="2945659" cy="498135"/>
          </a:xfrm>
          <a:prstGeom prst="rect">
            <a:avLst/>
          </a:prstGeom>
        </p:spPr>
        <p:txBody>
          <a:bodyPr vert="horz" lIns="91440" tIns="45720" rIns="91440" bIns="45720" rtlCol="0" anchor="b"/>
          <a:lstStyle>
            <a:lvl1pPr algn="r">
              <a:defRPr sz="1200"/>
            </a:lvl1pPr>
          </a:lstStyle>
          <a:p>
            <a:fld id="{869EC6B3-D264-4383-A49D-EFEEE926FEC4}" type="slidenum">
              <a:rPr lang="es-ES_tradnl" smtClean="0"/>
              <a:pPr/>
              <a:t>‹Nº›</a:t>
            </a:fld>
            <a:endParaRPr lang="es-ES_tradnl"/>
          </a:p>
        </p:txBody>
      </p:sp>
    </p:spTree>
    <p:extLst>
      <p:ext uri="{BB962C8B-B14F-4D97-AF65-F5344CB8AC3E}">
        <p14:creationId xmlns:p14="http://schemas.microsoft.com/office/powerpoint/2010/main" val="179645807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C5CC2-F013-5672-88E7-45E7CCF2B6A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E3BB53F-9821-B364-ACE4-8A0693204BF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E1DC7FA-B065-86FE-8B75-AE199B8C8E9E}"/>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69030CA6-FD2A-EF56-EB5B-CDBF17149DBE}"/>
              </a:ext>
            </a:extLst>
          </p:cNvPr>
          <p:cNvSpPr>
            <a:spLocks noGrp="1"/>
          </p:cNvSpPr>
          <p:nvPr>
            <p:ph type="sldNum" sz="quarter" idx="10"/>
          </p:nvPr>
        </p:nvSpPr>
        <p:spPr/>
        <p:txBody>
          <a:bodyPr/>
          <a:lstStyle/>
          <a:p>
            <a:fld id="{869EC6B3-D264-4383-A49D-EFEEE926FEC4}" type="slidenum">
              <a:rPr lang="es-ES_tradnl" smtClean="0"/>
              <a:pPr/>
              <a:t>1</a:t>
            </a:fld>
            <a:endParaRPr lang="es-ES_tradnl" dirty="0"/>
          </a:p>
        </p:txBody>
      </p:sp>
    </p:spTree>
    <p:extLst>
      <p:ext uri="{BB962C8B-B14F-4D97-AF65-F5344CB8AC3E}">
        <p14:creationId xmlns:p14="http://schemas.microsoft.com/office/powerpoint/2010/main" val="1042809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007D16-415A-47D3-A6E7-06278A83A3A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02403" name="Rectangle 2"/>
          <p:cNvSpPr>
            <a:spLocks noGrp="1" noRot="1" noChangeAspect="1" noChangeArrowheads="1" noTextEdit="1"/>
          </p:cNvSpPr>
          <p:nvPr>
            <p:ph type="sldImg"/>
          </p:nvPr>
        </p:nvSpPr>
        <p:spPr>
          <a:xfrm>
            <a:off x="117475" y="768350"/>
            <a:ext cx="6569075" cy="3695700"/>
          </a:xfrm>
          <a:prstGeom prst="rect">
            <a:avLst/>
          </a:prstGeom>
          <a:ln/>
        </p:spPr>
      </p:sp>
      <p:sp>
        <p:nvSpPr>
          <p:cNvPr id="102404" name="Rectangle 3"/>
          <p:cNvSpPr>
            <a:spLocks noGrp="1" noChangeArrowheads="1"/>
          </p:cNvSpPr>
          <p:nvPr>
            <p:ph type="body" idx="1"/>
          </p:nvPr>
        </p:nvSpPr>
        <p:spPr>
          <a:noFill/>
          <a:ln/>
        </p:spPr>
        <p:txBody>
          <a:bodyPr lIns="87933" tIns="43967" rIns="87933" bIns="43967"/>
          <a:lstStyle/>
          <a:p>
            <a:pPr eaLnBrk="1" hangingPunct="1"/>
            <a:endParaRPr lang="es-ES" dirty="0"/>
          </a:p>
        </p:txBody>
      </p:sp>
    </p:spTree>
    <p:extLst>
      <p:ext uri="{BB962C8B-B14F-4D97-AF65-F5344CB8AC3E}">
        <p14:creationId xmlns:p14="http://schemas.microsoft.com/office/powerpoint/2010/main" val="2157161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69EC6B3-D264-4383-A49D-EFEEE926FEC4}" type="slidenum">
              <a:rPr lang="es-ES_tradnl" smtClean="0"/>
              <a:pPr/>
              <a:t>17</a:t>
            </a:fld>
            <a:endParaRPr lang="es-ES_tradnl"/>
          </a:p>
        </p:txBody>
      </p:sp>
    </p:spTree>
    <p:extLst>
      <p:ext uri="{BB962C8B-B14F-4D97-AF65-F5344CB8AC3E}">
        <p14:creationId xmlns:p14="http://schemas.microsoft.com/office/powerpoint/2010/main" val="237081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69EC6B3-D264-4383-A49D-EFEEE926FEC4}" type="slidenum">
              <a:rPr lang="es-ES_tradnl" smtClean="0"/>
              <a:pPr/>
              <a:t>19</a:t>
            </a:fld>
            <a:endParaRPr lang="es-ES_tradnl"/>
          </a:p>
        </p:txBody>
      </p:sp>
    </p:spTree>
    <p:extLst>
      <p:ext uri="{BB962C8B-B14F-4D97-AF65-F5344CB8AC3E}">
        <p14:creationId xmlns:p14="http://schemas.microsoft.com/office/powerpoint/2010/main" val="1533890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69EC6B3-D264-4383-A49D-EFEEE926FEC4}" type="slidenum">
              <a:rPr lang="es-ES_tradnl" smtClean="0"/>
              <a:pPr/>
              <a:t>23</a:t>
            </a:fld>
            <a:endParaRPr lang="es-ES_tradnl"/>
          </a:p>
        </p:txBody>
      </p:sp>
    </p:spTree>
    <p:extLst>
      <p:ext uri="{BB962C8B-B14F-4D97-AF65-F5344CB8AC3E}">
        <p14:creationId xmlns:p14="http://schemas.microsoft.com/office/powerpoint/2010/main" val="1328772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007D16-415A-47D3-A6E7-06278A83A3A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02403" name="Rectangle 2"/>
          <p:cNvSpPr>
            <a:spLocks noGrp="1" noRot="1" noChangeAspect="1" noChangeArrowheads="1" noTextEdit="1"/>
          </p:cNvSpPr>
          <p:nvPr>
            <p:ph type="sldImg"/>
          </p:nvPr>
        </p:nvSpPr>
        <p:spPr>
          <a:xfrm>
            <a:off x="117475" y="768350"/>
            <a:ext cx="6569075" cy="3695700"/>
          </a:xfrm>
          <a:prstGeom prst="rect">
            <a:avLst/>
          </a:prstGeom>
          <a:ln/>
        </p:spPr>
      </p:sp>
      <p:sp>
        <p:nvSpPr>
          <p:cNvPr id="102404" name="Rectangle 3"/>
          <p:cNvSpPr>
            <a:spLocks noGrp="1" noChangeArrowheads="1"/>
          </p:cNvSpPr>
          <p:nvPr>
            <p:ph type="body" idx="1"/>
          </p:nvPr>
        </p:nvSpPr>
        <p:spPr>
          <a:noFill/>
          <a:ln/>
        </p:spPr>
        <p:txBody>
          <a:bodyPr lIns="87933" tIns="43967" rIns="87933" bIns="43967"/>
          <a:lstStyle/>
          <a:p>
            <a:pPr eaLnBrk="1" hangingPunct="1"/>
            <a:endParaRPr lang="es-ES"/>
          </a:p>
        </p:txBody>
      </p:sp>
    </p:spTree>
    <p:extLst>
      <p:ext uri="{BB962C8B-B14F-4D97-AF65-F5344CB8AC3E}">
        <p14:creationId xmlns:p14="http://schemas.microsoft.com/office/powerpoint/2010/main" val="2157161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69EC6B3-D264-4383-A49D-EFEEE926FEC4}" type="slidenum">
              <a:rPr lang="es-ES_tradnl" smtClean="0"/>
              <a:pPr/>
              <a:t>27</a:t>
            </a:fld>
            <a:endParaRPr lang="es-ES_tradnl"/>
          </a:p>
        </p:txBody>
      </p:sp>
    </p:spTree>
    <p:extLst>
      <p:ext uri="{BB962C8B-B14F-4D97-AF65-F5344CB8AC3E}">
        <p14:creationId xmlns:p14="http://schemas.microsoft.com/office/powerpoint/2010/main" val="973077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09007-F2A1-EBA8-A149-9A4D01F7BEA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30F5CFE-3B21-848B-DAED-34A192BB414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9473D7D-048B-B18B-6270-1641D1FC735D}"/>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FF5C3B50-41C4-FB85-B631-B7307916050D}"/>
              </a:ext>
            </a:extLst>
          </p:cNvPr>
          <p:cNvSpPr>
            <a:spLocks noGrp="1"/>
          </p:cNvSpPr>
          <p:nvPr>
            <p:ph type="sldNum" sz="quarter" idx="5"/>
          </p:nvPr>
        </p:nvSpPr>
        <p:spPr/>
        <p:txBody>
          <a:bodyPr/>
          <a:lstStyle/>
          <a:p>
            <a:fld id="{869EC6B3-D264-4383-A49D-EFEEE926FEC4}" type="slidenum">
              <a:rPr lang="es-ES_tradnl" smtClean="0"/>
              <a:pPr/>
              <a:t>29</a:t>
            </a:fld>
            <a:endParaRPr lang="es-ES_tradnl"/>
          </a:p>
        </p:txBody>
      </p:sp>
    </p:spTree>
    <p:extLst>
      <p:ext uri="{BB962C8B-B14F-4D97-AF65-F5344CB8AC3E}">
        <p14:creationId xmlns:p14="http://schemas.microsoft.com/office/powerpoint/2010/main" val="3998593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69EC6B3-D264-4383-A49D-EFEEE926FEC4}" type="slidenum">
              <a:rPr lang="es-ES_tradnl" smtClean="0"/>
              <a:pPr/>
              <a:t>31</a:t>
            </a:fld>
            <a:endParaRPr lang="es-ES_tradnl"/>
          </a:p>
        </p:txBody>
      </p:sp>
    </p:spTree>
    <p:extLst>
      <p:ext uri="{BB962C8B-B14F-4D97-AF65-F5344CB8AC3E}">
        <p14:creationId xmlns:p14="http://schemas.microsoft.com/office/powerpoint/2010/main" val="1064620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69EC6B3-D264-4383-A49D-EFEEE926FEC4}" type="slidenum">
              <a:rPr lang="es-ES_tradnl" smtClean="0"/>
              <a:pPr/>
              <a:t>34</a:t>
            </a:fld>
            <a:endParaRPr lang="es-ES_tradnl"/>
          </a:p>
        </p:txBody>
      </p:sp>
    </p:spTree>
    <p:extLst>
      <p:ext uri="{BB962C8B-B14F-4D97-AF65-F5344CB8AC3E}">
        <p14:creationId xmlns:p14="http://schemas.microsoft.com/office/powerpoint/2010/main" val="1215816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69EC6B3-D264-4383-A49D-EFEEE926FEC4}" type="slidenum">
              <a:rPr lang="es-ES_tradnl" smtClean="0"/>
              <a:pPr/>
              <a:t>35</a:t>
            </a:fld>
            <a:endParaRPr lang="es-ES_tradnl"/>
          </a:p>
        </p:txBody>
      </p:sp>
    </p:spTree>
    <p:extLst>
      <p:ext uri="{BB962C8B-B14F-4D97-AF65-F5344CB8AC3E}">
        <p14:creationId xmlns:p14="http://schemas.microsoft.com/office/powerpoint/2010/main" val="1282842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EC6B3-D264-4383-A49D-EFEEE926FEC4}"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_trad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5238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69EC6B3-D264-4383-A49D-EFEEE926FEC4}" type="slidenum">
              <a:rPr lang="es-ES_tradnl" smtClean="0"/>
              <a:pPr/>
              <a:t>39</a:t>
            </a:fld>
            <a:endParaRPr lang="es-ES_tradnl"/>
          </a:p>
        </p:txBody>
      </p:sp>
    </p:spTree>
    <p:extLst>
      <p:ext uri="{BB962C8B-B14F-4D97-AF65-F5344CB8AC3E}">
        <p14:creationId xmlns:p14="http://schemas.microsoft.com/office/powerpoint/2010/main" val="273659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69EC6B3-D264-4383-A49D-EFEEE926FEC4}" type="slidenum">
              <a:rPr lang="es-ES_tradnl" smtClean="0"/>
              <a:pPr/>
              <a:t>41</a:t>
            </a:fld>
            <a:endParaRPr lang="es-ES_tradnl"/>
          </a:p>
        </p:txBody>
      </p:sp>
    </p:spTree>
    <p:extLst>
      <p:ext uri="{BB962C8B-B14F-4D97-AF65-F5344CB8AC3E}">
        <p14:creationId xmlns:p14="http://schemas.microsoft.com/office/powerpoint/2010/main" val="228091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69EC6B3-D264-4383-A49D-EFEEE926FEC4}" type="slidenum">
              <a:rPr lang="es-ES_tradnl" smtClean="0"/>
              <a:pPr/>
              <a:t>50</a:t>
            </a:fld>
            <a:endParaRPr lang="es-ES_tradnl"/>
          </a:p>
        </p:txBody>
      </p:sp>
    </p:spTree>
    <p:extLst>
      <p:ext uri="{BB962C8B-B14F-4D97-AF65-F5344CB8AC3E}">
        <p14:creationId xmlns:p14="http://schemas.microsoft.com/office/powerpoint/2010/main" val="1572516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A477A-23C3-473C-205E-D1534B8D30A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333EBFF-ED8A-50C2-96BC-7CF650F5B54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F6AD103-75CF-E2A1-9D41-B8D18981D558}"/>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3EEA2258-8F6D-6380-D47B-BC6DD5E79FFE}"/>
              </a:ext>
            </a:extLst>
          </p:cNvPr>
          <p:cNvSpPr>
            <a:spLocks noGrp="1"/>
          </p:cNvSpPr>
          <p:nvPr>
            <p:ph type="sldNum" sz="quarter" idx="5"/>
          </p:nvPr>
        </p:nvSpPr>
        <p:spPr/>
        <p:txBody>
          <a:bodyPr/>
          <a:lstStyle/>
          <a:p>
            <a:fld id="{869EC6B3-D264-4383-A49D-EFEEE926FEC4}" type="slidenum">
              <a:rPr lang="es-ES_tradnl" smtClean="0"/>
              <a:pPr/>
              <a:t>51</a:t>
            </a:fld>
            <a:endParaRPr lang="es-ES_tradnl"/>
          </a:p>
        </p:txBody>
      </p:sp>
    </p:spTree>
    <p:extLst>
      <p:ext uri="{BB962C8B-B14F-4D97-AF65-F5344CB8AC3E}">
        <p14:creationId xmlns:p14="http://schemas.microsoft.com/office/powerpoint/2010/main" val="1133485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69EC6B3-D264-4383-A49D-EFEEE926FEC4}" type="slidenum">
              <a:rPr lang="es-ES_tradnl" smtClean="0"/>
              <a:pPr/>
              <a:t>60</a:t>
            </a:fld>
            <a:endParaRPr lang="es-ES_tradnl"/>
          </a:p>
        </p:txBody>
      </p:sp>
    </p:spTree>
    <p:extLst>
      <p:ext uri="{BB962C8B-B14F-4D97-AF65-F5344CB8AC3E}">
        <p14:creationId xmlns:p14="http://schemas.microsoft.com/office/powerpoint/2010/main" val="189307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F4FDB-9B67-8823-7AC8-849F631F849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BED1DF5-5B81-6A04-FB4F-1B29735090C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BFFB5B2-B3A0-4AC9-BFC8-184038F45C07}"/>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E319B997-B4DC-DD3E-0BF2-1C57BAB30D25}"/>
              </a:ext>
            </a:extLst>
          </p:cNvPr>
          <p:cNvSpPr>
            <a:spLocks noGrp="1"/>
          </p:cNvSpPr>
          <p:nvPr>
            <p:ph type="sldNum" sz="quarter" idx="5"/>
          </p:nvPr>
        </p:nvSpPr>
        <p:spPr/>
        <p:txBody>
          <a:bodyPr/>
          <a:lstStyle/>
          <a:p>
            <a:fld id="{869EC6B3-D264-4383-A49D-EFEEE926FEC4}" type="slidenum">
              <a:rPr lang="es-ES_tradnl" smtClean="0"/>
              <a:pPr/>
              <a:t>72</a:t>
            </a:fld>
            <a:endParaRPr lang="es-ES_tradnl"/>
          </a:p>
        </p:txBody>
      </p:sp>
    </p:spTree>
    <p:extLst>
      <p:ext uri="{BB962C8B-B14F-4D97-AF65-F5344CB8AC3E}">
        <p14:creationId xmlns:p14="http://schemas.microsoft.com/office/powerpoint/2010/main" val="1689958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69EC6B3-D264-4383-A49D-EFEEE926FEC4}" type="slidenum">
              <a:rPr lang="es-ES_tradnl" smtClean="0"/>
              <a:pPr/>
              <a:t>75</a:t>
            </a:fld>
            <a:endParaRPr lang="es-ES_tradnl"/>
          </a:p>
        </p:txBody>
      </p:sp>
    </p:spTree>
    <p:extLst>
      <p:ext uri="{BB962C8B-B14F-4D97-AF65-F5344CB8AC3E}">
        <p14:creationId xmlns:p14="http://schemas.microsoft.com/office/powerpoint/2010/main" val="42507022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27AFF-EC1D-9076-A1BF-11B04594E21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B742C85-82ED-4BDF-044D-A01D7BA17F9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1A20B78-D15C-EB15-4E1A-B1A98E7265AD}"/>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68A69FC8-FD27-FAEC-7FA1-33A9BC859674}"/>
              </a:ext>
            </a:extLst>
          </p:cNvPr>
          <p:cNvSpPr>
            <a:spLocks noGrp="1"/>
          </p:cNvSpPr>
          <p:nvPr>
            <p:ph type="sldNum" sz="quarter" idx="5"/>
          </p:nvPr>
        </p:nvSpPr>
        <p:spPr/>
        <p:txBody>
          <a:bodyPr/>
          <a:lstStyle/>
          <a:p>
            <a:fld id="{869EC6B3-D264-4383-A49D-EFEEE926FEC4}" type="slidenum">
              <a:rPr lang="es-ES_tradnl" smtClean="0"/>
              <a:pPr/>
              <a:t>78</a:t>
            </a:fld>
            <a:endParaRPr lang="es-ES_tradnl"/>
          </a:p>
        </p:txBody>
      </p:sp>
    </p:spTree>
    <p:extLst>
      <p:ext uri="{BB962C8B-B14F-4D97-AF65-F5344CB8AC3E}">
        <p14:creationId xmlns:p14="http://schemas.microsoft.com/office/powerpoint/2010/main" val="13054691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A8BEE-D0F0-86D7-6501-061CAD12C1F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F24F313-4917-DB92-5819-7FD9B50F3CA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252161C-885F-8B17-AF79-3498E4854E31}"/>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DADF1ED7-08C4-FF9B-91AA-C2584D8D497F}"/>
              </a:ext>
            </a:extLst>
          </p:cNvPr>
          <p:cNvSpPr>
            <a:spLocks noGrp="1"/>
          </p:cNvSpPr>
          <p:nvPr>
            <p:ph type="sldNum" sz="quarter" idx="5"/>
          </p:nvPr>
        </p:nvSpPr>
        <p:spPr/>
        <p:txBody>
          <a:bodyPr/>
          <a:lstStyle/>
          <a:p>
            <a:fld id="{869EC6B3-D264-4383-A49D-EFEEE926FEC4}" type="slidenum">
              <a:rPr lang="es-ES_tradnl" smtClean="0"/>
              <a:pPr/>
              <a:t>86</a:t>
            </a:fld>
            <a:endParaRPr lang="es-ES_tradnl"/>
          </a:p>
        </p:txBody>
      </p:sp>
    </p:spTree>
    <p:extLst>
      <p:ext uri="{BB962C8B-B14F-4D97-AF65-F5344CB8AC3E}">
        <p14:creationId xmlns:p14="http://schemas.microsoft.com/office/powerpoint/2010/main" val="12887843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B8328-A569-3088-DFB2-D55982C5E7F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793CAA9-C86C-9693-00F0-DCC48193194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15A89EA-53E6-5C1E-7178-AC2279387F72}"/>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3E49DE39-1A3D-68E0-A404-64FD9CED74B9}"/>
              </a:ext>
            </a:extLst>
          </p:cNvPr>
          <p:cNvSpPr>
            <a:spLocks noGrp="1"/>
          </p:cNvSpPr>
          <p:nvPr>
            <p:ph type="sldNum" sz="quarter" idx="5"/>
          </p:nvPr>
        </p:nvSpPr>
        <p:spPr/>
        <p:txBody>
          <a:bodyPr/>
          <a:lstStyle/>
          <a:p>
            <a:fld id="{869EC6B3-D264-4383-A49D-EFEEE926FEC4}" type="slidenum">
              <a:rPr lang="es-ES_tradnl" smtClean="0"/>
              <a:pPr/>
              <a:t>87</a:t>
            </a:fld>
            <a:endParaRPr lang="es-ES_tradnl"/>
          </a:p>
        </p:txBody>
      </p:sp>
    </p:spTree>
    <p:extLst>
      <p:ext uri="{BB962C8B-B14F-4D97-AF65-F5344CB8AC3E}">
        <p14:creationId xmlns:p14="http://schemas.microsoft.com/office/powerpoint/2010/main" val="3301485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10"/>
          </p:nvPr>
        </p:nvSpPr>
        <p:spPr/>
        <p:txBody>
          <a:bodyPr/>
          <a:lstStyle/>
          <a:p>
            <a:fld id="{869EC6B3-D264-4383-A49D-EFEEE926FEC4}" type="slidenum">
              <a:rPr lang="es-ES_tradnl" smtClean="0"/>
              <a:pPr/>
              <a:t>6</a:t>
            </a:fld>
            <a:endParaRPr lang="es-ES_tradnl"/>
          </a:p>
        </p:txBody>
      </p:sp>
    </p:spTree>
    <p:extLst>
      <p:ext uri="{BB962C8B-B14F-4D97-AF65-F5344CB8AC3E}">
        <p14:creationId xmlns:p14="http://schemas.microsoft.com/office/powerpoint/2010/main" val="13433174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8D794-807D-FC44-2D51-6FAFEF03E06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48C18FD-18C6-D69C-2D9C-1CB3A378B8C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D9F52F5-0076-39D5-401A-A499B95026E4}"/>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EEAD7111-971F-A26A-3D83-968FF8E7B0D9}"/>
              </a:ext>
            </a:extLst>
          </p:cNvPr>
          <p:cNvSpPr>
            <a:spLocks noGrp="1"/>
          </p:cNvSpPr>
          <p:nvPr>
            <p:ph type="sldNum" sz="quarter" idx="5"/>
          </p:nvPr>
        </p:nvSpPr>
        <p:spPr/>
        <p:txBody>
          <a:bodyPr/>
          <a:lstStyle/>
          <a:p>
            <a:fld id="{869EC6B3-D264-4383-A49D-EFEEE926FEC4}" type="slidenum">
              <a:rPr lang="es-ES_tradnl" smtClean="0"/>
              <a:pPr/>
              <a:t>92</a:t>
            </a:fld>
            <a:endParaRPr lang="es-ES_tradnl"/>
          </a:p>
        </p:txBody>
      </p:sp>
    </p:spTree>
    <p:extLst>
      <p:ext uri="{BB962C8B-B14F-4D97-AF65-F5344CB8AC3E}">
        <p14:creationId xmlns:p14="http://schemas.microsoft.com/office/powerpoint/2010/main" val="27691235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69EC6B3-D264-4383-A49D-EFEEE926FEC4}" type="slidenum">
              <a:rPr lang="es-ES_tradnl" smtClean="0"/>
              <a:pPr/>
              <a:t>97</a:t>
            </a:fld>
            <a:endParaRPr lang="es-ES_tradnl"/>
          </a:p>
        </p:txBody>
      </p:sp>
    </p:spTree>
    <p:extLst>
      <p:ext uri="{BB962C8B-B14F-4D97-AF65-F5344CB8AC3E}">
        <p14:creationId xmlns:p14="http://schemas.microsoft.com/office/powerpoint/2010/main" val="3068441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69EC6B3-D264-4383-A49D-EFEEE926FEC4}" type="slidenum">
              <a:rPr lang="es-ES_tradnl" smtClean="0"/>
              <a:pPr/>
              <a:t>101</a:t>
            </a:fld>
            <a:endParaRPr lang="es-ES_tradnl"/>
          </a:p>
        </p:txBody>
      </p:sp>
    </p:spTree>
    <p:extLst>
      <p:ext uri="{BB962C8B-B14F-4D97-AF65-F5344CB8AC3E}">
        <p14:creationId xmlns:p14="http://schemas.microsoft.com/office/powerpoint/2010/main" val="5732627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AB3F6-AD39-AE72-9BC6-7C7F3F49891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D435974-CB48-7C79-9BC3-FAAB553D413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387A8CB-93D0-0CEF-6BF8-EA20E53C2BE1}"/>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5EE31FBA-DF05-F163-E5A1-5F587F87DD67}"/>
              </a:ext>
            </a:extLst>
          </p:cNvPr>
          <p:cNvSpPr>
            <a:spLocks noGrp="1"/>
          </p:cNvSpPr>
          <p:nvPr>
            <p:ph type="sldNum" sz="quarter" idx="5"/>
          </p:nvPr>
        </p:nvSpPr>
        <p:spPr/>
        <p:txBody>
          <a:bodyPr/>
          <a:lstStyle/>
          <a:p>
            <a:fld id="{869EC6B3-D264-4383-A49D-EFEEE926FEC4}" type="slidenum">
              <a:rPr lang="es-ES_tradnl" smtClean="0"/>
              <a:pPr/>
              <a:t>102</a:t>
            </a:fld>
            <a:endParaRPr lang="es-ES_tradnl"/>
          </a:p>
        </p:txBody>
      </p:sp>
    </p:spTree>
    <p:extLst>
      <p:ext uri="{BB962C8B-B14F-4D97-AF65-F5344CB8AC3E}">
        <p14:creationId xmlns:p14="http://schemas.microsoft.com/office/powerpoint/2010/main" val="30580666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5C21D-EE4C-5523-3436-6152AE67A30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0AA066C-57E5-80C3-1D80-D2CB99203D5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668369F-2DE8-BE99-459C-47BE4E50563F}"/>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37F73294-456F-5096-54D4-0C7776D97BC0}"/>
              </a:ext>
            </a:extLst>
          </p:cNvPr>
          <p:cNvSpPr>
            <a:spLocks noGrp="1"/>
          </p:cNvSpPr>
          <p:nvPr>
            <p:ph type="sldNum" sz="quarter" idx="5"/>
          </p:nvPr>
        </p:nvSpPr>
        <p:spPr/>
        <p:txBody>
          <a:bodyPr/>
          <a:lstStyle/>
          <a:p>
            <a:fld id="{869EC6B3-D264-4383-A49D-EFEEE926FEC4}" type="slidenum">
              <a:rPr lang="es-ES_tradnl" smtClean="0"/>
              <a:pPr/>
              <a:t>103</a:t>
            </a:fld>
            <a:endParaRPr lang="es-ES_tradnl"/>
          </a:p>
        </p:txBody>
      </p:sp>
    </p:spTree>
    <p:extLst>
      <p:ext uri="{BB962C8B-B14F-4D97-AF65-F5344CB8AC3E}">
        <p14:creationId xmlns:p14="http://schemas.microsoft.com/office/powerpoint/2010/main" val="18277850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F4CEA-EA58-3F1C-00A7-9304225F5CA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92C51DD-BFC9-B472-98DE-74B56332191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04EC018-4A4F-1169-0339-917120E47F3C}"/>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09B78C0F-8FC1-AC41-43A5-D4B58EA8D29F}"/>
              </a:ext>
            </a:extLst>
          </p:cNvPr>
          <p:cNvSpPr>
            <a:spLocks noGrp="1"/>
          </p:cNvSpPr>
          <p:nvPr>
            <p:ph type="sldNum" sz="quarter" idx="5"/>
          </p:nvPr>
        </p:nvSpPr>
        <p:spPr/>
        <p:txBody>
          <a:bodyPr/>
          <a:lstStyle/>
          <a:p>
            <a:fld id="{869EC6B3-D264-4383-A49D-EFEEE926FEC4}" type="slidenum">
              <a:rPr lang="es-ES_tradnl" smtClean="0"/>
              <a:pPr/>
              <a:t>104</a:t>
            </a:fld>
            <a:endParaRPr lang="es-ES_tradnl"/>
          </a:p>
        </p:txBody>
      </p:sp>
    </p:spTree>
    <p:extLst>
      <p:ext uri="{BB962C8B-B14F-4D97-AF65-F5344CB8AC3E}">
        <p14:creationId xmlns:p14="http://schemas.microsoft.com/office/powerpoint/2010/main" val="10619825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F385D-01AE-DA69-2B6F-09254B6204D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AA01076-1578-587F-B4A2-EC28C344C9D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7F1DB7F-8D7C-05D9-1D4A-A5D6C4BC176D}"/>
              </a:ext>
            </a:extLst>
          </p:cNvPr>
          <p:cNvSpPr>
            <a:spLocks noGrp="1"/>
          </p:cNvSpPr>
          <p:nvPr>
            <p:ph type="body" idx="1"/>
          </p:nvPr>
        </p:nvSpPr>
        <p:spPr/>
        <p:txBody>
          <a:bodyPr/>
          <a:lstStyle/>
          <a:p>
            <a:endParaRPr lang="es-ES_tradnl"/>
          </a:p>
        </p:txBody>
      </p:sp>
      <p:sp>
        <p:nvSpPr>
          <p:cNvPr id="4" name="Marcador de número de diapositiva 3">
            <a:extLst>
              <a:ext uri="{FF2B5EF4-FFF2-40B4-BE49-F238E27FC236}">
                <a16:creationId xmlns:a16="http://schemas.microsoft.com/office/drawing/2014/main" id="{166582FB-C96D-3D85-260C-C0482238D471}"/>
              </a:ext>
            </a:extLst>
          </p:cNvPr>
          <p:cNvSpPr>
            <a:spLocks noGrp="1"/>
          </p:cNvSpPr>
          <p:nvPr>
            <p:ph type="sldNum" sz="quarter" idx="10"/>
          </p:nvPr>
        </p:nvSpPr>
        <p:spPr/>
        <p:txBody>
          <a:bodyPr/>
          <a:lstStyle/>
          <a:p>
            <a:fld id="{869EC6B3-D264-4383-A49D-EFEEE926FEC4}" type="slidenum">
              <a:rPr lang="es-ES_tradnl" smtClean="0"/>
              <a:pPr/>
              <a:t>117</a:t>
            </a:fld>
            <a:endParaRPr lang="es-ES_tradnl"/>
          </a:p>
        </p:txBody>
      </p:sp>
    </p:spTree>
    <p:extLst>
      <p:ext uri="{BB962C8B-B14F-4D97-AF65-F5344CB8AC3E}">
        <p14:creationId xmlns:p14="http://schemas.microsoft.com/office/powerpoint/2010/main" val="21179515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7896F6-F5DB-47D2-A90F-FCDFBD558D8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90115" name="Rectangle 2"/>
          <p:cNvSpPr>
            <a:spLocks noGrp="1" noRot="1" noChangeAspect="1" noChangeArrowheads="1" noTextEdit="1"/>
          </p:cNvSpPr>
          <p:nvPr>
            <p:ph type="sldImg"/>
          </p:nvPr>
        </p:nvSpPr>
        <p:spPr>
          <a:xfrm>
            <a:off x="-209550" y="841375"/>
            <a:ext cx="7164388" cy="4030663"/>
          </a:xfrm>
          <a:prstGeom prst="rect">
            <a:avLst/>
          </a:prstGeom>
          <a:solidFill>
            <a:srgbClr val="FFFFFF"/>
          </a:solidFill>
          <a:ln/>
        </p:spPr>
      </p:sp>
      <p:sp>
        <p:nvSpPr>
          <p:cNvPr id="90116" name="Rectangle 3"/>
          <p:cNvSpPr>
            <a:spLocks noGrp="1" noChangeArrowheads="1"/>
          </p:cNvSpPr>
          <p:nvPr>
            <p:ph type="body" idx="1"/>
          </p:nvPr>
        </p:nvSpPr>
        <p:spPr>
          <a:xfrm>
            <a:off x="898173" y="5125237"/>
            <a:ext cx="4941540" cy="4873537"/>
          </a:xfrm>
          <a:solidFill>
            <a:srgbClr val="FFFFFF"/>
          </a:solidFill>
          <a:ln>
            <a:solidFill>
              <a:srgbClr val="000000"/>
            </a:solidFill>
          </a:ln>
        </p:spPr>
        <p:txBody>
          <a:bodyPr lIns="87517" tIns="43759" rIns="87517" bIns="43759"/>
          <a:lstStyle/>
          <a:p>
            <a:pPr eaLnBrk="1" hangingPunct="1"/>
            <a:endParaRPr lang="es-ES"/>
          </a:p>
        </p:txBody>
      </p:sp>
    </p:spTree>
    <p:extLst>
      <p:ext uri="{BB962C8B-B14F-4D97-AF65-F5344CB8AC3E}">
        <p14:creationId xmlns:p14="http://schemas.microsoft.com/office/powerpoint/2010/main" val="1544146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10"/>
          </p:nvPr>
        </p:nvSpPr>
        <p:spPr/>
        <p:txBody>
          <a:bodyPr/>
          <a:lstStyle/>
          <a:p>
            <a:fld id="{869EC6B3-D264-4383-A49D-EFEEE926FEC4}" type="slidenum">
              <a:rPr lang="es-ES_tradnl" smtClean="0"/>
              <a:pPr/>
              <a:t>7</a:t>
            </a:fld>
            <a:endParaRPr lang="es-ES_tradnl"/>
          </a:p>
        </p:txBody>
      </p:sp>
    </p:spTree>
    <p:extLst>
      <p:ext uri="{BB962C8B-B14F-4D97-AF65-F5344CB8AC3E}">
        <p14:creationId xmlns:p14="http://schemas.microsoft.com/office/powerpoint/2010/main" val="4272363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10"/>
          </p:nvPr>
        </p:nvSpPr>
        <p:spPr/>
        <p:txBody>
          <a:bodyPr/>
          <a:lstStyle/>
          <a:p>
            <a:fld id="{869EC6B3-D264-4383-A49D-EFEEE926FEC4}" type="slidenum">
              <a:rPr lang="es-ES_tradnl" smtClean="0"/>
              <a:pPr/>
              <a:t>8</a:t>
            </a:fld>
            <a:endParaRPr lang="es-ES_tradnl"/>
          </a:p>
        </p:txBody>
      </p:sp>
    </p:spTree>
    <p:extLst>
      <p:ext uri="{BB962C8B-B14F-4D97-AF65-F5344CB8AC3E}">
        <p14:creationId xmlns:p14="http://schemas.microsoft.com/office/powerpoint/2010/main" val="3728113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10"/>
          </p:nvPr>
        </p:nvSpPr>
        <p:spPr/>
        <p:txBody>
          <a:bodyPr/>
          <a:lstStyle/>
          <a:p>
            <a:fld id="{869EC6B3-D264-4383-A49D-EFEEE926FEC4}" type="slidenum">
              <a:rPr lang="es-ES_tradnl" smtClean="0"/>
              <a:pPr/>
              <a:t>9</a:t>
            </a:fld>
            <a:endParaRPr lang="es-ES_tradnl"/>
          </a:p>
        </p:txBody>
      </p:sp>
    </p:spTree>
    <p:extLst>
      <p:ext uri="{BB962C8B-B14F-4D97-AF65-F5344CB8AC3E}">
        <p14:creationId xmlns:p14="http://schemas.microsoft.com/office/powerpoint/2010/main" val="281576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10"/>
          </p:nvPr>
        </p:nvSpPr>
        <p:spPr/>
        <p:txBody>
          <a:bodyPr/>
          <a:lstStyle/>
          <a:p>
            <a:fld id="{869EC6B3-D264-4383-A49D-EFEEE926FEC4}" type="slidenum">
              <a:rPr lang="es-ES_tradnl" smtClean="0"/>
              <a:pPr/>
              <a:t>10</a:t>
            </a:fld>
            <a:endParaRPr lang="es-ES_tradnl"/>
          </a:p>
        </p:txBody>
      </p:sp>
    </p:spTree>
    <p:extLst>
      <p:ext uri="{BB962C8B-B14F-4D97-AF65-F5344CB8AC3E}">
        <p14:creationId xmlns:p14="http://schemas.microsoft.com/office/powerpoint/2010/main" val="3744145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10"/>
          </p:nvPr>
        </p:nvSpPr>
        <p:spPr/>
        <p:txBody>
          <a:bodyPr/>
          <a:lstStyle/>
          <a:p>
            <a:fld id="{869EC6B3-D264-4383-A49D-EFEEE926FEC4}" type="slidenum">
              <a:rPr lang="es-ES_tradnl" smtClean="0"/>
              <a:pPr/>
              <a:t>11</a:t>
            </a:fld>
            <a:endParaRPr lang="es-ES_tradnl"/>
          </a:p>
        </p:txBody>
      </p:sp>
    </p:spTree>
    <p:extLst>
      <p:ext uri="{BB962C8B-B14F-4D97-AF65-F5344CB8AC3E}">
        <p14:creationId xmlns:p14="http://schemas.microsoft.com/office/powerpoint/2010/main" val="4091982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7B820-58BE-6332-500A-385DA9963E2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411C809-A5EF-CCBB-0A31-73B9C6CAC4B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AFC99EB-3F6C-5EE7-2389-7E88C243638B}"/>
              </a:ext>
            </a:extLst>
          </p:cNvPr>
          <p:cNvSpPr>
            <a:spLocks noGrp="1"/>
          </p:cNvSpPr>
          <p:nvPr>
            <p:ph type="body" idx="1"/>
          </p:nvPr>
        </p:nvSpPr>
        <p:spPr/>
        <p:txBody>
          <a:bodyPr/>
          <a:lstStyle/>
          <a:p>
            <a:endParaRPr lang="es-ES_tradnl"/>
          </a:p>
        </p:txBody>
      </p:sp>
      <p:sp>
        <p:nvSpPr>
          <p:cNvPr id="4" name="Marcador de número de diapositiva 3">
            <a:extLst>
              <a:ext uri="{FF2B5EF4-FFF2-40B4-BE49-F238E27FC236}">
                <a16:creationId xmlns:a16="http://schemas.microsoft.com/office/drawing/2014/main" id="{A8E9DCA8-3A70-1D15-DF68-E12B07D9248B}"/>
              </a:ext>
            </a:extLst>
          </p:cNvPr>
          <p:cNvSpPr>
            <a:spLocks noGrp="1"/>
          </p:cNvSpPr>
          <p:nvPr>
            <p:ph type="sldNum" sz="quarter" idx="10"/>
          </p:nvPr>
        </p:nvSpPr>
        <p:spPr/>
        <p:txBody>
          <a:bodyPr/>
          <a:lstStyle/>
          <a:p>
            <a:fld id="{869EC6B3-D264-4383-A49D-EFEEE926FEC4}" type="slidenum">
              <a:rPr lang="es-ES_tradnl" smtClean="0"/>
              <a:pPr/>
              <a:t>12</a:t>
            </a:fld>
            <a:endParaRPr lang="es-ES_tradnl"/>
          </a:p>
        </p:txBody>
      </p:sp>
    </p:spTree>
    <p:extLst>
      <p:ext uri="{BB962C8B-B14F-4D97-AF65-F5344CB8AC3E}">
        <p14:creationId xmlns:p14="http://schemas.microsoft.com/office/powerpoint/2010/main" val="236106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ederacioneditores.org/Default.asp"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29.png"/><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32.png"/><Relationship Id="rId4" Type="http://schemas.microsoft.com/office/2007/relationships/hdphoto" Target="../media/hdphoto3.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613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Diapositiva de título">
    <p:spTree>
      <p:nvGrpSpPr>
        <p:cNvPr id="1" name=""/>
        <p:cNvGrpSpPr/>
        <p:nvPr/>
      </p:nvGrpSpPr>
      <p:grpSpPr>
        <a:xfrm>
          <a:off x="0" y="0"/>
          <a:ext cx="0" cy="0"/>
          <a:chOff x="0" y="0"/>
          <a:chExt cx="0" cy="0"/>
        </a:xfrm>
      </p:grpSpPr>
      <p:pic>
        <p:nvPicPr>
          <p:cNvPr id="5" name="Imagen 4" descr="Un par de mujeres con vestidos negros&#10;&#10;El contenido generado por IA puede ser incorrecto.">
            <a:extLst>
              <a:ext uri="{FF2B5EF4-FFF2-40B4-BE49-F238E27FC236}">
                <a16:creationId xmlns:a16="http://schemas.microsoft.com/office/drawing/2014/main" id="{837250E4-C9D1-5D5B-809F-8CB7FDF6DAB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Rectángulo 1">
            <a:extLst>
              <a:ext uri="{FF2B5EF4-FFF2-40B4-BE49-F238E27FC236}">
                <a16:creationId xmlns:a16="http://schemas.microsoft.com/office/drawing/2014/main" id="{871596F5-DECB-D693-8B0F-41B89F3092DC}"/>
              </a:ext>
            </a:extLst>
          </p:cNvPr>
          <p:cNvSpPr/>
          <p:nvPr userDrawn="1"/>
        </p:nvSpPr>
        <p:spPr>
          <a:xfrm>
            <a:off x="7228840" y="0"/>
            <a:ext cx="4963160" cy="6858000"/>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3" name="CuadroTexto 2">
            <a:extLst>
              <a:ext uri="{FF2B5EF4-FFF2-40B4-BE49-F238E27FC236}">
                <a16:creationId xmlns:a16="http://schemas.microsoft.com/office/drawing/2014/main" id="{EF772E58-4B4E-7910-F912-38F2B39FB369}"/>
              </a:ext>
            </a:extLst>
          </p:cNvPr>
          <p:cNvSpPr txBox="1"/>
          <p:nvPr userDrawn="1"/>
        </p:nvSpPr>
        <p:spPr>
          <a:xfrm>
            <a:off x="7228840" y="1443841"/>
            <a:ext cx="4744720" cy="3477875"/>
          </a:xfrm>
          <a:prstGeom prst="rect">
            <a:avLst/>
          </a:prstGeom>
          <a:noFill/>
        </p:spPr>
        <p:txBody>
          <a:bodyPr wrap="square">
            <a:spAutoFit/>
          </a:bodyPr>
          <a:lstStyle/>
          <a:p>
            <a:pPr algn="ctr"/>
            <a:r>
              <a:rPr lang="es-ES" sz="4400" dirty="0">
                <a:solidFill>
                  <a:schemeClr val="bg1"/>
                </a:solidFill>
                <a:latin typeface="Segoe UI" panose="020B0502040204020203" pitchFamily="34" charset="0"/>
                <a:ea typeface="Verdana" panose="020B0604030504040204" pitchFamily="34" charset="0"/>
                <a:cs typeface="Segoe UI" panose="020B0502040204020203" pitchFamily="34" charset="0"/>
              </a:rPr>
              <a:t>RESULTADOS 2025</a:t>
            </a:r>
          </a:p>
          <a:p>
            <a:pPr algn="ctr"/>
            <a:r>
              <a:rPr kumimoji="0" lang="es-ES" sz="4400" b="0" i="0" u="none" strike="noStrike" kern="1200" cap="small"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a:t>
            </a:r>
          </a:p>
          <a:p>
            <a:pPr marL="457200" marR="0" lvl="1" indent="0" algn="ctr" defTabSz="457200" rtl="0" eaLnBrk="1" fontAlgn="auto" latinLnBrk="0" hangingPunct="1">
              <a:lnSpc>
                <a:spcPct val="100000"/>
              </a:lnSpc>
              <a:spcBef>
                <a:spcPts val="0"/>
              </a:spcBef>
              <a:spcAft>
                <a:spcPts val="0"/>
              </a:spcAft>
              <a:buClrTx/>
              <a:buSzTx/>
              <a:buFontTx/>
              <a:buNone/>
              <a:tabLst/>
              <a:defRPr/>
            </a:pPr>
            <a:r>
              <a:rPr kumimoji="0" lang="es-ES" sz="3200" b="0"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sym typeface="Wingdings" pitchFamily="2" charset="2"/>
              </a:rPr>
              <a:t>Audiolibros </a:t>
            </a:r>
          </a:p>
          <a:p>
            <a:pPr marL="457200" marR="0" lvl="1" indent="0" algn="ctr" defTabSz="457200" rtl="0" eaLnBrk="1" fontAlgn="auto" latinLnBrk="0" hangingPunct="1">
              <a:lnSpc>
                <a:spcPct val="100000"/>
              </a:lnSpc>
              <a:spcBef>
                <a:spcPts val="0"/>
              </a:spcBef>
              <a:spcAft>
                <a:spcPts val="0"/>
              </a:spcAft>
              <a:buClrTx/>
              <a:buSzTx/>
              <a:buFontTx/>
              <a:buNone/>
              <a:tabLst/>
              <a:defRPr/>
            </a:pPr>
            <a:r>
              <a:rPr kumimoji="0" lang="es-ES" sz="3200" b="0" i="0" u="none" strike="noStrike" kern="1200" cap="small"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a:t>
            </a:r>
          </a:p>
          <a:p>
            <a:pPr marL="457200" marR="0" lvl="1" indent="0" algn="ctr" defTabSz="457200" rtl="0" eaLnBrk="1" fontAlgn="auto" latinLnBrk="0" hangingPunct="1">
              <a:lnSpc>
                <a:spcPct val="100000"/>
              </a:lnSpc>
              <a:spcBef>
                <a:spcPts val="0"/>
              </a:spcBef>
              <a:spcAft>
                <a:spcPts val="0"/>
              </a:spcAft>
              <a:buClrTx/>
              <a:buSzTx/>
              <a:buFontTx/>
              <a:buNone/>
              <a:tabLst/>
              <a:defRPr/>
            </a:pPr>
            <a:r>
              <a:rPr kumimoji="0" lang="es-ES" sz="2400" b="0"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sym typeface="Wingdings" pitchFamily="2" charset="2"/>
              </a:rPr>
              <a:t>Población de 14 o más años</a:t>
            </a:r>
          </a:p>
        </p:txBody>
      </p:sp>
      <p:pic>
        <p:nvPicPr>
          <p:cNvPr id="4" name="Imagen 3">
            <a:extLst>
              <a:ext uri="{FF2B5EF4-FFF2-40B4-BE49-F238E27FC236}">
                <a16:creationId xmlns:a16="http://schemas.microsoft.com/office/drawing/2014/main" id="{0C647323-50D1-4EE9-170A-6F8263E28C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9708" y="295974"/>
            <a:ext cx="2196811" cy="252666"/>
          </a:xfrm>
          <a:prstGeom prst="rect">
            <a:avLst/>
          </a:prstGeom>
        </p:spPr>
      </p:pic>
    </p:spTree>
    <p:extLst>
      <p:ext uri="{BB962C8B-B14F-4D97-AF65-F5344CB8AC3E}">
        <p14:creationId xmlns:p14="http://schemas.microsoft.com/office/powerpoint/2010/main" val="18025399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Diapositiva de título">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2B0BDCA-F5FE-F318-AE7F-24A0604AB01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1"/>
            <a:ext cx="12192000" cy="6858000"/>
          </a:xfrm>
          <a:prstGeom prst="rect">
            <a:avLst/>
          </a:prstGeom>
        </p:spPr>
      </p:pic>
      <p:sp>
        <p:nvSpPr>
          <p:cNvPr id="2" name="Rectángulo 1">
            <a:extLst>
              <a:ext uri="{FF2B5EF4-FFF2-40B4-BE49-F238E27FC236}">
                <a16:creationId xmlns:a16="http://schemas.microsoft.com/office/drawing/2014/main" id="{871596F5-DECB-D693-8B0F-41B89F3092DC}"/>
              </a:ext>
            </a:extLst>
          </p:cNvPr>
          <p:cNvSpPr/>
          <p:nvPr userDrawn="1"/>
        </p:nvSpPr>
        <p:spPr>
          <a:xfrm>
            <a:off x="7228840" y="0"/>
            <a:ext cx="4963160" cy="6858000"/>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3" name="CuadroTexto 2">
            <a:extLst>
              <a:ext uri="{FF2B5EF4-FFF2-40B4-BE49-F238E27FC236}">
                <a16:creationId xmlns:a16="http://schemas.microsoft.com/office/drawing/2014/main" id="{EF772E58-4B4E-7910-F912-38F2B39FB369}"/>
              </a:ext>
            </a:extLst>
          </p:cNvPr>
          <p:cNvSpPr txBox="1"/>
          <p:nvPr userDrawn="1"/>
        </p:nvSpPr>
        <p:spPr>
          <a:xfrm>
            <a:off x="7228840" y="1443841"/>
            <a:ext cx="4744720" cy="3477875"/>
          </a:xfrm>
          <a:prstGeom prst="rect">
            <a:avLst/>
          </a:prstGeom>
          <a:noFill/>
        </p:spPr>
        <p:txBody>
          <a:bodyPr wrap="square">
            <a:spAutoFit/>
          </a:bodyPr>
          <a:lstStyle/>
          <a:p>
            <a:pPr algn="ctr"/>
            <a:r>
              <a:rPr lang="es-ES" sz="4400" dirty="0">
                <a:solidFill>
                  <a:schemeClr val="bg1"/>
                </a:solidFill>
                <a:latin typeface="Segoe UI" panose="020B0502040204020203" pitchFamily="34" charset="0"/>
                <a:ea typeface="Verdana" panose="020B0604030504040204" pitchFamily="34" charset="0"/>
                <a:cs typeface="Segoe UI" panose="020B0502040204020203" pitchFamily="34" charset="0"/>
              </a:rPr>
              <a:t>RESULTADOS 2025</a:t>
            </a:r>
          </a:p>
          <a:p>
            <a:pPr algn="ctr"/>
            <a:r>
              <a:rPr kumimoji="0" lang="es-ES" sz="4400" b="0" i="0" u="none" strike="noStrike" kern="1200" cap="small"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a:t>
            </a:r>
          </a:p>
          <a:p>
            <a:pPr algn="ctr"/>
            <a:r>
              <a:rPr kumimoji="0" lang="es-ES" sz="3200" b="0"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sym typeface="Wingdings" pitchFamily="2" charset="2"/>
              </a:rPr>
              <a:t>Podcasts</a:t>
            </a:r>
          </a:p>
          <a:p>
            <a:pPr algn="ctr"/>
            <a:r>
              <a:rPr kumimoji="0" lang="es-ES" sz="3200" b="0" i="0" u="none" strike="noStrike" kern="1200" cap="small"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a:t>
            </a:r>
          </a:p>
          <a:p>
            <a:pPr marL="457200" marR="0" lvl="1" indent="0" algn="ctr" defTabSz="457200" rtl="0" eaLnBrk="1" fontAlgn="auto" latinLnBrk="0" hangingPunct="1">
              <a:lnSpc>
                <a:spcPct val="100000"/>
              </a:lnSpc>
              <a:spcBef>
                <a:spcPts val="0"/>
              </a:spcBef>
              <a:spcAft>
                <a:spcPts val="0"/>
              </a:spcAft>
              <a:buClrTx/>
              <a:buSzTx/>
              <a:buFontTx/>
              <a:buNone/>
              <a:tabLst/>
              <a:defRPr/>
            </a:pPr>
            <a:r>
              <a:rPr kumimoji="0" lang="es-ES" sz="2400" b="0"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sym typeface="Wingdings" pitchFamily="2" charset="2"/>
              </a:rPr>
              <a:t>Población de 14 o más años</a:t>
            </a:r>
          </a:p>
        </p:txBody>
      </p:sp>
      <p:pic>
        <p:nvPicPr>
          <p:cNvPr id="4" name="Imagen 3">
            <a:extLst>
              <a:ext uri="{FF2B5EF4-FFF2-40B4-BE49-F238E27FC236}">
                <a16:creationId xmlns:a16="http://schemas.microsoft.com/office/drawing/2014/main" id="{5EDC1FFF-7173-4619-CE73-A45A83702A6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9708" y="295974"/>
            <a:ext cx="2196811" cy="252666"/>
          </a:xfrm>
          <a:prstGeom prst="rect">
            <a:avLst/>
          </a:prstGeom>
        </p:spPr>
      </p:pic>
    </p:spTree>
    <p:extLst>
      <p:ext uri="{BB962C8B-B14F-4D97-AF65-F5344CB8AC3E}">
        <p14:creationId xmlns:p14="http://schemas.microsoft.com/office/powerpoint/2010/main" val="30902349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Diapositiva de título">
    <p:spTree>
      <p:nvGrpSpPr>
        <p:cNvPr id="1" name=""/>
        <p:cNvGrpSpPr/>
        <p:nvPr/>
      </p:nvGrpSpPr>
      <p:grpSpPr>
        <a:xfrm>
          <a:off x="0" y="0"/>
          <a:ext cx="0" cy="0"/>
          <a:chOff x="0" y="0"/>
          <a:chExt cx="0" cy="0"/>
        </a:xfrm>
      </p:grpSpPr>
      <p:pic>
        <p:nvPicPr>
          <p:cNvPr id="9" name="Imagen 8" descr="Una persona en una biblioteca&#10;&#10;El contenido generado por IA puede ser incorrecto.">
            <a:extLst>
              <a:ext uri="{FF2B5EF4-FFF2-40B4-BE49-F238E27FC236}">
                <a16:creationId xmlns:a16="http://schemas.microsoft.com/office/drawing/2014/main" id="{4D7C5B55-A2FE-2561-B7F1-B3F53172DFC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60385"/>
            <a:ext cx="12192001" cy="6918385"/>
          </a:xfrm>
          <a:prstGeom prst="rect">
            <a:avLst/>
          </a:prstGeom>
        </p:spPr>
      </p:pic>
      <p:sp>
        <p:nvSpPr>
          <p:cNvPr id="2" name="Rectángulo 1">
            <a:extLst>
              <a:ext uri="{FF2B5EF4-FFF2-40B4-BE49-F238E27FC236}">
                <a16:creationId xmlns:a16="http://schemas.microsoft.com/office/drawing/2014/main" id="{871596F5-DECB-D693-8B0F-41B89F3092DC}"/>
              </a:ext>
            </a:extLst>
          </p:cNvPr>
          <p:cNvSpPr/>
          <p:nvPr userDrawn="1"/>
        </p:nvSpPr>
        <p:spPr>
          <a:xfrm>
            <a:off x="7228840" y="0"/>
            <a:ext cx="4963160" cy="6858000"/>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3" name="CuadroTexto 2">
            <a:extLst>
              <a:ext uri="{FF2B5EF4-FFF2-40B4-BE49-F238E27FC236}">
                <a16:creationId xmlns:a16="http://schemas.microsoft.com/office/drawing/2014/main" id="{EF772E58-4B4E-7910-F912-38F2B39FB369}"/>
              </a:ext>
            </a:extLst>
          </p:cNvPr>
          <p:cNvSpPr txBox="1"/>
          <p:nvPr userDrawn="1"/>
        </p:nvSpPr>
        <p:spPr>
          <a:xfrm>
            <a:off x="7228840" y="1443841"/>
            <a:ext cx="4744720" cy="3477875"/>
          </a:xfrm>
          <a:prstGeom prst="rect">
            <a:avLst/>
          </a:prstGeom>
          <a:noFill/>
        </p:spPr>
        <p:txBody>
          <a:bodyPr wrap="square">
            <a:spAutoFit/>
          </a:bodyPr>
          <a:lstStyle/>
          <a:p>
            <a:pPr algn="ctr"/>
            <a:r>
              <a:rPr lang="es-ES" sz="4400" dirty="0">
                <a:solidFill>
                  <a:schemeClr val="bg1"/>
                </a:solidFill>
                <a:latin typeface="Segoe UI" panose="020B0502040204020203" pitchFamily="34" charset="0"/>
                <a:ea typeface="Verdana" panose="020B0604030504040204" pitchFamily="34" charset="0"/>
                <a:cs typeface="Segoe UI" panose="020B0502040204020203" pitchFamily="34" charset="0"/>
              </a:rPr>
              <a:t>RESULTADOS 2025</a:t>
            </a:r>
          </a:p>
          <a:p>
            <a:pPr algn="ctr"/>
            <a:r>
              <a:rPr kumimoji="0" lang="es-ES" sz="4400" b="0" i="0" u="none" strike="noStrike" kern="1200" cap="small"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a:t>
            </a:r>
          </a:p>
          <a:p>
            <a:pPr algn="ctr"/>
            <a:r>
              <a:rPr kumimoji="0" lang="es-ES" sz="3200" b="0"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sym typeface="Wingdings" pitchFamily="2" charset="2"/>
              </a:rPr>
              <a:t>Actitudes hacia la lectura</a:t>
            </a:r>
          </a:p>
          <a:p>
            <a:pPr algn="ctr"/>
            <a:r>
              <a:rPr kumimoji="0" lang="es-ES" sz="3200" b="0" i="0" u="none" strike="noStrike" kern="1200" cap="small"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a:t>
            </a:r>
          </a:p>
          <a:p>
            <a:pPr marL="457200" marR="0" lvl="1" indent="0" algn="ctr" defTabSz="457200" rtl="0" eaLnBrk="1" fontAlgn="auto" latinLnBrk="0" hangingPunct="1">
              <a:lnSpc>
                <a:spcPct val="100000"/>
              </a:lnSpc>
              <a:spcBef>
                <a:spcPts val="0"/>
              </a:spcBef>
              <a:spcAft>
                <a:spcPts val="0"/>
              </a:spcAft>
              <a:buClrTx/>
              <a:buSzTx/>
              <a:buFontTx/>
              <a:buNone/>
              <a:tabLst/>
              <a:defRPr/>
            </a:pPr>
            <a:r>
              <a:rPr kumimoji="0" lang="es-ES" sz="2400" b="0"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sym typeface="Wingdings" pitchFamily="2" charset="2"/>
              </a:rPr>
              <a:t>Población de 14 o más años</a:t>
            </a:r>
          </a:p>
        </p:txBody>
      </p:sp>
      <p:pic>
        <p:nvPicPr>
          <p:cNvPr id="4" name="Imagen 3">
            <a:extLst>
              <a:ext uri="{FF2B5EF4-FFF2-40B4-BE49-F238E27FC236}">
                <a16:creationId xmlns:a16="http://schemas.microsoft.com/office/drawing/2014/main" id="{5EDC1FFF-7173-4619-CE73-A45A83702A6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9708" y="295974"/>
            <a:ext cx="2196811" cy="252666"/>
          </a:xfrm>
          <a:prstGeom prst="rect">
            <a:avLst/>
          </a:prstGeom>
        </p:spPr>
      </p:pic>
    </p:spTree>
    <p:extLst>
      <p:ext uri="{BB962C8B-B14F-4D97-AF65-F5344CB8AC3E}">
        <p14:creationId xmlns:p14="http://schemas.microsoft.com/office/powerpoint/2010/main" val="37953210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Diapositiva de título">
    <p:spTree>
      <p:nvGrpSpPr>
        <p:cNvPr id="1" name=""/>
        <p:cNvGrpSpPr/>
        <p:nvPr/>
      </p:nvGrpSpPr>
      <p:grpSpPr>
        <a:xfrm>
          <a:off x="0" y="0"/>
          <a:ext cx="0" cy="0"/>
          <a:chOff x="0" y="0"/>
          <a:chExt cx="0" cy="0"/>
        </a:xfrm>
      </p:grpSpPr>
      <p:pic>
        <p:nvPicPr>
          <p:cNvPr id="6" name="Imagen 5" descr="Una persona comiendo comida&#10;&#10;El contenido generado por IA puede ser incorrecto.">
            <a:extLst>
              <a:ext uri="{FF2B5EF4-FFF2-40B4-BE49-F238E27FC236}">
                <a16:creationId xmlns:a16="http://schemas.microsoft.com/office/drawing/2014/main" id="{0429517E-E5D7-E104-C61D-EBE760B9F4C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84240" cy="6858000"/>
          </a:xfrm>
          <a:prstGeom prst="rect">
            <a:avLst/>
          </a:prstGeom>
        </p:spPr>
      </p:pic>
      <p:sp>
        <p:nvSpPr>
          <p:cNvPr id="2" name="Rectángulo 1">
            <a:extLst>
              <a:ext uri="{FF2B5EF4-FFF2-40B4-BE49-F238E27FC236}">
                <a16:creationId xmlns:a16="http://schemas.microsoft.com/office/drawing/2014/main" id="{CD9AA2D5-9598-36FA-DD3F-D1C3B47B6EB4}"/>
              </a:ext>
            </a:extLst>
          </p:cNvPr>
          <p:cNvSpPr/>
          <p:nvPr userDrawn="1"/>
        </p:nvSpPr>
        <p:spPr>
          <a:xfrm>
            <a:off x="7221080" y="0"/>
            <a:ext cx="4963160" cy="6858000"/>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3" name="CuadroTexto 2">
            <a:extLst>
              <a:ext uri="{FF2B5EF4-FFF2-40B4-BE49-F238E27FC236}">
                <a16:creationId xmlns:a16="http://schemas.microsoft.com/office/drawing/2014/main" id="{6514BFB6-7D97-6539-7BA2-B0B5F817F8E4}"/>
              </a:ext>
            </a:extLst>
          </p:cNvPr>
          <p:cNvSpPr txBox="1"/>
          <p:nvPr userDrawn="1"/>
        </p:nvSpPr>
        <p:spPr>
          <a:xfrm>
            <a:off x="7228840" y="1443841"/>
            <a:ext cx="4744720" cy="3477875"/>
          </a:xfrm>
          <a:prstGeom prst="rect">
            <a:avLst/>
          </a:prstGeom>
          <a:noFill/>
        </p:spPr>
        <p:txBody>
          <a:bodyPr wrap="square">
            <a:spAutoFit/>
          </a:bodyPr>
          <a:lstStyle/>
          <a:p>
            <a:pPr algn="ctr"/>
            <a:r>
              <a:rPr lang="es-ES" sz="4400" dirty="0">
                <a:solidFill>
                  <a:schemeClr val="bg1"/>
                </a:solidFill>
                <a:latin typeface="Segoe UI" panose="020B0502040204020203" pitchFamily="34" charset="0"/>
                <a:ea typeface="Verdana" panose="020B0604030504040204" pitchFamily="34" charset="0"/>
                <a:cs typeface="Segoe UI" panose="020B0502040204020203" pitchFamily="34" charset="0"/>
              </a:rPr>
              <a:t>RESULTADOS 2025</a:t>
            </a:r>
          </a:p>
          <a:p>
            <a:pPr algn="ctr"/>
            <a:r>
              <a:rPr kumimoji="0" lang="es-ES" sz="4400" b="0" i="0" u="none" strike="noStrike" kern="1200" cap="small"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a:t>
            </a:r>
          </a:p>
          <a:p>
            <a:pPr algn="ctr"/>
            <a:r>
              <a:rPr kumimoji="0" lang="es-ES" sz="3200" b="0"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sym typeface="Wingdings" pitchFamily="2" charset="2"/>
              </a:rPr>
              <a:t>Compra de libros</a:t>
            </a:r>
          </a:p>
          <a:p>
            <a:pPr algn="ctr"/>
            <a:r>
              <a:rPr kumimoji="0" lang="es-ES" sz="3200" b="0" i="0" u="none" strike="noStrike" kern="1200" cap="small"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a:t>
            </a:r>
          </a:p>
          <a:p>
            <a:pPr marL="457200" marR="0" lvl="1" indent="0" algn="ctr" defTabSz="457200" rtl="0" eaLnBrk="1" fontAlgn="auto" latinLnBrk="0" hangingPunct="1">
              <a:lnSpc>
                <a:spcPct val="100000"/>
              </a:lnSpc>
              <a:spcBef>
                <a:spcPts val="0"/>
              </a:spcBef>
              <a:spcAft>
                <a:spcPts val="0"/>
              </a:spcAft>
              <a:buClrTx/>
              <a:buSzTx/>
              <a:buFontTx/>
              <a:buNone/>
              <a:tabLst/>
              <a:defRPr/>
            </a:pPr>
            <a:r>
              <a:rPr kumimoji="0" lang="es-ES" sz="2400" b="0"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sym typeface="Wingdings" pitchFamily="2" charset="2"/>
              </a:rPr>
              <a:t>Población de 14 o más años</a:t>
            </a:r>
          </a:p>
        </p:txBody>
      </p:sp>
      <p:pic>
        <p:nvPicPr>
          <p:cNvPr id="7" name="Imagen 6">
            <a:extLst>
              <a:ext uri="{FF2B5EF4-FFF2-40B4-BE49-F238E27FC236}">
                <a16:creationId xmlns:a16="http://schemas.microsoft.com/office/drawing/2014/main" id="{E0689C71-0B8D-3A2C-142C-7CFF3AC939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9708" y="295974"/>
            <a:ext cx="2196811" cy="252666"/>
          </a:xfrm>
          <a:prstGeom prst="rect">
            <a:avLst/>
          </a:prstGeom>
        </p:spPr>
      </p:pic>
    </p:spTree>
    <p:extLst>
      <p:ext uri="{BB962C8B-B14F-4D97-AF65-F5344CB8AC3E}">
        <p14:creationId xmlns:p14="http://schemas.microsoft.com/office/powerpoint/2010/main" val="17088171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0_Diseño personalizado">
    <p:spTree>
      <p:nvGrpSpPr>
        <p:cNvPr id="1" name=""/>
        <p:cNvGrpSpPr/>
        <p:nvPr/>
      </p:nvGrpSpPr>
      <p:grpSpPr>
        <a:xfrm>
          <a:off x="0" y="0"/>
          <a:ext cx="0" cy="0"/>
          <a:chOff x="0" y="0"/>
          <a:chExt cx="0" cy="0"/>
        </a:xfrm>
      </p:grpSpPr>
      <p:pic>
        <p:nvPicPr>
          <p:cNvPr id="7" name="Imagen 6" descr="Niña sentada en una biblioteca&#10;&#10;El contenido generado por IA puede ser incorrecto.">
            <a:extLst>
              <a:ext uri="{FF2B5EF4-FFF2-40B4-BE49-F238E27FC236}">
                <a16:creationId xmlns:a16="http://schemas.microsoft.com/office/drawing/2014/main" id="{136FAA4F-C263-AD4B-E759-A819CA2353A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Rectángulo 1">
            <a:extLst>
              <a:ext uri="{FF2B5EF4-FFF2-40B4-BE49-F238E27FC236}">
                <a16:creationId xmlns:a16="http://schemas.microsoft.com/office/drawing/2014/main" id="{C0430E7A-62E5-3106-F7CD-805406E62955}"/>
              </a:ext>
            </a:extLst>
          </p:cNvPr>
          <p:cNvSpPr/>
          <p:nvPr userDrawn="1"/>
        </p:nvSpPr>
        <p:spPr>
          <a:xfrm>
            <a:off x="7228840" y="0"/>
            <a:ext cx="4963160" cy="6858000"/>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3" name="CuadroTexto 2">
            <a:extLst>
              <a:ext uri="{FF2B5EF4-FFF2-40B4-BE49-F238E27FC236}">
                <a16:creationId xmlns:a16="http://schemas.microsoft.com/office/drawing/2014/main" id="{6616A5E5-F18C-5EF7-7EB1-464FBFFA2575}"/>
              </a:ext>
            </a:extLst>
          </p:cNvPr>
          <p:cNvSpPr txBox="1"/>
          <p:nvPr userDrawn="1"/>
        </p:nvSpPr>
        <p:spPr>
          <a:xfrm>
            <a:off x="7228840" y="1443841"/>
            <a:ext cx="4744720" cy="3477875"/>
          </a:xfrm>
          <a:prstGeom prst="rect">
            <a:avLst/>
          </a:prstGeom>
          <a:noFill/>
        </p:spPr>
        <p:txBody>
          <a:bodyPr wrap="square">
            <a:spAutoFit/>
          </a:bodyPr>
          <a:lstStyle/>
          <a:p>
            <a:pPr algn="ctr"/>
            <a:r>
              <a:rPr lang="es-ES" sz="4400" dirty="0">
                <a:solidFill>
                  <a:schemeClr val="bg1"/>
                </a:solidFill>
                <a:latin typeface="Segoe UI" panose="020B0502040204020203" pitchFamily="34" charset="0"/>
                <a:ea typeface="Verdana" panose="020B0604030504040204" pitchFamily="34" charset="0"/>
                <a:cs typeface="Segoe UI" panose="020B0502040204020203" pitchFamily="34" charset="0"/>
              </a:rPr>
              <a:t>RESULTADOS 2025</a:t>
            </a:r>
          </a:p>
          <a:p>
            <a:pPr algn="ctr"/>
            <a:r>
              <a:rPr kumimoji="0" lang="es-ES" sz="4400" b="0" i="0" u="none" strike="noStrike" kern="1200" cap="small"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a:t>
            </a:r>
          </a:p>
          <a:p>
            <a:pPr algn="ctr"/>
            <a:r>
              <a:rPr kumimoji="0" lang="es-ES" sz="3200" b="0"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sym typeface="Wingdings" pitchFamily="2" charset="2"/>
              </a:rPr>
              <a:t>Bibliotecas</a:t>
            </a:r>
          </a:p>
          <a:p>
            <a:pPr algn="ctr"/>
            <a:r>
              <a:rPr kumimoji="0" lang="es-ES" sz="3200" b="0" i="0" u="none" strike="noStrike" kern="1200" cap="small"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a:t>
            </a:r>
          </a:p>
          <a:p>
            <a:pPr marL="457200" marR="0" lvl="1" indent="0" algn="ctr" defTabSz="457200" rtl="0" eaLnBrk="1" fontAlgn="auto" latinLnBrk="0" hangingPunct="1">
              <a:lnSpc>
                <a:spcPct val="100000"/>
              </a:lnSpc>
              <a:spcBef>
                <a:spcPts val="0"/>
              </a:spcBef>
              <a:spcAft>
                <a:spcPts val="0"/>
              </a:spcAft>
              <a:buClrTx/>
              <a:buSzTx/>
              <a:buFontTx/>
              <a:buNone/>
              <a:tabLst/>
              <a:defRPr/>
            </a:pPr>
            <a:r>
              <a:rPr kumimoji="0" lang="es-ES" sz="2400" b="0"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sym typeface="Wingdings" pitchFamily="2" charset="2"/>
              </a:rPr>
              <a:t>Población de 14 o más años</a:t>
            </a:r>
          </a:p>
        </p:txBody>
      </p:sp>
      <p:pic>
        <p:nvPicPr>
          <p:cNvPr id="5" name="Imagen 4">
            <a:extLst>
              <a:ext uri="{FF2B5EF4-FFF2-40B4-BE49-F238E27FC236}">
                <a16:creationId xmlns:a16="http://schemas.microsoft.com/office/drawing/2014/main" id="{CA493E16-E972-18A3-662B-1B164318DCC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9708" y="295974"/>
            <a:ext cx="2196811" cy="252666"/>
          </a:xfrm>
          <a:prstGeom prst="rect">
            <a:avLst/>
          </a:prstGeom>
        </p:spPr>
      </p:pic>
    </p:spTree>
    <p:extLst>
      <p:ext uri="{BB962C8B-B14F-4D97-AF65-F5344CB8AC3E}">
        <p14:creationId xmlns:p14="http://schemas.microsoft.com/office/powerpoint/2010/main" val="16724348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Diapositiva de título">
    <p:spTree>
      <p:nvGrpSpPr>
        <p:cNvPr id="1" name=""/>
        <p:cNvGrpSpPr/>
        <p:nvPr/>
      </p:nvGrpSpPr>
      <p:grpSpPr>
        <a:xfrm>
          <a:off x="0" y="0"/>
          <a:ext cx="0" cy="0"/>
          <a:chOff x="0" y="0"/>
          <a:chExt cx="0" cy="0"/>
        </a:xfrm>
      </p:grpSpPr>
      <p:pic>
        <p:nvPicPr>
          <p:cNvPr id="10" name="Imagen 9" descr="Imagen que contiene persona, niño, computer, joven&#10;&#10;El contenido generado por IA puede ser incorrecto.">
            <a:extLst>
              <a:ext uri="{FF2B5EF4-FFF2-40B4-BE49-F238E27FC236}">
                <a16:creationId xmlns:a16="http://schemas.microsoft.com/office/drawing/2014/main" id="{57B8781C-0707-E394-3215-B78DDBC45EF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1"/>
            <a:ext cx="12192000" cy="6858000"/>
          </a:xfrm>
          <a:prstGeom prst="rect">
            <a:avLst/>
          </a:prstGeom>
        </p:spPr>
      </p:pic>
      <p:sp>
        <p:nvSpPr>
          <p:cNvPr id="2" name="Rectángulo 1">
            <a:extLst>
              <a:ext uri="{FF2B5EF4-FFF2-40B4-BE49-F238E27FC236}">
                <a16:creationId xmlns:a16="http://schemas.microsoft.com/office/drawing/2014/main" id="{A060BC81-DA35-5044-3971-F7D52FC9FA61}"/>
              </a:ext>
            </a:extLst>
          </p:cNvPr>
          <p:cNvSpPr/>
          <p:nvPr userDrawn="1"/>
        </p:nvSpPr>
        <p:spPr>
          <a:xfrm>
            <a:off x="7228840" y="0"/>
            <a:ext cx="4963160" cy="6858000"/>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3" name="CuadroTexto 2">
            <a:extLst>
              <a:ext uri="{FF2B5EF4-FFF2-40B4-BE49-F238E27FC236}">
                <a16:creationId xmlns:a16="http://schemas.microsoft.com/office/drawing/2014/main" id="{038C8B96-E185-8806-12C0-A0D80E18D470}"/>
              </a:ext>
            </a:extLst>
          </p:cNvPr>
          <p:cNvSpPr txBox="1"/>
          <p:nvPr userDrawn="1"/>
        </p:nvSpPr>
        <p:spPr>
          <a:xfrm>
            <a:off x="7228840" y="1443841"/>
            <a:ext cx="4744720" cy="3108543"/>
          </a:xfrm>
          <a:prstGeom prst="rect">
            <a:avLst/>
          </a:prstGeom>
          <a:noFill/>
        </p:spPr>
        <p:txBody>
          <a:bodyPr wrap="square">
            <a:spAutoFit/>
          </a:bodyPr>
          <a:lstStyle/>
          <a:p>
            <a:pPr algn="ctr"/>
            <a:r>
              <a:rPr lang="es-ES" sz="4400" dirty="0">
                <a:solidFill>
                  <a:schemeClr val="bg1"/>
                </a:solidFill>
                <a:latin typeface="Segoe UI" panose="020B0502040204020203" pitchFamily="34" charset="0"/>
                <a:ea typeface="Verdana" panose="020B0604030504040204" pitchFamily="34" charset="0"/>
                <a:cs typeface="Segoe UI" panose="020B0502040204020203" pitchFamily="34" charset="0"/>
              </a:rPr>
              <a:t>RESULTADOS 2025</a:t>
            </a:r>
          </a:p>
          <a:p>
            <a:pPr algn="ctr"/>
            <a:r>
              <a:rPr kumimoji="0" lang="es-ES" sz="4400" b="0" i="0" u="none" strike="noStrike" kern="1200" cap="small"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a:t>
            </a:r>
          </a:p>
          <a:p>
            <a:pPr algn="ctr"/>
            <a:r>
              <a:rPr kumimoji="0" lang="es-ES" sz="3200" b="0"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sym typeface="Wingdings" pitchFamily="2" charset="2"/>
              </a:rPr>
              <a:t>La lectura en los menores</a:t>
            </a:r>
          </a:p>
        </p:txBody>
      </p:sp>
      <p:pic>
        <p:nvPicPr>
          <p:cNvPr id="4" name="Imagen 3">
            <a:extLst>
              <a:ext uri="{FF2B5EF4-FFF2-40B4-BE49-F238E27FC236}">
                <a16:creationId xmlns:a16="http://schemas.microsoft.com/office/drawing/2014/main" id="{E49E6830-EA9D-FE75-478F-D9653DE6A4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9708" y="295974"/>
            <a:ext cx="2196811" cy="252666"/>
          </a:xfrm>
          <a:prstGeom prst="rect">
            <a:avLst/>
          </a:prstGeom>
        </p:spPr>
      </p:pic>
    </p:spTree>
    <p:extLst>
      <p:ext uri="{BB962C8B-B14F-4D97-AF65-F5344CB8AC3E}">
        <p14:creationId xmlns:p14="http://schemas.microsoft.com/office/powerpoint/2010/main" val="10878697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Diseño personalizado">
    <p:spTree>
      <p:nvGrpSpPr>
        <p:cNvPr id="1" name=""/>
        <p:cNvGrpSpPr/>
        <p:nvPr/>
      </p:nvGrpSpPr>
      <p:grpSpPr>
        <a:xfrm>
          <a:off x="0" y="0"/>
          <a:ext cx="0" cy="0"/>
          <a:chOff x="0" y="0"/>
          <a:chExt cx="0" cy="0"/>
        </a:xfrm>
      </p:grpSpPr>
      <p:pic>
        <p:nvPicPr>
          <p:cNvPr id="9" name="Imagen 8" descr="Niña sentada en un escritorio&#10;&#10;El contenido generado por IA puede ser incorrecto.">
            <a:extLst>
              <a:ext uri="{FF2B5EF4-FFF2-40B4-BE49-F238E27FC236}">
                <a16:creationId xmlns:a16="http://schemas.microsoft.com/office/drawing/2014/main" id="{CF331E52-684B-6E5A-E9C2-EF663780F87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Rectángulo 1">
            <a:extLst>
              <a:ext uri="{FF2B5EF4-FFF2-40B4-BE49-F238E27FC236}">
                <a16:creationId xmlns:a16="http://schemas.microsoft.com/office/drawing/2014/main" id="{E46E4F8C-0433-8175-FD7B-D931E6011B7B}"/>
              </a:ext>
            </a:extLst>
          </p:cNvPr>
          <p:cNvSpPr/>
          <p:nvPr userDrawn="1"/>
        </p:nvSpPr>
        <p:spPr>
          <a:xfrm>
            <a:off x="7228840" y="0"/>
            <a:ext cx="4963160" cy="6858000"/>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3" name="CuadroTexto 2">
            <a:extLst>
              <a:ext uri="{FF2B5EF4-FFF2-40B4-BE49-F238E27FC236}">
                <a16:creationId xmlns:a16="http://schemas.microsoft.com/office/drawing/2014/main" id="{6F0F78F7-B20A-1A23-9451-73FED3269930}"/>
              </a:ext>
            </a:extLst>
          </p:cNvPr>
          <p:cNvSpPr txBox="1"/>
          <p:nvPr userDrawn="1"/>
        </p:nvSpPr>
        <p:spPr>
          <a:xfrm>
            <a:off x="7764012" y="1156762"/>
            <a:ext cx="4059394" cy="3600986"/>
          </a:xfrm>
          <a:prstGeom prst="rect">
            <a:avLst/>
          </a:prstGeom>
          <a:noFill/>
        </p:spPr>
        <p:txBody>
          <a:bodyPr wrap="square">
            <a:spAutoFit/>
          </a:bodyPr>
          <a:lstStyle/>
          <a:p>
            <a:pPr algn="ctr"/>
            <a:r>
              <a:rPr lang="es-ES" sz="4400" dirty="0">
                <a:solidFill>
                  <a:schemeClr val="bg1"/>
                </a:solidFill>
                <a:latin typeface="Segoe UI" panose="020B0502040204020203" pitchFamily="34" charset="0"/>
                <a:ea typeface="Verdana" panose="020B0604030504040204" pitchFamily="34" charset="0"/>
                <a:cs typeface="Segoe UI" panose="020B0502040204020203" pitchFamily="34" charset="0"/>
              </a:rPr>
              <a:t>RESULTADOS 2025</a:t>
            </a:r>
          </a:p>
          <a:p>
            <a:pPr algn="ctr"/>
            <a:r>
              <a:rPr kumimoji="0" lang="es-ES" sz="4400" b="0" i="0" u="none" strike="noStrike" kern="1200" cap="small"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a:t>
            </a:r>
          </a:p>
          <a:p>
            <a:pPr algn="ctr"/>
            <a:r>
              <a:rPr kumimoji="0" lang="es-ES" sz="3200" b="0"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sym typeface="Wingdings" pitchFamily="2" charset="2"/>
              </a:rPr>
              <a:t>Iniciación de la lectura en los niños (hasta 9 años)</a:t>
            </a:r>
          </a:p>
        </p:txBody>
      </p:sp>
      <p:pic>
        <p:nvPicPr>
          <p:cNvPr id="8" name="Imagen 7">
            <a:extLst>
              <a:ext uri="{FF2B5EF4-FFF2-40B4-BE49-F238E27FC236}">
                <a16:creationId xmlns:a16="http://schemas.microsoft.com/office/drawing/2014/main" id="{5CE0B4E0-8865-9FC9-A702-67395C8F058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9708" y="295974"/>
            <a:ext cx="2196811" cy="252666"/>
          </a:xfrm>
          <a:prstGeom prst="rect">
            <a:avLst/>
          </a:prstGeom>
        </p:spPr>
      </p:pic>
    </p:spTree>
    <p:extLst>
      <p:ext uri="{BB962C8B-B14F-4D97-AF65-F5344CB8AC3E}">
        <p14:creationId xmlns:p14="http://schemas.microsoft.com/office/powerpoint/2010/main" val="1715694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2_Diseño personalizad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0A82647-D165-EF88-F680-F02818420F5E}"/>
              </a:ext>
            </a:extLst>
          </p:cNvPr>
          <p:cNvPicPr>
            <a:picLocks noChangeAspect="1"/>
          </p:cNvPicPr>
          <p:nvPr userDrawn="1"/>
        </p:nvPicPr>
        <p:blipFill>
          <a:blip r:embed="rId2"/>
          <a:stretch>
            <a:fillRect/>
          </a:stretch>
        </p:blipFill>
        <p:spPr>
          <a:xfrm>
            <a:off x="0" y="-1"/>
            <a:ext cx="12177756" cy="6857999"/>
          </a:xfrm>
          <a:prstGeom prst="rect">
            <a:avLst/>
          </a:prstGeom>
        </p:spPr>
      </p:pic>
      <p:sp>
        <p:nvSpPr>
          <p:cNvPr id="2" name="Rectángulo 1">
            <a:extLst>
              <a:ext uri="{FF2B5EF4-FFF2-40B4-BE49-F238E27FC236}">
                <a16:creationId xmlns:a16="http://schemas.microsoft.com/office/drawing/2014/main" id="{C0430E7A-62E5-3106-F7CD-805406E62955}"/>
              </a:ext>
            </a:extLst>
          </p:cNvPr>
          <p:cNvSpPr/>
          <p:nvPr userDrawn="1"/>
        </p:nvSpPr>
        <p:spPr>
          <a:xfrm>
            <a:off x="7228840" y="0"/>
            <a:ext cx="4963160" cy="6858000"/>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5" name="CuadroTexto 4">
            <a:extLst>
              <a:ext uri="{FF2B5EF4-FFF2-40B4-BE49-F238E27FC236}">
                <a16:creationId xmlns:a16="http://schemas.microsoft.com/office/drawing/2014/main" id="{EFAB1E8F-185F-73FB-A5CC-2F8E8B69336C}"/>
              </a:ext>
            </a:extLst>
          </p:cNvPr>
          <p:cNvSpPr txBox="1"/>
          <p:nvPr userDrawn="1"/>
        </p:nvSpPr>
        <p:spPr>
          <a:xfrm>
            <a:off x="7228840" y="1443841"/>
            <a:ext cx="4744720" cy="3108543"/>
          </a:xfrm>
          <a:prstGeom prst="rect">
            <a:avLst/>
          </a:prstGeom>
          <a:noFill/>
        </p:spPr>
        <p:txBody>
          <a:bodyPr wrap="square">
            <a:spAutoFit/>
          </a:bodyPr>
          <a:lstStyle/>
          <a:p>
            <a:pPr algn="ctr"/>
            <a:r>
              <a:rPr lang="es-ES" sz="4400" dirty="0">
                <a:solidFill>
                  <a:schemeClr val="bg1"/>
                </a:solidFill>
                <a:latin typeface="Segoe UI" panose="020B0502040204020203" pitchFamily="34" charset="0"/>
                <a:ea typeface="Verdana" panose="020B0604030504040204" pitchFamily="34" charset="0"/>
                <a:cs typeface="Segoe UI" panose="020B0502040204020203" pitchFamily="34" charset="0"/>
              </a:rPr>
              <a:t>RESULTADOS 2025</a:t>
            </a:r>
          </a:p>
          <a:p>
            <a:pPr algn="ctr"/>
            <a:r>
              <a:rPr kumimoji="0" lang="es-ES" sz="4400" b="0" i="0" u="none" strike="noStrike" kern="1200" cap="small"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a:t>
            </a:r>
          </a:p>
          <a:p>
            <a:pPr algn="ctr"/>
            <a:r>
              <a:rPr kumimoji="0" lang="es-ES" sz="3200" b="0"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sym typeface="Wingdings" pitchFamily="2" charset="2"/>
              </a:rPr>
              <a:t>La lectura en los adolescentes</a:t>
            </a:r>
          </a:p>
        </p:txBody>
      </p:sp>
      <p:pic>
        <p:nvPicPr>
          <p:cNvPr id="8" name="Imagen 7">
            <a:extLst>
              <a:ext uri="{FF2B5EF4-FFF2-40B4-BE49-F238E27FC236}">
                <a16:creationId xmlns:a16="http://schemas.microsoft.com/office/drawing/2014/main" id="{28895355-D468-1543-9A1A-C9DF89E357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9708" y="295974"/>
            <a:ext cx="2196811" cy="252666"/>
          </a:xfrm>
          <a:prstGeom prst="rect">
            <a:avLst/>
          </a:prstGeom>
        </p:spPr>
      </p:pic>
    </p:spTree>
    <p:extLst>
      <p:ext uri="{BB962C8B-B14F-4D97-AF65-F5344CB8AC3E}">
        <p14:creationId xmlns:p14="http://schemas.microsoft.com/office/powerpoint/2010/main" val="11464284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Diseño personalizado">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A4AE0D60-7B2F-9B0B-7539-55ADCEEF207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Rectángulo 1">
            <a:extLst>
              <a:ext uri="{FF2B5EF4-FFF2-40B4-BE49-F238E27FC236}">
                <a16:creationId xmlns:a16="http://schemas.microsoft.com/office/drawing/2014/main" id="{3BAA5307-94F6-4284-2810-5991E4435BF4}"/>
              </a:ext>
            </a:extLst>
          </p:cNvPr>
          <p:cNvSpPr/>
          <p:nvPr userDrawn="1"/>
        </p:nvSpPr>
        <p:spPr>
          <a:xfrm>
            <a:off x="7228840" y="0"/>
            <a:ext cx="4963160" cy="6858000"/>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3" name="CuadroTexto 2">
            <a:extLst>
              <a:ext uri="{FF2B5EF4-FFF2-40B4-BE49-F238E27FC236}">
                <a16:creationId xmlns:a16="http://schemas.microsoft.com/office/drawing/2014/main" id="{3BE54F90-CA6E-883D-BEB4-C4003904E0EE}"/>
              </a:ext>
            </a:extLst>
          </p:cNvPr>
          <p:cNvSpPr txBox="1"/>
          <p:nvPr userDrawn="1"/>
        </p:nvSpPr>
        <p:spPr>
          <a:xfrm>
            <a:off x="7332352" y="1443841"/>
            <a:ext cx="4744720" cy="3108543"/>
          </a:xfrm>
          <a:prstGeom prst="rect">
            <a:avLst/>
          </a:prstGeom>
          <a:noFill/>
        </p:spPr>
        <p:txBody>
          <a:bodyPr wrap="square">
            <a:spAutoFit/>
          </a:bodyPr>
          <a:lstStyle/>
          <a:p>
            <a:pPr algn="ctr"/>
            <a:r>
              <a:rPr lang="es-ES" sz="4400" dirty="0">
                <a:solidFill>
                  <a:schemeClr val="bg1"/>
                </a:solidFill>
                <a:latin typeface="Segoe UI" panose="020B0502040204020203" pitchFamily="34" charset="0"/>
                <a:ea typeface="Verdana" panose="020B0604030504040204" pitchFamily="34" charset="0"/>
                <a:cs typeface="Segoe UI" panose="020B0502040204020203" pitchFamily="34" charset="0"/>
              </a:rPr>
              <a:t>RESULTADOS 2025</a:t>
            </a:r>
          </a:p>
          <a:p>
            <a:pPr algn="ctr"/>
            <a:r>
              <a:rPr kumimoji="0" lang="es-ES" sz="4400" b="0" i="0" u="none" strike="noStrike" kern="1200" cap="small"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a:t>
            </a:r>
          </a:p>
          <a:p>
            <a:pPr algn="ctr"/>
            <a:r>
              <a:rPr kumimoji="0" lang="es-ES" sz="3200" b="0"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sym typeface="Wingdings" pitchFamily="2" charset="2"/>
              </a:rPr>
              <a:t>La lectura en los mayores</a:t>
            </a:r>
          </a:p>
          <a:p>
            <a:pPr algn="ctr"/>
            <a:r>
              <a:rPr kumimoji="0" lang="es-ES" sz="3200" b="0"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sym typeface="Wingdings" pitchFamily="2" charset="2"/>
              </a:rPr>
              <a:t>(60+)</a:t>
            </a:r>
          </a:p>
        </p:txBody>
      </p:sp>
      <p:pic>
        <p:nvPicPr>
          <p:cNvPr id="8" name="Imagen 7">
            <a:extLst>
              <a:ext uri="{FF2B5EF4-FFF2-40B4-BE49-F238E27FC236}">
                <a16:creationId xmlns:a16="http://schemas.microsoft.com/office/drawing/2014/main" id="{A12EE879-DCD0-2B65-9045-7B2FE14526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9708" y="295974"/>
            <a:ext cx="2196811" cy="252666"/>
          </a:xfrm>
          <a:prstGeom prst="rect">
            <a:avLst/>
          </a:prstGeom>
        </p:spPr>
      </p:pic>
    </p:spTree>
    <p:extLst>
      <p:ext uri="{BB962C8B-B14F-4D97-AF65-F5344CB8AC3E}">
        <p14:creationId xmlns:p14="http://schemas.microsoft.com/office/powerpoint/2010/main" val="440834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3_Diseño personalizad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36A12F5-7C01-A8D1-EE14-21547260C62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Rectángulo 1">
            <a:extLst>
              <a:ext uri="{FF2B5EF4-FFF2-40B4-BE49-F238E27FC236}">
                <a16:creationId xmlns:a16="http://schemas.microsoft.com/office/drawing/2014/main" id="{44F7EA85-6B4B-CC97-5AB3-DC095ABDE883}"/>
              </a:ext>
            </a:extLst>
          </p:cNvPr>
          <p:cNvSpPr/>
          <p:nvPr userDrawn="1"/>
        </p:nvSpPr>
        <p:spPr>
          <a:xfrm>
            <a:off x="7228840" y="0"/>
            <a:ext cx="4963160" cy="6858000"/>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3" name="CuadroTexto 2">
            <a:extLst>
              <a:ext uri="{FF2B5EF4-FFF2-40B4-BE49-F238E27FC236}">
                <a16:creationId xmlns:a16="http://schemas.microsoft.com/office/drawing/2014/main" id="{BDA27993-8A9F-9BC6-A77E-AE553379DF76}"/>
              </a:ext>
            </a:extLst>
          </p:cNvPr>
          <p:cNvSpPr txBox="1"/>
          <p:nvPr userDrawn="1"/>
        </p:nvSpPr>
        <p:spPr>
          <a:xfrm>
            <a:off x="7228840" y="1443841"/>
            <a:ext cx="4744720" cy="3108543"/>
          </a:xfrm>
          <a:prstGeom prst="rect">
            <a:avLst/>
          </a:prstGeom>
          <a:noFill/>
        </p:spPr>
        <p:txBody>
          <a:bodyPr wrap="square">
            <a:spAutoFit/>
          </a:bodyPr>
          <a:lstStyle/>
          <a:p>
            <a:pPr algn="ctr"/>
            <a:r>
              <a:rPr lang="es-ES" sz="4400" dirty="0">
                <a:solidFill>
                  <a:schemeClr val="bg1"/>
                </a:solidFill>
                <a:latin typeface="Segoe UI" panose="020B0502040204020203" pitchFamily="34" charset="0"/>
                <a:ea typeface="Verdana" panose="020B0604030504040204" pitchFamily="34" charset="0"/>
                <a:cs typeface="Segoe UI" panose="020B0502040204020203" pitchFamily="34" charset="0"/>
              </a:rPr>
              <a:t>RESULTADOS 2025</a:t>
            </a:r>
          </a:p>
          <a:p>
            <a:pPr algn="ctr"/>
            <a:r>
              <a:rPr kumimoji="0" lang="es-ES" sz="4400" b="0" i="0" u="none" strike="noStrike" kern="1200" cap="small"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a:t>
            </a:r>
          </a:p>
          <a:p>
            <a:pPr algn="ctr"/>
            <a:r>
              <a:rPr kumimoji="0" lang="es-ES" sz="3200" b="0"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sym typeface="Wingdings" pitchFamily="2" charset="2"/>
              </a:rPr>
              <a:t>Ranking de títulos y autores</a:t>
            </a:r>
          </a:p>
        </p:txBody>
      </p:sp>
      <p:pic>
        <p:nvPicPr>
          <p:cNvPr id="5" name="Imagen 4">
            <a:extLst>
              <a:ext uri="{FF2B5EF4-FFF2-40B4-BE49-F238E27FC236}">
                <a16:creationId xmlns:a16="http://schemas.microsoft.com/office/drawing/2014/main" id="{5C21AB9E-7FE8-60D0-989B-EF8B2B2FCBF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9708" y="295974"/>
            <a:ext cx="2196811" cy="252666"/>
          </a:xfrm>
          <a:prstGeom prst="rect">
            <a:avLst/>
          </a:prstGeom>
        </p:spPr>
      </p:pic>
    </p:spTree>
    <p:extLst>
      <p:ext uri="{BB962C8B-B14F-4D97-AF65-F5344CB8AC3E}">
        <p14:creationId xmlns:p14="http://schemas.microsoft.com/office/powerpoint/2010/main" val="15612386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10" name="Marcador de número de diapositiva 5"/>
          <p:cNvSpPr>
            <a:spLocks noGrp="1"/>
          </p:cNvSpPr>
          <p:nvPr>
            <p:ph type="sldNum" sz="quarter" idx="12"/>
          </p:nvPr>
        </p:nvSpPr>
        <p:spPr>
          <a:xfrm>
            <a:off x="11612880" y="0"/>
            <a:ext cx="579120" cy="365125"/>
          </a:xfrm>
          <a:prstGeom prst="rect">
            <a:avLst/>
          </a:prstGeom>
        </p:spPr>
        <p:txBody>
          <a:bodyPr/>
          <a:lstStyle>
            <a:lvl1pPr algn="r">
              <a:defRPr sz="900">
                <a:solidFill>
                  <a:schemeClr val="tx1"/>
                </a:solidFill>
              </a:defRPr>
            </a:lvl1pPr>
          </a:lstStyle>
          <a:p>
            <a:fld id="{1A85DD5C-56C3-43D9-A91F-D75BD50A17B5}" type="slidenum">
              <a:rPr lang="es-ES_tradnl" smtClean="0"/>
              <a:pPr/>
              <a:t>‹Nº›</a:t>
            </a:fld>
            <a:endParaRPr lang="es-ES_tradnl" dirty="0"/>
          </a:p>
        </p:txBody>
      </p:sp>
      <p:pic>
        <p:nvPicPr>
          <p:cNvPr id="7" name="Picture 96" descr="LogoFGEE">
            <a:hlinkClick r:id="rId2"/>
            <a:extLst>
              <a:ext uri="{FF2B5EF4-FFF2-40B4-BE49-F238E27FC236}">
                <a16:creationId xmlns:a16="http://schemas.microsoft.com/office/drawing/2014/main" id="{88EE2484-814C-4B5D-9559-B4FE9F73DDEF}"/>
              </a:ext>
            </a:extLst>
          </p:cNvPr>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958943" y="6278107"/>
            <a:ext cx="1182257" cy="489592"/>
          </a:xfrm>
          <a:prstGeom prst="rect">
            <a:avLst/>
          </a:prstGeom>
          <a:noFill/>
          <a:ln w="9525">
            <a:noFill/>
            <a:miter lim="800000"/>
            <a:headEnd/>
            <a:tailEnd/>
          </a:ln>
        </p:spPr>
      </p:pic>
      <p:pic>
        <p:nvPicPr>
          <p:cNvPr id="2" name="Imagen 1">
            <a:extLst>
              <a:ext uri="{FF2B5EF4-FFF2-40B4-BE49-F238E27FC236}">
                <a16:creationId xmlns:a16="http://schemas.microsoft.com/office/drawing/2014/main" id="{FA926F94-7E4E-0067-16FC-4769D9252FE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3857" y="6454244"/>
            <a:ext cx="342621" cy="256735"/>
          </a:xfrm>
          <a:prstGeom prst="rect">
            <a:avLst/>
          </a:prstGeom>
        </p:spPr>
      </p:pic>
    </p:spTree>
    <p:extLst>
      <p:ext uri="{BB962C8B-B14F-4D97-AF65-F5344CB8AC3E}">
        <p14:creationId xmlns:p14="http://schemas.microsoft.com/office/powerpoint/2010/main" val="24257891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Diseño personalizado">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D75AB3E-E58B-B4D3-9F8A-81B8D45700C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3" name="Rectángulo 2">
            <a:extLst>
              <a:ext uri="{FF2B5EF4-FFF2-40B4-BE49-F238E27FC236}">
                <a16:creationId xmlns:a16="http://schemas.microsoft.com/office/drawing/2014/main" id="{D4614448-DA49-4BA0-B318-D60F876883CB}"/>
              </a:ext>
            </a:extLst>
          </p:cNvPr>
          <p:cNvSpPr/>
          <p:nvPr userDrawn="1"/>
        </p:nvSpPr>
        <p:spPr>
          <a:xfrm>
            <a:off x="7228840" y="0"/>
            <a:ext cx="4963160" cy="6858000"/>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4" name="CuadroTexto 3">
            <a:extLst>
              <a:ext uri="{FF2B5EF4-FFF2-40B4-BE49-F238E27FC236}">
                <a16:creationId xmlns:a16="http://schemas.microsoft.com/office/drawing/2014/main" id="{943F9E93-B183-44D7-3211-3446A0EE77B0}"/>
              </a:ext>
            </a:extLst>
          </p:cNvPr>
          <p:cNvSpPr txBox="1"/>
          <p:nvPr userDrawn="1"/>
        </p:nvSpPr>
        <p:spPr>
          <a:xfrm>
            <a:off x="7338060" y="3126482"/>
            <a:ext cx="4744720" cy="769441"/>
          </a:xfrm>
          <a:prstGeom prst="rect">
            <a:avLst/>
          </a:prstGeom>
          <a:noFill/>
        </p:spPr>
        <p:txBody>
          <a:bodyPr wrap="square">
            <a:spAutoFit/>
          </a:bodyPr>
          <a:lstStyle/>
          <a:p>
            <a:pPr algn="ctr"/>
            <a:r>
              <a:rPr lang="es-ES" sz="4400" dirty="0">
                <a:solidFill>
                  <a:schemeClr val="bg1"/>
                </a:solidFill>
                <a:latin typeface="Segoe UI" panose="020B0502040204020203" pitchFamily="34" charset="0"/>
                <a:ea typeface="Verdana" panose="020B0604030504040204" pitchFamily="34" charset="0"/>
                <a:cs typeface="Segoe UI" panose="020B0502040204020203" pitchFamily="34" charset="0"/>
              </a:rPr>
              <a:t>ANTECEDENTES</a:t>
            </a:r>
            <a:endParaRPr lang="es-ES" sz="4400" dirty="0">
              <a:latin typeface="Segoe UI" panose="020B0502040204020203" pitchFamily="34" charset="0"/>
              <a:cs typeface="Segoe UI" panose="020B0502040204020203" pitchFamily="34" charset="0"/>
            </a:endParaRPr>
          </a:p>
        </p:txBody>
      </p:sp>
      <p:pic>
        <p:nvPicPr>
          <p:cNvPr id="8" name="Imagen 7">
            <a:extLst>
              <a:ext uri="{FF2B5EF4-FFF2-40B4-BE49-F238E27FC236}">
                <a16:creationId xmlns:a16="http://schemas.microsoft.com/office/drawing/2014/main" id="{ABD23353-0C28-F0B2-3B40-4DAFD2C776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9708" y="295974"/>
            <a:ext cx="2196811" cy="252666"/>
          </a:xfrm>
          <a:prstGeom prst="rect">
            <a:avLst/>
          </a:prstGeom>
        </p:spPr>
      </p:pic>
    </p:spTree>
    <p:extLst>
      <p:ext uri="{BB962C8B-B14F-4D97-AF65-F5344CB8AC3E}">
        <p14:creationId xmlns:p14="http://schemas.microsoft.com/office/powerpoint/2010/main" val="17014334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6050B513-4E31-72C0-761A-A5A40767F6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Rectángulo 1">
            <a:extLst>
              <a:ext uri="{FF2B5EF4-FFF2-40B4-BE49-F238E27FC236}">
                <a16:creationId xmlns:a16="http://schemas.microsoft.com/office/drawing/2014/main" id="{0FD9F21F-B974-9852-A75F-16D49658C229}"/>
              </a:ext>
            </a:extLst>
          </p:cNvPr>
          <p:cNvSpPr/>
          <p:nvPr userDrawn="1"/>
        </p:nvSpPr>
        <p:spPr>
          <a:xfrm>
            <a:off x="7228840" y="0"/>
            <a:ext cx="4963160" cy="6858000"/>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3" name="CuadroTexto 2">
            <a:extLst>
              <a:ext uri="{FF2B5EF4-FFF2-40B4-BE49-F238E27FC236}">
                <a16:creationId xmlns:a16="http://schemas.microsoft.com/office/drawing/2014/main" id="{FBEF12B8-1B26-CFFA-D46C-45C9B86DC2F9}"/>
              </a:ext>
            </a:extLst>
          </p:cNvPr>
          <p:cNvSpPr txBox="1"/>
          <p:nvPr userDrawn="1"/>
        </p:nvSpPr>
        <p:spPr>
          <a:xfrm>
            <a:off x="7420876" y="2511137"/>
            <a:ext cx="4579088" cy="1446550"/>
          </a:xfrm>
          <a:prstGeom prst="rect">
            <a:avLst/>
          </a:prstGeom>
          <a:noFill/>
        </p:spPr>
        <p:txBody>
          <a:bodyPr wrap="square">
            <a:spAutoFit/>
          </a:bodyPr>
          <a:lstStyle/>
          <a:p>
            <a:pPr algn="ctr"/>
            <a:r>
              <a:rPr lang="es-ES" sz="4400" dirty="0">
                <a:solidFill>
                  <a:schemeClr val="bg1"/>
                </a:solidFill>
                <a:latin typeface="Segoe UI" panose="020B0502040204020203" pitchFamily="34" charset="0"/>
                <a:ea typeface="Verdana" panose="020B0604030504040204" pitchFamily="34" charset="0"/>
                <a:cs typeface="Segoe UI" panose="020B0502040204020203" pitchFamily="34" charset="0"/>
              </a:rPr>
              <a:t>RESULTADOS 2025</a:t>
            </a:r>
          </a:p>
        </p:txBody>
      </p:sp>
      <p:pic>
        <p:nvPicPr>
          <p:cNvPr id="4" name="Imagen 3">
            <a:extLst>
              <a:ext uri="{FF2B5EF4-FFF2-40B4-BE49-F238E27FC236}">
                <a16:creationId xmlns:a16="http://schemas.microsoft.com/office/drawing/2014/main" id="{FA6485E8-B349-0919-A374-BD97E648617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9708" y="295974"/>
            <a:ext cx="2196811" cy="252666"/>
          </a:xfrm>
          <a:prstGeom prst="rect">
            <a:avLst/>
          </a:prstGeom>
        </p:spPr>
      </p:pic>
    </p:spTree>
    <p:extLst>
      <p:ext uri="{BB962C8B-B14F-4D97-AF65-F5344CB8AC3E}">
        <p14:creationId xmlns:p14="http://schemas.microsoft.com/office/powerpoint/2010/main" val="654323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Diapositiva de títul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A1B0836-6E36-3258-CA2E-58372901710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Rectángulo 1">
            <a:extLst>
              <a:ext uri="{FF2B5EF4-FFF2-40B4-BE49-F238E27FC236}">
                <a16:creationId xmlns:a16="http://schemas.microsoft.com/office/drawing/2014/main" id="{4F9279BA-5F14-C7C1-E566-7AC42301A3C4}"/>
              </a:ext>
            </a:extLst>
          </p:cNvPr>
          <p:cNvSpPr/>
          <p:nvPr userDrawn="1"/>
        </p:nvSpPr>
        <p:spPr>
          <a:xfrm>
            <a:off x="7228840" y="0"/>
            <a:ext cx="4963160" cy="6858000"/>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3" name="CuadroTexto 2">
            <a:extLst>
              <a:ext uri="{FF2B5EF4-FFF2-40B4-BE49-F238E27FC236}">
                <a16:creationId xmlns:a16="http://schemas.microsoft.com/office/drawing/2014/main" id="{4FDCC1B9-A443-D077-8249-BCA998AA2308}"/>
              </a:ext>
            </a:extLst>
          </p:cNvPr>
          <p:cNvSpPr txBox="1"/>
          <p:nvPr userDrawn="1"/>
        </p:nvSpPr>
        <p:spPr>
          <a:xfrm>
            <a:off x="7228840" y="1443841"/>
            <a:ext cx="4744720" cy="3721340"/>
          </a:xfrm>
          <a:prstGeom prst="rect">
            <a:avLst/>
          </a:prstGeom>
          <a:noFill/>
        </p:spPr>
        <p:txBody>
          <a:bodyPr wrap="square">
            <a:spAutoFit/>
          </a:bodyPr>
          <a:lstStyle/>
          <a:p>
            <a:pPr algn="ctr"/>
            <a:r>
              <a:rPr lang="es-ES" sz="4400" dirty="0">
                <a:solidFill>
                  <a:schemeClr val="bg1"/>
                </a:solidFill>
                <a:latin typeface="Segoe UI" panose="020B0502040204020203" pitchFamily="34" charset="0"/>
                <a:ea typeface="Verdana" panose="020B0604030504040204" pitchFamily="34" charset="0"/>
                <a:cs typeface="Segoe UI" panose="020B0502040204020203" pitchFamily="34" charset="0"/>
              </a:rPr>
              <a:t>RESULTADOS 2025</a:t>
            </a:r>
          </a:p>
          <a:p>
            <a:pPr algn="ctr"/>
            <a:r>
              <a:rPr kumimoji="0" lang="es-ES" sz="4400" b="0" i="0" u="none" strike="noStrike" kern="1200" cap="small"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a:t>
            </a:r>
          </a:p>
          <a:p>
            <a:pPr marL="0" marR="0" lvl="0" indent="0" algn="ctr" defTabSz="914400" rtl="0" eaLnBrk="1" fontAlgn="base" latinLnBrk="0" hangingPunct="1">
              <a:lnSpc>
                <a:spcPct val="120000"/>
              </a:lnSpc>
              <a:spcBef>
                <a:spcPct val="20000"/>
              </a:spcBef>
              <a:spcAft>
                <a:spcPct val="0"/>
              </a:spcAft>
              <a:buClrTx/>
              <a:buSzTx/>
              <a:buFontTx/>
              <a:buNone/>
              <a:tabLst/>
              <a:defRPr/>
            </a:pPr>
            <a:r>
              <a:rPr kumimoji="0" lang="es-ES" sz="3200" i="0" u="none" strike="noStrike" kern="0" cap="none" spc="0" normalizeH="0" baseline="0" noProof="0" dirty="0">
                <a:ln>
                  <a:noFill/>
                </a:ln>
                <a:solidFill>
                  <a:schemeClr val="bg1"/>
                </a:solidFill>
                <a:effectLst/>
                <a:uLnTx/>
                <a:uFillTx/>
                <a:latin typeface="Segoe UI" panose="020B0502040204020203" pitchFamily="34" charset="0"/>
                <a:ea typeface="Verdana" panose="020B0604030504040204" pitchFamily="34" charset="0"/>
                <a:cs typeface="Segoe UI" panose="020B0502040204020203" pitchFamily="34" charset="0"/>
                <a:sym typeface="Wingdings" pitchFamily="2" charset="2"/>
              </a:rPr>
              <a:t>Índice de lectores en</a:t>
            </a:r>
            <a:r>
              <a:rPr lang="es-ES" sz="3200" kern="0" dirty="0">
                <a:solidFill>
                  <a:schemeClr val="bg1"/>
                </a:solidFill>
                <a:latin typeface="Segoe UI" panose="020B0502040204020203" pitchFamily="34" charset="0"/>
                <a:ea typeface="Verdana" panose="020B0604030504040204" pitchFamily="34" charset="0"/>
                <a:cs typeface="Segoe UI" panose="020B0502040204020203" pitchFamily="34" charset="0"/>
                <a:sym typeface="Wingdings" pitchFamily="2" charset="2"/>
              </a:rPr>
              <a:t> España</a:t>
            </a:r>
            <a:endParaRPr kumimoji="0" lang="es-ES" sz="3200" i="0" u="none" strike="noStrike" kern="0" cap="none" spc="0" normalizeH="0" baseline="0" noProof="0" dirty="0">
              <a:ln>
                <a:noFill/>
              </a:ln>
              <a:solidFill>
                <a:schemeClr val="bg1"/>
              </a:solidFill>
              <a:effectLst/>
              <a:uLnTx/>
              <a:uFillTx/>
              <a:latin typeface="Segoe UI" panose="020B0502040204020203" pitchFamily="34" charset="0"/>
              <a:ea typeface="Verdana" panose="020B0604030504040204" pitchFamily="34" charset="0"/>
              <a:cs typeface="Segoe UI" panose="020B0502040204020203" pitchFamily="34" charset="0"/>
              <a:sym typeface="Wingdings" pitchFamily="2" charset="2"/>
            </a:endParaRPr>
          </a:p>
          <a:p>
            <a:pPr marL="0" marR="0" lvl="0" indent="0" algn="ctr" defTabSz="914400" rtl="0" eaLnBrk="1" fontAlgn="base" latinLnBrk="0" hangingPunct="1">
              <a:lnSpc>
                <a:spcPct val="120000"/>
              </a:lnSpc>
              <a:spcBef>
                <a:spcPct val="20000"/>
              </a:spcBef>
              <a:spcAft>
                <a:spcPct val="0"/>
              </a:spcAft>
              <a:buClrTx/>
              <a:buSzTx/>
              <a:buFontTx/>
              <a:buNone/>
              <a:tabLst/>
              <a:defRPr/>
            </a:pPr>
            <a:r>
              <a:rPr kumimoji="0" lang="es-ES" sz="1600" b="0" i="0" u="none" strike="noStrike" kern="0" cap="none" spc="0" normalizeH="0" baseline="0" noProof="0" dirty="0">
                <a:ln>
                  <a:noFill/>
                </a:ln>
                <a:solidFill>
                  <a:schemeClr val="bg1"/>
                </a:solidFill>
                <a:effectLst/>
                <a:uLnTx/>
                <a:uFillTx/>
                <a:latin typeface="Segoe UI" panose="020B0502040204020203" pitchFamily="34" charset="0"/>
                <a:ea typeface="Verdana" panose="020B0604030504040204" pitchFamily="34" charset="0"/>
                <a:cs typeface="Segoe UI" panose="020B0502040204020203" pitchFamily="34" charset="0"/>
                <a:sym typeface="Wingdings" pitchFamily="2" charset="2"/>
              </a:rPr>
              <a:t>(población de 14 o más años)</a:t>
            </a:r>
            <a:endParaRPr kumimoji="0" lang="es-ES" sz="3200" b="0" i="0" u="none" strike="noStrike" kern="0" cap="none" spc="0" normalizeH="0" baseline="0" noProof="0" dirty="0">
              <a:ln>
                <a:noFill/>
              </a:ln>
              <a:solidFill>
                <a:schemeClr val="bg1"/>
              </a:solidFill>
              <a:effectLst/>
              <a:uLnTx/>
              <a:uFillTx/>
              <a:latin typeface="Segoe UI" panose="020B0502040204020203" pitchFamily="34" charset="0"/>
              <a:ea typeface="Verdana" panose="020B0604030504040204" pitchFamily="34" charset="0"/>
              <a:cs typeface="Segoe UI" panose="020B0502040204020203" pitchFamily="34" charset="0"/>
              <a:sym typeface="Wingdings" pitchFamily="2" charset="2"/>
            </a:endParaRPr>
          </a:p>
        </p:txBody>
      </p:sp>
      <p:pic>
        <p:nvPicPr>
          <p:cNvPr id="8" name="Imagen 7">
            <a:extLst>
              <a:ext uri="{FF2B5EF4-FFF2-40B4-BE49-F238E27FC236}">
                <a16:creationId xmlns:a16="http://schemas.microsoft.com/office/drawing/2014/main" id="{7C7B388B-0C9F-75AE-091E-3B238F62CF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9708" y="295974"/>
            <a:ext cx="2196811" cy="252666"/>
          </a:xfrm>
          <a:prstGeom prst="rect">
            <a:avLst/>
          </a:prstGeom>
        </p:spPr>
      </p:pic>
    </p:spTree>
    <p:extLst>
      <p:ext uri="{BB962C8B-B14F-4D97-AF65-F5344CB8AC3E}">
        <p14:creationId xmlns:p14="http://schemas.microsoft.com/office/powerpoint/2010/main" val="308527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48A3A9D-90B5-1F27-7746-9604AD862FE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4" name="Rectángulo 3">
            <a:extLst>
              <a:ext uri="{FF2B5EF4-FFF2-40B4-BE49-F238E27FC236}">
                <a16:creationId xmlns:a16="http://schemas.microsoft.com/office/drawing/2014/main" id="{5D9E7D4C-EA70-B51F-6FD4-6A2E3FD134B1}"/>
              </a:ext>
            </a:extLst>
          </p:cNvPr>
          <p:cNvSpPr/>
          <p:nvPr userDrawn="1"/>
        </p:nvSpPr>
        <p:spPr>
          <a:xfrm>
            <a:off x="7228840" y="0"/>
            <a:ext cx="4963160" cy="6858000"/>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5" name="CuadroTexto 4">
            <a:extLst>
              <a:ext uri="{FF2B5EF4-FFF2-40B4-BE49-F238E27FC236}">
                <a16:creationId xmlns:a16="http://schemas.microsoft.com/office/drawing/2014/main" id="{5FEA3271-F061-ABD7-0625-14A067CBEEC6}"/>
              </a:ext>
            </a:extLst>
          </p:cNvPr>
          <p:cNvSpPr txBox="1"/>
          <p:nvPr userDrawn="1"/>
        </p:nvSpPr>
        <p:spPr>
          <a:xfrm>
            <a:off x="7228840" y="1443841"/>
            <a:ext cx="4744720" cy="3349187"/>
          </a:xfrm>
          <a:prstGeom prst="rect">
            <a:avLst/>
          </a:prstGeom>
          <a:noFill/>
        </p:spPr>
        <p:txBody>
          <a:bodyPr wrap="square">
            <a:spAutoFit/>
          </a:bodyPr>
          <a:lstStyle/>
          <a:p>
            <a:pPr algn="ctr"/>
            <a:r>
              <a:rPr lang="es-ES" sz="4400" dirty="0">
                <a:solidFill>
                  <a:schemeClr val="bg1"/>
                </a:solidFill>
                <a:latin typeface="Segoe UI" panose="020B0502040204020203" pitchFamily="34" charset="0"/>
                <a:ea typeface="Verdana" panose="020B0604030504040204" pitchFamily="34" charset="0"/>
                <a:cs typeface="Segoe UI" panose="020B0502040204020203" pitchFamily="34" charset="0"/>
              </a:rPr>
              <a:t>RESULTADOS 2025</a:t>
            </a:r>
          </a:p>
          <a:p>
            <a:pPr algn="ctr"/>
            <a:r>
              <a:rPr kumimoji="0" lang="es-ES" sz="4400" b="0" i="0" u="none" strike="noStrike" kern="1200" cap="small"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a:t>
            </a:r>
          </a:p>
          <a:p>
            <a:pPr marL="0" marR="0" lvl="0" indent="0" algn="ctr" defTabSz="914400" rtl="0" eaLnBrk="1" fontAlgn="base" latinLnBrk="0" hangingPunct="1">
              <a:lnSpc>
                <a:spcPct val="120000"/>
              </a:lnSpc>
              <a:spcBef>
                <a:spcPct val="20000"/>
              </a:spcBef>
              <a:spcAft>
                <a:spcPct val="0"/>
              </a:spcAft>
              <a:buClrTx/>
              <a:buSzTx/>
              <a:buFontTx/>
              <a:buNone/>
              <a:tabLst/>
              <a:defRPr/>
            </a:pPr>
            <a:r>
              <a:rPr kumimoji="0" lang="es-ES" sz="3200" i="0" u="none" strike="noStrike" kern="0" cap="none" spc="0" normalizeH="0" baseline="0" noProof="0" dirty="0">
                <a:ln>
                  <a:noFill/>
                </a:ln>
                <a:solidFill>
                  <a:schemeClr val="bg1"/>
                </a:solidFill>
                <a:effectLst/>
                <a:uLnTx/>
                <a:uFillTx/>
                <a:latin typeface="Segoe UI" panose="020B0502040204020203" pitchFamily="34" charset="0"/>
                <a:ea typeface="Verdana" panose="020B0604030504040204" pitchFamily="34" charset="0"/>
                <a:cs typeface="Segoe UI" panose="020B0502040204020203" pitchFamily="34" charset="0"/>
                <a:sym typeface="Wingdings" pitchFamily="2" charset="2"/>
              </a:rPr>
              <a:t>PRINCIPALES CONCLUSIONES</a:t>
            </a:r>
            <a:endParaRPr kumimoji="0" lang="es-ES" sz="3200" b="0" i="0" u="none" strike="noStrike" kern="0" cap="none" spc="0" normalizeH="0" baseline="0" noProof="0" dirty="0">
              <a:ln>
                <a:noFill/>
              </a:ln>
              <a:solidFill>
                <a:schemeClr val="bg1"/>
              </a:solidFill>
              <a:effectLst/>
              <a:uLnTx/>
              <a:uFillTx/>
              <a:latin typeface="Segoe UI" panose="020B0502040204020203" pitchFamily="34" charset="0"/>
              <a:ea typeface="Verdana" panose="020B0604030504040204" pitchFamily="34" charset="0"/>
              <a:cs typeface="Segoe UI" panose="020B0502040204020203" pitchFamily="34" charset="0"/>
              <a:sym typeface="Wingdings" pitchFamily="2" charset="2"/>
            </a:endParaRPr>
          </a:p>
        </p:txBody>
      </p:sp>
      <p:pic>
        <p:nvPicPr>
          <p:cNvPr id="8" name="Imagen 7">
            <a:extLst>
              <a:ext uri="{FF2B5EF4-FFF2-40B4-BE49-F238E27FC236}">
                <a16:creationId xmlns:a16="http://schemas.microsoft.com/office/drawing/2014/main" id="{77FABD11-598A-3797-DE66-F56CF5FE1D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9708" y="295974"/>
            <a:ext cx="2196811" cy="252666"/>
          </a:xfrm>
          <a:prstGeom prst="rect">
            <a:avLst/>
          </a:prstGeom>
        </p:spPr>
      </p:pic>
    </p:spTree>
    <p:extLst>
      <p:ext uri="{BB962C8B-B14F-4D97-AF65-F5344CB8AC3E}">
        <p14:creationId xmlns:p14="http://schemas.microsoft.com/office/powerpoint/2010/main" val="362531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Diseño personalizado">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92CCD780-31E2-1EE3-7329-6BBB224FBED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1"/>
            <a:ext cx="12192000" cy="6858000"/>
          </a:xfrm>
          <a:prstGeom prst="rect">
            <a:avLst/>
          </a:prstGeom>
        </p:spPr>
      </p:pic>
      <p:sp>
        <p:nvSpPr>
          <p:cNvPr id="3" name="Rectángulo 2">
            <a:extLst>
              <a:ext uri="{FF2B5EF4-FFF2-40B4-BE49-F238E27FC236}">
                <a16:creationId xmlns:a16="http://schemas.microsoft.com/office/drawing/2014/main" id="{B9A7CD83-7AC5-D3CE-6681-781B713B909B}"/>
              </a:ext>
            </a:extLst>
          </p:cNvPr>
          <p:cNvSpPr/>
          <p:nvPr userDrawn="1"/>
        </p:nvSpPr>
        <p:spPr>
          <a:xfrm>
            <a:off x="7228840" y="0"/>
            <a:ext cx="4963160" cy="6858000"/>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4" name="CuadroTexto 3">
            <a:extLst>
              <a:ext uri="{FF2B5EF4-FFF2-40B4-BE49-F238E27FC236}">
                <a16:creationId xmlns:a16="http://schemas.microsoft.com/office/drawing/2014/main" id="{EC0F3DB5-8293-2141-A728-C09E96BE0D4E}"/>
              </a:ext>
            </a:extLst>
          </p:cNvPr>
          <p:cNvSpPr txBox="1"/>
          <p:nvPr userDrawn="1"/>
        </p:nvSpPr>
        <p:spPr>
          <a:xfrm>
            <a:off x="7489070" y="1469720"/>
            <a:ext cx="4615229" cy="3327642"/>
          </a:xfrm>
          <a:prstGeom prst="rect">
            <a:avLst/>
          </a:prstGeom>
          <a:noFill/>
        </p:spPr>
        <p:txBody>
          <a:bodyPr wrap="square">
            <a:spAutoFit/>
          </a:bodyPr>
          <a:lstStyle/>
          <a:p>
            <a:pPr algn="ctr"/>
            <a:r>
              <a:rPr lang="es-ES" sz="4400" dirty="0">
                <a:solidFill>
                  <a:schemeClr val="bg1"/>
                </a:solidFill>
                <a:latin typeface="Segoe UI" panose="020B0502040204020203" pitchFamily="34" charset="0"/>
                <a:ea typeface="Verdana" panose="020B0604030504040204" pitchFamily="34" charset="0"/>
                <a:cs typeface="Segoe UI" panose="020B0502040204020203" pitchFamily="34" charset="0"/>
              </a:rPr>
              <a:t>RESULTADOS 2025</a:t>
            </a:r>
          </a:p>
          <a:p>
            <a:pPr algn="ctr"/>
            <a:r>
              <a:rPr kumimoji="0" lang="es-ES" sz="4400" b="0" i="0" u="none" strike="noStrike" kern="1200" cap="small"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a:t>
            </a:r>
          </a:p>
          <a:p>
            <a:pPr marL="0" marR="0" lvl="0" indent="-342900" algn="ctr" defTabSz="914400" rtl="0" eaLnBrk="1" fontAlgn="base" latinLnBrk="0" hangingPunct="1">
              <a:lnSpc>
                <a:spcPct val="120000"/>
              </a:lnSpc>
              <a:spcBef>
                <a:spcPts val="600"/>
              </a:spcBef>
              <a:spcAft>
                <a:spcPct val="0"/>
              </a:spcAft>
              <a:buClr>
                <a:srgbClr val="FF6600"/>
              </a:buClr>
              <a:buSzTx/>
              <a:buFont typeface="Marlett" pitchFamily="2" charset="2"/>
              <a:buNone/>
              <a:tabLst/>
              <a:defRPr/>
            </a:pPr>
            <a:r>
              <a:rPr kumimoji="0" lang="es-ES" sz="3200" b="0" i="0" u="none" strike="noStrike" kern="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Lectura entre la población inmigrante</a:t>
            </a:r>
            <a:endParaRPr kumimoji="0" lang="es-ES" sz="1800" b="0" i="0" u="none" strike="noStrike" kern="0" cap="none"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pic>
        <p:nvPicPr>
          <p:cNvPr id="7" name="Imagen 6">
            <a:extLst>
              <a:ext uri="{FF2B5EF4-FFF2-40B4-BE49-F238E27FC236}">
                <a16:creationId xmlns:a16="http://schemas.microsoft.com/office/drawing/2014/main" id="{0745CCB8-B9D4-CC5D-573B-61409C2E57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9708" y="295974"/>
            <a:ext cx="2196811" cy="252666"/>
          </a:xfrm>
          <a:prstGeom prst="rect">
            <a:avLst/>
          </a:prstGeom>
        </p:spPr>
      </p:pic>
    </p:spTree>
    <p:extLst>
      <p:ext uri="{BB962C8B-B14F-4D97-AF65-F5344CB8AC3E}">
        <p14:creationId xmlns:p14="http://schemas.microsoft.com/office/powerpoint/2010/main" val="2278674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Diseño personalizado">
    <p:spTree>
      <p:nvGrpSpPr>
        <p:cNvPr id="1" name=""/>
        <p:cNvGrpSpPr/>
        <p:nvPr/>
      </p:nvGrpSpPr>
      <p:grpSpPr>
        <a:xfrm>
          <a:off x="0" y="0"/>
          <a:ext cx="0" cy="0"/>
          <a:chOff x="0" y="0"/>
          <a:chExt cx="0" cy="0"/>
        </a:xfrm>
      </p:grpSpPr>
      <p:pic>
        <p:nvPicPr>
          <p:cNvPr id="5" name="Imagen 4" descr="Una torre de un edificio&#10;&#10;El contenido generado por IA puede ser incorrecto.">
            <a:extLst>
              <a:ext uri="{FF2B5EF4-FFF2-40B4-BE49-F238E27FC236}">
                <a16:creationId xmlns:a16="http://schemas.microsoft.com/office/drawing/2014/main" id="{F6E126D3-D6A3-78DB-E0B2-8127DD961AF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6" name="Rectángulo 5">
            <a:extLst>
              <a:ext uri="{FF2B5EF4-FFF2-40B4-BE49-F238E27FC236}">
                <a16:creationId xmlns:a16="http://schemas.microsoft.com/office/drawing/2014/main" id="{8F384642-1D06-38A8-7FEA-314924940019}"/>
              </a:ext>
            </a:extLst>
          </p:cNvPr>
          <p:cNvSpPr/>
          <p:nvPr userDrawn="1"/>
        </p:nvSpPr>
        <p:spPr>
          <a:xfrm>
            <a:off x="7228840" y="0"/>
            <a:ext cx="4963160" cy="6858000"/>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7" name="CuadroTexto 6">
            <a:extLst>
              <a:ext uri="{FF2B5EF4-FFF2-40B4-BE49-F238E27FC236}">
                <a16:creationId xmlns:a16="http://schemas.microsoft.com/office/drawing/2014/main" id="{734C5AB7-6CBE-B342-EE97-3D49AFA3A92B}"/>
              </a:ext>
            </a:extLst>
          </p:cNvPr>
          <p:cNvSpPr txBox="1"/>
          <p:nvPr userDrawn="1"/>
        </p:nvSpPr>
        <p:spPr>
          <a:xfrm>
            <a:off x="7228840" y="1443841"/>
            <a:ext cx="4744720" cy="3327642"/>
          </a:xfrm>
          <a:prstGeom prst="rect">
            <a:avLst/>
          </a:prstGeom>
          <a:noFill/>
        </p:spPr>
        <p:txBody>
          <a:bodyPr wrap="square">
            <a:spAutoFit/>
          </a:bodyPr>
          <a:lstStyle/>
          <a:p>
            <a:pPr algn="ctr"/>
            <a:r>
              <a:rPr lang="es-ES" sz="4400" dirty="0">
                <a:solidFill>
                  <a:schemeClr val="bg1"/>
                </a:solidFill>
                <a:latin typeface="Segoe UI" panose="020B0502040204020203" pitchFamily="34" charset="0"/>
                <a:ea typeface="Verdana" panose="020B0604030504040204" pitchFamily="34" charset="0"/>
                <a:cs typeface="Segoe UI" panose="020B0502040204020203" pitchFamily="34" charset="0"/>
              </a:rPr>
              <a:t>RESULTADOS 2025</a:t>
            </a:r>
          </a:p>
          <a:p>
            <a:pPr algn="ctr"/>
            <a:r>
              <a:rPr kumimoji="0" lang="es-ES" sz="4400" b="0" i="0" u="none" strike="noStrike" kern="1200" cap="small"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a:t>
            </a:r>
          </a:p>
          <a:p>
            <a:pPr marL="0" marR="0" lvl="0" indent="-342900" algn="ctr" defTabSz="914400" rtl="0" eaLnBrk="1" fontAlgn="base" latinLnBrk="0" hangingPunct="1">
              <a:lnSpc>
                <a:spcPct val="120000"/>
              </a:lnSpc>
              <a:spcBef>
                <a:spcPts val="600"/>
              </a:spcBef>
              <a:spcAft>
                <a:spcPct val="0"/>
              </a:spcAft>
              <a:buClr>
                <a:srgbClr val="FF6600"/>
              </a:buClr>
              <a:buSzTx/>
              <a:buFontTx/>
              <a:buNone/>
              <a:tabLst/>
              <a:defRPr/>
            </a:pPr>
            <a:r>
              <a:rPr kumimoji="0" lang="es-ES" sz="3200" b="0" i="0" u="none" strike="noStrike" kern="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Datos principales para la comparativa europea</a:t>
            </a:r>
          </a:p>
        </p:txBody>
      </p:sp>
      <p:pic>
        <p:nvPicPr>
          <p:cNvPr id="2" name="Imagen 1">
            <a:extLst>
              <a:ext uri="{FF2B5EF4-FFF2-40B4-BE49-F238E27FC236}">
                <a16:creationId xmlns:a16="http://schemas.microsoft.com/office/drawing/2014/main" id="{C2390170-7C19-BFE5-2AE0-A92C57F0D8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9708" y="295974"/>
            <a:ext cx="2196811" cy="252666"/>
          </a:xfrm>
          <a:prstGeom prst="rect">
            <a:avLst/>
          </a:prstGeom>
        </p:spPr>
      </p:pic>
    </p:spTree>
    <p:extLst>
      <p:ext uri="{BB962C8B-B14F-4D97-AF65-F5344CB8AC3E}">
        <p14:creationId xmlns:p14="http://schemas.microsoft.com/office/powerpoint/2010/main" val="42770717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_Diapositiva de título">
    <p:bg>
      <p:bgPr>
        <a:solidFill>
          <a:schemeClr val="tx2"/>
        </a:solidFill>
        <a:effectLst/>
      </p:bgPr>
    </p:bg>
    <p:spTree>
      <p:nvGrpSpPr>
        <p:cNvPr id="1" name=""/>
        <p:cNvGrpSpPr/>
        <p:nvPr/>
      </p:nvGrpSpPr>
      <p:grpSpPr>
        <a:xfrm>
          <a:off x="0" y="0"/>
          <a:ext cx="0" cy="0"/>
          <a:chOff x="0" y="0"/>
          <a:chExt cx="0" cy="0"/>
        </a:xfrm>
      </p:grpSpPr>
      <p:pic>
        <p:nvPicPr>
          <p:cNvPr id="11" name="Imagen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3769" y="435493"/>
            <a:ext cx="4528283" cy="520820"/>
          </a:xfrm>
          <a:prstGeom prst="rect">
            <a:avLst/>
          </a:prstGeom>
        </p:spPr>
      </p:pic>
      <p:grpSp>
        <p:nvGrpSpPr>
          <p:cNvPr id="4" name="Grupo 3">
            <a:extLst>
              <a:ext uri="{FF2B5EF4-FFF2-40B4-BE49-F238E27FC236}">
                <a16:creationId xmlns:a16="http://schemas.microsoft.com/office/drawing/2014/main" id="{9622DD7F-3746-B168-04CB-FF36DDB4F7E5}"/>
              </a:ext>
            </a:extLst>
          </p:cNvPr>
          <p:cNvGrpSpPr/>
          <p:nvPr userDrawn="1"/>
        </p:nvGrpSpPr>
        <p:grpSpPr>
          <a:xfrm>
            <a:off x="8147304" y="4418047"/>
            <a:ext cx="3465576" cy="1975410"/>
            <a:chOff x="8101584" y="4262599"/>
            <a:chExt cx="3465576" cy="1975410"/>
          </a:xfrm>
        </p:grpSpPr>
        <p:sp>
          <p:nvSpPr>
            <p:cNvPr id="5" name="Text Box 9">
              <a:extLst>
                <a:ext uri="{FF2B5EF4-FFF2-40B4-BE49-F238E27FC236}">
                  <a16:creationId xmlns:a16="http://schemas.microsoft.com/office/drawing/2014/main" id="{298E8F2A-3C67-552D-7ED4-0049EB71A031}"/>
                </a:ext>
              </a:extLst>
            </p:cNvPr>
            <p:cNvSpPr txBox="1">
              <a:spLocks noChangeArrowheads="1"/>
            </p:cNvSpPr>
            <p:nvPr userDrawn="1"/>
          </p:nvSpPr>
          <p:spPr bwMode="auto">
            <a:xfrm>
              <a:off x="8101584" y="5407012"/>
              <a:ext cx="3028574" cy="830997"/>
            </a:xfrm>
            <a:prstGeom prst="rect">
              <a:avLst/>
            </a:prstGeom>
            <a:noFill/>
            <a:ln w="9525">
              <a:noFill/>
              <a:miter lim="800000"/>
              <a:headEnd/>
              <a:tailEnd/>
            </a:ln>
          </p:spPr>
          <p:txBody>
            <a:bodyPr wrap="square">
              <a:spAutoFit/>
            </a:bodyPr>
            <a:lstStyle/>
            <a:p>
              <a:pPr marL="0" algn="r" defTabSz="914400" rtl="0" eaLnBrk="1" latinLnBrk="0" hangingPunct="1">
                <a:lnSpc>
                  <a:spcPct val="100000"/>
                </a:lnSpc>
                <a:spcBef>
                  <a:spcPts val="0"/>
                </a:spcBef>
              </a:pPr>
              <a:r>
                <a:rPr lang="es-ES" sz="1600" dirty="0">
                  <a:solidFill>
                    <a:schemeClr val="bg1"/>
                  </a:solidFill>
                </a:rPr>
                <a:t>(+</a:t>
              </a:r>
              <a:r>
                <a:rPr lang="es-ES" sz="1600" kern="1200" dirty="0">
                  <a:solidFill>
                    <a:schemeClr val="bg1"/>
                  </a:solidFill>
                  <a:latin typeface="+mj-lt"/>
                  <a:ea typeface="+mn-ea"/>
                  <a:cs typeface="+mn-cs"/>
                </a:rPr>
                <a:t>34) 91 155 96 76</a:t>
              </a:r>
            </a:p>
            <a:p>
              <a:pPr marL="0" algn="r" defTabSz="914400" rtl="0" eaLnBrk="1" latinLnBrk="0" hangingPunct="1">
                <a:lnSpc>
                  <a:spcPct val="100000"/>
                </a:lnSpc>
                <a:spcBef>
                  <a:spcPts val="0"/>
                </a:spcBef>
              </a:pPr>
              <a:r>
                <a:rPr lang="es-ES" sz="1600" kern="1200" dirty="0">
                  <a:solidFill>
                    <a:schemeClr val="bg1"/>
                  </a:solidFill>
                  <a:latin typeface="+mj-lt"/>
                  <a:ea typeface="+mn-ea"/>
                  <a:cs typeface="+mn-cs"/>
                </a:rPr>
                <a:t>conectarc@conectarc.com</a:t>
              </a:r>
            </a:p>
            <a:p>
              <a:pPr marL="0" algn="r" defTabSz="914400" rtl="0" eaLnBrk="1" latinLnBrk="0" hangingPunct="1">
                <a:lnSpc>
                  <a:spcPct val="100000"/>
                </a:lnSpc>
                <a:spcBef>
                  <a:spcPts val="0"/>
                </a:spcBef>
              </a:pPr>
              <a:r>
                <a:rPr lang="es-ES" sz="1600" kern="1200" dirty="0">
                  <a:solidFill>
                    <a:schemeClr val="bg1"/>
                  </a:solidFill>
                  <a:latin typeface="+mj-lt"/>
                  <a:ea typeface="+mn-ea"/>
                  <a:cs typeface="+mn-cs"/>
                </a:rPr>
                <a:t>www.conectarc.com</a:t>
              </a:r>
            </a:p>
          </p:txBody>
        </p:sp>
        <p:sp>
          <p:nvSpPr>
            <p:cNvPr id="9" name="Text Box 12">
              <a:extLst>
                <a:ext uri="{FF2B5EF4-FFF2-40B4-BE49-F238E27FC236}">
                  <a16:creationId xmlns:a16="http://schemas.microsoft.com/office/drawing/2014/main" id="{912ADDD9-4FC8-A4E5-5D39-E812B4E2ABA8}"/>
                </a:ext>
              </a:extLst>
            </p:cNvPr>
            <p:cNvSpPr txBox="1">
              <a:spLocks noChangeArrowheads="1"/>
            </p:cNvSpPr>
            <p:nvPr userDrawn="1"/>
          </p:nvSpPr>
          <p:spPr bwMode="auto">
            <a:xfrm>
              <a:off x="8221979" y="4262599"/>
              <a:ext cx="2908179" cy="830997"/>
            </a:xfrm>
            <a:prstGeom prst="rect">
              <a:avLst/>
            </a:prstGeom>
            <a:noFill/>
            <a:ln w="9525">
              <a:noFill/>
              <a:miter lim="800000"/>
              <a:headEnd/>
              <a:tailEnd/>
            </a:ln>
          </p:spPr>
          <p:txBody>
            <a:bodyPr wrap="square">
              <a:spAutoFit/>
            </a:bodyPr>
            <a:lstStyle/>
            <a:p>
              <a:pPr algn="r">
                <a:lnSpc>
                  <a:spcPct val="100000"/>
                </a:lnSpc>
                <a:spcAft>
                  <a:spcPts val="0"/>
                </a:spcAft>
              </a:pPr>
              <a:r>
                <a:rPr lang="es-ES" sz="1600" kern="1200" dirty="0">
                  <a:solidFill>
                    <a:schemeClr val="bg1"/>
                  </a:solidFill>
                  <a:latin typeface="+mj-lt"/>
                  <a:ea typeface="+mn-ea"/>
                  <a:cs typeface="+mn-cs"/>
                </a:rPr>
                <a:t>Calle Orense 11, 7ª planta </a:t>
              </a:r>
            </a:p>
            <a:p>
              <a:pPr algn="r">
                <a:lnSpc>
                  <a:spcPct val="100000"/>
                </a:lnSpc>
                <a:spcAft>
                  <a:spcPts val="0"/>
                </a:spcAft>
              </a:pPr>
              <a:r>
                <a:rPr lang="es-ES" sz="1600" kern="1200" dirty="0">
                  <a:solidFill>
                    <a:schemeClr val="bg1"/>
                  </a:solidFill>
                  <a:latin typeface="+mj-lt"/>
                  <a:ea typeface="+mn-ea"/>
                  <a:cs typeface="+mn-cs"/>
                </a:rPr>
                <a:t>Oficina 701 </a:t>
              </a:r>
            </a:p>
            <a:p>
              <a:pPr algn="r">
                <a:lnSpc>
                  <a:spcPct val="100000"/>
                </a:lnSpc>
                <a:spcAft>
                  <a:spcPts val="0"/>
                </a:spcAft>
              </a:pPr>
              <a:r>
                <a:rPr lang="es-ES" sz="1600" kern="1200" dirty="0">
                  <a:solidFill>
                    <a:schemeClr val="bg1"/>
                  </a:solidFill>
                  <a:latin typeface="+mj-lt"/>
                  <a:ea typeface="+mn-ea"/>
                  <a:cs typeface="+mn-cs"/>
                </a:rPr>
                <a:t>28020, Madrid</a:t>
              </a:r>
            </a:p>
          </p:txBody>
        </p:sp>
        <p:pic>
          <p:nvPicPr>
            <p:cNvPr id="12" name="Imagen 11">
              <a:extLst>
                <a:ext uri="{FF2B5EF4-FFF2-40B4-BE49-F238E27FC236}">
                  <a16:creationId xmlns:a16="http://schemas.microsoft.com/office/drawing/2014/main" id="{B95A42F4-B2AC-B569-88BD-D9F41B7B1F83}"/>
                </a:ext>
              </a:extLst>
            </p:cNvPr>
            <p:cNvPicPr>
              <a:picLocks noChangeAspect="1"/>
            </p:cNvPicPr>
            <p:nvPr userDrawn="1"/>
          </p:nvPicPr>
          <p:blipFill>
            <a:blip r:embed="rId3" cstate="screen">
              <a:duotone>
                <a:prstClr val="black"/>
                <a:schemeClr val="tx2">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1196207" y="4338559"/>
              <a:ext cx="370953" cy="370953"/>
            </a:xfrm>
            <a:prstGeom prst="rect">
              <a:avLst/>
            </a:prstGeom>
          </p:spPr>
        </p:pic>
        <p:pic>
          <p:nvPicPr>
            <p:cNvPr id="13" name="Imagen 12">
              <a:extLst>
                <a:ext uri="{FF2B5EF4-FFF2-40B4-BE49-F238E27FC236}">
                  <a16:creationId xmlns:a16="http://schemas.microsoft.com/office/drawing/2014/main" id="{D3E1EFDD-5480-2D03-823D-426A0D6A41F7}"/>
                </a:ext>
              </a:extLst>
            </p:cNvPr>
            <p:cNvPicPr>
              <a:picLocks noChangeAspect="1"/>
            </p:cNvPicPr>
            <p:nvPr userDrawn="1"/>
          </p:nvPicPr>
          <p:blipFill>
            <a:blip r:embed="rId5" cstate="screen">
              <a:duotone>
                <a:prstClr val="black"/>
                <a:schemeClr val="tx2">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1226862" y="5477749"/>
              <a:ext cx="309642" cy="309642"/>
            </a:xfrm>
            <a:prstGeom prst="rect">
              <a:avLst/>
            </a:prstGeom>
          </p:spPr>
        </p:pic>
      </p:grpSp>
    </p:spTree>
    <p:extLst>
      <p:ext uri="{BB962C8B-B14F-4D97-AF65-F5344CB8AC3E}">
        <p14:creationId xmlns:p14="http://schemas.microsoft.com/office/powerpoint/2010/main" val="940123923"/>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Diapositiva de títul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C168F63-8463-465C-AF6E-DA1CA1D990F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44997" y="477012"/>
            <a:ext cx="4712219" cy="541976"/>
          </a:xfrm>
          <a:prstGeom prst="rect">
            <a:avLst/>
          </a:prstGeom>
        </p:spPr>
      </p:pic>
      <p:grpSp>
        <p:nvGrpSpPr>
          <p:cNvPr id="3" name="Grupo 2">
            <a:extLst>
              <a:ext uri="{FF2B5EF4-FFF2-40B4-BE49-F238E27FC236}">
                <a16:creationId xmlns:a16="http://schemas.microsoft.com/office/drawing/2014/main" id="{E8AFE4FB-0564-5221-54F6-CAAC5C0B461B}"/>
              </a:ext>
            </a:extLst>
          </p:cNvPr>
          <p:cNvGrpSpPr/>
          <p:nvPr userDrawn="1"/>
        </p:nvGrpSpPr>
        <p:grpSpPr>
          <a:xfrm>
            <a:off x="8079679" y="4341847"/>
            <a:ext cx="3533201" cy="2051610"/>
            <a:chOff x="8033959" y="4186399"/>
            <a:chExt cx="3533201" cy="2051610"/>
          </a:xfrm>
        </p:grpSpPr>
        <p:sp>
          <p:nvSpPr>
            <p:cNvPr id="5" name="Text Box 9">
              <a:extLst>
                <a:ext uri="{FF2B5EF4-FFF2-40B4-BE49-F238E27FC236}">
                  <a16:creationId xmlns:a16="http://schemas.microsoft.com/office/drawing/2014/main" id="{1779CD77-44AB-A7E6-B74E-575D275A6C34}"/>
                </a:ext>
              </a:extLst>
            </p:cNvPr>
            <p:cNvSpPr txBox="1">
              <a:spLocks noChangeArrowheads="1"/>
            </p:cNvSpPr>
            <p:nvPr userDrawn="1"/>
          </p:nvSpPr>
          <p:spPr bwMode="auto">
            <a:xfrm>
              <a:off x="8101584" y="5407012"/>
              <a:ext cx="3028574" cy="830997"/>
            </a:xfrm>
            <a:prstGeom prst="rect">
              <a:avLst/>
            </a:prstGeom>
            <a:noFill/>
            <a:ln w="9525">
              <a:noFill/>
              <a:miter lim="800000"/>
              <a:headEnd/>
              <a:tailEnd/>
            </a:ln>
          </p:spPr>
          <p:txBody>
            <a:bodyPr wrap="square">
              <a:spAutoFit/>
            </a:bodyPr>
            <a:lstStyle/>
            <a:p>
              <a:pPr marL="0" algn="r" defTabSz="914400" rtl="0" eaLnBrk="1" latinLnBrk="0" hangingPunct="1">
                <a:lnSpc>
                  <a:spcPct val="100000"/>
                </a:lnSpc>
                <a:spcBef>
                  <a:spcPts val="0"/>
                </a:spcBef>
              </a:pPr>
              <a:r>
                <a:rPr lang="es-ES" sz="1600" dirty="0">
                  <a:solidFill>
                    <a:schemeClr val="tx1">
                      <a:lumMod val="65000"/>
                      <a:lumOff val="35000"/>
                    </a:schemeClr>
                  </a:solidFill>
                </a:rPr>
                <a:t>(+</a:t>
              </a:r>
              <a:r>
                <a:rPr lang="es-ES" sz="1600" kern="1200" dirty="0">
                  <a:solidFill>
                    <a:schemeClr val="tx1">
                      <a:lumMod val="65000"/>
                      <a:lumOff val="35000"/>
                    </a:schemeClr>
                  </a:solidFill>
                  <a:latin typeface="+mj-lt"/>
                  <a:ea typeface="+mn-ea"/>
                  <a:cs typeface="+mn-cs"/>
                </a:rPr>
                <a:t>34) 91 155 96 76</a:t>
              </a:r>
            </a:p>
            <a:p>
              <a:pPr marL="0" algn="r" defTabSz="914400" rtl="0" eaLnBrk="1" latinLnBrk="0" hangingPunct="1">
                <a:lnSpc>
                  <a:spcPct val="100000"/>
                </a:lnSpc>
                <a:spcBef>
                  <a:spcPts val="0"/>
                </a:spcBef>
              </a:pPr>
              <a:r>
                <a:rPr lang="es-ES" sz="1600" kern="1200" dirty="0">
                  <a:solidFill>
                    <a:schemeClr val="tx1">
                      <a:lumMod val="65000"/>
                      <a:lumOff val="35000"/>
                    </a:schemeClr>
                  </a:solidFill>
                  <a:latin typeface="+mj-lt"/>
                  <a:ea typeface="+mn-ea"/>
                  <a:cs typeface="+mn-cs"/>
                </a:rPr>
                <a:t>conectarc@conectarc.com</a:t>
              </a:r>
            </a:p>
            <a:p>
              <a:pPr marL="0" algn="r" defTabSz="914400" rtl="0" eaLnBrk="1" latinLnBrk="0" hangingPunct="1">
                <a:lnSpc>
                  <a:spcPct val="100000"/>
                </a:lnSpc>
                <a:spcBef>
                  <a:spcPts val="0"/>
                </a:spcBef>
              </a:pPr>
              <a:r>
                <a:rPr lang="es-ES" sz="1600" kern="1200" dirty="0">
                  <a:solidFill>
                    <a:schemeClr val="tx1">
                      <a:lumMod val="65000"/>
                      <a:lumOff val="35000"/>
                    </a:schemeClr>
                  </a:solidFill>
                  <a:latin typeface="+mj-lt"/>
                  <a:ea typeface="+mn-ea"/>
                  <a:cs typeface="+mn-cs"/>
                </a:rPr>
                <a:t>www.conectarc.com</a:t>
              </a:r>
            </a:p>
          </p:txBody>
        </p:sp>
        <p:sp>
          <p:nvSpPr>
            <p:cNvPr id="9" name="Text Box 12">
              <a:extLst>
                <a:ext uri="{FF2B5EF4-FFF2-40B4-BE49-F238E27FC236}">
                  <a16:creationId xmlns:a16="http://schemas.microsoft.com/office/drawing/2014/main" id="{12B140BD-9156-CB8D-4478-B3922C789055}"/>
                </a:ext>
              </a:extLst>
            </p:cNvPr>
            <p:cNvSpPr txBox="1">
              <a:spLocks noChangeArrowheads="1"/>
            </p:cNvSpPr>
            <p:nvPr userDrawn="1"/>
          </p:nvSpPr>
          <p:spPr bwMode="auto">
            <a:xfrm>
              <a:off x="8033959" y="4186399"/>
              <a:ext cx="3096199" cy="830997"/>
            </a:xfrm>
            <a:prstGeom prst="rect">
              <a:avLst/>
            </a:prstGeom>
            <a:noFill/>
            <a:ln w="9525">
              <a:noFill/>
              <a:miter lim="800000"/>
              <a:headEnd/>
              <a:tailEnd/>
            </a:ln>
          </p:spPr>
          <p:txBody>
            <a:bodyPr wrap="square">
              <a:spAutoFit/>
            </a:bodyPr>
            <a:lstStyle/>
            <a:p>
              <a:pPr algn="r">
                <a:lnSpc>
                  <a:spcPct val="100000"/>
                </a:lnSpc>
                <a:spcAft>
                  <a:spcPts val="0"/>
                </a:spcAft>
              </a:pPr>
              <a:r>
                <a:rPr lang="es-ES" sz="1600" kern="1200" noProof="0" dirty="0">
                  <a:solidFill>
                    <a:schemeClr val="tx1">
                      <a:lumMod val="65000"/>
                      <a:lumOff val="35000"/>
                    </a:schemeClr>
                  </a:solidFill>
                  <a:latin typeface="+mj-lt"/>
                  <a:ea typeface="+mn-ea"/>
                  <a:cs typeface="+mn-cs"/>
                </a:rPr>
                <a:t>Calle Orense 11, 7ª planta </a:t>
              </a:r>
            </a:p>
            <a:p>
              <a:pPr algn="r">
                <a:lnSpc>
                  <a:spcPct val="100000"/>
                </a:lnSpc>
                <a:spcAft>
                  <a:spcPts val="0"/>
                </a:spcAft>
              </a:pPr>
              <a:r>
                <a:rPr lang="es-ES" sz="1600" kern="1200" noProof="0" dirty="0">
                  <a:solidFill>
                    <a:schemeClr val="tx1">
                      <a:lumMod val="65000"/>
                      <a:lumOff val="35000"/>
                    </a:schemeClr>
                  </a:solidFill>
                  <a:latin typeface="+mj-lt"/>
                  <a:ea typeface="+mn-ea"/>
                  <a:cs typeface="+mn-cs"/>
                </a:rPr>
                <a:t>Oficina 701 </a:t>
              </a:r>
            </a:p>
            <a:p>
              <a:pPr algn="r">
                <a:lnSpc>
                  <a:spcPct val="100000"/>
                </a:lnSpc>
                <a:spcAft>
                  <a:spcPts val="0"/>
                </a:spcAft>
              </a:pPr>
              <a:r>
                <a:rPr lang="es-ES" sz="1600" kern="1200" noProof="0" dirty="0">
                  <a:solidFill>
                    <a:schemeClr val="tx1">
                      <a:lumMod val="65000"/>
                      <a:lumOff val="35000"/>
                    </a:schemeClr>
                  </a:solidFill>
                  <a:latin typeface="+mj-lt"/>
                  <a:ea typeface="+mn-ea"/>
                  <a:cs typeface="+mn-cs"/>
                </a:rPr>
                <a:t>28020, Madrid</a:t>
              </a:r>
            </a:p>
          </p:txBody>
        </p:sp>
        <p:pic>
          <p:nvPicPr>
            <p:cNvPr id="11" name="Imagen 10">
              <a:extLst>
                <a:ext uri="{FF2B5EF4-FFF2-40B4-BE49-F238E27FC236}">
                  <a16:creationId xmlns:a16="http://schemas.microsoft.com/office/drawing/2014/main" id="{D220790A-0476-B425-9CE5-50F76C0701D0}"/>
                </a:ext>
              </a:extLst>
            </p:cNvPr>
            <p:cNvPicPr>
              <a:picLocks noChangeAspect="1"/>
            </p:cNvPicPr>
            <p:nvPr userDrawn="1"/>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1196207" y="4338559"/>
              <a:ext cx="370953" cy="370953"/>
            </a:xfrm>
            <a:prstGeom prst="rect">
              <a:avLst/>
            </a:prstGeom>
          </p:spPr>
        </p:pic>
        <p:pic>
          <p:nvPicPr>
            <p:cNvPr id="12" name="Imagen 11">
              <a:extLst>
                <a:ext uri="{FF2B5EF4-FFF2-40B4-BE49-F238E27FC236}">
                  <a16:creationId xmlns:a16="http://schemas.microsoft.com/office/drawing/2014/main" id="{05A5DF3E-793A-4E4D-EAD5-2C33BBDAD11E}"/>
                </a:ext>
              </a:extLst>
            </p:cNvPr>
            <p:cNvPicPr>
              <a:picLocks noChangeAspect="1"/>
            </p:cNvPicPr>
            <p:nvPr userDrawn="1"/>
          </p:nvPicPr>
          <p:blipFill>
            <a:blip r:embed="rId5" cstate="print">
              <a:duotone>
                <a:prstClr val="black"/>
                <a:schemeClr val="tx2">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1226862" y="5477749"/>
              <a:ext cx="309642" cy="309642"/>
            </a:xfrm>
            <a:prstGeom prst="rect">
              <a:avLst/>
            </a:prstGeom>
          </p:spPr>
        </p:pic>
      </p:grpSp>
    </p:spTree>
    <p:extLst>
      <p:ext uri="{BB962C8B-B14F-4D97-AF65-F5344CB8AC3E}">
        <p14:creationId xmlns:p14="http://schemas.microsoft.com/office/powerpoint/2010/main" val="1377728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5_Diseño personalizado">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69817CC-F28C-5FC9-6C4C-0E50A976C53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7999"/>
          </a:xfrm>
          <a:prstGeom prst="rect">
            <a:avLst/>
          </a:prstGeom>
        </p:spPr>
      </p:pic>
      <p:sp>
        <p:nvSpPr>
          <p:cNvPr id="9" name="Rectángulo 8">
            <a:extLst>
              <a:ext uri="{FF2B5EF4-FFF2-40B4-BE49-F238E27FC236}">
                <a16:creationId xmlns:a16="http://schemas.microsoft.com/office/drawing/2014/main" id="{6ACACCAC-B279-F87C-5E77-BCDF9839C174}"/>
              </a:ext>
            </a:extLst>
          </p:cNvPr>
          <p:cNvSpPr/>
          <p:nvPr userDrawn="1"/>
        </p:nvSpPr>
        <p:spPr>
          <a:xfrm>
            <a:off x="7228840" y="1"/>
            <a:ext cx="4963160" cy="6858000"/>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0" name="CuadroTexto 9">
            <a:extLst>
              <a:ext uri="{FF2B5EF4-FFF2-40B4-BE49-F238E27FC236}">
                <a16:creationId xmlns:a16="http://schemas.microsoft.com/office/drawing/2014/main" id="{AA571C5C-CAB6-255F-297E-E03B4B0F9CA3}"/>
              </a:ext>
            </a:extLst>
          </p:cNvPr>
          <p:cNvSpPr txBox="1"/>
          <p:nvPr userDrawn="1"/>
        </p:nvSpPr>
        <p:spPr>
          <a:xfrm>
            <a:off x="7338060" y="3126482"/>
            <a:ext cx="4744720" cy="1446550"/>
          </a:xfrm>
          <a:prstGeom prst="rect">
            <a:avLst/>
          </a:prstGeom>
          <a:noFill/>
        </p:spPr>
        <p:txBody>
          <a:bodyPr wrap="square">
            <a:spAutoFit/>
          </a:bodyPr>
          <a:lstStyle/>
          <a:p>
            <a:pPr algn="ctr"/>
            <a:r>
              <a:rPr lang="es-ES" sz="4400" dirty="0">
                <a:solidFill>
                  <a:schemeClr val="bg1"/>
                </a:solidFill>
                <a:latin typeface="Segoe UI" panose="020B0502040204020203" pitchFamily="34" charset="0"/>
                <a:ea typeface="Verdana" panose="020B0604030504040204" pitchFamily="34" charset="0"/>
                <a:cs typeface="Segoe UI" panose="020B0502040204020203" pitchFamily="34" charset="0"/>
              </a:rPr>
              <a:t>OBJETIVOS</a:t>
            </a:r>
          </a:p>
          <a:p>
            <a:pPr algn="ctr"/>
            <a:r>
              <a:rPr lang="es-ES" sz="4400" dirty="0">
                <a:solidFill>
                  <a:schemeClr val="bg1"/>
                </a:solidFill>
                <a:latin typeface="Segoe UI" panose="020B0502040204020203" pitchFamily="34" charset="0"/>
                <a:ea typeface="Verdana" panose="020B0604030504040204" pitchFamily="34" charset="0"/>
                <a:cs typeface="Segoe UI" panose="020B0502040204020203" pitchFamily="34" charset="0"/>
              </a:rPr>
              <a:t>Y METODOLOGÍA</a:t>
            </a:r>
            <a:endParaRPr lang="es-ES" sz="4400" dirty="0">
              <a:latin typeface="Segoe UI" panose="020B0502040204020203" pitchFamily="34" charset="0"/>
              <a:cs typeface="Segoe UI" panose="020B0502040204020203" pitchFamily="34" charset="0"/>
            </a:endParaRPr>
          </a:p>
        </p:txBody>
      </p:sp>
      <p:pic>
        <p:nvPicPr>
          <p:cNvPr id="2" name="Imagen 1">
            <a:extLst>
              <a:ext uri="{FF2B5EF4-FFF2-40B4-BE49-F238E27FC236}">
                <a16:creationId xmlns:a16="http://schemas.microsoft.com/office/drawing/2014/main" id="{2B41326D-761F-6B09-75DE-CD0425A8B7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9708" y="295974"/>
            <a:ext cx="2196811" cy="252666"/>
          </a:xfrm>
          <a:prstGeom prst="rect">
            <a:avLst/>
          </a:prstGeom>
        </p:spPr>
      </p:pic>
    </p:spTree>
    <p:extLst>
      <p:ext uri="{BB962C8B-B14F-4D97-AF65-F5344CB8AC3E}">
        <p14:creationId xmlns:p14="http://schemas.microsoft.com/office/powerpoint/2010/main" val="4017201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4_Diseño personalizado">
    <p:spTree>
      <p:nvGrpSpPr>
        <p:cNvPr id="1" name=""/>
        <p:cNvGrpSpPr/>
        <p:nvPr/>
      </p:nvGrpSpPr>
      <p:grpSpPr>
        <a:xfrm>
          <a:off x="0" y="0"/>
          <a:ext cx="0" cy="0"/>
          <a:chOff x="0" y="0"/>
          <a:chExt cx="0" cy="0"/>
        </a:xfrm>
      </p:grpSpPr>
      <p:pic>
        <p:nvPicPr>
          <p:cNvPr id="3" name="Picture 2" descr="El nuevo récord del mundo de cubo de Rubik es de 3,134 segundos. Y ha  quedado perfectamente registrado en vídeo">
            <a:extLst>
              <a:ext uri="{FF2B5EF4-FFF2-40B4-BE49-F238E27FC236}">
                <a16:creationId xmlns:a16="http://schemas.microsoft.com/office/drawing/2014/main" id="{08FE865E-A73A-E017-A6D9-685AF33B9275}"/>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a:fillRect/>
          </a:stretch>
        </p:blipFill>
        <p:spPr bwMode="auto">
          <a:xfrm flipH="1">
            <a:off x="0" y="1"/>
            <a:ext cx="12182400" cy="6857999"/>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6ACACCAC-B279-F87C-5E77-BCDF9839C174}"/>
              </a:ext>
            </a:extLst>
          </p:cNvPr>
          <p:cNvSpPr/>
          <p:nvPr userDrawn="1"/>
        </p:nvSpPr>
        <p:spPr>
          <a:xfrm>
            <a:off x="7228840" y="1"/>
            <a:ext cx="4963160" cy="6858000"/>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0" name="CuadroTexto 9">
            <a:extLst>
              <a:ext uri="{FF2B5EF4-FFF2-40B4-BE49-F238E27FC236}">
                <a16:creationId xmlns:a16="http://schemas.microsoft.com/office/drawing/2014/main" id="{AA571C5C-CAB6-255F-297E-E03B4B0F9CA3}"/>
              </a:ext>
            </a:extLst>
          </p:cNvPr>
          <p:cNvSpPr txBox="1"/>
          <p:nvPr userDrawn="1"/>
        </p:nvSpPr>
        <p:spPr>
          <a:xfrm>
            <a:off x="7338060" y="3126482"/>
            <a:ext cx="4744720" cy="1446550"/>
          </a:xfrm>
          <a:prstGeom prst="rect">
            <a:avLst/>
          </a:prstGeom>
          <a:noFill/>
        </p:spPr>
        <p:txBody>
          <a:bodyPr wrap="square">
            <a:spAutoFit/>
          </a:bodyPr>
          <a:lstStyle/>
          <a:p>
            <a:pPr algn="ctr"/>
            <a:r>
              <a:rPr lang="es-ES" sz="4400" dirty="0">
                <a:solidFill>
                  <a:schemeClr val="bg1"/>
                </a:solidFill>
                <a:latin typeface="Segoe UI" panose="020B0502040204020203" pitchFamily="34" charset="0"/>
                <a:ea typeface="Verdana" panose="020B0604030504040204" pitchFamily="34" charset="0"/>
                <a:cs typeface="Segoe UI" panose="020B0502040204020203" pitchFamily="34" charset="0"/>
              </a:rPr>
              <a:t>OBJETIVOS</a:t>
            </a:r>
          </a:p>
          <a:p>
            <a:pPr algn="ctr"/>
            <a:r>
              <a:rPr lang="es-ES" sz="4400" dirty="0">
                <a:solidFill>
                  <a:schemeClr val="bg1"/>
                </a:solidFill>
                <a:latin typeface="Segoe UI" panose="020B0502040204020203" pitchFamily="34" charset="0"/>
                <a:ea typeface="Verdana" panose="020B0604030504040204" pitchFamily="34" charset="0"/>
                <a:cs typeface="Segoe UI" panose="020B0502040204020203" pitchFamily="34" charset="0"/>
              </a:rPr>
              <a:t>Y METODOLOGÍA</a:t>
            </a:r>
            <a:endParaRPr lang="es-ES" sz="4400" dirty="0">
              <a:latin typeface="Segoe UI" panose="020B0502040204020203" pitchFamily="34" charset="0"/>
              <a:cs typeface="Segoe UI" panose="020B0502040204020203" pitchFamily="34" charset="0"/>
            </a:endParaRPr>
          </a:p>
        </p:txBody>
      </p:sp>
      <p:pic>
        <p:nvPicPr>
          <p:cNvPr id="2" name="Imagen 1">
            <a:extLst>
              <a:ext uri="{FF2B5EF4-FFF2-40B4-BE49-F238E27FC236}">
                <a16:creationId xmlns:a16="http://schemas.microsoft.com/office/drawing/2014/main" id="{2B41326D-761F-6B09-75DE-CD0425A8B7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9708" y="295974"/>
            <a:ext cx="2196811" cy="252666"/>
          </a:xfrm>
          <a:prstGeom prst="rect">
            <a:avLst/>
          </a:prstGeom>
        </p:spPr>
      </p:pic>
    </p:spTree>
    <p:extLst>
      <p:ext uri="{BB962C8B-B14F-4D97-AF65-F5344CB8AC3E}">
        <p14:creationId xmlns:p14="http://schemas.microsoft.com/office/powerpoint/2010/main" val="1270074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1_Diseño personalizad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D52B11C-ED6A-DFAC-24A4-C848725888A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9" name="Rectángulo 8">
            <a:extLst>
              <a:ext uri="{FF2B5EF4-FFF2-40B4-BE49-F238E27FC236}">
                <a16:creationId xmlns:a16="http://schemas.microsoft.com/office/drawing/2014/main" id="{6ACACCAC-B279-F87C-5E77-BCDF9839C174}"/>
              </a:ext>
            </a:extLst>
          </p:cNvPr>
          <p:cNvSpPr/>
          <p:nvPr userDrawn="1"/>
        </p:nvSpPr>
        <p:spPr>
          <a:xfrm>
            <a:off x="7228840" y="1"/>
            <a:ext cx="4963160" cy="6858000"/>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0" name="CuadroTexto 9">
            <a:extLst>
              <a:ext uri="{FF2B5EF4-FFF2-40B4-BE49-F238E27FC236}">
                <a16:creationId xmlns:a16="http://schemas.microsoft.com/office/drawing/2014/main" id="{AA571C5C-CAB6-255F-297E-E03B4B0F9CA3}"/>
              </a:ext>
            </a:extLst>
          </p:cNvPr>
          <p:cNvSpPr txBox="1"/>
          <p:nvPr userDrawn="1"/>
        </p:nvSpPr>
        <p:spPr>
          <a:xfrm>
            <a:off x="7338060" y="3126482"/>
            <a:ext cx="4744720" cy="1446550"/>
          </a:xfrm>
          <a:prstGeom prst="rect">
            <a:avLst/>
          </a:prstGeom>
          <a:noFill/>
        </p:spPr>
        <p:txBody>
          <a:bodyPr wrap="square">
            <a:spAutoFit/>
          </a:bodyPr>
          <a:lstStyle/>
          <a:p>
            <a:pPr algn="ctr"/>
            <a:r>
              <a:rPr lang="es-ES" sz="4400" dirty="0">
                <a:solidFill>
                  <a:schemeClr val="bg1"/>
                </a:solidFill>
                <a:latin typeface="Segoe UI" panose="020B0502040204020203" pitchFamily="34" charset="0"/>
                <a:ea typeface="Verdana" panose="020B0604030504040204" pitchFamily="34" charset="0"/>
                <a:cs typeface="Segoe UI" panose="020B0502040204020203" pitchFamily="34" charset="0"/>
              </a:rPr>
              <a:t>OBJETIVOS</a:t>
            </a:r>
          </a:p>
          <a:p>
            <a:pPr algn="ctr"/>
            <a:r>
              <a:rPr lang="es-ES" sz="4400" dirty="0">
                <a:solidFill>
                  <a:schemeClr val="bg1"/>
                </a:solidFill>
                <a:latin typeface="Segoe UI" panose="020B0502040204020203" pitchFamily="34" charset="0"/>
                <a:ea typeface="Verdana" panose="020B0604030504040204" pitchFamily="34" charset="0"/>
                <a:cs typeface="Segoe UI" panose="020B0502040204020203" pitchFamily="34" charset="0"/>
              </a:rPr>
              <a:t>Y METODOLOGÍA</a:t>
            </a:r>
            <a:endParaRPr lang="es-ES" sz="4400" dirty="0">
              <a:latin typeface="Segoe UI" panose="020B0502040204020203" pitchFamily="34" charset="0"/>
              <a:cs typeface="Segoe UI" panose="020B0502040204020203" pitchFamily="34" charset="0"/>
            </a:endParaRPr>
          </a:p>
        </p:txBody>
      </p:sp>
      <p:pic>
        <p:nvPicPr>
          <p:cNvPr id="4" name="Imagen 3">
            <a:extLst>
              <a:ext uri="{FF2B5EF4-FFF2-40B4-BE49-F238E27FC236}">
                <a16:creationId xmlns:a16="http://schemas.microsoft.com/office/drawing/2014/main" id="{E5678B4E-142D-DA4A-07A7-B35A63726F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9708" y="295974"/>
            <a:ext cx="2196811" cy="252666"/>
          </a:xfrm>
          <a:prstGeom prst="rect">
            <a:avLst/>
          </a:prstGeom>
        </p:spPr>
      </p:pic>
    </p:spTree>
    <p:extLst>
      <p:ext uri="{BB962C8B-B14F-4D97-AF65-F5344CB8AC3E}">
        <p14:creationId xmlns:p14="http://schemas.microsoft.com/office/powerpoint/2010/main" val="636882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iapositiva de título">
    <p:spTree>
      <p:nvGrpSpPr>
        <p:cNvPr id="1" name=""/>
        <p:cNvGrpSpPr/>
        <p:nvPr/>
      </p:nvGrpSpPr>
      <p:grpSpPr>
        <a:xfrm>
          <a:off x="0" y="0"/>
          <a:ext cx="0" cy="0"/>
          <a:chOff x="0" y="0"/>
          <a:chExt cx="0" cy="0"/>
        </a:xfrm>
      </p:grpSpPr>
      <p:pic>
        <p:nvPicPr>
          <p:cNvPr id="2052" name="Picture 4" descr="Resultado de imagen de mujer leyendo un libro"/>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EEE53A2D-7F31-F04C-003E-B6B5C2696CD3}"/>
              </a:ext>
            </a:extLst>
          </p:cNvPr>
          <p:cNvSpPr/>
          <p:nvPr userDrawn="1"/>
        </p:nvSpPr>
        <p:spPr>
          <a:xfrm>
            <a:off x="7228840" y="0"/>
            <a:ext cx="4963160" cy="6858000"/>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3" name="CuadroTexto 2">
            <a:extLst>
              <a:ext uri="{FF2B5EF4-FFF2-40B4-BE49-F238E27FC236}">
                <a16:creationId xmlns:a16="http://schemas.microsoft.com/office/drawing/2014/main" id="{ADC623EC-DD19-EB9F-6BA8-84B125BF2129}"/>
              </a:ext>
            </a:extLst>
          </p:cNvPr>
          <p:cNvSpPr txBox="1"/>
          <p:nvPr userDrawn="1"/>
        </p:nvSpPr>
        <p:spPr>
          <a:xfrm>
            <a:off x="7338060" y="1831081"/>
            <a:ext cx="4744720" cy="3477875"/>
          </a:xfrm>
          <a:prstGeom prst="rect">
            <a:avLst/>
          </a:prstGeom>
          <a:noFill/>
        </p:spPr>
        <p:txBody>
          <a:bodyPr wrap="square">
            <a:spAutoFit/>
          </a:bodyPr>
          <a:lstStyle/>
          <a:p>
            <a:pPr algn="ctr"/>
            <a:r>
              <a:rPr lang="es-ES" sz="4400" dirty="0">
                <a:solidFill>
                  <a:schemeClr val="bg1"/>
                </a:solidFill>
                <a:latin typeface="Segoe UI" panose="020B0502040204020203" pitchFamily="34" charset="0"/>
                <a:ea typeface="Verdana" panose="020B0604030504040204" pitchFamily="34" charset="0"/>
                <a:cs typeface="Segoe UI" panose="020B0502040204020203" pitchFamily="34" charset="0"/>
              </a:rPr>
              <a:t>PRINCIPALES RESULTADOS 2025</a:t>
            </a:r>
          </a:p>
          <a:p>
            <a:pPr algn="ctr"/>
            <a:r>
              <a:rPr lang="es-ES" sz="4400" dirty="0">
                <a:solidFill>
                  <a:schemeClr val="bg1"/>
                </a:solidFill>
                <a:latin typeface="Segoe UI" panose="020B0502040204020203" pitchFamily="34" charset="0"/>
                <a:ea typeface="Verdana" panose="020B0604030504040204" pitchFamily="34" charset="0"/>
                <a:cs typeface="Segoe UI" panose="020B0502040204020203" pitchFamily="34" charset="0"/>
              </a:rPr>
              <a:t>-</a:t>
            </a:r>
          </a:p>
          <a:p>
            <a:pPr algn="ctr"/>
            <a:r>
              <a:rPr lang="es-ES" sz="4400" dirty="0">
                <a:solidFill>
                  <a:schemeClr val="bg1"/>
                </a:solidFill>
                <a:latin typeface="Segoe UI" panose="020B0502040204020203" pitchFamily="34" charset="0"/>
                <a:ea typeface="Verdana" panose="020B0604030504040204" pitchFamily="34" charset="0"/>
                <a:cs typeface="Segoe UI" panose="020B0502040204020203" pitchFamily="34" charset="0"/>
              </a:rPr>
              <a:t>Resumen</a:t>
            </a:r>
            <a:endParaRPr lang="es-ES" sz="4400" dirty="0">
              <a:latin typeface="Segoe UI" panose="020B0502040204020203" pitchFamily="34" charset="0"/>
            </a:endParaRPr>
          </a:p>
        </p:txBody>
      </p:sp>
      <p:pic>
        <p:nvPicPr>
          <p:cNvPr id="5" name="Imagen 4">
            <a:extLst>
              <a:ext uri="{FF2B5EF4-FFF2-40B4-BE49-F238E27FC236}">
                <a16:creationId xmlns:a16="http://schemas.microsoft.com/office/drawing/2014/main" id="{3690D2A5-52A9-B724-374A-6A7E7ADA683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9708" y="295974"/>
            <a:ext cx="2196811" cy="252666"/>
          </a:xfrm>
          <a:prstGeom prst="rect">
            <a:avLst/>
          </a:prstGeom>
        </p:spPr>
      </p:pic>
    </p:spTree>
    <p:extLst>
      <p:ext uri="{BB962C8B-B14F-4D97-AF65-F5344CB8AC3E}">
        <p14:creationId xmlns:p14="http://schemas.microsoft.com/office/powerpoint/2010/main" val="2269908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Diapositiva de título">
    <p:spTree>
      <p:nvGrpSpPr>
        <p:cNvPr id="1" name=""/>
        <p:cNvGrpSpPr/>
        <p:nvPr/>
      </p:nvGrpSpPr>
      <p:grpSpPr>
        <a:xfrm>
          <a:off x="0" y="0"/>
          <a:ext cx="0" cy="0"/>
          <a:chOff x="0" y="0"/>
          <a:chExt cx="0" cy="0"/>
        </a:xfrm>
      </p:grpSpPr>
      <p:pic>
        <p:nvPicPr>
          <p:cNvPr id="2052" name="Picture 4" descr="Gafas apoyadas en una pila de libros"/>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EEE53A2D-7F31-F04C-003E-B6B5C2696CD3}"/>
              </a:ext>
            </a:extLst>
          </p:cNvPr>
          <p:cNvSpPr/>
          <p:nvPr userDrawn="1"/>
        </p:nvSpPr>
        <p:spPr>
          <a:xfrm>
            <a:off x="7228840" y="0"/>
            <a:ext cx="4963160" cy="6858000"/>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3" name="CuadroTexto 2">
            <a:extLst>
              <a:ext uri="{FF2B5EF4-FFF2-40B4-BE49-F238E27FC236}">
                <a16:creationId xmlns:a16="http://schemas.microsoft.com/office/drawing/2014/main" id="{ADC623EC-DD19-EB9F-6BA8-84B125BF2129}"/>
              </a:ext>
            </a:extLst>
          </p:cNvPr>
          <p:cNvSpPr txBox="1"/>
          <p:nvPr userDrawn="1"/>
        </p:nvSpPr>
        <p:spPr>
          <a:xfrm>
            <a:off x="7228840" y="1443841"/>
            <a:ext cx="4744720" cy="3170099"/>
          </a:xfrm>
          <a:prstGeom prst="rect">
            <a:avLst/>
          </a:prstGeom>
          <a:noFill/>
        </p:spPr>
        <p:txBody>
          <a:bodyPr wrap="square">
            <a:spAutoFit/>
          </a:bodyPr>
          <a:lstStyle/>
          <a:p>
            <a:pPr algn="ctr"/>
            <a:r>
              <a:rPr lang="es-ES" sz="4400" dirty="0">
                <a:solidFill>
                  <a:schemeClr val="bg1"/>
                </a:solidFill>
                <a:latin typeface="Segoe UI" panose="020B0502040204020203" pitchFamily="34" charset="0"/>
                <a:ea typeface="Verdana" panose="020B0604030504040204" pitchFamily="34" charset="0"/>
                <a:cs typeface="Segoe UI" panose="020B0502040204020203" pitchFamily="34" charset="0"/>
              </a:rPr>
              <a:t>RESULTADOS DETALLADOS 2025</a:t>
            </a:r>
          </a:p>
          <a:p>
            <a:pPr algn="ctr"/>
            <a:r>
              <a:rPr kumimoji="0" lang="es-ES" sz="4400" b="0" i="0" u="none" strike="noStrike" kern="1200" cap="small"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a:t>
            </a:r>
          </a:p>
          <a:p>
            <a:pPr marL="457200" marR="0" lvl="1" indent="0" algn="ctr" defTabSz="457200" rtl="0" eaLnBrk="1" fontAlgn="auto" latinLnBrk="0" hangingPunct="1">
              <a:lnSpc>
                <a:spcPct val="100000"/>
              </a:lnSpc>
              <a:spcBef>
                <a:spcPts val="0"/>
              </a:spcBef>
              <a:spcAft>
                <a:spcPts val="0"/>
              </a:spcAft>
              <a:buClrTx/>
              <a:buSzTx/>
              <a:buFontTx/>
              <a:buNone/>
              <a:tabLst/>
              <a:defRPr/>
            </a:pPr>
            <a:r>
              <a:rPr kumimoji="0" lang="es-ES" sz="2400" b="0"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sym typeface="Wingdings" pitchFamily="2" charset="2"/>
              </a:rPr>
              <a:t>Población de 14 o más años</a:t>
            </a:r>
          </a:p>
        </p:txBody>
      </p:sp>
      <p:pic>
        <p:nvPicPr>
          <p:cNvPr id="7" name="Imagen 6">
            <a:extLst>
              <a:ext uri="{FF2B5EF4-FFF2-40B4-BE49-F238E27FC236}">
                <a16:creationId xmlns:a16="http://schemas.microsoft.com/office/drawing/2014/main" id="{6CCB5A5D-74D0-77E2-96AC-7E1A7B6377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9708" y="295974"/>
            <a:ext cx="2196811" cy="252666"/>
          </a:xfrm>
          <a:prstGeom prst="rect">
            <a:avLst/>
          </a:prstGeom>
        </p:spPr>
      </p:pic>
    </p:spTree>
    <p:extLst>
      <p:ext uri="{BB962C8B-B14F-4D97-AF65-F5344CB8AC3E}">
        <p14:creationId xmlns:p14="http://schemas.microsoft.com/office/powerpoint/2010/main" val="621829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Diapositiva de título">
    <p:spTree>
      <p:nvGrpSpPr>
        <p:cNvPr id="1" name=""/>
        <p:cNvGrpSpPr/>
        <p:nvPr/>
      </p:nvGrpSpPr>
      <p:grpSpPr>
        <a:xfrm>
          <a:off x="0" y="0"/>
          <a:ext cx="0" cy="0"/>
          <a:chOff x="0" y="0"/>
          <a:chExt cx="0" cy="0"/>
        </a:xfrm>
      </p:grpSpPr>
      <p:pic>
        <p:nvPicPr>
          <p:cNvPr id="7" name="Imagen 6" descr="Una persona con una camisa blanca&#10;&#10;El contenido generado por IA puede ser incorrecto.">
            <a:extLst>
              <a:ext uri="{FF2B5EF4-FFF2-40B4-BE49-F238E27FC236}">
                <a16:creationId xmlns:a16="http://schemas.microsoft.com/office/drawing/2014/main" id="{A9D62F51-F451-D39A-31C1-62D9EB9D276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Rectángulo 1">
            <a:extLst>
              <a:ext uri="{FF2B5EF4-FFF2-40B4-BE49-F238E27FC236}">
                <a16:creationId xmlns:a16="http://schemas.microsoft.com/office/drawing/2014/main" id="{5E1AF78C-6203-83A4-992C-EAC8F1D906A4}"/>
              </a:ext>
            </a:extLst>
          </p:cNvPr>
          <p:cNvSpPr/>
          <p:nvPr userDrawn="1"/>
        </p:nvSpPr>
        <p:spPr>
          <a:xfrm>
            <a:off x="7228840" y="0"/>
            <a:ext cx="4963160" cy="6858000"/>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3" name="CuadroTexto 2">
            <a:extLst>
              <a:ext uri="{FF2B5EF4-FFF2-40B4-BE49-F238E27FC236}">
                <a16:creationId xmlns:a16="http://schemas.microsoft.com/office/drawing/2014/main" id="{DA9F8F34-229A-7A8E-1DD9-9FEC1D7D8CEA}"/>
              </a:ext>
            </a:extLst>
          </p:cNvPr>
          <p:cNvSpPr txBox="1"/>
          <p:nvPr userDrawn="1"/>
        </p:nvSpPr>
        <p:spPr>
          <a:xfrm>
            <a:off x="7228840" y="1443841"/>
            <a:ext cx="4744720" cy="3477875"/>
          </a:xfrm>
          <a:prstGeom prst="rect">
            <a:avLst/>
          </a:prstGeom>
          <a:noFill/>
        </p:spPr>
        <p:txBody>
          <a:bodyPr wrap="square">
            <a:spAutoFit/>
          </a:bodyPr>
          <a:lstStyle/>
          <a:p>
            <a:pPr algn="ctr"/>
            <a:r>
              <a:rPr lang="es-ES" sz="4400" dirty="0">
                <a:solidFill>
                  <a:schemeClr val="bg1"/>
                </a:solidFill>
                <a:latin typeface="Segoe UI" panose="020B0502040204020203" pitchFamily="34" charset="0"/>
                <a:ea typeface="Verdana" panose="020B0604030504040204" pitchFamily="34" charset="0"/>
                <a:cs typeface="Segoe UI" panose="020B0502040204020203" pitchFamily="34" charset="0"/>
              </a:rPr>
              <a:t>RESULTADOS 2025</a:t>
            </a:r>
          </a:p>
          <a:p>
            <a:pPr algn="ctr"/>
            <a:r>
              <a:rPr kumimoji="0" lang="es-ES" sz="4400" b="0" i="0" u="none" strike="noStrike" kern="1200" cap="small"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a:t>
            </a:r>
          </a:p>
          <a:p>
            <a:pPr marL="457200" marR="0" lvl="1" indent="0" algn="ctr" defTabSz="457200" rtl="0" eaLnBrk="1" fontAlgn="auto" latinLnBrk="0" hangingPunct="1">
              <a:lnSpc>
                <a:spcPct val="100000"/>
              </a:lnSpc>
              <a:spcBef>
                <a:spcPts val="0"/>
              </a:spcBef>
              <a:spcAft>
                <a:spcPts val="0"/>
              </a:spcAft>
              <a:buClrTx/>
              <a:buSzTx/>
              <a:buFontTx/>
              <a:buNone/>
              <a:tabLst/>
              <a:defRPr/>
            </a:pPr>
            <a:r>
              <a:rPr kumimoji="0" lang="es-ES" sz="3200" b="0"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sym typeface="Wingdings" pitchFamily="2" charset="2"/>
              </a:rPr>
              <a:t>Lectura de libros</a:t>
            </a:r>
          </a:p>
          <a:p>
            <a:pPr algn="ctr"/>
            <a:r>
              <a:rPr kumimoji="0" lang="es-ES" sz="3200" b="0" i="0" u="none" strike="noStrike" kern="1200" cap="small"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a:t>
            </a:r>
          </a:p>
          <a:p>
            <a:pPr marL="457200" marR="0" lvl="1" indent="0" algn="ctr" defTabSz="457200" rtl="0" eaLnBrk="1" fontAlgn="auto" latinLnBrk="0" hangingPunct="1">
              <a:lnSpc>
                <a:spcPct val="100000"/>
              </a:lnSpc>
              <a:spcBef>
                <a:spcPts val="0"/>
              </a:spcBef>
              <a:spcAft>
                <a:spcPts val="0"/>
              </a:spcAft>
              <a:buClrTx/>
              <a:buSzTx/>
              <a:buFontTx/>
              <a:buNone/>
              <a:tabLst/>
              <a:defRPr/>
            </a:pPr>
            <a:r>
              <a:rPr kumimoji="0" lang="es-ES" sz="2400" b="0"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sym typeface="Wingdings" pitchFamily="2" charset="2"/>
              </a:rPr>
              <a:t>Población de 14 o más años</a:t>
            </a:r>
          </a:p>
        </p:txBody>
      </p:sp>
      <p:pic>
        <p:nvPicPr>
          <p:cNvPr id="4" name="Imagen 3">
            <a:extLst>
              <a:ext uri="{FF2B5EF4-FFF2-40B4-BE49-F238E27FC236}">
                <a16:creationId xmlns:a16="http://schemas.microsoft.com/office/drawing/2014/main" id="{764F1522-03BC-D021-70D9-2B4F852D3B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9708" y="295974"/>
            <a:ext cx="2196811" cy="252666"/>
          </a:xfrm>
          <a:prstGeom prst="rect">
            <a:avLst/>
          </a:prstGeom>
        </p:spPr>
      </p:pic>
    </p:spTree>
    <p:extLst>
      <p:ext uri="{BB962C8B-B14F-4D97-AF65-F5344CB8AC3E}">
        <p14:creationId xmlns:p14="http://schemas.microsoft.com/office/powerpoint/2010/main" val="16174079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Diapositiva de título">
    <p:spTree>
      <p:nvGrpSpPr>
        <p:cNvPr id="1" name=""/>
        <p:cNvGrpSpPr/>
        <p:nvPr/>
      </p:nvGrpSpPr>
      <p:grpSpPr>
        <a:xfrm>
          <a:off x="0" y="0"/>
          <a:ext cx="0" cy="0"/>
          <a:chOff x="0" y="0"/>
          <a:chExt cx="0" cy="0"/>
        </a:xfrm>
      </p:grpSpPr>
      <p:pic>
        <p:nvPicPr>
          <p:cNvPr id="10" name="Imagen 9" descr="Mujer usando laptop en la mesa&#10;&#10;El contenido generado por IA puede ser incorrecto.">
            <a:extLst>
              <a:ext uri="{FF2B5EF4-FFF2-40B4-BE49-F238E27FC236}">
                <a16:creationId xmlns:a16="http://schemas.microsoft.com/office/drawing/2014/main" id="{2D9FA231-F6F1-7B5C-73EF-0FACB75EE84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75200" cy="6858000"/>
          </a:xfrm>
          <a:prstGeom prst="rect">
            <a:avLst/>
          </a:prstGeom>
        </p:spPr>
      </p:pic>
      <p:sp>
        <p:nvSpPr>
          <p:cNvPr id="2" name="Rectángulo 1">
            <a:extLst>
              <a:ext uri="{FF2B5EF4-FFF2-40B4-BE49-F238E27FC236}">
                <a16:creationId xmlns:a16="http://schemas.microsoft.com/office/drawing/2014/main" id="{871596F5-DECB-D693-8B0F-41B89F3092DC}"/>
              </a:ext>
            </a:extLst>
          </p:cNvPr>
          <p:cNvSpPr/>
          <p:nvPr userDrawn="1"/>
        </p:nvSpPr>
        <p:spPr>
          <a:xfrm>
            <a:off x="7228840" y="0"/>
            <a:ext cx="4963160" cy="6858000"/>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3" name="CuadroTexto 2">
            <a:extLst>
              <a:ext uri="{FF2B5EF4-FFF2-40B4-BE49-F238E27FC236}">
                <a16:creationId xmlns:a16="http://schemas.microsoft.com/office/drawing/2014/main" id="{EF772E58-4B4E-7910-F912-38F2B39FB369}"/>
              </a:ext>
            </a:extLst>
          </p:cNvPr>
          <p:cNvSpPr txBox="1"/>
          <p:nvPr userDrawn="1"/>
        </p:nvSpPr>
        <p:spPr>
          <a:xfrm>
            <a:off x="7228840" y="1443841"/>
            <a:ext cx="4744720" cy="3970318"/>
          </a:xfrm>
          <a:prstGeom prst="rect">
            <a:avLst/>
          </a:prstGeom>
          <a:noFill/>
        </p:spPr>
        <p:txBody>
          <a:bodyPr wrap="square">
            <a:spAutoFit/>
          </a:bodyPr>
          <a:lstStyle/>
          <a:p>
            <a:pPr algn="ctr"/>
            <a:r>
              <a:rPr lang="es-ES" sz="4400" dirty="0">
                <a:solidFill>
                  <a:schemeClr val="bg1"/>
                </a:solidFill>
                <a:latin typeface="Segoe UI" panose="020B0502040204020203" pitchFamily="34" charset="0"/>
                <a:ea typeface="Verdana" panose="020B0604030504040204" pitchFamily="34" charset="0"/>
                <a:cs typeface="Segoe UI" panose="020B0502040204020203" pitchFamily="34" charset="0"/>
              </a:rPr>
              <a:t>RESULTADOS 2025</a:t>
            </a:r>
          </a:p>
          <a:p>
            <a:pPr algn="ctr"/>
            <a:r>
              <a:rPr kumimoji="0" lang="es-ES" sz="4400" b="0" i="0" u="none" strike="noStrike" kern="1200" cap="small"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a:t>
            </a:r>
          </a:p>
          <a:p>
            <a:pPr marL="457200" marR="0" lvl="1" indent="0" algn="ctr" defTabSz="457200" rtl="0" eaLnBrk="1" fontAlgn="auto" latinLnBrk="0" hangingPunct="1">
              <a:lnSpc>
                <a:spcPct val="100000"/>
              </a:lnSpc>
              <a:spcBef>
                <a:spcPts val="0"/>
              </a:spcBef>
              <a:spcAft>
                <a:spcPts val="0"/>
              </a:spcAft>
              <a:buClrTx/>
              <a:buSzTx/>
              <a:buFontTx/>
              <a:buNone/>
              <a:tabLst/>
              <a:defRPr/>
            </a:pPr>
            <a:r>
              <a:rPr kumimoji="0" lang="es-ES" sz="3200" b="0"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sym typeface="Wingdings" pitchFamily="2" charset="2"/>
              </a:rPr>
              <a:t>La lectura en soporte digital</a:t>
            </a:r>
          </a:p>
          <a:p>
            <a:pPr algn="ctr"/>
            <a:r>
              <a:rPr kumimoji="0" lang="es-ES" sz="3200" b="0" i="0" u="none" strike="noStrike" kern="1200" cap="small"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a:t>
            </a:r>
          </a:p>
          <a:p>
            <a:pPr marL="457200" marR="0" lvl="1" indent="0" algn="ctr" defTabSz="457200" rtl="0" eaLnBrk="1" fontAlgn="auto" latinLnBrk="0" hangingPunct="1">
              <a:lnSpc>
                <a:spcPct val="100000"/>
              </a:lnSpc>
              <a:spcBef>
                <a:spcPts val="0"/>
              </a:spcBef>
              <a:spcAft>
                <a:spcPts val="0"/>
              </a:spcAft>
              <a:buClrTx/>
              <a:buSzTx/>
              <a:buFontTx/>
              <a:buNone/>
              <a:tabLst/>
              <a:defRPr/>
            </a:pPr>
            <a:r>
              <a:rPr kumimoji="0" lang="es-ES" sz="2400" b="0"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sym typeface="Wingdings" pitchFamily="2" charset="2"/>
              </a:rPr>
              <a:t>Población de 14 o más años</a:t>
            </a:r>
          </a:p>
        </p:txBody>
      </p:sp>
      <p:pic>
        <p:nvPicPr>
          <p:cNvPr id="11" name="Imagen 10">
            <a:extLst>
              <a:ext uri="{FF2B5EF4-FFF2-40B4-BE49-F238E27FC236}">
                <a16:creationId xmlns:a16="http://schemas.microsoft.com/office/drawing/2014/main" id="{80747AF5-FB23-6171-92C8-5DF11F7B873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9708" y="295974"/>
            <a:ext cx="2196811" cy="252666"/>
          </a:xfrm>
          <a:prstGeom prst="rect">
            <a:avLst/>
          </a:prstGeom>
        </p:spPr>
      </p:pic>
    </p:spTree>
    <p:extLst>
      <p:ext uri="{BB962C8B-B14F-4D97-AF65-F5344CB8AC3E}">
        <p14:creationId xmlns:p14="http://schemas.microsoft.com/office/powerpoint/2010/main" val="36338335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s-ES"/>
              <a:t>PROYECTO</a:t>
            </a:r>
            <a:endParaRPr lang="es-ES_tradnl"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5DD5C-56C3-43D9-A91F-D75BD50A17B5}" type="slidenum">
              <a:rPr lang="es-ES_tradnl" smtClean="0"/>
              <a:pPr/>
              <a:t>‹Nº›</a:t>
            </a:fld>
            <a:endParaRPr lang="es-ES_tradnl"/>
          </a:p>
        </p:txBody>
      </p:sp>
    </p:spTree>
    <p:extLst>
      <p:ext uri="{BB962C8B-B14F-4D97-AF65-F5344CB8AC3E}">
        <p14:creationId xmlns:p14="http://schemas.microsoft.com/office/powerpoint/2010/main" val="19951252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816" r:id="rId3"/>
    <p:sldLayoutId id="2147483815" r:id="rId4"/>
    <p:sldLayoutId id="2147483799" r:id="rId5"/>
    <p:sldLayoutId id="2147483801" r:id="rId6"/>
    <p:sldLayoutId id="2147483802"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698" r:id="rId16"/>
    <p:sldLayoutId id="2147483812" r:id="rId17"/>
    <p:sldLayoutId id="2147483796" r:id="rId18"/>
    <p:sldLayoutId id="2147483813" r:id="rId19"/>
    <p:sldLayoutId id="2147483678" r:id="rId20"/>
    <p:sldLayoutId id="2147483688" r:id="rId21"/>
    <p:sldLayoutId id="2147483690" r:id="rId22"/>
    <p:sldLayoutId id="2147483763" r:id="rId23"/>
    <p:sldLayoutId id="2147483774" r:id="rId24"/>
    <p:sldLayoutId id="2147483798" r:id="rId25"/>
    <p:sldLayoutId id="2147483814" r:id="rId26"/>
    <p:sldLayoutId id="2147483823" r:id="rId2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 Id="rId9" Type="http://schemas.openxmlformats.org/officeDocument/2006/relationships/image" Target="../media/image39.jpeg"/></Relationships>
</file>

<file path=ppt/slides/_rels/slide1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100.xml.rels><?xml version="1.0" encoding="UTF-8" standalone="yes"?>
<Relationships xmlns="http://schemas.openxmlformats.org/package/2006/relationships"><Relationship Id="rId3" Type="http://schemas.openxmlformats.org/officeDocument/2006/relationships/chart" Target="../charts/chart168.xml"/><Relationship Id="rId2" Type="http://schemas.openxmlformats.org/officeDocument/2006/relationships/chart" Target="../charts/chart16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chart" Target="../charts/chart169.xml"/><Relationship Id="rId7" Type="http://schemas.openxmlformats.org/officeDocument/2006/relationships/image" Target="../media/image9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chart" Target="../charts/chart172.xml"/><Relationship Id="rId5" Type="http://schemas.openxmlformats.org/officeDocument/2006/relationships/image" Target="../media/image92.png"/><Relationship Id="rId10" Type="http://schemas.openxmlformats.org/officeDocument/2006/relationships/chart" Target="../charts/chart171.xml"/><Relationship Id="rId4" Type="http://schemas.openxmlformats.org/officeDocument/2006/relationships/image" Target="../media/image91.png"/><Relationship Id="rId9" Type="http://schemas.openxmlformats.org/officeDocument/2006/relationships/chart" Target="../charts/chart170.xml"/></Relationships>
</file>

<file path=ppt/slides/_rels/slide102.xml.rels><?xml version="1.0" encoding="UTF-8" standalone="yes"?>
<Relationships xmlns="http://schemas.openxmlformats.org/package/2006/relationships"><Relationship Id="rId3" Type="http://schemas.openxmlformats.org/officeDocument/2006/relationships/chart" Target="../charts/chart17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chart" Target="../charts/chart176.xml"/><Relationship Id="rId5" Type="http://schemas.openxmlformats.org/officeDocument/2006/relationships/chart" Target="../charts/chart175.xml"/><Relationship Id="rId4" Type="http://schemas.openxmlformats.org/officeDocument/2006/relationships/chart" Target="../charts/chart174.xml"/></Relationships>
</file>

<file path=ppt/slides/_rels/slide103.xml.rels><?xml version="1.0" encoding="UTF-8" standalone="yes"?>
<Relationships xmlns="http://schemas.openxmlformats.org/package/2006/relationships"><Relationship Id="rId3" Type="http://schemas.openxmlformats.org/officeDocument/2006/relationships/chart" Target="../charts/chart177.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chart" Target="../charts/chart180.xml"/><Relationship Id="rId5" Type="http://schemas.openxmlformats.org/officeDocument/2006/relationships/chart" Target="../charts/chart179.xml"/><Relationship Id="rId4" Type="http://schemas.openxmlformats.org/officeDocument/2006/relationships/chart" Target="../charts/chart178.xml"/></Relationships>
</file>

<file path=ppt/slides/_rels/slide104.xml.rels><?xml version="1.0" encoding="UTF-8" standalone="yes"?>
<Relationships xmlns="http://schemas.openxmlformats.org/package/2006/relationships"><Relationship Id="rId8" Type="http://schemas.openxmlformats.org/officeDocument/2006/relationships/chart" Target="../charts/chart186.xml"/><Relationship Id="rId3" Type="http://schemas.openxmlformats.org/officeDocument/2006/relationships/chart" Target="../charts/chart181.xml"/><Relationship Id="rId7" Type="http://schemas.openxmlformats.org/officeDocument/2006/relationships/chart" Target="../charts/chart185.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chart" Target="../charts/chart184.xml"/><Relationship Id="rId5" Type="http://schemas.openxmlformats.org/officeDocument/2006/relationships/chart" Target="../charts/chart183.xml"/><Relationship Id="rId4" Type="http://schemas.openxmlformats.org/officeDocument/2006/relationships/chart" Target="../charts/chart18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chart" Target="../charts/chart188.xml"/><Relationship Id="rId7" Type="http://schemas.openxmlformats.org/officeDocument/2006/relationships/image" Target="../media/image80.png"/><Relationship Id="rId2" Type="http://schemas.openxmlformats.org/officeDocument/2006/relationships/chart" Target="../charts/chart187.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chart" Target="../charts/chart189.xml"/><Relationship Id="rId9" Type="http://schemas.openxmlformats.org/officeDocument/2006/relationships/image" Target="../media/image82.png"/></Relationships>
</file>

<file path=ppt/slides/_rels/slide107.xml.rels><?xml version="1.0" encoding="UTF-8" standalone="yes"?>
<Relationships xmlns="http://schemas.openxmlformats.org/package/2006/relationships"><Relationship Id="rId3" Type="http://schemas.openxmlformats.org/officeDocument/2006/relationships/chart" Target="../charts/chart190.xml"/><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8" Type="http://schemas.openxmlformats.org/officeDocument/2006/relationships/chart" Target="../charts/chart196.xml"/><Relationship Id="rId13" Type="http://schemas.openxmlformats.org/officeDocument/2006/relationships/image" Target="../media/image137.png"/><Relationship Id="rId18" Type="http://schemas.openxmlformats.org/officeDocument/2006/relationships/image" Target="../media/image141.png"/><Relationship Id="rId3" Type="http://schemas.openxmlformats.org/officeDocument/2006/relationships/chart" Target="../charts/chart192.xml"/><Relationship Id="rId21" Type="http://schemas.microsoft.com/office/2007/relationships/hdphoto" Target="../media/hdphoto9.wdp"/><Relationship Id="rId7" Type="http://schemas.openxmlformats.org/officeDocument/2006/relationships/chart" Target="../charts/chart195.xml"/><Relationship Id="rId12" Type="http://schemas.openxmlformats.org/officeDocument/2006/relationships/image" Target="../media/image136.png"/><Relationship Id="rId17" Type="http://schemas.openxmlformats.org/officeDocument/2006/relationships/image" Target="../media/image140.png"/><Relationship Id="rId2" Type="http://schemas.openxmlformats.org/officeDocument/2006/relationships/chart" Target="../charts/chart191.xml"/><Relationship Id="rId16" Type="http://schemas.microsoft.com/office/2007/relationships/hdphoto" Target="../media/hdphoto10.wdp"/><Relationship Id="rId20"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132.png"/><Relationship Id="rId11" Type="http://schemas.openxmlformats.org/officeDocument/2006/relationships/image" Target="../media/image135.png"/><Relationship Id="rId5" Type="http://schemas.openxmlformats.org/officeDocument/2006/relationships/chart" Target="../charts/chart194.xml"/><Relationship Id="rId15" Type="http://schemas.openxmlformats.org/officeDocument/2006/relationships/image" Target="../media/image139.png"/><Relationship Id="rId10" Type="http://schemas.openxmlformats.org/officeDocument/2006/relationships/image" Target="../media/image134.png"/><Relationship Id="rId19" Type="http://schemas.openxmlformats.org/officeDocument/2006/relationships/image" Target="../media/image142.png"/><Relationship Id="rId4" Type="http://schemas.openxmlformats.org/officeDocument/2006/relationships/chart" Target="../charts/chart193.xml"/><Relationship Id="rId9" Type="http://schemas.openxmlformats.org/officeDocument/2006/relationships/image" Target="../media/image133.png"/><Relationship Id="rId14" Type="http://schemas.openxmlformats.org/officeDocument/2006/relationships/image" Target="../media/image138.png"/></Relationships>
</file>

<file path=ppt/slides/_rels/slide109.xml.rels><?xml version="1.0" encoding="UTF-8" standalone="yes"?>
<Relationships xmlns="http://schemas.openxmlformats.org/package/2006/relationships"><Relationship Id="rId3" Type="http://schemas.openxmlformats.org/officeDocument/2006/relationships/chart" Target="../charts/chart198.xml"/><Relationship Id="rId2" Type="http://schemas.openxmlformats.org/officeDocument/2006/relationships/chart" Target="../charts/chart197.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90.png"/><Relationship Id="rId4" Type="http://schemas.openxmlformats.org/officeDocument/2006/relationships/image" Target="../media/image143.png"/></Relationships>
</file>

<file path=ppt/slides/_rels/slide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8.wdp"/></Relationships>
</file>

<file path=ppt/slides/_rels/slide110.xml.rels><?xml version="1.0" encoding="UTF-8" standalone="yes"?>
<Relationships xmlns="http://schemas.openxmlformats.org/package/2006/relationships"><Relationship Id="rId3" Type="http://schemas.openxmlformats.org/officeDocument/2006/relationships/chart" Target="../charts/chart200.xml"/><Relationship Id="rId2" Type="http://schemas.openxmlformats.org/officeDocument/2006/relationships/chart" Target="../charts/chart199.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90.png"/><Relationship Id="rId4" Type="http://schemas.openxmlformats.org/officeDocument/2006/relationships/image" Target="../media/image143.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8" Type="http://schemas.openxmlformats.org/officeDocument/2006/relationships/chart" Target="../charts/chart207.xml"/><Relationship Id="rId3" Type="http://schemas.openxmlformats.org/officeDocument/2006/relationships/chart" Target="../charts/chart202.xml"/><Relationship Id="rId7" Type="http://schemas.openxmlformats.org/officeDocument/2006/relationships/chart" Target="../charts/chart206.xml"/><Relationship Id="rId2" Type="http://schemas.openxmlformats.org/officeDocument/2006/relationships/chart" Target="../charts/chart201.xml"/><Relationship Id="rId1" Type="http://schemas.openxmlformats.org/officeDocument/2006/relationships/slideLayout" Target="../slideLayouts/slideLayout2.xml"/><Relationship Id="rId6" Type="http://schemas.openxmlformats.org/officeDocument/2006/relationships/chart" Target="../charts/chart205.xml"/><Relationship Id="rId5" Type="http://schemas.openxmlformats.org/officeDocument/2006/relationships/chart" Target="../charts/chart204.xml"/><Relationship Id="rId4" Type="http://schemas.openxmlformats.org/officeDocument/2006/relationships/chart" Target="../charts/chart203.xml"/></Relationships>
</file>

<file path=ppt/slides/_rels/slide114.xml.rels><?xml version="1.0" encoding="UTF-8" standalone="yes"?>
<Relationships xmlns="http://schemas.openxmlformats.org/package/2006/relationships"><Relationship Id="rId8" Type="http://schemas.openxmlformats.org/officeDocument/2006/relationships/chart" Target="../charts/chart214.xml"/><Relationship Id="rId3" Type="http://schemas.openxmlformats.org/officeDocument/2006/relationships/chart" Target="../charts/chart209.xml"/><Relationship Id="rId7" Type="http://schemas.openxmlformats.org/officeDocument/2006/relationships/chart" Target="../charts/chart213.xml"/><Relationship Id="rId2" Type="http://schemas.openxmlformats.org/officeDocument/2006/relationships/chart" Target="../charts/chart208.xml"/><Relationship Id="rId1" Type="http://schemas.openxmlformats.org/officeDocument/2006/relationships/slideLayout" Target="../slideLayouts/slideLayout2.xml"/><Relationship Id="rId6" Type="http://schemas.openxmlformats.org/officeDocument/2006/relationships/chart" Target="../charts/chart212.xml"/><Relationship Id="rId5" Type="http://schemas.openxmlformats.org/officeDocument/2006/relationships/chart" Target="../charts/chart211.xml"/><Relationship Id="rId4" Type="http://schemas.openxmlformats.org/officeDocument/2006/relationships/chart" Target="../charts/chart210.xml"/></Relationships>
</file>

<file path=ppt/slides/_rels/slide115.xml.rels><?xml version="1.0" encoding="UTF-8" standalone="yes"?>
<Relationships xmlns="http://schemas.openxmlformats.org/package/2006/relationships"><Relationship Id="rId8" Type="http://schemas.openxmlformats.org/officeDocument/2006/relationships/chart" Target="../charts/chart221.xml"/><Relationship Id="rId3" Type="http://schemas.openxmlformats.org/officeDocument/2006/relationships/chart" Target="../charts/chart216.xml"/><Relationship Id="rId7" Type="http://schemas.openxmlformats.org/officeDocument/2006/relationships/chart" Target="../charts/chart220.xml"/><Relationship Id="rId2" Type="http://schemas.openxmlformats.org/officeDocument/2006/relationships/chart" Target="../charts/chart215.xml"/><Relationship Id="rId1" Type="http://schemas.openxmlformats.org/officeDocument/2006/relationships/slideLayout" Target="../slideLayouts/slideLayout2.xml"/><Relationship Id="rId6" Type="http://schemas.openxmlformats.org/officeDocument/2006/relationships/chart" Target="../charts/chart219.xml"/><Relationship Id="rId5" Type="http://schemas.openxmlformats.org/officeDocument/2006/relationships/chart" Target="../charts/chart218.xml"/><Relationship Id="rId4" Type="http://schemas.openxmlformats.org/officeDocument/2006/relationships/chart" Target="../charts/chart21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7.xml.rels><?xml version="1.0" encoding="UTF-8" standalone="yes"?>
<Relationships xmlns="http://schemas.openxmlformats.org/package/2006/relationships"><Relationship Id="rId3" Type="http://schemas.openxmlformats.org/officeDocument/2006/relationships/chart" Target="../charts/chart222.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chart" Target="../charts/chart225.xml"/><Relationship Id="rId5" Type="http://schemas.openxmlformats.org/officeDocument/2006/relationships/chart" Target="../charts/chart224.xml"/><Relationship Id="rId4" Type="http://schemas.openxmlformats.org/officeDocument/2006/relationships/chart" Target="../charts/chart223.xml"/></Relationships>
</file>

<file path=ppt/slides/_rels/slide118.xml.rels><?xml version="1.0" encoding="UTF-8" standalone="yes"?>
<Relationships xmlns="http://schemas.openxmlformats.org/package/2006/relationships"><Relationship Id="rId3" Type="http://schemas.openxmlformats.org/officeDocument/2006/relationships/chart" Target="../charts/chart227.xml"/><Relationship Id="rId2" Type="http://schemas.openxmlformats.org/officeDocument/2006/relationships/chart" Target="../charts/chart226.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90.png"/><Relationship Id="rId4" Type="http://schemas.openxmlformats.org/officeDocument/2006/relationships/chart" Target="../charts/chart228.xml"/></Relationships>
</file>

<file path=ppt/slides/_rels/slide119.xml.rels><?xml version="1.0" encoding="UTF-8" standalone="yes"?>
<Relationships xmlns="http://schemas.openxmlformats.org/package/2006/relationships"><Relationship Id="rId3" Type="http://schemas.openxmlformats.org/officeDocument/2006/relationships/chart" Target="../charts/chart230.xml"/><Relationship Id="rId2" Type="http://schemas.openxmlformats.org/officeDocument/2006/relationships/chart" Target="../charts/chart229.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90.png"/><Relationship Id="rId4" Type="http://schemas.openxmlformats.org/officeDocument/2006/relationships/chart" Target="../charts/chart231.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12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147.png"/><Relationship Id="rId5" Type="http://schemas.microsoft.com/office/2007/relationships/hdphoto" Target="../media/hdphoto11.wdp"/><Relationship Id="rId4" Type="http://schemas.openxmlformats.org/officeDocument/2006/relationships/image" Target="../media/image146.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chart" Target="../charts/chart5.xml"/><Relationship Id="rId7"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16.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chart" Target="../charts/chart7.xml"/><Relationship Id="rId7" Type="http://schemas.openxmlformats.org/officeDocument/2006/relationships/chart" Target="../charts/chart11.xml"/><Relationship Id="rId12" Type="http://schemas.openxmlformats.org/officeDocument/2006/relationships/image" Target="../media/image88.png"/><Relationship Id="rId2" Type="http://schemas.openxmlformats.org/officeDocument/2006/relationships/chart" Target="../charts/chart6.xml"/><Relationship Id="rId1" Type="http://schemas.openxmlformats.org/officeDocument/2006/relationships/slideLayout" Target="../slideLayouts/slideLayout2.xml"/><Relationship Id="rId6" Type="http://schemas.openxmlformats.org/officeDocument/2006/relationships/chart" Target="../charts/chart10.xml"/><Relationship Id="rId11" Type="http://schemas.openxmlformats.org/officeDocument/2006/relationships/image" Target="../media/image87.png"/><Relationship Id="rId5" Type="http://schemas.openxmlformats.org/officeDocument/2006/relationships/chart" Target="../charts/chart9.xml"/><Relationship Id="rId10" Type="http://schemas.openxmlformats.org/officeDocument/2006/relationships/image" Target="../media/image86.png"/><Relationship Id="rId4" Type="http://schemas.openxmlformats.org/officeDocument/2006/relationships/chart" Target="../charts/chart8.xml"/><Relationship Id="rId9" Type="http://schemas.openxmlformats.org/officeDocument/2006/relationships/image" Target="../media/image85.png"/></Relationships>
</file>

<file path=ppt/slides/_rels/slide1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90.png"/></Relationships>
</file>

<file path=ppt/slides/_rels/slide1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chart" Target="../charts/chart13.xml"/><Relationship Id="rId1" Type="http://schemas.openxmlformats.org/officeDocument/2006/relationships/slideLayout" Target="../slideLayouts/slideLayout2.xml"/><Relationship Id="rId4"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20.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3" Type="http://schemas.openxmlformats.org/officeDocument/2006/relationships/chart" Target="../charts/chart17.xml"/><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chart" Target="../charts/chart16.xml"/><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chart" Target="../charts/chart19.xml"/><Relationship Id="rId10" Type="http://schemas.openxmlformats.org/officeDocument/2006/relationships/image" Target="../media/image95.png"/><Relationship Id="rId4" Type="http://schemas.openxmlformats.org/officeDocument/2006/relationships/chart" Target="../charts/chart18.xml"/><Relationship Id="rId9" Type="http://schemas.openxmlformats.org/officeDocument/2006/relationships/image" Target="../media/image94.png"/></Relationships>
</file>

<file path=ppt/slides/_rels/slide22.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2.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23.xml.rels><?xml version="1.0" encoding="UTF-8" standalone="yes"?>
<Relationships xmlns="http://schemas.openxmlformats.org/package/2006/relationships"><Relationship Id="rId8" Type="http://schemas.openxmlformats.org/officeDocument/2006/relationships/chart" Target="../charts/chart30.xml"/><Relationship Id="rId13" Type="http://schemas.openxmlformats.org/officeDocument/2006/relationships/chart" Target="../charts/chart35.xml"/><Relationship Id="rId18" Type="http://schemas.openxmlformats.org/officeDocument/2006/relationships/chart" Target="../charts/chart40.xml"/><Relationship Id="rId3" Type="http://schemas.openxmlformats.org/officeDocument/2006/relationships/chart" Target="../charts/chart25.xml"/><Relationship Id="rId21" Type="http://schemas.openxmlformats.org/officeDocument/2006/relationships/chart" Target="../charts/chart43.xml"/><Relationship Id="rId7" Type="http://schemas.openxmlformats.org/officeDocument/2006/relationships/chart" Target="../charts/chart29.xml"/><Relationship Id="rId12" Type="http://schemas.openxmlformats.org/officeDocument/2006/relationships/chart" Target="../charts/chart34.xml"/><Relationship Id="rId17" Type="http://schemas.openxmlformats.org/officeDocument/2006/relationships/chart" Target="../charts/chart39.xml"/><Relationship Id="rId2" Type="http://schemas.openxmlformats.org/officeDocument/2006/relationships/notesSlide" Target="../notesSlides/notesSlide13.xml"/><Relationship Id="rId16" Type="http://schemas.openxmlformats.org/officeDocument/2006/relationships/chart" Target="../charts/chart38.xml"/><Relationship Id="rId20" Type="http://schemas.openxmlformats.org/officeDocument/2006/relationships/chart" Target="../charts/chart42.xml"/><Relationship Id="rId1" Type="http://schemas.openxmlformats.org/officeDocument/2006/relationships/slideLayout" Target="../slideLayouts/slideLayout2.xml"/><Relationship Id="rId6" Type="http://schemas.openxmlformats.org/officeDocument/2006/relationships/chart" Target="../charts/chart28.xml"/><Relationship Id="rId11" Type="http://schemas.openxmlformats.org/officeDocument/2006/relationships/chart" Target="../charts/chart33.xml"/><Relationship Id="rId5" Type="http://schemas.openxmlformats.org/officeDocument/2006/relationships/chart" Target="../charts/chart27.xml"/><Relationship Id="rId15" Type="http://schemas.openxmlformats.org/officeDocument/2006/relationships/chart" Target="../charts/chart37.xml"/><Relationship Id="rId10" Type="http://schemas.openxmlformats.org/officeDocument/2006/relationships/chart" Target="../charts/chart32.xml"/><Relationship Id="rId19" Type="http://schemas.openxmlformats.org/officeDocument/2006/relationships/chart" Target="../charts/chart41.xml"/><Relationship Id="rId4" Type="http://schemas.openxmlformats.org/officeDocument/2006/relationships/chart" Target="../charts/chart26.xml"/><Relationship Id="rId9" Type="http://schemas.openxmlformats.org/officeDocument/2006/relationships/chart" Target="../charts/chart31.xml"/><Relationship Id="rId14" Type="http://schemas.openxmlformats.org/officeDocument/2006/relationships/chart" Target="../charts/chart36.xml"/><Relationship Id="rId22" Type="http://schemas.openxmlformats.org/officeDocument/2006/relationships/chart" Target="../charts/chart44.xml"/></Relationships>
</file>

<file path=ppt/slides/_rels/slide24.xml.rels><?xml version="1.0" encoding="UTF-8" standalone="yes"?>
<Relationships xmlns="http://schemas.openxmlformats.org/package/2006/relationships"><Relationship Id="rId8" Type="http://schemas.openxmlformats.org/officeDocument/2006/relationships/chart" Target="../charts/chart51.xml"/><Relationship Id="rId3" Type="http://schemas.openxmlformats.org/officeDocument/2006/relationships/chart" Target="../charts/chart46.xml"/><Relationship Id="rId7" Type="http://schemas.openxmlformats.org/officeDocument/2006/relationships/chart" Target="../charts/chart50.xml"/><Relationship Id="rId2" Type="http://schemas.openxmlformats.org/officeDocument/2006/relationships/chart" Target="../charts/chart45.xml"/><Relationship Id="rId1" Type="http://schemas.openxmlformats.org/officeDocument/2006/relationships/slideLayout" Target="../slideLayouts/slideLayout2.xml"/><Relationship Id="rId6" Type="http://schemas.openxmlformats.org/officeDocument/2006/relationships/chart" Target="../charts/chart49.xml"/><Relationship Id="rId11" Type="http://schemas.openxmlformats.org/officeDocument/2006/relationships/chart" Target="../charts/chart54.xml"/><Relationship Id="rId5" Type="http://schemas.openxmlformats.org/officeDocument/2006/relationships/chart" Target="../charts/chart48.xml"/><Relationship Id="rId10" Type="http://schemas.openxmlformats.org/officeDocument/2006/relationships/chart" Target="../charts/chart53.xml"/><Relationship Id="rId4" Type="http://schemas.openxmlformats.org/officeDocument/2006/relationships/chart" Target="../charts/chart47.xml"/><Relationship Id="rId9" Type="http://schemas.openxmlformats.org/officeDocument/2006/relationships/chart" Target="../charts/chart5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58.png"/><Relationship Id="rId4" Type="http://schemas.openxmlformats.org/officeDocument/2006/relationships/chart" Target="../charts/chart56.xml"/></Relationships>
</file>

<file path=ppt/slides/_rels/slide27.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2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chart" Target="../charts/chart5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5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chart" Target="../charts/chart62.xml"/></Relationships>
</file>

<file path=ppt/slides/_rels/slide31.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3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chart" Target="../charts/chart6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6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chart" Target="../charts/chart69.xml"/><Relationship Id="rId1" Type="http://schemas.openxmlformats.org/officeDocument/2006/relationships/slideLayout" Target="../slideLayouts/slideLayout2.xml"/><Relationship Id="rId4" Type="http://schemas.microsoft.com/office/2007/relationships/hdphoto" Target="../media/hdphoto9.wdp"/></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chart" Target="../charts/chart70.xml"/><Relationship Id="rId1" Type="http://schemas.openxmlformats.org/officeDocument/2006/relationships/slideLayout" Target="../slideLayouts/slideLayout2.xml"/><Relationship Id="rId4" Type="http://schemas.microsoft.com/office/2007/relationships/hdphoto" Target="../media/hdphoto9.wdp"/></Relationships>
</file>

<file path=ppt/slides/_rels/slide39.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73.xml"/><Relationship Id="rId2" Type="http://schemas.openxmlformats.org/officeDocument/2006/relationships/chart" Target="../charts/chart7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chart" Target="../charts/chart76.xml"/><Relationship Id="rId4" Type="http://schemas.openxmlformats.org/officeDocument/2006/relationships/chart" Target="../charts/chart75.xml"/></Relationships>
</file>

<file path=ppt/slides/_rels/slide4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chart" Target="../charts/chart7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chart" Target="../charts/chart78.xml"/><Relationship Id="rId1" Type="http://schemas.openxmlformats.org/officeDocument/2006/relationships/slideLayout" Target="../slideLayouts/slideLayout2.xml"/><Relationship Id="rId4" Type="http://schemas.openxmlformats.org/officeDocument/2006/relationships/chart" Target="../charts/chart8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chart" Target="../charts/chart82.xml"/><Relationship Id="rId2" Type="http://schemas.openxmlformats.org/officeDocument/2006/relationships/chart" Target="../charts/chart81.xml"/><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chart" Target="../charts/chart84.xml"/><Relationship Id="rId4" Type="http://schemas.openxmlformats.org/officeDocument/2006/relationships/chart" Target="../charts/chart83.xml"/></Relationships>
</file>

<file path=ppt/slides/_rels/slide46.xml.rels><?xml version="1.0" encoding="UTF-8" standalone="yes"?>
<Relationships xmlns="http://schemas.openxmlformats.org/package/2006/relationships"><Relationship Id="rId2" Type="http://schemas.openxmlformats.org/officeDocument/2006/relationships/chart" Target="../charts/chart8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chart" Target="../charts/chart87.xml"/><Relationship Id="rId7" Type="http://schemas.openxmlformats.org/officeDocument/2006/relationships/chart" Target="../charts/chart91.xml"/><Relationship Id="rId12" Type="http://schemas.openxmlformats.org/officeDocument/2006/relationships/image" Target="../media/image88.png"/><Relationship Id="rId2" Type="http://schemas.openxmlformats.org/officeDocument/2006/relationships/chart" Target="../charts/chart86.xml"/><Relationship Id="rId1" Type="http://schemas.openxmlformats.org/officeDocument/2006/relationships/slideLayout" Target="../slideLayouts/slideLayout2.xml"/><Relationship Id="rId6" Type="http://schemas.openxmlformats.org/officeDocument/2006/relationships/chart" Target="../charts/chart90.xml"/><Relationship Id="rId11" Type="http://schemas.openxmlformats.org/officeDocument/2006/relationships/image" Target="../media/image87.png"/><Relationship Id="rId5" Type="http://schemas.openxmlformats.org/officeDocument/2006/relationships/chart" Target="../charts/chart89.xml"/><Relationship Id="rId10" Type="http://schemas.openxmlformats.org/officeDocument/2006/relationships/image" Target="../media/image86.png"/><Relationship Id="rId4" Type="http://schemas.openxmlformats.org/officeDocument/2006/relationships/chart" Target="../charts/chart88.xml"/><Relationship Id="rId9" Type="http://schemas.openxmlformats.org/officeDocument/2006/relationships/image" Target="../media/image85.png"/></Relationships>
</file>

<file path=ppt/slides/_rels/slide48.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chart" Target="../charts/chart92.xml"/><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chart" Target="../charts/chart95.xml"/><Relationship Id="rId4" Type="http://schemas.openxmlformats.org/officeDocument/2006/relationships/chart" Target="../charts/chart94.xml"/></Relationships>
</file>

<file path=ppt/slides/_rels/slide49.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chart" Target="../charts/chart96.xml"/><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chart" Target="../charts/chart99.xml"/><Relationship Id="rId4" Type="http://schemas.openxmlformats.org/officeDocument/2006/relationships/chart" Target="../charts/chart9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chart" Target="../charts/chart100.xml"/><Relationship Id="rId7" Type="http://schemas.openxmlformats.org/officeDocument/2006/relationships/image" Target="../media/image11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chart" Target="../charts/chart101.xml"/></Relationships>
</file>

<file path=ppt/slides/_rels/slide51.xml.rels><?xml version="1.0" encoding="UTF-8" standalone="yes"?>
<Relationships xmlns="http://schemas.openxmlformats.org/package/2006/relationships"><Relationship Id="rId3" Type="http://schemas.openxmlformats.org/officeDocument/2006/relationships/chart" Target="../charts/chart102.xml"/><Relationship Id="rId7" Type="http://schemas.openxmlformats.org/officeDocument/2006/relationships/image" Target="../media/image114.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s>
</file>

<file path=ppt/slides/_rels/slide5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chart" Target="../charts/chart10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hart" Target="../charts/chart108.xml"/><Relationship Id="rId2" Type="http://schemas.openxmlformats.org/officeDocument/2006/relationships/chart" Target="../charts/chart107.xml"/><Relationship Id="rId1" Type="http://schemas.openxmlformats.org/officeDocument/2006/relationships/slideLayout" Target="../slideLayouts/slideLayout2.xml"/><Relationship Id="rId6" Type="http://schemas.openxmlformats.org/officeDocument/2006/relationships/chart" Target="../charts/chart111.xml"/><Relationship Id="rId5" Type="http://schemas.openxmlformats.org/officeDocument/2006/relationships/chart" Target="../charts/chart110.xml"/><Relationship Id="rId4" Type="http://schemas.openxmlformats.org/officeDocument/2006/relationships/chart" Target="../charts/chart109.xml"/></Relationships>
</file>

<file path=ppt/slides/_rels/slide54.xml.rels><?xml version="1.0" encoding="UTF-8" standalone="yes"?>
<Relationships xmlns="http://schemas.openxmlformats.org/package/2006/relationships"><Relationship Id="rId3" Type="http://schemas.openxmlformats.org/officeDocument/2006/relationships/chart" Target="../charts/chart113.xml"/><Relationship Id="rId7" Type="http://schemas.microsoft.com/office/2007/relationships/hdphoto" Target="../media/hdphoto9.wdp"/><Relationship Id="rId2" Type="http://schemas.openxmlformats.org/officeDocument/2006/relationships/chart" Target="../charts/chart112.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chart" Target="../charts/chart115.xml"/><Relationship Id="rId4" Type="http://schemas.openxmlformats.org/officeDocument/2006/relationships/chart" Target="../charts/chart114.xml"/></Relationships>
</file>

<file path=ppt/slides/_rels/slide55.xml.rels><?xml version="1.0" encoding="UTF-8" standalone="yes"?>
<Relationships xmlns="http://schemas.openxmlformats.org/package/2006/relationships"><Relationship Id="rId3" Type="http://schemas.openxmlformats.org/officeDocument/2006/relationships/chart" Target="../charts/chart117.xml"/><Relationship Id="rId2" Type="http://schemas.openxmlformats.org/officeDocument/2006/relationships/chart" Target="../charts/chart116.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9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chart" Target="../charts/chart118.xml"/><Relationship Id="rId1" Type="http://schemas.openxmlformats.org/officeDocument/2006/relationships/slideLayout" Target="../slideLayouts/slideLayout2.xml"/><Relationship Id="rId4" Type="http://schemas.openxmlformats.org/officeDocument/2006/relationships/chart" Target="../charts/chart119.xml"/></Relationships>
</file>

<file path=ppt/slides/_rels/slide5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chart" Target="../charts/chart120.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10" Type="http://schemas.openxmlformats.org/officeDocument/2006/relationships/chart" Target="../charts/chart122.xml"/><Relationship Id="rId4" Type="http://schemas.openxmlformats.org/officeDocument/2006/relationships/image" Target="../media/image92.png"/><Relationship Id="rId9" Type="http://schemas.openxmlformats.org/officeDocument/2006/relationships/chart" Target="../charts/chart121.xml"/></Relationships>
</file>

<file path=ppt/slides/_rels/slide59.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chart" Target="../charts/chart12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6.png"/><Relationship Id="rId11" Type="http://schemas.microsoft.com/office/2007/relationships/hdphoto" Target="../media/hdphoto5.wdp"/><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60.xml.rels><?xml version="1.0" encoding="UTF-8" standalone="yes"?>
<Relationships xmlns="http://schemas.openxmlformats.org/package/2006/relationships"><Relationship Id="rId3" Type="http://schemas.openxmlformats.org/officeDocument/2006/relationships/chart" Target="../charts/chart125.xm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chart" Target="../charts/chart126.xml"/><Relationship Id="rId4" Type="http://schemas.openxmlformats.org/officeDocument/2006/relationships/image" Target="../media/image11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chart" Target="../charts/chart12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chart" Target="../charts/chart128.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chart" Target="../charts/chart12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chart" Target="../charts/chart13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chart" Target="../charts/chart131.xml"/><Relationship Id="rId1" Type="http://schemas.openxmlformats.org/officeDocument/2006/relationships/slideLayout" Target="../slideLayouts/slideLayout2.xml"/><Relationship Id="rId4" Type="http://schemas.microsoft.com/office/2007/relationships/hdphoto" Target="../media/hdphoto9.wdp"/></Relationships>
</file>

<file path=ppt/slides/_rels/slide67.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6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chart" Target="../charts/chart13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6.wdp"/></Relationships>
</file>

<file path=ppt/slides/_rels/slide70.xml.rels><?xml version="1.0" encoding="UTF-8" standalone="yes"?>
<Relationships xmlns="http://schemas.openxmlformats.org/package/2006/relationships"><Relationship Id="rId2" Type="http://schemas.openxmlformats.org/officeDocument/2006/relationships/chart" Target="../charts/chart13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chart" Target="../charts/chart13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73.xml.rels><?xml version="1.0" encoding="UTF-8" standalone="yes"?>
<Relationships xmlns="http://schemas.openxmlformats.org/package/2006/relationships"><Relationship Id="rId3" Type="http://schemas.openxmlformats.org/officeDocument/2006/relationships/chart" Target="../charts/chart137.xml"/><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chart" Target="../charts/chart13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chart" Target="../charts/chart139.xml"/></Relationships>
</file>

<file path=ppt/slides/_rels/slide7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chart" Target="../charts/chart14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chart" Target="../charts/chart14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chart" Target="../charts/chart142.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chart" Target="../charts/chart14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jpeg"/></Relationships>
</file>

<file path=ppt/slides/_rels/slide80.xml.rels><?xml version="1.0" encoding="UTF-8" standalone="yes"?>
<Relationships xmlns="http://schemas.openxmlformats.org/package/2006/relationships"><Relationship Id="rId2" Type="http://schemas.openxmlformats.org/officeDocument/2006/relationships/chart" Target="../charts/chart14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chart" Target="../charts/chart14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chart" Target="../charts/chart147.xml"/><Relationship Id="rId7" Type="http://schemas.openxmlformats.org/officeDocument/2006/relationships/image" Target="../media/image94.png"/><Relationship Id="rId2" Type="http://schemas.openxmlformats.org/officeDocument/2006/relationships/chart" Target="../charts/chart146.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chart" Target="../charts/chart148.xml"/></Relationships>
</file>

<file path=ppt/slides/_rels/slide83.xml.rels><?xml version="1.0" encoding="UTF-8" standalone="yes"?>
<Relationships xmlns="http://schemas.openxmlformats.org/package/2006/relationships"><Relationship Id="rId2" Type="http://schemas.openxmlformats.org/officeDocument/2006/relationships/chart" Target="../charts/chart14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chart" Target="../charts/chart15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chart" Target="../charts/chart151.xml"/><Relationship Id="rId1" Type="http://schemas.openxmlformats.org/officeDocument/2006/relationships/slideLayout" Target="../slideLayouts/slideLayout2.xml"/><Relationship Id="rId4" Type="http://schemas.microsoft.com/office/2007/relationships/hdphoto" Target="../media/hdphoto9.wdp"/></Relationships>
</file>

<file path=ppt/slides/_rels/slide8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chart" Target="../charts/chart152.xml"/></Relationships>
</file>

<file path=ppt/slides/_rels/slide87.xml.rels><?xml version="1.0" encoding="UTF-8" standalone="yes"?>
<Relationships xmlns="http://schemas.openxmlformats.org/package/2006/relationships"><Relationship Id="rId3" Type="http://schemas.openxmlformats.org/officeDocument/2006/relationships/chart" Target="../charts/chart153.xm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90.png"/></Relationships>
</file>

<file path=ppt/slides/_rels/slide88.xml.rels><?xml version="1.0" encoding="UTF-8" standalone="yes"?>
<Relationships xmlns="http://schemas.openxmlformats.org/package/2006/relationships"><Relationship Id="rId2" Type="http://schemas.openxmlformats.org/officeDocument/2006/relationships/chart" Target="../charts/chart15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chart" Target="../charts/chart15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0.png"/><Relationship Id="rId7" Type="http://schemas.microsoft.com/office/2007/relationships/hdphoto" Target="../media/hdphoto7.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9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chart" Target="../charts/chart156.xml"/><Relationship Id="rId1" Type="http://schemas.openxmlformats.org/officeDocument/2006/relationships/slideLayout" Target="../slideLayouts/slideLayout2.xml"/><Relationship Id="rId4" Type="http://schemas.microsoft.com/office/2007/relationships/hdphoto" Target="../media/hdphoto9.wdp"/></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chart" Target="../charts/chart157.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90.png"/><Relationship Id="rId4" Type="http://schemas.openxmlformats.org/officeDocument/2006/relationships/chart" Target="../charts/chart158.xml"/></Relationships>
</file>

<file path=ppt/slides/_rels/slide93.xml.rels><?xml version="1.0" encoding="UTF-8" standalone="yes"?>
<Relationships xmlns="http://schemas.openxmlformats.org/package/2006/relationships"><Relationship Id="rId3" Type="http://schemas.openxmlformats.org/officeDocument/2006/relationships/chart" Target="../charts/chart159.xml"/><Relationship Id="rId7" Type="http://schemas.openxmlformats.org/officeDocument/2006/relationships/chart" Target="../charts/chart161.xml"/><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chart" Target="../charts/chart160.xml"/><Relationship Id="rId5" Type="http://schemas.openxmlformats.org/officeDocument/2006/relationships/image" Target="../media/image129.png"/><Relationship Id="rId4" Type="http://schemas.openxmlformats.org/officeDocument/2006/relationships/image" Target="../media/image128.png"/></Relationships>
</file>

<file path=ppt/slides/_rels/slide94.xml.rels><?xml version="1.0" encoding="UTF-8" standalone="yes"?>
<Relationships xmlns="http://schemas.openxmlformats.org/package/2006/relationships"><Relationship Id="rId2" Type="http://schemas.openxmlformats.org/officeDocument/2006/relationships/chart" Target="../charts/chart16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chart" Target="../charts/chart16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chart" Target="../charts/chart16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12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chart" Target="../charts/chart166.xml"/><Relationship Id="rId4" Type="http://schemas.openxmlformats.org/officeDocument/2006/relationships/chart" Target="../charts/chart16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6B7E3-6DF2-50B3-E9AC-6F95159C4B5A}"/>
            </a:ext>
          </a:extLst>
        </p:cNvPr>
        <p:cNvGrpSpPr/>
        <p:nvPr/>
      </p:nvGrpSpPr>
      <p:grpSpPr>
        <a:xfrm>
          <a:off x="0" y="0"/>
          <a:ext cx="0" cy="0"/>
          <a:chOff x="0" y="0"/>
          <a:chExt cx="0" cy="0"/>
        </a:xfrm>
      </p:grpSpPr>
      <p:pic>
        <p:nvPicPr>
          <p:cNvPr id="21" name="Imagen 20" descr="Mujer sentada en una biblioteca&#10;&#10;El contenido generado por IA puede ser incorrecto.">
            <a:extLst>
              <a:ext uri="{FF2B5EF4-FFF2-40B4-BE49-F238E27FC236}">
                <a16:creationId xmlns:a16="http://schemas.microsoft.com/office/drawing/2014/main" id="{106E62B7-44AB-E140-EEA5-B145014C7FA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2771"/>
            <a:ext cx="12194152" cy="5698448"/>
          </a:xfrm>
          <a:prstGeom prst="rect">
            <a:avLst/>
          </a:prstGeom>
        </p:spPr>
      </p:pic>
      <p:pic>
        <p:nvPicPr>
          <p:cNvPr id="2" name="Picture 2" descr="logo-fgee - Gremi d'Editors de Catalunya">
            <a:extLst>
              <a:ext uri="{FF2B5EF4-FFF2-40B4-BE49-F238E27FC236}">
                <a16:creationId xmlns:a16="http://schemas.microsoft.com/office/drawing/2014/main" id="{3BD3348D-EAB9-5B14-55F6-B98CB011FBC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49949" y="6012461"/>
            <a:ext cx="1241332" cy="504000"/>
          </a:xfrm>
          <a:prstGeom prst="rect">
            <a:avLst/>
          </a:prstGeom>
          <a:noFill/>
          <a:extLst>
            <a:ext uri="{909E8E84-426E-40DD-AFC4-6F175D3DCCD1}">
              <a14:hiddenFill xmlns:a14="http://schemas.microsoft.com/office/drawing/2010/main">
                <a:solidFill>
                  <a:srgbClr val="FFFFFF"/>
                </a:solidFill>
              </a14:hiddenFill>
            </a:ext>
          </a:extLst>
        </p:spPr>
      </p:pic>
      <p:sp>
        <p:nvSpPr>
          <p:cNvPr id="27" name="17 Rectángulo">
            <a:extLst>
              <a:ext uri="{FF2B5EF4-FFF2-40B4-BE49-F238E27FC236}">
                <a16:creationId xmlns:a16="http://schemas.microsoft.com/office/drawing/2014/main" id="{5DD6351D-42D6-8E26-CEFC-23F4BFBD58A6}"/>
              </a:ext>
            </a:extLst>
          </p:cNvPr>
          <p:cNvSpPr/>
          <p:nvPr/>
        </p:nvSpPr>
        <p:spPr>
          <a:xfrm>
            <a:off x="-328031" y="6105752"/>
            <a:ext cx="1983832" cy="338554"/>
          </a:xfrm>
          <a:prstGeom prst="rect">
            <a:avLst/>
          </a:prstGeom>
        </p:spPr>
        <p:txBody>
          <a:bodyPr wrap="square">
            <a:spAutoFit/>
          </a:bodyPr>
          <a:lstStyle/>
          <a:p>
            <a:pPr algn="r"/>
            <a:r>
              <a:rPr lang="es-ES" sz="1600" dirty="0">
                <a:solidFill>
                  <a:schemeClr val="accent5">
                    <a:lumMod val="50000"/>
                  </a:schemeClr>
                </a:solidFill>
                <a:latin typeface="Segoe UI" panose="020B0502040204020203" pitchFamily="34" charset="0"/>
                <a:ea typeface="Verdana" panose="020B0604030504040204" pitchFamily="34" charset="0"/>
                <a:cs typeface="Segoe UI" panose="020B0502040204020203" pitchFamily="34" charset="0"/>
              </a:rPr>
              <a:t>Preparado para:</a:t>
            </a:r>
          </a:p>
        </p:txBody>
      </p:sp>
      <p:sp>
        <p:nvSpPr>
          <p:cNvPr id="43" name="Rectángulo 42">
            <a:extLst>
              <a:ext uri="{FF2B5EF4-FFF2-40B4-BE49-F238E27FC236}">
                <a16:creationId xmlns:a16="http://schemas.microsoft.com/office/drawing/2014/main" id="{8B9BC23B-7AC8-04EB-7E11-80EF4738B416}"/>
              </a:ext>
            </a:extLst>
          </p:cNvPr>
          <p:cNvSpPr/>
          <p:nvPr/>
        </p:nvSpPr>
        <p:spPr>
          <a:xfrm>
            <a:off x="-1113" y="4530986"/>
            <a:ext cx="3795223" cy="461665"/>
          </a:xfrm>
          <a:prstGeom prst="rect">
            <a:avLst/>
          </a:prstGeom>
          <a:solidFill>
            <a:schemeClr val="bg1"/>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2400" i="0" u="none" strike="noStrike" kern="1200" cap="none" spc="0" normalizeH="0" baseline="0" dirty="0">
                <a:ln>
                  <a:noFill/>
                </a:ln>
                <a:solidFill>
                  <a:schemeClr val="accent5">
                    <a:lumMod val="50000"/>
                  </a:schemeClr>
                </a:solidFill>
                <a:effectLst/>
                <a:uLnTx/>
                <a:uFillTx/>
                <a:latin typeface="Segoe UI" panose="020B0502040204020203" pitchFamily="34" charset="0"/>
                <a:ea typeface="Verdana" panose="020B0604030504040204" pitchFamily="34" charset="0"/>
                <a:cs typeface="Segoe UI" panose="020B0502040204020203" pitchFamily="34" charset="0"/>
              </a:rPr>
              <a:t>Informe de Resultados</a:t>
            </a:r>
          </a:p>
        </p:txBody>
      </p:sp>
      <p:sp>
        <p:nvSpPr>
          <p:cNvPr id="12" name="Text Box 99">
            <a:extLst>
              <a:ext uri="{FF2B5EF4-FFF2-40B4-BE49-F238E27FC236}">
                <a16:creationId xmlns:a16="http://schemas.microsoft.com/office/drawing/2014/main" id="{A4EB8511-F292-7B01-B41F-3D80C2D51D0B}"/>
              </a:ext>
            </a:extLst>
          </p:cNvPr>
          <p:cNvSpPr txBox="1">
            <a:spLocks noChangeArrowheads="1"/>
          </p:cNvSpPr>
          <p:nvPr/>
        </p:nvSpPr>
        <p:spPr bwMode="auto">
          <a:xfrm>
            <a:off x="7159995" y="5983874"/>
            <a:ext cx="2040724" cy="224100"/>
          </a:xfrm>
          <a:prstGeom prst="rect">
            <a:avLst/>
          </a:prstGeom>
          <a:noFill/>
          <a:ln w="9525">
            <a:noFill/>
            <a:miter lim="800000"/>
            <a:headEnd/>
            <a:tailEnd/>
          </a:ln>
        </p:spPr>
        <p:txBody>
          <a:bodyPr wrap="square">
            <a:spAutoFit/>
          </a:bodyPr>
          <a:lstStyle/>
          <a:p>
            <a:pPr>
              <a:lnSpc>
                <a:spcPct val="70000"/>
              </a:lnSpc>
              <a:spcBef>
                <a:spcPct val="50000"/>
              </a:spcBef>
            </a:pPr>
            <a:r>
              <a:rPr lang="es-ES" sz="1200" dirty="0">
                <a:solidFill>
                  <a:schemeClr val="accent5">
                    <a:lumMod val="50000"/>
                  </a:schemeClr>
                </a:solidFill>
                <a:latin typeface="Segoe UI" panose="020B0502040204020203" pitchFamily="34" charset="0"/>
                <a:cs typeface="Segoe UI" panose="020B0502040204020203" pitchFamily="34" charset="0"/>
              </a:rPr>
              <a:t>Con el patrocinio de:</a:t>
            </a:r>
          </a:p>
        </p:txBody>
      </p:sp>
      <p:sp>
        <p:nvSpPr>
          <p:cNvPr id="16" name="Rectángulo: esquina doblada 15">
            <a:extLst>
              <a:ext uri="{FF2B5EF4-FFF2-40B4-BE49-F238E27FC236}">
                <a16:creationId xmlns:a16="http://schemas.microsoft.com/office/drawing/2014/main" id="{71041615-801E-C26C-8A9F-0FEEE4247806}"/>
              </a:ext>
            </a:extLst>
          </p:cNvPr>
          <p:cNvSpPr/>
          <p:nvPr/>
        </p:nvSpPr>
        <p:spPr>
          <a:xfrm>
            <a:off x="-1113" y="4997414"/>
            <a:ext cx="12211968" cy="688263"/>
          </a:xfrm>
          <a:prstGeom prst="foldedCorner">
            <a:avLst/>
          </a:prstGeom>
          <a:solidFill>
            <a:srgbClr val="184C4A">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spcAft>
                <a:spcPts val="600"/>
              </a:spcAft>
            </a:pPr>
            <a:r>
              <a:rPr lang="es-ES" sz="3200" b="0" dirty="0">
                <a:solidFill>
                  <a:schemeClr val="bg1"/>
                </a:solidFill>
                <a:latin typeface="Segoe UI" panose="020B0502040204020203" pitchFamily="34" charset="0"/>
                <a:ea typeface="Verdana" panose="020B0604030504040204" pitchFamily="34" charset="0"/>
                <a:cs typeface="Segoe UI" panose="020B0502040204020203" pitchFamily="34" charset="0"/>
              </a:rPr>
              <a:t>Hábitos de Lectura y Compra de Libros en </a:t>
            </a:r>
            <a:r>
              <a:rPr lang="es-ES" sz="3200" dirty="0">
                <a:solidFill>
                  <a:schemeClr val="bg1"/>
                </a:solidFill>
                <a:latin typeface="Segoe UI" panose="020B0502040204020203" pitchFamily="34" charset="0"/>
                <a:ea typeface="Verdana" panose="020B0604030504040204" pitchFamily="34" charset="0"/>
                <a:cs typeface="Segoe UI" panose="020B0502040204020203" pitchFamily="34" charset="0"/>
              </a:rPr>
              <a:t>España</a:t>
            </a:r>
            <a:r>
              <a:rPr lang="es-ES" sz="3200" b="0" dirty="0">
                <a:solidFill>
                  <a:schemeClr val="bg1"/>
                </a:solidFill>
                <a:latin typeface="Segoe UI" panose="020B0502040204020203" pitchFamily="34" charset="0"/>
                <a:ea typeface="Verdana" panose="020B0604030504040204" pitchFamily="34" charset="0"/>
                <a:cs typeface="Segoe UI" panose="020B0502040204020203" pitchFamily="34" charset="0"/>
              </a:rPr>
              <a:t>| 2025</a:t>
            </a:r>
            <a:endParaRPr lang="es-ES" sz="3200" b="0" dirty="0">
              <a:solidFill>
                <a:schemeClr val="bg1"/>
              </a:solidFill>
              <a:latin typeface="Segoe UI" panose="020B0502040204020203" pitchFamily="34" charset="0"/>
              <a:cs typeface="Segoe UI" panose="020B0502040204020203" pitchFamily="34" charset="0"/>
            </a:endParaRPr>
          </a:p>
        </p:txBody>
      </p:sp>
      <p:sp>
        <p:nvSpPr>
          <p:cNvPr id="18" name="25 Rectángulo">
            <a:extLst>
              <a:ext uri="{FF2B5EF4-FFF2-40B4-BE49-F238E27FC236}">
                <a16:creationId xmlns:a16="http://schemas.microsoft.com/office/drawing/2014/main" id="{99F9CB8C-B37E-C75B-10A6-D9B6200F9401}"/>
              </a:ext>
            </a:extLst>
          </p:cNvPr>
          <p:cNvSpPr/>
          <p:nvPr/>
        </p:nvSpPr>
        <p:spPr>
          <a:xfrm>
            <a:off x="10317763" y="4997414"/>
            <a:ext cx="2358585" cy="338554"/>
          </a:xfrm>
          <a:prstGeom prst="rect">
            <a:avLst/>
          </a:prstGeom>
        </p:spPr>
        <p:txBody>
          <a:bodyPr wrap="square">
            <a:spAutoFit/>
          </a:bodyPr>
          <a:lstStyle/>
          <a:p>
            <a:pPr algn="ctr"/>
            <a:r>
              <a:rPr lang="es-ES" sz="1600" dirty="0">
                <a:solidFill>
                  <a:schemeClr val="bg1"/>
                </a:solidFill>
                <a:latin typeface="Segoe UI" panose="020B0502040204020203" pitchFamily="34" charset="0"/>
                <a:ea typeface="Verdana" panose="020B0604030504040204" pitchFamily="34" charset="0"/>
                <a:cs typeface="Segoe UI" panose="020B0502040204020203" pitchFamily="34" charset="0"/>
              </a:rPr>
              <a:t>Enero</a:t>
            </a:r>
            <a:r>
              <a:rPr lang="es-ES" sz="1400" dirty="0">
                <a:solidFill>
                  <a:schemeClr val="bg1"/>
                </a:solidFill>
                <a:latin typeface="Segoe UI" panose="020B0502040204020203" pitchFamily="34" charset="0"/>
                <a:ea typeface="Verdana" panose="020B0604030504040204" pitchFamily="34" charset="0"/>
                <a:cs typeface="Segoe UI" panose="020B0502040204020203" pitchFamily="34" charset="0"/>
              </a:rPr>
              <a:t> | 2026</a:t>
            </a:r>
          </a:p>
        </p:txBody>
      </p:sp>
      <p:pic>
        <p:nvPicPr>
          <p:cNvPr id="4" name="Imagen 3">
            <a:extLst>
              <a:ext uri="{FF2B5EF4-FFF2-40B4-BE49-F238E27FC236}">
                <a16:creationId xmlns:a16="http://schemas.microsoft.com/office/drawing/2014/main" id="{1B5365C7-8212-ECC5-8818-8218A7E1E76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366532" y="5883212"/>
            <a:ext cx="630503" cy="462369"/>
          </a:xfrm>
          <a:prstGeom prst="rect">
            <a:avLst/>
          </a:prstGeom>
        </p:spPr>
      </p:pic>
      <p:pic>
        <p:nvPicPr>
          <p:cNvPr id="3" name="Imagen 2">
            <a:extLst>
              <a:ext uri="{FF2B5EF4-FFF2-40B4-BE49-F238E27FC236}">
                <a16:creationId xmlns:a16="http://schemas.microsoft.com/office/drawing/2014/main" id="{B425908B-1593-7FF1-CC01-D4E7B08AB3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1730" y="203725"/>
            <a:ext cx="2833301" cy="325872"/>
          </a:xfrm>
          <a:prstGeom prst="rect">
            <a:avLst/>
          </a:prstGeom>
          <a:effectLst>
            <a:outerShdw blurRad="50800" dist="38100" dir="2700000" algn="tl" rotWithShape="0">
              <a:prstClr val="black">
                <a:alpha val="40000"/>
              </a:prstClr>
            </a:outerShdw>
          </a:effectLst>
        </p:spPr>
      </p:pic>
      <p:pic>
        <p:nvPicPr>
          <p:cNvPr id="7" name="Imagen 6">
            <a:extLst>
              <a:ext uri="{FF2B5EF4-FFF2-40B4-BE49-F238E27FC236}">
                <a16:creationId xmlns:a16="http://schemas.microsoft.com/office/drawing/2014/main" id="{7BF20A4C-8AE1-0D23-B63E-28E82AB5CDC3}"/>
              </a:ext>
            </a:extLst>
          </p:cNvPr>
          <p:cNvPicPr>
            <a:picLocks noChangeAspect="1"/>
          </p:cNvPicPr>
          <p:nvPr/>
        </p:nvPicPr>
        <p:blipFill>
          <a:blip r:embed="rId7"/>
          <a:stretch>
            <a:fillRect/>
          </a:stretch>
        </p:blipFill>
        <p:spPr>
          <a:xfrm>
            <a:off x="99964" y="501022"/>
            <a:ext cx="3017782" cy="432854"/>
          </a:xfrm>
          <a:prstGeom prst="rect">
            <a:avLst/>
          </a:prstGeom>
          <a:effectLst>
            <a:outerShdw blurRad="50800" dist="38100" dir="2700000" algn="tl" rotWithShape="0">
              <a:prstClr val="black">
                <a:alpha val="40000"/>
              </a:prstClr>
            </a:outerShdw>
          </a:effectLst>
        </p:spPr>
      </p:pic>
      <p:pic>
        <p:nvPicPr>
          <p:cNvPr id="8" name="Imagen 7" descr="Logotipo, nombre de la empresa&#10;&#10;El contenido generado por IA puede ser incorrecto.">
            <a:extLst>
              <a:ext uri="{FF2B5EF4-FFF2-40B4-BE49-F238E27FC236}">
                <a16:creationId xmlns:a16="http://schemas.microsoft.com/office/drawing/2014/main" id="{A231E1CD-3EAB-216F-EEEB-C9ED57C11E8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91809" y="5796125"/>
            <a:ext cx="492721" cy="504000"/>
          </a:xfrm>
          <a:prstGeom prst="rect">
            <a:avLst/>
          </a:prstGeom>
        </p:spPr>
      </p:pic>
      <p:pic>
        <p:nvPicPr>
          <p:cNvPr id="10" name="Imagen 9" descr="Interfaz de usuario gráfica, Aplicación, PowerPoint&#10;&#10;El contenido generado por IA puede ser incorrecto.">
            <a:extLst>
              <a:ext uri="{FF2B5EF4-FFF2-40B4-BE49-F238E27FC236}">
                <a16:creationId xmlns:a16="http://schemas.microsoft.com/office/drawing/2014/main" id="{1F02D9F9-CE22-C413-2AFF-78402BB3EF8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97446" y="5796125"/>
            <a:ext cx="1805044" cy="504000"/>
          </a:xfrm>
          <a:prstGeom prst="rect">
            <a:avLst/>
          </a:prstGeom>
        </p:spPr>
      </p:pic>
      <p:sp>
        <p:nvSpPr>
          <p:cNvPr id="6" name="CuadroTexto 5">
            <a:extLst>
              <a:ext uri="{FF2B5EF4-FFF2-40B4-BE49-F238E27FC236}">
                <a16:creationId xmlns:a16="http://schemas.microsoft.com/office/drawing/2014/main" id="{EA01524E-5766-32CC-7FF8-082B295E3E70}"/>
              </a:ext>
            </a:extLst>
          </p:cNvPr>
          <p:cNvSpPr txBox="1"/>
          <p:nvPr/>
        </p:nvSpPr>
        <p:spPr>
          <a:xfrm>
            <a:off x="7942351" y="6395723"/>
            <a:ext cx="4423073" cy="430887"/>
          </a:xfrm>
          <a:prstGeom prst="rect">
            <a:avLst/>
          </a:prstGeom>
          <a:noFill/>
        </p:spPr>
        <p:txBody>
          <a:bodyPr wrap="square">
            <a:spAutoFit/>
          </a:bodyPr>
          <a:lstStyle/>
          <a:p>
            <a:r>
              <a:rPr lang="es-ES" sz="1100" dirty="0">
                <a:latin typeface="Segoe UI" panose="020B0502040204020203" pitchFamily="34" charset="0"/>
                <a:cs typeface="Segoe UI" panose="020B0502040204020203" pitchFamily="34" charset="0"/>
              </a:rPr>
              <a:t>* El Ministerio de Cultura no se identifica necesariamente con las opiniones expresadas ni con los resultados del presente  estudio.</a:t>
            </a:r>
            <a:endParaRPr lang="es-ES" sz="1100" dirty="0"/>
          </a:p>
        </p:txBody>
      </p:sp>
    </p:spTree>
    <p:extLst>
      <p:ext uri="{BB962C8B-B14F-4D97-AF65-F5344CB8AC3E}">
        <p14:creationId xmlns:p14="http://schemas.microsoft.com/office/powerpoint/2010/main" val="404136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10</a:t>
            </a:fld>
            <a:endParaRPr lang="es-ES_tradnl">
              <a:latin typeface="Segoe UI" panose="020B0502040204020203" pitchFamily="34" charset="0"/>
              <a:cs typeface="Segoe UI" panose="020B0502040204020203" pitchFamily="34" charset="0"/>
            </a:endParaRPr>
          </a:p>
        </p:txBody>
      </p:sp>
      <p:sp>
        <p:nvSpPr>
          <p:cNvPr id="18" name="CuadroTexto 17">
            <a:extLst>
              <a:ext uri="{FF2B5EF4-FFF2-40B4-BE49-F238E27FC236}">
                <a16:creationId xmlns:a16="http://schemas.microsoft.com/office/drawing/2014/main" id="{D0EF9E20-C248-4B28-BBFA-AD00BDCB3B7B}"/>
              </a:ext>
            </a:extLst>
          </p:cNvPr>
          <p:cNvSpPr txBox="1"/>
          <p:nvPr/>
        </p:nvSpPr>
        <p:spPr>
          <a:xfrm>
            <a:off x="193302" y="121891"/>
            <a:ext cx="6974116" cy="815608"/>
          </a:xfrm>
          <a:prstGeom prst="rect">
            <a:avLst/>
          </a:prstGeom>
          <a:noFill/>
        </p:spPr>
        <p:txBody>
          <a:bodyPr wrap="square" rtlCol="0" anchor="ctr">
            <a:spAutoFit/>
          </a:bodyPr>
          <a:lstStyle/>
          <a:p>
            <a:r>
              <a:rPr lang="es-ES" sz="1400" dirty="0">
                <a:latin typeface="Segoe UI" panose="020B0502040204020203" pitchFamily="34" charset="0"/>
                <a:ea typeface="Verdana" panose="020B0604030504040204" pitchFamily="34" charset="0"/>
                <a:cs typeface="Segoe UI" panose="020B0502040204020203" pitchFamily="34" charset="0"/>
              </a:rPr>
              <a:t>METODOLOGÍA</a:t>
            </a:r>
          </a:p>
          <a:p>
            <a:pPr>
              <a:spcBef>
                <a:spcPts val="600"/>
              </a:spcBef>
            </a:pPr>
            <a:r>
              <a:rPr lang="es-ES" sz="2800" dirty="0">
                <a:latin typeface="Segoe UI" panose="020B0502040204020203" pitchFamily="34" charset="0"/>
                <a:ea typeface="Verdana" panose="020B0604030504040204" pitchFamily="34" charset="0"/>
                <a:cs typeface="Segoe UI" panose="020B0502040204020203" pitchFamily="34" charset="0"/>
              </a:rPr>
              <a:t>¿Cómo lo hemos hecho? (III)</a:t>
            </a:r>
          </a:p>
        </p:txBody>
      </p:sp>
      <p:sp>
        <p:nvSpPr>
          <p:cNvPr id="3" name="Rectangle 3">
            <a:extLst>
              <a:ext uri="{FF2B5EF4-FFF2-40B4-BE49-F238E27FC236}">
                <a16:creationId xmlns:a16="http://schemas.microsoft.com/office/drawing/2014/main" id="{465ABB98-DFA7-9CB5-52A8-490E8799028D}"/>
              </a:ext>
            </a:extLst>
          </p:cNvPr>
          <p:cNvSpPr txBox="1">
            <a:spLocks noChangeArrowheads="1"/>
          </p:cNvSpPr>
          <p:nvPr/>
        </p:nvSpPr>
        <p:spPr>
          <a:xfrm>
            <a:off x="880803" y="1083152"/>
            <a:ext cx="5887642" cy="5387780"/>
          </a:xfrm>
          <a:prstGeom prst="rect">
            <a:avLst/>
          </a:prstGeom>
        </p:spPr>
        <p:txBody>
          <a:bodyPr vert="horz" lIns="91440" tIns="45720" rIns="91440" bIns="45720" rtlCol="0">
            <a:noAutofit/>
          </a:bodyPr>
          <a:lstStyle/>
          <a:p>
            <a:pPr>
              <a:lnSpc>
                <a:spcPct val="130000"/>
              </a:lnSpc>
              <a:spcBef>
                <a:spcPct val="20000"/>
              </a:spcBef>
              <a:defRPr/>
            </a:pPr>
            <a:r>
              <a:rPr lang="es-ES" b="1" dirty="0">
                <a:solidFill>
                  <a:srgbClr val="1F2A44"/>
                </a:solidFill>
                <a:latin typeface="Segoe UI" panose="020B0502040204020203" pitchFamily="34" charset="0"/>
                <a:ea typeface="Verdana" panose="020B0604030504040204" pitchFamily="34" charset="0"/>
                <a:cs typeface="Segoe UI" panose="020B0502040204020203" pitchFamily="34" charset="0"/>
              </a:rPr>
              <a:t>TIPO DE CUESTIONARIO</a:t>
            </a:r>
          </a:p>
          <a:p>
            <a:pPr>
              <a:spcBef>
                <a:spcPts val="600"/>
              </a:spcBef>
              <a:defRPr/>
            </a:pPr>
            <a:r>
              <a:rPr lang="es-ES" sz="1200" dirty="0">
                <a:latin typeface="Segoe UI" panose="020B0502040204020203" pitchFamily="34" charset="0"/>
                <a:cs typeface="Segoe UI" panose="020B0502040204020203" pitchFamily="34" charset="0"/>
              </a:rPr>
              <a:t>Estructurado, con preguntas cerradas pre codificadas y algunas preguntas abiertas de una duración aproximada de 20 minutos.</a:t>
            </a:r>
          </a:p>
          <a:p>
            <a:pPr>
              <a:spcBef>
                <a:spcPts val="600"/>
              </a:spcBef>
              <a:defRPr/>
            </a:pPr>
            <a:r>
              <a:rPr kumimoji="0" lang="es-ES" sz="1200" b="0" i="0" u="none" strike="noStrike" kern="1200" cap="none" spc="0" normalizeH="0" baseline="0" noProof="0" dirty="0">
                <a:ln>
                  <a:noFill/>
                </a:ln>
                <a:solidFill>
                  <a:schemeClr val="tx1"/>
                </a:solidFill>
                <a:effectLst/>
                <a:uLnTx/>
                <a:uFillTx/>
                <a:latin typeface="Segoe UI" panose="020B0502040204020203" pitchFamily="34" charset="0"/>
                <a:cs typeface="Segoe UI" panose="020B0502040204020203" pitchFamily="34" charset="0"/>
              </a:rPr>
              <a:t>Como en ediciones anteriores, el cuestionario seguirá la siguiente estructura:</a:t>
            </a:r>
          </a:p>
          <a:p>
            <a:pPr marL="357188" indent="-357188">
              <a:lnSpc>
                <a:spcPct val="130000"/>
              </a:lnSpc>
              <a:spcBef>
                <a:spcPts val="400"/>
              </a:spcBef>
              <a:buFont typeface="+mj-lt"/>
              <a:buAutoNum type="arabicPeriod"/>
              <a:defRPr/>
            </a:pPr>
            <a:r>
              <a:rPr lang="es-ES" sz="1100" b="1" dirty="0" err="1">
                <a:latin typeface="Segoe UI" panose="020B0502040204020203" pitchFamily="34" charset="0"/>
                <a:cs typeface="Segoe UI" panose="020B0502040204020203" pitchFamily="34" charset="0"/>
              </a:rPr>
              <a:t>Screening</a:t>
            </a:r>
            <a:r>
              <a:rPr lang="es-ES" sz="1100" b="1" dirty="0">
                <a:latin typeface="Segoe UI" panose="020B0502040204020203" pitchFamily="34" charset="0"/>
                <a:cs typeface="Segoe UI" panose="020B0502040204020203" pitchFamily="34" charset="0"/>
              </a:rPr>
              <a:t> </a:t>
            </a:r>
            <a:r>
              <a:rPr lang="es-ES" sz="1100" dirty="0">
                <a:latin typeface="Segoe UI" panose="020B0502040204020203" pitchFamily="34" charset="0"/>
                <a:cs typeface="Segoe UI" panose="020B0502040204020203" pitchFamily="34" charset="0"/>
              </a:rPr>
              <a:t>y autorización a los padres de menores</a:t>
            </a:r>
          </a:p>
          <a:p>
            <a:pPr marL="357188" indent="-357188">
              <a:spcBef>
                <a:spcPts val="400"/>
              </a:spcBef>
              <a:buFont typeface="+mj-lt"/>
              <a:buAutoNum type="arabicPeriod"/>
              <a:defRPr/>
            </a:pPr>
            <a:r>
              <a:rPr kumimoji="0" lang="es-ES" sz="1100" b="1" i="0" u="none" strike="noStrike" kern="1200" cap="none" spc="0" normalizeH="0" baseline="0" noProof="0" dirty="0">
                <a:ln>
                  <a:noFill/>
                </a:ln>
                <a:solidFill>
                  <a:schemeClr val="tx1"/>
                </a:solidFill>
                <a:effectLst/>
                <a:uLnTx/>
                <a:uFillTx/>
                <a:latin typeface="Segoe UI" panose="020B0502040204020203" pitchFamily="34" charset="0"/>
                <a:cs typeface="Segoe UI" panose="020B0502040204020203" pitchFamily="34" charset="0"/>
              </a:rPr>
              <a:t>Índice </a:t>
            </a:r>
            <a:r>
              <a:rPr kumimoji="0" lang="es-ES" sz="1100" b="1" i="0" u="none" strike="noStrike" kern="1200" cap="none" spc="0" normalizeH="0" baseline="0" noProof="0" dirty="0" err="1">
                <a:ln>
                  <a:noFill/>
                </a:ln>
                <a:solidFill>
                  <a:schemeClr val="tx1"/>
                </a:solidFill>
                <a:effectLst/>
                <a:uLnTx/>
                <a:uFillTx/>
                <a:latin typeface="Segoe UI" panose="020B0502040204020203" pitchFamily="34" charset="0"/>
                <a:cs typeface="Segoe UI" panose="020B0502040204020203" pitchFamily="34" charset="0"/>
              </a:rPr>
              <a:t>lect</a:t>
            </a:r>
            <a:r>
              <a:rPr lang="es-ES" sz="1100" b="1" dirty="0" err="1">
                <a:latin typeface="Segoe UI" panose="020B0502040204020203" pitchFamily="34" charset="0"/>
                <a:cs typeface="Segoe UI" panose="020B0502040204020203" pitchFamily="34" charset="0"/>
              </a:rPr>
              <a:t>or</a:t>
            </a:r>
            <a:r>
              <a:rPr lang="es-ES" sz="1100" dirty="0">
                <a:latin typeface="Segoe UI" panose="020B0502040204020203" pitchFamily="34" charset="0"/>
                <a:cs typeface="Segoe UI" panose="020B0502040204020203" pitchFamily="34" charset="0"/>
              </a:rPr>
              <a:t>: lectura de libros y otras publicaciones en distintos formatos y razones de no lectura</a:t>
            </a:r>
          </a:p>
          <a:p>
            <a:pPr marL="357188" indent="-357188">
              <a:spcBef>
                <a:spcPts val="400"/>
              </a:spcBef>
              <a:buFont typeface="+mj-lt"/>
              <a:buAutoNum type="arabicPeriod"/>
              <a:defRPr/>
            </a:pPr>
            <a:r>
              <a:rPr lang="es-ES" sz="1100" b="1" dirty="0">
                <a:latin typeface="Segoe UI" panose="020B0502040204020203" pitchFamily="34" charset="0"/>
                <a:cs typeface="Segoe UI" panose="020B0502040204020203" pitchFamily="34" charset="0"/>
              </a:rPr>
              <a:t>Último libro leído</a:t>
            </a:r>
            <a:r>
              <a:rPr lang="es-ES" sz="1100" dirty="0">
                <a:latin typeface="Segoe UI" panose="020B0502040204020203" pitchFamily="34" charset="0"/>
                <a:cs typeface="Segoe UI" panose="020B0502040204020203" pitchFamily="34" charset="0"/>
              </a:rPr>
              <a:t>: Título, autor, razón de lectura, materia, lengua, formato, forma de obtención</a:t>
            </a:r>
          </a:p>
          <a:p>
            <a:pPr marL="357188" indent="-357188">
              <a:spcBef>
                <a:spcPts val="400"/>
              </a:spcBef>
              <a:buFont typeface="+mj-lt"/>
              <a:buAutoNum type="arabicPeriod"/>
              <a:defRPr/>
            </a:pPr>
            <a:r>
              <a:rPr kumimoji="0" lang="es-ES" sz="1100" b="1" i="0" u="none" strike="noStrike" kern="1200" cap="none" spc="0" normalizeH="0" baseline="0" noProof="0" dirty="0">
                <a:ln>
                  <a:noFill/>
                </a:ln>
                <a:solidFill>
                  <a:schemeClr val="tx1"/>
                </a:solidFill>
                <a:effectLst/>
                <a:uLnTx/>
                <a:uFillTx/>
                <a:latin typeface="Segoe UI" panose="020B0502040204020203" pitchFamily="34" charset="0"/>
                <a:cs typeface="Segoe UI" panose="020B0502040204020203" pitchFamily="34" charset="0"/>
              </a:rPr>
              <a:t>Otros hábitos de lectura</a:t>
            </a:r>
            <a:r>
              <a:rPr kumimoji="0" lang="es-ES" sz="1100" b="0" i="0" u="none" strike="noStrike" kern="1200" cap="none" spc="0" normalizeH="0" baseline="0" noProof="0" dirty="0">
                <a:ln>
                  <a:noFill/>
                </a:ln>
                <a:solidFill>
                  <a:schemeClr val="tx1"/>
                </a:solidFill>
                <a:effectLst/>
                <a:uLnTx/>
                <a:uFillTx/>
                <a:latin typeface="Segoe UI" panose="020B0502040204020203" pitchFamily="34" charset="0"/>
                <a:cs typeface="Segoe UI" panose="020B0502040204020203" pitchFamily="34" charset="0"/>
              </a:rPr>
              <a:t>: lenguas y lugares de lectura, libros en el hogar, búsqueda de información, lectura en el transporte público</a:t>
            </a:r>
          </a:p>
          <a:p>
            <a:pPr marL="357188" indent="-357188">
              <a:spcBef>
                <a:spcPts val="400"/>
              </a:spcBef>
              <a:buFont typeface="+mj-lt"/>
              <a:buAutoNum type="arabicPeriod"/>
              <a:defRPr/>
            </a:pPr>
            <a:r>
              <a:rPr lang="es-ES" sz="1100" b="1" dirty="0">
                <a:latin typeface="Segoe UI" panose="020B0502040204020203" pitchFamily="34" charset="0"/>
                <a:cs typeface="Segoe UI" panose="020B0502040204020203" pitchFamily="34" charset="0"/>
              </a:rPr>
              <a:t>Actitudes hacia la lectura</a:t>
            </a:r>
            <a:endParaRPr kumimoji="0" lang="es-ES" sz="1100" b="0" i="0" u="none" strike="noStrike" kern="1200" cap="none" spc="0" normalizeH="0" baseline="0" noProof="0" dirty="0">
              <a:ln>
                <a:noFill/>
              </a:ln>
              <a:solidFill>
                <a:schemeClr val="tx1"/>
              </a:solidFill>
              <a:effectLst/>
              <a:uLnTx/>
              <a:uFillTx/>
              <a:latin typeface="Segoe UI" panose="020B0502040204020203" pitchFamily="34" charset="0"/>
              <a:cs typeface="Segoe UI" panose="020B0502040204020203" pitchFamily="34" charset="0"/>
            </a:endParaRPr>
          </a:p>
          <a:p>
            <a:pPr marL="357188" indent="-357188">
              <a:spcBef>
                <a:spcPts val="400"/>
              </a:spcBef>
              <a:buFont typeface="+mj-lt"/>
              <a:buAutoNum type="arabicPeriod"/>
              <a:defRPr/>
            </a:pPr>
            <a:r>
              <a:rPr lang="es-ES" sz="1100" b="1" dirty="0">
                <a:latin typeface="Segoe UI" panose="020B0502040204020203" pitchFamily="34" charset="0"/>
                <a:cs typeface="Segoe UI" panose="020B0502040204020203" pitchFamily="34" charset="0"/>
              </a:rPr>
              <a:t>Compra de libros no de texto</a:t>
            </a:r>
            <a:r>
              <a:rPr lang="es-ES" sz="1100" dirty="0">
                <a:latin typeface="Segoe UI" panose="020B0502040204020203" pitchFamily="34" charset="0"/>
                <a:cs typeface="Segoe UI" panose="020B0502040204020203" pitchFamily="34" charset="0"/>
              </a:rPr>
              <a:t>, en papel y formato electrónico</a:t>
            </a:r>
          </a:p>
          <a:p>
            <a:pPr marL="357188" indent="-357188">
              <a:spcBef>
                <a:spcPts val="400"/>
              </a:spcBef>
              <a:buFont typeface="+mj-lt"/>
              <a:buAutoNum type="arabicPeriod"/>
              <a:defRPr/>
            </a:pPr>
            <a:r>
              <a:rPr kumimoji="0" lang="es-ES" sz="1100" b="1" i="0" u="none" strike="noStrike" kern="1200" cap="none" spc="0" normalizeH="0" baseline="0" noProof="0" dirty="0">
                <a:ln>
                  <a:noFill/>
                </a:ln>
                <a:solidFill>
                  <a:schemeClr val="tx1"/>
                </a:solidFill>
                <a:effectLst/>
                <a:uLnTx/>
                <a:uFillTx/>
                <a:latin typeface="Segoe UI" panose="020B0502040204020203" pitchFamily="34" charset="0"/>
                <a:cs typeface="Segoe UI" panose="020B0502040204020203" pitchFamily="34" charset="0"/>
              </a:rPr>
              <a:t>Último </a:t>
            </a:r>
            <a:r>
              <a:rPr lang="es-ES" sz="1100" b="1" dirty="0">
                <a:latin typeface="Segoe UI" panose="020B0502040204020203" pitchFamily="34" charset="0"/>
                <a:cs typeface="Segoe UI" panose="020B0502040204020203" pitchFamily="34" charset="0"/>
              </a:rPr>
              <a:t>libro comprado</a:t>
            </a:r>
            <a:r>
              <a:rPr lang="es-ES" sz="1100" dirty="0">
                <a:latin typeface="Segoe UI" panose="020B0502040204020203" pitchFamily="34" charset="0"/>
                <a:cs typeface="Segoe UI" panose="020B0502040204020203" pitchFamily="34" charset="0"/>
              </a:rPr>
              <a:t>: momento, título, autor, materia, lengua, formato, motivo y lugar de compra</a:t>
            </a:r>
          </a:p>
          <a:p>
            <a:pPr marL="357188" indent="-357188">
              <a:spcBef>
                <a:spcPts val="400"/>
              </a:spcBef>
              <a:buFont typeface="+mj-lt"/>
              <a:buAutoNum type="arabicPeriod"/>
              <a:defRPr/>
            </a:pPr>
            <a:r>
              <a:rPr lang="es-ES" sz="1100" b="1" dirty="0">
                <a:latin typeface="Segoe UI" panose="020B0502040204020203" pitchFamily="34" charset="0"/>
                <a:cs typeface="Segoe UI" panose="020B0502040204020203" pitchFamily="34" charset="0"/>
              </a:rPr>
              <a:t>Compra de libros de texto</a:t>
            </a:r>
          </a:p>
          <a:p>
            <a:pPr marL="357188" indent="-357188">
              <a:spcBef>
                <a:spcPts val="400"/>
              </a:spcBef>
              <a:buFont typeface="+mj-lt"/>
              <a:buAutoNum type="arabicPeriod"/>
              <a:defRPr/>
            </a:pPr>
            <a:r>
              <a:rPr lang="es-ES" sz="1100" b="1" dirty="0">
                <a:latin typeface="Segoe UI" panose="020B0502040204020203" pitchFamily="34" charset="0"/>
                <a:cs typeface="Segoe UI" panose="020B0502040204020203" pitchFamily="34" charset="0"/>
              </a:rPr>
              <a:t>Actividad en bibliotecas</a:t>
            </a:r>
            <a:r>
              <a:rPr lang="es-ES" sz="1100" dirty="0">
                <a:latin typeface="Segoe UI" panose="020B0502040204020203" pitchFamily="34" charset="0"/>
                <a:cs typeface="Segoe UI" panose="020B0502040204020203" pitchFamily="34" charset="0"/>
              </a:rPr>
              <a:t>: visitas, actividades, préstamo, tipo de centro y valoración</a:t>
            </a:r>
          </a:p>
          <a:p>
            <a:pPr marL="357188" indent="-357188">
              <a:spcBef>
                <a:spcPts val="400"/>
              </a:spcBef>
              <a:buFont typeface="+mj-lt"/>
              <a:buAutoNum type="arabicPeriod"/>
              <a:defRPr/>
            </a:pPr>
            <a:r>
              <a:rPr lang="es-ES" sz="1100" b="1" dirty="0">
                <a:latin typeface="Segoe UI" panose="020B0502040204020203" pitchFamily="34" charset="0"/>
                <a:cs typeface="Segoe UI" panose="020B0502040204020203" pitchFamily="34" charset="0"/>
              </a:rPr>
              <a:t>Lectura a menores del hogar/ Lectura entre los niños y adolescentes</a:t>
            </a:r>
          </a:p>
          <a:p>
            <a:pPr marL="357188" indent="-357188">
              <a:spcBef>
                <a:spcPts val="400"/>
              </a:spcBef>
              <a:buFont typeface="+mj-lt"/>
              <a:buAutoNum type="arabicPeriod"/>
              <a:defRPr/>
            </a:pPr>
            <a:r>
              <a:rPr lang="es-ES" sz="1100" b="1" dirty="0">
                <a:latin typeface="Segoe UI" panose="020B0502040204020203" pitchFamily="34" charset="0"/>
                <a:cs typeface="Segoe UI" panose="020B0502040204020203" pitchFamily="34" charset="0"/>
              </a:rPr>
              <a:t>Actividades/Aficiones de ocio en tiempo libre</a:t>
            </a:r>
          </a:p>
          <a:p>
            <a:pPr marL="357188" indent="-357188">
              <a:spcBef>
                <a:spcPts val="400"/>
              </a:spcBef>
              <a:buFont typeface="+mj-lt"/>
              <a:buAutoNum type="arabicPeriod"/>
              <a:defRPr/>
            </a:pPr>
            <a:r>
              <a:rPr lang="es-ES" sz="1100" b="1" dirty="0">
                <a:latin typeface="Segoe UI" panose="020B0502040204020203" pitchFamily="34" charset="0"/>
                <a:cs typeface="Segoe UI" panose="020B0502040204020203" pitchFamily="34" charset="0"/>
              </a:rPr>
              <a:t>Sociodemográficos </a:t>
            </a:r>
          </a:p>
          <a:p>
            <a:pPr>
              <a:lnSpc>
                <a:spcPct val="130000"/>
              </a:lnSpc>
              <a:spcBef>
                <a:spcPct val="20000"/>
              </a:spcBef>
              <a:defRPr/>
            </a:pPr>
            <a:endParaRPr kumimoji="0" lang="es-ES_tradnl" sz="1200" b="0" i="0" u="none" strike="noStrike" kern="1200" cap="none" spc="0" normalizeH="0" baseline="0" noProof="0" dirty="0">
              <a:ln>
                <a:noFill/>
              </a:ln>
              <a:solidFill>
                <a:schemeClr val="tx1"/>
              </a:solidFill>
              <a:effectLst/>
              <a:uLnTx/>
              <a:uFillTx/>
              <a:latin typeface="+mj-lt"/>
            </a:endParaRPr>
          </a:p>
        </p:txBody>
      </p:sp>
      <p:pic>
        <p:nvPicPr>
          <p:cNvPr id="4" name="Imagen 3">
            <a:extLst>
              <a:ext uri="{FF2B5EF4-FFF2-40B4-BE49-F238E27FC236}">
                <a16:creationId xmlns:a16="http://schemas.microsoft.com/office/drawing/2014/main" id="{D474864E-747B-9184-B399-B658CFECA9F6}"/>
              </a:ext>
            </a:extLst>
          </p:cNvPr>
          <p:cNvPicPr>
            <a:picLocks noChangeAspect="1"/>
          </p:cNvPicPr>
          <p:nvPr/>
        </p:nvPicPr>
        <p:blipFill>
          <a:blip r:embed="rId3"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409453" y="1078486"/>
            <a:ext cx="471350" cy="461665"/>
          </a:xfrm>
          <a:prstGeom prst="rect">
            <a:avLst/>
          </a:prstGeom>
        </p:spPr>
      </p:pic>
      <p:pic>
        <p:nvPicPr>
          <p:cNvPr id="14" name="Imagen 13" descr="Una persona sentado en un sillón con una laptop&#10;&#10;El contenido generado por IA puede ser incorrecto.">
            <a:extLst>
              <a:ext uri="{FF2B5EF4-FFF2-40B4-BE49-F238E27FC236}">
                <a16:creationId xmlns:a16="http://schemas.microsoft.com/office/drawing/2014/main" id="{BF41EC1B-F003-18BD-55C9-4F126D6598E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956227" y="0"/>
            <a:ext cx="4231011" cy="6858000"/>
          </a:xfrm>
          <a:prstGeom prst="rect">
            <a:avLst/>
          </a:prstGeom>
        </p:spPr>
      </p:pic>
    </p:spTree>
    <p:extLst>
      <p:ext uri="{BB962C8B-B14F-4D97-AF65-F5344CB8AC3E}">
        <p14:creationId xmlns:p14="http://schemas.microsoft.com/office/powerpoint/2010/main" val="29149216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C9C7D-49F4-5125-C476-3F193AEC5EB9}"/>
            </a:ext>
          </a:extLst>
        </p:cNvPr>
        <p:cNvGrpSpPr/>
        <p:nvPr/>
      </p:nvGrpSpPr>
      <p:grpSpPr>
        <a:xfrm>
          <a:off x="0" y="0"/>
          <a:ext cx="0" cy="0"/>
          <a:chOff x="0" y="0"/>
          <a:chExt cx="0" cy="0"/>
        </a:xfrm>
      </p:grpSpPr>
      <p:sp>
        <p:nvSpPr>
          <p:cNvPr id="28" name="Rectángulo 27">
            <a:extLst>
              <a:ext uri="{FF2B5EF4-FFF2-40B4-BE49-F238E27FC236}">
                <a16:creationId xmlns:a16="http://schemas.microsoft.com/office/drawing/2014/main" id="{50B66FAF-AC46-67D2-D89C-832975D08CEC}"/>
              </a:ext>
            </a:extLst>
          </p:cNvPr>
          <p:cNvSpPr/>
          <p:nvPr/>
        </p:nvSpPr>
        <p:spPr>
          <a:xfrm>
            <a:off x="-1017" y="10367"/>
            <a:ext cx="12193018"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sp>
        <p:nvSpPr>
          <p:cNvPr id="2" name="Marcador de número de diapositiva 1">
            <a:extLst>
              <a:ext uri="{FF2B5EF4-FFF2-40B4-BE49-F238E27FC236}">
                <a16:creationId xmlns:a16="http://schemas.microsoft.com/office/drawing/2014/main" id="{49AFD146-8575-31A7-6166-56C245AD58D7}"/>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100</a:t>
            </a:fld>
            <a:endParaRPr lang="es-ES_tradnl" dirty="0">
              <a:latin typeface="Segoe UI" panose="020B0502040204020203" pitchFamily="34" charset="0"/>
              <a:cs typeface="Segoe UI" panose="020B0502040204020203" pitchFamily="34" charset="0"/>
            </a:endParaRPr>
          </a:p>
        </p:txBody>
      </p:sp>
      <p:sp>
        <p:nvSpPr>
          <p:cNvPr id="12" name="Rectangle 5">
            <a:extLst>
              <a:ext uri="{FF2B5EF4-FFF2-40B4-BE49-F238E27FC236}">
                <a16:creationId xmlns:a16="http://schemas.microsoft.com/office/drawing/2014/main" id="{DECB51DC-16A4-9216-A61B-0C886A2AD986}"/>
              </a:ext>
            </a:extLst>
          </p:cNvPr>
          <p:cNvSpPr>
            <a:spLocks noChangeArrowheads="1"/>
          </p:cNvSpPr>
          <p:nvPr/>
        </p:nvSpPr>
        <p:spPr bwMode="auto">
          <a:xfrm>
            <a:off x="347059" y="1785461"/>
            <a:ext cx="5580000" cy="360000"/>
          </a:xfrm>
          <a:prstGeom prst="roundRect">
            <a:avLst/>
          </a:prstGeom>
          <a:solidFill>
            <a:srgbClr val="C47550"/>
          </a:solidFill>
          <a:ln>
            <a:noFill/>
            <a:headEnd/>
            <a:tailEnd/>
          </a:ln>
        </p:spPr>
        <p:style>
          <a:lnRef idx="1">
            <a:schemeClr val="accent1"/>
          </a:lnRef>
          <a:fillRef idx="3">
            <a:schemeClr val="accent1"/>
          </a:fillRef>
          <a:effectRef idx="2">
            <a:schemeClr val="accent1"/>
          </a:effectRef>
          <a:fontRef idx="minor">
            <a:schemeClr val="lt1"/>
          </a:fontRef>
        </p:style>
        <p:txBody>
          <a:bodyPr anchor="ctr"/>
          <a:lstStyle/>
          <a:p>
            <a:pPr algn="ctr"/>
            <a:r>
              <a:rPr lang="es-ES" sz="1600" b="1" dirty="0">
                <a:solidFill>
                  <a:schemeClr val="bg1"/>
                </a:solidFill>
                <a:latin typeface="Segoe UI" panose="020B0502040204020203" pitchFamily="34" charset="0"/>
                <a:cs typeface="Segoe UI" panose="020B0502040204020203" pitchFamily="34" charset="0"/>
              </a:rPr>
              <a:t>MENORES DE 6 AÑOS</a:t>
            </a:r>
          </a:p>
        </p:txBody>
      </p:sp>
      <p:sp>
        <p:nvSpPr>
          <p:cNvPr id="15" name="Rectangle 5">
            <a:extLst>
              <a:ext uri="{FF2B5EF4-FFF2-40B4-BE49-F238E27FC236}">
                <a16:creationId xmlns:a16="http://schemas.microsoft.com/office/drawing/2014/main" id="{DD56791F-8748-F41D-1272-6B46F4C199CC}"/>
              </a:ext>
            </a:extLst>
          </p:cNvPr>
          <p:cNvSpPr>
            <a:spLocks noChangeArrowheads="1"/>
          </p:cNvSpPr>
          <p:nvPr/>
        </p:nvSpPr>
        <p:spPr bwMode="auto">
          <a:xfrm>
            <a:off x="6401867" y="1773575"/>
            <a:ext cx="5580000" cy="360000"/>
          </a:xfrm>
          <a:prstGeom prst="roundRect">
            <a:avLst/>
          </a:prstGeom>
          <a:solidFill>
            <a:srgbClr val="C47550"/>
          </a:solidFill>
          <a:ln>
            <a:noFill/>
            <a:headEnd/>
            <a:tailEnd/>
          </a:ln>
        </p:spPr>
        <p:style>
          <a:lnRef idx="1">
            <a:schemeClr val="accent1"/>
          </a:lnRef>
          <a:fillRef idx="3">
            <a:schemeClr val="accent1"/>
          </a:fillRef>
          <a:effectRef idx="2">
            <a:schemeClr val="accent1"/>
          </a:effectRef>
          <a:fontRef idx="minor">
            <a:schemeClr val="lt1"/>
          </a:fontRef>
        </p:style>
        <p:txBody>
          <a:bodyPr anchor="ctr"/>
          <a:lstStyle/>
          <a:p>
            <a:pPr algn="ctr"/>
            <a:r>
              <a:rPr lang="es-ES" sz="1600" b="1" dirty="0">
                <a:solidFill>
                  <a:schemeClr val="bg1"/>
                </a:solidFill>
                <a:latin typeface="Segoe UI" panose="020B0502040204020203" pitchFamily="34" charset="0"/>
                <a:cs typeface="Segoe UI" panose="020B0502040204020203" pitchFamily="34" charset="0"/>
              </a:rPr>
              <a:t>ENTRE LOS 6 AÑOS Y LOS 9 AÑOS</a:t>
            </a:r>
          </a:p>
        </p:txBody>
      </p:sp>
      <p:sp>
        <p:nvSpPr>
          <p:cNvPr id="22" name="Rectangle 17">
            <a:extLst>
              <a:ext uri="{FF2B5EF4-FFF2-40B4-BE49-F238E27FC236}">
                <a16:creationId xmlns:a16="http://schemas.microsoft.com/office/drawing/2014/main" id="{5667CEAA-7F2C-1FA7-BADD-399E5E519511}"/>
              </a:ext>
            </a:extLst>
          </p:cNvPr>
          <p:cNvSpPr>
            <a:spLocks noChangeArrowheads="1"/>
          </p:cNvSpPr>
          <p:nvPr/>
        </p:nvSpPr>
        <p:spPr bwMode="auto">
          <a:xfrm>
            <a:off x="347060" y="2164027"/>
            <a:ext cx="5438193" cy="355600"/>
          </a:xfrm>
          <a:prstGeom prst="rect">
            <a:avLst/>
          </a:prstGeom>
          <a:noFill/>
          <a:ln w="9525">
            <a:noFill/>
            <a:miter lim="800000"/>
            <a:headEnd/>
            <a:tailEnd/>
          </a:ln>
          <a:effectLst/>
        </p:spPr>
        <p:txBody>
          <a:bodyPr anchor="ctr"/>
          <a:lstStyle/>
          <a:p>
            <a:pPr algn="ctr"/>
            <a:r>
              <a:rPr lang="es-ES" sz="1600" b="1" i="1" dirty="0">
                <a:solidFill>
                  <a:srgbClr val="C47550"/>
                </a:solidFill>
                <a:latin typeface="Segoe UI" panose="020B0502040204020203" pitchFamily="34" charset="0"/>
                <a:ea typeface="Verdana" panose="020B0604030504040204" pitchFamily="34" charset="0"/>
                <a:cs typeface="Segoe UI" panose="020B0502040204020203" pitchFamily="34" charset="0"/>
              </a:rPr>
              <a:t>¿Lee Vd. o alguien de su familia a este/os niños?</a:t>
            </a:r>
          </a:p>
        </p:txBody>
      </p:sp>
      <p:sp>
        <p:nvSpPr>
          <p:cNvPr id="26" name="Rectangle 23">
            <a:extLst>
              <a:ext uri="{FF2B5EF4-FFF2-40B4-BE49-F238E27FC236}">
                <a16:creationId xmlns:a16="http://schemas.microsoft.com/office/drawing/2014/main" id="{2A6E8755-1815-1FB2-33F3-C1F30281E38B}"/>
              </a:ext>
            </a:extLst>
          </p:cNvPr>
          <p:cNvSpPr>
            <a:spLocks noChangeArrowheads="1"/>
          </p:cNvSpPr>
          <p:nvPr/>
        </p:nvSpPr>
        <p:spPr bwMode="auto">
          <a:xfrm>
            <a:off x="6661163" y="2159647"/>
            <a:ext cx="5061409" cy="355600"/>
          </a:xfrm>
          <a:prstGeom prst="rect">
            <a:avLst/>
          </a:prstGeom>
          <a:noFill/>
          <a:ln w="9525">
            <a:noFill/>
            <a:miter lim="800000"/>
            <a:headEnd/>
            <a:tailEnd/>
          </a:ln>
          <a:effectLst/>
        </p:spPr>
        <p:txBody>
          <a:bodyPr anchor="ctr"/>
          <a:lstStyle/>
          <a:p>
            <a:pPr algn="ctr"/>
            <a:r>
              <a:rPr lang="es-ES" sz="1600" b="1" i="1" dirty="0">
                <a:solidFill>
                  <a:srgbClr val="C47550"/>
                </a:solidFill>
                <a:latin typeface="Segoe UI" panose="020B0502040204020203" pitchFamily="34" charset="0"/>
                <a:ea typeface="Verdana" panose="020B0604030504040204" pitchFamily="34" charset="0"/>
                <a:cs typeface="Segoe UI" panose="020B0502040204020203" pitchFamily="34" charset="0"/>
              </a:rPr>
              <a:t>¿Leen estos niños libros que no sean de texto?</a:t>
            </a:r>
          </a:p>
        </p:txBody>
      </p:sp>
      <p:sp>
        <p:nvSpPr>
          <p:cNvPr id="29" name="Rectangle 33">
            <a:extLst>
              <a:ext uri="{FF2B5EF4-FFF2-40B4-BE49-F238E27FC236}">
                <a16:creationId xmlns:a16="http://schemas.microsoft.com/office/drawing/2014/main" id="{774491E5-DB64-640B-AA51-F1199E678430}"/>
              </a:ext>
            </a:extLst>
          </p:cNvPr>
          <p:cNvSpPr>
            <a:spLocks noChangeArrowheads="1"/>
          </p:cNvSpPr>
          <p:nvPr/>
        </p:nvSpPr>
        <p:spPr bwMode="auto">
          <a:xfrm>
            <a:off x="314943" y="5669377"/>
            <a:ext cx="5612116" cy="428597"/>
          </a:xfrm>
          <a:prstGeom prst="rect">
            <a:avLst/>
          </a:prstGeom>
          <a:noFill/>
          <a:ln w="12700">
            <a:solidFill>
              <a:srgbClr val="D7D3CE"/>
            </a:solidFill>
            <a:miter lim="800000"/>
            <a:headEnd/>
            <a:tailEnd/>
          </a:ln>
          <a:effectLst/>
        </p:spPr>
        <p:txBody>
          <a:bodyPr wrap="none" anchor="ctr"/>
          <a:lstStyle/>
          <a:p>
            <a:endParaRPr lang="es-ES">
              <a:solidFill>
                <a:schemeClr val="accent3">
                  <a:lumMod val="50000"/>
                </a:schemeClr>
              </a:solidFill>
              <a:latin typeface="Segoe UI" panose="020B0502040204020203" pitchFamily="34" charset="0"/>
              <a:cs typeface="Segoe UI" panose="020B0502040204020203" pitchFamily="34" charset="0"/>
            </a:endParaRPr>
          </a:p>
        </p:txBody>
      </p:sp>
      <p:sp>
        <p:nvSpPr>
          <p:cNvPr id="42" name="Rectangle 18">
            <a:extLst>
              <a:ext uri="{FF2B5EF4-FFF2-40B4-BE49-F238E27FC236}">
                <a16:creationId xmlns:a16="http://schemas.microsoft.com/office/drawing/2014/main" id="{8072D0B7-B110-5098-68E6-06173436EC2F}"/>
              </a:ext>
            </a:extLst>
          </p:cNvPr>
          <p:cNvSpPr>
            <a:spLocks noChangeArrowheads="1"/>
          </p:cNvSpPr>
          <p:nvPr/>
        </p:nvSpPr>
        <p:spPr bwMode="auto">
          <a:xfrm>
            <a:off x="296616" y="5678453"/>
            <a:ext cx="2863528" cy="413476"/>
          </a:xfrm>
          <a:prstGeom prst="rect">
            <a:avLst/>
          </a:prstGeom>
          <a:noFill/>
          <a:ln w="9525">
            <a:noFill/>
            <a:miter lim="800000"/>
            <a:headEnd/>
            <a:tailEnd/>
          </a:ln>
          <a:effectLst/>
        </p:spPr>
        <p:txBody>
          <a:bodyPr anchor="ctr"/>
          <a:lstStyle/>
          <a:p>
            <a:pPr algn="r">
              <a:spcBef>
                <a:spcPct val="0"/>
              </a:spcBef>
            </a:pPr>
            <a:r>
              <a:rPr lang="es-ES" sz="1100" b="1" i="1" dirty="0">
                <a:solidFill>
                  <a:srgbClr val="C47550"/>
                </a:solidFill>
                <a:latin typeface="Segoe UI" panose="020B0502040204020203" pitchFamily="34" charset="0"/>
                <a:cs typeface="Segoe UI" panose="020B0502040204020203" pitchFamily="34" charset="0"/>
              </a:rPr>
              <a:t>Horas de lectura </a:t>
            </a:r>
            <a:r>
              <a:rPr lang="es-ES" sz="1100" b="1" i="1" u="sng" dirty="0">
                <a:solidFill>
                  <a:srgbClr val="C47550"/>
                </a:solidFill>
                <a:latin typeface="Segoe UI" panose="020B0502040204020203" pitchFamily="34" charset="0"/>
                <a:cs typeface="Segoe UI" panose="020B0502040204020203" pitchFamily="34" charset="0"/>
              </a:rPr>
              <a:t>a la semana</a:t>
            </a:r>
            <a:r>
              <a:rPr lang="es-ES" sz="1100" b="1" i="1" dirty="0">
                <a:solidFill>
                  <a:srgbClr val="C47550"/>
                </a:solidFill>
                <a:latin typeface="Segoe UI" panose="020B0502040204020203" pitchFamily="34" charset="0"/>
                <a:cs typeface="Segoe UI" panose="020B0502040204020203" pitchFamily="34" charset="0"/>
              </a:rPr>
              <a:t> </a:t>
            </a:r>
            <a:r>
              <a:rPr lang="es-ES" sz="1100" b="1" i="1" dirty="0">
                <a:solidFill>
                  <a:srgbClr val="C47550"/>
                </a:solidFill>
                <a:latin typeface="Segoe UI" panose="020B0502040204020203" pitchFamily="34" charset="0"/>
                <a:cs typeface="Segoe UI" panose="020B0502040204020203" pitchFamily="34" charset="0"/>
                <a:sym typeface="Wingdings" panose="05000000000000000000" pitchFamily="2" charset="2"/>
              </a:rPr>
              <a:t></a:t>
            </a:r>
            <a:endParaRPr lang="es-ES" sz="1100" b="1" i="1" dirty="0">
              <a:solidFill>
                <a:srgbClr val="C47550"/>
              </a:solidFill>
              <a:latin typeface="Segoe UI" panose="020B0502040204020203" pitchFamily="34" charset="0"/>
              <a:cs typeface="Segoe UI" panose="020B0502040204020203" pitchFamily="34" charset="0"/>
            </a:endParaRPr>
          </a:p>
        </p:txBody>
      </p:sp>
      <p:sp>
        <p:nvSpPr>
          <p:cNvPr id="43" name="Rectangle 19">
            <a:extLst>
              <a:ext uri="{FF2B5EF4-FFF2-40B4-BE49-F238E27FC236}">
                <a16:creationId xmlns:a16="http://schemas.microsoft.com/office/drawing/2014/main" id="{66A6EE5B-2C94-34FF-C70F-A572714E795B}"/>
              </a:ext>
            </a:extLst>
          </p:cNvPr>
          <p:cNvSpPr>
            <a:spLocks noChangeArrowheads="1"/>
          </p:cNvSpPr>
          <p:nvPr/>
        </p:nvSpPr>
        <p:spPr bwMode="auto">
          <a:xfrm>
            <a:off x="3160143" y="5669377"/>
            <a:ext cx="1664751" cy="422552"/>
          </a:xfrm>
          <a:prstGeom prst="rect">
            <a:avLst/>
          </a:prstGeom>
          <a:noFill/>
          <a:ln w="9525">
            <a:noFill/>
            <a:miter lim="800000"/>
            <a:headEnd/>
            <a:tailEnd/>
          </a:ln>
          <a:effectLst/>
        </p:spPr>
        <p:txBody>
          <a:bodyPr anchor="ctr"/>
          <a:lstStyle/>
          <a:p>
            <a:pPr algn="ctr">
              <a:spcBef>
                <a:spcPct val="0"/>
              </a:spcBef>
            </a:pPr>
            <a:r>
              <a:rPr lang="es-ES" dirty="0">
                <a:solidFill>
                  <a:schemeClr val="accent3">
                    <a:lumMod val="50000"/>
                  </a:schemeClr>
                </a:solidFill>
                <a:latin typeface="Segoe UI" panose="020B0502040204020203" pitchFamily="34" charset="0"/>
                <a:cs typeface="Segoe UI" panose="020B0502040204020203" pitchFamily="34" charset="0"/>
              </a:rPr>
              <a:t>3h. 10 min.</a:t>
            </a:r>
          </a:p>
        </p:txBody>
      </p:sp>
      <p:sp>
        <p:nvSpPr>
          <p:cNvPr id="69" name="Rectangle 33">
            <a:extLst>
              <a:ext uri="{FF2B5EF4-FFF2-40B4-BE49-F238E27FC236}">
                <a16:creationId xmlns:a16="http://schemas.microsoft.com/office/drawing/2014/main" id="{2A624617-06B8-0732-F835-9BA0A4ADB178}"/>
              </a:ext>
            </a:extLst>
          </p:cNvPr>
          <p:cNvSpPr>
            <a:spLocks noChangeArrowheads="1"/>
          </p:cNvSpPr>
          <p:nvPr/>
        </p:nvSpPr>
        <p:spPr bwMode="auto">
          <a:xfrm>
            <a:off x="6529134" y="5700798"/>
            <a:ext cx="5366251" cy="428597"/>
          </a:xfrm>
          <a:prstGeom prst="rect">
            <a:avLst/>
          </a:prstGeom>
          <a:noFill/>
          <a:ln w="12700">
            <a:solidFill>
              <a:srgbClr val="D7D3CE"/>
            </a:solidFill>
            <a:miter lim="800000"/>
            <a:headEnd/>
            <a:tailEnd/>
          </a:ln>
          <a:effectLst/>
        </p:spPr>
        <p:txBody>
          <a:bodyPr wrap="none" anchor="ctr"/>
          <a:lstStyle/>
          <a:p>
            <a:endParaRPr lang="es-ES">
              <a:solidFill>
                <a:schemeClr val="accent3">
                  <a:lumMod val="50000"/>
                </a:schemeClr>
              </a:solidFill>
              <a:latin typeface="Segoe UI" panose="020B0502040204020203" pitchFamily="34" charset="0"/>
              <a:cs typeface="Segoe UI" panose="020B0502040204020203" pitchFamily="34" charset="0"/>
            </a:endParaRPr>
          </a:p>
        </p:txBody>
      </p:sp>
      <p:sp>
        <p:nvSpPr>
          <p:cNvPr id="71" name="Rectangle 19">
            <a:extLst>
              <a:ext uri="{FF2B5EF4-FFF2-40B4-BE49-F238E27FC236}">
                <a16:creationId xmlns:a16="http://schemas.microsoft.com/office/drawing/2014/main" id="{D552CC6A-06E8-3EFC-BBA6-09F610C80448}"/>
              </a:ext>
            </a:extLst>
          </p:cNvPr>
          <p:cNvSpPr>
            <a:spLocks noChangeArrowheads="1"/>
          </p:cNvSpPr>
          <p:nvPr/>
        </p:nvSpPr>
        <p:spPr bwMode="auto">
          <a:xfrm>
            <a:off x="9360546" y="5736329"/>
            <a:ext cx="1511671" cy="355600"/>
          </a:xfrm>
          <a:prstGeom prst="rect">
            <a:avLst/>
          </a:prstGeom>
          <a:noFill/>
          <a:ln w="9525">
            <a:noFill/>
            <a:miter lim="800000"/>
            <a:headEnd/>
            <a:tailEnd/>
          </a:ln>
          <a:effectLst/>
        </p:spPr>
        <p:txBody>
          <a:bodyPr anchor="ctr"/>
          <a:lstStyle/>
          <a:p>
            <a:pPr algn="ctr">
              <a:spcBef>
                <a:spcPct val="0"/>
              </a:spcBef>
            </a:pPr>
            <a:r>
              <a:rPr lang="es-ES" dirty="0">
                <a:solidFill>
                  <a:schemeClr val="accent3">
                    <a:lumMod val="50000"/>
                  </a:schemeClr>
                </a:solidFill>
                <a:latin typeface="Segoe UI" panose="020B0502040204020203" pitchFamily="34" charset="0"/>
                <a:cs typeface="Segoe UI" panose="020B0502040204020203" pitchFamily="34" charset="0"/>
              </a:rPr>
              <a:t>3h. 17 min.</a:t>
            </a:r>
          </a:p>
        </p:txBody>
      </p:sp>
      <p:sp>
        <p:nvSpPr>
          <p:cNvPr id="33" name="Rectangle 126">
            <a:extLst>
              <a:ext uri="{FF2B5EF4-FFF2-40B4-BE49-F238E27FC236}">
                <a16:creationId xmlns:a16="http://schemas.microsoft.com/office/drawing/2014/main" id="{CDC5FFE0-2A2B-DAD2-8EA9-873A6CAD146C}"/>
              </a:ext>
            </a:extLst>
          </p:cNvPr>
          <p:cNvSpPr>
            <a:spLocks noChangeArrowheads="1"/>
          </p:cNvSpPr>
          <p:nvPr/>
        </p:nvSpPr>
        <p:spPr bwMode="auto">
          <a:xfrm>
            <a:off x="2" y="76966"/>
            <a:ext cx="11981865" cy="830997"/>
          </a:xfrm>
          <a:prstGeom prst="rect">
            <a:avLst/>
          </a:prstGeom>
          <a:noFill/>
          <a:ln w="9525">
            <a:noFill/>
            <a:miter lim="800000"/>
            <a:headEnd/>
            <a:tailEnd/>
          </a:ln>
        </p:spPr>
        <p:txBody>
          <a:bodyPr wrap="square">
            <a:spAutoFit/>
          </a:bodyPr>
          <a:lstStyle/>
          <a:p>
            <a:r>
              <a:rPr lang="es-ES" sz="16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En general, </a:t>
            </a:r>
            <a:r>
              <a:rPr lang="es-ES" sz="16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la lectura a los más pequeños del hogar se mantiene estable</a:t>
            </a:r>
            <a:r>
              <a:rPr lang="es-ES" sz="16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 en el </a:t>
            </a:r>
            <a:r>
              <a:rPr lang="es-ES" sz="16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77% </a:t>
            </a:r>
            <a:r>
              <a:rPr lang="es-ES" sz="16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de los casos, </a:t>
            </a:r>
            <a:r>
              <a:rPr lang="es-ES" sz="16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la familia lee junto a los menores de 6 años. </a:t>
            </a:r>
            <a:r>
              <a:rPr lang="es-ES" sz="16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En el caso de los </a:t>
            </a:r>
            <a:r>
              <a:rPr lang="es-ES" sz="16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menores de entre 6 y 9 años</a:t>
            </a:r>
            <a:r>
              <a:rPr lang="es-ES" sz="16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 la </a:t>
            </a:r>
            <a:r>
              <a:rPr lang="es-ES" sz="16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ratio de lectores presenta una tendencia a la baja</a:t>
            </a:r>
            <a:r>
              <a:rPr lang="es-ES" sz="16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 el 79,4% lee, una media de 3 horas semanales.</a:t>
            </a:r>
          </a:p>
        </p:txBody>
      </p:sp>
      <p:graphicFrame>
        <p:nvGraphicFramePr>
          <p:cNvPr id="5" name="2 Gráfico">
            <a:extLst>
              <a:ext uri="{FF2B5EF4-FFF2-40B4-BE49-F238E27FC236}">
                <a16:creationId xmlns:a16="http://schemas.microsoft.com/office/drawing/2014/main" id="{F3CE261E-DE8B-6A7B-5E9A-3C07B500B929}"/>
              </a:ext>
            </a:extLst>
          </p:cNvPr>
          <p:cNvGraphicFramePr/>
          <p:nvPr/>
        </p:nvGraphicFramePr>
        <p:xfrm>
          <a:off x="314943" y="2986429"/>
          <a:ext cx="5580000" cy="25943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2 Gráfico">
            <a:extLst>
              <a:ext uri="{FF2B5EF4-FFF2-40B4-BE49-F238E27FC236}">
                <a16:creationId xmlns:a16="http://schemas.microsoft.com/office/drawing/2014/main" id="{3A4A7E42-56F8-9CB0-D577-19C8FA10CA41}"/>
              </a:ext>
            </a:extLst>
          </p:cNvPr>
          <p:cNvGraphicFramePr/>
          <p:nvPr/>
        </p:nvGraphicFramePr>
        <p:xfrm>
          <a:off x="6315387" y="3009428"/>
          <a:ext cx="5580000" cy="2594336"/>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3">
            <a:extLst>
              <a:ext uri="{FF2B5EF4-FFF2-40B4-BE49-F238E27FC236}">
                <a16:creationId xmlns:a16="http://schemas.microsoft.com/office/drawing/2014/main" id="{3C8E8744-AF38-07BD-8869-2AF72722EDD1}"/>
              </a:ext>
            </a:extLst>
          </p:cNvPr>
          <p:cNvSpPr>
            <a:spLocks noChangeArrowheads="1"/>
          </p:cNvSpPr>
          <p:nvPr/>
        </p:nvSpPr>
        <p:spPr bwMode="auto">
          <a:xfrm>
            <a:off x="3308" y="1334675"/>
            <a:ext cx="5763684"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menores de hasta 9 años</a:t>
            </a:r>
          </a:p>
        </p:txBody>
      </p:sp>
      <p:sp>
        <p:nvSpPr>
          <p:cNvPr id="13" name="Rectangle 3">
            <a:extLst>
              <a:ext uri="{FF2B5EF4-FFF2-40B4-BE49-F238E27FC236}">
                <a16:creationId xmlns:a16="http://schemas.microsoft.com/office/drawing/2014/main" id="{BC37A943-CB74-09C6-6336-980A3C4A8497}"/>
              </a:ext>
            </a:extLst>
          </p:cNvPr>
          <p:cNvSpPr>
            <a:spLocks noChangeArrowheads="1"/>
          </p:cNvSpPr>
          <p:nvPr/>
        </p:nvSpPr>
        <p:spPr bwMode="auto">
          <a:xfrm>
            <a:off x="3307" y="1075228"/>
            <a:ext cx="3560783" cy="332764"/>
          </a:xfrm>
          <a:prstGeom prst="rect">
            <a:avLst/>
          </a:prstGeom>
        </p:spPr>
        <p:txBody>
          <a:bodyPr vert="horz" lIns="91440" tIns="45720" rIns="91440" bIns="45720" rtlCol="0" anchor="ctr">
            <a:noAutofit/>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Iniciación de la lectura en los niños</a:t>
            </a:r>
          </a:p>
        </p:txBody>
      </p:sp>
      <p:sp>
        <p:nvSpPr>
          <p:cNvPr id="20" name="CuadroTexto 19">
            <a:extLst>
              <a:ext uri="{FF2B5EF4-FFF2-40B4-BE49-F238E27FC236}">
                <a16:creationId xmlns:a16="http://schemas.microsoft.com/office/drawing/2014/main" id="{8F6877CF-0D40-5259-3366-2C798D0D2A42}"/>
              </a:ext>
            </a:extLst>
          </p:cNvPr>
          <p:cNvSpPr txBox="1"/>
          <p:nvPr/>
        </p:nvSpPr>
        <p:spPr>
          <a:xfrm>
            <a:off x="11050677" y="2494668"/>
            <a:ext cx="931190"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(323)</a:t>
            </a:r>
          </a:p>
        </p:txBody>
      </p:sp>
      <p:sp>
        <p:nvSpPr>
          <p:cNvPr id="27" name="CuadroTexto 26">
            <a:extLst>
              <a:ext uri="{FF2B5EF4-FFF2-40B4-BE49-F238E27FC236}">
                <a16:creationId xmlns:a16="http://schemas.microsoft.com/office/drawing/2014/main" id="{34ED6123-3E5C-4147-2AD1-EFFAD07A3E7F}"/>
              </a:ext>
            </a:extLst>
          </p:cNvPr>
          <p:cNvSpPr txBox="1"/>
          <p:nvPr/>
        </p:nvSpPr>
        <p:spPr>
          <a:xfrm>
            <a:off x="4946903" y="2494668"/>
            <a:ext cx="980155"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(346)</a:t>
            </a:r>
          </a:p>
        </p:txBody>
      </p:sp>
      <p:cxnSp>
        <p:nvCxnSpPr>
          <p:cNvPr id="31" name="Conector recto 30">
            <a:extLst>
              <a:ext uri="{FF2B5EF4-FFF2-40B4-BE49-F238E27FC236}">
                <a16:creationId xmlns:a16="http://schemas.microsoft.com/office/drawing/2014/main" id="{96B7A312-B6F9-7C4B-2FE3-F95279A80C76}"/>
              </a:ext>
            </a:extLst>
          </p:cNvPr>
          <p:cNvCxnSpPr/>
          <p:nvPr/>
        </p:nvCxnSpPr>
        <p:spPr>
          <a:xfrm>
            <a:off x="6164413" y="1675583"/>
            <a:ext cx="0" cy="4383719"/>
          </a:xfrm>
          <a:prstGeom prst="line">
            <a:avLst/>
          </a:prstGeom>
          <a:ln>
            <a:solidFill>
              <a:srgbClr val="A5AAB4"/>
            </a:solidFill>
            <a:prstDash val="lgDash"/>
          </a:ln>
        </p:spPr>
        <p:style>
          <a:lnRef idx="1">
            <a:schemeClr val="accent1"/>
          </a:lnRef>
          <a:fillRef idx="0">
            <a:schemeClr val="accent1"/>
          </a:fillRef>
          <a:effectRef idx="0">
            <a:schemeClr val="accent1"/>
          </a:effectRef>
          <a:fontRef idx="minor">
            <a:schemeClr val="tx1"/>
          </a:fontRef>
        </p:style>
      </p:cxnSp>
      <p:sp>
        <p:nvSpPr>
          <p:cNvPr id="34" name="10 Rectángulo">
            <a:extLst>
              <a:ext uri="{FF2B5EF4-FFF2-40B4-BE49-F238E27FC236}">
                <a16:creationId xmlns:a16="http://schemas.microsoft.com/office/drawing/2014/main" id="{8C801B0A-D510-9EF2-0A5E-65C3F7830351}"/>
              </a:ext>
            </a:extLst>
          </p:cNvPr>
          <p:cNvSpPr/>
          <p:nvPr/>
        </p:nvSpPr>
        <p:spPr>
          <a:xfrm>
            <a:off x="-1018" y="2674830"/>
            <a:ext cx="1187861" cy="325605"/>
          </a:xfrm>
          <a:prstGeom prst="rect">
            <a:avLst/>
          </a:prstGeom>
          <a:solidFill>
            <a:srgbClr val="1F2A44">
              <a:alpha val="10196"/>
            </a:srgbClr>
          </a:solidFill>
          <a:ln w="9525">
            <a:noFill/>
            <a:miter lim="800000"/>
            <a:headEnd/>
            <a:tailEnd/>
          </a:ln>
          <a:effectLst/>
        </p:spPr>
        <p:txBody>
          <a:bodyPr anchor="ctr"/>
          <a:lstStyle/>
          <a:p>
            <a:pPr lvl="0"/>
            <a:r>
              <a:rPr lang="es-ES" sz="1050" b="1" dirty="0">
                <a:solidFill>
                  <a:srgbClr val="233616"/>
                </a:solidFill>
                <a:latin typeface="Segoe UI" panose="020B0502040204020203" pitchFamily="34" charset="0"/>
                <a:ea typeface="Verdana" panose="020B0604030504040204" pitchFamily="34" charset="0"/>
                <a:cs typeface="Segoe UI" panose="020B0502040204020203" pitchFamily="34" charset="0"/>
              </a:rPr>
              <a:t>EVOLUCIÓN</a:t>
            </a:r>
            <a:endParaRPr lang="es-ES" sz="1000" b="1" dirty="0">
              <a:solidFill>
                <a:srgbClr val="233616"/>
              </a:solidFill>
              <a:latin typeface="Segoe UI" panose="020B0502040204020203" pitchFamily="34" charset="0"/>
              <a:cs typeface="Segoe UI" panose="020B0502040204020203" pitchFamily="34" charset="0"/>
            </a:endParaRPr>
          </a:p>
        </p:txBody>
      </p:sp>
      <p:sp>
        <p:nvSpPr>
          <p:cNvPr id="35" name="10 Rectángulo">
            <a:extLst>
              <a:ext uri="{FF2B5EF4-FFF2-40B4-BE49-F238E27FC236}">
                <a16:creationId xmlns:a16="http://schemas.microsoft.com/office/drawing/2014/main" id="{E94ABF9F-EC31-14B3-6B86-1B4140F95F8A}"/>
              </a:ext>
            </a:extLst>
          </p:cNvPr>
          <p:cNvSpPr/>
          <p:nvPr/>
        </p:nvSpPr>
        <p:spPr>
          <a:xfrm>
            <a:off x="6212038" y="2674830"/>
            <a:ext cx="1187861" cy="325605"/>
          </a:xfrm>
          <a:prstGeom prst="rect">
            <a:avLst/>
          </a:prstGeom>
          <a:solidFill>
            <a:srgbClr val="1F2A44">
              <a:alpha val="10196"/>
            </a:srgbClr>
          </a:solidFill>
          <a:ln w="9525">
            <a:noFill/>
            <a:miter lim="800000"/>
            <a:headEnd/>
            <a:tailEnd/>
          </a:ln>
          <a:effectLst/>
        </p:spPr>
        <p:txBody>
          <a:bodyPr anchor="ctr"/>
          <a:lstStyle/>
          <a:p>
            <a:pPr lvl="0"/>
            <a:r>
              <a:rPr lang="es-ES" sz="1050" b="1" dirty="0">
                <a:solidFill>
                  <a:srgbClr val="233616"/>
                </a:solidFill>
                <a:latin typeface="Segoe UI" panose="020B0502040204020203" pitchFamily="34" charset="0"/>
                <a:ea typeface="Verdana" panose="020B0604030504040204" pitchFamily="34" charset="0"/>
                <a:cs typeface="Segoe UI" panose="020B0502040204020203" pitchFamily="34" charset="0"/>
              </a:rPr>
              <a:t>EVOLUCIÓN</a:t>
            </a:r>
            <a:endParaRPr lang="es-ES" sz="1000" b="1" dirty="0">
              <a:solidFill>
                <a:srgbClr val="233616"/>
              </a:solidFill>
              <a:latin typeface="Segoe UI" panose="020B0502040204020203" pitchFamily="34" charset="0"/>
              <a:cs typeface="Segoe UI" panose="020B0502040204020203" pitchFamily="34" charset="0"/>
            </a:endParaRPr>
          </a:p>
        </p:txBody>
      </p:sp>
      <p:sp>
        <p:nvSpPr>
          <p:cNvPr id="36" name="CuadroTexto 35">
            <a:extLst>
              <a:ext uri="{FF2B5EF4-FFF2-40B4-BE49-F238E27FC236}">
                <a16:creationId xmlns:a16="http://schemas.microsoft.com/office/drawing/2014/main" id="{3A85E649-27BC-5D09-8703-34A8EF9F3A57}"/>
              </a:ext>
            </a:extLst>
          </p:cNvPr>
          <p:cNvSpPr txBox="1"/>
          <p:nvPr/>
        </p:nvSpPr>
        <p:spPr>
          <a:xfrm>
            <a:off x="4824895" y="5691805"/>
            <a:ext cx="110216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leen: </a:t>
            </a:r>
            <a:r>
              <a:rPr lang="es-ES" sz="1000" dirty="0">
                <a:solidFill>
                  <a:srgbClr val="C47550"/>
                </a:solidFill>
                <a:latin typeface="Segoe UI" panose="020B0502040204020203" pitchFamily="34" charset="0"/>
                <a:ea typeface="Roboto" pitchFamily="2" charset="0"/>
                <a:cs typeface="Segoe UI" panose="020B0502040204020203" pitchFamily="34" charset="0"/>
              </a:rPr>
              <a:t>(268)</a:t>
            </a:r>
          </a:p>
        </p:txBody>
      </p:sp>
      <p:sp>
        <p:nvSpPr>
          <p:cNvPr id="37" name="CuadroTexto 36">
            <a:extLst>
              <a:ext uri="{FF2B5EF4-FFF2-40B4-BE49-F238E27FC236}">
                <a16:creationId xmlns:a16="http://schemas.microsoft.com/office/drawing/2014/main" id="{713CAC4F-9956-2236-7412-9C690BEE227F}"/>
              </a:ext>
            </a:extLst>
          </p:cNvPr>
          <p:cNvSpPr txBox="1"/>
          <p:nvPr/>
        </p:nvSpPr>
        <p:spPr>
          <a:xfrm>
            <a:off x="10793221" y="5720086"/>
            <a:ext cx="110216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leen: </a:t>
            </a:r>
            <a:r>
              <a:rPr lang="es-ES" sz="1000" dirty="0">
                <a:solidFill>
                  <a:srgbClr val="C47550"/>
                </a:solidFill>
                <a:latin typeface="Segoe UI" panose="020B0502040204020203" pitchFamily="34" charset="0"/>
                <a:ea typeface="Roboto" pitchFamily="2" charset="0"/>
                <a:cs typeface="Segoe UI" panose="020B0502040204020203" pitchFamily="34" charset="0"/>
              </a:rPr>
              <a:t>(182)</a:t>
            </a:r>
          </a:p>
        </p:txBody>
      </p:sp>
      <p:sp>
        <p:nvSpPr>
          <p:cNvPr id="38" name="Rectangle 18">
            <a:extLst>
              <a:ext uri="{FF2B5EF4-FFF2-40B4-BE49-F238E27FC236}">
                <a16:creationId xmlns:a16="http://schemas.microsoft.com/office/drawing/2014/main" id="{A9288A54-0693-663C-023D-DED06CB51F90}"/>
              </a:ext>
            </a:extLst>
          </p:cNvPr>
          <p:cNvSpPr>
            <a:spLocks noChangeArrowheads="1"/>
          </p:cNvSpPr>
          <p:nvPr/>
        </p:nvSpPr>
        <p:spPr bwMode="auto">
          <a:xfrm>
            <a:off x="6497018" y="5678453"/>
            <a:ext cx="2863528" cy="413476"/>
          </a:xfrm>
          <a:prstGeom prst="rect">
            <a:avLst/>
          </a:prstGeom>
          <a:noFill/>
          <a:ln w="9525">
            <a:noFill/>
            <a:miter lim="800000"/>
            <a:headEnd/>
            <a:tailEnd/>
          </a:ln>
          <a:effectLst/>
        </p:spPr>
        <p:txBody>
          <a:bodyPr anchor="ctr"/>
          <a:lstStyle/>
          <a:p>
            <a:pPr algn="r">
              <a:spcBef>
                <a:spcPct val="0"/>
              </a:spcBef>
            </a:pPr>
            <a:r>
              <a:rPr lang="es-ES" sz="1100" b="1" i="1" dirty="0">
                <a:solidFill>
                  <a:srgbClr val="C47550"/>
                </a:solidFill>
                <a:latin typeface="Segoe UI" panose="020B0502040204020203" pitchFamily="34" charset="0"/>
                <a:cs typeface="Segoe UI" panose="020B0502040204020203" pitchFamily="34" charset="0"/>
              </a:rPr>
              <a:t>Horas de lectura </a:t>
            </a:r>
            <a:r>
              <a:rPr lang="es-ES" sz="1100" b="1" i="1" u="sng" dirty="0">
                <a:solidFill>
                  <a:srgbClr val="C47550"/>
                </a:solidFill>
                <a:latin typeface="Segoe UI" panose="020B0502040204020203" pitchFamily="34" charset="0"/>
                <a:cs typeface="Segoe UI" panose="020B0502040204020203" pitchFamily="34" charset="0"/>
              </a:rPr>
              <a:t>a la semana</a:t>
            </a:r>
            <a:r>
              <a:rPr lang="es-ES" sz="1100" b="1" i="1" dirty="0">
                <a:solidFill>
                  <a:srgbClr val="C47550"/>
                </a:solidFill>
                <a:latin typeface="Segoe UI" panose="020B0502040204020203" pitchFamily="34" charset="0"/>
                <a:cs typeface="Segoe UI" panose="020B0502040204020203" pitchFamily="34" charset="0"/>
              </a:rPr>
              <a:t> </a:t>
            </a:r>
            <a:r>
              <a:rPr lang="es-ES" sz="1100" b="1" i="1" dirty="0">
                <a:solidFill>
                  <a:srgbClr val="C47550"/>
                </a:solidFill>
                <a:latin typeface="Segoe UI" panose="020B0502040204020203" pitchFamily="34" charset="0"/>
                <a:cs typeface="Segoe UI" panose="020B0502040204020203" pitchFamily="34" charset="0"/>
                <a:sym typeface="Wingdings" panose="05000000000000000000" pitchFamily="2" charset="2"/>
              </a:rPr>
              <a:t></a:t>
            </a:r>
            <a:endParaRPr lang="es-ES" sz="1100" b="1" i="1" dirty="0">
              <a:solidFill>
                <a:srgbClr val="C4755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069358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2C10C-8F17-3654-DA1B-16A75AD8E892}"/>
            </a:ext>
          </a:extLst>
        </p:cNvPr>
        <p:cNvGrpSpPr/>
        <p:nvPr/>
      </p:nvGrpSpPr>
      <p:grpSpPr>
        <a:xfrm>
          <a:off x="0" y="0"/>
          <a:ext cx="0" cy="0"/>
          <a:chOff x="0" y="0"/>
          <a:chExt cx="0" cy="0"/>
        </a:xfrm>
      </p:grpSpPr>
      <p:sp>
        <p:nvSpPr>
          <p:cNvPr id="28" name="Rectángulo 27">
            <a:extLst>
              <a:ext uri="{FF2B5EF4-FFF2-40B4-BE49-F238E27FC236}">
                <a16:creationId xmlns:a16="http://schemas.microsoft.com/office/drawing/2014/main" id="{D83734EE-ABB9-0ED9-E8C6-0EDDDD4ED0B0}"/>
              </a:ext>
            </a:extLst>
          </p:cNvPr>
          <p:cNvSpPr/>
          <p:nvPr/>
        </p:nvSpPr>
        <p:spPr>
          <a:xfrm>
            <a:off x="-1017" y="10367"/>
            <a:ext cx="12193018"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sp>
        <p:nvSpPr>
          <p:cNvPr id="2" name="Marcador de número de diapositiva 1">
            <a:extLst>
              <a:ext uri="{FF2B5EF4-FFF2-40B4-BE49-F238E27FC236}">
                <a16:creationId xmlns:a16="http://schemas.microsoft.com/office/drawing/2014/main" id="{C2D6B9F4-C99D-196F-B12D-9B11BCE316A6}"/>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101</a:t>
            </a:fld>
            <a:endParaRPr lang="es-ES_tradnl" dirty="0">
              <a:latin typeface="Segoe UI" panose="020B0502040204020203" pitchFamily="34" charset="0"/>
              <a:cs typeface="Segoe UI" panose="020B0502040204020203" pitchFamily="34" charset="0"/>
            </a:endParaRPr>
          </a:p>
        </p:txBody>
      </p:sp>
      <p:sp>
        <p:nvSpPr>
          <p:cNvPr id="12" name="Rectangle 5">
            <a:extLst>
              <a:ext uri="{FF2B5EF4-FFF2-40B4-BE49-F238E27FC236}">
                <a16:creationId xmlns:a16="http://schemas.microsoft.com/office/drawing/2014/main" id="{646A9628-F9D3-5E9F-4DE2-53FB0867585E}"/>
              </a:ext>
            </a:extLst>
          </p:cNvPr>
          <p:cNvSpPr>
            <a:spLocks noChangeArrowheads="1"/>
          </p:cNvSpPr>
          <p:nvPr/>
        </p:nvSpPr>
        <p:spPr bwMode="auto">
          <a:xfrm>
            <a:off x="347059" y="1785461"/>
            <a:ext cx="5580000" cy="360000"/>
          </a:xfrm>
          <a:prstGeom prst="roundRect">
            <a:avLst/>
          </a:prstGeom>
          <a:solidFill>
            <a:srgbClr val="C47550"/>
          </a:solidFill>
          <a:ln>
            <a:noFill/>
            <a:headEnd/>
            <a:tailEnd/>
          </a:ln>
        </p:spPr>
        <p:style>
          <a:lnRef idx="1">
            <a:schemeClr val="accent1"/>
          </a:lnRef>
          <a:fillRef idx="3">
            <a:schemeClr val="accent1"/>
          </a:fillRef>
          <a:effectRef idx="2">
            <a:schemeClr val="accent1"/>
          </a:effectRef>
          <a:fontRef idx="minor">
            <a:schemeClr val="lt1"/>
          </a:fontRef>
        </p:style>
        <p:txBody>
          <a:bodyPr anchor="ctr"/>
          <a:lstStyle/>
          <a:p>
            <a:pPr algn="ctr"/>
            <a:r>
              <a:rPr lang="es-ES" sz="1600" b="1" dirty="0">
                <a:solidFill>
                  <a:schemeClr val="bg1"/>
                </a:solidFill>
                <a:latin typeface="Segoe UI" panose="020B0502040204020203" pitchFamily="34" charset="0"/>
                <a:cs typeface="Segoe UI" panose="020B0502040204020203" pitchFamily="34" charset="0"/>
              </a:rPr>
              <a:t>MENORES DE 6 AÑOS</a:t>
            </a:r>
          </a:p>
        </p:txBody>
      </p:sp>
      <p:sp>
        <p:nvSpPr>
          <p:cNvPr id="15" name="Rectangle 5">
            <a:extLst>
              <a:ext uri="{FF2B5EF4-FFF2-40B4-BE49-F238E27FC236}">
                <a16:creationId xmlns:a16="http://schemas.microsoft.com/office/drawing/2014/main" id="{119A510A-12EA-6E6C-30EF-2C8906890933}"/>
              </a:ext>
            </a:extLst>
          </p:cNvPr>
          <p:cNvSpPr>
            <a:spLocks noChangeArrowheads="1"/>
          </p:cNvSpPr>
          <p:nvPr/>
        </p:nvSpPr>
        <p:spPr bwMode="auto">
          <a:xfrm>
            <a:off x="6401867" y="1773575"/>
            <a:ext cx="5580000" cy="360000"/>
          </a:xfrm>
          <a:prstGeom prst="roundRect">
            <a:avLst/>
          </a:prstGeom>
          <a:solidFill>
            <a:srgbClr val="C47550"/>
          </a:solidFill>
          <a:ln>
            <a:noFill/>
            <a:headEnd/>
            <a:tailEnd/>
          </a:ln>
        </p:spPr>
        <p:style>
          <a:lnRef idx="1">
            <a:schemeClr val="accent1"/>
          </a:lnRef>
          <a:fillRef idx="3">
            <a:schemeClr val="accent1"/>
          </a:fillRef>
          <a:effectRef idx="2">
            <a:schemeClr val="accent1"/>
          </a:effectRef>
          <a:fontRef idx="minor">
            <a:schemeClr val="lt1"/>
          </a:fontRef>
        </p:style>
        <p:txBody>
          <a:bodyPr anchor="ctr"/>
          <a:lstStyle/>
          <a:p>
            <a:pPr algn="ctr"/>
            <a:r>
              <a:rPr lang="es-ES" sz="1600" b="1" dirty="0">
                <a:solidFill>
                  <a:schemeClr val="bg1"/>
                </a:solidFill>
                <a:latin typeface="Segoe UI" panose="020B0502040204020203" pitchFamily="34" charset="0"/>
                <a:cs typeface="Segoe UI" panose="020B0502040204020203" pitchFamily="34" charset="0"/>
              </a:rPr>
              <a:t>ENTRE LOS 6 AÑOS Y LOS 9 AÑOS</a:t>
            </a:r>
          </a:p>
        </p:txBody>
      </p:sp>
      <p:sp>
        <p:nvSpPr>
          <p:cNvPr id="22" name="Rectangle 17">
            <a:extLst>
              <a:ext uri="{FF2B5EF4-FFF2-40B4-BE49-F238E27FC236}">
                <a16:creationId xmlns:a16="http://schemas.microsoft.com/office/drawing/2014/main" id="{30A1E481-390D-DA6E-B620-5DD813E9E7BB}"/>
              </a:ext>
            </a:extLst>
          </p:cNvPr>
          <p:cNvSpPr>
            <a:spLocks noChangeArrowheads="1"/>
          </p:cNvSpPr>
          <p:nvPr/>
        </p:nvSpPr>
        <p:spPr bwMode="auto">
          <a:xfrm>
            <a:off x="347060" y="2164027"/>
            <a:ext cx="5438193" cy="355600"/>
          </a:xfrm>
          <a:prstGeom prst="rect">
            <a:avLst/>
          </a:prstGeom>
          <a:noFill/>
          <a:ln w="9525">
            <a:noFill/>
            <a:miter lim="800000"/>
            <a:headEnd/>
            <a:tailEnd/>
          </a:ln>
          <a:effectLst/>
        </p:spPr>
        <p:txBody>
          <a:bodyPr anchor="ctr"/>
          <a:lstStyle/>
          <a:p>
            <a:pPr algn="ctr"/>
            <a:r>
              <a:rPr lang="es-ES" sz="1600" b="1" i="1" dirty="0">
                <a:solidFill>
                  <a:srgbClr val="C47550"/>
                </a:solidFill>
                <a:latin typeface="Segoe UI" panose="020B0502040204020203" pitchFamily="34" charset="0"/>
                <a:ea typeface="Verdana" panose="020B0604030504040204" pitchFamily="34" charset="0"/>
                <a:cs typeface="Segoe UI" panose="020B0502040204020203" pitchFamily="34" charset="0"/>
              </a:rPr>
              <a:t>Idiomas de lectura</a:t>
            </a:r>
          </a:p>
        </p:txBody>
      </p:sp>
      <p:sp>
        <p:nvSpPr>
          <p:cNvPr id="26" name="Rectangle 23">
            <a:extLst>
              <a:ext uri="{FF2B5EF4-FFF2-40B4-BE49-F238E27FC236}">
                <a16:creationId xmlns:a16="http://schemas.microsoft.com/office/drawing/2014/main" id="{F3C48B99-42E7-0E13-CFD2-C7985EA79013}"/>
              </a:ext>
            </a:extLst>
          </p:cNvPr>
          <p:cNvSpPr>
            <a:spLocks noChangeArrowheads="1"/>
          </p:cNvSpPr>
          <p:nvPr/>
        </p:nvSpPr>
        <p:spPr bwMode="auto">
          <a:xfrm>
            <a:off x="6661163" y="2159647"/>
            <a:ext cx="5061409" cy="355600"/>
          </a:xfrm>
          <a:prstGeom prst="rect">
            <a:avLst/>
          </a:prstGeom>
          <a:noFill/>
          <a:ln w="9525">
            <a:noFill/>
            <a:miter lim="800000"/>
            <a:headEnd/>
            <a:tailEnd/>
          </a:ln>
          <a:effectLst/>
        </p:spPr>
        <p:txBody>
          <a:bodyPr anchor="ctr"/>
          <a:lstStyle/>
          <a:p>
            <a:pPr algn="ctr"/>
            <a:r>
              <a:rPr lang="es-ES" sz="1600" b="1" i="1" dirty="0">
                <a:solidFill>
                  <a:srgbClr val="C47550"/>
                </a:solidFill>
                <a:latin typeface="Segoe UI" panose="020B0502040204020203" pitchFamily="34" charset="0"/>
                <a:ea typeface="Verdana" panose="020B0604030504040204" pitchFamily="34" charset="0"/>
                <a:cs typeface="Segoe UI" panose="020B0502040204020203" pitchFamily="34" charset="0"/>
              </a:rPr>
              <a:t>Idiomas de lectura</a:t>
            </a:r>
          </a:p>
        </p:txBody>
      </p:sp>
      <p:sp>
        <p:nvSpPr>
          <p:cNvPr id="33" name="Rectangle 126">
            <a:extLst>
              <a:ext uri="{FF2B5EF4-FFF2-40B4-BE49-F238E27FC236}">
                <a16:creationId xmlns:a16="http://schemas.microsoft.com/office/drawing/2014/main" id="{FC7A7FD1-4D3E-1C9D-4575-8C2ABAA48E55}"/>
              </a:ext>
            </a:extLst>
          </p:cNvPr>
          <p:cNvSpPr>
            <a:spLocks noChangeArrowheads="1"/>
          </p:cNvSpPr>
          <p:nvPr/>
        </p:nvSpPr>
        <p:spPr bwMode="auto">
          <a:xfrm>
            <a:off x="-1018" y="310630"/>
            <a:ext cx="11981865" cy="369332"/>
          </a:xfrm>
          <a:prstGeom prst="rect">
            <a:avLst/>
          </a:prstGeom>
          <a:noFill/>
          <a:ln w="9525">
            <a:noFill/>
            <a:miter lim="800000"/>
            <a:headEnd/>
            <a:tailEnd/>
          </a:ln>
        </p:spPr>
        <p:txBody>
          <a:bodyPr wrap="square">
            <a:spAutoFit/>
          </a:bodyPr>
          <a:lstStyle/>
          <a:p>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Predomina la lectura en </a:t>
            </a:r>
            <a:r>
              <a:rPr lang="es-ES"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castellano </a:t>
            </a: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y en </a:t>
            </a:r>
            <a:r>
              <a:rPr lang="es-ES"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formato papel </a:t>
            </a: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cuando se trata de la lectura en los más pequeños del hogar</a:t>
            </a:r>
          </a:p>
        </p:txBody>
      </p:sp>
      <p:sp>
        <p:nvSpPr>
          <p:cNvPr id="11" name="Rectangle 3">
            <a:extLst>
              <a:ext uri="{FF2B5EF4-FFF2-40B4-BE49-F238E27FC236}">
                <a16:creationId xmlns:a16="http://schemas.microsoft.com/office/drawing/2014/main" id="{85E5BB33-0930-8327-3A63-6F03EB3D8F18}"/>
              </a:ext>
            </a:extLst>
          </p:cNvPr>
          <p:cNvSpPr>
            <a:spLocks noChangeArrowheads="1"/>
          </p:cNvSpPr>
          <p:nvPr/>
        </p:nvSpPr>
        <p:spPr bwMode="auto">
          <a:xfrm>
            <a:off x="3308" y="1334675"/>
            <a:ext cx="5763684"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menores de hasta 9 años</a:t>
            </a:r>
          </a:p>
        </p:txBody>
      </p:sp>
      <p:sp>
        <p:nvSpPr>
          <p:cNvPr id="13" name="Rectangle 3">
            <a:extLst>
              <a:ext uri="{FF2B5EF4-FFF2-40B4-BE49-F238E27FC236}">
                <a16:creationId xmlns:a16="http://schemas.microsoft.com/office/drawing/2014/main" id="{BC89489E-9D7C-0467-AA48-0289EFDBF871}"/>
              </a:ext>
            </a:extLst>
          </p:cNvPr>
          <p:cNvSpPr>
            <a:spLocks noChangeArrowheads="1"/>
          </p:cNvSpPr>
          <p:nvPr/>
        </p:nvSpPr>
        <p:spPr bwMode="auto">
          <a:xfrm>
            <a:off x="3307" y="1075228"/>
            <a:ext cx="3560783" cy="332764"/>
          </a:xfrm>
          <a:prstGeom prst="rect">
            <a:avLst/>
          </a:prstGeom>
        </p:spPr>
        <p:txBody>
          <a:bodyPr vert="horz" lIns="91440" tIns="45720" rIns="91440" bIns="45720" rtlCol="0" anchor="ctr">
            <a:noAutofit/>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Iniciación de la lectura en los niños</a:t>
            </a:r>
          </a:p>
        </p:txBody>
      </p:sp>
      <p:cxnSp>
        <p:nvCxnSpPr>
          <p:cNvPr id="31" name="Conector recto 30">
            <a:extLst>
              <a:ext uri="{FF2B5EF4-FFF2-40B4-BE49-F238E27FC236}">
                <a16:creationId xmlns:a16="http://schemas.microsoft.com/office/drawing/2014/main" id="{FE4F96EA-EDE3-749E-D5D6-533AA13B1C94}"/>
              </a:ext>
            </a:extLst>
          </p:cNvPr>
          <p:cNvCxnSpPr/>
          <p:nvPr/>
        </p:nvCxnSpPr>
        <p:spPr>
          <a:xfrm>
            <a:off x="6164413" y="1722718"/>
            <a:ext cx="0" cy="5040000"/>
          </a:xfrm>
          <a:prstGeom prst="line">
            <a:avLst/>
          </a:prstGeom>
          <a:ln>
            <a:solidFill>
              <a:srgbClr val="A5AAB4"/>
            </a:solidFill>
            <a:prstDash val="lgDash"/>
          </a:ln>
        </p:spPr>
        <p:style>
          <a:lnRef idx="1">
            <a:schemeClr val="accent1"/>
          </a:lnRef>
          <a:fillRef idx="0">
            <a:schemeClr val="accent1"/>
          </a:fillRef>
          <a:effectRef idx="0">
            <a:schemeClr val="accent1"/>
          </a:effectRef>
          <a:fontRef idx="minor">
            <a:schemeClr val="tx1"/>
          </a:fontRef>
        </p:style>
      </p:cxnSp>
      <p:graphicFrame>
        <p:nvGraphicFramePr>
          <p:cNvPr id="3" name="Object 9">
            <a:extLst>
              <a:ext uri="{FF2B5EF4-FFF2-40B4-BE49-F238E27FC236}">
                <a16:creationId xmlns:a16="http://schemas.microsoft.com/office/drawing/2014/main" id="{2D45BFE8-1B07-955C-AAB4-6E248F50E2A9}"/>
              </a:ext>
            </a:extLst>
          </p:cNvPr>
          <p:cNvGraphicFramePr>
            <a:graphicFrameLocks noChangeAspect="1"/>
          </p:cNvGraphicFramePr>
          <p:nvPr>
            <p:extLst>
              <p:ext uri="{D42A27DB-BD31-4B8C-83A1-F6EECF244321}">
                <p14:modId xmlns:p14="http://schemas.microsoft.com/office/powerpoint/2010/main" val="232980291"/>
              </p:ext>
            </p:extLst>
          </p:nvPr>
        </p:nvGraphicFramePr>
        <p:xfrm>
          <a:off x="671556" y="2538193"/>
          <a:ext cx="5424444" cy="2174347"/>
        </p:xfrm>
        <a:graphic>
          <a:graphicData uri="http://schemas.openxmlformats.org/drawingml/2006/chart">
            <c:chart xmlns:c="http://schemas.openxmlformats.org/drawingml/2006/chart" xmlns:r="http://schemas.openxmlformats.org/officeDocument/2006/relationships" r:id="rId3"/>
          </a:graphicData>
        </a:graphic>
      </p:graphicFrame>
      <p:sp>
        <p:nvSpPr>
          <p:cNvPr id="4" name="Bocadillo: rectángulo 3">
            <a:extLst>
              <a:ext uri="{FF2B5EF4-FFF2-40B4-BE49-F238E27FC236}">
                <a16:creationId xmlns:a16="http://schemas.microsoft.com/office/drawing/2014/main" id="{7BFD7521-A161-052E-223D-2CDD7DD73923}"/>
              </a:ext>
            </a:extLst>
          </p:cNvPr>
          <p:cNvSpPr/>
          <p:nvPr/>
        </p:nvSpPr>
        <p:spPr>
          <a:xfrm>
            <a:off x="3207988" y="3021183"/>
            <a:ext cx="1119517" cy="274770"/>
          </a:xfrm>
          <a:prstGeom prst="wedgeRectCallout">
            <a:avLst>
              <a:gd name="adj1" fmla="val -84160"/>
              <a:gd name="adj2" fmla="val -24169"/>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000" dirty="0">
                <a:solidFill>
                  <a:schemeClr val="tx1"/>
                </a:solidFill>
                <a:latin typeface="Segoe UI" panose="020B0502040204020203" pitchFamily="34" charset="0"/>
                <a:cs typeface="Segoe UI" panose="020B0502040204020203" pitchFamily="34" charset="0"/>
              </a:rPr>
              <a:t>Cataluña: 69,6%</a:t>
            </a:r>
          </a:p>
        </p:txBody>
      </p:sp>
      <p:sp>
        <p:nvSpPr>
          <p:cNvPr id="6" name="Bocadillo: rectángulo 5">
            <a:extLst>
              <a:ext uri="{FF2B5EF4-FFF2-40B4-BE49-F238E27FC236}">
                <a16:creationId xmlns:a16="http://schemas.microsoft.com/office/drawing/2014/main" id="{D516ECDA-97DF-3334-4061-C13923603D9C}"/>
              </a:ext>
            </a:extLst>
          </p:cNvPr>
          <p:cNvSpPr/>
          <p:nvPr/>
        </p:nvSpPr>
        <p:spPr>
          <a:xfrm>
            <a:off x="2500040" y="3887732"/>
            <a:ext cx="993038" cy="274770"/>
          </a:xfrm>
          <a:prstGeom prst="wedgeRectCallout">
            <a:avLst>
              <a:gd name="adj1" fmla="val -70804"/>
              <a:gd name="adj2" fmla="val -60758"/>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000" dirty="0">
                <a:solidFill>
                  <a:schemeClr val="tx1"/>
                </a:solidFill>
                <a:latin typeface="Segoe UI" panose="020B0502040204020203" pitchFamily="34" charset="0"/>
                <a:cs typeface="Segoe UI" panose="020B0502040204020203" pitchFamily="34" charset="0"/>
              </a:rPr>
              <a:t>Galicia: 63,2%</a:t>
            </a:r>
          </a:p>
        </p:txBody>
      </p:sp>
      <p:sp>
        <p:nvSpPr>
          <p:cNvPr id="8" name="Rectangle 86">
            <a:extLst>
              <a:ext uri="{FF2B5EF4-FFF2-40B4-BE49-F238E27FC236}">
                <a16:creationId xmlns:a16="http://schemas.microsoft.com/office/drawing/2014/main" id="{CB50CBCD-6E20-EC4B-B49C-98BEA7E6B0EF}"/>
              </a:ext>
            </a:extLst>
          </p:cNvPr>
          <p:cNvSpPr>
            <a:spLocks noChangeArrowheads="1"/>
          </p:cNvSpPr>
          <p:nvPr/>
        </p:nvSpPr>
        <p:spPr bwMode="auto">
          <a:xfrm>
            <a:off x="4327505" y="2300199"/>
            <a:ext cx="1412566" cy="261610"/>
          </a:xfrm>
          <a:prstGeom prst="rect">
            <a:avLst/>
          </a:prstGeom>
          <a:noFill/>
          <a:ln w="28575">
            <a:noFill/>
            <a:miter lim="800000"/>
            <a:headEnd/>
            <a:tailEnd/>
          </a:ln>
          <a:effectLst/>
        </p:spPr>
        <p:txBody>
          <a:bodyPr wrap="none">
            <a:spAutoFit/>
          </a:bodyPr>
          <a:lstStyle/>
          <a:p>
            <a:r>
              <a:rPr lang="es-ES_tradnl" sz="1100" dirty="0">
                <a:latin typeface="Segoe UI" panose="020B0502040204020203" pitchFamily="34" charset="0"/>
                <a:cs typeface="Segoe UI" panose="020B0502040204020203" pitchFamily="34" charset="0"/>
              </a:rPr>
              <a:t>Respuesta </a:t>
            </a:r>
            <a:r>
              <a:rPr lang="es-ES_tradnl" sz="1100" b="1" dirty="0">
                <a:latin typeface="Segoe UI" panose="020B0502040204020203" pitchFamily="34" charset="0"/>
                <a:cs typeface="Segoe UI" panose="020B0502040204020203" pitchFamily="34" charset="0"/>
              </a:rPr>
              <a:t>múltiple</a:t>
            </a:r>
            <a:endParaRPr lang="es-ES" sz="1100" b="1" dirty="0">
              <a:latin typeface="Segoe UI" panose="020B0502040204020203" pitchFamily="34" charset="0"/>
              <a:cs typeface="Segoe UI" panose="020B0502040204020203" pitchFamily="34" charset="0"/>
            </a:endParaRPr>
          </a:p>
        </p:txBody>
      </p:sp>
      <p:sp>
        <p:nvSpPr>
          <p:cNvPr id="9" name="Bocadillo: rectángulo 8">
            <a:extLst>
              <a:ext uri="{FF2B5EF4-FFF2-40B4-BE49-F238E27FC236}">
                <a16:creationId xmlns:a16="http://schemas.microsoft.com/office/drawing/2014/main" id="{C87CD36E-4C46-75CE-D0E7-92220E4EFE26}"/>
              </a:ext>
            </a:extLst>
          </p:cNvPr>
          <p:cNvSpPr/>
          <p:nvPr/>
        </p:nvSpPr>
        <p:spPr>
          <a:xfrm>
            <a:off x="2485078" y="4221483"/>
            <a:ext cx="1008000" cy="274770"/>
          </a:xfrm>
          <a:prstGeom prst="wedgeRectCallout">
            <a:avLst>
              <a:gd name="adj1" fmla="val -70804"/>
              <a:gd name="adj2" fmla="val -60758"/>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000" dirty="0">
                <a:solidFill>
                  <a:schemeClr val="tx1"/>
                </a:solidFill>
                <a:latin typeface="Segoe UI" panose="020B0502040204020203" pitchFamily="34" charset="0"/>
                <a:cs typeface="Segoe UI" panose="020B0502040204020203" pitchFamily="34" charset="0"/>
              </a:rPr>
              <a:t>Euskadi: 40,9%</a:t>
            </a:r>
          </a:p>
        </p:txBody>
      </p:sp>
      <p:pic>
        <p:nvPicPr>
          <p:cNvPr id="10" name="Imagen 9" descr="Forma, Rectángulo&#10;&#10;El contenido generado por IA puede ser incorrecto.">
            <a:extLst>
              <a:ext uri="{FF2B5EF4-FFF2-40B4-BE49-F238E27FC236}">
                <a16:creationId xmlns:a16="http://schemas.microsoft.com/office/drawing/2014/main" id="{3CB788B7-31D5-EA10-28D9-D24ACD4A47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flipV="1">
            <a:off x="384556" y="2649619"/>
            <a:ext cx="258293" cy="180000"/>
          </a:xfrm>
          <a:prstGeom prst="rect">
            <a:avLst/>
          </a:prstGeom>
        </p:spPr>
      </p:pic>
      <p:pic>
        <p:nvPicPr>
          <p:cNvPr id="14" name="Imagen 13" descr="Logotipo&#10;&#10;El contenido generado por IA puede ser incorrecto.">
            <a:extLst>
              <a:ext uri="{FF2B5EF4-FFF2-40B4-BE49-F238E27FC236}">
                <a16:creationId xmlns:a16="http://schemas.microsoft.com/office/drawing/2014/main" id="{9DA46D9F-8813-17CA-2A9B-2A3C934E7FD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3905" y="3365677"/>
            <a:ext cx="255483" cy="180000"/>
          </a:xfrm>
          <a:prstGeom prst="rect">
            <a:avLst/>
          </a:prstGeom>
        </p:spPr>
      </p:pic>
      <p:pic>
        <p:nvPicPr>
          <p:cNvPr id="16" name="Imagen 15" descr="Imagen que contiene Rectángulo&#10;&#10;El contenido generado por IA puede ser incorrecto.">
            <a:extLst>
              <a:ext uri="{FF2B5EF4-FFF2-40B4-BE49-F238E27FC236}">
                <a16:creationId xmlns:a16="http://schemas.microsoft.com/office/drawing/2014/main" id="{98C8BD95-9AAA-6E98-BDEB-36EE3770416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4556" y="3021183"/>
            <a:ext cx="257999" cy="180000"/>
          </a:xfrm>
          <a:prstGeom prst="rect">
            <a:avLst/>
          </a:prstGeom>
        </p:spPr>
      </p:pic>
      <p:pic>
        <p:nvPicPr>
          <p:cNvPr id="17" name="Imagen 16" descr="Rectángulo&#10;&#10;El contenido generado por IA puede ser incorrecto.">
            <a:extLst>
              <a:ext uri="{FF2B5EF4-FFF2-40B4-BE49-F238E27FC236}">
                <a16:creationId xmlns:a16="http://schemas.microsoft.com/office/drawing/2014/main" id="{C82CA5CB-490A-BC9D-7171-09188A53527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8116" y="3732819"/>
            <a:ext cx="253440" cy="180000"/>
          </a:xfrm>
          <a:prstGeom prst="rect">
            <a:avLst/>
          </a:prstGeom>
        </p:spPr>
      </p:pic>
      <p:pic>
        <p:nvPicPr>
          <p:cNvPr id="19" name="Imagen 18" descr="Forma, Logotipo, nombre de la empresa&#10;&#10;El contenido generado por IA puede ser incorrecto.">
            <a:extLst>
              <a:ext uri="{FF2B5EF4-FFF2-40B4-BE49-F238E27FC236}">
                <a16:creationId xmlns:a16="http://schemas.microsoft.com/office/drawing/2014/main" id="{3C781645-18A3-2703-33FB-997051E580E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25185" y="4125797"/>
            <a:ext cx="239301" cy="134538"/>
          </a:xfrm>
          <a:prstGeom prst="rect">
            <a:avLst/>
          </a:prstGeom>
          <a:ln w="19050">
            <a:solidFill>
              <a:schemeClr val="tx1"/>
            </a:solidFill>
          </a:ln>
        </p:spPr>
      </p:pic>
      <p:graphicFrame>
        <p:nvGraphicFramePr>
          <p:cNvPr id="21" name="Object 9">
            <a:extLst>
              <a:ext uri="{FF2B5EF4-FFF2-40B4-BE49-F238E27FC236}">
                <a16:creationId xmlns:a16="http://schemas.microsoft.com/office/drawing/2014/main" id="{0F78B7A2-83F1-CC59-B2EF-9594D8AFF85B}"/>
              </a:ext>
            </a:extLst>
          </p:cNvPr>
          <p:cNvGraphicFramePr>
            <a:graphicFrameLocks noChangeAspect="1"/>
          </p:cNvGraphicFramePr>
          <p:nvPr>
            <p:extLst>
              <p:ext uri="{D42A27DB-BD31-4B8C-83A1-F6EECF244321}">
                <p14:modId xmlns:p14="http://schemas.microsoft.com/office/powerpoint/2010/main" val="3436438185"/>
              </p:ext>
            </p:extLst>
          </p:nvPr>
        </p:nvGraphicFramePr>
        <p:xfrm>
          <a:off x="6762160" y="2514577"/>
          <a:ext cx="5424444" cy="2174347"/>
        </p:xfrm>
        <a:graphic>
          <a:graphicData uri="http://schemas.openxmlformats.org/drawingml/2006/chart">
            <c:chart xmlns:c="http://schemas.openxmlformats.org/drawingml/2006/chart" xmlns:r="http://schemas.openxmlformats.org/officeDocument/2006/relationships" r:id="rId9"/>
          </a:graphicData>
        </a:graphic>
      </p:graphicFrame>
      <p:sp>
        <p:nvSpPr>
          <p:cNvPr id="23" name="Bocadillo: rectángulo 22">
            <a:extLst>
              <a:ext uri="{FF2B5EF4-FFF2-40B4-BE49-F238E27FC236}">
                <a16:creationId xmlns:a16="http://schemas.microsoft.com/office/drawing/2014/main" id="{78E4D37D-1C37-418A-398E-FAD0008CF33E}"/>
              </a:ext>
            </a:extLst>
          </p:cNvPr>
          <p:cNvSpPr/>
          <p:nvPr/>
        </p:nvSpPr>
        <p:spPr>
          <a:xfrm>
            <a:off x="9298592" y="2997567"/>
            <a:ext cx="1119517" cy="274770"/>
          </a:xfrm>
          <a:prstGeom prst="wedgeRectCallout">
            <a:avLst>
              <a:gd name="adj1" fmla="val -84160"/>
              <a:gd name="adj2" fmla="val -24169"/>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000" dirty="0">
                <a:solidFill>
                  <a:schemeClr val="tx1"/>
                </a:solidFill>
                <a:latin typeface="Segoe UI" panose="020B0502040204020203" pitchFamily="34" charset="0"/>
                <a:cs typeface="Segoe UI" panose="020B0502040204020203" pitchFamily="34" charset="0"/>
              </a:rPr>
              <a:t>Cataluña: 69,5%</a:t>
            </a:r>
          </a:p>
        </p:txBody>
      </p:sp>
      <p:sp>
        <p:nvSpPr>
          <p:cNvPr id="24" name="Bocadillo: rectángulo 23">
            <a:extLst>
              <a:ext uri="{FF2B5EF4-FFF2-40B4-BE49-F238E27FC236}">
                <a16:creationId xmlns:a16="http://schemas.microsoft.com/office/drawing/2014/main" id="{F138DF08-C4DC-56C1-D57D-9E76471E7C00}"/>
              </a:ext>
            </a:extLst>
          </p:cNvPr>
          <p:cNvSpPr/>
          <p:nvPr/>
        </p:nvSpPr>
        <p:spPr>
          <a:xfrm>
            <a:off x="8590644" y="3864116"/>
            <a:ext cx="993038" cy="274770"/>
          </a:xfrm>
          <a:prstGeom prst="wedgeRectCallout">
            <a:avLst>
              <a:gd name="adj1" fmla="val -70804"/>
              <a:gd name="adj2" fmla="val -60758"/>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000" dirty="0">
                <a:solidFill>
                  <a:schemeClr val="tx1"/>
                </a:solidFill>
                <a:latin typeface="Segoe UI" panose="020B0502040204020203" pitchFamily="34" charset="0"/>
                <a:cs typeface="Segoe UI" panose="020B0502040204020203" pitchFamily="34" charset="0"/>
              </a:rPr>
              <a:t>Galicia: 60,1%</a:t>
            </a:r>
          </a:p>
        </p:txBody>
      </p:sp>
      <p:sp>
        <p:nvSpPr>
          <p:cNvPr id="25" name="Rectangle 86">
            <a:extLst>
              <a:ext uri="{FF2B5EF4-FFF2-40B4-BE49-F238E27FC236}">
                <a16:creationId xmlns:a16="http://schemas.microsoft.com/office/drawing/2014/main" id="{6906D883-C4C7-503E-3B3F-1108087BBB9D}"/>
              </a:ext>
            </a:extLst>
          </p:cNvPr>
          <p:cNvSpPr>
            <a:spLocks noChangeArrowheads="1"/>
          </p:cNvSpPr>
          <p:nvPr/>
        </p:nvSpPr>
        <p:spPr bwMode="auto">
          <a:xfrm>
            <a:off x="10418109" y="2276583"/>
            <a:ext cx="1412566" cy="261610"/>
          </a:xfrm>
          <a:prstGeom prst="rect">
            <a:avLst/>
          </a:prstGeom>
          <a:noFill/>
          <a:ln w="28575">
            <a:noFill/>
            <a:miter lim="800000"/>
            <a:headEnd/>
            <a:tailEnd/>
          </a:ln>
          <a:effectLst/>
        </p:spPr>
        <p:txBody>
          <a:bodyPr wrap="none">
            <a:spAutoFit/>
          </a:bodyPr>
          <a:lstStyle/>
          <a:p>
            <a:r>
              <a:rPr lang="es-ES_tradnl" sz="1100" dirty="0">
                <a:latin typeface="Segoe UI" panose="020B0502040204020203" pitchFamily="34" charset="0"/>
                <a:cs typeface="Segoe UI" panose="020B0502040204020203" pitchFamily="34" charset="0"/>
              </a:rPr>
              <a:t>Respuesta </a:t>
            </a:r>
            <a:r>
              <a:rPr lang="es-ES_tradnl" sz="1100" b="1" dirty="0">
                <a:latin typeface="Segoe UI" panose="020B0502040204020203" pitchFamily="34" charset="0"/>
                <a:cs typeface="Segoe UI" panose="020B0502040204020203" pitchFamily="34" charset="0"/>
              </a:rPr>
              <a:t>múltiple</a:t>
            </a:r>
            <a:endParaRPr lang="es-ES" sz="1100" b="1" dirty="0">
              <a:latin typeface="Segoe UI" panose="020B0502040204020203" pitchFamily="34" charset="0"/>
              <a:cs typeface="Segoe UI" panose="020B0502040204020203" pitchFamily="34" charset="0"/>
            </a:endParaRPr>
          </a:p>
        </p:txBody>
      </p:sp>
      <p:sp>
        <p:nvSpPr>
          <p:cNvPr id="30" name="Bocadillo: rectángulo 29">
            <a:extLst>
              <a:ext uri="{FF2B5EF4-FFF2-40B4-BE49-F238E27FC236}">
                <a16:creationId xmlns:a16="http://schemas.microsoft.com/office/drawing/2014/main" id="{F57086BA-A28B-B547-914B-30BB90A69F49}"/>
              </a:ext>
            </a:extLst>
          </p:cNvPr>
          <p:cNvSpPr/>
          <p:nvPr/>
        </p:nvSpPr>
        <p:spPr>
          <a:xfrm>
            <a:off x="8575682" y="4197867"/>
            <a:ext cx="1008000" cy="274770"/>
          </a:xfrm>
          <a:prstGeom prst="wedgeRectCallout">
            <a:avLst>
              <a:gd name="adj1" fmla="val -70804"/>
              <a:gd name="adj2" fmla="val -60758"/>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000" dirty="0">
                <a:solidFill>
                  <a:schemeClr val="tx1"/>
                </a:solidFill>
                <a:latin typeface="Segoe UI" panose="020B0502040204020203" pitchFamily="34" charset="0"/>
                <a:cs typeface="Segoe UI" panose="020B0502040204020203" pitchFamily="34" charset="0"/>
              </a:rPr>
              <a:t>Euskadi: 41,1%</a:t>
            </a:r>
          </a:p>
        </p:txBody>
      </p:sp>
      <p:pic>
        <p:nvPicPr>
          <p:cNvPr id="32" name="Imagen 31" descr="Forma, Rectángulo&#10;&#10;El contenido generado por IA puede ser incorrecto.">
            <a:extLst>
              <a:ext uri="{FF2B5EF4-FFF2-40B4-BE49-F238E27FC236}">
                <a16:creationId xmlns:a16="http://schemas.microsoft.com/office/drawing/2014/main" id="{A7757C25-F827-24E1-78DE-5A94C2746E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flipV="1">
            <a:off x="6475160" y="2626003"/>
            <a:ext cx="258293" cy="180000"/>
          </a:xfrm>
          <a:prstGeom prst="rect">
            <a:avLst/>
          </a:prstGeom>
        </p:spPr>
      </p:pic>
      <p:pic>
        <p:nvPicPr>
          <p:cNvPr id="39" name="Imagen 38" descr="Logotipo&#10;&#10;El contenido generado por IA puede ser incorrecto.">
            <a:extLst>
              <a:ext uri="{FF2B5EF4-FFF2-40B4-BE49-F238E27FC236}">
                <a16:creationId xmlns:a16="http://schemas.microsoft.com/office/drawing/2014/main" id="{83FDA20E-C9C3-6AB8-9AF9-9AE2C98752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4509" y="3342061"/>
            <a:ext cx="255483" cy="180000"/>
          </a:xfrm>
          <a:prstGeom prst="rect">
            <a:avLst/>
          </a:prstGeom>
        </p:spPr>
      </p:pic>
      <p:pic>
        <p:nvPicPr>
          <p:cNvPr id="40" name="Imagen 39" descr="Imagen que contiene Rectángulo&#10;&#10;El contenido generado por IA puede ser incorrecto.">
            <a:extLst>
              <a:ext uri="{FF2B5EF4-FFF2-40B4-BE49-F238E27FC236}">
                <a16:creationId xmlns:a16="http://schemas.microsoft.com/office/drawing/2014/main" id="{48D16ABB-22B2-BD71-4AAA-46F247EA887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5160" y="2997567"/>
            <a:ext cx="257999" cy="180000"/>
          </a:xfrm>
          <a:prstGeom prst="rect">
            <a:avLst/>
          </a:prstGeom>
        </p:spPr>
      </p:pic>
      <p:pic>
        <p:nvPicPr>
          <p:cNvPr id="41" name="Imagen 40" descr="Rectángulo&#10;&#10;El contenido generado por IA puede ser incorrecto.">
            <a:extLst>
              <a:ext uri="{FF2B5EF4-FFF2-40B4-BE49-F238E27FC236}">
                <a16:creationId xmlns:a16="http://schemas.microsoft.com/office/drawing/2014/main" id="{D1FAED36-4744-977D-8A20-674E4FFFED8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08720" y="3709203"/>
            <a:ext cx="253440" cy="180000"/>
          </a:xfrm>
          <a:prstGeom prst="rect">
            <a:avLst/>
          </a:prstGeom>
        </p:spPr>
      </p:pic>
      <p:pic>
        <p:nvPicPr>
          <p:cNvPr id="44" name="Imagen 43" descr="Forma, Logotipo, nombre de la empresa&#10;&#10;El contenido generado por IA puede ser incorrecto.">
            <a:extLst>
              <a:ext uri="{FF2B5EF4-FFF2-40B4-BE49-F238E27FC236}">
                <a16:creationId xmlns:a16="http://schemas.microsoft.com/office/drawing/2014/main" id="{3841FBA6-4108-EE55-6B21-9F1FFD46005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15789" y="4102181"/>
            <a:ext cx="239301" cy="134538"/>
          </a:xfrm>
          <a:prstGeom prst="rect">
            <a:avLst/>
          </a:prstGeom>
          <a:ln w="19050">
            <a:solidFill>
              <a:schemeClr val="tx1"/>
            </a:solidFill>
          </a:ln>
        </p:spPr>
      </p:pic>
      <p:sp>
        <p:nvSpPr>
          <p:cNvPr id="45" name="Rectangle 17">
            <a:extLst>
              <a:ext uri="{FF2B5EF4-FFF2-40B4-BE49-F238E27FC236}">
                <a16:creationId xmlns:a16="http://schemas.microsoft.com/office/drawing/2014/main" id="{12F4990B-A4E8-CE05-1C6F-B43E83025ECF}"/>
              </a:ext>
            </a:extLst>
          </p:cNvPr>
          <p:cNvSpPr>
            <a:spLocks noChangeArrowheads="1"/>
          </p:cNvSpPr>
          <p:nvPr/>
        </p:nvSpPr>
        <p:spPr bwMode="auto">
          <a:xfrm>
            <a:off x="301878" y="4717416"/>
            <a:ext cx="5438193" cy="355600"/>
          </a:xfrm>
          <a:prstGeom prst="rect">
            <a:avLst/>
          </a:prstGeom>
          <a:noFill/>
          <a:ln w="9525">
            <a:noFill/>
            <a:miter lim="800000"/>
            <a:headEnd/>
            <a:tailEnd/>
          </a:ln>
          <a:effectLst/>
        </p:spPr>
        <p:txBody>
          <a:bodyPr anchor="ctr"/>
          <a:lstStyle/>
          <a:p>
            <a:pPr algn="ctr"/>
            <a:r>
              <a:rPr lang="es-ES" sz="1600" b="1" i="1" dirty="0">
                <a:solidFill>
                  <a:srgbClr val="C47550"/>
                </a:solidFill>
                <a:latin typeface="Segoe UI" panose="020B0502040204020203" pitchFamily="34" charset="0"/>
                <a:ea typeface="Verdana" panose="020B0604030504040204" pitchFamily="34" charset="0"/>
                <a:cs typeface="Segoe UI" panose="020B0502040204020203" pitchFamily="34" charset="0"/>
              </a:rPr>
              <a:t>Soportes de lectura</a:t>
            </a:r>
          </a:p>
        </p:txBody>
      </p:sp>
      <p:sp>
        <p:nvSpPr>
          <p:cNvPr id="46" name="Rectangle 17">
            <a:extLst>
              <a:ext uri="{FF2B5EF4-FFF2-40B4-BE49-F238E27FC236}">
                <a16:creationId xmlns:a16="http://schemas.microsoft.com/office/drawing/2014/main" id="{4CE73582-DC8F-F1C4-4FA3-CB0A10433B06}"/>
              </a:ext>
            </a:extLst>
          </p:cNvPr>
          <p:cNvSpPr>
            <a:spLocks noChangeArrowheads="1"/>
          </p:cNvSpPr>
          <p:nvPr/>
        </p:nvSpPr>
        <p:spPr bwMode="auto">
          <a:xfrm>
            <a:off x="6232827" y="4717416"/>
            <a:ext cx="5438193" cy="355600"/>
          </a:xfrm>
          <a:prstGeom prst="rect">
            <a:avLst/>
          </a:prstGeom>
          <a:noFill/>
          <a:ln w="9525">
            <a:noFill/>
            <a:miter lim="800000"/>
            <a:headEnd/>
            <a:tailEnd/>
          </a:ln>
          <a:effectLst/>
        </p:spPr>
        <p:txBody>
          <a:bodyPr anchor="ctr"/>
          <a:lstStyle/>
          <a:p>
            <a:pPr algn="ctr"/>
            <a:r>
              <a:rPr lang="es-ES" sz="1600" b="1" i="1" dirty="0">
                <a:solidFill>
                  <a:srgbClr val="C47550"/>
                </a:solidFill>
                <a:latin typeface="Segoe UI" panose="020B0502040204020203" pitchFamily="34" charset="0"/>
                <a:ea typeface="Verdana" panose="020B0604030504040204" pitchFamily="34" charset="0"/>
                <a:cs typeface="Segoe UI" panose="020B0502040204020203" pitchFamily="34" charset="0"/>
              </a:rPr>
              <a:t>Soportes de lectura</a:t>
            </a:r>
          </a:p>
        </p:txBody>
      </p:sp>
      <p:graphicFrame>
        <p:nvGraphicFramePr>
          <p:cNvPr id="47" name="Object 9">
            <a:extLst>
              <a:ext uri="{FF2B5EF4-FFF2-40B4-BE49-F238E27FC236}">
                <a16:creationId xmlns:a16="http://schemas.microsoft.com/office/drawing/2014/main" id="{C978C02B-95C8-7198-19C6-6C7C06843531}"/>
              </a:ext>
            </a:extLst>
          </p:cNvPr>
          <p:cNvGraphicFramePr>
            <a:graphicFrameLocks noChangeAspect="1"/>
          </p:cNvGraphicFramePr>
          <p:nvPr>
            <p:extLst>
              <p:ext uri="{D42A27DB-BD31-4B8C-83A1-F6EECF244321}">
                <p14:modId xmlns:p14="http://schemas.microsoft.com/office/powerpoint/2010/main" val="841614178"/>
              </p:ext>
            </p:extLst>
          </p:nvPr>
        </p:nvGraphicFramePr>
        <p:xfrm>
          <a:off x="432255" y="5023250"/>
          <a:ext cx="5663745" cy="1757784"/>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48" name="Object 9">
            <a:extLst>
              <a:ext uri="{FF2B5EF4-FFF2-40B4-BE49-F238E27FC236}">
                <a16:creationId xmlns:a16="http://schemas.microsoft.com/office/drawing/2014/main" id="{4AE2ACCB-1934-0674-F312-C12830F80B9B}"/>
              </a:ext>
            </a:extLst>
          </p:cNvPr>
          <p:cNvGraphicFramePr>
            <a:graphicFrameLocks noChangeAspect="1"/>
          </p:cNvGraphicFramePr>
          <p:nvPr>
            <p:extLst>
              <p:ext uri="{D42A27DB-BD31-4B8C-83A1-F6EECF244321}">
                <p14:modId xmlns:p14="http://schemas.microsoft.com/office/powerpoint/2010/main" val="694266106"/>
              </p:ext>
            </p:extLst>
          </p:nvPr>
        </p:nvGraphicFramePr>
        <p:xfrm>
          <a:off x="6548599" y="5023250"/>
          <a:ext cx="5663745" cy="1757784"/>
        </p:xfrm>
        <a:graphic>
          <a:graphicData uri="http://schemas.openxmlformats.org/drawingml/2006/chart">
            <c:chart xmlns:c="http://schemas.openxmlformats.org/drawingml/2006/chart" xmlns:r="http://schemas.openxmlformats.org/officeDocument/2006/relationships" r:id="rId11"/>
          </a:graphicData>
        </a:graphic>
      </p:graphicFrame>
      <p:sp>
        <p:nvSpPr>
          <p:cNvPr id="49" name="CuadroTexto 48">
            <a:extLst>
              <a:ext uri="{FF2B5EF4-FFF2-40B4-BE49-F238E27FC236}">
                <a16:creationId xmlns:a16="http://schemas.microsoft.com/office/drawing/2014/main" id="{8CEE67E6-FBC4-79CF-72CC-F92E2CC188FE}"/>
              </a:ext>
            </a:extLst>
          </p:cNvPr>
          <p:cNvSpPr txBox="1"/>
          <p:nvPr/>
        </p:nvSpPr>
        <p:spPr>
          <a:xfrm>
            <a:off x="4868277" y="1460233"/>
            <a:ext cx="110216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leen: </a:t>
            </a:r>
            <a:r>
              <a:rPr lang="es-ES" sz="1000" dirty="0">
                <a:solidFill>
                  <a:srgbClr val="C47550"/>
                </a:solidFill>
                <a:latin typeface="Segoe UI" panose="020B0502040204020203" pitchFamily="34" charset="0"/>
                <a:ea typeface="Roboto" pitchFamily="2" charset="0"/>
                <a:cs typeface="Segoe UI" panose="020B0502040204020203" pitchFamily="34" charset="0"/>
              </a:rPr>
              <a:t>(268)</a:t>
            </a:r>
          </a:p>
        </p:txBody>
      </p:sp>
      <p:sp>
        <p:nvSpPr>
          <p:cNvPr id="50" name="CuadroTexto 49">
            <a:extLst>
              <a:ext uri="{FF2B5EF4-FFF2-40B4-BE49-F238E27FC236}">
                <a16:creationId xmlns:a16="http://schemas.microsoft.com/office/drawing/2014/main" id="{9A0B2D8F-D976-7616-BB9A-1E94C2B2037E}"/>
              </a:ext>
            </a:extLst>
          </p:cNvPr>
          <p:cNvSpPr txBox="1"/>
          <p:nvPr/>
        </p:nvSpPr>
        <p:spPr>
          <a:xfrm>
            <a:off x="10836603" y="1488514"/>
            <a:ext cx="110216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leen: </a:t>
            </a:r>
            <a:r>
              <a:rPr lang="es-ES" sz="1000" dirty="0">
                <a:solidFill>
                  <a:srgbClr val="C47550"/>
                </a:solidFill>
                <a:latin typeface="Segoe UI" panose="020B0502040204020203" pitchFamily="34" charset="0"/>
                <a:ea typeface="Roboto" pitchFamily="2" charset="0"/>
                <a:cs typeface="Segoe UI" panose="020B0502040204020203" pitchFamily="34" charset="0"/>
              </a:rPr>
              <a:t>(182)</a:t>
            </a:r>
          </a:p>
        </p:txBody>
      </p:sp>
    </p:spTree>
    <p:extLst>
      <p:ext uri="{BB962C8B-B14F-4D97-AF65-F5344CB8AC3E}">
        <p14:creationId xmlns:p14="http://schemas.microsoft.com/office/powerpoint/2010/main" val="25407505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E5576-74D9-8DD2-2D82-F903FE822308}"/>
            </a:ext>
          </a:extLst>
        </p:cNvPr>
        <p:cNvGrpSpPr/>
        <p:nvPr/>
      </p:nvGrpSpPr>
      <p:grpSpPr>
        <a:xfrm>
          <a:off x="0" y="0"/>
          <a:ext cx="0" cy="0"/>
          <a:chOff x="0" y="0"/>
          <a:chExt cx="0" cy="0"/>
        </a:xfrm>
      </p:grpSpPr>
      <p:sp>
        <p:nvSpPr>
          <p:cNvPr id="28" name="Rectángulo 27">
            <a:extLst>
              <a:ext uri="{FF2B5EF4-FFF2-40B4-BE49-F238E27FC236}">
                <a16:creationId xmlns:a16="http://schemas.microsoft.com/office/drawing/2014/main" id="{3850F56C-4087-9DA2-0105-859553199EF2}"/>
              </a:ext>
            </a:extLst>
          </p:cNvPr>
          <p:cNvSpPr/>
          <p:nvPr/>
        </p:nvSpPr>
        <p:spPr>
          <a:xfrm>
            <a:off x="-1017" y="10367"/>
            <a:ext cx="12193018"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sp>
        <p:nvSpPr>
          <p:cNvPr id="2" name="Marcador de número de diapositiva 1">
            <a:extLst>
              <a:ext uri="{FF2B5EF4-FFF2-40B4-BE49-F238E27FC236}">
                <a16:creationId xmlns:a16="http://schemas.microsoft.com/office/drawing/2014/main" id="{7AAC8844-992C-F0C5-166C-0C039A152D01}"/>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102</a:t>
            </a:fld>
            <a:endParaRPr lang="es-ES_tradnl" dirty="0">
              <a:latin typeface="Segoe UI" panose="020B0502040204020203" pitchFamily="34" charset="0"/>
              <a:cs typeface="Segoe UI" panose="020B0502040204020203" pitchFamily="34" charset="0"/>
            </a:endParaRPr>
          </a:p>
        </p:txBody>
      </p:sp>
      <p:sp>
        <p:nvSpPr>
          <p:cNvPr id="12" name="Rectangle 5">
            <a:extLst>
              <a:ext uri="{FF2B5EF4-FFF2-40B4-BE49-F238E27FC236}">
                <a16:creationId xmlns:a16="http://schemas.microsoft.com/office/drawing/2014/main" id="{D836B5E9-08AB-63C9-203C-A723E2420F27}"/>
              </a:ext>
            </a:extLst>
          </p:cNvPr>
          <p:cNvSpPr>
            <a:spLocks noChangeArrowheads="1"/>
          </p:cNvSpPr>
          <p:nvPr/>
        </p:nvSpPr>
        <p:spPr bwMode="auto">
          <a:xfrm>
            <a:off x="347059" y="1785461"/>
            <a:ext cx="5580000" cy="360000"/>
          </a:xfrm>
          <a:prstGeom prst="roundRect">
            <a:avLst/>
          </a:prstGeom>
          <a:solidFill>
            <a:srgbClr val="C47550"/>
          </a:solidFill>
          <a:ln>
            <a:noFill/>
            <a:headEnd/>
            <a:tailEnd/>
          </a:ln>
        </p:spPr>
        <p:style>
          <a:lnRef idx="1">
            <a:schemeClr val="accent1"/>
          </a:lnRef>
          <a:fillRef idx="3">
            <a:schemeClr val="accent1"/>
          </a:fillRef>
          <a:effectRef idx="2">
            <a:schemeClr val="accent1"/>
          </a:effectRef>
          <a:fontRef idx="minor">
            <a:schemeClr val="lt1"/>
          </a:fontRef>
        </p:style>
        <p:txBody>
          <a:bodyPr anchor="ctr"/>
          <a:lstStyle/>
          <a:p>
            <a:pPr algn="ctr"/>
            <a:r>
              <a:rPr lang="es-ES" sz="1600" b="1" dirty="0">
                <a:solidFill>
                  <a:schemeClr val="bg1"/>
                </a:solidFill>
                <a:latin typeface="Segoe UI" panose="020B0502040204020203" pitchFamily="34" charset="0"/>
                <a:cs typeface="Segoe UI" panose="020B0502040204020203" pitchFamily="34" charset="0"/>
              </a:rPr>
              <a:t>MENORES DE 6 AÑOS</a:t>
            </a:r>
          </a:p>
        </p:txBody>
      </p:sp>
      <p:sp>
        <p:nvSpPr>
          <p:cNvPr id="15" name="Rectangle 5">
            <a:extLst>
              <a:ext uri="{FF2B5EF4-FFF2-40B4-BE49-F238E27FC236}">
                <a16:creationId xmlns:a16="http://schemas.microsoft.com/office/drawing/2014/main" id="{01C545BC-9CCE-6B63-4959-71CE192DBFA1}"/>
              </a:ext>
            </a:extLst>
          </p:cNvPr>
          <p:cNvSpPr>
            <a:spLocks noChangeArrowheads="1"/>
          </p:cNvSpPr>
          <p:nvPr/>
        </p:nvSpPr>
        <p:spPr bwMode="auto">
          <a:xfrm>
            <a:off x="6401867" y="1773575"/>
            <a:ext cx="5580000" cy="360000"/>
          </a:xfrm>
          <a:prstGeom prst="roundRect">
            <a:avLst/>
          </a:prstGeom>
          <a:solidFill>
            <a:srgbClr val="C47550"/>
          </a:solidFill>
          <a:ln>
            <a:noFill/>
            <a:headEnd/>
            <a:tailEnd/>
          </a:ln>
        </p:spPr>
        <p:style>
          <a:lnRef idx="1">
            <a:schemeClr val="accent1"/>
          </a:lnRef>
          <a:fillRef idx="3">
            <a:schemeClr val="accent1"/>
          </a:fillRef>
          <a:effectRef idx="2">
            <a:schemeClr val="accent1"/>
          </a:effectRef>
          <a:fontRef idx="minor">
            <a:schemeClr val="lt1"/>
          </a:fontRef>
        </p:style>
        <p:txBody>
          <a:bodyPr anchor="ctr"/>
          <a:lstStyle/>
          <a:p>
            <a:pPr algn="ctr"/>
            <a:r>
              <a:rPr lang="es-ES" sz="1600" b="1" dirty="0">
                <a:solidFill>
                  <a:schemeClr val="bg1"/>
                </a:solidFill>
                <a:latin typeface="Segoe UI" panose="020B0502040204020203" pitchFamily="34" charset="0"/>
                <a:cs typeface="Segoe UI" panose="020B0502040204020203" pitchFamily="34" charset="0"/>
              </a:rPr>
              <a:t>ENTRE LOS 6 AÑOS Y LOS 9 AÑOS</a:t>
            </a:r>
          </a:p>
        </p:txBody>
      </p:sp>
      <p:sp>
        <p:nvSpPr>
          <p:cNvPr id="22" name="Rectangle 17">
            <a:extLst>
              <a:ext uri="{FF2B5EF4-FFF2-40B4-BE49-F238E27FC236}">
                <a16:creationId xmlns:a16="http://schemas.microsoft.com/office/drawing/2014/main" id="{49423086-4648-F146-A938-9D81937DAE54}"/>
              </a:ext>
            </a:extLst>
          </p:cNvPr>
          <p:cNvSpPr>
            <a:spLocks noChangeArrowheads="1"/>
          </p:cNvSpPr>
          <p:nvPr/>
        </p:nvSpPr>
        <p:spPr bwMode="auto">
          <a:xfrm>
            <a:off x="347060" y="2164027"/>
            <a:ext cx="5438193" cy="355600"/>
          </a:xfrm>
          <a:prstGeom prst="rect">
            <a:avLst/>
          </a:prstGeom>
          <a:noFill/>
          <a:ln w="9525">
            <a:noFill/>
            <a:miter lim="800000"/>
            <a:headEnd/>
            <a:tailEnd/>
          </a:ln>
          <a:effectLst/>
        </p:spPr>
        <p:txBody>
          <a:bodyPr anchor="ctr"/>
          <a:lstStyle/>
          <a:p>
            <a:pPr algn="ctr"/>
            <a:r>
              <a:rPr lang="es-ES" sz="1600" b="1" i="1" dirty="0">
                <a:solidFill>
                  <a:srgbClr val="C47550"/>
                </a:solidFill>
                <a:latin typeface="Segoe UI" panose="020B0502040204020203" pitchFamily="34" charset="0"/>
                <a:ea typeface="Verdana" panose="020B0604030504040204" pitchFamily="34" charset="0"/>
                <a:cs typeface="Segoe UI" panose="020B0502040204020203" pitchFamily="34" charset="0"/>
              </a:rPr>
              <a:t>Temas de lectura favoritos</a:t>
            </a:r>
          </a:p>
        </p:txBody>
      </p:sp>
      <p:sp>
        <p:nvSpPr>
          <p:cNvPr id="26" name="Rectangle 23">
            <a:extLst>
              <a:ext uri="{FF2B5EF4-FFF2-40B4-BE49-F238E27FC236}">
                <a16:creationId xmlns:a16="http://schemas.microsoft.com/office/drawing/2014/main" id="{4FD7999E-A200-933A-6DE9-B5F757065C31}"/>
              </a:ext>
            </a:extLst>
          </p:cNvPr>
          <p:cNvSpPr>
            <a:spLocks noChangeArrowheads="1"/>
          </p:cNvSpPr>
          <p:nvPr/>
        </p:nvSpPr>
        <p:spPr bwMode="auto">
          <a:xfrm>
            <a:off x="6661163" y="2159647"/>
            <a:ext cx="5061409" cy="355600"/>
          </a:xfrm>
          <a:prstGeom prst="rect">
            <a:avLst/>
          </a:prstGeom>
          <a:noFill/>
          <a:ln w="9525">
            <a:noFill/>
            <a:miter lim="800000"/>
            <a:headEnd/>
            <a:tailEnd/>
          </a:ln>
          <a:effectLst/>
        </p:spPr>
        <p:txBody>
          <a:bodyPr anchor="ctr"/>
          <a:lstStyle/>
          <a:p>
            <a:pPr algn="ctr"/>
            <a:r>
              <a:rPr lang="es-ES" sz="1600" b="1" i="1" dirty="0">
                <a:solidFill>
                  <a:srgbClr val="C47550"/>
                </a:solidFill>
                <a:latin typeface="Segoe UI" panose="020B0502040204020203" pitchFamily="34" charset="0"/>
                <a:ea typeface="Verdana" panose="020B0604030504040204" pitchFamily="34" charset="0"/>
                <a:cs typeface="Segoe UI" panose="020B0502040204020203" pitchFamily="34" charset="0"/>
              </a:rPr>
              <a:t>Temas de lectura favoritos</a:t>
            </a:r>
          </a:p>
        </p:txBody>
      </p:sp>
      <p:sp>
        <p:nvSpPr>
          <p:cNvPr id="33" name="Rectangle 126">
            <a:extLst>
              <a:ext uri="{FF2B5EF4-FFF2-40B4-BE49-F238E27FC236}">
                <a16:creationId xmlns:a16="http://schemas.microsoft.com/office/drawing/2014/main" id="{3D969997-699F-1300-E88B-68C74FFA56AC}"/>
              </a:ext>
            </a:extLst>
          </p:cNvPr>
          <p:cNvSpPr>
            <a:spLocks noChangeArrowheads="1"/>
          </p:cNvSpPr>
          <p:nvPr/>
        </p:nvSpPr>
        <p:spPr bwMode="auto">
          <a:xfrm>
            <a:off x="18271" y="81260"/>
            <a:ext cx="12154442" cy="923330"/>
          </a:xfrm>
          <a:prstGeom prst="rect">
            <a:avLst/>
          </a:prstGeom>
          <a:noFill/>
          <a:ln w="9525">
            <a:noFill/>
            <a:miter lim="800000"/>
            <a:headEnd/>
            <a:tailEnd/>
          </a:ln>
        </p:spPr>
        <p:txBody>
          <a:bodyPr wrap="square">
            <a:spAutoFit/>
          </a:bodyPr>
          <a:lstStyle/>
          <a:p>
            <a:r>
              <a:rPr lang="es-ES"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Más del 75% de los menores prefieren los cuentos.</a:t>
            </a:r>
          </a:p>
          <a:p>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La temática, las ilustraciones y las recomendaciones de amigos o familiares son los factores más decisivos a la hora de  comprar un libro para los menores.</a:t>
            </a:r>
          </a:p>
        </p:txBody>
      </p:sp>
      <p:sp>
        <p:nvSpPr>
          <p:cNvPr id="11" name="Rectangle 3">
            <a:extLst>
              <a:ext uri="{FF2B5EF4-FFF2-40B4-BE49-F238E27FC236}">
                <a16:creationId xmlns:a16="http://schemas.microsoft.com/office/drawing/2014/main" id="{6C7AE241-7678-6B42-A788-04680E214E90}"/>
              </a:ext>
            </a:extLst>
          </p:cNvPr>
          <p:cNvSpPr>
            <a:spLocks noChangeArrowheads="1"/>
          </p:cNvSpPr>
          <p:nvPr/>
        </p:nvSpPr>
        <p:spPr bwMode="auto">
          <a:xfrm>
            <a:off x="3308" y="1334675"/>
            <a:ext cx="5763684"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menores de hasta 9 años</a:t>
            </a:r>
          </a:p>
        </p:txBody>
      </p:sp>
      <p:sp>
        <p:nvSpPr>
          <p:cNvPr id="13" name="Rectangle 3">
            <a:extLst>
              <a:ext uri="{FF2B5EF4-FFF2-40B4-BE49-F238E27FC236}">
                <a16:creationId xmlns:a16="http://schemas.microsoft.com/office/drawing/2014/main" id="{F4ABE01C-6A4F-7884-B3FE-90C15B6D4A07}"/>
              </a:ext>
            </a:extLst>
          </p:cNvPr>
          <p:cNvSpPr>
            <a:spLocks noChangeArrowheads="1"/>
          </p:cNvSpPr>
          <p:nvPr/>
        </p:nvSpPr>
        <p:spPr bwMode="auto">
          <a:xfrm>
            <a:off x="3307" y="1075228"/>
            <a:ext cx="3560783" cy="332764"/>
          </a:xfrm>
          <a:prstGeom prst="rect">
            <a:avLst/>
          </a:prstGeom>
        </p:spPr>
        <p:txBody>
          <a:bodyPr vert="horz" lIns="91440" tIns="45720" rIns="91440" bIns="45720" rtlCol="0" anchor="ctr">
            <a:noAutofit/>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Iniciación de la lectura en los niños</a:t>
            </a:r>
          </a:p>
        </p:txBody>
      </p:sp>
      <p:cxnSp>
        <p:nvCxnSpPr>
          <p:cNvPr id="31" name="Conector recto 30">
            <a:extLst>
              <a:ext uri="{FF2B5EF4-FFF2-40B4-BE49-F238E27FC236}">
                <a16:creationId xmlns:a16="http://schemas.microsoft.com/office/drawing/2014/main" id="{FFD623A3-9933-02F2-B527-8887DFDFD7A5}"/>
              </a:ext>
            </a:extLst>
          </p:cNvPr>
          <p:cNvCxnSpPr/>
          <p:nvPr/>
        </p:nvCxnSpPr>
        <p:spPr>
          <a:xfrm>
            <a:off x="6164413" y="1675583"/>
            <a:ext cx="0" cy="4383719"/>
          </a:xfrm>
          <a:prstGeom prst="line">
            <a:avLst/>
          </a:prstGeom>
          <a:ln>
            <a:solidFill>
              <a:srgbClr val="A5AAB4"/>
            </a:solidFill>
            <a:prstDash val="lgDash"/>
          </a:ln>
        </p:spPr>
        <p:style>
          <a:lnRef idx="1">
            <a:schemeClr val="accent1"/>
          </a:lnRef>
          <a:fillRef idx="0">
            <a:schemeClr val="accent1"/>
          </a:fillRef>
          <a:effectRef idx="0">
            <a:schemeClr val="accent1"/>
          </a:effectRef>
          <a:fontRef idx="minor">
            <a:schemeClr val="tx1"/>
          </a:fontRef>
        </p:style>
      </p:cxnSp>
      <p:graphicFrame>
        <p:nvGraphicFramePr>
          <p:cNvPr id="3" name="Object 9">
            <a:extLst>
              <a:ext uri="{FF2B5EF4-FFF2-40B4-BE49-F238E27FC236}">
                <a16:creationId xmlns:a16="http://schemas.microsoft.com/office/drawing/2014/main" id="{2E98EF2A-D92A-74BD-D168-7BA93B2B8499}"/>
              </a:ext>
            </a:extLst>
          </p:cNvPr>
          <p:cNvGraphicFramePr>
            <a:graphicFrameLocks noChangeAspect="1"/>
          </p:cNvGraphicFramePr>
          <p:nvPr>
            <p:extLst>
              <p:ext uri="{D42A27DB-BD31-4B8C-83A1-F6EECF244321}">
                <p14:modId xmlns:p14="http://schemas.microsoft.com/office/powerpoint/2010/main" val="4094201227"/>
              </p:ext>
            </p:extLst>
          </p:nvPr>
        </p:nvGraphicFramePr>
        <p:xfrm>
          <a:off x="1192282" y="2528405"/>
          <a:ext cx="5424444" cy="1083017"/>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86">
            <a:extLst>
              <a:ext uri="{FF2B5EF4-FFF2-40B4-BE49-F238E27FC236}">
                <a16:creationId xmlns:a16="http://schemas.microsoft.com/office/drawing/2014/main" id="{A3CBFB0F-632B-AC73-95E7-C573A40E2D02}"/>
              </a:ext>
            </a:extLst>
          </p:cNvPr>
          <p:cNvSpPr>
            <a:spLocks noChangeArrowheads="1"/>
          </p:cNvSpPr>
          <p:nvPr/>
        </p:nvSpPr>
        <p:spPr bwMode="auto">
          <a:xfrm>
            <a:off x="4327505" y="2300199"/>
            <a:ext cx="1412566" cy="261610"/>
          </a:xfrm>
          <a:prstGeom prst="rect">
            <a:avLst/>
          </a:prstGeom>
          <a:noFill/>
          <a:ln w="28575">
            <a:noFill/>
            <a:miter lim="800000"/>
            <a:headEnd/>
            <a:tailEnd/>
          </a:ln>
          <a:effectLst/>
        </p:spPr>
        <p:txBody>
          <a:bodyPr wrap="none">
            <a:spAutoFit/>
          </a:bodyPr>
          <a:lstStyle/>
          <a:p>
            <a:r>
              <a:rPr lang="es-ES_tradnl" sz="1100" dirty="0">
                <a:latin typeface="Segoe UI" panose="020B0502040204020203" pitchFamily="34" charset="0"/>
                <a:cs typeface="Segoe UI" panose="020B0502040204020203" pitchFamily="34" charset="0"/>
              </a:rPr>
              <a:t>Respuesta </a:t>
            </a:r>
            <a:r>
              <a:rPr lang="es-ES_tradnl" sz="1100" b="1" dirty="0">
                <a:latin typeface="Segoe UI" panose="020B0502040204020203" pitchFamily="34" charset="0"/>
                <a:cs typeface="Segoe UI" panose="020B0502040204020203" pitchFamily="34" charset="0"/>
              </a:rPr>
              <a:t>múltiple</a:t>
            </a:r>
            <a:endParaRPr lang="es-ES" sz="1100" b="1" dirty="0">
              <a:latin typeface="Segoe UI" panose="020B0502040204020203" pitchFamily="34" charset="0"/>
              <a:cs typeface="Segoe UI" panose="020B0502040204020203" pitchFamily="34" charset="0"/>
            </a:endParaRPr>
          </a:p>
        </p:txBody>
      </p:sp>
      <p:sp>
        <p:nvSpPr>
          <p:cNvPr id="25" name="Rectangle 86">
            <a:extLst>
              <a:ext uri="{FF2B5EF4-FFF2-40B4-BE49-F238E27FC236}">
                <a16:creationId xmlns:a16="http://schemas.microsoft.com/office/drawing/2014/main" id="{B507EA6E-B6D7-B8AD-F7BC-B3DB5F3A90A2}"/>
              </a:ext>
            </a:extLst>
          </p:cNvPr>
          <p:cNvSpPr>
            <a:spLocks noChangeArrowheads="1"/>
          </p:cNvSpPr>
          <p:nvPr/>
        </p:nvSpPr>
        <p:spPr bwMode="auto">
          <a:xfrm>
            <a:off x="10423505" y="2312085"/>
            <a:ext cx="1412566" cy="261610"/>
          </a:xfrm>
          <a:prstGeom prst="rect">
            <a:avLst/>
          </a:prstGeom>
          <a:noFill/>
          <a:ln w="28575">
            <a:noFill/>
            <a:miter lim="800000"/>
            <a:headEnd/>
            <a:tailEnd/>
          </a:ln>
          <a:effectLst/>
        </p:spPr>
        <p:txBody>
          <a:bodyPr wrap="none">
            <a:spAutoFit/>
          </a:bodyPr>
          <a:lstStyle/>
          <a:p>
            <a:r>
              <a:rPr lang="es-ES_tradnl" sz="1100" dirty="0">
                <a:latin typeface="Segoe UI" panose="020B0502040204020203" pitchFamily="34" charset="0"/>
                <a:cs typeface="Segoe UI" panose="020B0502040204020203" pitchFamily="34" charset="0"/>
              </a:rPr>
              <a:t>Respuesta </a:t>
            </a:r>
            <a:r>
              <a:rPr lang="es-ES_tradnl" sz="1100" b="1" dirty="0">
                <a:latin typeface="Segoe UI" panose="020B0502040204020203" pitchFamily="34" charset="0"/>
                <a:cs typeface="Segoe UI" panose="020B0502040204020203" pitchFamily="34" charset="0"/>
              </a:rPr>
              <a:t>múltiple</a:t>
            </a:r>
            <a:endParaRPr lang="es-ES" sz="1100" b="1" dirty="0">
              <a:latin typeface="Segoe UI" panose="020B0502040204020203" pitchFamily="34" charset="0"/>
              <a:cs typeface="Segoe UI" panose="020B0502040204020203" pitchFamily="34" charset="0"/>
            </a:endParaRPr>
          </a:p>
        </p:txBody>
      </p:sp>
      <p:graphicFrame>
        <p:nvGraphicFramePr>
          <p:cNvPr id="5" name="Object 9">
            <a:extLst>
              <a:ext uri="{FF2B5EF4-FFF2-40B4-BE49-F238E27FC236}">
                <a16:creationId xmlns:a16="http://schemas.microsoft.com/office/drawing/2014/main" id="{C1B16A64-08F7-E96F-E7A2-84B40BC2A8EF}"/>
              </a:ext>
            </a:extLst>
          </p:cNvPr>
          <p:cNvGraphicFramePr>
            <a:graphicFrameLocks noChangeAspect="1"/>
          </p:cNvGraphicFramePr>
          <p:nvPr>
            <p:extLst>
              <p:ext uri="{D42A27DB-BD31-4B8C-83A1-F6EECF244321}">
                <p14:modId xmlns:p14="http://schemas.microsoft.com/office/powerpoint/2010/main" val="542067284"/>
              </p:ext>
            </p:extLst>
          </p:nvPr>
        </p:nvGraphicFramePr>
        <p:xfrm>
          <a:off x="7310005" y="2504386"/>
          <a:ext cx="5424444" cy="1083017"/>
        </p:xfrm>
        <a:graphic>
          <a:graphicData uri="http://schemas.openxmlformats.org/drawingml/2006/chart">
            <c:chart xmlns:c="http://schemas.openxmlformats.org/drawingml/2006/chart" xmlns:r="http://schemas.openxmlformats.org/officeDocument/2006/relationships" r:id="rId4"/>
          </a:graphicData>
        </a:graphic>
      </p:graphicFrame>
      <p:sp>
        <p:nvSpPr>
          <p:cNvPr id="27" name="CuadroTexto 26">
            <a:extLst>
              <a:ext uri="{FF2B5EF4-FFF2-40B4-BE49-F238E27FC236}">
                <a16:creationId xmlns:a16="http://schemas.microsoft.com/office/drawing/2014/main" id="{FA212FD7-317C-E331-43A7-B14AD5B52E56}"/>
              </a:ext>
            </a:extLst>
          </p:cNvPr>
          <p:cNvSpPr txBox="1"/>
          <p:nvPr/>
        </p:nvSpPr>
        <p:spPr>
          <a:xfrm>
            <a:off x="4868277" y="1460233"/>
            <a:ext cx="110216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leen: </a:t>
            </a:r>
            <a:r>
              <a:rPr lang="es-ES" sz="1000" dirty="0">
                <a:solidFill>
                  <a:srgbClr val="C47550"/>
                </a:solidFill>
                <a:latin typeface="Segoe UI" panose="020B0502040204020203" pitchFamily="34" charset="0"/>
                <a:ea typeface="Roboto" pitchFamily="2" charset="0"/>
                <a:cs typeface="Segoe UI" panose="020B0502040204020203" pitchFamily="34" charset="0"/>
              </a:rPr>
              <a:t>(268)</a:t>
            </a:r>
          </a:p>
        </p:txBody>
      </p:sp>
      <p:sp>
        <p:nvSpPr>
          <p:cNvPr id="29" name="CuadroTexto 28">
            <a:extLst>
              <a:ext uri="{FF2B5EF4-FFF2-40B4-BE49-F238E27FC236}">
                <a16:creationId xmlns:a16="http://schemas.microsoft.com/office/drawing/2014/main" id="{DEA167DA-D9FE-A4DB-CD54-8DF890B3D8C8}"/>
              </a:ext>
            </a:extLst>
          </p:cNvPr>
          <p:cNvSpPr txBox="1"/>
          <p:nvPr/>
        </p:nvSpPr>
        <p:spPr>
          <a:xfrm>
            <a:off x="10836603" y="1488514"/>
            <a:ext cx="110216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leen: </a:t>
            </a:r>
            <a:r>
              <a:rPr lang="es-ES" sz="1000" dirty="0">
                <a:solidFill>
                  <a:srgbClr val="C47550"/>
                </a:solidFill>
                <a:latin typeface="Segoe UI" panose="020B0502040204020203" pitchFamily="34" charset="0"/>
                <a:ea typeface="Roboto" pitchFamily="2" charset="0"/>
                <a:cs typeface="Segoe UI" panose="020B0502040204020203" pitchFamily="34" charset="0"/>
              </a:rPr>
              <a:t>(182)</a:t>
            </a:r>
          </a:p>
        </p:txBody>
      </p:sp>
      <p:sp>
        <p:nvSpPr>
          <p:cNvPr id="4" name="Rectangle 17">
            <a:extLst>
              <a:ext uri="{FF2B5EF4-FFF2-40B4-BE49-F238E27FC236}">
                <a16:creationId xmlns:a16="http://schemas.microsoft.com/office/drawing/2014/main" id="{2F74D91D-1565-6A0B-9820-84D320FAF9D2}"/>
              </a:ext>
            </a:extLst>
          </p:cNvPr>
          <p:cNvSpPr>
            <a:spLocks noChangeArrowheads="1"/>
          </p:cNvSpPr>
          <p:nvPr/>
        </p:nvSpPr>
        <p:spPr bwMode="auto">
          <a:xfrm>
            <a:off x="166053" y="3645423"/>
            <a:ext cx="5438193" cy="355600"/>
          </a:xfrm>
          <a:prstGeom prst="rect">
            <a:avLst/>
          </a:prstGeom>
          <a:noFill/>
          <a:ln w="9525">
            <a:noFill/>
            <a:miter lim="800000"/>
            <a:headEnd/>
            <a:tailEnd/>
          </a:ln>
          <a:effectLst/>
        </p:spPr>
        <p:txBody>
          <a:bodyPr anchor="ctr"/>
          <a:lstStyle/>
          <a:p>
            <a:pPr algn="ctr"/>
            <a:r>
              <a:rPr lang="es-ES" sz="1600" b="1" i="1" dirty="0">
                <a:solidFill>
                  <a:srgbClr val="C47550"/>
                </a:solidFill>
                <a:latin typeface="Segoe UI" panose="020B0502040204020203" pitchFamily="34" charset="0"/>
                <a:ea typeface="Verdana" panose="020B0604030504040204" pitchFamily="34" charset="0"/>
                <a:cs typeface="Segoe UI" panose="020B0502040204020203" pitchFamily="34" charset="0"/>
              </a:rPr>
              <a:t>A la hora de elegir un libro, qué tiene más es cuenta</a:t>
            </a:r>
          </a:p>
        </p:txBody>
      </p:sp>
      <p:graphicFrame>
        <p:nvGraphicFramePr>
          <p:cNvPr id="9" name="Object 151">
            <a:extLst>
              <a:ext uri="{FF2B5EF4-FFF2-40B4-BE49-F238E27FC236}">
                <a16:creationId xmlns:a16="http://schemas.microsoft.com/office/drawing/2014/main" id="{9126483D-5338-7A0C-42C9-670B8CFF8873}"/>
              </a:ext>
            </a:extLst>
          </p:cNvPr>
          <p:cNvGraphicFramePr>
            <a:graphicFrameLocks noChangeAspect="1"/>
          </p:cNvGraphicFramePr>
          <p:nvPr>
            <p:extLst>
              <p:ext uri="{D42A27DB-BD31-4B8C-83A1-F6EECF244321}">
                <p14:modId xmlns:p14="http://schemas.microsoft.com/office/powerpoint/2010/main" val="2943147079"/>
              </p:ext>
            </p:extLst>
          </p:nvPr>
        </p:nvGraphicFramePr>
        <p:xfrm>
          <a:off x="703233" y="3712828"/>
          <a:ext cx="5019740" cy="307361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6 Tabla">
            <a:extLst>
              <a:ext uri="{FF2B5EF4-FFF2-40B4-BE49-F238E27FC236}">
                <a16:creationId xmlns:a16="http://schemas.microsoft.com/office/drawing/2014/main" id="{E5CCC79F-D856-F1CD-3C50-4B3FB9021D4B}"/>
              </a:ext>
            </a:extLst>
          </p:cNvPr>
          <p:cNvGraphicFramePr>
            <a:graphicFrameLocks noGrp="1"/>
          </p:cNvGraphicFramePr>
          <p:nvPr>
            <p:extLst>
              <p:ext uri="{D42A27DB-BD31-4B8C-83A1-F6EECF244321}">
                <p14:modId xmlns:p14="http://schemas.microsoft.com/office/powerpoint/2010/main" val="1554121224"/>
              </p:ext>
            </p:extLst>
          </p:nvPr>
        </p:nvGraphicFramePr>
        <p:xfrm>
          <a:off x="-1026549" y="4312385"/>
          <a:ext cx="3273372" cy="2474053"/>
        </p:xfrm>
        <a:graphic>
          <a:graphicData uri="http://schemas.openxmlformats.org/drawingml/2006/table">
            <a:tbl>
              <a:tblPr/>
              <a:tblGrid>
                <a:gridCol w="3273372">
                  <a:extLst>
                    <a:ext uri="{9D8B030D-6E8A-4147-A177-3AD203B41FA5}">
                      <a16:colId xmlns:a16="http://schemas.microsoft.com/office/drawing/2014/main" val="20000"/>
                    </a:ext>
                  </a:extLst>
                </a:gridCol>
              </a:tblGrid>
              <a:tr h="178852">
                <a:tc>
                  <a:txBody>
                    <a:bodyPr/>
                    <a:lstStyle/>
                    <a:p>
                      <a:pPr algn="r" fontAlgn="b">
                        <a:buNone/>
                      </a:pPr>
                      <a:r>
                        <a:rPr lang="es-ES" sz="1100" b="0" i="0" u="none" strike="noStrike" dirty="0">
                          <a:solidFill>
                            <a:srgbClr val="000000"/>
                          </a:solidFill>
                          <a:effectLst/>
                          <a:latin typeface="Aptos Narrow" panose="020B0004020202020204" pitchFamily="34" charset="0"/>
                        </a:rPr>
                        <a:t>La temática</a:t>
                      </a: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r h="213629">
                <a:tc>
                  <a:txBody>
                    <a:bodyPr/>
                    <a:lstStyle/>
                    <a:p>
                      <a:pPr algn="r" fontAlgn="b">
                        <a:buNone/>
                      </a:pPr>
                      <a:r>
                        <a:rPr lang="es-ES" sz="1100" b="0" i="0" u="none" strike="noStrike" dirty="0">
                          <a:solidFill>
                            <a:srgbClr val="000000"/>
                          </a:solidFill>
                          <a:effectLst/>
                          <a:latin typeface="Aptos Narrow" panose="020B0004020202020204" pitchFamily="34" charset="0"/>
                        </a:rPr>
                        <a:t>Las ilustraciones, los dibujos</a:t>
                      </a:r>
                    </a:p>
                  </a:txBody>
                  <a:tcPr marL="9525" marR="9525" marT="9525" marB="0" anchor="b">
                    <a:lnL>
                      <a:noFill/>
                    </a:lnL>
                    <a:lnR>
                      <a:noFill/>
                    </a:lnR>
                    <a:lnT>
                      <a:noFill/>
                    </a:lnT>
                    <a:lnB>
                      <a:noFill/>
                    </a:lnB>
                  </a:tcPr>
                </a:tc>
                <a:extLst>
                  <a:ext uri="{0D108BD9-81ED-4DB2-BD59-A6C34878D82A}">
                    <a16:rowId xmlns:a16="http://schemas.microsoft.com/office/drawing/2014/main" val="10001"/>
                  </a:ext>
                </a:extLst>
              </a:tr>
              <a:tr h="208661">
                <a:tc>
                  <a:txBody>
                    <a:bodyPr/>
                    <a:lstStyle/>
                    <a:p>
                      <a:pPr algn="r" fontAlgn="b">
                        <a:buNone/>
                      </a:pPr>
                      <a:r>
                        <a:rPr lang="es-ES" sz="1100" b="0" i="0" u="none" strike="noStrike" dirty="0">
                          <a:solidFill>
                            <a:srgbClr val="000000"/>
                          </a:solidFill>
                          <a:effectLst/>
                          <a:latin typeface="Aptos Narrow" panose="020B0004020202020204" pitchFamily="34" charset="0"/>
                        </a:rPr>
                        <a:t>El consejo de amigos o familiares</a:t>
                      </a:r>
                    </a:p>
                  </a:txBody>
                  <a:tcPr marL="9525" marR="9525" marT="9525" marB="0" anchor="b">
                    <a:lnL>
                      <a:noFill/>
                    </a:lnL>
                    <a:lnR>
                      <a:noFill/>
                    </a:lnR>
                    <a:lnT>
                      <a:noFill/>
                    </a:lnT>
                    <a:lnB>
                      <a:noFill/>
                    </a:lnB>
                  </a:tcPr>
                </a:tc>
                <a:extLst>
                  <a:ext uri="{0D108BD9-81ED-4DB2-BD59-A6C34878D82A}">
                    <a16:rowId xmlns:a16="http://schemas.microsoft.com/office/drawing/2014/main" val="10002"/>
                  </a:ext>
                </a:extLst>
              </a:tr>
              <a:tr h="208661">
                <a:tc>
                  <a:txBody>
                    <a:bodyPr/>
                    <a:lstStyle/>
                    <a:p>
                      <a:pPr algn="r" fontAlgn="b">
                        <a:buNone/>
                      </a:pPr>
                      <a:r>
                        <a:rPr lang="es-ES" sz="1100" b="0" i="0" u="none" strike="noStrike" dirty="0">
                          <a:solidFill>
                            <a:srgbClr val="000000"/>
                          </a:solidFill>
                          <a:effectLst/>
                          <a:latin typeface="Aptos Narrow" panose="020B0004020202020204" pitchFamily="34" charset="0"/>
                        </a:rPr>
                        <a:t>La crítica y opinión de los profesionales</a:t>
                      </a:r>
                    </a:p>
                  </a:txBody>
                  <a:tcPr marL="9525" marR="9525" marT="9525" marB="0" anchor="b">
                    <a:lnL>
                      <a:noFill/>
                    </a:lnL>
                    <a:lnR>
                      <a:noFill/>
                    </a:lnR>
                    <a:lnT>
                      <a:noFill/>
                    </a:lnT>
                    <a:lnB>
                      <a:noFill/>
                    </a:lnB>
                  </a:tcPr>
                </a:tc>
                <a:extLst>
                  <a:ext uri="{0D108BD9-81ED-4DB2-BD59-A6C34878D82A}">
                    <a16:rowId xmlns:a16="http://schemas.microsoft.com/office/drawing/2014/main" val="10003"/>
                  </a:ext>
                </a:extLst>
              </a:tr>
              <a:tr h="203692">
                <a:tc>
                  <a:txBody>
                    <a:bodyPr/>
                    <a:lstStyle/>
                    <a:p>
                      <a:pPr algn="r" fontAlgn="b">
                        <a:buNone/>
                      </a:pPr>
                      <a:r>
                        <a:rPr lang="es-ES" sz="1100" b="0" i="0" u="none" strike="noStrike" dirty="0">
                          <a:solidFill>
                            <a:srgbClr val="000000"/>
                          </a:solidFill>
                          <a:effectLst/>
                          <a:latin typeface="Aptos Narrow" panose="020B0004020202020204" pitchFamily="34" charset="0"/>
                        </a:rPr>
                        <a:t>El formato, el tamaño de los libros</a:t>
                      </a:r>
                    </a:p>
                  </a:txBody>
                  <a:tcPr marL="9525" marR="9525" marT="9525" marB="0" anchor="b">
                    <a:lnL>
                      <a:noFill/>
                    </a:lnL>
                    <a:lnR>
                      <a:noFill/>
                    </a:lnR>
                    <a:lnT>
                      <a:noFill/>
                    </a:lnT>
                    <a:lnB>
                      <a:noFill/>
                    </a:lnB>
                  </a:tcPr>
                </a:tc>
                <a:extLst>
                  <a:ext uri="{0D108BD9-81ED-4DB2-BD59-A6C34878D82A}">
                    <a16:rowId xmlns:a16="http://schemas.microsoft.com/office/drawing/2014/main" val="10004"/>
                  </a:ext>
                </a:extLst>
              </a:tr>
              <a:tr h="199354">
                <a:tc>
                  <a:txBody>
                    <a:bodyPr/>
                    <a:lstStyle/>
                    <a:p>
                      <a:pPr algn="r" fontAlgn="b">
                        <a:buNone/>
                      </a:pPr>
                      <a:r>
                        <a:rPr lang="es-ES" sz="1100" b="0" i="0" u="none" strike="noStrike">
                          <a:solidFill>
                            <a:srgbClr val="000000"/>
                          </a:solidFill>
                          <a:effectLst/>
                          <a:latin typeface="Aptos Narrow" panose="020B0004020202020204" pitchFamily="34" charset="0"/>
                        </a:rPr>
                        <a:t>El título</a:t>
                      </a:r>
                    </a:p>
                  </a:txBody>
                  <a:tcPr marL="9525" marR="9525" marT="9525" marB="0" anchor="b">
                    <a:lnL>
                      <a:noFill/>
                    </a:lnL>
                    <a:lnR>
                      <a:noFill/>
                    </a:lnR>
                    <a:lnT>
                      <a:noFill/>
                    </a:lnT>
                    <a:lnB>
                      <a:noFill/>
                    </a:lnB>
                  </a:tcPr>
                </a:tc>
                <a:extLst>
                  <a:ext uri="{0D108BD9-81ED-4DB2-BD59-A6C34878D82A}">
                    <a16:rowId xmlns:a16="http://schemas.microsoft.com/office/drawing/2014/main" val="10005"/>
                  </a:ext>
                </a:extLst>
              </a:tr>
              <a:tr h="199354">
                <a:tc>
                  <a:txBody>
                    <a:bodyPr/>
                    <a:lstStyle/>
                    <a:p>
                      <a:pPr algn="r" fontAlgn="b">
                        <a:buNone/>
                      </a:pPr>
                      <a:r>
                        <a:rPr lang="es-ES" sz="1100" b="0" i="0" u="none" strike="noStrike">
                          <a:solidFill>
                            <a:srgbClr val="000000"/>
                          </a:solidFill>
                          <a:effectLst/>
                          <a:latin typeface="Aptos Narrow" panose="020B0004020202020204" pitchFamily="34" charset="0"/>
                        </a:rPr>
                        <a:t>El precio</a:t>
                      </a:r>
                    </a:p>
                  </a:txBody>
                  <a:tcPr marL="9525" marR="9525" marT="9525" marB="0" anchor="b">
                    <a:lnL>
                      <a:noFill/>
                    </a:lnL>
                    <a:lnR>
                      <a:noFill/>
                    </a:lnR>
                    <a:lnT>
                      <a:noFill/>
                    </a:lnT>
                    <a:lnB>
                      <a:noFill/>
                    </a:lnB>
                  </a:tcPr>
                </a:tc>
                <a:extLst>
                  <a:ext uri="{0D108BD9-81ED-4DB2-BD59-A6C34878D82A}">
                    <a16:rowId xmlns:a16="http://schemas.microsoft.com/office/drawing/2014/main" val="10006"/>
                  </a:ext>
                </a:extLst>
              </a:tr>
              <a:tr h="212370">
                <a:tc>
                  <a:txBody>
                    <a:bodyPr/>
                    <a:lstStyle/>
                    <a:p>
                      <a:pPr algn="r" fontAlgn="b">
                        <a:buNone/>
                      </a:pPr>
                      <a:r>
                        <a:rPr lang="es-ES" sz="1100" b="0" i="0" u="none" strike="noStrike">
                          <a:solidFill>
                            <a:srgbClr val="000000"/>
                          </a:solidFill>
                          <a:effectLst/>
                          <a:latin typeface="Aptos Narrow" panose="020B0004020202020204" pitchFamily="34" charset="0"/>
                        </a:rPr>
                        <a:t>El tamaño de la letra</a:t>
                      </a:r>
                    </a:p>
                  </a:txBody>
                  <a:tcPr marL="9525" marR="9525" marT="9525" marB="0" anchor="b">
                    <a:lnL>
                      <a:noFill/>
                    </a:lnL>
                    <a:lnR>
                      <a:noFill/>
                    </a:lnR>
                    <a:lnT>
                      <a:noFill/>
                    </a:lnT>
                    <a:lnB>
                      <a:noFill/>
                    </a:lnB>
                  </a:tcPr>
                </a:tc>
                <a:extLst>
                  <a:ext uri="{0D108BD9-81ED-4DB2-BD59-A6C34878D82A}">
                    <a16:rowId xmlns:a16="http://schemas.microsoft.com/office/drawing/2014/main" val="10007"/>
                  </a:ext>
                </a:extLst>
              </a:tr>
              <a:tr h="212370">
                <a:tc>
                  <a:txBody>
                    <a:bodyPr/>
                    <a:lstStyle/>
                    <a:p>
                      <a:pPr algn="r" fontAlgn="b">
                        <a:buNone/>
                      </a:pPr>
                      <a:r>
                        <a:rPr lang="es-ES" sz="1100" b="0" i="0" u="none" strike="noStrike">
                          <a:solidFill>
                            <a:srgbClr val="000000"/>
                          </a:solidFill>
                          <a:effectLst/>
                          <a:latin typeface="Aptos Narrow" panose="020B0004020202020204" pitchFamily="34" charset="0"/>
                        </a:rPr>
                        <a:t>El Autor</a:t>
                      </a:r>
                    </a:p>
                  </a:txBody>
                  <a:tcPr marL="9525" marR="9525" marT="9525" marB="0" anchor="b">
                    <a:lnL>
                      <a:noFill/>
                    </a:lnL>
                    <a:lnR>
                      <a:noFill/>
                    </a:lnR>
                    <a:lnT>
                      <a:noFill/>
                    </a:lnT>
                    <a:lnB>
                      <a:noFill/>
                    </a:lnB>
                  </a:tcPr>
                </a:tc>
                <a:extLst>
                  <a:ext uri="{0D108BD9-81ED-4DB2-BD59-A6C34878D82A}">
                    <a16:rowId xmlns:a16="http://schemas.microsoft.com/office/drawing/2014/main" val="1099505653"/>
                  </a:ext>
                </a:extLst>
              </a:tr>
              <a:tr h="212370">
                <a:tc>
                  <a:txBody>
                    <a:bodyPr/>
                    <a:lstStyle/>
                    <a:p>
                      <a:pPr algn="r" fontAlgn="b">
                        <a:buNone/>
                      </a:pPr>
                      <a:r>
                        <a:rPr lang="es-ES" sz="1100" b="0" i="0" u="none" strike="noStrike">
                          <a:solidFill>
                            <a:srgbClr val="000000"/>
                          </a:solidFill>
                          <a:effectLst/>
                          <a:latin typeface="Aptos Narrow" panose="020B0004020202020204" pitchFamily="34" charset="0"/>
                        </a:rPr>
                        <a:t>La portada</a:t>
                      </a:r>
                    </a:p>
                  </a:txBody>
                  <a:tcPr marL="9525" marR="9525" marT="9525" marB="0" anchor="b">
                    <a:lnL>
                      <a:noFill/>
                    </a:lnL>
                    <a:lnR>
                      <a:noFill/>
                    </a:lnR>
                    <a:lnT>
                      <a:noFill/>
                    </a:lnT>
                    <a:lnB>
                      <a:noFill/>
                    </a:lnB>
                  </a:tcPr>
                </a:tc>
                <a:extLst>
                  <a:ext uri="{0D108BD9-81ED-4DB2-BD59-A6C34878D82A}">
                    <a16:rowId xmlns:a16="http://schemas.microsoft.com/office/drawing/2014/main" val="2390041036"/>
                  </a:ext>
                </a:extLst>
              </a:tr>
              <a:tr h="212370">
                <a:tc>
                  <a:txBody>
                    <a:bodyPr/>
                    <a:lstStyle/>
                    <a:p>
                      <a:pPr algn="r" fontAlgn="b">
                        <a:buNone/>
                      </a:pPr>
                      <a:r>
                        <a:rPr lang="es-ES" sz="1100" b="0" i="0" u="none" strike="noStrike">
                          <a:solidFill>
                            <a:srgbClr val="000000"/>
                          </a:solidFill>
                          <a:effectLst/>
                          <a:latin typeface="Aptos Narrow" panose="020B0004020202020204" pitchFamily="34" charset="0"/>
                        </a:rPr>
                        <a:t>El número de páginas</a:t>
                      </a:r>
                    </a:p>
                  </a:txBody>
                  <a:tcPr marL="9525" marR="9525" marT="9525" marB="0" anchor="b">
                    <a:lnL>
                      <a:noFill/>
                    </a:lnL>
                    <a:lnR>
                      <a:noFill/>
                    </a:lnR>
                    <a:lnT>
                      <a:noFill/>
                    </a:lnT>
                    <a:lnB>
                      <a:noFill/>
                    </a:lnB>
                  </a:tcPr>
                </a:tc>
                <a:extLst>
                  <a:ext uri="{0D108BD9-81ED-4DB2-BD59-A6C34878D82A}">
                    <a16:rowId xmlns:a16="http://schemas.microsoft.com/office/drawing/2014/main" val="1796947563"/>
                  </a:ext>
                </a:extLst>
              </a:tr>
              <a:tr h="212370">
                <a:tc>
                  <a:txBody>
                    <a:bodyPr/>
                    <a:lstStyle/>
                    <a:p>
                      <a:pPr algn="r" fontAlgn="b">
                        <a:buNone/>
                      </a:pPr>
                      <a:r>
                        <a:rPr lang="es-ES" sz="1100" b="0" i="0" u="none" strike="noStrike" dirty="0">
                          <a:solidFill>
                            <a:srgbClr val="000000"/>
                          </a:solidFill>
                          <a:effectLst/>
                          <a:latin typeface="Aptos Narrow" panose="020B0004020202020204" pitchFamily="34" charset="0"/>
                        </a:rPr>
                        <a:t>La editorial</a:t>
                      </a:r>
                    </a:p>
                  </a:txBody>
                  <a:tcPr marL="9525" marR="9525" marT="9525" marB="0" anchor="b">
                    <a:lnL>
                      <a:noFill/>
                    </a:lnL>
                    <a:lnR>
                      <a:noFill/>
                    </a:lnR>
                    <a:lnT>
                      <a:noFill/>
                    </a:lnT>
                    <a:lnB>
                      <a:noFill/>
                    </a:lnB>
                  </a:tcPr>
                </a:tc>
                <a:extLst>
                  <a:ext uri="{0D108BD9-81ED-4DB2-BD59-A6C34878D82A}">
                    <a16:rowId xmlns:a16="http://schemas.microsoft.com/office/drawing/2014/main" val="2429104025"/>
                  </a:ext>
                </a:extLst>
              </a:tr>
            </a:tbl>
          </a:graphicData>
        </a:graphic>
      </p:graphicFrame>
      <p:sp>
        <p:nvSpPr>
          <p:cNvPr id="14" name="Rectangle 17">
            <a:extLst>
              <a:ext uri="{FF2B5EF4-FFF2-40B4-BE49-F238E27FC236}">
                <a16:creationId xmlns:a16="http://schemas.microsoft.com/office/drawing/2014/main" id="{07EE32EA-0E19-C7EF-F31E-7FD71B9C9571}"/>
              </a:ext>
            </a:extLst>
          </p:cNvPr>
          <p:cNvSpPr>
            <a:spLocks noChangeArrowheads="1"/>
          </p:cNvSpPr>
          <p:nvPr/>
        </p:nvSpPr>
        <p:spPr bwMode="auto">
          <a:xfrm>
            <a:off x="6260153" y="3657390"/>
            <a:ext cx="5438193" cy="355600"/>
          </a:xfrm>
          <a:prstGeom prst="rect">
            <a:avLst/>
          </a:prstGeom>
          <a:noFill/>
          <a:ln w="9525">
            <a:noFill/>
            <a:miter lim="800000"/>
            <a:headEnd/>
            <a:tailEnd/>
          </a:ln>
          <a:effectLst/>
        </p:spPr>
        <p:txBody>
          <a:bodyPr anchor="ctr"/>
          <a:lstStyle/>
          <a:p>
            <a:pPr algn="ctr"/>
            <a:r>
              <a:rPr lang="es-ES" sz="1600" b="1" i="1" dirty="0">
                <a:solidFill>
                  <a:srgbClr val="C47550"/>
                </a:solidFill>
                <a:latin typeface="Segoe UI" panose="020B0502040204020203" pitchFamily="34" charset="0"/>
                <a:ea typeface="Verdana" panose="020B0604030504040204" pitchFamily="34" charset="0"/>
                <a:cs typeface="Segoe UI" panose="020B0502040204020203" pitchFamily="34" charset="0"/>
              </a:rPr>
              <a:t>A la hora de elegir un libro, qué tiene más es cuenta</a:t>
            </a:r>
          </a:p>
        </p:txBody>
      </p:sp>
      <p:graphicFrame>
        <p:nvGraphicFramePr>
          <p:cNvPr id="16" name="Object 151">
            <a:extLst>
              <a:ext uri="{FF2B5EF4-FFF2-40B4-BE49-F238E27FC236}">
                <a16:creationId xmlns:a16="http://schemas.microsoft.com/office/drawing/2014/main" id="{9D6ACBC3-5969-CDDE-92B2-A09ACC41DE7F}"/>
              </a:ext>
            </a:extLst>
          </p:cNvPr>
          <p:cNvGraphicFramePr>
            <a:graphicFrameLocks noChangeAspect="1"/>
          </p:cNvGraphicFramePr>
          <p:nvPr>
            <p:extLst>
              <p:ext uri="{D42A27DB-BD31-4B8C-83A1-F6EECF244321}">
                <p14:modId xmlns:p14="http://schemas.microsoft.com/office/powerpoint/2010/main" val="1966967182"/>
              </p:ext>
            </p:extLst>
          </p:nvPr>
        </p:nvGraphicFramePr>
        <p:xfrm>
          <a:off x="7006207" y="3756292"/>
          <a:ext cx="5019740" cy="307361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6 Tabla">
            <a:extLst>
              <a:ext uri="{FF2B5EF4-FFF2-40B4-BE49-F238E27FC236}">
                <a16:creationId xmlns:a16="http://schemas.microsoft.com/office/drawing/2014/main" id="{6283C65C-9DFF-2503-77D7-09A7F12BDB29}"/>
              </a:ext>
            </a:extLst>
          </p:cNvPr>
          <p:cNvGraphicFramePr>
            <a:graphicFrameLocks noGrp="1"/>
          </p:cNvGraphicFramePr>
          <p:nvPr>
            <p:extLst>
              <p:ext uri="{D42A27DB-BD31-4B8C-83A1-F6EECF244321}">
                <p14:modId xmlns:p14="http://schemas.microsoft.com/office/powerpoint/2010/main" val="190515520"/>
              </p:ext>
            </p:extLst>
          </p:nvPr>
        </p:nvGraphicFramePr>
        <p:xfrm>
          <a:off x="5250426" y="4294416"/>
          <a:ext cx="3273372" cy="2474053"/>
        </p:xfrm>
        <a:graphic>
          <a:graphicData uri="http://schemas.openxmlformats.org/drawingml/2006/table">
            <a:tbl>
              <a:tblPr/>
              <a:tblGrid>
                <a:gridCol w="3273372">
                  <a:extLst>
                    <a:ext uri="{9D8B030D-6E8A-4147-A177-3AD203B41FA5}">
                      <a16:colId xmlns:a16="http://schemas.microsoft.com/office/drawing/2014/main" val="20000"/>
                    </a:ext>
                  </a:extLst>
                </a:gridCol>
              </a:tblGrid>
              <a:tr h="178852">
                <a:tc>
                  <a:txBody>
                    <a:bodyPr/>
                    <a:lstStyle/>
                    <a:p>
                      <a:pPr algn="r" fontAlgn="b">
                        <a:buNone/>
                      </a:pPr>
                      <a:r>
                        <a:rPr lang="es-ES" sz="1100" b="0" i="0" u="none" strike="noStrike" kern="1200" dirty="0">
                          <a:solidFill>
                            <a:srgbClr val="000000"/>
                          </a:solidFill>
                          <a:effectLst/>
                          <a:latin typeface="Aptos Narrow" panose="020B0004020202020204" pitchFamily="34" charset="0"/>
                          <a:ea typeface="+mn-ea"/>
                          <a:cs typeface="+mn-cs"/>
                        </a:rPr>
                        <a:t>La temática</a:t>
                      </a: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r h="213629">
                <a:tc>
                  <a:txBody>
                    <a:bodyPr/>
                    <a:lstStyle/>
                    <a:p>
                      <a:pPr algn="r" fontAlgn="b">
                        <a:buNone/>
                      </a:pPr>
                      <a:r>
                        <a:rPr lang="es-ES" sz="1100" b="0" i="0" u="none" strike="noStrike" kern="1200" dirty="0">
                          <a:solidFill>
                            <a:srgbClr val="000000"/>
                          </a:solidFill>
                          <a:effectLst/>
                          <a:latin typeface="Aptos Narrow" panose="020B0004020202020204" pitchFamily="34" charset="0"/>
                          <a:ea typeface="+mn-ea"/>
                          <a:cs typeface="+mn-cs"/>
                        </a:rPr>
                        <a:t>El consejo de amigos o familiares</a:t>
                      </a:r>
                    </a:p>
                  </a:txBody>
                  <a:tcPr marL="9525" marR="9525" marT="9525" marB="0" anchor="b">
                    <a:lnL>
                      <a:noFill/>
                    </a:lnL>
                    <a:lnR>
                      <a:noFill/>
                    </a:lnR>
                    <a:lnT>
                      <a:noFill/>
                    </a:lnT>
                    <a:lnB>
                      <a:noFill/>
                    </a:lnB>
                  </a:tcPr>
                </a:tc>
                <a:extLst>
                  <a:ext uri="{0D108BD9-81ED-4DB2-BD59-A6C34878D82A}">
                    <a16:rowId xmlns:a16="http://schemas.microsoft.com/office/drawing/2014/main" val="10001"/>
                  </a:ext>
                </a:extLst>
              </a:tr>
              <a:tr h="208661">
                <a:tc>
                  <a:txBody>
                    <a:bodyPr/>
                    <a:lstStyle/>
                    <a:p>
                      <a:pPr algn="r" fontAlgn="b">
                        <a:buNone/>
                      </a:pPr>
                      <a:r>
                        <a:rPr lang="es-ES" sz="1100" b="0" i="0" u="none" strike="noStrike" kern="1200" dirty="0">
                          <a:solidFill>
                            <a:srgbClr val="000000"/>
                          </a:solidFill>
                          <a:effectLst/>
                          <a:latin typeface="Aptos Narrow" panose="020B0004020202020204" pitchFamily="34" charset="0"/>
                          <a:ea typeface="+mn-ea"/>
                          <a:cs typeface="+mn-cs"/>
                        </a:rPr>
                        <a:t>Las ilustraciones, los dibujos</a:t>
                      </a:r>
                    </a:p>
                  </a:txBody>
                  <a:tcPr marL="9525" marR="9525" marT="9525" marB="0" anchor="b">
                    <a:lnL>
                      <a:noFill/>
                    </a:lnL>
                    <a:lnR>
                      <a:noFill/>
                    </a:lnR>
                    <a:lnT>
                      <a:noFill/>
                    </a:lnT>
                    <a:lnB>
                      <a:noFill/>
                    </a:lnB>
                  </a:tcPr>
                </a:tc>
                <a:extLst>
                  <a:ext uri="{0D108BD9-81ED-4DB2-BD59-A6C34878D82A}">
                    <a16:rowId xmlns:a16="http://schemas.microsoft.com/office/drawing/2014/main" val="10002"/>
                  </a:ext>
                </a:extLst>
              </a:tr>
              <a:tr h="208661">
                <a:tc>
                  <a:txBody>
                    <a:bodyPr/>
                    <a:lstStyle/>
                    <a:p>
                      <a:pPr algn="r" fontAlgn="b">
                        <a:buNone/>
                      </a:pPr>
                      <a:r>
                        <a:rPr lang="es-ES" sz="1100" b="0" i="0" u="none" strike="noStrike" kern="1200">
                          <a:solidFill>
                            <a:srgbClr val="000000"/>
                          </a:solidFill>
                          <a:effectLst/>
                          <a:latin typeface="Aptos Narrow" panose="020B0004020202020204" pitchFamily="34" charset="0"/>
                          <a:ea typeface="+mn-ea"/>
                          <a:cs typeface="+mn-cs"/>
                        </a:rPr>
                        <a:t>La crítica y opinión de los profesionales</a:t>
                      </a:r>
                    </a:p>
                  </a:txBody>
                  <a:tcPr marL="9525" marR="9525" marT="9525" marB="0" anchor="b">
                    <a:lnL>
                      <a:noFill/>
                    </a:lnL>
                    <a:lnR>
                      <a:noFill/>
                    </a:lnR>
                    <a:lnT>
                      <a:noFill/>
                    </a:lnT>
                    <a:lnB>
                      <a:noFill/>
                    </a:lnB>
                  </a:tcPr>
                </a:tc>
                <a:extLst>
                  <a:ext uri="{0D108BD9-81ED-4DB2-BD59-A6C34878D82A}">
                    <a16:rowId xmlns:a16="http://schemas.microsoft.com/office/drawing/2014/main" val="10003"/>
                  </a:ext>
                </a:extLst>
              </a:tr>
              <a:tr h="203692">
                <a:tc>
                  <a:txBody>
                    <a:bodyPr/>
                    <a:lstStyle/>
                    <a:p>
                      <a:pPr algn="r" fontAlgn="b">
                        <a:buNone/>
                      </a:pPr>
                      <a:r>
                        <a:rPr lang="es-ES" sz="1100" b="0" i="0" u="none" strike="noStrike" kern="1200" dirty="0">
                          <a:solidFill>
                            <a:srgbClr val="000000"/>
                          </a:solidFill>
                          <a:effectLst/>
                          <a:latin typeface="Aptos Narrow" panose="020B0004020202020204" pitchFamily="34" charset="0"/>
                          <a:ea typeface="+mn-ea"/>
                          <a:cs typeface="+mn-cs"/>
                        </a:rPr>
                        <a:t>El tamaño de la letra</a:t>
                      </a:r>
                    </a:p>
                  </a:txBody>
                  <a:tcPr marL="9525" marR="9525" marT="9525" marB="0" anchor="b">
                    <a:lnL>
                      <a:noFill/>
                    </a:lnL>
                    <a:lnR>
                      <a:noFill/>
                    </a:lnR>
                    <a:lnT>
                      <a:noFill/>
                    </a:lnT>
                    <a:lnB>
                      <a:noFill/>
                    </a:lnB>
                  </a:tcPr>
                </a:tc>
                <a:extLst>
                  <a:ext uri="{0D108BD9-81ED-4DB2-BD59-A6C34878D82A}">
                    <a16:rowId xmlns:a16="http://schemas.microsoft.com/office/drawing/2014/main" val="10004"/>
                  </a:ext>
                </a:extLst>
              </a:tr>
              <a:tr h="199354">
                <a:tc>
                  <a:txBody>
                    <a:bodyPr/>
                    <a:lstStyle/>
                    <a:p>
                      <a:pPr algn="r" fontAlgn="b">
                        <a:buNone/>
                      </a:pPr>
                      <a:r>
                        <a:rPr lang="es-ES" sz="1100" b="0" i="0" u="none" strike="noStrike" kern="1200" dirty="0">
                          <a:solidFill>
                            <a:srgbClr val="000000"/>
                          </a:solidFill>
                          <a:effectLst/>
                          <a:latin typeface="Aptos Narrow" panose="020B0004020202020204" pitchFamily="34" charset="0"/>
                          <a:ea typeface="+mn-ea"/>
                          <a:cs typeface="+mn-cs"/>
                        </a:rPr>
                        <a:t>El precio</a:t>
                      </a:r>
                    </a:p>
                  </a:txBody>
                  <a:tcPr marL="9525" marR="9525" marT="9525" marB="0" anchor="b">
                    <a:lnL>
                      <a:noFill/>
                    </a:lnL>
                    <a:lnR>
                      <a:noFill/>
                    </a:lnR>
                    <a:lnT>
                      <a:noFill/>
                    </a:lnT>
                    <a:lnB>
                      <a:noFill/>
                    </a:lnB>
                  </a:tcPr>
                </a:tc>
                <a:extLst>
                  <a:ext uri="{0D108BD9-81ED-4DB2-BD59-A6C34878D82A}">
                    <a16:rowId xmlns:a16="http://schemas.microsoft.com/office/drawing/2014/main" val="10005"/>
                  </a:ext>
                </a:extLst>
              </a:tr>
              <a:tr h="199354">
                <a:tc>
                  <a:txBody>
                    <a:bodyPr/>
                    <a:lstStyle/>
                    <a:p>
                      <a:pPr algn="r" fontAlgn="b">
                        <a:buNone/>
                      </a:pPr>
                      <a:r>
                        <a:rPr lang="es-ES" sz="1100" b="0" i="0" u="none" strike="noStrike" kern="1200" dirty="0">
                          <a:solidFill>
                            <a:srgbClr val="000000"/>
                          </a:solidFill>
                          <a:effectLst/>
                          <a:latin typeface="Aptos Narrow" panose="020B0004020202020204" pitchFamily="34" charset="0"/>
                          <a:ea typeface="+mn-ea"/>
                          <a:cs typeface="+mn-cs"/>
                        </a:rPr>
                        <a:t>El Autor</a:t>
                      </a:r>
                    </a:p>
                  </a:txBody>
                  <a:tcPr marL="9525" marR="9525" marT="9525" marB="0" anchor="b">
                    <a:lnL>
                      <a:noFill/>
                    </a:lnL>
                    <a:lnR>
                      <a:noFill/>
                    </a:lnR>
                    <a:lnT>
                      <a:noFill/>
                    </a:lnT>
                    <a:lnB>
                      <a:noFill/>
                    </a:lnB>
                  </a:tcPr>
                </a:tc>
                <a:extLst>
                  <a:ext uri="{0D108BD9-81ED-4DB2-BD59-A6C34878D82A}">
                    <a16:rowId xmlns:a16="http://schemas.microsoft.com/office/drawing/2014/main" val="10006"/>
                  </a:ext>
                </a:extLst>
              </a:tr>
              <a:tr h="212370">
                <a:tc>
                  <a:txBody>
                    <a:bodyPr/>
                    <a:lstStyle/>
                    <a:p>
                      <a:pPr algn="r" fontAlgn="b">
                        <a:buNone/>
                      </a:pPr>
                      <a:r>
                        <a:rPr lang="es-ES" sz="1100" b="0" i="0" u="none" strike="noStrike" kern="1200" dirty="0">
                          <a:solidFill>
                            <a:srgbClr val="000000"/>
                          </a:solidFill>
                          <a:effectLst/>
                          <a:latin typeface="Aptos Narrow" panose="020B0004020202020204" pitchFamily="34" charset="0"/>
                          <a:ea typeface="+mn-ea"/>
                          <a:cs typeface="+mn-cs"/>
                        </a:rPr>
                        <a:t>El título</a:t>
                      </a:r>
                    </a:p>
                  </a:txBody>
                  <a:tcPr marL="9525" marR="9525" marT="9525" marB="0" anchor="b">
                    <a:lnL>
                      <a:noFill/>
                    </a:lnL>
                    <a:lnR>
                      <a:noFill/>
                    </a:lnR>
                    <a:lnT>
                      <a:noFill/>
                    </a:lnT>
                    <a:lnB>
                      <a:noFill/>
                    </a:lnB>
                  </a:tcPr>
                </a:tc>
                <a:extLst>
                  <a:ext uri="{0D108BD9-81ED-4DB2-BD59-A6C34878D82A}">
                    <a16:rowId xmlns:a16="http://schemas.microsoft.com/office/drawing/2014/main" val="10007"/>
                  </a:ext>
                </a:extLst>
              </a:tr>
              <a:tr h="212370">
                <a:tc>
                  <a:txBody>
                    <a:bodyPr/>
                    <a:lstStyle/>
                    <a:p>
                      <a:pPr algn="r" fontAlgn="b">
                        <a:buNone/>
                      </a:pPr>
                      <a:r>
                        <a:rPr lang="es-ES" sz="1100" b="0" i="0" u="none" strike="noStrike" kern="1200" dirty="0">
                          <a:solidFill>
                            <a:srgbClr val="000000"/>
                          </a:solidFill>
                          <a:effectLst/>
                          <a:latin typeface="Aptos Narrow" panose="020B0004020202020204" pitchFamily="34" charset="0"/>
                          <a:ea typeface="+mn-ea"/>
                          <a:cs typeface="+mn-cs"/>
                        </a:rPr>
                        <a:t>El formato, el tamaño de los libros</a:t>
                      </a:r>
                    </a:p>
                  </a:txBody>
                  <a:tcPr marL="9525" marR="9525" marT="9525" marB="0" anchor="b">
                    <a:lnL>
                      <a:noFill/>
                    </a:lnL>
                    <a:lnR>
                      <a:noFill/>
                    </a:lnR>
                    <a:lnT>
                      <a:noFill/>
                    </a:lnT>
                    <a:lnB>
                      <a:noFill/>
                    </a:lnB>
                  </a:tcPr>
                </a:tc>
                <a:extLst>
                  <a:ext uri="{0D108BD9-81ED-4DB2-BD59-A6C34878D82A}">
                    <a16:rowId xmlns:a16="http://schemas.microsoft.com/office/drawing/2014/main" val="1099505653"/>
                  </a:ext>
                </a:extLst>
              </a:tr>
              <a:tr h="212370">
                <a:tc>
                  <a:txBody>
                    <a:bodyPr/>
                    <a:lstStyle/>
                    <a:p>
                      <a:pPr algn="r" fontAlgn="b">
                        <a:buNone/>
                      </a:pPr>
                      <a:r>
                        <a:rPr lang="es-ES" sz="1100" b="0" i="0" u="none" strike="noStrike" kern="1200" dirty="0">
                          <a:solidFill>
                            <a:srgbClr val="000000"/>
                          </a:solidFill>
                          <a:effectLst/>
                          <a:latin typeface="Aptos Narrow" panose="020B0004020202020204" pitchFamily="34" charset="0"/>
                          <a:ea typeface="+mn-ea"/>
                          <a:cs typeface="+mn-cs"/>
                        </a:rPr>
                        <a:t>La portada</a:t>
                      </a:r>
                    </a:p>
                  </a:txBody>
                  <a:tcPr marL="9525" marR="9525" marT="9525" marB="0" anchor="b">
                    <a:lnL>
                      <a:noFill/>
                    </a:lnL>
                    <a:lnR>
                      <a:noFill/>
                    </a:lnR>
                    <a:lnT>
                      <a:noFill/>
                    </a:lnT>
                    <a:lnB>
                      <a:noFill/>
                    </a:lnB>
                  </a:tcPr>
                </a:tc>
                <a:extLst>
                  <a:ext uri="{0D108BD9-81ED-4DB2-BD59-A6C34878D82A}">
                    <a16:rowId xmlns:a16="http://schemas.microsoft.com/office/drawing/2014/main" val="2390041036"/>
                  </a:ext>
                </a:extLst>
              </a:tr>
              <a:tr h="212370">
                <a:tc>
                  <a:txBody>
                    <a:bodyPr/>
                    <a:lstStyle/>
                    <a:p>
                      <a:pPr algn="r" fontAlgn="b">
                        <a:buNone/>
                      </a:pPr>
                      <a:r>
                        <a:rPr lang="es-ES" sz="1100" b="0" i="0" u="none" strike="noStrike" kern="1200" dirty="0">
                          <a:solidFill>
                            <a:srgbClr val="000000"/>
                          </a:solidFill>
                          <a:effectLst/>
                          <a:latin typeface="Aptos Narrow" panose="020B0004020202020204" pitchFamily="34" charset="0"/>
                          <a:ea typeface="+mn-ea"/>
                          <a:cs typeface="+mn-cs"/>
                        </a:rPr>
                        <a:t>La editorial</a:t>
                      </a:r>
                    </a:p>
                  </a:txBody>
                  <a:tcPr marL="9525" marR="9525" marT="9525" marB="0" anchor="b">
                    <a:lnL>
                      <a:noFill/>
                    </a:lnL>
                    <a:lnR>
                      <a:noFill/>
                    </a:lnR>
                    <a:lnT>
                      <a:noFill/>
                    </a:lnT>
                    <a:lnB>
                      <a:noFill/>
                    </a:lnB>
                  </a:tcPr>
                </a:tc>
                <a:extLst>
                  <a:ext uri="{0D108BD9-81ED-4DB2-BD59-A6C34878D82A}">
                    <a16:rowId xmlns:a16="http://schemas.microsoft.com/office/drawing/2014/main" val="1796947563"/>
                  </a:ext>
                </a:extLst>
              </a:tr>
              <a:tr h="212370">
                <a:tc>
                  <a:txBody>
                    <a:bodyPr/>
                    <a:lstStyle/>
                    <a:p>
                      <a:pPr algn="r" fontAlgn="b">
                        <a:buNone/>
                      </a:pPr>
                      <a:r>
                        <a:rPr lang="es-ES" sz="1100" b="0" i="0" u="none" strike="noStrike" kern="1200" dirty="0">
                          <a:solidFill>
                            <a:srgbClr val="000000"/>
                          </a:solidFill>
                          <a:effectLst/>
                          <a:latin typeface="Aptos Narrow" panose="020B0004020202020204" pitchFamily="34" charset="0"/>
                          <a:ea typeface="+mn-ea"/>
                          <a:cs typeface="+mn-cs"/>
                        </a:rPr>
                        <a:t>El número de páginas</a:t>
                      </a:r>
                    </a:p>
                  </a:txBody>
                  <a:tcPr marL="9525" marR="9525" marT="9525" marB="0" anchor="b">
                    <a:lnL>
                      <a:noFill/>
                    </a:lnL>
                    <a:lnR>
                      <a:noFill/>
                    </a:lnR>
                    <a:lnT>
                      <a:noFill/>
                    </a:lnT>
                    <a:lnB>
                      <a:noFill/>
                    </a:lnB>
                  </a:tcPr>
                </a:tc>
                <a:extLst>
                  <a:ext uri="{0D108BD9-81ED-4DB2-BD59-A6C34878D82A}">
                    <a16:rowId xmlns:a16="http://schemas.microsoft.com/office/drawing/2014/main" val="2429104025"/>
                  </a:ext>
                </a:extLst>
              </a:tr>
            </a:tbl>
          </a:graphicData>
        </a:graphic>
      </p:graphicFrame>
    </p:spTree>
    <p:extLst>
      <p:ext uri="{BB962C8B-B14F-4D97-AF65-F5344CB8AC3E}">
        <p14:creationId xmlns:p14="http://schemas.microsoft.com/office/powerpoint/2010/main" val="281710054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54E13-CECF-4CAC-1118-CA5EEB384594}"/>
            </a:ext>
          </a:extLst>
        </p:cNvPr>
        <p:cNvGrpSpPr/>
        <p:nvPr/>
      </p:nvGrpSpPr>
      <p:grpSpPr>
        <a:xfrm>
          <a:off x="0" y="0"/>
          <a:ext cx="0" cy="0"/>
          <a:chOff x="0" y="0"/>
          <a:chExt cx="0" cy="0"/>
        </a:xfrm>
      </p:grpSpPr>
      <p:sp>
        <p:nvSpPr>
          <p:cNvPr id="28" name="Rectángulo 27">
            <a:extLst>
              <a:ext uri="{FF2B5EF4-FFF2-40B4-BE49-F238E27FC236}">
                <a16:creationId xmlns:a16="http://schemas.microsoft.com/office/drawing/2014/main" id="{7554DDB7-F30E-9976-B5C7-4E9AE2D2A159}"/>
              </a:ext>
            </a:extLst>
          </p:cNvPr>
          <p:cNvSpPr/>
          <p:nvPr/>
        </p:nvSpPr>
        <p:spPr>
          <a:xfrm>
            <a:off x="-1017" y="10367"/>
            <a:ext cx="12193018"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sp>
        <p:nvSpPr>
          <p:cNvPr id="2" name="Marcador de número de diapositiva 1">
            <a:extLst>
              <a:ext uri="{FF2B5EF4-FFF2-40B4-BE49-F238E27FC236}">
                <a16:creationId xmlns:a16="http://schemas.microsoft.com/office/drawing/2014/main" id="{3304D445-EEED-3A29-4654-21C0591A087E}"/>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103</a:t>
            </a:fld>
            <a:endParaRPr lang="es-ES_tradnl" dirty="0">
              <a:latin typeface="Segoe UI" panose="020B0502040204020203" pitchFamily="34" charset="0"/>
              <a:cs typeface="Segoe UI" panose="020B0502040204020203" pitchFamily="34" charset="0"/>
            </a:endParaRPr>
          </a:p>
        </p:txBody>
      </p:sp>
      <p:sp>
        <p:nvSpPr>
          <p:cNvPr id="12" name="Rectangle 5">
            <a:extLst>
              <a:ext uri="{FF2B5EF4-FFF2-40B4-BE49-F238E27FC236}">
                <a16:creationId xmlns:a16="http://schemas.microsoft.com/office/drawing/2014/main" id="{6F4FB9C9-018E-929B-8C43-614822C2C6C5}"/>
              </a:ext>
            </a:extLst>
          </p:cNvPr>
          <p:cNvSpPr>
            <a:spLocks noChangeArrowheads="1"/>
          </p:cNvSpPr>
          <p:nvPr/>
        </p:nvSpPr>
        <p:spPr bwMode="auto">
          <a:xfrm>
            <a:off x="347059" y="1785461"/>
            <a:ext cx="5580000" cy="360000"/>
          </a:xfrm>
          <a:prstGeom prst="roundRect">
            <a:avLst/>
          </a:prstGeom>
          <a:solidFill>
            <a:srgbClr val="C47550"/>
          </a:solidFill>
          <a:ln>
            <a:noFill/>
            <a:headEnd/>
            <a:tailEnd/>
          </a:ln>
        </p:spPr>
        <p:style>
          <a:lnRef idx="1">
            <a:schemeClr val="accent1"/>
          </a:lnRef>
          <a:fillRef idx="3">
            <a:schemeClr val="accent1"/>
          </a:fillRef>
          <a:effectRef idx="2">
            <a:schemeClr val="accent1"/>
          </a:effectRef>
          <a:fontRef idx="minor">
            <a:schemeClr val="lt1"/>
          </a:fontRef>
        </p:style>
        <p:txBody>
          <a:bodyPr anchor="ctr"/>
          <a:lstStyle/>
          <a:p>
            <a:pPr algn="ctr"/>
            <a:r>
              <a:rPr lang="es-ES" sz="1600" b="1" dirty="0">
                <a:solidFill>
                  <a:schemeClr val="bg1"/>
                </a:solidFill>
                <a:latin typeface="Segoe UI" panose="020B0502040204020203" pitchFamily="34" charset="0"/>
                <a:cs typeface="Segoe UI" panose="020B0502040204020203" pitchFamily="34" charset="0"/>
              </a:rPr>
              <a:t>MENORES DE 6 AÑOS</a:t>
            </a:r>
          </a:p>
        </p:txBody>
      </p:sp>
      <p:sp>
        <p:nvSpPr>
          <p:cNvPr id="15" name="Rectangle 5">
            <a:extLst>
              <a:ext uri="{FF2B5EF4-FFF2-40B4-BE49-F238E27FC236}">
                <a16:creationId xmlns:a16="http://schemas.microsoft.com/office/drawing/2014/main" id="{E4F147C3-D46F-51E1-64D6-0A5AB7C9230C}"/>
              </a:ext>
            </a:extLst>
          </p:cNvPr>
          <p:cNvSpPr>
            <a:spLocks noChangeArrowheads="1"/>
          </p:cNvSpPr>
          <p:nvPr/>
        </p:nvSpPr>
        <p:spPr bwMode="auto">
          <a:xfrm>
            <a:off x="6401867" y="1773575"/>
            <a:ext cx="5580000" cy="360000"/>
          </a:xfrm>
          <a:prstGeom prst="roundRect">
            <a:avLst/>
          </a:prstGeom>
          <a:solidFill>
            <a:srgbClr val="C47550"/>
          </a:solidFill>
          <a:ln>
            <a:noFill/>
            <a:headEnd/>
            <a:tailEnd/>
          </a:ln>
        </p:spPr>
        <p:style>
          <a:lnRef idx="1">
            <a:schemeClr val="accent1"/>
          </a:lnRef>
          <a:fillRef idx="3">
            <a:schemeClr val="accent1"/>
          </a:fillRef>
          <a:effectRef idx="2">
            <a:schemeClr val="accent1"/>
          </a:effectRef>
          <a:fontRef idx="minor">
            <a:schemeClr val="lt1"/>
          </a:fontRef>
        </p:style>
        <p:txBody>
          <a:bodyPr anchor="ctr"/>
          <a:lstStyle/>
          <a:p>
            <a:pPr algn="ctr"/>
            <a:r>
              <a:rPr lang="es-ES" sz="1600" b="1" dirty="0">
                <a:solidFill>
                  <a:schemeClr val="bg1"/>
                </a:solidFill>
                <a:latin typeface="Segoe UI" panose="020B0502040204020203" pitchFamily="34" charset="0"/>
                <a:cs typeface="Segoe UI" panose="020B0502040204020203" pitchFamily="34" charset="0"/>
              </a:rPr>
              <a:t>ENTRE LOS 6 AÑOS Y LOS 9 AÑOS</a:t>
            </a:r>
          </a:p>
        </p:txBody>
      </p:sp>
      <p:sp>
        <p:nvSpPr>
          <p:cNvPr id="33" name="Rectangle 126">
            <a:extLst>
              <a:ext uri="{FF2B5EF4-FFF2-40B4-BE49-F238E27FC236}">
                <a16:creationId xmlns:a16="http://schemas.microsoft.com/office/drawing/2014/main" id="{C61B0D65-E8BF-1BD9-F52E-CDA925E1D918}"/>
              </a:ext>
            </a:extLst>
          </p:cNvPr>
          <p:cNvSpPr>
            <a:spLocks noChangeArrowheads="1"/>
          </p:cNvSpPr>
          <p:nvPr/>
        </p:nvSpPr>
        <p:spPr bwMode="auto">
          <a:xfrm>
            <a:off x="-1018" y="310630"/>
            <a:ext cx="11981865" cy="369332"/>
          </a:xfrm>
          <a:prstGeom prst="rect">
            <a:avLst/>
          </a:prstGeom>
          <a:noFill/>
          <a:ln w="9525">
            <a:noFill/>
            <a:miter lim="800000"/>
            <a:headEnd/>
            <a:tailEnd/>
          </a:ln>
        </p:spPr>
        <p:txBody>
          <a:bodyPr wrap="square">
            <a:spAutoFit/>
          </a:bodyPr>
          <a:lstStyle/>
          <a:p>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1 de cada 2 busca información o recomendaciones sobre futuros libros para leer.</a:t>
            </a:r>
          </a:p>
        </p:txBody>
      </p:sp>
      <p:sp>
        <p:nvSpPr>
          <p:cNvPr id="11" name="Rectangle 3">
            <a:extLst>
              <a:ext uri="{FF2B5EF4-FFF2-40B4-BE49-F238E27FC236}">
                <a16:creationId xmlns:a16="http://schemas.microsoft.com/office/drawing/2014/main" id="{5B19D2CF-FDF4-E243-AC38-13984200D657}"/>
              </a:ext>
            </a:extLst>
          </p:cNvPr>
          <p:cNvSpPr>
            <a:spLocks noChangeArrowheads="1"/>
          </p:cNvSpPr>
          <p:nvPr/>
        </p:nvSpPr>
        <p:spPr bwMode="auto">
          <a:xfrm>
            <a:off x="3308" y="1334675"/>
            <a:ext cx="5763684"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menores de hasta 9 años</a:t>
            </a:r>
          </a:p>
        </p:txBody>
      </p:sp>
      <p:sp>
        <p:nvSpPr>
          <p:cNvPr id="13" name="Rectangle 3">
            <a:extLst>
              <a:ext uri="{FF2B5EF4-FFF2-40B4-BE49-F238E27FC236}">
                <a16:creationId xmlns:a16="http://schemas.microsoft.com/office/drawing/2014/main" id="{D0306F17-0041-E62D-9CDA-7BBB9FC5665F}"/>
              </a:ext>
            </a:extLst>
          </p:cNvPr>
          <p:cNvSpPr>
            <a:spLocks noChangeArrowheads="1"/>
          </p:cNvSpPr>
          <p:nvPr/>
        </p:nvSpPr>
        <p:spPr bwMode="auto">
          <a:xfrm>
            <a:off x="3307" y="1075228"/>
            <a:ext cx="3560783" cy="332764"/>
          </a:xfrm>
          <a:prstGeom prst="rect">
            <a:avLst/>
          </a:prstGeom>
        </p:spPr>
        <p:txBody>
          <a:bodyPr vert="horz" lIns="91440" tIns="45720" rIns="91440" bIns="45720" rtlCol="0" anchor="ctr">
            <a:noAutofit/>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Iniciación de la lectura en los niños</a:t>
            </a:r>
          </a:p>
        </p:txBody>
      </p:sp>
      <p:cxnSp>
        <p:nvCxnSpPr>
          <p:cNvPr id="31" name="Conector recto 30">
            <a:extLst>
              <a:ext uri="{FF2B5EF4-FFF2-40B4-BE49-F238E27FC236}">
                <a16:creationId xmlns:a16="http://schemas.microsoft.com/office/drawing/2014/main" id="{7FC51621-D2DE-F140-C82E-FF04C697F9E0}"/>
              </a:ext>
            </a:extLst>
          </p:cNvPr>
          <p:cNvCxnSpPr/>
          <p:nvPr/>
        </p:nvCxnSpPr>
        <p:spPr>
          <a:xfrm>
            <a:off x="6164413" y="1675583"/>
            <a:ext cx="0" cy="5004000"/>
          </a:xfrm>
          <a:prstGeom prst="line">
            <a:avLst/>
          </a:prstGeom>
          <a:ln>
            <a:solidFill>
              <a:srgbClr val="A5AAB4"/>
            </a:solidFill>
            <a:prstDash val="lgDash"/>
          </a:ln>
        </p:spPr>
        <p:style>
          <a:lnRef idx="1">
            <a:schemeClr val="accent1"/>
          </a:lnRef>
          <a:fillRef idx="0">
            <a:schemeClr val="accent1"/>
          </a:fillRef>
          <a:effectRef idx="0">
            <a:schemeClr val="accent1"/>
          </a:effectRef>
          <a:fontRef idx="minor">
            <a:schemeClr val="tx1"/>
          </a:fontRef>
        </p:style>
      </p:cxnSp>
      <p:sp>
        <p:nvSpPr>
          <p:cNvPr id="45" name="Rectangle 17">
            <a:extLst>
              <a:ext uri="{FF2B5EF4-FFF2-40B4-BE49-F238E27FC236}">
                <a16:creationId xmlns:a16="http://schemas.microsoft.com/office/drawing/2014/main" id="{E409454F-8C78-7902-94C7-F307126DC7C0}"/>
              </a:ext>
            </a:extLst>
          </p:cNvPr>
          <p:cNvSpPr>
            <a:spLocks noChangeArrowheads="1"/>
          </p:cNvSpPr>
          <p:nvPr/>
        </p:nvSpPr>
        <p:spPr bwMode="auto">
          <a:xfrm>
            <a:off x="1323725" y="2260321"/>
            <a:ext cx="3525514" cy="355600"/>
          </a:xfrm>
          <a:prstGeom prst="rect">
            <a:avLst/>
          </a:prstGeom>
          <a:noFill/>
          <a:ln w="9525">
            <a:noFill/>
            <a:miter lim="800000"/>
            <a:headEnd/>
            <a:tailEnd/>
          </a:ln>
          <a:effectLst/>
        </p:spPr>
        <p:txBody>
          <a:bodyPr anchor="ctr"/>
          <a:lstStyle/>
          <a:p>
            <a:pPr algn="ctr"/>
            <a:r>
              <a:rPr lang="es-ES" sz="1500" b="1" i="1" dirty="0">
                <a:solidFill>
                  <a:srgbClr val="C47550"/>
                </a:solidFill>
                <a:latin typeface="Segoe UI" panose="020B0502040204020203" pitchFamily="34" charset="0"/>
                <a:ea typeface="Verdana" panose="020B0604030504040204" pitchFamily="34" charset="0"/>
                <a:cs typeface="Segoe UI" panose="020B0502040204020203" pitchFamily="34" charset="0"/>
              </a:rPr>
              <a:t>Busca información o recomendaciones sobre nuevos libros</a:t>
            </a:r>
          </a:p>
        </p:txBody>
      </p:sp>
      <p:graphicFrame>
        <p:nvGraphicFramePr>
          <p:cNvPr id="7" name="8 Gráfico">
            <a:extLst>
              <a:ext uri="{FF2B5EF4-FFF2-40B4-BE49-F238E27FC236}">
                <a16:creationId xmlns:a16="http://schemas.microsoft.com/office/drawing/2014/main" id="{C3EA9E5A-95FC-02D3-1B7A-2CDFEF9C5126}"/>
              </a:ext>
            </a:extLst>
          </p:cNvPr>
          <p:cNvGraphicFramePr/>
          <p:nvPr>
            <p:extLst>
              <p:ext uri="{D42A27DB-BD31-4B8C-83A1-F6EECF244321}">
                <p14:modId xmlns:p14="http://schemas.microsoft.com/office/powerpoint/2010/main" val="804279340"/>
              </p:ext>
            </p:extLst>
          </p:nvPr>
        </p:nvGraphicFramePr>
        <p:xfrm>
          <a:off x="1671802" y="2430996"/>
          <a:ext cx="2425026" cy="2101135"/>
        </p:xfrm>
        <a:graphic>
          <a:graphicData uri="http://schemas.openxmlformats.org/drawingml/2006/chart">
            <c:chart xmlns:c="http://schemas.openxmlformats.org/drawingml/2006/chart" xmlns:r="http://schemas.openxmlformats.org/officeDocument/2006/relationships" r:id="rId3"/>
          </a:graphicData>
        </a:graphic>
      </p:graphicFrame>
      <p:sp>
        <p:nvSpPr>
          <p:cNvPr id="18" name="17 Rectángulo">
            <a:extLst>
              <a:ext uri="{FF2B5EF4-FFF2-40B4-BE49-F238E27FC236}">
                <a16:creationId xmlns:a16="http://schemas.microsoft.com/office/drawing/2014/main" id="{7A1C96A6-90EF-3ACE-7C24-00F5E499CEAF}"/>
              </a:ext>
            </a:extLst>
          </p:cNvPr>
          <p:cNvSpPr>
            <a:spLocks noChangeArrowheads="1"/>
          </p:cNvSpPr>
          <p:nvPr/>
        </p:nvSpPr>
        <p:spPr bwMode="auto">
          <a:xfrm>
            <a:off x="3026253" y="2949457"/>
            <a:ext cx="1137322" cy="307777"/>
          </a:xfrm>
          <a:prstGeom prst="rect">
            <a:avLst/>
          </a:prstGeom>
          <a:noFill/>
          <a:ln w="9525">
            <a:noFill/>
            <a:miter lim="800000"/>
            <a:headEnd/>
            <a:tailEnd/>
          </a:ln>
        </p:spPr>
        <p:txBody>
          <a:bodyPr wrap="square">
            <a:spAutoFit/>
          </a:bodyPr>
          <a:lstStyle/>
          <a:p>
            <a:pPr algn="ctr"/>
            <a:r>
              <a:rPr lang="es-ES" sz="1400" dirty="0">
                <a:solidFill>
                  <a:schemeClr val="tx1">
                    <a:lumMod val="75000"/>
                    <a:lumOff val="25000"/>
                  </a:schemeClr>
                </a:solidFill>
                <a:latin typeface="Segoe UI" panose="020B0502040204020203" pitchFamily="34" charset="0"/>
                <a:cs typeface="Segoe UI" panose="020B0502040204020203" pitchFamily="34" charset="0"/>
              </a:rPr>
              <a:t>Si</a:t>
            </a:r>
            <a:endParaRPr lang="es-ES" sz="11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0" name="17 Rectángulo">
            <a:extLst>
              <a:ext uri="{FF2B5EF4-FFF2-40B4-BE49-F238E27FC236}">
                <a16:creationId xmlns:a16="http://schemas.microsoft.com/office/drawing/2014/main" id="{039AA50F-1E0F-EA3F-D156-EB88B0EDC848}"/>
              </a:ext>
            </a:extLst>
          </p:cNvPr>
          <p:cNvSpPr>
            <a:spLocks noChangeArrowheads="1"/>
          </p:cNvSpPr>
          <p:nvPr/>
        </p:nvSpPr>
        <p:spPr bwMode="auto">
          <a:xfrm>
            <a:off x="1107236" y="3481563"/>
            <a:ext cx="1325131" cy="307777"/>
          </a:xfrm>
          <a:prstGeom prst="rect">
            <a:avLst/>
          </a:prstGeom>
          <a:noFill/>
          <a:ln w="9525">
            <a:noFill/>
            <a:miter lim="800000"/>
            <a:headEnd/>
            <a:tailEnd/>
          </a:ln>
        </p:spPr>
        <p:txBody>
          <a:bodyPr wrap="square">
            <a:spAutoFit/>
          </a:bodyPr>
          <a:lstStyle/>
          <a:p>
            <a:pPr algn="ctr"/>
            <a:r>
              <a:rPr lang="es-ES" sz="1400" dirty="0">
                <a:solidFill>
                  <a:schemeClr val="tx1">
                    <a:lumMod val="75000"/>
                    <a:lumOff val="25000"/>
                  </a:schemeClr>
                </a:solidFill>
                <a:latin typeface="Segoe UI" panose="020B0502040204020203" pitchFamily="34" charset="0"/>
                <a:cs typeface="Segoe UI" panose="020B0502040204020203" pitchFamily="34" charset="0"/>
              </a:rPr>
              <a:t>No</a:t>
            </a:r>
            <a:endParaRPr lang="es-ES" sz="11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7" name="CuadroTexto 26">
            <a:extLst>
              <a:ext uri="{FF2B5EF4-FFF2-40B4-BE49-F238E27FC236}">
                <a16:creationId xmlns:a16="http://schemas.microsoft.com/office/drawing/2014/main" id="{4FF03F76-DFF2-7ADD-C914-41E4EED93F94}"/>
              </a:ext>
            </a:extLst>
          </p:cNvPr>
          <p:cNvSpPr txBox="1"/>
          <p:nvPr/>
        </p:nvSpPr>
        <p:spPr>
          <a:xfrm>
            <a:off x="4868277" y="1460233"/>
            <a:ext cx="110216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leen: </a:t>
            </a:r>
            <a:r>
              <a:rPr lang="es-ES" sz="1000" dirty="0">
                <a:solidFill>
                  <a:srgbClr val="C47550"/>
                </a:solidFill>
                <a:latin typeface="Segoe UI" panose="020B0502040204020203" pitchFamily="34" charset="0"/>
                <a:ea typeface="Roboto" pitchFamily="2" charset="0"/>
                <a:cs typeface="Segoe UI" panose="020B0502040204020203" pitchFamily="34" charset="0"/>
              </a:rPr>
              <a:t>(268)</a:t>
            </a:r>
          </a:p>
        </p:txBody>
      </p:sp>
      <p:sp>
        <p:nvSpPr>
          <p:cNvPr id="29" name="CuadroTexto 28">
            <a:extLst>
              <a:ext uri="{FF2B5EF4-FFF2-40B4-BE49-F238E27FC236}">
                <a16:creationId xmlns:a16="http://schemas.microsoft.com/office/drawing/2014/main" id="{3203F884-A1D7-6582-9A8E-C1A766654FB9}"/>
              </a:ext>
            </a:extLst>
          </p:cNvPr>
          <p:cNvSpPr txBox="1"/>
          <p:nvPr/>
        </p:nvSpPr>
        <p:spPr>
          <a:xfrm>
            <a:off x="10836603" y="1488514"/>
            <a:ext cx="110216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leen: </a:t>
            </a:r>
            <a:r>
              <a:rPr lang="es-ES" sz="1000" dirty="0">
                <a:solidFill>
                  <a:srgbClr val="C47550"/>
                </a:solidFill>
                <a:latin typeface="Segoe UI" panose="020B0502040204020203" pitchFamily="34" charset="0"/>
                <a:ea typeface="Roboto" pitchFamily="2" charset="0"/>
                <a:cs typeface="Segoe UI" panose="020B0502040204020203" pitchFamily="34" charset="0"/>
              </a:rPr>
              <a:t>(182)</a:t>
            </a:r>
          </a:p>
        </p:txBody>
      </p:sp>
      <p:sp>
        <p:nvSpPr>
          <p:cNvPr id="35" name="Rectangle 17">
            <a:extLst>
              <a:ext uri="{FF2B5EF4-FFF2-40B4-BE49-F238E27FC236}">
                <a16:creationId xmlns:a16="http://schemas.microsoft.com/office/drawing/2014/main" id="{6D12BE71-52B2-B084-40C6-B52D20421CF3}"/>
              </a:ext>
            </a:extLst>
          </p:cNvPr>
          <p:cNvSpPr>
            <a:spLocks noChangeArrowheads="1"/>
          </p:cNvSpPr>
          <p:nvPr/>
        </p:nvSpPr>
        <p:spPr bwMode="auto">
          <a:xfrm>
            <a:off x="7480002" y="2253196"/>
            <a:ext cx="3525514" cy="355600"/>
          </a:xfrm>
          <a:prstGeom prst="rect">
            <a:avLst/>
          </a:prstGeom>
          <a:noFill/>
          <a:ln w="9525">
            <a:noFill/>
            <a:miter lim="800000"/>
            <a:headEnd/>
            <a:tailEnd/>
          </a:ln>
          <a:effectLst/>
        </p:spPr>
        <p:txBody>
          <a:bodyPr anchor="ctr"/>
          <a:lstStyle/>
          <a:p>
            <a:pPr algn="ctr"/>
            <a:r>
              <a:rPr lang="es-ES" sz="1500" b="1" i="1" dirty="0">
                <a:solidFill>
                  <a:srgbClr val="C47550"/>
                </a:solidFill>
                <a:latin typeface="Segoe UI" panose="020B0502040204020203" pitchFamily="34" charset="0"/>
                <a:ea typeface="Verdana" panose="020B0604030504040204" pitchFamily="34" charset="0"/>
                <a:cs typeface="Segoe UI" panose="020B0502040204020203" pitchFamily="34" charset="0"/>
              </a:rPr>
              <a:t>Busca información o recomendaciones sobre nuevos libros</a:t>
            </a:r>
          </a:p>
        </p:txBody>
      </p:sp>
      <p:graphicFrame>
        <p:nvGraphicFramePr>
          <p:cNvPr id="36" name="8 Gráfico">
            <a:extLst>
              <a:ext uri="{FF2B5EF4-FFF2-40B4-BE49-F238E27FC236}">
                <a16:creationId xmlns:a16="http://schemas.microsoft.com/office/drawing/2014/main" id="{EF7B6FBF-E43B-5072-6329-8CDEA0D0B573}"/>
              </a:ext>
            </a:extLst>
          </p:cNvPr>
          <p:cNvGraphicFramePr/>
          <p:nvPr>
            <p:extLst>
              <p:ext uri="{D42A27DB-BD31-4B8C-83A1-F6EECF244321}">
                <p14:modId xmlns:p14="http://schemas.microsoft.com/office/powerpoint/2010/main" val="1815177118"/>
              </p:ext>
            </p:extLst>
          </p:nvPr>
        </p:nvGraphicFramePr>
        <p:xfrm>
          <a:off x="8028425" y="2521965"/>
          <a:ext cx="2425026" cy="2101135"/>
        </p:xfrm>
        <a:graphic>
          <a:graphicData uri="http://schemas.openxmlformats.org/drawingml/2006/chart">
            <c:chart xmlns:c="http://schemas.openxmlformats.org/drawingml/2006/chart" xmlns:r="http://schemas.openxmlformats.org/officeDocument/2006/relationships" r:id="rId4"/>
          </a:graphicData>
        </a:graphic>
      </p:graphicFrame>
      <p:sp>
        <p:nvSpPr>
          <p:cNvPr id="37" name="17 Rectángulo">
            <a:extLst>
              <a:ext uri="{FF2B5EF4-FFF2-40B4-BE49-F238E27FC236}">
                <a16:creationId xmlns:a16="http://schemas.microsoft.com/office/drawing/2014/main" id="{560E7A71-FEBA-03EB-A751-86E8B5574B7C}"/>
              </a:ext>
            </a:extLst>
          </p:cNvPr>
          <p:cNvSpPr>
            <a:spLocks noChangeArrowheads="1"/>
          </p:cNvSpPr>
          <p:nvPr/>
        </p:nvSpPr>
        <p:spPr bwMode="auto">
          <a:xfrm>
            <a:off x="9382876" y="3040426"/>
            <a:ext cx="1137322" cy="307777"/>
          </a:xfrm>
          <a:prstGeom prst="rect">
            <a:avLst/>
          </a:prstGeom>
          <a:noFill/>
          <a:ln w="9525">
            <a:noFill/>
            <a:miter lim="800000"/>
            <a:headEnd/>
            <a:tailEnd/>
          </a:ln>
        </p:spPr>
        <p:txBody>
          <a:bodyPr wrap="square">
            <a:spAutoFit/>
          </a:bodyPr>
          <a:lstStyle/>
          <a:p>
            <a:pPr algn="ctr"/>
            <a:r>
              <a:rPr lang="es-ES" sz="1400" dirty="0">
                <a:solidFill>
                  <a:schemeClr val="tx1">
                    <a:lumMod val="75000"/>
                    <a:lumOff val="25000"/>
                  </a:schemeClr>
                </a:solidFill>
                <a:latin typeface="Segoe UI" panose="020B0502040204020203" pitchFamily="34" charset="0"/>
                <a:cs typeface="Segoe UI" panose="020B0502040204020203" pitchFamily="34" charset="0"/>
              </a:rPr>
              <a:t>Si</a:t>
            </a:r>
            <a:endParaRPr lang="es-ES" sz="1100" dirty="0">
              <a:solidFill>
                <a:schemeClr val="tx1">
                  <a:lumMod val="75000"/>
                  <a:lumOff val="25000"/>
                </a:schemeClr>
              </a:solidFill>
              <a:latin typeface="Segoe UI" panose="020B0502040204020203" pitchFamily="34" charset="0"/>
              <a:cs typeface="Segoe UI" panose="020B0502040204020203" pitchFamily="34" charset="0"/>
            </a:endParaRPr>
          </a:p>
        </p:txBody>
      </p:sp>
      <p:graphicFrame>
        <p:nvGraphicFramePr>
          <p:cNvPr id="38" name="20 Gráfico">
            <a:extLst>
              <a:ext uri="{FF2B5EF4-FFF2-40B4-BE49-F238E27FC236}">
                <a16:creationId xmlns:a16="http://schemas.microsoft.com/office/drawing/2014/main" id="{05B2C1A7-D6D9-33CB-0864-00028775625E}"/>
              </a:ext>
            </a:extLst>
          </p:cNvPr>
          <p:cNvGraphicFramePr/>
          <p:nvPr>
            <p:extLst>
              <p:ext uri="{D42A27DB-BD31-4B8C-83A1-F6EECF244321}">
                <p14:modId xmlns:p14="http://schemas.microsoft.com/office/powerpoint/2010/main" val="1931744355"/>
              </p:ext>
            </p:extLst>
          </p:nvPr>
        </p:nvGraphicFramePr>
        <p:xfrm>
          <a:off x="3701129" y="4718141"/>
          <a:ext cx="3453815" cy="21011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5 Tabla">
            <a:extLst>
              <a:ext uri="{FF2B5EF4-FFF2-40B4-BE49-F238E27FC236}">
                <a16:creationId xmlns:a16="http://schemas.microsoft.com/office/drawing/2014/main" id="{476BB04B-FD86-707D-DB99-E5076E2BB8E7}"/>
              </a:ext>
            </a:extLst>
          </p:cNvPr>
          <p:cNvGraphicFramePr>
            <a:graphicFrameLocks noGrp="1"/>
          </p:cNvGraphicFramePr>
          <p:nvPr>
            <p:extLst>
              <p:ext uri="{D42A27DB-BD31-4B8C-83A1-F6EECF244321}">
                <p14:modId xmlns:p14="http://schemas.microsoft.com/office/powerpoint/2010/main" val="1091759848"/>
              </p:ext>
            </p:extLst>
          </p:nvPr>
        </p:nvGraphicFramePr>
        <p:xfrm>
          <a:off x="-217292" y="4736080"/>
          <a:ext cx="4164674" cy="1970310"/>
        </p:xfrm>
        <a:graphic>
          <a:graphicData uri="http://schemas.openxmlformats.org/drawingml/2006/table">
            <a:tbl>
              <a:tblPr/>
              <a:tblGrid>
                <a:gridCol w="4164674">
                  <a:extLst>
                    <a:ext uri="{9D8B030D-6E8A-4147-A177-3AD203B41FA5}">
                      <a16:colId xmlns:a16="http://schemas.microsoft.com/office/drawing/2014/main" val="20000"/>
                    </a:ext>
                  </a:extLst>
                </a:gridCol>
              </a:tblGrid>
              <a:tr h="197031">
                <a:tc>
                  <a:txBody>
                    <a:bodyPr/>
                    <a:lstStyle/>
                    <a:p>
                      <a:pPr algn="r" fontAlgn="b">
                        <a:buNone/>
                      </a:pPr>
                      <a:r>
                        <a:rPr lang="es-ES" sz="1050" b="1" i="0" u="none" strike="noStrike" dirty="0">
                          <a:solidFill>
                            <a:srgbClr val="000000"/>
                          </a:solidFill>
                          <a:effectLst/>
                          <a:latin typeface="Aptos Narrow" panose="020B0004020202020204" pitchFamily="34" charset="0"/>
                        </a:rPr>
                        <a:t>Recomendaciones </a:t>
                      </a:r>
                      <a:r>
                        <a:rPr lang="es-ES" sz="800" b="0" i="0" u="none" strike="noStrike" dirty="0">
                          <a:solidFill>
                            <a:srgbClr val="000000"/>
                          </a:solidFill>
                          <a:effectLst/>
                          <a:latin typeface="Aptos Narrow" panose="020B0004020202020204" pitchFamily="34" charset="0"/>
                        </a:rPr>
                        <a:t>de amigos, familiares compañeros de trabajo / estudios, etc.</a:t>
                      </a:r>
                      <a:endParaRPr lang="es-ES" sz="1050" b="0" i="0" u="none" strike="noStrike" dirty="0">
                        <a:solidFill>
                          <a:srgbClr val="000000"/>
                        </a:solidFill>
                        <a:effectLst/>
                        <a:latin typeface="Aptos Narrow" panose="020B0004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0000"/>
                  </a:ext>
                </a:extLst>
              </a:tr>
              <a:tr h="197031">
                <a:tc>
                  <a:txBody>
                    <a:bodyPr/>
                    <a:lstStyle/>
                    <a:p>
                      <a:pPr algn="r" fontAlgn="b">
                        <a:buNone/>
                      </a:pPr>
                      <a:r>
                        <a:rPr lang="es-ES" sz="1050" b="1" i="0" u="none" strike="noStrike" dirty="0">
                          <a:solidFill>
                            <a:srgbClr val="000000"/>
                          </a:solidFill>
                          <a:effectLst/>
                          <a:latin typeface="Aptos Narrow" panose="020B0004020202020204" pitchFamily="34" charset="0"/>
                        </a:rPr>
                        <a:t>Redes sociales </a:t>
                      </a:r>
                      <a:r>
                        <a:rPr lang="es-ES" sz="800" b="0" i="0" u="none" strike="noStrike" dirty="0">
                          <a:solidFill>
                            <a:srgbClr val="000000"/>
                          </a:solidFill>
                          <a:effectLst/>
                          <a:latin typeface="Aptos Narrow" panose="020B0004020202020204" pitchFamily="34" charset="0"/>
                        </a:rPr>
                        <a:t>(FB, </a:t>
                      </a:r>
                      <a:r>
                        <a:rPr lang="es-ES" sz="800" b="0" i="0" u="none" strike="noStrike" dirty="0" err="1">
                          <a:solidFill>
                            <a:srgbClr val="000000"/>
                          </a:solidFill>
                          <a:effectLst/>
                          <a:latin typeface="Aptos Narrow" panose="020B0004020202020204" pitchFamily="34" charset="0"/>
                        </a:rPr>
                        <a:t>Youtube</a:t>
                      </a:r>
                      <a:r>
                        <a:rPr lang="es-ES" sz="800" b="0" i="0" u="none" strike="noStrike" dirty="0">
                          <a:solidFill>
                            <a:srgbClr val="000000"/>
                          </a:solidFill>
                          <a:effectLst/>
                          <a:latin typeface="Aptos Narrow" panose="020B0004020202020204" pitchFamily="34" charset="0"/>
                        </a:rPr>
                        <a:t>, TikTok…), foros online, blogs, etc.</a:t>
                      </a:r>
                      <a:endParaRPr lang="es-ES" sz="1050" b="0" i="0" u="none" strike="noStrike" dirty="0">
                        <a:solidFill>
                          <a:srgbClr val="000000"/>
                        </a:solidFill>
                        <a:effectLst/>
                        <a:latin typeface="Aptos Narrow" panose="020B0004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975851982"/>
                  </a:ext>
                </a:extLst>
              </a:tr>
              <a:tr h="197031">
                <a:tc>
                  <a:txBody>
                    <a:bodyPr/>
                    <a:lstStyle/>
                    <a:p>
                      <a:pPr algn="r" fontAlgn="b">
                        <a:buNone/>
                      </a:pPr>
                      <a:r>
                        <a:rPr lang="es-ES" sz="1050" b="1" i="0" u="none" strike="noStrike" dirty="0">
                          <a:solidFill>
                            <a:srgbClr val="000000"/>
                          </a:solidFill>
                          <a:effectLst/>
                          <a:latin typeface="Aptos Narrow" panose="020B0004020202020204" pitchFamily="34" charset="0"/>
                        </a:rPr>
                        <a:t>Páginas web especializadas en literatura</a:t>
                      </a:r>
                    </a:p>
                  </a:txBody>
                  <a:tcPr marL="9525" marR="9525" marT="9525" marB="0" anchor="ctr">
                    <a:lnL>
                      <a:noFill/>
                    </a:lnL>
                    <a:lnR>
                      <a:noFill/>
                    </a:lnR>
                    <a:lnT>
                      <a:noFill/>
                    </a:lnT>
                    <a:lnB>
                      <a:noFill/>
                    </a:lnB>
                  </a:tcPr>
                </a:tc>
                <a:extLst>
                  <a:ext uri="{0D108BD9-81ED-4DB2-BD59-A6C34878D82A}">
                    <a16:rowId xmlns:a16="http://schemas.microsoft.com/office/drawing/2014/main" val="2963830085"/>
                  </a:ext>
                </a:extLst>
              </a:tr>
              <a:tr h="197031">
                <a:tc>
                  <a:txBody>
                    <a:bodyPr/>
                    <a:lstStyle/>
                    <a:p>
                      <a:pPr algn="r" fontAlgn="b">
                        <a:buNone/>
                      </a:pPr>
                      <a:r>
                        <a:rPr lang="es-ES" sz="1050" b="1" i="0" u="none" strike="noStrike" dirty="0">
                          <a:solidFill>
                            <a:srgbClr val="000000"/>
                          </a:solidFill>
                          <a:effectLst/>
                          <a:latin typeface="Aptos Narrow" panose="020B0004020202020204" pitchFamily="34" charset="0"/>
                        </a:rPr>
                        <a:t>Reseñas de libros / información sobre libros en periódicos impresos</a:t>
                      </a:r>
                    </a:p>
                  </a:txBody>
                  <a:tcPr marL="9525" marR="9525" marT="9525" marB="0" anchor="ctr">
                    <a:lnL>
                      <a:noFill/>
                    </a:lnL>
                    <a:lnR>
                      <a:noFill/>
                    </a:lnR>
                    <a:lnT>
                      <a:noFill/>
                    </a:lnT>
                    <a:lnB>
                      <a:noFill/>
                    </a:lnB>
                  </a:tcPr>
                </a:tc>
                <a:extLst>
                  <a:ext uri="{0D108BD9-81ED-4DB2-BD59-A6C34878D82A}">
                    <a16:rowId xmlns:a16="http://schemas.microsoft.com/office/drawing/2014/main" val="10001"/>
                  </a:ext>
                </a:extLst>
              </a:tr>
              <a:tr h="197031">
                <a:tc>
                  <a:txBody>
                    <a:bodyPr/>
                    <a:lstStyle/>
                    <a:p>
                      <a:pPr algn="r" fontAlgn="b">
                        <a:buNone/>
                      </a:pPr>
                      <a:r>
                        <a:rPr lang="es-ES" sz="1050" b="1" i="0" u="none" strike="noStrike" dirty="0">
                          <a:solidFill>
                            <a:srgbClr val="000000"/>
                          </a:solidFill>
                          <a:effectLst/>
                          <a:latin typeface="Aptos Narrow" panose="020B0004020202020204" pitchFamily="34" charset="0"/>
                        </a:rPr>
                        <a:t>Pregunta al librero</a:t>
                      </a:r>
                    </a:p>
                  </a:txBody>
                  <a:tcPr marL="9525" marR="9525" marT="9525" marB="0" anchor="ctr">
                    <a:lnL>
                      <a:noFill/>
                    </a:lnL>
                    <a:lnR>
                      <a:noFill/>
                    </a:lnR>
                    <a:lnT>
                      <a:noFill/>
                    </a:lnT>
                    <a:lnB>
                      <a:noFill/>
                    </a:lnB>
                  </a:tcPr>
                </a:tc>
                <a:extLst>
                  <a:ext uri="{0D108BD9-81ED-4DB2-BD59-A6C34878D82A}">
                    <a16:rowId xmlns:a16="http://schemas.microsoft.com/office/drawing/2014/main" val="10002"/>
                  </a:ext>
                </a:extLst>
              </a:tr>
              <a:tr h="197031">
                <a:tc>
                  <a:txBody>
                    <a:bodyPr/>
                    <a:lstStyle/>
                    <a:p>
                      <a:pPr algn="r" fontAlgn="b">
                        <a:buNone/>
                      </a:pPr>
                      <a:r>
                        <a:rPr lang="es-ES" sz="1050" b="1" i="0" u="none" strike="noStrike" dirty="0">
                          <a:solidFill>
                            <a:srgbClr val="000000"/>
                          </a:solidFill>
                          <a:effectLst/>
                          <a:latin typeface="Aptos Narrow" panose="020B0004020202020204" pitchFamily="34" charset="0"/>
                        </a:rPr>
                        <a:t>Reseñas de libros / información sobre libros en periódicos online</a:t>
                      </a:r>
                    </a:p>
                  </a:txBody>
                  <a:tcPr marL="9525" marR="9525" marT="9525" marB="0" anchor="ctr">
                    <a:lnL>
                      <a:noFill/>
                    </a:lnL>
                    <a:lnR>
                      <a:noFill/>
                    </a:lnR>
                    <a:lnT>
                      <a:noFill/>
                    </a:lnT>
                    <a:lnB>
                      <a:noFill/>
                    </a:lnB>
                  </a:tcPr>
                </a:tc>
                <a:extLst>
                  <a:ext uri="{0D108BD9-81ED-4DB2-BD59-A6C34878D82A}">
                    <a16:rowId xmlns:a16="http://schemas.microsoft.com/office/drawing/2014/main" val="10003"/>
                  </a:ext>
                </a:extLst>
              </a:tr>
              <a:tr h="197031">
                <a:tc>
                  <a:txBody>
                    <a:bodyPr/>
                    <a:lstStyle/>
                    <a:p>
                      <a:pPr algn="r" fontAlgn="b">
                        <a:buNone/>
                      </a:pPr>
                      <a:r>
                        <a:rPr lang="es-ES" sz="1050" b="1" i="0" u="none" strike="noStrike" dirty="0">
                          <a:solidFill>
                            <a:srgbClr val="000000"/>
                          </a:solidFill>
                          <a:effectLst/>
                          <a:latin typeface="Aptos Narrow" panose="020B0004020202020204" pitchFamily="34" charset="0"/>
                        </a:rPr>
                        <a:t>Pregunta / habla con los niños</a:t>
                      </a:r>
                    </a:p>
                  </a:txBody>
                  <a:tcPr marL="9525" marR="9525" marT="9525" marB="0" anchor="ctr">
                    <a:lnL>
                      <a:noFill/>
                    </a:lnL>
                    <a:lnR>
                      <a:noFill/>
                    </a:lnR>
                    <a:lnT>
                      <a:noFill/>
                    </a:lnT>
                    <a:lnB>
                      <a:noFill/>
                    </a:lnB>
                  </a:tcPr>
                </a:tc>
                <a:extLst>
                  <a:ext uri="{0D108BD9-81ED-4DB2-BD59-A6C34878D82A}">
                    <a16:rowId xmlns:a16="http://schemas.microsoft.com/office/drawing/2014/main" val="10004"/>
                  </a:ext>
                </a:extLst>
              </a:tr>
              <a:tr h="197031">
                <a:tc>
                  <a:txBody>
                    <a:bodyPr/>
                    <a:lstStyle/>
                    <a:p>
                      <a:pPr algn="r" fontAlgn="b">
                        <a:buNone/>
                      </a:pPr>
                      <a:r>
                        <a:rPr lang="es-ES" sz="1050" b="1" i="0" u="none" strike="noStrike" dirty="0">
                          <a:solidFill>
                            <a:srgbClr val="000000"/>
                          </a:solidFill>
                          <a:effectLst/>
                          <a:latin typeface="Aptos Narrow" panose="020B0004020202020204" pitchFamily="34" charset="0"/>
                        </a:rPr>
                        <a:t>Programas de radio</a:t>
                      </a:r>
                    </a:p>
                  </a:txBody>
                  <a:tcPr marL="9525" marR="9525" marT="9525" marB="0" anchor="ctr">
                    <a:lnL>
                      <a:noFill/>
                    </a:lnL>
                    <a:lnR>
                      <a:noFill/>
                    </a:lnR>
                    <a:lnT>
                      <a:noFill/>
                    </a:lnT>
                    <a:lnB>
                      <a:noFill/>
                    </a:lnB>
                  </a:tcPr>
                </a:tc>
                <a:extLst>
                  <a:ext uri="{0D108BD9-81ED-4DB2-BD59-A6C34878D82A}">
                    <a16:rowId xmlns:a16="http://schemas.microsoft.com/office/drawing/2014/main" val="10005"/>
                  </a:ext>
                </a:extLst>
              </a:tr>
              <a:tr h="197031">
                <a:tc>
                  <a:txBody>
                    <a:bodyPr/>
                    <a:lstStyle/>
                    <a:p>
                      <a:pPr algn="r" fontAlgn="b">
                        <a:buNone/>
                      </a:pPr>
                      <a:r>
                        <a:rPr lang="es-ES" sz="1050" b="1" i="0" u="none" strike="noStrike" dirty="0">
                          <a:solidFill>
                            <a:srgbClr val="000000"/>
                          </a:solidFill>
                          <a:effectLst/>
                          <a:latin typeface="Aptos Narrow" panose="020B0004020202020204" pitchFamily="34" charset="0"/>
                        </a:rPr>
                        <a:t>Programas de TV</a:t>
                      </a:r>
                    </a:p>
                  </a:txBody>
                  <a:tcPr marL="9525" marR="9525" marT="9525" marB="0" anchor="ctr">
                    <a:lnL>
                      <a:noFill/>
                    </a:lnL>
                    <a:lnR>
                      <a:noFill/>
                    </a:lnR>
                    <a:lnT>
                      <a:noFill/>
                    </a:lnT>
                    <a:lnB>
                      <a:noFill/>
                    </a:lnB>
                  </a:tcPr>
                </a:tc>
                <a:extLst>
                  <a:ext uri="{0D108BD9-81ED-4DB2-BD59-A6C34878D82A}">
                    <a16:rowId xmlns:a16="http://schemas.microsoft.com/office/drawing/2014/main" val="10006"/>
                  </a:ext>
                </a:extLst>
              </a:tr>
              <a:tr h="197031">
                <a:tc>
                  <a:txBody>
                    <a:bodyPr/>
                    <a:lstStyle/>
                    <a:p>
                      <a:pPr algn="r" fontAlgn="b">
                        <a:buNone/>
                      </a:pPr>
                      <a:r>
                        <a:rPr lang="es-ES" sz="1050" b="1" i="0" u="none" strike="noStrike" dirty="0">
                          <a:solidFill>
                            <a:srgbClr val="000000"/>
                          </a:solidFill>
                          <a:effectLst/>
                          <a:latin typeface="Aptos Narrow" panose="020B0004020202020204" pitchFamily="34" charset="0"/>
                        </a:rPr>
                        <a:t>Revistas impresas sobre literatura</a:t>
                      </a:r>
                    </a:p>
                  </a:txBody>
                  <a:tcPr marL="9525" marR="9525" marT="9525" marB="0" anchor="ctr">
                    <a:lnL>
                      <a:noFill/>
                    </a:lnL>
                    <a:lnR>
                      <a:noFill/>
                    </a:lnR>
                    <a:lnT>
                      <a:noFill/>
                    </a:lnT>
                    <a:lnB>
                      <a:noFill/>
                    </a:lnB>
                  </a:tcPr>
                </a:tc>
                <a:extLst>
                  <a:ext uri="{0D108BD9-81ED-4DB2-BD59-A6C34878D82A}">
                    <a16:rowId xmlns:a16="http://schemas.microsoft.com/office/drawing/2014/main" val="10007"/>
                  </a:ext>
                </a:extLst>
              </a:tr>
            </a:tbl>
          </a:graphicData>
        </a:graphic>
      </p:graphicFrame>
      <p:sp>
        <p:nvSpPr>
          <p:cNvPr id="43" name="17 Rectángulo">
            <a:extLst>
              <a:ext uri="{FF2B5EF4-FFF2-40B4-BE49-F238E27FC236}">
                <a16:creationId xmlns:a16="http://schemas.microsoft.com/office/drawing/2014/main" id="{980B6D7E-43DE-1E14-E9C3-161BAAF9F1E0}"/>
              </a:ext>
            </a:extLst>
          </p:cNvPr>
          <p:cNvSpPr>
            <a:spLocks noChangeArrowheads="1"/>
          </p:cNvSpPr>
          <p:nvPr/>
        </p:nvSpPr>
        <p:spPr bwMode="auto">
          <a:xfrm>
            <a:off x="7299112" y="3542483"/>
            <a:ext cx="1325131" cy="307777"/>
          </a:xfrm>
          <a:prstGeom prst="rect">
            <a:avLst/>
          </a:prstGeom>
          <a:noFill/>
          <a:ln w="9525">
            <a:noFill/>
            <a:miter lim="800000"/>
            <a:headEnd/>
            <a:tailEnd/>
          </a:ln>
        </p:spPr>
        <p:txBody>
          <a:bodyPr wrap="square">
            <a:spAutoFit/>
          </a:bodyPr>
          <a:lstStyle/>
          <a:p>
            <a:pPr algn="ctr"/>
            <a:r>
              <a:rPr lang="es-ES" sz="1400" dirty="0">
                <a:solidFill>
                  <a:schemeClr val="tx1">
                    <a:lumMod val="75000"/>
                    <a:lumOff val="25000"/>
                  </a:schemeClr>
                </a:solidFill>
                <a:latin typeface="Segoe UI" panose="020B0502040204020203" pitchFamily="34" charset="0"/>
                <a:cs typeface="Segoe UI" panose="020B0502040204020203" pitchFamily="34" charset="0"/>
              </a:rPr>
              <a:t>No</a:t>
            </a:r>
            <a:endParaRPr lang="es-ES" sz="11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49" name="12 Forma libre">
            <a:extLst>
              <a:ext uri="{FF2B5EF4-FFF2-40B4-BE49-F238E27FC236}">
                <a16:creationId xmlns:a16="http://schemas.microsoft.com/office/drawing/2014/main" id="{72447F53-0C10-DCE4-7512-7755DB6BC663}"/>
              </a:ext>
            </a:extLst>
          </p:cNvPr>
          <p:cNvSpPr/>
          <p:nvPr/>
        </p:nvSpPr>
        <p:spPr bwMode="auto">
          <a:xfrm rot="5400000" flipV="1">
            <a:off x="3970454" y="3710124"/>
            <a:ext cx="1396395" cy="551520"/>
          </a:xfrm>
          <a:custGeom>
            <a:avLst/>
            <a:gdLst>
              <a:gd name="connsiteX0" fmla="*/ 1793 w 916193"/>
              <a:gd name="connsiteY0" fmla="*/ 0 h 2587214"/>
              <a:gd name="connsiteX1" fmla="*/ 152400 w 916193"/>
              <a:gd name="connsiteY1" fmla="*/ 2162287 h 2587214"/>
              <a:gd name="connsiteX2" fmla="*/ 916193 w 916193"/>
              <a:gd name="connsiteY2" fmla="*/ 2549562 h 2587214"/>
            </a:gdLst>
            <a:ahLst/>
            <a:cxnLst>
              <a:cxn ang="0">
                <a:pos x="connsiteX0" y="connsiteY0"/>
              </a:cxn>
              <a:cxn ang="0">
                <a:pos x="connsiteX1" y="connsiteY1"/>
              </a:cxn>
              <a:cxn ang="0">
                <a:pos x="connsiteX2" y="connsiteY2"/>
              </a:cxn>
            </a:cxnLst>
            <a:rect l="l" t="t" r="r" b="b"/>
            <a:pathLst>
              <a:path w="916193" h="2587214">
                <a:moveTo>
                  <a:pt x="1793" y="0"/>
                </a:moveTo>
                <a:cubicBezTo>
                  <a:pt x="896" y="868680"/>
                  <a:pt x="0" y="1737360"/>
                  <a:pt x="152400" y="2162287"/>
                </a:cubicBezTo>
                <a:cubicBezTo>
                  <a:pt x="304800" y="2587214"/>
                  <a:pt x="610496" y="2568388"/>
                  <a:pt x="916193" y="2549562"/>
                </a:cubicBezTo>
              </a:path>
            </a:pathLst>
          </a:custGeom>
          <a:noFill/>
          <a:ln w="19050" cap="flat" cmpd="sng" algn="ctr">
            <a:solidFill>
              <a:schemeClr val="bg1">
                <a:lumMod val="50000"/>
              </a:schemeClr>
            </a:solidFill>
            <a:prstDash val="dash"/>
            <a:round/>
            <a:headEnd type="none" w="med" len="med"/>
            <a:tailEnd type="triangle" w="med" len="med"/>
          </a:ln>
          <a:effectLst/>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s-ES" sz="1400" b="1" dirty="0">
              <a:latin typeface="Segoe UI" panose="020B0502040204020203" pitchFamily="34" charset="0"/>
              <a:cs typeface="Segoe UI" panose="020B0502040204020203" pitchFamily="34" charset="0"/>
            </a:endParaRPr>
          </a:p>
        </p:txBody>
      </p:sp>
      <p:sp>
        <p:nvSpPr>
          <p:cNvPr id="50" name="Elipse 49">
            <a:extLst>
              <a:ext uri="{FF2B5EF4-FFF2-40B4-BE49-F238E27FC236}">
                <a16:creationId xmlns:a16="http://schemas.microsoft.com/office/drawing/2014/main" id="{B14E02A1-2606-8B6F-1CB6-311C76F970AF}"/>
              </a:ext>
            </a:extLst>
          </p:cNvPr>
          <p:cNvSpPr/>
          <p:nvPr/>
        </p:nvSpPr>
        <p:spPr>
          <a:xfrm>
            <a:off x="2766315" y="2990265"/>
            <a:ext cx="1607871" cy="674557"/>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Segoe UI" panose="020B0502040204020203" pitchFamily="34" charset="0"/>
              <a:cs typeface="Segoe UI" panose="020B0502040204020203" pitchFamily="34" charset="0"/>
            </a:endParaRPr>
          </a:p>
        </p:txBody>
      </p:sp>
      <p:sp>
        <p:nvSpPr>
          <p:cNvPr id="51" name="12 Forma libre">
            <a:extLst>
              <a:ext uri="{FF2B5EF4-FFF2-40B4-BE49-F238E27FC236}">
                <a16:creationId xmlns:a16="http://schemas.microsoft.com/office/drawing/2014/main" id="{1D462850-ED13-7197-A233-C97BB6BD0F25}"/>
              </a:ext>
            </a:extLst>
          </p:cNvPr>
          <p:cNvSpPr/>
          <p:nvPr/>
        </p:nvSpPr>
        <p:spPr bwMode="auto">
          <a:xfrm rot="5400000" flipV="1">
            <a:off x="10369886" y="3762123"/>
            <a:ext cx="1396395" cy="551520"/>
          </a:xfrm>
          <a:custGeom>
            <a:avLst/>
            <a:gdLst>
              <a:gd name="connsiteX0" fmla="*/ 1793 w 916193"/>
              <a:gd name="connsiteY0" fmla="*/ 0 h 2587214"/>
              <a:gd name="connsiteX1" fmla="*/ 152400 w 916193"/>
              <a:gd name="connsiteY1" fmla="*/ 2162287 h 2587214"/>
              <a:gd name="connsiteX2" fmla="*/ 916193 w 916193"/>
              <a:gd name="connsiteY2" fmla="*/ 2549562 h 2587214"/>
            </a:gdLst>
            <a:ahLst/>
            <a:cxnLst>
              <a:cxn ang="0">
                <a:pos x="connsiteX0" y="connsiteY0"/>
              </a:cxn>
              <a:cxn ang="0">
                <a:pos x="connsiteX1" y="connsiteY1"/>
              </a:cxn>
              <a:cxn ang="0">
                <a:pos x="connsiteX2" y="connsiteY2"/>
              </a:cxn>
            </a:cxnLst>
            <a:rect l="l" t="t" r="r" b="b"/>
            <a:pathLst>
              <a:path w="916193" h="2587214">
                <a:moveTo>
                  <a:pt x="1793" y="0"/>
                </a:moveTo>
                <a:cubicBezTo>
                  <a:pt x="896" y="868680"/>
                  <a:pt x="0" y="1737360"/>
                  <a:pt x="152400" y="2162287"/>
                </a:cubicBezTo>
                <a:cubicBezTo>
                  <a:pt x="304800" y="2587214"/>
                  <a:pt x="610496" y="2568388"/>
                  <a:pt x="916193" y="2549562"/>
                </a:cubicBezTo>
              </a:path>
            </a:pathLst>
          </a:custGeom>
          <a:noFill/>
          <a:ln w="19050" cap="flat" cmpd="sng" algn="ctr">
            <a:solidFill>
              <a:schemeClr val="bg1">
                <a:lumMod val="50000"/>
              </a:schemeClr>
            </a:solidFill>
            <a:prstDash val="dash"/>
            <a:round/>
            <a:headEnd type="none" w="med" len="med"/>
            <a:tailEnd type="triangle" w="med" len="med"/>
          </a:ln>
          <a:effectLst/>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s-ES" sz="1400" b="1" dirty="0">
              <a:latin typeface="Segoe UI" panose="020B0502040204020203" pitchFamily="34" charset="0"/>
              <a:cs typeface="Segoe UI" panose="020B0502040204020203" pitchFamily="34" charset="0"/>
            </a:endParaRPr>
          </a:p>
        </p:txBody>
      </p:sp>
      <p:sp>
        <p:nvSpPr>
          <p:cNvPr id="52" name="Elipse 51">
            <a:extLst>
              <a:ext uri="{FF2B5EF4-FFF2-40B4-BE49-F238E27FC236}">
                <a16:creationId xmlns:a16="http://schemas.microsoft.com/office/drawing/2014/main" id="{6BEEA5C4-EB46-72E6-B10C-CBFAAA81374A}"/>
              </a:ext>
            </a:extLst>
          </p:cNvPr>
          <p:cNvSpPr/>
          <p:nvPr/>
        </p:nvSpPr>
        <p:spPr>
          <a:xfrm>
            <a:off x="9165747" y="3042264"/>
            <a:ext cx="1607871" cy="674557"/>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Segoe UI" panose="020B0502040204020203" pitchFamily="34" charset="0"/>
              <a:cs typeface="Segoe UI" panose="020B0502040204020203" pitchFamily="34" charset="0"/>
            </a:endParaRPr>
          </a:p>
        </p:txBody>
      </p:sp>
      <p:graphicFrame>
        <p:nvGraphicFramePr>
          <p:cNvPr id="53" name="20 Gráfico">
            <a:extLst>
              <a:ext uri="{FF2B5EF4-FFF2-40B4-BE49-F238E27FC236}">
                <a16:creationId xmlns:a16="http://schemas.microsoft.com/office/drawing/2014/main" id="{E846BEDD-1C13-97C9-FDCA-BD5966BA36C0}"/>
              </a:ext>
            </a:extLst>
          </p:cNvPr>
          <p:cNvGraphicFramePr/>
          <p:nvPr>
            <p:extLst>
              <p:ext uri="{D42A27DB-BD31-4B8C-83A1-F6EECF244321}">
                <p14:modId xmlns:p14="http://schemas.microsoft.com/office/powerpoint/2010/main" val="4006170033"/>
              </p:ext>
            </p:extLst>
          </p:nvPr>
        </p:nvGraphicFramePr>
        <p:xfrm>
          <a:off x="9851154" y="4746422"/>
          <a:ext cx="3453815" cy="210113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4" name="5 Tabla">
            <a:extLst>
              <a:ext uri="{FF2B5EF4-FFF2-40B4-BE49-F238E27FC236}">
                <a16:creationId xmlns:a16="http://schemas.microsoft.com/office/drawing/2014/main" id="{233445C4-843A-CBDF-C4E1-428A46F04885}"/>
              </a:ext>
            </a:extLst>
          </p:cNvPr>
          <p:cNvGraphicFramePr>
            <a:graphicFrameLocks noGrp="1"/>
          </p:cNvGraphicFramePr>
          <p:nvPr>
            <p:extLst>
              <p:ext uri="{D42A27DB-BD31-4B8C-83A1-F6EECF244321}">
                <p14:modId xmlns:p14="http://schemas.microsoft.com/office/powerpoint/2010/main" val="1719124941"/>
              </p:ext>
            </p:extLst>
          </p:nvPr>
        </p:nvGraphicFramePr>
        <p:xfrm>
          <a:off x="5932733" y="4764361"/>
          <a:ext cx="4164674" cy="1970310"/>
        </p:xfrm>
        <a:graphic>
          <a:graphicData uri="http://schemas.openxmlformats.org/drawingml/2006/table">
            <a:tbl>
              <a:tblPr/>
              <a:tblGrid>
                <a:gridCol w="4164674">
                  <a:extLst>
                    <a:ext uri="{9D8B030D-6E8A-4147-A177-3AD203B41FA5}">
                      <a16:colId xmlns:a16="http://schemas.microsoft.com/office/drawing/2014/main" val="20000"/>
                    </a:ext>
                  </a:extLst>
                </a:gridCol>
              </a:tblGrid>
              <a:tr h="197031">
                <a:tc>
                  <a:txBody>
                    <a:bodyPr/>
                    <a:lstStyle/>
                    <a:p>
                      <a:pPr algn="r" fontAlgn="b">
                        <a:buNone/>
                      </a:pPr>
                      <a:r>
                        <a:rPr lang="es-ES" sz="1050" b="1" i="0" u="none" strike="noStrike" dirty="0">
                          <a:solidFill>
                            <a:srgbClr val="000000"/>
                          </a:solidFill>
                          <a:effectLst/>
                          <a:latin typeface="Aptos Narrow" panose="020B0004020202020204" pitchFamily="34" charset="0"/>
                        </a:rPr>
                        <a:t>Recomendaciones </a:t>
                      </a:r>
                      <a:r>
                        <a:rPr lang="es-ES" sz="800" b="0" i="0" u="none" strike="noStrike" dirty="0">
                          <a:solidFill>
                            <a:srgbClr val="000000"/>
                          </a:solidFill>
                          <a:effectLst/>
                          <a:latin typeface="Aptos Narrow" panose="020B0004020202020204" pitchFamily="34" charset="0"/>
                        </a:rPr>
                        <a:t>de amigos, familiares compañeros de trabajo / estudios, etc.</a:t>
                      </a:r>
                      <a:endParaRPr lang="es-ES" sz="1050" b="0" i="0" u="none" strike="noStrike" dirty="0">
                        <a:solidFill>
                          <a:srgbClr val="000000"/>
                        </a:solidFill>
                        <a:effectLst/>
                        <a:latin typeface="Aptos Narrow" panose="020B0004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0000"/>
                  </a:ext>
                </a:extLst>
              </a:tr>
              <a:tr h="197031">
                <a:tc>
                  <a:txBody>
                    <a:bodyPr/>
                    <a:lstStyle/>
                    <a:p>
                      <a:pPr algn="r" fontAlgn="b">
                        <a:buNone/>
                      </a:pPr>
                      <a:r>
                        <a:rPr lang="es-ES" sz="1050" b="1" i="0" u="none" strike="noStrike" dirty="0">
                          <a:solidFill>
                            <a:srgbClr val="000000"/>
                          </a:solidFill>
                          <a:effectLst/>
                          <a:latin typeface="Aptos Narrow" panose="020B0004020202020204" pitchFamily="34" charset="0"/>
                        </a:rPr>
                        <a:t>Redes sociales </a:t>
                      </a:r>
                      <a:r>
                        <a:rPr lang="es-ES" sz="800" b="0" i="0" u="none" strike="noStrike" dirty="0">
                          <a:solidFill>
                            <a:srgbClr val="000000"/>
                          </a:solidFill>
                          <a:effectLst/>
                          <a:latin typeface="Aptos Narrow" panose="020B0004020202020204" pitchFamily="34" charset="0"/>
                        </a:rPr>
                        <a:t>(FB, </a:t>
                      </a:r>
                      <a:r>
                        <a:rPr lang="es-ES" sz="800" b="0" i="0" u="none" strike="noStrike" dirty="0" err="1">
                          <a:solidFill>
                            <a:srgbClr val="000000"/>
                          </a:solidFill>
                          <a:effectLst/>
                          <a:latin typeface="Aptos Narrow" panose="020B0004020202020204" pitchFamily="34" charset="0"/>
                        </a:rPr>
                        <a:t>Youtube</a:t>
                      </a:r>
                      <a:r>
                        <a:rPr lang="es-ES" sz="800" b="0" i="0" u="none" strike="noStrike" dirty="0">
                          <a:solidFill>
                            <a:srgbClr val="000000"/>
                          </a:solidFill>
                          <a:effectLst/>
                          <a:latin typeface="Aptos Narrow" panose="020B0004020202020204" pitchFamily="34" charset="0"/>
                        </a:rPr>
                        <a:t>, TikTok…), foros online, blogs, etc.</a:t>
                      </a:r>
                      <a:endParaRPr lang="es-ES" sz="1050" b="0" i="0" u="none" strike="noStrike" dirty="0">
                        <a:solidFill>
                          <a:srgbClr val="000000"/>
                        </a:solidFill>
                        <a:effectLst/>
                        <a:latin typeface="Aptos Narrow" panose="020B0004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975851982"/>
                  </a:ext>
                </a:extLst>
              </a:tr>
              <a:tr h="197031">
                <a:tc>
                  <a:txBody>
                    <a:bodyPr/>
                    <a:lstStyle/>
                    <a:p>
                      <a:pPr algn="r" fontAlgn="b">
                        <a:buNone/>
                      </a:pPr>
                      <a:r>
                        <a:rPr lang="es-ES" sz="1050" b="1" i="0" u="none" strike="noStrike" dirty="0">
                          <a:solidFill>
                            <a:srgbClr val="000000"/>
                          </a:solidFill>
                          <a:effectLst/>
                          <a:latin typeface="Aptos Narrow" panose="020B0004020202020204" pitchFamily="34" charset="0"/>
                        </a:rPr>
                        <a:t>Páginas web especializadas en literatura</a:t>
                      </a:r>
                    </a:p>
                  </a:txBody>
                  <a:tcPr marL="9525" marR="9525" marT="9525" marB="0" anchor="ctr">
                    <a:lnL>
                      <a:noFill/>
                    </a:lnL>
                    <a:lnR>
                      <a:noFill/>
                    </a:lnR>
                    <a:lnT>
                      <a:noFill/>
                    </a:lnT>
                    <a:lnB>
                      <a:noFill/>
                    </a:lnB>
                  </a:tcPr>
                </a:tc>
                <a:extLst>
                  <a:ext uri="{0D108BD9-81ED-4DB2-BD59-A6C34878D82A}">
                    <a16:rowId xmlns:a16="http://schemas.microsoft.com/office/drawing/2014/main" val="2963830085"/>
                  </a:ext>
                </a:extLst>
              </a:tr>
              <a:tr h="197031">
                <a:tc>
                  <a:txBody>
                    <a:bodyPr/>
                    <a:lstStyle/>
                    <a:p>
                      <a:pPr algn="r" fontAlgn="b">
                        <a:buNone/>
                      </a:pPr>
                      <a:r>
                        <a:rPr lang="es-ES" sz="1050" b="1" i="0" u="none" strike="noStrike" dirty="0">
                          <a:solidFill>
                            <a:srgbClr val="000000"/>
                          </a:solidFill>
                          <a:effectLst/>
                          <a:latin typeface="Aptos Narrow" panose="020B0004020202020204" pitchFamily="34" charset="0"/>
                        </a:rPr>
                        <a:t>Reseñas de libros / información sobre libros en periódicos impresos</a:t>
                      </a:r>
                    </a:p>
                  </a:txBody>
                  <a:tcPr marL="9525" marR="9525" marT="9525" marB="0" anchor="ctr">
                    <a:lnL>
                      <a:noFill/>
                    </a:lnL>
                    <a:lnR>
                      <a:noFill/>
                    </a:lnR>
                    <a:lnT>
                      <a:noFill/>
                    </a:lnT>
                    <a:lnB>
                      <a:noFill/>
                    </a:lnB>
                  </a:tcPr>
                </a:tc>
                <a:extLst>
                  <a:ext uri="{0D108BD9-81ED-4DB2-BD59-A6C34878D82A}">
                    <a16:rowId xmlns:a16="http://schemas.microsoft.com/office/drawing/2014/main" val="10001"/>
                  </a:ext>
                </a:extLst>
              </a:tr>
              <a:tr h="197031">
                <a:tc>
                  <a:txBody>
                    <a:bodyPr/>
                    <a:lstStyle/>
                    <a:p>
                      <a:pPr algn="r" fontAlgn="b">
                        <a:buNone/>
                      </a:pPr>
                      <a:r>
                        <a:rPr lang="es-ES" sz="1050" b="1" i="0" u="none" strike="noStrike" dirty="0">
                          <a:solidFill>
                            <a:srgbClr val="000000"/>
                          </a:solidFill>
                          <a:effectLst/>
                          <a:latin typeface="Aptos Narrow" panose="020B0004020202020204" pitchFamily="34" charset="0"/>
                        </a:rPr>
                        <a:t>Pregunta al librero</a:t>
                      </a:r>
                    </a:p>
                  </a:txBody>
                  <a:tcPr marL="9525" marR="9525" marT="9525" marB="0" anchor="ctr">
                    <a:lnL>
                      <a:noFill/>
                    </a:lnL>
                    <a:lnR>
                      <a:noFill/>
                    </a:lnR>
                    <a:lnT>
                      <a:noFill/>
                    </a:lnT>
                    <a:lnB>
                      <a:noFill/>
                    </a:lnB>
                  </a:tcPr>
                </a:tc>
                <a:extLst>
                  <a:ext uri="{0D108BD9-81ED-4DB2-BD59-A6C34878D82A}">
                    <a16:rowId xmlns:a16="http://schemas.microsoft.com/office/drawing/2014/main" val="10002"/>
                  </a:ext>
                </a:extLst>
              </a:tr>
              <a:tr h="197031">
                <a:tc>
                  <a:txBody>
                    <a:bodyPr/>
                    <a:lstStyle/>
                    <a:p>
                      <a:pPr algn="r" fontAlgn="b">
                        <a:buNone/>
                      </a:pPr>
                      <a:r>
                        <a:rPr lang="es-ES" sz="1050" b="1" i="0" u="none" strike="noStrike" dirty="0">
                          <a:solidFill>
                            <a:srgbClr val="000000"/>
                          </a:solidFill>
                          <a:effectLst/>
                          <a:latin typeface="Aptos Narrow" panose="020B0004020202020204" pitchFamily="34" charset="0"/>
                        </a:rPr>
                        <a:t>Reseñas de libros / información sobre libros en periódicos online</a:t>
                      </a:r>
                    </a:p>
                  </a:txBody>
                  <a:tcPr marL="9525" marR="9525" marT="9525" marB="0" anchor="ctr">
                    <a:lnL>
                      <a:noFill/>
                    </a:lnL>
                    <a:lnR>
                      <a:noFill/>
                    </a:lnR>
                    <a:lnT>
                      <a:noFill/>
                    </a:lnT>
                    <a:lnB>
                      <a:noFill/>
                    </a:lnB>
                  </a:tcPr>
                </a:tc>
                <a:extLst>
                  <a:ext uri="{0D108BD9-81ED-4DB2-BD59-A6C34878D82A}">
                    <a16:rowId xmlns:a16="http://schemas.microsoft.com/office/drawing/2014/main" val="10003"/>
                  </a:ext>
                </a:extLst>
              </a:tr>
              <a:tr h="197031">
                <a:tc>
                  <a:txBody>
                    <a:bodyPr/>
                    <a:lstStyle/>
                    <a:p>
                      <a:pPr algn="r" fontAlgn="b">
                        <a:buNone/>
                      </a:pPr>
                      <a:r>
                        <a:rPr lang="es-ES" sz="1050" b="1" i="0" u="none" strike="noStrike" dirty="0">
                          <a:solidFill>
                            <a:srgbClr val="000000"/>
                          </a:solidFill>
                          <a:effectLst/>
                          <a:latin typeface="Aptos Narrow" panose="020B0004020202020204" pitchFamily="34" charset="0"/>
                        </a:rPr>
                        <a:t>Pregunta / habla con los niños</a:t>
                      </a:r>
                    </a:p>
                  </a:txBody>
                  <a:tcPr marL="9525" marR="9525" marT="9525" marB="0" anchor="ctr">
                    <a:lnL>
                      <a:noFill/>
                    </a:lnL>
                    <a:lnR>
                      <a:noFill/>
                    </a:lnR>
                    <a:lnT>
                      <a:noFill/>
                    </a:lnT>
                    <a:lnB>
                      <a:noFill/>
                    </a:lnB>
                  </a:tcPr>
                </a:tc>
                <a:extLst>
                  <a:ext uri="{0D108BD9-81ED-4DB2-BD59-A6C34878D82A}">
                    <a16:rowId xmlns:a16="http://schemas.microsoft.com/office/drawing/2014/main" val="10004"/>
                  </a:ext>
                </a:extLst>
              </a:tr>
              <a:tr h="197031">
                <a:tc>
                  <a:txBody>
                    <a:bodyPr/>
                    <a:lstStyle/>
                    <a:p>
                      <a:pPr algn="r" fontAlgn="b">
                        <a:buNone/>
                      </a:pPr>
                      <a:r>
                        <a:rPr lang="es-ES" sz="1050" b="1" i="0" u="none" strike="noStrike" dirty="0">
                          <a:solidFill>
                            <a:srgbClr val="000000"/>
                          </a:solidFill>
                          <a:effectLst/>
                          <a:latin typeface="Aptos Narrow" panose="020B0004020202020204" pitchFamily="34" charset="0"/>
                        </a:rPr>
                        <a:t>Programas de radio</a:t>
                      </a:r>
                    </a:p>
                  </a:txBody>
                  <a:tcPr marL="9525" marR="9525" marT="9525" marB="0" anchor="ctr">
                    <a:lnL>
                      <a:noFill/>
                    </a:lnL>
                    <a:lnR>
                      <a:noFill/>
                    </a:lnR>
                    <a:lnT>
                      <a:noFill/>
                    </a:lnT>
                    <a:lnB>
                      <a:noFill/>
                    </a:lnB>
                  </a:tcPr>
                </a:tc>
                <a:extLst>
                  <a:ext uri="{0D108BD9-81ED-4DB2-BD59-A6C34878D82A}">
                    <a16:rowId xmlns:a16="http://schemas.microsoft.com/office/drawing/2014/main" val="10005"/>
                  </a:ext>
                </a:extLst>
              </a:tr>
              <a:tr h="197031">
                <a:tc>
                  <a:txBody>
                    <a:bodyPr/>
                    <a:lstStyle/>
                    <a:p>
                      <a:pPr algn="r" fontAlgn="b">
                        <a:buNone/>
                      </a:pPr>
                      <a:r>
                        <a:rPr lang="es-ES" sz="1050" b="1" i="0" u="none" strike="noStrike" dirty="0">
                          <a:solidFill>
                            <a:srgbClr val="000000"/>
                          </a:solidFill>
                          <a:effectLst/>
                          <a:latin typeface="Aptos Narrow" panose="020B0004020202020204" pitchFamily="34" charset="0"/>
                        </a:rPr>
                        <a:t>Programas de TV</a:t>
                      </a:r>
                    </a:p>
                  </a:txBody>
                  <a:tcPr marL="9525" marR="9525" marT="9525" marB="0" anchor="ctr">
                    <a:lnL>
                      <a:noFill/>
                    </a:lnL>
                    <a:lnR>
                      <a:noFill/>
                    </a:lnR>
                    <a:lnT>
                      <a:noFill/>
                    </a:lnT>
                    <a:lnB>
                      <a:noFill/>
                    </a:lnB>
                  </a:tcPr>
                </a:tc>
                <a:extLst>
                  <a:ext uri="{0D108BD9-81ED-4DB2-BD59-A6C34878D82A}">
                    <a16:rowId xmlns:a16="http://schemas.microsoft.com/office/drawing/2014/main" val="10006"/>
                  </a:ext>
                </a:extLst>
              </a:tr>
              <a:tr h="197031">
                <a:tc>
                  <a:txBody>
                    <a:bodyPr/>
                    <a:lstStyle/>
                    <a:p>
                      <a:pPr algn="r" fontAlgn="b">
                        <a:buNone/>
                      </a:pPr>
                      <a:r>
                        <a:rPr lang="es-ES" sz="1050" b="1" i="0" u="none" strike="noStrike" dirty="0">
                          <a:solidFill>
                            <a:srgbClr val="000000"/>
                          </a:solidFill>
                          <a:effectLst/>
                          <a:latin typeface="Aptos Narrow" panose="020B0004020202020204" pitchFamily="34" charset="0"/>
                        </a:rPr>
                        <a:t>Revistas impresas sobre literatura</a:t>
                      </a:r>
                    </a:p>
                  </a:txBody>
                  <a:tcPr marL="9525" marR="9525" marT="9525" marB="0" anchor="ctr">
                    <a:lnL>
                      <a:noFill/>
                    </a:lnL>
                    <a:lnR>
                      <a:noFill/>
                    </a:lnR>
                    <a:lnT>
                      <a:noFill/>
                    </a:lnT>
                    <a:lnB>
                      <a:noFill/>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8166307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A3716-CC15-24F9-0C9F-F014BDC4F770}"/>
            </a:ext>
          </a:extLst>
        </p:cNvPr>
        <p:cNvGrpSpPr/>
        <p:nvPr/>
      </p:nvGrpSpPr>
      <p:grpSpPr>
        <a:xfrm>
          <a:off x="0" y="0"/>
          <a:ext cx="0" cy="0"/>
          <a:chOff x="0" y="0"/>
          <a:chExt cx="0" cy="0"/>
        </a:xfrm>
      </p:grpSpPr>
      <p:sp>
        <p:nvSpPr>
          <p:cNvPr id="92" name="CuadroTexto 91">
            <a:extLst>
              <a:ext uri="{FF2B5EF4-FFF2-40B4-BE49-F238E27FC236}">
                <a16:creationId xmlns:a16="http://schemas.microsoft.com/office/drawing/2014/main" id="{1C7B290C-7035-D8AD-ECB3-DDCA5C35B9B4}"/>
              </a:ext>
            </a:extLst>
          </p:cNvPr>
          <p:cNvSpPr txBox="1"/>
          <p:nvPr/>
        </p:nvSpPr>
        <p:spPr>
          <a:xfrm>
            <a:off x="11170093" y="2721996"/>
            <a:ext cx="980155"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(273)</a:t>
            </a:r>
          </a:p>
        </p:txBody>
      </p:sp>
      <p:sp>
        <p:nvSpPr>
          <p:cNvPr id="91" name="CuadroTexto 90">
            <a:extLst>
              <a:ext uri="{FF2B5EF4-FFF2-40B4-BE49-F238E27FC236}">
                <a16:creationId xmlns:a16="http://schemas.microsoft.com/office/drawing/2014/main" id="{8D73921F-D3B5-4EE4-28BC-BE33C3674E85}"/>
              </a:ext>
            </a:extLst>
          </p:cNvPr>
          <p:cNvSpPr txBox="1"/>
          <p:nvPr/>
        </p:nvSpPr>
        <p:spPr>
          <a:xfrm>
            <a:off x="5032750" y="2789572"/>
            <a:ext cx="980155"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(255)</a:t>
            </a:r>
          </a:p>
        </p:txBody>
      </p:sp>
      <p:sp>
        <p:nvSpPr>
          <p:cNvPr id="28" name="Rectángulo 27">
            <a:extLst>
              <a:ext uri="{FF2B5EF4-FFF2-40B4-BE49-F238E27FC236}">
                <a16:creationId xmlns:a16="http://schemas.microsoft.com/office/drawing/2014/main" id="{1341FB61-0DCB-B905-9284-DF180B0E78EE}"/>
              </a:ext>
            </a:extLst>
          </p:cNvPr>
          <p:cNvSpPr/>
          <p:nvPr/>
        </p:nvSpPr>
        <p:spPr>
          <a:xfrm>
            <a:off x="-1017" y="10367"/>
            <a:ext cx="12193018"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sp>
        <p:nvSpPr>
          <p:cNvPr id="2" name="Marcador de número de diapositiva 1">
            <a:extLst>
              <a:ext uri="{FF2B5EF4-FFF2-40B4-BE49-F238E27FC236}">
                <a16:creationId xmlns:a16="http://schemas.microsoft.com/office/drawing/2014/main" id="{872783A4-3404-7ECD-6421-B69B5669A1C1}"/>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104</a:t>
            </a:fld>
            <a:endParaRPr lang="es-ES_tradnl" dirty="0">
              <a:latin typeface="Segoe UI" panose="020B0502040204020203" pitchFamily="34" charset="0"/>
              <a:cs typeface="Segoe UI" panose="020B0502040204020203" pitchFamily="34" charset="0"/>
            </a:endParaRPr>
          </a:p>
        </p:txBody>
      </p:sp>
      <p:sp>
        <p:nvSpPr>
          <p:cNvPr id="12" name="Rectangle 5">
            <a:extLst>
              <a:ext uri="{FF2B5EF4-FFF2-40B4-BE49-F238E27FC236}">
                <a16:creationId xmlns:a16="http://schemas.microsoft.com/office/drawing/2014/main" id="{9D215936-E39A-65F0-9689-53DAB4F8524C}"/>
              </a:ext>
            </a:extLst>
          </p:cNvPr>
          <p:cNvSpPr>
            <a:spLocks noChangeArrowheads="1"/>
          </p:cNvSpPr>
          <p:nvPr/>
        </p:nvSpPr>
        <p:spPr bwMode="auto">
          <a:xfrm>
            <a:off x="347059" y="1785461"/>
            <a:ext cx="5580000" cy="360000"/>
          </a:xfrm>
          <a:prstGeom prst="roundRect">
            <a:avLst/>
          </a:prstGeom>
          <a:solidFill>
            <a:srgbClr val="C47550"/>
          </a:solidFill>
          <a:ln>
            <a:noFill/>
            <a:headEnd/>
            <a:tailEnd/>
          </a:ln>
        </p:spPr>
        <p:style>
          <a:lnRef idx="1">
            <a:schemeClr val="accent1"/>
          </a:lnRef>
          <a:fillRef idx="3">
            <a:schemeClr val="accent1"/>
          </a:fillRef>
          <a:effectRef idx="2">
            <a:schemeClr val="accent1"/>
          </a:effectRef>
          <a:fontRef idx="minor">
            <a:schemeClr val="lt1"/>
          </a:fontRef>
        </p:style>
        <p:txBody>
          <a:bodyPr anchor="ctr"/>
          <a:lstStyle/>
          <a:p>
            <a:pPr algn="ctr"/>
            <a:r>
              <a:rPr lang="es-ES" sz="1600" b="1" dirty="0">
                <a:solidFill>
                  <a:schemeClr val="bg1"/>
                </a:solidFill>
                <a:latin typeface="Segoe UI" panose="020B0502040204020203" pitchFamily="34" charset="0"/>
                <a:cs typeface="Segoe UI" panose="020B0502040204020203" pitchFamily="34" charset="0"/>
              </a:rPr>
              <a:t>MENORES DE 6 AÑOS</a:t>
            </a:r>
          </a:p>
        </p:txBody>
      </p:sp>
      <p:sp>
        <p:nvSpPr>
          <p:cNvPr id="15" name="Rectangle 5">
            <a:extLst>
              <a:ext uri="{FF2B5EF4-FFF2-40B4-BE49-F238E27FC236}">
                <a16:creationId xmlns:a16="http://schemas.microsoft.com/office/drawing/2014/main" id="{B68829AE-AB52-0C22-9B9A-36C79288038E}"/>
              </a:ext>
            </a:extLst>
          </p:cNvPr>
          <p:cNvSpPr>
            <a:spLocks noChangeArrowheads="1"/>
          </p:cNvSpPr>
          <p:nvPr/>
        </p:nvSpPr>
        <p:spPr bwMode="auto">
          <a:xfrm>
            <a:off x="6401867" y="1773575"/>
            <a:ext cx="5580000" cy="360000"/>
          </a:xfrm>
          <a:prstGeom prst="roundRect">
            <a:avLst/>
          </a:prstGeom>
          <a:solidFill>
            <a:srgbClr val="C47550"/>
          </a:solidFill>
          <a:ln>
            <a:noFill/>
            <a:headEnd/>
            <a:tailEnd/>
          </a:ln>
        </p:spPr>
        <p:style>
          <a:lnRef idx="1">
            <a:schemeClr val="accent1"/>
          </a:lnRef>
          <a:fillRef idx="3">
            <a:schemeClr val="accent1"/>
          </a:fillRef>
          <a:effectRef idx="2">
            <a:schemeClr val="accent1"/>
          </a:effectRef>
          <a:fontRef idx="minor">
            <a:schemeClr val="lt1"/>
          </a:fontRef>
        </p:style>
        <p:txBody>
          <a:bodyPr anchor="ctr"/>
          <a:lstStyle/>
          <a:p>
            <a:pPr algn="ctr"/>
            <a:r>
              <a:rPr lang="es-ES" sz="1600" b="1" dirty="0">
                <a:solidFill>
                  <a:schemeClr val="bg1"/>
                </a:solidFill>
                <a:latin typeface="Segoe UI" panose="020B0502040204020203" pitchFamily="34" charset="0"/>
                <a:cs typeface="Segoe UI" panose="020B0502040204020203" pitchFamily="34" charset="0"/>
              </a:rPr>
              <a:t>ENTRE LOS 6 AÑOS Y LOS 9 AÑOS</a:t>
            </a:r>
          </a:p>
        </p:txBody>
      </p:sp>
      <p:sp>
        <p:nvSpPr>
          <p:cNvPr id="33" name="Rectangle 126">
            <a:extLst>
              <a:ext uri="{FF2B5EF4-FFF2-40B4-BE49-F238E27FC236}">
                <a16:creationId xmlns:a16="http://schemas.microsoft.com/office/drawing/2014/main" id="{9D9D967F-7B2E-3504-4C2E-C63153F44A1E}"/>
              </a:ext>
            </a:extLst>
          </p:cNvPr>
          <p:cNvSpPr>
            <a:spLocks noChangeArrowheads="1"/>
          </p:cNvSpPr>
          <p:nvPr/>
        </p:nvSpPr>
        <p:spPr bwMode="auto">
          <a:xfrm>
            <a:off x="162515" y="156114"/>
            <a:ext cx="11208954" cy="646331"/>
          </a:xfrm>
          <a:prstGeom prst="rect">
            <a:avLst/>
          </a:prstGeom>
          <a:noFill/>
          <a:ln w="9525">
            <a:noFill/>
            <a:miter lim="800000"/>
            <a:headEnd/>
            <a:tailEnd/>
          </a:ln>
        </p:spPr>
        <p:txBody>
          <a:bodyPr wrap="square">
            <a:spAutoFit/>
          </a:bodyPr>
          <a:lstStyle/>
          <a:p>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Más del 70% de los menores afirma tener acceso a una biblioteca en su centro de estudios, y de estos, más de la mitad acude con regularidad.</a:t>
            </a:r>
          </a:p>
        </p:txBody>
      </p:sp>
      <p:sp>
        <p:nvSpPr>
          <p:cNvPr id="11" name="Rectangle 3">
            <a:extLst>
              <a:ext uri="{FF2B5EF4-FFF2-40B4-BE49-F238E27FC236}">
                <a16:creationId xmlns:a16="http://schemas.microsoft.com/office/drawing/2014/main" id="{5FEC29A4-BF2A-93B6-3FC7-24B6EA0DD382}"/>
              </a:ext>
            </a:extLst>
          </p:cNvPr>
          <p:cNvSpPr>
            <a:spLocks noChangeArrowheads="1"/>
          </p:cNvSpPr>
          <p:nvPr/>
        </p:nvSpPr>
        <p:spPr bwMode="auto">
          <a:xfrm>
            <a:off x="3308" y="1334675"/>
            <a:ext cx="5763684"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menores de hasta 9 años</a:t>
            </a:r>
          </a:p>
        </p:txBody>
      </p:sp>
      <p:sp>
        <p:nvSpPr>
          <p:cNvPr id="13" name="Rectangle 3">
            <a:extLst>
              <a:ext uri="{FF2B5EF4-FFF2-40B4-BE49-F238E27FC236}">
                <a16:creationId xmlns:a16="http://schemas.microsoft.com/office/drawing/2014/main" id="{BEB56DDC-BA51-3BFD-FDC1-9D89B288537A}"/>
              </a:ext>
            </a:extLst>
          </p:cNvPr>
          <p:cNvSpPr>
            <a:spLocks noChangeArrowheads="1"/>
          </p:cNvSpPr>
          <p:nvPr/>
        </p:nvSpPr>
        <p:spPr bwMode="auto">
          <a:xfrm>
            <a:off x="3307" y="1075228"/>
            <a:ext cx="3560783" cy="332764"/>
          </a:xfrm>
          <a:prstGeom prst="rect">
            <a:avLst/>
          </a:prstGeom>
        </p:spPr>
        <p:txBody>
          <a:bodyPr vert="horz" lIns="91440" tIns="45720" rIns="91440" bIns="45720" rtlCol="0" anchor="ctr">
            <a:noAutofit/>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Iniciación de la lectura en los niños</a:t>
            </a:r>
          </a:p>
        </p:txBody>
      </p:sp>
      <p:cxnSp>
        <p:nvCxnSpPr>
          <p:cNvPr id="31" name="Conector recto 30">
            <a:extLst>
              <a:ext uri="{FF2B5EF4-FFF2-40B4-BE49-F238E27FC236}">
                <a16:creationId xmlns:a16="http://schemas.microsoft.com/office/drawing/2014/main" id="{D3919701-4BE5-D709-612F-76163F05BBF5}"/>
              </a:ext>
            </a:extLst>
          </p:cNvPr>
          <p:cNvCxnSpPr/>
          <p:nvPr/>
        </p:nvCxnSpPr>
        <p:spPr>
          <a:xfrm>
            <a:off x="6164413" y="1675583"/>
            <a:ext cx="0" cy="5004000"/>
          </a:xfrm>
          <a:prstGeom prst="line">
            <a:avLst/>
          </a:prstGeom>
          <a:ln>
            <a:solidFill>
              <a:srgbClr val="A5AAB4"/>
            </a:solidFill>
            <a:prstDash val="lgDash"/>
          </a:ln>
        </p:spPr>
        <p:style>
          <a:lnRef idx="1">
            <a:schemeClr val="accent1"/>
          </a:lnRef>
          <a:fillRef idx="0">
            <a:schemeClr val="accent1"/>
          </a:fillRef>
          <a:effectRef idx="0">
            <a:schemeClr val="accent1"/>
          </a:effectRef>
          <a:fontRef idx="minor">
            <a:schemeClr val="tx1"/>
          </a:fontRef>
        </p:style>
      </p:cxnSp>
      <p:sp>
        <p:nvSpPr>
          <p:cNvPr id="3" name="Rectangle 17">
            <a:extLst>
              <a:ext uri="{FF2B5EF4-FFF2-40B4-BE49-F238E27FC236}">
                <a16:creationId xmlns:a16="http://schemas.microsoft.com/office/drawing/2014/main" id="{C87BC658-7E0F-8D47-21DC-FF49291A930E}"/>
              </a:ext>
            </a:extLst>
          </p:cNvPr>
          <p:cNvSpPr>
            <a:spLocks noChangeArrowheads="1"/>
          </p:cNvSpPr>
          <p:nvPr/>
        </p:nvSpPr>
        <p:spPr bwMode="auto">
          <a:xfrm>
            <a:off x="-9206" y="2145461"/>
            <a:ext cx="2352966" cy="355600"/>
          </a:xfrm>
          <a:prstGeom prst="rect">
            <a:avLst/>
          </a:prstGeom>
          <a:noFill/>
          <a:ln w="9525">
            <a:noFill/>
            <a:miter lim="800000"/>
            <a:headEnd/>
            <a:tailEnd/>
          </a:ln>
          <a:effectLst/>
        </p:spPr>
        <p:txBody>
          <a:bodyPr anchor="ctr"/>
          <a:lstStyle/>
          <a:p>
            <a:pPr algn="ctr"/>
            <a:r>
              <a:rPr lang="es-ES" sz="1500" b="1" i="1" dirty="0">
                <a:solidFill>
                  <a:srgbClr val="C47550"/>
                </a:solidFill>
                <a:latin typeface="Segoe UI" panose="020B0502040204020203" pitchFamily="34" charset="0"/>
                <a:ea typeface="Verdana" panose="020B0604030504040204" pitchFamily="34" charset="0"/>
                <a:cs typeface="Segoe UI" panose="020B0502040204020203" pitchFamily="34" charset="0"/>
              </a:rPr>
              <a:t>Biblioteca escolar</a:t>
            </a:r>
          </a:p>
        </p:txBody>
      </p:sp>
      <p:graphicFrame>
        <p:nvGraphicFramePr>
          <p:cNvPr id="30" name="39 Gráfico">
            <a:extLst>
              <a:ext uri="{FF2B5EF4-FFF2-40B4-BE49-F238E27FC236}">
                <a16:creationId xmlns:a16="http://schemas.microsoft.com/office/drawing/2014/main" id="{6E02A817-375D-E341-D478-1763D0BFDAE5}"/>
              </a:ext>
            </a:extLst>
          </p:cNvPr>
          <p:cNvGraphicFramePr/>
          <p:nvPr>
            <p:extLst>
              <p:ext uri="{D42A27DB-BD31-4B8C-83A1-F6EECF244321}">
                <p14:modId xmlns:p14="http://schemas.microsoft.com/office/powerpoint/2010/main" val="239566986"/>
              </p:ext>
            </p:extLst>
          </p:nvPr>
        </p:nvGraphicFramePr>
        <p:xfrm>
          <a:off x="-256564" y="2256048"/>
          <a:ext cx="3820654" cy="2456492"/>
        </p:xfrm>
        <a:graphic>
          <a:graphicData uri="http://schemas.openxmlformats.org/drawingml/2006/chart">
            <c:chart xmlns:c="http://schemas.openxmlformats.org/drawingml/2006/chart" xmlns:r="http://schemas.openxmlformats.org/officeDocument/2006/relationships" r:id="rId3"/>
          </a:graphicData>
        </a:graphic>
      </p:graphicFrame>
      <p:sp>
        <p:nvSpPr>
          <p:cNvPr id="39" name="Rectángulo 38">
            <a:extLst>
              <a:ext uri="{FF2B5EF4-FFF2-40B4-BE49-F238E27FC236}">
                <a16:creationId xmlns:a16="http://schemas.microsoft.com/office/drawing/2014/main" id="{AA09E8D5-BD7C-13CE-4A5F-300E4CFDE3D0}"/>
              </a:ext>
            </a:extLst>
          </p:cNvPr>
          <p:cNvSpPr/>
          <p:nvPr/>
        </p:nvSpPr>
        <p:spPr>
          <a:xfrm>
            <a:off x="2122965" y="2567123"/>
            <a:ext cx="1416230" cy="43088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100" b="1" i="0" u="none" strike="noStrike" kern="0" cap="none" spc="0" normalizeH="0" baseline="0" noProof="0" dirty="0">
                <a:ln>
                  <a:noFill/>
                </a:ln>
                <a:effectLst/>
                <a:uLnTx/>
                <a:uFillTx/>
                <a:latin typeface="Segoe UI" panose="020B0502040204020203" pitchFamily="34" charset="0"/>
                <a:ea typeface="Times New Roman" panose="02020603050405020304" pitchFamily="18" charset="0"/>
                <a:cs typeface="Segoe UI" panose="020B0502040204020203" pitchFamily="34" charset="0"/>
              </a:rPr>
              <a:t>Hay biblioteca en el colegio</a:t>
            </a:r>
            <a:endParaRPr kumimoji="0" lang="es-ES" sz="1000" b="1" i="1" u="none" strike="noStrike" kern="0" cap="none" spc="0" normalizeH="0" baseline="0" noProof="0" dirty="0">
              <a:ln>
                <a:noFill/>
              </a:ln>
              <a:effectLst/>
              <a:uLnTx/>
              <a:uFillTx/>
              <a:latin typeface="Segoe UI" panose="020B0502040204020203" pitchFamily="34" charset="0"/>
              <a:cs typeface="Segoe UI" panose="020B0502040204020203" pitchFamily="34" charset="0"/>
            </a:endParaRPr>
          </a:p>
        </p:txBody>
      </p:sp>
      <p:graphicFrame>
        <p:nvGraphicFramePr>
          <p:cNvPr id="44" name="2 Gráfico">
            <a:extLst>
              <a:ext uri="{FF2B5EF4-FFF2-40B4-BE49-F238E27FC236}">
                <a16:creationId xmlns:a16="http://schemas.microsoft.com/office/drawing/2014/main" id="{C4FB6F9E-5F60-8592-7ECF-17407AF3EA8C}"/>
              </a:ext>
            </a:extLst>
          </p:cNvPr>
          <p:cNvGraphicFramePr/>
          <p:nvPr>
            <p:extLst>
              <p:ext uri="{D42A27DB-BD31-4B8C-83A1-F6EECF244321}">
                <p14:modId xmlns:p14="http://schemas.microsoft.com/office/powerpoint/2010/main" val="3133612783"/>
              </p:ext>
            </p:extLst>
          </p:nvPr>
        </p:nvGraphicFramePr>
        <p:xfrm>
          <a:off x="2958397" y="2782567"/>
          <a:ext cx="3109030" cy="1591470"/>
        </p:xfrm>
        <a:graphic>
          <a:graphicData uri="http://schemas.openxmlformats.org/drawingml/2006/chart">
            <c:chart xmlns:c="http://schemas.openxmlformats.org/drawingml/2006/chart" xmlns:r="http://schemas.openxmlformats.org/officeDocument/2006/relationships" r:id="rId4"/>
          </a:graphicData>
        </a:graphic>
      </p:graphicFrame>
      <p:sp>
        <p:nvSpPr>
          <p:cNvPr id="62" name="Rectángulo 61">
            <a:extLst>
              <a:ext uri="{FF2B5EF4-FFF2-40B4-BE49-F238E27FC236}">
                <a16:creationId xmlns:a16="http://schemas.microsoft.com/office/drawing/2014/main" id="{99F64F64-6818-A53F-9323-ABA84FC3E977}"/>
              </a:ext>
            </a:extLst>
          </p:cNvPr>
          <p:cNvSpPr/>
          <p:nvPr/>
        </p:nvSpPr>
        <p:spPr>
          <a:xfrm>
            <a:off x="8551" y="2529918"/>
            <a:ext cx="1416230" cy="43088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100" b="1" i="0" u="none" strike="noStrike" kern="0" cap="none" spc="0" normalizeH="0" baseline="0" noProof="0" dirty="0">
                <a:ln>
                  <a:noFill/>
                </a:ln>
                <a:effectLst/>
                <a:uLnTx/>
                <a:uFillTx/>
                <a:latin typeface="Segoe UI" panose="020B0502040204020203" pitchFamily="34" charset="0"/>
                <a:ea typeface="Times New Roman" panose="02020603050405020304" pitchFamily="18" charset="0"/>
                <a:cs typeface="Segoe UI" panose="020B0502040204020203" pitchFamily="34" charset="0"/>
              </a:rPr>
              <a:t>No hay biblioteca en el colegio</a:t>
            </a:r>
            <a:endParaRPr kumimoji="0" lang="es-ES" sz="1000" b="1" i="1" u="none" strike="noStrike" kern="0" cap="none" spc="0" normalizeH="0" baseline="0" noProof="0" dirty="0">
              <a:ln>
                <a:noFill/>
              </a:ln>
              <a:effectLst/>
              <a:uLnTx/>
              <a:uFillTx/>
              <a:latin typeface="Segoe UI" panose="020B0502040204020203" pitchFamily="34" charset="0"/>
              <a:cs typeface="Segoe UI" panose="020B0502040204020203" pitchFamily="34" charset="0"/>
            </a:endParaRPr>
          </a:p>
        </p:txBody>
      </p:sp>
      <p:sp>
        <p:nvSpPr>
          <p:cNvPr id="63" name="12 Forma libre">
            <a:extLst>
              <a:ext uri="{FF2B5EF4-FFF2-40B4-BE49-F238E27FC236}">
                <a16:creationId xmlns:a16="http://schemas.microsoft.com/office/drawing/2014/main" id="{3D561FFB-F18E-0D96-4932-42DCADEFDE22}"/>
              </a:ext>
            </a:extLst>
          </p:cNvPr>
          <p:cNvSpPr/>
          <p:nvPr/>
        </p:nvSpPr>
        <p:spPr bwMode="auto">
          <a:xfrm>
            <a:off x="2744667" y="3237794"/>
            <a:ext cx="578611" cy="240245"/>
          </a:xfrm>
          <a:custGeom>
            <a:avLst/>
            <a:gdLst>
              <a:gd name="connsiteX0" fmla="*/ 1793 w 916193"/>
              <a:gd name="connsiteY0" fmla="*/ 0 h 2587214"/>
              <a:gd name="connsiteX1" fmla="*/ 152400 w 916193"/>
              <a:gd name="connsiteY1" fmla="*/ 2162287 h 2587214"/>
              <a:gd name="connsiteX2" fmla="*/ 916193 w 916193"/>
              <a:gd name="connsiteY2" fmla="*/ 2549562 h 2587214"/>
            </a:gdLst>
            <a:ahLst/>
            <a:cxnLst>
              <a:cxn ang="0">
                <a:pos x="connsiteX0" y="connsiteY0"/>
              </a:cxn>
              <a:cxn ang="0">
                <a:pos x="connsiteX1" y="connsiteY1"/>
              </a:cxn>
              <a:cxn ang="0">
                <a:pos x="connsiteX2" y="connsiteY2"/>
              </a:cxn>
            </a:cxnLst>
            <a:rect l="l" t="t" r="r" b="b"/>
            <a:pathLst>
              <a:path w="916193" h="2587214">
                <a:moveTo>
                  <a:pt x="1793" y="0"/>
                </a:moveTo>
                <a:cubicBezTo>
                  <a:pt x="896" y="868680"/>
                  <a:pt x="0" y="1737360"/>
                  <a:pt x="152400" y="2162287"/>
                </a:cubicBezTo>
                <a:cubicBezTo>
                  <a:pt x="304800" y="2587214"/>
                  <a:pt x="610496" y="2568388"/>
                  <a:pt x="916193" y="2549562"/>
                </a:cubicBezTo>
              </a:path>
            </a:pathLst>
          </a:custGeom>
          <a:noFill/>
          <a:ln w="19050" cap="flat" cmpd="sng" algn="ctr">
            <a:solidFill>
              <a:schemeClr val="bg1">
                <a:lumMod val="50000"/>
              </a:schemeClr>
            </a:solidFill>
            <a:prstDash val="dash"/>
            <a:round/>
            <a:headEnd type="none" w="med" len="med"/>
            <a:tailEnd type="triangle" w="med" len="med"/>
          </a:ln>
          <a:effectLst/>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s-ES" sz="1400" b="1" dirty="0">
              <a:latin typeface="Segoe UI" panose="020B0502040204020203" pitchFamily="34" charset="0"/>
              <a:cs typeface="Segoe UI" panose="020B0502040204020203" pitchFamily="34" charset="0"/>
            </a:endParaRPr>
          </a:p>
        </p:txBody>
      </p:sp>
      <p:sp>
        <p:nvSpPr>
          <p:cNvPr id="64" name="Elipse 63">
            <a:extLst>
              <a:ext uri="{FF2B5EF4-FFF2-40B4-BE49-F238E27FC236}">
                <a16:creationId xmlns:a16="http://schemas.microsoft.com/office/drawing/2014/main" id="{795A9BC4-0D7D-3150-A044-721BBB68E5F6}"/>
              </a:ext>
            </a:extLst>
          </p:cNvPr>
          <p:cNvSpPr/>
          <p:nvPr/>
        </p:nvSpPr>
        <p:spPr>
          <a:xfrm>
            <a:off x="1879119" y="2445289"/>
            <a:ext cx="1607871" cy="780102"/>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Segoe UI" panose="020B0502040204020203" pitchFamily="34" charset="0"/>
              <a:cs typeface="Segoe UI" panose="020B0502040204020203" pitchFamily="34" charset="0"/>
            </a:endParaRPr>
          </a:p>
        </p:txBody>
      </p:sp>
      <p:sp>
        <p:nvSpPr>
          <p:cNvPr id="65" name="Rectangle 2">
            <a:extLst>
              <a:ext uri="{FF2B5EF4-FFF2-40B4-BE49-F238E27FC236}">
                <a16:creationId xmlns:a16="http://schemas.microsoft.com/office/drawing/2014/main" id="{65689559-F57E-FC0D-CA0F-5BCCFD945A50}"/>
              </a:ext>
            </a:extLst>
          </p:cNvPr>
          <p:cNvSpPr>
            <a:spLocks noChangeArrowheads="1"/>
          </p:cNvSpPr>
          <p:nvPr/>
        </p:nvSpPr>
        <p:spPr bwMode="auto">
          <a:xfrm>
            <a:off x="3583976" y="2529918"/>
            <a:ext cx="2460540" cy="505667"/>
          </a:xfrm>
          <a:prstGeom prst="rect">
            <a:avLst/>
          </a:prstGeom>
          <a:noFill/>
          <a:ln w="9525">
            <a:noFill/>
            <a:miter lim="800000"/>
            <a:headEnd/>
            <a:tailEnd/>
          </a:ln>
          <a:effectLst/>
        </p:spPr>
        <p:txBody>
          <a:bodyPr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400" i="1" dirty="0">
                <a:solidFill>
                  <a:srgbClr val="1F2A44"/>
                </a:solidFill>
                <a:latin typeface="Segoe UI" panose="020B0502040204020203" pitchFamily="34" charset="0"/>
                <a:cs typeface="Segoe UI" panose="020B0502040204020203" pitchFamily="34" charset="0"/>
              </a:rPr>
              <a:t>¿Con qué </a:t>
            </a:r>
            <a:r>
              <a:rPr lang="es-ES" sz="1400" b="1" i="1" dirty="0">
                <a:solidFill>
                  <a:srgbClr val="1F2A44"/>
                </a:solidFill>
                <a:latin typeface="Segoe UI" panose="020B0502040204020203" pitchFamily="34" charset="0"/>
                <a:cs typeface="Segoe UI" panose="020B0502040204020203" pitchFamily="34" charset="0"/>
              </a:rPr>
              <a:t>frecuencia</a:t>
            </a:r>
            <a:r>
              <a:rPr lang="es-ES" sz="1400" i="1" dirty="0">
                <a:solidFill>
                  <a:srgbClr val="1F2A44"/>
                </a:solidFill>
                <a:latin typeface="Segoe UI" panose="020B0502040204020203" pitchFamily="34" charset="0"/>
                <a:cs typeface="Segoe UI" panose="020B0502040204020203" pitchFamily="34" charset="0"/>
              </a:rPr>
              <a:t> visita la biblioteca?</a:t>
            </a:r>
          </a:p>
        </p:txBody>
      </p:sp>
      <p:graphicFrame>
        <p:nvGraphicFramePr>
          <p:cNvPr id="74" name="2 Gráfico">
            <a:extLst>
              <a:ext uri="{FF2B5EF4-FFF2-40B4-BE49-F238E27FC236}">
                <a16:creationId xmlns:a16="http://schemas.microsoft.com/office/drawing/2014/main" id="{246B0B4F-7411-6A9D-F8EE-9B613BEE8D5F}"/>
              </a:ext>
            </a:extLst>
          </p:cNvPr>
          <p:cNvGraphicFramePr/>
          <p:nvPr>
            <p:extLst>
              <p:ext uri="{D42A27DB-BD31-4B8C-83A1-F6EECF244321}">
                <p14:modId xmlns:p14="http://schemas.microsoft.com/office/powerpoint/2010/main" val="2137666568"/>
              </p:ext>
            </p:extLst>
          </p:nvPr>
        </p:nvGraphicFramePr>
        <p:xfrm>
          <a:off x="8551" y="5000633"/>
          <a:ext cx="5352211" cy="1591470"/>
        </p:xfrm>
        <a:graphic>
          <a:graphicData uri="http://schemas.openxmlformats.org/drawingml/2006/chart">
            <c:chart xmlns:c="http://schemas.openxmlformats.org/drawingml/2006/chart" xmlns:r="http://schemas.openxmlformats.org/officeDocument/2006/relationships" r:id="rId5"/>
          </a:graphicData>
        </a:graphic>
      </p:graphicFrame>
      <p:sp>
        <p:nvSpPr>
          <p:cNvPr id="78" name="Rectangle 2">
            <a:extLst>
              <a:ext uri="{FF2B5EF4-FFF2-40B4-BE49-F238E27FC236}">
                <a16:creationId xmlns:a16="http://schemas.microsoft.com/office/drawing/2014/main" id="{5A87DCC6-4783-7D47-8B79-4FD30DA77F7A}"/>
              </a:ext>
            </a:extLst>
          </p:cNvPr>
          <p:cNvSpPr>
            <a:spLocks noChangeArrowheads="1"/>
          </p:cNvSpPr>
          <p:nvPr/>
        </p:nvSpPr>
        <p:spPr bwMode="auto">
          <a:xfrm>
            <a:off x="310245" y="4647722"/>
            <a:ext cx="5717343" cy="505667"/>
          </a:xfrm>
          <a:prstGeom prst="rect">
            <a:avLst/>
          </a:prstGeom>
          <a:noFill/>
          <a:ln w="9525">
            <a:noFill/>
            <a:miter lim="800000"/>
            <a:headEnd/>
            <a:tailEnd/>
          </a:ln>
          <a:effectLst/>
        </p:spPr>
        <p:txBody>
          <a:bodyPr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400" i="1" dirty="0">
                <a:solidFill>
                  <a:srgbClr val="1F2A44"/>
                </a:solidFill>
                <a:latin typeface="Segoe UI" panose="020B0502040204020203" pitchFamily="34" charset="0"/>
                <a:cs typeface="Segoe UI" panose="020B0502040204020203" pitchFamily="34" charset="0"/>
              </a:rPr>
              <a:t>¿A qué </a:t>
            </a:r>
            <a:r>
              <a:rPr lang="es-ES" sz="1400" b="1" i="1" dirty="0">
                <a:solidFill>
                  <a:srgbClr val="1F2A44"/>
                </a:solidFill>
                <a:latin typeface="Segoe UI" panose="020B0502040204020203" pitchFamily="34" charset="0"/>
                <a:cs typeface="Segoe UI" panose="020B0502040204020203" pitchFamily="34" charset="0"/>
              </a:rPr>
              <a:t>suele</a:t>
            </a:r>
            <a:r>
              <a:rPr lang="es-ES" sz="1400" i="1" dirty="0">
                <a:solidFill>
                  <a:srgbClr val="1F2A44"/>
                </a:solidFill>
                <a:latin typeface="Segoe UI" panose="020B0502040204020203" pitchFamily="34" charset="0"/>
                <a:cs typeface="Segoe UI" panose="020B0502040204020203" pitchFamily="34" charset="0"/>
              </a:rPr>
              <a:t> ir a la biblioteca?</a:t>
            </a:r>
          </a:p>
        </p:txBody>
      </p:sp>
      <p:sp>
        <p:nvSpPr>
          <p:cNvPr id="79" name="Rectangle 17">
            <a:extLst>
              <a:ext uri="{FF2B5EF4-FFF2-40B4-BE49-F238E27FC236}">
                <a16:creationId xmlns:a16="http://schemas.microsoft.com/office/drawing/2014/main" id="{DCBC2FF6-8B94-4C00-E0C2-1AE34F31C7A8}"/>
              </a:ext>
            </a:extLst>
          </p:cNvPr>
          <p:cNvSpPr>
            <a:spLocks noChangeArrowheads="1"/>
          </p:cNvSpPr>
          <p:nvPr/>
        </p:nvSpPr>
        <p:spPr bwMode="auto">
          <a:xfrm>
            <a:off x="6085071" y="2095475"/>
            <a:ext cx="2220728" cy="355600"/>
          </a:xfrm>
          <a:prstGeom prst="rect">
            <a:avLst/>
          </a:prstGeom>
          <a:noFill/>
          <a:ln w="9525">
            <a:noFill/>
            <a:miter lim="800000"/>
            <a:headEnd/>
            <a:tailEnd/>
          </a:ln>
          <a:effectLst/>
        </p:spPr>
        <p:txBody>
          <a:bodyPr anchor="ctr"/>
          <a:lstStyle/>
          <a:p>
            <a:pPr algn="ctr"/>
            <a:r>
              <a:rPr lang="es-ES" sz="1500" b="1" i="1" dirty="0">
                <a:solidFill>
                  <a:srgbClr val="C47550"/>
                </a:solidFill>
                <a:latin typeface="Segoe UI" panose="020B0502040204020203" pitchFamily="34" charset="0"/>
                <a:ea typeface="Verdana" panose="020B0604030504040204" pitchFamily="34" charset="0"/>
                <a:cs typeface="Segoe UI" panose="020B0502040204020203" pitchFamily="34" charset="0"/>
              </a:rPr>
              <a:t>Biblioteca escolar</a:t>
            </a:r>
          </a:p>
        </p:txBody>
      </p:sp>
      <p:sp>
        <p:nvSpPr>
          <p:cNvPr id="80" name="Rectángulo 79">
            <a:extLst>
              <a:ext uri="{FF2B5EF4-FFF2-40B4-BE49-F238E27FC236}">
                <a16:creationId xmlns:a16="http://schemas.microsoft.com/office/drawing/2014/main" id="{5D126A51-866A-9B79-8E61-37822797F50A}"/>
              </a:ext>
            </a:extLst>
          </p:cNvPr>
          <p:cNvSpPr/>
          <p:nvPr/>
        </p:nvSpPr>
        <p:spPr>
          <a:xfrm>
            <a:off x="8305799" y="2802978"/>
            <a:ext cx="1188075" cy="43088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100" b="1" i="0" u="none" strike="noStrike" kern="0" cap="none" spc="0" normalizeH="0" baseline="0" noProof="0" dirty="0">
                <a:ln>
                  <a:noFill/>
                </a:ln>
                <a:effectLst/>
                <a:uLnTx/>
                <a:uFillTx/>
                <a:latin typeface="Segoe UI" panose="020B0502040204020203" pitchFamily="34" charset="0"/>
                <a:ea typeface="Times New Roman" panose="02020603050405020304" pitchFamily="18" charset="0"/>
                <a:cs typeface="Segoe UI" panose="020B0502040204020203" pitchFamily="34" charset="0"/>
              </a:rPr>
              <a:t>Hay biblioteca en el colegio</a:t>
            </a:r>
            <a:endParaRPr kumimoji="0" lang="es-ES" sz="1000" b="1" i="1" u="none" strike="noStrike" kern="0" cap="none" spc="0" normalizeH="0" baseline="0" noProof="0" dirty="0">
              <a:ln>
                <a:noFill/>
              </a:ln>
              <a:effectLst/>
              <a:uLnTx/>
              <a:uFillTx/>
              <a:latin typeface="Segoe UI" panose="020B0502040204020203" pitchFamily="34" charset="0"/>
              <a:cs typeface="Segoe UI" panose="020B0502040204020203" pitchFamily="34" charset="0"/>
            </a:endParaRPr>
          </a:p>
        </p:txBody>
      </p:sp>
      <p:graphicFrame>
        <p:nvGraphicFramePr>
          <p:cNvPr id="81" name="2 Gráfico">
            <a:extLst>
              <a:ext uri="{FF2B5EF4-FFF2-40B4-BE49-F238E27FC236}">
                <a16:creationId xmlns:a16="http://schemas.microsoft.com/office/drawing/2014/main" id="{34C2D175-6FAE-B979-3E1C-651882FF626D}"/>
              </a:ext>
            </a:extLst>
          </p:cNvPr>
          <p:cNvGraphicFramePr/>
          <p:nvPr>
            <p:extLst>
              <p:ext uri="{D42A27DB-BD31-4B8C-83A1-F6EECF244321}">
                <p14:modId xmlns:p14="http://schemas.microsoft.com/office/powerpoint/2010/main" val="25593809"/>
              </p:ext>
            </p:extLst>
          </p:nvPr>
        </p:nvGraphicFramePr>
        <p:xfrm>
          <a:off x="9052674" y="2732581"/>
          <a:ext cx="3109030" cy="1591470"/>
        </p:xfrm>
        <a:graphic>
          <a:graphicData uri="http://schemas.openxmlformats.org/drawingml/2006/chart">
            <c:chart xmlns:c="http://schemas.openxmlformats.org/drawingml/2006/chart" xmlns:r="http://schemas.openxmlformats.org/officeDocument/2006/relationships" r:id="rId6"/>
          </a:graphicData>
        </a:graphic>
      </p:graphicFrame>
      <p:sp>
        <p:nvSpPr>
          <p:cNvPr id="82" name="Rectángulo 81">
            <a:extLst>
              <a:ext uri="{FF2B5EF4-FFF2-40B4-BE49-F238E27FC236}">
                <a16:creationId xmlns:a16="http://schemas.microsoft.com/office/drawing/2014/main" id="{9E6DDB54-B80E-ED85-570D-C0B151C1FFB3}"/>
              </a:ext>
            </a:extLst>
          </p:cNvPr>
          <p:cNvSpPr/>
          <p:nvPr/>
        </p:nvSpPr>
        <p:spPr>
          <a:xfrm>
            <a:off x="6102828" y="2479932"/>
            <a:ext cx="1416230" cy="43088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100" b="1" i="0" u="none" strike="noStrike" kern="0" cap="none" spc="0" normalizeH="0" baseline="0" noProof="0" dirty="0">
                <a:ln>
                  <a:noFill/>
                </a:ln>
                <a:effectLst/>
                <a:uLnTx/>
                <a:uFillTx/>
                <a:latin typeface="Segoe UI" panose="020B0502040204020203" pitchFamily="34" charset="0"/>
                <a:ea typeface="Times New Roman" panose="02020603050405020304" pitchFamily="18" charset="0"/>
                <a:cs typeface="Segoe UI" panose="020B0502040204020203" pitchFamily="34" charset="0"/>
              </a:rPr>
              <a:t>No hay biblioteca en el colegio</a:t>
            </a:r>
            <a:endParaRPr kumimoji="0" lang="es-ES" sz="1000" b="1" i="1" u="none" strike="noStrike" kern="0" cap="none" spc="0" normalizeH="0" baseline="0" noProof="0" dirty="0">
              <a:ln>
                <a:noFill/>
              </a:ln>
              <a:effectLst/>
              <a:uLnTx/>
              <a:uFillTx/>
              <a:latin typeface="Segoe UI" panose="020B0502040204020203" pitchFamily="34" charset="0"/>
              <a:cs typeface="Segoe UI" panose="020B0502040204020203" pitchFamily="34" charset="0"/>
            </a:endParaRPr>
          </a:p>
        </p:txBody>
      </p:sp>
      <p:sp>
        <p:nvSpPr>
          <p:cNvPr id="83" name="12 Forma libre">
            <a:extLst>
              <a:ext uri="{FF2B5EF4-FFF2-40B4-BE49-F238E27FC236}">
                <a16:creationId xmlns:a16="http://schemas.microsoft.com/office/drawing/2014/main" id="{2CEE041D-B408-AA91-E03E-2AFFAA43764F}"/>
              </a:ext>
            </a:extLst>
          </p:cNvPr>
          <p:cNvSpPr/>
          <p:nvPr/>
        </p:nvSpPr>
        <p:spPr bwMode="auto">
          <a:xfrm>
            <a:off x="8734017" y="3455510"/>
            <a:ext cx="578611" cy="240245"/>
          </a:xfrm>
          <a:custGeom>
            <a:avLst/>
            <a:gdLst>
              <a:gd name="connsiteX0" fmla="*/ 1793 w 916193"/>
              <a:gd name="connsiteY0" fmla="*/ 0 h 2587214"/>
              <a:gd name="connsiteX1" fmla="*/ 152400 w 916193"/>
              <a:gd name="connsiteY1" fmla="*/ 2162287 h 2587214"/>
              <a:gd name="connsiteX2" fmla="*/ 916193 w 916193"/>
              <a:gd name="connsiteY2" fmla="*/ 2549562 h 2587214"/>
            </a:gdLst>
            <a:ahLst/>
            <a:cxnLst>
              <a:cxn ang="0">
                <a:pos x="connsiteX0" y="connsiteY0"/>
              </a:cxn>
              <a:cxn ang="0">
                <a:pos x="connsiteX1" y="connsiteY1"/>
              </a:cxn>
              <a:cxn ang="0">
                <a:pos x="connsiteX2" y="connsiteY2"/>
              </a:cxn>
            </a:cxnLst>
            <a:rect l="l" t="t" r="r" b="b"/>
            <a:pathLst>
              <a:path w="916193" h="2587214">
                <a:moveTo>
                  <a:pt x="1793" y="0"/>
                </a:moveTo>
                <a:cubicBezTo>
                  <a:pt x="896" y="868680"/>
                  <a:pt x="0" y="1737360"/>
                  <a:pt x="152400" y="2162287"/>
                </a:cubicBezTo>
                <a:cubicBezTo>
                  <a:pt x="304800" y="2587214"/>
                  <a:pt x="610496" y="2568388"/>
                  <a:pt x="916193" y="2549562"/>
                </a:cubicBezTo>
              </a:path>
            </a:pathLst>
          </a:custGeom>
          <a:noFill/>
          <a:ln w="19050" cap="flat" cmpd="sng" algn="ctr">
            <a:solidFill>
              <a:schemeClr val="bg1">
                <a:lumMod val="50000"/>
              </a:schemeClr>
            </a:solidFill>
            <a:prstDash val="dash"/>
            <a:round/>
            <a:headEnd type="none" w="med" len="med"/>
            <a:tailEnd type="triangle" w="med" len="med"/>
          </a:ln>
          <a:effectLst/>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s-ES" sz="1400" b="1" dirty="0">
              <a:latin typeface="Segoe UI" panose="020B0502040204020203" pitchFamily="34" charset="0"/>
              <a:cs typeface="Segoe UI" panose="020B0502040204020203" pitchFamily="34" charset="0"/>
            </a:endParaRPr>
          </a:p>
        </p:txBody>
      </p:sp>
      <p:sp>
        <p:nvSpPr>
          <p:cNvPr id="84" name="Elipse 83">
            <a:extLst>
              <a:ext uri="{FF2B5EF4-FFF2-40B4-BE49-F238E27FC236}">
                <a16:creationId xmlns:a16="http://schemas.microsoft.com/office/drawing/2014/main" id="{A2734E5C-7870-2F73-D577-E18B2AC5CFF8}"/>
              </a:ext>
            </a:extLst>
          </p:cNvPr>
          <p:cNvSpPr/>
          <p:nvPr/>
        </p:nvSpPr>
        <p:spPr>
          <a:xfrm>
            <a:off x="7868469" y="2663005"/>
            <a:ext cx="1607871" cy="780102"/>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Segoe UI" panose="020B0502040204020203" pitchFamily="34" charset="0"/>
              <a:cs typeface="Segoe UI" panose="020B0502040204020203" pitchFamily="34" charset="0"/>
            </a:endParaRPr>
          </a:p>
        </p:txBody>
      </p:sp>
      <p:sp>
        <p:nvSpPr>
          <p:cNvPr id="85" name="Rectangle 2">
            <a:extLst>
              <a:ext uri="{FF2B5EF4-FFF2-40B4-BE49-F238E27FC236}">
                <a16:creationId xmlns:a16="http://schemas.microsoft.com/office/drawing/2014/main" id="{FCA4F4B6-E51C-607F-46CD-42EAB26FF67F}"/>
              </a:ext>
            </a:extLst>
          </p:cNvPr>
          <p:cNvSpPr>
            <a:spLocks noChangeArrowheads="1"/>
          </p:cNvSpPr>
          <p:nvPr/>
        </p:nvSpPr>
        <p:spPr bwMode="auto">
          <a:xfrm>
            <a:off x="9678253" y="2479932"/>
            <a:ext cx="2460540" cy="505667"/>
          </a:xfrm>
          <a:prstGeom prst="rect">
            <a:avLst/>
          </a:prstGeom>
          <a:noFill/>
          <a:ln w="9525">
            <a:noFill/>
            <a:miter lim="800000"/>
            <a:headEnd/>
            <a:tailEnd/>
          </a:ln>
          <a:effectLst/>
        </p:spPr>
        <p:txBody>
          <a:bodyPr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400" i="1" dirty="0">
                <a:solidFill>
                  <a:srgbClr val="1F2A44"/>
                </a:solidFill>
                <a:latin typeface="Segoe UI" panose="020B0502040204020203" pitchFamily="34" charset="0"/>
                <a:cs typeface="Segoe UI" panose="020B0502040204020203" pitchFamily="34" charset="0"/>
              </a:rPr>
              <a:t>¿Con qué </a:t>
            </a:r>
            <a:r>
              <a:rPr lang="es-ES" sz="1400" b="1" i="1" dirty="0">
                <a:solidFill>
                  <a:srgbClr val="1F2A44"/>
                </a:solidFill>
                <a:latin typeface="Segoe UI" panose="020B0502040204020203" pitchFamily="34" charset="0"/>
                <a:cs typeface="Segoe UI" panose="020B0502040204020203" pitchFamily="34" charset="0"/>
              </a:rPr>
              <a:t>frecuencia</a:t>
            </a:r>
            <a:r>
              <a:rPr lang="es-ES" sz="1400" i="1" dirty="0">
                <a:solidFill>
                  <a:srgbClr val="1F2A44"/>
                </a:solidFill>
                <a:latin typeface="Segoe UI" panose="020B0502040204020203" pitchFamily="34" charset="0"/>
                <a:cs typeface="Segoe UI" panose="020B0502040204020203" pitchFamily="34" charset="0"/>
              </a:rPr>
              <a:t> visita la biblioteca?</a:t>
            </a:r>
          </a:p>
        </p:txBody>
      </p:sp>
      <p:graphicFrame>
        <p:nvGraphicFramePr>
          <p:cNvPr id="86" name="2 Gráfico">
            <a:extLst>
              <a:ext uri="{FF2B5EF4-FFF2-40B4-BE49-F238E27FC236}">
                <a16:creationId xmlns:a16="http://schemas.microsoft.com/office/drawing/2014/main" id="{78658B4C-E278-0550-B2E5-61522500A552}"/>
              </a:ext>
            </a:extLst>
          </p:cNvPr>
          <p:cNvGraphicFramePr/>
          <p:nvPr>
            <p:extLst>
              <p:ext uri="{D42A27DB-BD31-4B8C-83A1-F6EECF244321}">
                <p14:modId xmlns:p14="http://schemas.microsoft.com/office/powerpoint/2010/main" val="438277719"/>
              </p:ext>
            </p:extLst>
          </p:nvPr>
        </p:nvGraphicFramePr>
        <p:xfrm>
          <a:off x="6133408" y="4877998"/>
          <a:ext cx="5352211" cy="1591470"/>
        </p:xfrm>
        <a:graphic>
          <a:graphicData uri="http://schemas.openxmlformats.org/drawingml/2006/chart">
            <c:chart xmlns:c="http://schemas.openxmlformats.org/drawingml/2006/chart" xmlns:r="http://schemas.openxmlformats.org/officeDocument/2006/relationships" r:id="rId7"/>
          </a:graphicData>
        </a:graphic>
      </p:graphicFrame>
      <p:sp>
        <p:nvSpPr>
          <p:cNvPr id="87" name="Rectangle 2">
            <a:extLst>
              <a:ext uri="{FF2B5EF4-FFF2-40B4-BE49-F238E27FC236}">
                <a16:creationId xmlns:a16="http://schemas.microsoft.com/office/drawing/2014/main" id="{42F43BFE-07CE-79F9-F3F1-244D26C8C4D6}"/>
              </a:ext>
            </a:extLst>
          </p:cNvPr>
          <p:cNvSpPr>
            <a:spLocks noChangeArrowheads="1"/>
          </p:cNvSpPr>
          <p:nvPr/>
        </p:nvSpPr>
        <p:spPr bwMode="auto">
          <a:xfrm>
            <a:off x="6404522" y="4597736"/>
            <a:ext cx="5717343" cy="505667"/>
          </a:xfrm>
          <a:prstGeom prst="rect">
            <a:avLst/>
          </a:prstGeom>
          <a:noFill/>
          <a:ln w="9525">
            <a:noFill/>
            <a:miter lim="800000"/>
            <a:headEnd/>
            <a:tailEnd/>
          </a:ln>
          <a:effectLst/>
        </p:spPr>
        <p:txBody>
          <a:bodyPr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400" i="1" dirty="0">
                <a:solidFill>
                  <a:srgbClr val="1F2A44"/>
                </a:solidFill>
                <a:latin typeface="Segoe UI" panose="020B0502040204020203" pitchFamily="34" charset="0"/>
                <a:cs typeface="Segoe UI" panose="020B0502040204020203" pitchFamily="34" charset="0"/>
              </a:rPr>
              <a:t>¿A qué </a:t>
            </a:r>
            <a:r>
              <a:rPr lang="es-ES" sz="1400" b="1" i="1" dirty="0">
                <a:solidFill>
                  <a:srgbClr val="1F2A44"/>
                </a:solidFill>
                <a:latin typeface="Segoe UI" panose="020B0502040204020203" pitchFamily="34" charset="0"/>
                <a:cs typeface="Segoe UI" panose="020B0502040204020203" pitchFamily="34" charset="0"/>
              </a:rPr>
              <a:t>suele</a:t>
            </a:r>
            <a:r>
              <a:rPr lang="es-ES" sz="1400" i="1" dirty="0">
                <a:solidFill>
                  <a:srgbClr val="1F2A44"/>
                </a:solidFill>
                <a:latin typeface="Segoe UI" panose="020B0502040204020203" pitchFamily="34" charset="0"/>
                <a:cs typeface="Segoe UI" panose="020B0502040204020203" pitchFamily="34" charset="0"/>
              </a:rPr>
              <a:t> ir a la biblioteca?</a:t>
            </a:r>
          </a:p>
        </p:txBody>
      </p:sp>
      <p:sp>
        <p:nvSpPr>
          <p:cNvPr id="88" name="CuadroTexto 87">
            <a:extLst>
              <a:ext uri="{FF2B5EF4-FFF2-40B4-BE49-F238E27FC236}">
                <a16:creationId xmlns:a16="http://schemas.microsoft.com/office/drawing/2014/main" id="{B2760D0B-5A6B-3647-E41E-8B47E6897BE0}"/>
              </a:ext>
            </a:extLst>
          </p:cNvPr>
          <p:cNvSpPr txBox="1"/>
          <p:nvPr/>
        </p:nvSpPr>
        <p:spPr>
          <a:xfrm>
            <a:off x="11049657" y="1522179"/>
            <a:ext cx="931190"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(323)</a:t>
            </a:r>
          </a:p>
        </p:txBody>
      </p:sp>
      <p:sp>
        <p:nvSpPr>
          <p:cNvPr id="89" name="CuadroTexto 88">
            <a:extLst>
              <a:ext uri="{FF2B5EF4-FFF2-40B4-BE49-F238E27FC236}">
                <a16:creationId xmlns:a16="http://schemas.microsoft.com/office/drawing/2014/main" id="{6462351F-45F0-6723-995C-0307BCF04E8B}"/>
              </a:ext>
            </a:extLst>
          </p:cNvPr>
          <p:cNvSpPr txBox="1"/>
          <p:nvPr/>
        </p:nvSpPr>
        <p:spPr>
          <a:xfrm>
            <a:off x="4945883" y="1522179"/>
            <a:ext cx="980155"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(346)</a:t>
            </a:r>
          </a:p>
        </p:txBody>
      </p:sp>
      <p:graphicFrame>
        <p:nvGraphicFramePr>
          <p:cNvPr id="90" name="39 Gráfico">
            <a:extLst>
              <a:ext uri="{FF2B5EF4-FFF2-40B4-BE49-F238E27FC236}">
                <a16:creationId xmlns:a16="http://schemas.microsoft.com/office/drawing/2014/main" id="{A1B35F41-CEC4-7E1D-AB4F-1DE32E40C8C6}"/>
              </a:ext>
            </a:extLst>
          </p:cNvPr>
          <p:cNvGraphicFramePr/>
          <p:nvPr>
            <p:extLst>
              <p:ext uri="{D42A27DB-BD31-4B8C-83A1-F6EECF244321}">
                <p14:modId xmlns:p14="http://schemas.microsoft.com/office/powerpoint/2010/main" val="1975187551"/>
              </p:ext>
            </p:extLst>
          </p:nvPr>
        </p:nvGraphicFramePr>
        <p:xfrm>
          <a:off x="5689124" y="2350056"/>
          <a:ext cx="3820654" cy="2456492"/>
        </p:xfrm>
        <a:graphic>
          <a:graphicData uri="http://schemas.openxmlformats.org/drawingml/2006/chart">
            <c:chart xmlns:c="http://schemas.openxmlformats.org/drawingml/2006/chart" xmlns:r="http://schemas.openxmlformats.org/officeDocument/2006/relationships" r:id="rId8"/>
          </a:graphicData>
        </a:graphic>
      </p:graphicFrame>
      <p:sp>
        <p:nvSpPr>
          <p:cNvPr id="93" name="CuadroTexto 92">
            <a:extLst>
              <a:ext uri="{FF2B5EF4-FFF2-40B4-BE49-F238E27FC236}">
                <a16:creationId xmlns:a16="http://schemas.microsoft.com/office/drawing/2014/main" id="{AC102938-4D33-5C54-E971-63F946A8CC83}"/>
              </a:ext>
            </a:extLst>
          </p:cNvPr>
          <p:cNvSpPr txBox="1"/>
          <p:nvPr/>
        </p:nvSpPr>
        <p:spPr>
          <a:xfrm>
            <a:off x="2438401" y="4986225"/>
            <a:ext cx="3695007"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Acuden  al menos una vez al trimestre (195)</a:t>
            </a:r>
          </a:p>
        </p:txBody>
      </p:sp>
      <p:sp>
        <p:nvSpPr>
          <p:cNvPr id="94" name="CuadroTexto 93">
            <a:extLst>
              <a:ext uri="{FF2B5EF4-FFF2-40B4-BE49-F238E27FC236}">
                <a16:creationId xmlns:a16="http://schemas.microsoft.com/office/drawing/2014/main" id="{432EA46D-96A9-AB90-A8EB-9A94D24B99EB}"/>
              </a:ext>
            </a:extLst>
          </p:cNvPr>
          <p:cNvSpPr txBox="1"/>
          <p:nvPr/>
        </p:nvSpPr>
        <p:spPr>
          <a:xfrm>
            <a:off x="8305799" y="4906684"/>
            <a:ext cx="3695007"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Acuden  al menos una vez al trimestre (232)</a:t>
            </a:r>
          </a:p>
        </p:txBody>
      </p:sp>
    </p:spTree>
    <p:extLst>
      <p:ext uri="{BB962C8B-B14F-4D97-AF65-F5344CB8AC3E}">
        <p14:creationId xmlns:p14="http://schemas.microsoft.com/office/powerpoint/2010/main" val="40028347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3115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27D4FD9D-5964-A9F6-5A55-C649699CFCA5}"/>
              </a:ext>
            </a:extLst>
          </p:cNvPr>
          <p:cNvSpPr/>
          <p:nvPr/>
        </p:nvSpPr>
        <p:spPr>
          <a:xfrm>
            <a:off x="2975863" y="10367"/>
            <a:ext cx="9216138"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sp>
        <p:nvSpPr>
          <p:cNvPr id="42" name="Rectangle 126">
            <a:extLst>
              <a:ext uri="{FF2B5EF4-FFF2-40B4-BE49-F238E27FC236}">
                <a16:creationId xmlns:a16="http://schemas.microsoft.com/office/drawing/2014/main" id="{1FC6D21D-1C86-4E34-820E-5756F5B896DE}"/>
              </a:ext>
            </a:extLst>
          </p:cNvPr>
          <p:cNvSpPr>
            <a:spLocks noChangeArrowheads="1"/>
          </p:cNvSpPr>
          <p:nvPr/>
        </p:nvSpPr>
        <p:spPr bwMode="auto">
          <a:xfrm>
            <a:off x="2988424" y="57974"/>
            <a:ext cx="8884340" cy="892552"/>
          </a:xfrm>
          <a:prstGeom prst="rect">
            <a:avLst/>
          </a:prstGeom>
          <a:noFill/>
          <a:ln w="9525">
            <a:noFill/>
            <a:miter lim="800000"/>
            <a:headEnd/>
            <a:tailEnd/>
          </a:ln>
        </p:spPr>
        <p:txBody>
          <a:bodyPr wrap="square">
            <a:spAutoFit/>
          </a:bodyPr>
          <a:lstStyle/>
          <a:p>
            <a:pPr marL="0" marR="0" lvl="0" indent="0" defTabSz="914400" rtl="0" eaLnBrk="1" fontAlgn="auto" latinLnBrk="0" hangingPunct="1">
              <a:lnSpc>
                <a:spcPct val="100000"/>
              </a:lnSpc>
              <a:spcBef>
                <a:spcPct val="20000"/>
              </a:spcBef>
              <a:spcAft>
                <a:spcPts val="600"/>
              </a:spcAft>
              <a:buClrTx/>
              <a:buSzTx/>
              <a:buFontTx/>
              <a:buNone/>
              <a:tabLst/>
              <a:defRPr/>
            </a:pPr>
            <a:r>
              <a:rPr lang="es-ES" sz="12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La lectura de tebeos y cómics es claramente generacional, con una penetración muy elevada entre los menores y que desciende en los grupos de mayor edad. Por el contrario, la lectura de prensa y revistas aumenta significativamente con la edad. La lectura de contenidos digitales, como webs, foros, blogs y redes sociales, es elevada en todos los grupos de edad, aunque crece progresivamente con la edad, alcanzando sus niveles más altos en la población adulta</a:t>
            </a:r>
            <a:r>
              <a:rPr lang="es-ES" sz="14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a:t>
            </a:r>
          </a:p>
        </p:txBody>
      </p:sp>
      <p:graphicFrame>
        <p:nvGraphicFramePr>
          <p:cNvPr id="17" name="Tabla 16">
            <a:extLst>
              <a:ext uri="{FF2B5EF4-FFF2-40B4-BE49-F238E27FC236}">
                <a16:creationId xmlns:a16="http://schemas.microsoft.com/office/drawing/2014/main" id="{F87F97AC-B7E3-41F8-8F49-D7D966059DBF}"/>
              </a:ext>
            </a:extLst>
          </p:cNvPr>
          <p:cNvGraphicFramePr>
            <a:graphicFrameLocks noGrp="1"/>
          </p:cNvGraphicFramePr>
          <p:nvPr>
            <p:extLst>
              <p:ext uri="{D42A27DB-BD31-4B8C-83A1-F6EECF244321}">
                <p14:modId xmlns:p14="http://schemas.microsoft.com/office/powerpoint/2010/main" val="3533670538"/>
              </p:ext>
            </p:extLst>
          </p:nvPr>
        </p:nvGraphicFramePr>
        <p:xfrm>
          <a:off x="567977" y="1878966"/>
          <a:ext cx="11124000" cy="4337074"/>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3699528707"/>
                    </a:ext>
                  </a:extLst>
                </a:gridCol>
                <a:gridCol w="9468000">
                  <a:extLst>
                    <a:ext uri="{9D8B030D-6E8A-4147-A177-3AD203B41FA5}">
                      <a16:colId xmlns:a16="http://schemas.microsoft.com/office/drawing/2014/main" val="1034386413"/>
                    </a:ext>
                  </a:extLst>
                </a:gridCol>
              </a:tblGrid>
              <a:tr h="619582">
                <a:tc>
                  <a:txBody>
                    <a:bodyPr/>
                    <a:lstStyle/>
                    <a:p>
                      <a:pPr algn="r" rtl="0" fontAlgn="ctr"/>
                      <a:r>
                        <a:rPr lang="es-ES" sz="1400" b="1" kern="1200" dirty="0">
                          <a:solidFill>
                            <a:srgbClr val="002060"/>
                          </a:solidFill>
                          <a:latin typeface="Segoe UI" panose="020B0502040204020203" pitchFamily="34" charset="0"/>
                          <a:ea typeface="Verdana" panose="020B0604030504040204" pitchFamily="34" charset="0"/>
                          <a:cs typeface="Segoe UI" panose="020B0502040204020203" pitchFamily="34" charset="0"/>
                        </a:rPr>
                        <a:t>TOTAL LEE</a:t>
                      </a:r>
                    </a:p>
                  </a:txBody>
                  <a:tcPr marL="9525" marR="9525" marT="9525" marB="0" anchor="ctr">
                    <a:lnB w="12700" cap="flat" cmpd="sng" algn="ctr">
                      <a:solidFill>
                        <a:schemeClr val="bg1">
                          <a:lumMod val="85000"/>
                        </a:schemeClr>
                      </a:solidFill>
                      <a:prstDash val="solid"/>
                      <a:round/>
                      <a:headEnd type="none" w="med" len="med"/>
                      <a:tailEnd type="none" w="med" len="med"/>
                    </a:lnB>
                    <a:noFill/>
                  </a:tcPr>
                </a:tc>
                <a:tc>
                  <a:txBody>
                    <a:bodyPr/>
                    <a:lstStyle/>
                    <a:p>
                      <a:pPr algn="r" rtl="0" fontAlgn="ctr"/>
                      <a:endParaRPr lang="es-ES" sz="1400" b="1" kern="1200" dirty="0">
                        <a:solidFill>
                          <a:srgbClr val="205E43"/>
                        </a:solidFill>
                        <a:latin typeface="Segoe UI" panose="020B0502040204020203" pitchFamily="34" charset="0"/>
                        <a:ea typeface="Verdana" panose="020B0604030504040204" pitchFamily="34" charset="0"/>
                        <a:cs typeface="Segoe UI" panose="020B0502040204020203" pitchFamily="34" charset="0"/>
                      </a:endParaRPr>
                    </a:p>
                  </a:txBody>
                  <a:tcPr marL="9525" marR="9525" marT="9525" marB="0" anchor="ctr">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772924344"/>
                  </a:ext>
                </a:extLst>
              </a:tr>
              <a:tr h="619582">
                <a:tc>
                  <a:txBody>
                    <a:bodyPr/>
                    <a:lstStyle/>
                    <a:p>
                      <a:pPr algn="r" rtl="0" fontAlgn="ctr"/>
                      <a:r>
                        <a:rPr lang="es-ES" sz="1050" b="1" i="0" u="none" strike="noStrike" dirty="0">
                          <a:solidFill>
                            <a:schemeClr val="tx1"/>
                          </a:solidFill>
                          <a:effectLst/>
                          <a:latin typeface="Segoe UI" panose="020B0502040204020203" pitchFamily="34" charset="0"/>
                          <a:cs typeface="Segoe UI" panose="020B0502040204020203" pitchFamily="34" charset="0"/>
                        </a:rPr>
                        <a:t>LIBROS</a:t>
                      </a:r>
                    </a:p>
                  </a:txBody>
                  <a:tcPr marL="9525" marR="9525" marT="9525"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rtl="0" fontAlgn="ctr"/>
                      <a:endParaRPr lang="es-ES" sz="1050" b="1" kern="1200" dirty="0">
                        <a:solidFill>
                          <a:srgbClr val="205E43"/>
                        </a:solidFill>
                        <a:latin typeface="Segoe UI" panose="020B0502040204020203" pitchFamily="34" charset="0"/>
                        <a:ea typeface="Verdana" panose="020B0604030504040204" pitchFamily="34" charset="0"/>
                        <a:cs typeface="Segoe UI" panose="020B0502040204020203" pitchFamily="34" charset="0"/>
                      </a:endParaRPr>
                    </a:p>
                  </a:txBody>
                  <a:tcPr marL="9525" marR="9525" marT="9525"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612526382"/>
                  </a:ext>
                </a:extLst>
              </a:tr>
              <a:tr h="619582">
                <a:tc>
                  <a:txBody>
                    <a:bodyPr/>
                    <a:lstStyle/>
                    <a:p>
                      <a:pPr algn="r" rtl="0" fontAlgn="ctr"/>
                      <a:r>
                        <a:rPr lang="es-ES" sz="1050" b="1" i="0" u="none" strike="noStrike" dirty="0">
                          <a:solidFill>
                            <a:schemeClr val="tx1"/>
                          </a:solidFill>
                          <a:effectLst/>
                          <a:latin typeface="Segoe UI" panose="020B0502040204020203" pitchFamily="34" charset="0"/>
                          <a:cs typeface="Segoe UI" panose="020B0502040204020203" pitchFamily="34" charset="0"/>
                        </a:rPr>
                        <a:t>WEBS, BLOGS Y FOROS</a:t>
                      </a:r>
                    </a:p>
                  </a:txBody>
                  <a:tcPr marL="9525" marR="9525" marT="9525"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rtl="0" fontAlgn="ctr"/>
                      <a:endParaRPr lang="es-ES" sz="1050" b="1" kern="1200" dirty="0">
                        <a:solidFill>
                          <a:srgbClr val="205E43"/>
                        </a:solidFill>
                        <a:latin typeface="Segoe UI" panose="020B0502040204020203" pitchFamily="34" charset="0"/>
                        <a:ea typeface="Verdana" panose="020B0604030504040204" pitchFamily="34" charset="0"/>
                        <a:cs typeface="Segoe UI" panose="020B0502040204020203" pitchFamily="34" charset="0"/>
                      </a:endParaRPr>
                    </a:p>
                  </a:txBody>
                  <a:tcPr marL="9525" marR="9525" marT="9525"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600751294"/>
                  </a:ext>
                </a:extLst>
              </a:tr>
              <a:tr h="619582">
                <a:tc>
                  <a:txBody>
                    <a:bodyPr/>
                    <a:lstStyle/>
                    <a:p>
                      <a:pPr algn="r" rtl="0" fontAlgn="ctr"/>
                      <a:r>
                        <a:rPr lang="es-ES" sz="1050" b="1" i="0" u="none" strike="noStrike" dirty="0">
                          <a:solidFill>
                            <a:schemeClr val="tx1"/>
                          </a:solidFill>
                          <a:effectLst/>
                          <a:latin typeface="Segoe UI" panose="020B0502040204020203" pitchFamily="34" charset="0"/>
                          <a:cs typeface="Segoe UI" panose="020B0502040204020203" pitchFamily="34" charset="0"/>
                        </a:rPr>
                        <a:t>REDES SOCIALES</a:t>
                      </a:r>
                    </a:p>
                  </a:txBody>
                  <a:tcPr marL="9525" marR="9525" marT="9525"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rtl="0" fontAlgn="ctr"/>
                      <a:endParaRPr lang="es-ES" sz="1050" b="1" kern="1200" dirty="0">
                        <a:solidFill>
                          <a:srgbClr val="205E43"/>
                        </a:solidFill>
                        <a:latin typeface="Segoe UI" panose="020B0502040204020203" pitchFamily="34" charset="0"/>
                        <a:ea typeface="Verdana" panose="020B0604030504040204" pitchFamily="34" charset="0"/>
                        <a:cs typeface="Segoe UI" panose="020B0502040204020203" pitchFamily="34" charset="0"/>
                      </a:endParaRPr>
                    </a:p>
                  </a:txBody>
                  <a:tcPr marL="9525" marR="9525" marT="9525"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60383675"/>
                  </a:ext>
                </a:extLst>
              </a:tr>
              <a:tr h="619582">
                <a:tc>
                  <a:txBody>
                    <a:bodyPr/>
                    <a:lstStyle/>
                    <a:p>
                      <a:pPr algn="r" rtl="0" fontAlgn="ctr"/>
                      <a:r>
                        <a:rPr lang="es-ES" sz="1050" b="1" i="0" u="none" strike="noStrike" dirty="0">
                          <a:solidFill>
                            <a:schemeClr val="tx1"/>
                          </a:solidFill>
                          <a:effectLst/>
                          <a:latin typeface="Segoe UI" panose="020B0502040204020203" pitchFamily="34" charset="0"/>
                          <a:cs typeface="Segoe UI" panose="020B0502040204020203" pitchFamily="34" charset="0"/>
                        </a:rPr>
                        <a:t>PERIÓDICOS</a:t>
                      </a:r>
                    </a:p>
                  </a:txBody>
                  <a:tcPr marL="9525" marR="9525" marT="9525"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rtl="0" fontAlgn="ctr"/>
                      <a:endParaRPr lang="es-ES" sz="1050" b="1" kern="1200" dirty="0">
                        <a:solidFill>
                          <a:srgbClr val="205E43"/>
                        </a:solidFill>
                        <a:latin typeface="Segoe UI" panose="020B0502040204020203" pitchFamily="34" charset="0"/>
                        <a:ea typeface="Verdana" panose="020B0604030504040204" pitchFamily="34" charset="0"/>
                        <a:cs typeface="Segoe UI" panose="020B0502040204020203" pitchFamily="34" charset="0"/>
                      </a:endParaRPr>
                    </a:p>
                  </a:txBody>
                  <a:tcPr marL="9525" marR="9525" marT="9525"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812666961"/>
                  </a:ext>
                </a:extLst>
              </a:tr>
              <a:tr h="619582">
                <a:tc>
                  <a:txBody>
                    <a:bodyPr/>
                    <a:lstStyle/>
                    <a:p>
                      <a:pPr algn="r" rtl="0" fontAlgn="ctr"/>
                      <a:r>
                        <a:rPr lang="es-ES" sz="1050" b="1" i="0" u="none" strike="noStrike" dirty="0">
                          <a:solidFill>
                            <a:schemeClr val="tx1"/>
                          </a:solidFill>
                          <a:effectLst/>
                          <a:latin typeface="Segoe UI" panose="020B0502040204020203" pitchFamily="34" charset="0"/>
                          <a:cs typeface="Segoe UI" panose="020B0502040204020203" pitchFamily="34" charset="0"/>
                        </a:rPr>
                        <a:t> CÓMICS </a:t>
                      </a:r>
                    </a:p>
                  </a:txBody>
                  <a:tcPr marL="9525" marR="9525" marT="9525"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rtl="0" fontAlgn="ctr"/>
                      <a:endParaRPr lang="es-ES" sz="1050" b="1" kern="1200" dirty="0">
                        <a:solidFill>
                          <a:srgbClr val="205E43"/>
                        </a:solidFill>
                        <a:latin typeface="Segoe UI" panose="020B0502040204020203" pitchFamily="34" charset="0"/>
                        <a:ea typeface="Verdana" panose="020B0604030504040204" pitchFamily="34" charset="0"/>
                        <a:cs typeface="Segoe UI" panose="020B0502040204020203" pitchFamily="34" charset="0"/>
                      </a:endParaRPr>
                    </a:p>
                  </a:txBody>
                  <a:tcPr marL="9525" marR="9525" marT="9525"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506017515"/>
                  </a:ext>
                </a:extLst>
              </a:tr>
              <a:tr h="619582">
                <a:tc>
                  <a:txBody>
                    <a:bodyPr/>
                    <a:lstStyle/>
                    <a:p>
                      <a:pPr algn="r" rtl="0" fontAlgn="ctr"/>
                      <a:r>
                        <a:rPr lang="es-ES" sz="1050" b="1" i="0" u="none" strike="noStrike" dirty="0">
                          <a:solidFill>
                            <a:schemeClr val="tx1"/>
                          </a:solidFill>
                          <a:effectLst/>
                          <a:latin typeface="Segoe UI" panose="020B0502040204020203" pitchFamily="34" charset="0"/>
                          <a:cs typeface="Segoe UI" panose="020B0502040204020203" pitchFamily="34" charset="0"/>
                        </a:rPr>
                        <a:t>REVISTAS</a:t>
                      </a:r>
                    </a:p>
                  </a:txBody>
                  <a:tcPr marL="9525" marR="9525" marT="9525" marB="0" anchor="ctr">
                    <a:lnT w="12700" cap="flat" cmpd="sng" algn="ctr">
                      <a:solidFill>
                        <a:schemeClr val="bg1">
                          <a:lumMod val="85000"/>
                        </a:schemeClr>
                      </a:solidFill>
                      <a:prstDash val="solid"/>
                      <a:round/>
                      <a:headEnd type="none" w="med" len="med"/>
                      <a:tailEnd type="none" w="med" len="med"/>
                    </a:lnT>
                    <a:noFill/>
                  </a:tcPr>
                </a:tc>
                <a:tc>
                  <a:txBody>
                    <a:bodyPr/>
                    <a:lstStyle/>
                    <a:p>
                      <a:pPr algn="r" rtl="0" fontAlgn="ctr"/>
                      <a:endParaRPr lang="es-ES" sz="1050" b="1" kern="1200" dirty="0">
                        <a:solidFill>
                          <a:srgbClr val="205E43"/>
                        </a:solidFill>
                        <a:latin typeface="Segoe UI" panose="020B0502040204020203" pitchFamily="34" charset="0"/>
                        <a:ea typeface="Verdana" panose="020B0604030504040204" pitchFamily="34" charset="0"/>
                        <a:cs typeface="Segoe UI" panose="020B0502040204020203" pitchFamily="34" charset="0"/>
                      </a:endParaRPr>
                    </a:p>
                  </a:txBody>
                  <a:tcPr marL="9525" marR="9525" marT="9525" marB="0" anchor="ctr">
                    <a:lnT w="12700" cap="flat" cmpd="sng" algn="ctr">
                      <a:solidFill>
                        <a:schemeClr val="bg1">
                          <a:lumMod val="85000"/>
                        </a:schemeClr>
                      </a:solidFill>
                      <a:prstDash val="solid"/>
                      <a:round/>
                      <a:headEnd type="none" w="med" len="med"/>
                      <a:tailEnd type="none" w="med" len="med"/>
                    </a:lnT>
                    <a:noFill/>
                  </a:tcPr>
                </a:tc>
                <a:extLst>
                  <a:ext uri="{0D108BD9-81ED-4DB2-BD59-A6C34878D82A}">
                    <a16:rowId xmlns:a16="http://schemas.microsoft.com/office/drawing/2014/main" val="908296066"/>
                  </a:ext>
                </a:extLst>
              </a:tr>
            </a:tbl>
          </a:graphicData>
        </a:graphic>
      </p:graphicFrame>
      <p:graphicFrame>
        <p:nvGraphicFramePr>
          <p:cNvPr id="41" name="20 Gráfico">
            <a:extLst>
              <a:ext uri="{FF2B5EF4-FFF2-40B4-BE49-F238E27FC236}">
                <a16:creationId xmlns:a16="http://schemas.microsoft.com/office/drawing/2014/main" id="{3B1831B6-5AAA-4F15-A52B-AB7DBB352CF4}"/>
              </a:ext>
            </a:extLst>
          </p:cNvPr>
          <p:cNvGraphicFramePr/>
          <p:nvPr>
            <p:extLst>
              <p:ext uri="{D42A27DB-BD31-4B8C-83A1-F6EECF244321}">
                <p14:modId xmlns:p14="http://schemas.microsoft.com/office/powerpoint/2010/main" val="2232567577"/>
              </p:ext>
            </p:extLst>
          </p:nvPr>
        </p:nvGraphicFramePr>
        <p:xfrm>
          <a:off x="5401109" y="1777366"/>
          <a:ext cx="3005899" cy="4513943"/>
        </p:xfrm>
        <a:graphic>
          <a:graphicData uri="http://schemas.openxmlformats.org/drawingml/2006/chart">
            <c:chart xmlns:c="http://schemas.openxmlformats.org/drawingml/2006/chart" xmlns:r="http://schemas.openxmlformats.org/officeDocument/2006/relationships" r:id="rId2"/>
          </a:graphicData>
        </a:graphic>
      </p:graphicFrame>
      <p:sp>
        <p:nvSpPr>
          <p:cNvPr id="2" name="Marcador de número de diapositiva 1">
            <a:extLst>
              <a:ext uri="{FF2B5EF4-FFF2-40B4-BE49-F238E27FC236}">
                <a16:creationId xmlns:a16="http://schemas.microsoft.com/office/drawing/2014/main" id="{0121819A-57F3-4BEB-BC32-82D8E4BF12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5DD5C-56C3-43D9-A91F-D75BD50A17B5}" type="slidenum">
              <a:rPr kumimoji="0" lang="es-ES_tradnl" sz="900" b="0" i="0" u="none" strike="noStrike" kern="1200" cap="none" spc="0" normalizeH="0" baseline="0" noProof="0" smtClean="0">
                <a:ln>
                  <a:noFill/>
                </a:ln>
                <a:solidFill>
                  <a:prstClr val="black"/>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s-ES_tradnl" sz="9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graphicFrame>
        <p:nvGraphicFramePr>
          <p:cNvPr id="23" name="20 Gráfico">
            <a:extLst>
              <a:ext uri="{FF2B5EF4-FFF2-40B4-BE49-F238E27FC236}">
                <a16:creationId xmlns:a16="http://schemas.microsoft.com/office/drawing/2014/main" id="{36D02825-1FB0-4615-BA2A-5AEFF7A3D9D1}"/>
              </a:ext>
            </a:extLst>
          </p:cNvPr>
          <p:cNvGraphicFramePr/>
          <p:nvPr>
            <p:extLst>
              <p:ext uri="{D42A27DB-BD31-4B8C-83A1-F6EECF244321}">
                <p14:modId xmlns:p14="http://schemas.microsoft.com/office/powerpoint/2010/main" val="319142516"/>
              </p:ext>
            </p:extLst>
          </p:nvPr>
        </p:nvGraphicFramePr>
        <p:xfrm>
          <a:off x="2058347" y="1777366"/>
          <a:ext cx="3005899" cy="4513943"/>
        </p:xfrm>
        <a:graphic>
          <a:graphicData uri="http://schemas.openxmlformats.org/drawingml/2006/chart">
            <c:chart xmlns:c="http://schemas.openxmlformats.org/drawingml/2006/chart" xmlns:r="http://schemas.openxmlformats.org/officeDocument/2006/relationships" r:id="rId3"/>
          </a:graphicData>
        </a:graphic>
      </p:graphicFrame>
      <p:sp>
        <p:nvSpPr>
          <p:cNvPr id="32" name="Rectangle 111">
            <a:extLst>
              <a:ext uri="{FF2B5EF4-FFF2-40B4-BE49-F238E27FC236}">
                <a16:creationId xmlns:a16="http://schemas.microsoft.com/office/drawing/2014/main" id="{B55239A7-5DA6-48EF-98A0-C20ABCB85860}"/>
              </a:ext>
            </a:extLst>
          </p:cNvPr>
          <p:cNvSpPr>
            <a:spLocks noChangeArrowheads="1"/>
          </p:cNvSpPr>
          <p:nvPr/>
        </p:nvSpPr>
        <p:spPr bwMode="auto">
          <a:xfrm>
            <a:off x="927594" y="1754649"/>
            <a:ext cx="1151277" cy="230832"/>
          </a:xfrm>
          <a:prstGeom prst="rect">
            <a:avLst/>
          </a:prstGeom>
          <a:noFill/>
          <a:ln w="28575">
            <a:noFill/>
            <a:miter lim="800000"/>
            <a:headEnd/>
            <a:tailEnd/>
          </a:ln>
          <a:effectLst/>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_tradnl" sz="9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Respuesta múltiple</a:t>
            </a:r>
            <a:endParaRPr kumimoji="0" lang="es-ES" sz="9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cs typeface="Segoe UI" panose="020B0502040204020203" pitchFamily="34" charset="0"/>
            </a:endParaRPr>
          </a:p>
        </p:txBody>
      </p:sp>
      <p:cxnSp>
        <p:nvCxnSpPr>
          <p:cNvPr id="36" name="Conector recto 35">
            <a:extLst>
              <a:ext uri="{FF2B5EF4-FFF2-40B4-BE49-F238E27FC236}">
                <a16:creationId xmlns:a16="http://schemas.microsoft.com/office/drawing/2014/main" id="{2BC03A39-9CDD-42A7-876B-92E96138CFD6}"/>
              </a:ext>
            </a:extLst>
          </p:cNvPr>
          <p:cNvCxnSpPr>
            <a:cxnSpLocks/>
          </p:cNvCxnSpPr>
          <p:nvPr/>
        </p:nvCxnSpPr>
        <p:spPr>
          <a:xfrm>
            <a:off x="5326418" y="1192762"/>
            <a:ext cx="0" cy="5356924"/>
          </a:xfrm>
          <a:prstGeom prst="line">
            <a:avLst/>
          </a:prstGeom>
          <a:ln w="1905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FF650EC4-E37B-4DD8-8D3C-31FACF328AD4}"/>
              </a:ext>
            </a:extLst>
          </p:cNvPr>
          <p:cNvCxnSpPr>
            <a:cxnSpLocks/>
          </p:cNvCxnSpPr>
          <p:nvPr/>
        </p:nvCxnSpPr>
        <p:spPr>
          <a:xfrm>
            <a:off x="8838095" y="1192762"/>
            <a:ext cx="0" cy="5356924"/>
          </a:xfrm>
          <a:prstGeom prst="line">
            <a:avLst/>
          </a:prstGeom>
          <a:ln w="1905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7" name="Rectangle 3">
            <a:extLst>
              <a:ext uri="{FF2B5EF4-FFF2-40B4-BE49-F238E27FC236}">
                <a16:creationId xmlns:a16="http://schemas.microsoft.com/office/drawing/2014/main" id="{F890D285-4185-480B-9660-36CD8F963E2F}"/>
              </a:ext>
            </a:extLst>
          </p:cNvPr>
          <p:cNvSpPr>
            <a:spLocks noChangeArrowheads="1"/>
          </p:cNvSpPr>
          <p:nvPr/>
        </p:nvSpPr>
        <p:spPr bwMode="auto">
          <a:xfrm>
            <a:off x="282571" y="133282"/>
            <a:ext cx="2693291" cy="365125"/>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s-ES" sz="1600" b="0" i="0" u="none" strike="noStrike" kern="1200" cap="small" spc="0" normalizeH="0" baseline="0" noProof="0" dirty="0">
                <a:ln>
                  <a:noFill/>
                </a:ln>
                <a:solidFill>
                  <a:prstClr val="black">
                    <a:lumMod val="50000"/>
                    <a:lumOff val="50000"/>
                  </a:prstClr>
                </a:solidFill>
                <a:effectLst/>
                <a:uLnTx/>
                <a:uFillTx/>
                <a:latin typeface="Segoe UI" panose="020B0502040204020203" pitchFamily="34" charset="0"/>
                <a:ea typeface="Verdana" panose="020B0604030504040204" pitchFamily="34" charset="0"/>
                <a:cs typeface="Segoe UI" panose="020B0502040204020203" pitchFamily="34" charset="0"/>
              </a:rPr>
              <a:t>Lectura en adolescentes</a:t>
            </a:r>
          </a:p>
        </p:txBody>
      </p:sp>
      <p:sp>
        <p:nvSpPr>
          <p:cNvPr id="39" name="Rectangle 3">
            <a:extLst>
              <a:ext uri="{FF2B5EF4-FFF2-40B4-BE49-F238E27FC236}">
                <a16:creationId xmlns:a16="http://schemas.microsoft.com/office/drawing/2014/main" id="{FF9113AF-7097-48F9-BE84-C52A92BD15DC}"/>
              </a:ext>
            </a:extLst>
          </p:cNvPr>
          <p:cNvSpPr>
            <a:spLocks noChangeArrowheads="1"/>
          </p:cNvSpPr>
          <p:nvPr/>
        </p:nvSpPr>
        <p:spPr bwMode="auto">
          <a:xfrm>
            <a:off x="270009" y="270985"/>
            <a:ext cx="2264961" cy="655125"/>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s-ES" sz="24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rPr>
              <a:t>Índice lector</a:t>
            </a:r>
          </a:p>
        </p:txBody>
      </p:sp>
      <p:sp>
        <p:nvSpPr>
          <p:cNvPr id="56" name="Rectangle 5">
            <a:extLst>
              <a:ext uri="{FF2B5EF4-FFF2-40B4-BE49-F238E27FC236}">
                <a16:creationId xmlns:a16="http://schemas.microsoft.com/office/drawing/2014/main" id="{88E773BD-6D6E-45A1-9FB7-CBA8E7D92772}"/>
              </a:ext>
            </a:extLst>
          </p:cNvPr>
          <p:cNvSpPr>
            <a:spLocks noChangeArrowheads="1"/>
          </p:cNvSpPr>
          <p:nvPr/>
        </p:nvSpPr>
        <p:spPr bwMode="auto">
          <a:xfrm>
            <a:off x="2285541" y="1354162"/>
            <a:ext cx="2880000" cy="355600"/>
          </a:xfrm>
          <a:prstGeom prst="roundRect">
            <a:avLst/>
          </a:prstGeom>
          <a:solidFill>
            <a:srgbClr val="D6E8FF"/>
          </a:solidFill>
          <a:ln>
            <a:noFill/>
            <a:headEnd/>
            <a:tailEnd/>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2060"/>
                </a:solidFill>
                <a:effectLst/>
                <a:uLnTx/>
                <a:uFillTx/>
                <a:latin typeface="Segoe UI" panose="020B0502040204020203" pitchFamily="34" charset="0"/>
                <a:cs typeface="Segoe UI" panose="020B0502040204020203" pitchFamily="34" charset="0"/>
              </a:rPr>
              <a:t>DE 10 A 14 AÑOS</a:t>
            </a:r>
          </a:p>
        </p:txBody>
      </p:sp>
      <p:sp>
        <p:nvSpPr>
          <p:cNvPr id="57" name="Rectangle 5">
            <a:extLst>
              <a:ext uri="{FF2B5EF4-FFF2-40B4-BE49-F238E27FC236}">
                <a16:creationId xmlns:a16="http://schemas.microsoft.com/office/drawing/2014/main" id="{D67F88CF-BDC6-4646-8A7E-EF9F2142C3D9}"/>
              </a:ext>
            </a:extLst>
          </p:cNvPr>
          <p:cNvSpPr>
            <a:spLocks noChangeArrowheads="1"/>
          </p:cNvSpPr>
          <p:nvPr/>
        </p:nvSpPr>
        <p:spPr bwMode="auto">
          <a:xfrm>
            <a:off x="5655816" y="1354162"/>
            <a:ext cx="2880000" cy="355600"/>
          </a:xfrm>
          <a:prstGeom prst="roundRect">
            <a:avLst/>
          </a:prstGeom>
          <a:solidFill>
            <a:srgbClr val="4962A1"/>
          </a:solidFill>
          <a:ln>
            <a:noFill/>
            <a:headEnd/>
            <a:tailEnd/>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DE 15 A 18 AÑOS</a:t>
            </a:r>
          </a:p>
        </p:txBody>
      </p:sp>
      <p:sp>
        <p:nvSpPr>
          <p:cNvPr id="58" name="CuadroTexto 57">
            <a:extLst>
              <a:ext uri="{FF2B5EF4-FFF2-40B4-BE49-F238E27FC236}">
                <a16:creationId xmlns:a16="http://schemas.microsoft.com/office/drawing/2014/main" id="{D9AB59BA-593B-4F53-9D3D-3E2FF7AB03D3}"/>
              </a:ext>
            </a:extLst>
          </p:cNvPr>
          <p:cNvSpPr txBox="1"/>
          <p:nvPr/>
        </p:nvSpPr>
        <p:spPr>
          <a:xfrm>
            <a:off x="2218830" y="1735613"/>
            <a:ext cx="98921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i="0" u="none" strike="noStrike" kern="1200" cap="none" spc="0" normalizeH="0" baseline="0" noProof="0" dirty="0">
                <a:ln>
                  <a:noFill/>
                </a:ln>
                <a:effectLst/>
                <a:uLnTx/>
                <a:uFillTx/>
                <a:latin typeface="Segoe UI" panose="020B0502040204020203" pitchFamily="34" charset="0"/>
                <a:ea typeface="Roboto" pitchFamily="2" charset="0"/>
                <a:cs typeface="Segoe UI" panose="020B0502040204020203" pitchFamily="34" charset="0"/>
              </a:rPr>
              <a:t>Base: 204</a:t>
            </a:r>
          </a:p>
        </p:txBody>
      </p:sp>
      <p:sp>
        <p:nvSpPr>
          <p:cNvPr id="59" name="CuadroTexto 58">
            <a:extLst>
              <a:ext uri="{FF2B5EF4-FFF2-40B4-BE49-F238E27FC236}">
                <a16:creationId xmlns:a16="http://schemas.microsoft.com/office/drawing/2014/main" id="{4A2448B9-F626-4A7B-B077-D5B1A492193B}"/>
              </a:ext>
            </a:extLst>
          </p:cNvPr>
          <p:cNvSpPr txBox="1"/>
          <p:nvPr/>
        </p:nvSpPr>
        <p:spPr>
          <a:xfrm>
            <a:off x="5655816" y="1709762"/>
            <a:ext cx="989210" cy="2496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i="0" u="none" strike="noStrike" kern="1200" cap="none" spc="0" normalizeH="0" baseline="0" noProof="0" dirty="0">
                <a:ln>
                  <a:noFill/>
                </a:ln>
                <a:effectLst/>
                <a:uLnTx/>
                <a:uFillTx/>
                <a:latin typeface="Segoe UI" panose="020B0502040204020203" pitchFamily="34" charset="0"/>
                <a:ea typeface="Roboto" pitchFamily="2" charset="0"/>
                <a:cs typeface="Segoe UI" panose="020B0502040204020203" pitchFamily="34" charset="0"/>
              </a:rPr>
              <a:t>Base: 127</a:t>
            </a:r>
          </a:p>
        </p:txBody>
      </p:sp>
      <p:sp>
        <p:nvSpPr>
          <p:cNvPr id="60" name="Rectangle 5">
            <a:extLst>
              <a:ext uri="{FF2B5EF4-FFF2-40B4-BE49-F238E27FC236}">
                <a16:creationId xmlns:a16="http://schemas.microsoft.com/office/drawing/2014/main" id="{F85BBE88-8D45-4C18-B6AF-28CB076385E1}"/>
              </a:ext>
            </a:extLst>
          </p:cNvPr>
          <p:cNvSpPr>
            <a:spLocks noChangeArrowheads="1"/>
          </p:cNvSpPr>
          <p:nvPr/>
        </p:nvSpPr>
        <p:spPr bwMode="auto">
          <a:xfrm>
            <a:off x="9087330" y="1371511"/>
            <a:ext cx="2880000" cy="347496"/>
          </a:xfrm>
          <a:prstGeom prst="roundRect">
            <a:avLst/>
          </a:prstGeom>
          <a:solidFill>
            <a:srgbClr val="1F2A44"/>
          </a:solidFill>
          <a:ln>
            <a:noFill/>
            <a:headEnd/>
            <a:tailEnd/>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MAYORES DE 18 AÑOS</a:t>
            </a:r>
          </a:p>
        </p:txBody>
      </p:sp>
      <p:sp>
        <p:nvSpPr>
          <p:cNvPr id="61" name="CuadroTexto 60">
            <a:extLst>
              <a:ext uri="{FF2B5EF4-FFF2-40B4-BE49-F238E27FC236}">
                <a16:creationId xmlns:a16="http://schemas.microsoft.com/office/drawing/2014/main" id="{0161E1DB-163A-4A4C-9FAD-57025D46D480}"/>
              </a:ext>
            </a:extLst>
          </p:cNvPr>
          <p:cNvSpPr txBox="1"/>
          <p:nvPr/>
        </p:nvSpPr>
        <p:spPr>
          <a:xfrm>
            <a:off x="9025971" y="1720213"/>
            <a:ext cx="110768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i="0" u="none" strike="noStrike" kern="1200" cap="none" spc="0" normalizeH="0" baseline="0" noProof="0" dirty="0">
                <a:ln>
                  <a:noFill/>
                </a:ln>
                <a:effectLst/>
                <a:uLnTx/>
                <a:uFillTx/>
                <a:latin typeface="Segoe UI" panose="020B0502040204020203" pitchFamily="34" charset="0"/>
                <a:ea typeface="Roboto" pitchFamily="2" charset="0"/>
                <a:cs typeface="Segoe UI" panose="020B0502040204020203" pitchFamily="34" charset="0"/>
              </a:rPr>
              <a:t>Base: 4.669</a:t>
            </a:r>
          </a:p>
        </p:txBody>
      </p:sp>
      <p:sp>
        <p:nvSpPr>
          <p:cNvPr id="40" name="CuadroTexto 39">
            <a:extLst>
              <a:ext uri="{FF2B5EF4-FFF2-40B4-BE49-F238E27FC236}">
                <a16:creationId xmlns:a16="http://schemas.microsoft.com/office/drawing/2014/main" id="{D810EE23-AD46-4BC8-8358-6C0FE602D41D}"/>
              </a:ext>
            </a:extLst>
          </p:cNvPr>
          <p:cNvSpPr txBox="1"/>
          <p:nvPr/>
        </p:nvSpPr>
        <p:spPr>
          <a:xfrm>
            <a:off x="9971926" y="6370277"/>
            <a:ext cx="114076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dirty="0">
                <a:ln>
                  <a:noFill/>
                </a:ln>
                <a:solidFill>
                  <a:srgbClr val="C00000"/>
                </a:solidFill>
                <a:effectLst/>
                <a:uLnTx/>
                <a:uFillTx/>
                <a:latin typeface="Segoe UI" panose="020B0502040204020203" pitchFamily="34" charset="0"/>
                <a:ea typeface="Roboto" pitchFamily="2" charset="0"/>
                <a:cs typeface="Segoe UI" panose="020B0502040204020203" pitchFamily="34" charset="0"/>
              </a:rPr>
              <a:t>* Base reducida</a:t>
            </a:r>
            <a:endParaRPr kumimoji="0" lang="es-ES" sz="800" b="0" i="0" u="none" strike="noStrike" kern="1200" cap="none" spc="0" normalizeH="0" baseline="0" noProof="0" dirty="0">
              <a:ln>
                <a:noFill/>
              </a:ln>
              <a:solidFill>
                <a:srgbClr val="C00000"/>
              </a:solidFill>
              <a:effectLst/>
              <a:uLnTx/>
              <a:uFillTx/>
              <a:latin typeface="Segoe UI" panose="020B0502040204020203" pitchFamily="34" charset="0"/>
              <a:ea typeface="Roboto" pitchFamily="2" charset="0"/>
              <a:cs typeface="Segoe UI" panose="020B0502040204020203" pitchFamily="34" charset="0"/>
            </a:endParaRPr>
          </a:p>
        </p:txBody>
      </p:sp>
      <p:graphicFrame>
        <p:nvGraphicFramePr>
          <p:cNvPr id="8" name="20 Gráfico">
            <a:extLst>
              <a:ext uri="{FF2B5EF4-FFF2-40B4-BE49-F238E27FC236}">
                <a16:creationId xmlns:a16="http://schemas.microsoft.com/office/drawing/2014/main" id="{EFD6FF9A-B340-736E-F773-5FBB7F34A356}"/>
              </a:ext>
            </a:extLst>
          </p:cNvPr>
          <p:cNvGraphicFramePr/>
          <p:nvPr>
            <p:extLst>
              <p:ext uri="{D42A27DB-BD31-4B8C-83A1-F6EECF244321}">
                <p14:modId xmlns:p14="http://schemas.microsoft.com/office/powerpoint/2010/main" val="615204854"/>
              </p:ext>
            </p:extLst>
          </p:nvPr>
        </p:nvGraphicFramePr>
        <p:xfrm>
          <a:off x="8866865" y="1790531"/>
          <a:ext cx="3005899" cy="4513943"/>
        </p:xfrm>
        <a:graphic>
          <a:graphicData uri="http://schemas.openxmlformats.org/drawingml/2006/chart">
            <c:chart xmlns:c="http://schemas.openxmlformats.org/drawingml/2006/chart" xmlns:r="http://schemas.openxmlformats.org/officeDocument/2006/relationships" r:id="rId4"/>
          </a:graphicData>
        </a:graphic>
      </p:graphicFrame>
      <p:pic>
        <p:nvPicPr>
          <p:cNvPr id="3" name="Imagen 2">
            <a:extLst>
              <a:ext uri="{FF2B5EF4-FFF2-40B4-BE49-F238E27FC236}">
                <a16:creationId xmlns:a16="http://schemas.microsoft.com/office/drawing/2014/main" id="{14B677E1-F454-6ACE-A607-258592AC8B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5954" y="4477667"/>
            <a:ext cx="375784" cy="375784"/>
          </a:xfrm>
          <a:prstGeom prst="rect">
            <a:avLst/>
          </a:prstGeom>
        </p:spPr>
      </p:pic>
      <p:pic>
        <p:nvPicPr>
          <p:cNvPr id="5" name="Imagen 4">
            <a:extLst>
              <a:ext uri="{FF2B5EF4-FFF2-40B4-BE49-F238E27FC236}">
                <a16:creationId xmlns:a16="http://schemas.microsoft.com/office/drawing/2014/main" id="{7F1CD2A7-726C-45D2-420F-4E80506BB20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1497" y="5750803"/>
            <a:ext cx="313153" cy="313153"/>
          </a:xfrm>
          <a:prstGeom prst="rect">
            <a:avLst/>
          </a:prstGeom>
        </p:spPr>
      </p:pic>
      <p:pic>
        <p:nvPicPr>
          <p:cNvPr id="22" name="Imagen 21">
            <a:extLst>
              <a:ext uri="{FF2B5EF4-FFF2-40B4-BE49-F238E27FC236}">
                <a16:creationId xmlns:a16="http://schemas.microsoft.com/office/drawing/2014/main" id="{F8C02C15-F660-EF76-7F4E-544B32E0ABE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9236" y="5160394"/>
            <a:ext cx="313153" cy="313153"/>
          </a:xfrm>
          <a:prstGeom prst="rect">
            <a:avLst/>
          </a:prstGeom>
        </p:spPr>
      </p:pic>
      <p:pic>
        <p:nvPicPr>
          <p:cNvPr id="27" name="Imagen 26">
            <a:extLst>
              <a:ext uri="{FF2B5EF4-FFF2-40B4-BE49-F238E27FC236}">
                <a16:creationId xmlns:a16="http://schemas.microsoft.com/office/drawing/2014/main" id="{3535AD84-9939-CCF1-7EF1-5A6AA602E06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2605" y="3862734"/>
            <a:ext cx="344468" cy="344468"/>
          </a:xfrm>
          <a:prstGeom prst="rect">
            <a:avLst/>
          </a:prstGeom>
        </p:spPr>
      </p:pic>
      <p:pic>
        <p:nvPicPr>
          <p:cNvPr id="28" name="Imagen 27">
            <a:extLst>
              <a:ext uri="{FF2B5EF4-FFF2-40B4-BE49-F238E27FC236}">
                <a16:creationId xmlns:a16="http://schemas.microsoft.com/office/drawing/2014/main" id="{214106D8-33B6-F7EC-4BF6-EC0587428BF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2605" y="3272827"/>
            <a:ext cx="344468" cy="344468"/>
          </a:xfrm>
          <a:prstGeom prst="rect">
            <a:avLst/>
          </a:prstGeom>
        </p:spPr>
      </p:pic>
      <p:pic>
        <p:nvPicPr>
          <p:cNvPr id="29" name="Imagen 28">
            <a:extLst>
              <a:ext uri="{FF2B5EF4-FFF2-40B4-BE49-F238E27FC236}">
                <a16:creationId xmlns:a16="http://schemas.microsoft.com/office/drawing/2014/main" id="{9275005A-7C56-C062-DCEC-F40CF2FD822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38365" y="2687502"/>
            <a:ext cx="313153" cy="313153"/>
          </a:xfrm>
          <a:prstGeom prst="rect">
            <a:avLst/>
          </a:prstGeom>
        </p:spPr>
      </p:pic>
    </p:spTree>
    <p:extLst>
      <p:ext uri="{BB962C8B-B14F-4D97-AF65-F5344CB8AC3E}">
        <p14:creationId xmlns:p14="http://schemas.microsoft.com/office/powerpoint/2010/main" val="8671465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163A4D7-9DC3-4AE3-60DB-24928F918DD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a:fillRect/>
          </a:stretch>
        </p:blipFill>
        <p:spPr bwMode="auto">
          <a:xfrm>
            <a:off x="0" y="1740"/>
            <a:ext cx="4127497" cy="6858000"/>
          </a:xfrm>
          <a:prstGeom prst="rect">
            <a:avLst/>
          </a:prstGeom>
          <a:noFill/>
          <a:extLst>
            <a:ext uri="{909E8E84-426E-40DD-AFC4-6F175D3DCCD1}">
              <a14:hiddenFill xmlns:a14="http://schemas.microsoft.com/office/drawing/2010/main">
                <a:solidFill>
                  <a:srgbClr val="FFFFFF"/>
                </a:solidFill>
              </a14:hiddenFill>
            </a:ext>
          </a:extLst>
        </p:spPr>
      </p:pic>
      <p:sp>
        <p:nvSpPr>
          <p:cNvPr id="23" name="Rectángulo 22">
            <a:extLst>
              <a:ext uri="{FF2B5EF4-FFF2-40B4-BE49-F238E27FC236}">
                <a16:creationId xmlns:a16="http://schemas.microsoft.com/office/drawing/2014/main" id="{40ACE6C3-1B65-13BF-F938-745509C897EE}"/>
              </a:ext>
            </a:extLst>
          </p:cNvPr>
          <p:cNvSpPr/>
          <p:nvPr/>
        </p:nvSpPr>
        <p:spPr>
          <a:xfrm>
            <a:off x="4127499" y="0"/>
            <a:ext cx="8064502"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graphicFrame>
        <p:nvGraphicFramePr>
          <p:cNvPr id="13" name="Object 2">
            <a:extLst>
              <a:ext uri="{FF2B5EF4-FFF2-40B4-BE49-F238E27FC236}">
                <a16:creationId xmlns:a16="http://schemas.microsoft.com/office/drawing/2014/main" id="{BB2E8404-AAD8-4D96-AAC7-8B80FBDE35D1}"/>
              </a:ext>
            </a:extLst>
          </p:cNvPr>
          <p:cNvGraphicFramePr>
            <a:graphicFrameLocks noChangeAspect="1"/>
          </p:cNvGraphicFramePr>
          <p:nvPr/>
        </p:nvGraphicFramePr>
        <p:xfrm>
          <a:off x="3617764" y="1954892"/>
          <a:ext cx="7627747" cy="4953122"/>
        </p:xfrm>
        <a:graphic>
          <a:graphicData uri="http://schemas.openxmlformats.org/drawingml/2006/chart">
            <c:chart xmlns:c="http://schemas.openxmlformats.org/drawingml/2006/chart" xmlns:r="http://schemas.openxmlformats.org/officeDocument/2006/relationships" r:id="rId3"/>
          </a:graphicData>
        </a:graphic>
      </p:graphicFrame>
      <p:sp>
        <p:nvSpPr>
          <p:cNvPr id="2" name="Marcador de número de diapositiva 1">
            <a:extLst>
              <a:ext uri="{FF2B5EF4-FFF2-40B4-BE49-F238E27FC236}">
                <a16:creationId xmlns:a16="http://schemas.microsoft.com/office/drawing/2014/main" id="{67CF033B-5DB6-4EFA-82B0-E4F3F31AD46B}"/>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107</a:t>
            </a:fld>
            <a:endParaRPr lang="es-ES_tradnl" dirty="0">
              <a:latin typeface="Segoe UI" panose="020B0502040204020203" pitchFamily="34" charset="0"/>
              <a:cs typeface="Segoe UI" panose="020B0502040204020203" pitchFamily="34" charset="0"/>
            </a:endParaRPr>
          </a:p>
        </p:txBody>
      </p:sp>
      <p:sp>
        <p:nvSpPr>
          <p:cNvPr id="20" name="CuadroTexto 19">
            <a:extLst>
              <a:ext uri="{FF2B5EF4-FFF2-40B4-BE49-F238E27FC236}">
                <a16:creationId xmlns:a16="http://schemas.microsoft.com/office/drawing/2014/main" id="{3CDC8ACF-62CA-1C39-CF64-9415DF4FA259}"/>
              </a:ext>
            </a:extLst>
          </p:cNvPr>
          <p:cNvSpPr txBox="1"/>
          <p:nvPr/>
        </p:nvSpPr>
        <p:spPr>
          <a:xfrm>
            <a:off x="10872199" y="3435158"/>
            <a:ext cx="932636" cy="461665"/>
          </a:xfrm>
          <a:prstGeom prst="rect">
            <a:avLst/>
          </a:prstGeom>
          <a:solidFill>
            <a:srgbClr val="D6E8FF"/>
          </a:solidFill>
        </p:spPr>
        <p:txBody>
          <a:bodyPr wrap="square" rtlCol="0">
            <a:spAutoFit/>
          </a:bodyPr>
          <a:lstStyle/>
          <a:p>
            <a:pPr algn="ctr"/>
            <a:r>
              <a:rPr lang="es-ES" sz="1200" dirty="0">
                <a:latin typeface="Segoe UI" panose="020B0502040204020203" pitchFamily="34" charset="0"/>
                <a:ea typeface="Roboto" pitchFamily="2" charset="0"/>
                <a:cs typeface="Segoe UI" panose="020B0502040204020203" pitchFamily="34" charset="0"/>
              </a:rPr>
              <a:t>-1,3 </a:t>
            </a:r>
            <a:r>
              <a:rPr lang="es-ES" sz="1200" dirty="0" err="1">
                <a:latin typeface="Segoe UI" panose="020B0502040204020203" pitchFamily="34" charset="0"/>
                <a:ea typeface="Roboto" pitchFamily="2" charset="0"/>
                <a:cs typeface="Segoe UI" panose="020B0502040204020203" pitchFamily="34" charset="0"/>
              </a:rPr>
              <a:t>p.p</a:t>
            </a:r>
            <a:endParaRPr lang="es-ES" sz="1200" dirty="0">
              <a:latin typeface="Segoe UI" panose="020B0502040204020203" pitchFamily="34" charset="0"/>
              <a:ea typeface="Roboto" pitchFamily="2" charset="0"/>
              <a:cs typeface="Segoe UI" panose="020B0502040204020203" pitchFamily="34" charset="0"/>
            </a:endParaRPr>
          </a:p>
          <a:p>
            <a:pPr algn="ctr"/>
            <a:r>
              <a:rPr lang="el-GR" sz="1200" dirty="0">
                <a:solidFill>
                  <a:srgbClr val="002060"/>
                </a:solidFill>
                <a:latin typeface="Segoe UI" panose="020B0502040204020203" pitchFamily="34" charset="0"/>
                <a:ea typeface="Roboto" pitchFamily="2" charset="0"/>
                <a:cs typeface="Segoe UI" panose="020B0502040204020203" pitchFamily="34" charset="0"/>
              </a:rPr>
              <a:t>Δ</a:t>
            </a:r>
            <a:r>
              <a:rPr lang="el-GR" sz="1200" dirty="0">
                <a:solidFill>
                  <a:schemeClr val="bg1"/>
                </a:solidFill>
                <a:latin typeface="Segoe UI" panose="020B0502040204020203" pitchFamily="34" charset="0"/>
                <a:ea typeface="Roboto" pitchFamily="2" charset="0"/>
                <a:cs typeface="Segoe UI" panose="020B0502040204020203" pitchFamily="34" charset="0"/>
              </a:rPr>
              <a:t> </a:t>
            </a:r>
            <a:r>
              <a:rPr lang="es-ES" sz="1200" dirty="0">
                <a:latin typeface="Segoe UI" panose="020B0502040204020203" pitchFamily="34" charset="0"/>
                <a:ea typeface="Roboto" pitchFamily="2" charset="0"/>
                <a:cs typeface="Segoe UI" panose="020B0502040204020203" pitchFamily="34" charset="0"/>
              </a:rPr>
              <a:t>-1,5%</a:t>
            </a:r>
          </a:p>
        </p:txBody>
      </p:sp>
      <p:sp>
        <p:nvSpPr>
          <p:cNvPr id="32" name="CuadroTexto 31">
            <a:extLst>
              <a:ext uri="{FF2B5EF4-FFF2-40B4-BE49-F238E27FC236}">
                <a16:creationId xmlns:a16="http://schemas.microsoft.com/office/drawing/2014/main" id="{81457160-E338-3A83-2650-26441EEF2686}"/>
              </a:ext>
            </a:extLst>
          </p:cNvPr>
          <p:cNvSpPr txBox="1"/>
          <p:nvPr/>
        </p:nvSpPr>
        <p:spPr>
          <a:xfrm>
            <a:off x="10740408" y="3167007"/>
            <a:ext cx="1351860" cy="307777"/>
          </a:xfrm>
          <a:prstGeom prst="rect">
            <a:avLst/>
          </a:prstGeom>
          <a:noFill/>
        </p:spPr>
        <p:txBody>
          <a:bodyPr wrap="square" rtlCol="0">
            <a:spAutoFit/>
          </a:bodyPr>
          <a:lstStyle/>
          <a:p>
            <a:pPr algn="ctr"/>
            <a:r>
              <a:rPr lang="es-ES" sz="1400" dirty="0">
                <a:latin typeface="Segoe UI" panose="020B0502040204020203" pitchFamily="34" charset="0"/>
                <a:ea typeface="Roboto" pitchFamily="2" charset="0"/>
                <a:cs typeface="Segoe UI" panose="020B0502040204020203" pitchFamily="34" charset="0"/>
              </a:rPr>
              <a:t>2019-2025</a:t>
            </a:r>
          </a:p>
        </p:txBody>
      </p:sp>
      <p:sp>
        <p:nvSpPr>
          <p:cNvPr id="33" name="CuadroTexto 32">
            <a:extLst>
              <a:ext uri="{FF2B5EF4-FFF2-40B4-BE49-F238E27FC236}">
                <a16:creationId xmlns:a16="http://schemas.microsoft.com/office/drawing/2014/main" id="{6841FC7A-4ED4-7875-907A-0E80B3CD1C0D}"/>
              </a:ext>
            </a:extLst>
          </p:cNvPr>
          <p:cNvSpPr txBox="1"/>
          <p:nvPr/>
        </p:nvSpPr>
        <p:spPr>
          <a:xfrm>
            <a:off x="10872199" y="4752359"/>
            <a:ext cx="932636" cy="461665"/>
          </a:xfrm>
          <a:prstGeom prst="rect">
            <a:avLst/>
          </a:prstGeom>
          <a:solidFill>
            <a:srgbClr val="1F2A44"/>
          </a:solidFill>
        </p:spPr>
        <p:txBody>
          <a:bodyPr wrap="square" rtlCol="0">
            <a:spAutoFit/>
          </a:bodyPr>
          <a:lstStyle/>
          <a:p>
            <a:pPr algn="ctr"/>
            <a:r>
              <a:rPr lang="es-ES" sz="1200" dirty="0">
                <a:solidFill>
                  <a:schemeClr val="bg1"/>
                </a:solidFill>
                <a:latin typeface="Segoe UI" panose="020B0502040204020203" pitchFamily="34" charset="0"/>
                <a:ea typeface="Roboto" pitchFamily="2" charset="0"/>
                <a:cs typeface="Segoe UI" panose="020B0502040204020203" pitchFamily="34" charset="0"/>
              </a:rPr>
              <a:t>+4,6 </a:t>
            </a:r>
            <a:r>
              <a:rPr lang="es-ES" sz="1200" dirty="0" err="1">
                <a:solidFill>
                  <a:schemeClr val="bg1"/>
                </a:solidFill>
                <a:latin typeface="Segoe UI" panose="020B0502040204020203" pitchFamily="34" charset="0"/>
                <a:ea typeface="Roboto" pitchFamily="2" charset="0"/>
                <a:cs typeface="Segoe UI" panose="020B0502040204020203" pitchFamily="34" charset="0"/>
              </a:rPr>
              <a:t>p.p</a:t>
            </a:r>
            <a:endParaRPr lang="es-ES" sz="1200" dirty="0">
              <a:solidFill>
                <a:schemeClr val="bg1"/>
              </a:solidFill>
              <a:latin typeface="Segoe UI" panose="020B0502040204020203" pitchFamily="34" charset="0"/>
              <a:ea typeface="Roboto" pitchFamily="2" charset="0"/>
              <a:cs typeface="Segoe UI" panose="020B0502040204020203" pitchFamily="34" charset="0"/>
            </a:endParaRPr>
          </a:p>
          <a:p>
            <a:pPr algn="ctr"/>
            <a:r>
              <a:rPr lang="el-GR" sz="1200" dirty="0">
                <a:solidFill>
                  <a:schemeClr val="bg1"/>
                </a:solidFill>
                <a:latin typeface="Segoe UI" panose="020B0502040204020203" pitchFamily="34" charset="0"/>
                <a:ea typeface="Roboto" pitchFamily="2" charset="0"/>
                <a:cs typeface="Segoe UI" panose="020B0502040204020203" pitchFamily="34" charset="0"/>
              </a:rPr>
              <a:t>Δ </a:t>
            </a:r>
            <a:r>
              <a:rPr lang="es-ES" sz="1200" dirty="0">
                <a:solidFill>
                  <a:schemeClr val="bg1"/>
                </a:solidFill>
                <a:latin typeface="Segoe UI" panose="020B0502040204020203" pitchFamily="34" charset="0"/>
                <a:ea typeface="Roboto" pitchFamily="2" charset="0"/>
                <a:cs typeface="Segoe UI" panose="020B0502040204020203" pitchFamily="34" charset="0"/>
              </a:rPr>
              <a:t>+7,5%</a:t>
            </a:r>
          </a:p>
        </p:txBody>
      </p:sp>
      <p:sp>
        <p:nvSpPr>
          <p:cNvPr id="9" name="CuadroTexto 8">
            <a:extLst>
              <a:ext uri="{FF2B5EF4-FFF2-40B4-BE49-F238E27FC236}">
                <a16:creationId xmlns:a16="http://schemas.microsoft.com/office/drawing/2014/main" id="{A9391266-5A1B-3DBE-37C9-2291C4A04644}"/>
              </a:ext>
            </a:extLst>
          </p:cNvPr>
          <p:cNvSpPr txBox="1"/>
          <p:nvPr/>
        </p:nvSpPr>
        <p:spPr>
          <a:xfrm>
            <a:off x="10872199" y="4104068"/>
            <a:ext cx="932636" cy="461665"/>
          </a:xfrm>
          <a:prstGeom prst="rect">
            <a:avLst/>
          </a:prstGeom>
          <a:solidFill>
            <a:srgbClr val="4962A1"/>
          </a:solidFill>
        </p:spPr>
        <p:txBody>
          <a:bodyPr wrap="square" rtlCol="0">
            <a:spAutoFit/>
          </a:bodyPr>
          <a:lstStyle/>
          <a:p>
            <a:pPr algn="ctr"/>
            <a:r>
              <a:rPr lang="es-ES" sz="1200" dirty="0">
                <a:solidFill>
                  <a:schemeClr val="bg1"/>
                </a:solidFill>
                <a:latin typeface="Segoe UI" panose="020B0502040204020203" pitchFamily="34" charset="0"/>
                <a:ea typeface="Roboto" pitchFamily="2" charset="0"/>
                <a:cs typeface="Segoe UI" panose="020B0502040204020203" pitchFamily="34" charset="0"/>
              </a:rPr>
              <a:t>-2,1 </a:t>
            </a:r>
            <a:r>
              <a:rPr lang="es-ES" sz="1200" dirty="0" err="1">
                <a:solidFill>
                  <a:schemeClr val="bg1"/>
                </a:solidFill>
                <a:latin typeface="Segoe UI" panose="020B0502040204020203" pitchFamily="34" charset="0"/>
                <a:ea typeface="Roboto" pitchFamily="2" charset="0"/>
                <a:cs typeface="Segoe UI" panose="020B0502040204020203" pitchFamily="34" charset="0"/>
              </a:rPr>
              <a:t>p.p</a:t>
            </a:r>
            <a:endParaRPr lang="es-ES" sz="1200" dirty="0">
              <a:solidFill>
                <a:schemeClr val="bg1"/>
              </a:solidFill>
              <a:latin typeface="Segoe UI" panose="020B0502040204020203" pitchFamily="34" charset="0"/>
              <a:ea typeface="Roboto" pitchFamily="2" charset="0"/>
              <a:cs typeface="Segoe UI" panose="020B0502040204020203" pitchFamily="34" charset="0"/>
            </a:endParaRPr>
          </a:p>
          <a:p>
            <a:pPr algn="ctr"/>
            <a:r>
              <a:rPr lang="es-ES" sz="1200" dirty="0">
                <a:solidFill>
                  <a:schemeClr val="bg1"/>
                </a:solidFill>
                <a:latin typeface="Segoe UI Symbol" panose="020B0502040204020203" pitchFamily="34" charset="0"/>
                <a:ea typeface="Segoe UI Symbol" panose="020B0502040204020203" pitchFamily="34" charset="0"/>
                <a:cs typeface="Segoe UI" panose="020B0502040204020203" pitchFamily="34" charset="0"/>
              </a:rPr>
              <a:t> </a:t>
            </a:r>
            <a:r>
              <a:rPr lang="el-GR" sz="1200" dirty="0">
                <a:solidFill>
                  <a:schemeClr val="bg1"/>
                </a:solidFill>
                <a:latin typeface="Segoe UI" panose="020B0502040204020203" pitchFamily="34" charset="0"/>
                <a:ea typeface="Roboto" pitchFamily="2" charset="0"/>
                <a:cs typeface="Segoe UI" panose="020B0502040204020203" pitchFamily="34" charset="0"/>
              </a:rPr>
              <a:t>Δ </a:t>
            </a:r>
            <a:r>
              <a:rPr lang="es-ES" sz="1200" dirty="0">
                <a:solidFill>
                  <a:schemeClr val="bg1"/>
                </a:solidFill>
                <a:latin typeface="Segoe UI" panose="020B0502040204020203" pitchFamily="34" charset="0"/>
                <a:ea typeface="Roboto" pitchFamily="2" charset="0"/>
                <a:cs typeface="Segoe UI" panose="020B0502040204020203" pitchFamily="34" charset="0"/>
              </a:rPr>
              <a:t>-2,8%</a:t>
            </a:r>
          </a:p>
        </p:txBody>
      </p:sp>
      <p:sp>
        <p:nvSpPr>
          <p:cNvPr id="16" name="Rectangle 3">
            <a:extLst>
              <a:ext uri="{FF2B5EF4-FFF2-40B4-BE49-F238E27FC236}">
                <a16:creationId xmlns:a16="http://schemas.microsoft.com/office/drawing/2014/main" id="{239855D1-06D9-E70D-C5CA-DF191B4253A1}"/>
              </a:ext>
            </a:extLst>
          </p:cNvPr>
          <p:cNvSpPr>
            <a:spLocks noChangeArrowheads="1"/>
          </p:cNvSpPr>
          <p:nvPr/>
        </p:nvSpPr>
        <p:spPr bwMode="auto">
          <a:xfrm>
            <a:off x="4127499" y="1071715"/>
            <a:ext cx="4003411" cy="365125"/>
          </a:xfrm>
          <a:prstGeom prst="rect">
            <a:avLst/>
          </a:prstGeom>
        </p:spPr>
        <p:txBody>
          <a:bodyPr vert="horz" lIns="91440" tIns="45720" rIns="91440" bIns="45720" rtlCol="0" anchor="ctr">
            <a:normAutofit fontScale="97500"/>
          </a:bodyPr>
          <a:lstStyle/>
          <a:p>
            <a:pPr lvl="0">
              <a:lnSpc>
                <a:spcPct val="90000"/>
              </a:lnSpc>
              <a:spcBef>
                <a:spcPts val="600"/>
              </a:spcBef>
            </a:pPr>
            <a:r>
              <a:rPr lang="es-ES" sz="16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Lectura </a:t>
            </a: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en</a:t>
            </a:r>
            <a:r>
              <a:rPr lang="es-ES" sz="16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 </a:t>
            </a:r>
            <a:r>
              <a:rPr lang="es-ES" sz="1600" b="1"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adolescentes</a:t>
            </a:r>
          </a:p>
        </p:txBody>
      </p:sp>
      <p:sp>
        <p:nvSpPr>
          <p:cNvPr id="17" name="Rectangle 3">
            <a:extLst>
              <a:ext uri="{FF2B5EF4-FFF2-40B4-BE49-F238E27FC236}">
                <a16:creationId xmlns:a16="http://schemas.microsoft.com/office/drawing/2014/main" id="{255FF57F-557D-632F-773A-CC0AC3DE33D5}"/>
              </a:ext>
            </a:extLst>
          </p:cNvPr>
          <p:cNvSpPr>
            <a:spLocks noChangeArrowheads="1"/>
          </p:cNvSpPr>
          <p:nvPr/>
        </p:nvSpPr>
        <p:spPr bwMode="auto">
          <a:xfrm>
            <a:off x="4127499" y="1209418"/>
            <a:ext cx="5481821" cy="65512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Lectura de libros en tiempo libre</a:t>
            </a:r>
          </a:p>
        </p:txBody>
      </p:sp>
      <p:sp>
        <p:nvSpPr>
          <p:cNvPr id="11" name="Rectángulo 10">
            <a:extLst>
              <a:ext uri="{FF2B5EF4-FFF2-40B4-BE49-F238E27FC236}">
                <a16:creationId xmlns:a16="http://schemas.microsoft.com/office/drawing/2014/main" id="{D4B2763E-1B14-7291-33EB-67FD7731EC6D}"/>
              </a:ext>
            </a:extLst>
          </p:cNvPr>
          <p:cNvSpPr/>
          <p:nvPr/>
        </p:nvSpPr>
        <p:spPr>
          <a:xfrm>
            <a:off x="4127497" y="160915"/>
            <a:ext cx="7701743"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spcBef>
                <a:spcPts val="200"/>
              </a:spcBef>
              <a:spcAft>
                <a:spcPts val="200"/>
              </a:spcAft>
              <a:buClr>
                <a:srgbClr val="233616"/>
              </a:buClr>
            </a:pPr>
            <a:r>
              <a:rPr lang="es-ES"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La lectura entre los jóvenes de entre 10 a 14 años se mantiene estable </a:t>
            </a: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a lo largo de los últimos años con cifras superiores al 60%.</a:t>
            </a:r>
          </a:p>
        </p:txBody>
      </p:sp>
      <p:sp>
        <p:nvSpPr>
          <p:cNvPr id="19" name="CuadroTexto 18">
            <a:extLst>
              <a:ext uri="{FF2B5EF4-FFF2-40B4-BE49-F238E27FC236}">
                <a16:creationId xmlns:a16="http://schemas.microsoft.com/office/drawing/2014/main" id="{6E5A5863-B92B-99FB-365C-34A387B6DBA3}"/>
              </a:ext>
            </a:extLst>
          </p:cNvPr>
          <p:cNvSpPr txBox="1"/>
          <p:nvPr/>
        </p:nvSpPr>
        <p:spPr>
          <a:xfrm>
            <a:off x="8847435" y="2065053"/>
            <a:ext cx="1024374" cy="21544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800" i="0" u="none" strike="noStrike" kern="1200" cap="none" spc="0" normalizeH="0" baseline="0" noProof="0" dirty="0">
                <a:ln>
                  <a:noFill/>
                </a:ln>
                <a:effectLst/>
                <a:uLnTx/>
                <a:uFillTx/>
                <a:latin typeface="Segoe UI" panose="020B0502040204020203" pitchFamily="34" charset="0"/>
                <a:ea typeface="Roboto" pitchFamily="2" charset="0"/>
                <a:cs typeface="Segoe UI" panose="020B0502040204020203" pitchFamily="34" charset="0"/>
              </a:rPr>
              <a:t>Base : 204</a:t>
            </a:r>
          </a:p>
        </p:txBody>
      </p:sp>
      <p:sp>
        <p:nvSpPr>
          <p:cNvPr id="21" name="CuadroTexto 20">
            <a:extLst>
              <a:ext uri="{FF2B5EF4-FFF2-40B4-BE49-F238E27FC236}">
                <a16:creationId xmlns:a16="http://schemas.microsoft.com/office/drawing/2014/main" id="{D58895CE-F9D1-0861-352C-CDEB3F7F1D6A}"/>
              </a:ext>
            </a:extLst>
          </p:cNvPr>
          <p:cNvSpPr txBox="1"/>
          <p:nvPr/>
        </p:nvSpPr>
        <p:spPr>
          <a:xfrm>
            <a:off x="8847435" y="2291127"/>
            <a:ext cx="1024374" cy="21544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800" i="0" u="none" strike="noStrike" kern="1200" cap="none" spc="0" normalizeH="0" baseline="0" noProof="0" dirty="0">
                <a:ln>
                  <a:noFill/>
                </a:ln>
                <a:effectLst/>
                <a:uLnTx/>
                <a:uFillTx/>
                <a:latin typeface="Segoe UI" panose="020B0502040204020203" pitchFamily="34" charset="0"/>
                <a:ea typeface="Roboto" pitchFamily="2" charset="0"/>
                <a:cs typeface="Segoe UI" panose="020B0502040204020203" pitchFamily="34" charset="0"/>
              </a:rPr>
              <a:t>Base : 127</a:t>
            </a:r>
          </a:p>
        </p:txBody>
      </p:sp>
      <p:sp>
        <p:nvSpPr>
          <p:cNvPr id="22" name="CuadroTexto 21">
            <a:extLst>
              <a:ext uri="{FF2B5EF4-FFF2-40B4-BE49-F238E27FC236}">
                <a16:creationId xmlns:a16="http://schemas.microsoft.com/office/drawing/2014/main" id="{901FBF45-AEF0-23EF-C049-2C462CF50A15}"/>
              </a:ext>
            </a:extLst>
          </p:cNvPr>
          <p:cNvSpPr txBox="1"/>
          <p:nvPr/>
        </p:nvSpPr>
        <p:spPr>
          <a:xfrm>
            <a:off x="8847435" y="2565599"/>
            <a:ext cx="1024374" cy="21544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800" i="0" u="none" strike="noStrike" kern="1200" cap="none" spc="0" normalizeH="0" baseline="0" noProof="0" dirty="0">
                <a:ln>
                  <a:noFill/>
                </a:ln>
                <a:effectLst/>
                <a:uLnTx/>
                <a:uFillTx/>
                <a:latin typeface="Segoe UI" panose="020B0502040204020203" pitchFamily="34" charset="0"/>
                <a:ea typeface="Roboto" pitchFamily="2" charset="0"/>
                <a:cs typeface="Segoe UI" panose="020B0502040204020203" pitchFamily="34" charset="0"/>
              </a:rPr>
              <a:t>Base : 4.669</a:t>
            </a:r>
          </a:p>
        </p:txBody>
      </p:sp>
      <p:sp>
        <p:nvSpPr>
          <p:cNvPr id="24" name="10 Rectángulo">
            <a:extLst>
              <a:ext uri="{FF2B5EF4-FFF2-40B4-BE49-F238E27FC236}">
                <a16:creationId xmlns:a16="http://schemas.microsoft.com/office/drawing/2014/main" id="{E8ECC65C-EA9D-78AB-94C2-88F1687B963C}"/>
              </a:ext>
            </a:extLst>
          </p:cNvPr>
          <p:cNvSpPr/>
          <p:nvPr/>
        </p:nvSpPr>
        <p:spPr>
          <a:xfrm>
            <a:off x="4170631" y="2046518"/>
            <a:ext cx="2442918" cy="325605"/>
          </a:xfrm>
          <a:prstGeom prst="rect">
            <a:avLst/>
          </a:prstGeom>
          <a:solidFill>
            <a:srgbClr val="1F2A44">
              <a:alpha val="10196"/>
            </a:srgbClr>
          </a:solidFill>
          <a:ln w="9525">
            <a:noFill/>
            <a:miter lim="800000"/>
            <a:headEnd/>
            <a:tailEnd/>
          </a:ln>
          <a:effectLst/>
        </p:spPr>
        <p:txBody>
          <a:bodyPr anchor="ctr"/>
          <a:lstStyle/>
          <a:p>
            <a:pPr lvl="0"/>
            <a:r>
              <a:rPr lang="es-ES" sz="1200" b="1" dirty="0">
                <a:solidFill>
                  <a:srgbClr val="233616"/>
                </a:solidFill>
                <a:latin typeface="Segoe UI" panose="020B0502040204020203" pitchFamily="34" charset="0"/>
                <a:ea typeface="Verdana" panose="020B0604030504040204" pitchFamily="34" charset="0"/>
                <a:cs typeface="Segoe UI" panose="020B0502040204020203" pitchFamily="34" charset="0"/>
              </a:rPr>
              <a:t>EVOLUCIÓN</a:t>
            </a:r>
            <a:endParaRPr lang="es-ES" sz="1100" b="1" dirty="0">
              <a:solidFill>
                <a:srgbClr val="233616"/>
              </a:solidFill>
              <a:latin typeface="Segoe UI" panose="020B0502040204020203" pitchFamily="34" charset="0"/>
              <a:cs typeface="Segoe UI" panose="020B0502040204020203" pitchFamily="34" charset="0"/>
            </a:endParaRPr>
          </a:p>
        </p:txBody>
      </p:sp>
      <p:sp>
        <p:nvSpPr>
          <p:cNvPr id="25" name="10 Rectángulo">
            <a:extLst>
              <a:ext uri="{FF2B5EF4-FFF2-40B4-BE49-F238E27FC236}">
                <a16:creationId xmlns:a16="http://schemas.microsoft.com/office/drawing/2014/main" id="{03C16C75-7AE2-68F7-38DF-BCA06E442123}"/>
              </a:ext>
            </a:extLst>
          </p:cNvPr>
          <p:cNvSpPr/>
          <p:nvPr/>
        </p:nvSpPr>
        <p:spPr>
          <a:xfrm>
            <a:off x="4170631" y="1714596"/>
            <a:ext cx="5972176" cy="325605"/>
          </a:xfrm>
          <a:prstGeom prst="rect">
            <a:avLst/>
          </a:prstGeom>
          <a:noFill/>
          <a:ln w="9525">
            <a:noFill/>
            <a:miter lim="800000"/>
            <a:headEnd/>
            <a:tailEnd/>
          </a:ln>
          <a:effectLst/>
        </p:spPr>
        <p:txBody>
          <a:bodyPr anchor="ctr"/>
          <a:lstStyle/>
          <a:p>
            <a:pPr lvl="0">
              <a:defRPr/>
            </a:pPr>
            <a:r>
              <a:rPr kumimoji="0" lang="es-ES" sz="1400" b="1"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rPr>
              <a:t>% Leen libros en tiempo libre POR EDAD </a:t>
            </a:r>
            <a:r>
              <a:rPr kumimoji="0" lang="es-ES" sz="1200" b="0"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rPr>
              <a:t>(al menos una vez al trimestre)</a:t>
            </a:r>
            <a:endParaRPr kumimoji="0" lang="es-ES" sz="1400" b="1"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27" name="CuadroTexto 26">
            <a:extLst>
              <a:ext uri="{FF2B5EF4-FFF2-40B4-BE49-F238E27FC236}">
                <a16:creationId xmlns:a16="http://schemas.microsoft.com/office/drawing/2014/main" id="{1C234129-B54E-998D-5181-57063FD31643}"/>
              </a:ext>
            </a:extLst>
          </p:cNvPr>
          <p:cNvSpPr txBox="1"/>
          <p:nvPr/>
        </p:nvSpPr>
        <p:spPr>
          <a:xfrm>
            <a:off x="7670248" y="6558898"/>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10 o más años</a:t>
            </a:r>
          </a:p>
        </p:txBody>
      </p:sp>
      <p:sp>
        <p:nvSpPr>
          <p:cNvPr id="5" name="CuadroTexto 4">
            <a:extLst>
              <a:ext uri="{FF2B5EF4-FFF2-40B4-BE49-F238E27FC236}">
                <a16:creationId xmlns:a16="http://schemas.microsoft.com/office/drawing/2014/main" id="{3E2BD4C1-7BC2-9A1A-6E54-F67A766DF651}"/>
              </a:ext>
            </a:extLst>
          </p:cNvPr>
          <p:cNvSpPr txBox="1"/>
          <p:nvPr/>
        </p:nvSpPr>
        <p:spPr>
          <a:xfrm>
            <a:off x="9729951" y="1996812"/>
            <a:ext cx="1376792" cy="276999"/>
          </a:xfrm>
          <a:prstGeom prst="rect">
            <a:avLst/>
          </a:prstGeom>
          <a:solidFill>
            <a:srgbClr val="D6E8FF"/>
          </a:solidFill>
        </p:spPr>
        <p:txBody>
          <a:bodyPr wrap="square" rtlCol="0">
            <a:spAutoFit/>
          </a:bodyPr>
          <a:lstStyle/>
          <a:p>
            <a:pPr algn="ctr"/>
            <a:r>
              <a:rPr lang="es-ES" sz="1200" dirty="0">
                <a:latin typeface="Segoe UI" panose="020B0502040204020203" pitchFamily="34" charset="0"/>
                <a:ea typeface="Roboto" pitchFamily="2" charset="0"/>
                <a:cs typeface="Segoe UI" panose="020B0502040204020203" pitchFamily="34" charset="0"/>
              </a:rPr>
              <a:t>11,2 libros al año</a:t>
            </a:r>
          </a:p>
        </p:txBody>
      </p:sp>
      <p:sp>
        <p:nvSpPr>
          <p:cNvPr id="6" name="CuadroTexto 5">
            <a:extLst>
              <a:ext uri="{FF2B5EF4-FFF2-40B4-BE49-F238E27FC236}">
                <a16:creationId xmlns:a16="http://schemas.microsoft.com/office/drawing/2014/main" id="{ABC93A0C-0EE5-2AC4-342E-0BD49DC800ED}"/>
              </a:ext>
            </a:extLst>
          </p:cNvPr>
          <p:cNvSpPr txBox="1"/>
          <p:nvPr/>
        </p:nvSpPr>
        <p:spPr>
          <a:xfrm>
            <a:off x="9719621" y="2623899"/>
            <a:ext cx="1387122" cy="276999"/>
          </a:xfrm>
          <a:prstGeom prst="rect">
            <a:avLst/>
          </a:prstGeom>
          <a:solidFill>
            <a:srgbClr val="1F2A44"/>
          </a:solidFill>
        </p:spPr>
        <p:txBody>
          <a:bodyPr wrap="square" rtlCol="0">
            <a:spAutoFit/>
          </a:bodyPr>
          <a:lstStyle/>
          <a:p>
            <a:pPr algn="ctr"/>
            <a:r>
              <a:rPr lang="es-ES" sz="1200" dirty="0">
                <a:solidFill>
                  <a:schemeClr val="bg1"/>
                </a:solidFill>
                <a:latin typeface="Segoe UI" panose="020B0502040204020203" pitchFamily="34" charset="0"/>
                <a:ea typeface="Roboto" pitchFamily="2" charset="0"/>
                <a:cs typeface="Segoe UI" panose="020B0502040204020203" pitchFamily="34" charset="0"/>
              </a:rPr>
              <a:t>11,4 libros al año</a:t>
            </a:r>
          </a:p>
        </p:txBody>
      </p:sp>
      <p:sp>
        <p:nvSpPr>
          <p:cNvPr id="7" name="CuadroTexto 6">
            <a:extLst>
              <a:ext uri="{FF2B5EF4-FFF2-40B4-BE49-F238E27FC236}">
                <a16:creationId xmlns:a16="http://schemas.microsoft.com/office/drawing/2014/main" id="{2E8E7C43-33B7-C17E-8F67-6AB38595128E}"/>
              </a:ext>
            </a:extLst>
          </p:cNvPr>
          <p:cNvSpPr txBox="1"/>
          <p:nvPr/>
        </p:nvSpPr>
        <p:spPr>
          <a:xfrm>
            <a:off x="9719620" y="2315111"/>
            <a:ext cx="1387123" cy="276999"/>
          </a:xfrm>
          <a:prstGeom prst="rect">
            <a:avLst/>
          </a:prstGeom>
          <a:solidFill>
            <a:srgbClr val="4962A1"/>
          </a:solidFill>
        </p:spPr>
        <p:txBody>
          <a:bodyPr wrap="square" rtlCol="0">
            <a:spAutoFit/>
          </a:bodyPr>
          <a:lstStyle/>
          <a:p>
            <a:pPr algn="ctr"/>
            <a:r>
              <a:rPr lang="es-ES" sz="1200" dirty="0">
                <a:solidFill>
                  <a:schemeClr val="bg1"/>
                </a:solidFill>
                <a:latin typeface="Segoe UI" panose="020B0502040204020203" pitchFamily="34" charset="0"/>
                <a:ea typeface="Roboto" pitchFamily="2" charset="0"/>
                <a:cs typeface="Segoe UI" panose="020B0502040204020203" pitchFamily="34" charset="0"/>
              </a:rPr>
              <a:t>14,4 libros al año</a:t>
            </a:r>
          </a:p>
        </p:txBody>
      </p:sp>
      <p:sp>
        <p:nvSpPr>
          <p:cNvPr id="10" name="CuadroTexto 9">
            <a:extLst>
              <a:ext uri="{FF2B5EF4-FFF2-40B4-BE49-F238E27FC236}">
                <a16:creationId xmlns:a16="http://schemas.microsoft.com/office/drawing/2014/main" id="{960E1081-4E2A-8773-0661-2FD1E37BA690}"/>
              </a:ext>
            </a:extLst>
          </p:cNvPr>
          <p:cNvSpPr txBox="1"/>
          <p:nvPr/>
        </p:nvSpPr>
        <p:spPr>
          <a:xfrm>
            <a:off x="3047281" y="3270213"/>
            <a:ext cx="283050" cy="369332"/>
          </a:xfrm>
          <a:prstGeom prst="rect">
            <a:avLst/>
          </a:prstGeom>
          <a:noFill/>
        </p:spPr>
        <p:txBody>
          <a:bodyPr wrap="square">
            <a:spAutoFit/>
          </a:bodyPr>
          <a:lstStyle/>
          <a:p>
            <a:r>
              <a:rPr lang="el-GR" sz="1800" dirty="0">
                <a:solidFill>
                  <a:schemeClr val="bg1"/>
                </a:solidFill>
                <a:latin typeface="Segoe UI" panose="020B0502040204020203" pitchFamily="34" charset="0"/>
                <a:ea typeface="Roboto" pitchFamily="2" charset="0"/>
                <a:cs typeface="Segoe UI" panose="020B0502040204020203" pitchFamily="34" charset="0"/>
              </a:rPr>
              <a:t>Δ</a:t>
            </a:r>
            <a:endParaRPr lang="es-ES" dirty="0"/>
          </a:p>
        </p:txBody>
      </p:sp>
    </p:spTree>
    <p:extLst>
      <p:ext uri="{BB962C8B-B14F-4D97-AF65-F5344CB8AC3E}">
        <p14:creationId xmlns:p14="http://schemas.microsoft.com/office/powerpoint/2010/main" val="307254230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ángulo 30">
            <a:extLst>
              <a:ext uri="{FF2B5EF4-FFF2-40B4-BE49-F238E27FC236}">
                <a16:creationId xmlns:a16="http://schemas.microsoft.com/office/drawing/2014/main" id="{A1F38912-7396-6E9A-89CB-FE5BE86B01F3}"/>
              </a:ext>
            </a:extLst>
          </p:cNvPr>
          <p:cNvSpPr/>
          <p:nvPr/>
        </p:nvSpPr>
        <p:spPr>
          <a:xfrm>
            <a:off x="4106567" y="10367"/>
            <a:ext cx="8085433"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graphicFrame>
        <p:nvGraphicFramePr>
          <p:cNvPr id="44" name="7 Gráfico">
            <a:extLst>
              <a:ext uri="{FF2B5EF4-FFF2-40B4-BE49-F238E27FC236}">
                <a16:creationId xmlns:a16="http://schemas.microsoft.com/office/drawing/2014/main" id="{67A612B0-A8D6-42E5-9680-814688918AE7}"/>
              </a:ext>
            </a:extLst>
          </p:cNvPr>
          <p:cNvGraphicFramePr/>
          <p:nvPr>
            <p:extLst>
              <p:ext uri="{D42A27DB-BD31-4B8C-83A1-F6EECF244321}">
                <p14:modId xmlns:p14="http://schemas.microsoft.com/office/powerpoint/2010/main" val="3473371078"/>
              </p:ext>
            </p:extLst>
          </p:nvPr>
        </p:nvGraphicFramePr>
        <p:xfrm>
          <a:off x="217520" y="4165901"/>
          <a:ext cx="3653718" cy="2074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5" name="7 Gráfico">
            <a:extLst>
              <a:ext uri="{FF2B5EF4-FFF2-40B4-BE49-F238E27FC236}">
                <a16:creationId xmlns:a16="http://schemas.microsoft.com/office/drawing/2014/main" id="{74D415CE-0D38-4BC2-A6A5-4E5988D1382A}"/>
              </a:ext>
            </a:extLst>
          </p:cNvPr>
          <p:cNvGraphicFramePr/>
          <p:nvPr>
            <p:extLst>
              <p:ext uri="{D42A27DB-BD31-4B8C-83A1-F6EECF244321}">
                <p14:modId xmlns:p14="http://schemas.microsoft.com/office/powerpoint/2010/main" val="1622780995"/>
              </p:ext>
            </p:extLst>
          </p:nvPr>
        </p:nvGraphicFramePr>
        <p:xfrm>
          <a:off x="4313141" y="4183842"/>
          <a:ext cx="3653718" cy="2074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9" name="7 Gráfico">
            <a:extLst>
              <a:ext uri="{FF2B5EF4-FFF2-40B4-BE49-F238E27FC236}">
                <a16:creationId xmlns:a16="http://schemas.microsoft.com/office/drawing/2014/main" id="{E9A4D35C-38A5-4EB2-B6E0-C80C3E2D5C58}"/>
              </a:ext>
            </a:extLst>
          </p:cNvPr>
          <p:cNvGraphicFramePr/>
          <p:nvPr>
            <p:extLst>
              <p:ext uri="{D42A27DB-BD31-4B8C-83A1-F6EECF244321}">
                <p14:modId xmlns:p14="http://schemas.microsoft.com/office/powerpoint/2010/main" val="152638378"/>
              </p:ext>
            </p:extLst>
          </p:nvPr>
        </p:nvGraphicFramePr>
        <p:xfrm>
          <a:off x="8394169" y="4148797"/>
          <a:ext cx="3653718" cy="2074417"/>
        </p:xfrm>
        <a:graphic>
          <a:graphicData uri="http://schemas.openxmlformats.org/drawingml/2006/chart">
            <c:chart xmlns:c="http://schemas.openxmlformats.org/drawingml/2006/chart" xmlns:r="http://schemas.openxmlformats.org/officeDocument/2006/relationships" r:id="rId4"/>
          </a:graphicData>
        </a:graphic>
      </p:graphicFrame>
      <p:sp>
        <p:nvSpPr>
          <p:cNvPr id="2" name="Marcador de número de diapositiva 1">
            <a:extLst>
              <a:ext uri="{FF2B5EF4-FFF2-40B4-BE49-F238E27FC236}">
                <a16:creationId xmlns:a16="http://schemas.microsoft.com/office/drawing/2014/main" id="{0121819A-57F3-4BEB-BC32-82D8E4BF12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5DD5C-56C3-43D9-A91F-D75BD50A17B5}" type="slidenum">
              <a:rPr kumimoji="0" lang="es-ES_tradnl" sz="900" b="0" i="0" u="none" strike="noStrike" kern="1200" cap="none" spc="0" normalizeH="0" baseline="0" noProof="0" smtClean="0">
                <a:ln>
                  <a:noFill/>
                </a:ln>
                <a:solidFill>
                  <a:prstClr val="black"/>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s-ES_tradnl" sz="9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graphicFrame>
        <p:nvGraphicFramePr>
          <p:cNvPr id="17" name="Object 4">
            <a:extLst>
              <a:ext uri="{FF2B5EF4-FFF2-40B4-BE49-F238E27FC236}">
                <a16:creationId xmlns:a16="http://schemas.microsoft.com/office/drawing/2014/main" id="{C8E3739F-81A3-4093-A870-230ED0F927D1}"/>
              </a:ext>
            </a:extLst>
          </p:cNvPr>
          <p:cNvGraphicFramePr>
            <a:graphicFrameLocks noChangeAspect="1"/>
          </p:cNvGraphicFramePr>
          <p:nvPr>
            <p:extLst>
              <p:ext uri="{D42A27DB-BD31-4B8C-83A1-F6EECF244321}">
                <p14:modId xmlns:p14="http://schemas.microsoft.com/office/powerpoint/2010/main" val="2181400902"/>
              </p:ext>
            </p:extLst>
          </p:nvPr>
        </p:nvGraphicFramePr>
        <p:xfrm>
          <a:off x="810587" y="2055773"/>
          <a:ext cx="2011222" cy="1730098"/>
        </p:xfrm>
        <a:graphic>
          <a:graphicData uri="http://schemas.openxmlformats.org/drawingml/2006/chart">
            <c:chart xmlns:c="http://schemas.openxmlformats.org/drawingml/2006/chart" xmlns:r="http://schemas.openxmlformats.org/officeDocument/2006/relationships" r:id="rId5"/>
          </a:graphicData>
        </a:graphic>
      </p:graphicFrame>
      <p:sp>
        <p:nvSpPr>
          <p:cNvPr id="19" name="17 Rectángulo">
            <a:extLst>
              <a:ext uri="{FF2B5EF4-FFF2-40B4-BE49-F238E27FC236}">
                <a16:creationId xmlns:a16="http://schemas.microsoft.com/office/drawing/2014/main" id="{D696DFA4-6ED4-46F1-8592-93A202ACE3E8}"/>
              </a:ext>
            </a:extLst>
          </p:cNvPr>
          <p:cNvSpPr>
            <a:spLocks noChangeArrowheads="1"/>
          </p:cNvSpPr>
          <p:nvPr/>
        </p:nvSpPr>
        <p:spPr bwMode="auto">
          <a:xfrm>
            <a:off x="52297" y="2465989"/>
            <a:ext cx="955694" cy="553998"/>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lang="es-ES" sz="1000" b="1" i="0" u="none" strike="noStrike" kern="1200" baseline="0">
                <a:solidFill>
                  <a:prstClr val="black">
                    <a:lumMod val="75000"/>
                    <a:lumOff val="25000"/>
                  </a:prstClr>
                </a:solidFill>
                <a:latin typeface="+mn-lt"/>
                <a:ea typeface="+mn-ea"/>
                <a:cs typeface="+mn-cs"/>
              </a:defRPr>
            </a:pPr>
            <a:r>
              <a:rPr kumimoji="0" lang="es-ES" sz="100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No lector en soporte digital</a:t>
            </a:r>
          </a:p>
        </p:txBody>
      </p:sp>
      <p:sp>
        <p:nvSpPr>
          <p:cNvPr id="21" name="17 Rectángulo">
            <a:extLst>
              <a:ext uri="{FF2B5EF4-FFF2-40B4-BE49-F238E27FC236}">
                <a16:creationId xmlns:a16="http://schemas.microsoft.com/office/drawing/2014/main" id="{B3E20332-6DF3-44FF-8C95-083C73DFA7D6}"/>
              </a:ext>
            </a:extLst>
          </p:cNvPr>
          <p:cNvSpPr>
            <a:spLocks noChangeArrowheads="1"/>
          </p:cNvSpPr>
          <p:nvPr/>
        </p:nvSpPr>
        <p:spPr bwMode="auto">
          <a:xfrm>
            <a:off x="2427462" y="2716582"/>
            <a:ext cx="152448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Verdana" panose="020B0604030504040204" pitchFamily="34" charset="0"/>
                <a:cs typeface="Segoe UI" panose="020B0502040204020203" pitchFamily="34" charset="0"/>
              </a:rPr>
              <a:t>Lector en soporte digital</a:t>
            </a:r>
          </a:p>
        </p:txBody>
      </p:sp>
      <p:pic>
        <p:nvPicPr>
          <p:cNvPr id="23" name="Picture 2" descr="https://d30y9cdsu7xlg0.cloudfront.net/png/207089-200.png">
            <a:extLst>
              <a:ext uri="{FF2B5EF4-FFF2-40B4-BE49-F238E27FC236}">
                <a16:creationId xmlns:a16="http://schemas.microsoft.com/office/drawing/2014/main" id="{E404A8B7-EAF9-4B27-A587-AC57C9A18727}"/>
              </a:ext>
            </a:extLst>
          </p:cNvPr>
          <p:cNvPicPr>
            <a:picLocks noChangeAspect="1" noChangeArrowheads="1"/>
          </p:cNvPicPr>
          <p:nvPr/>
        </p:nvPicPr>
        <p:blipFill>
          <a:blip r:embed="rId6" cstate="screen">
            <a:duotone>
              <a:srgbClr val="A5A5A5">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2977216" y="2361996"/>
            <a:ext cx="385505" cy="385505"/>
          </a:xfrm>
          <a:prstGeom prst="rect">
            <a:avLst/>
          </a:prstGeom>
          <a:noFill/>
          <a:extLst>
            <a:ext uri="{909E8E84-426E-40DD-AFC4-6F175D3DCCD1}">
              <a14:hiddenFill xmlns:a14="http://schemas.microsoft.com/office/drawing/2010/main">
                <a:solidFill>
                  <a:srgbClr val="FFFFFF"/>
                </a:solidFill>
              </a14:hiddenFill>
            </a:ext>
          </a:extLst>
        </p:spPr>
      </p:pic>
      <p:sp>
        <p:nvSpPr>
          <p:cNvPr id="25" name="Rectángulo 24">
            <a:extLst>
              <a:ext uri="{FF2B5EF4-FFF2-40B4-BE49-F238E27FC236}">
                <a16:creationId xmlns:a16="http://schemas.microsoft.com/office/drawing/2014/main" id="{60A6EFF8-91B7-4BCC-ACEA-D55713071B35}"/>
              </a:ext>
            </a:extLst>
          </p:cNvPr>
          <p:cNvSpPr/>
          <p:nvPr/>
        </p:nvSpPr>
        <p:spPr>
          <a:xfrm>
            <a:off x="2360425" y="3527056"/>
            <a:ext cx="1692743"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Verdana" panose="020B0604030504040204" pitchFamily="34" charset="0"/>
                <a:cs typeface="Segoe UI" panose="020B0502040204020203" pitchFamily="34" charset="0"/>
              </a:rPr>
              <a:t>(con frecuencia al menos trimestral)</a:t>
            </a:r>
          </a:p>
        </p:txBody>
      </p:sp>
      <p:graphicFrame>
        <p:nvGraphicFramePr>
          <p:cNvPr id="27" name="Object 4">
            <a:extLst>
              <a:ext uri="{FF2B5EF4-FFF2-40B4-BE49-F238E27FC236}">
                <a16:creationId xmlns:a16="http://schemas.microsoft.com/office/drawing/2014/main" id="{6B921D20-7136-4EB9-9C56-65497E000B46}"/>
              </a:ext>
            </a:extLst>
          </p:cNvPr>
          <p:cNvGraphicFramePr>
            <a:graphicFrameLocks noChangeAspect="1"/>
          </p:cNvGraphicFramePr>
          <p:nvPr>
            <p:extLst>
              <p:ext uri="{D42A27DB-BD31-4B8C-83A1-F6EECF244321}">
                <p14:modId xmlns:p14="http://schemas.microsoft.com/office/powerpoint/2010/main" val="2027707615"/>
              </p:ext>
            </p:extLst>
          </p:nvPr>
        </p:nvGraphicFramePr>
        <p:xfrm>
          <a:off x="4986127" y="2112747"/>
          <a:ext cx="2011222" cy="1730098"/>
        </p:xfrm>
        <a:graphic>
          <a:graphicData uri="http://schemas.openxmlformats.org/drawingml/2006/chart">
            <c:chart xmlns:c="http://schemas.openxmlformats.org/drawingml/2006/chart" xmlns:r="http://schemas.openxmlformats.org/officeDocument/2006/relationships" r:id="rId7"/>
          </a:graphicData>
        </a:graphic>
      </p:graphicFrame>
      <p:sp>
        <p:nvSpPr>
          <p:cNvPr id="29" name="17 Rectángulo">
            <a:extLst>
              <a:ext uri="{FF2B5EF4-FFF2-40B4-BE49-F238E27FC236}">
                <a16:creationId xmlns:a16="http://schemas.microsoft.com/office/drawing/2014/main" id="{8F94B2D4-EA03-451E-B3AA-DC514DBD0C8F}"/>
              </a:ext>
            </a:extLst>
          </p:cNvPr>
          <p:cNvSpPr>
            <a:spLocks noChangeArrowheads="1"/>
          </p:cNvSpPr>
          <p:nvPr/>
        </p:nvSpPr>
        <p:spPr bwMode="auto">
          <a:xfrm>
            <a:off x="4329337" y="2046157"/>
            <a:ext cx="1466490" cy="400110"/>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lang="es-ES" sz="1000" b="1" i="0" u="none" strike="noStrike" kern="1200" baseline="0">
                <a:solidFill>
                  <a:prstClr val="black">
                    <a:lumMod val="75000"/>
                    <a:lumOff val="25000"/>
                  </a:prstClr>
                </a:solidFill>
                <a:latin typeface="+mn-lt"/>
                <a:ea typeface="+mn-ea"/>
                <a:cs typeface="+mn-cs"/>
              </a:defRPr>
            </a:pPr>
            <a:r>
              <a:rPr kumimoji="0" lang="es-ES" sz="100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No lector en soporte digital</a:t>
            </a:r>
          </a:p>
        </p:txBody>
      </p:sp>
      <p:sp>
        <p:nvSpPr>
          <p:cNvPr id="32" name="Rectángulo 31">
            <a:extLst>
              <a:ext uri="{FF2B5EF4-FFF2-40B4-BE49-F238E27FC236}">
                <a16:creationId xmlns:a16="http://schemas.microsoft.com/office/drawing/2014/main" id="{89A37B94-12A7-4D0F-85C9-D1D0A28E5916}"/>
              </a:ext>
            </a:extLst>
          </p:cNvPr>
          <p:cNvSpPr/>
          <p:nvPr/>
        </p:nvSpPr>
        <p:spPr>
          <a:xfrm>
            <a:off x="6521056" y="3529442"/>
            <a:ext cx="1692743"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Verdana" panose="020B0604030504040204" pitchFamily="34" charset="0"/>
                <a:cs typeface="Segoe UI" panose="020B0502040204020203" pitchFamily="34" charset="0"/>
              </a:rPr>
              <a:t>(con frecuencia al menos trimestral)</a:t>
            </a:r>
          </a:p>
        </p:txBody>
      </p:sp>
      <p:sp>
        <p:nvSpPr>
          <p:cNvPr id="3" name="Flecha: hacia abajo 2">
            <a:extLst>
              <a:ext uri="{FF2B5EF4-FFF2-40B4-BE49-F238E27FC236}">
                <a16:creationId xmlns:a16="http://schemas.microsoft.com/office/drawing/2014/main" id="{B611ACE0-68BC-4393-9052-7B7D9342D079}"/>
              </a:ext>
            </a:extLst>
          </p:cNvPr>
          <p:cNvSpPr/>
          <p:nvPr/>
        </p:nvSpPr>
        <p:spPr>
          <a:xfrm>
            <a:off x="2869833" y="3953957"/>
            <a:ext cx="484632" cy="381904"/>
          </a:xfrm>
          <a:prstGeom prst="downArrow">
            <a:avLst/>
          </a:prstGeom>
          <a:solidFill>
            <a:schemeClr val="accent4">
              <a:lumMod val="10000"/>
              <a:lumOff val="90000"/>
            </a:schemeClr>
          </a:solidFill>
          <a:ln>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graphicFrame>
        <p:nvGraphicFramePr>
          <p:cNvPr id="37" name="Object 4">
            <a:extLst>
              <a:ext uri="{FF2B5EF4-FFF2-40B4-BE49-F238E27FC236}">
                <a16:creationId xmlns:a16="http://schemas.microsoft.com/office/drawing/2014/main" id="{3DEC72D6-E45D-451C-A0FA-42996D143492}"/>
              </a:ext>
            </a:extLst>
          </p:cNvPr>
          <p:cNvGraphicFramePr>
            <a:graphicFrameLocks noChangeAspect="1"/>
          </p:cNvGraphicFramePr>
          <p:nvPr>
            <p:extLst>
              <p:ext uri="{D42A27DB-BD31-4B8C-83A1-F6EECF244321}">
                <p14:modId xmlns:p14="http://schemas.microsoft.com/office/powerpoint/2010/main" val="2971550407"/>
              </p:ext>
            </p:extLst>
          </p:nvPr>
        </p:nvGraphicFramePr>
        <p:xfrm>
          <a:off x="9136916" y="2024213"/>
          <a:ext cx="2011222" cy="1730098"/>
        </p:xfrm>
        <a:graphic>
          <a:graphicData uri="http://schemas.openxmlformats.org/drawingml/2006/chart">
            <c:chart xmlns:c="http://schemas.openxmlformats.org/drawingml/2006/chart" xmlns:r="http://schemas.openxmlformats.org/officeDocument/2006/relationships" r:id="rId8"/>
          </a:graphicData>
        </a:graphic>
      </p:graphicFrame>
      <p:sp>
        <p:nvSpPr>
          <p:cNvPr id="39" name="17 Rectángulo">
            <a:extLst>
              <a:ext uri="{FF2B5EF4-FFF2-40B4-BE49-F238E27FC236}">
                <a16:creationId xmlns:a16="http://schemas.microsoft.com/office/drawing/2014/main" id="{7F508D1F-A487-4703-9C46-057B7AFCE679}"/>
              </a:ext>
            </a:extLst>
          </p:cNvPr>
          <p:cNvSpPr>
            <a:spLocks noChangeArrowheads="1"/>
          </p:cNvSpPr>
          <p:nvPr/>
        </p:nvSpPr>
        <p:spPr bwMode="auto">
          <a:xfrm>
            <a:off x="8138196" y="2134880"/>
            <a:ext cx="1466490" cy="400110"/>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lang="es-ES" sz="1000" b="1" i="0" u="none" strike="noStrike" kern="1200" baseline="0">
                <a:solidFill>
                  <a:prstClr val="black">
                    <a:lumMod val="75000"/>
                    <a:lumOff val="25000"/>
                  </a:prstClr>
                </a:solidFill>
                <a:latin typeface="+mn-lt"/>
                <a:ea typeface="+mn-ea"/>
                <a:cs typeface="+mn-cs"/>
              </a:defRPr>
            </a:pPr>
            <a:r>
              <a:rPr kumimoji="0" lang="es-ES" sz="100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No lector en soporte digital</a:t>
            </a:r>
          </a:p>
        </p:txBody>
      </p:sp>
      <p:sp>
        <p:nvSpPr>
          <p:cNvPr id="42" name="Rectángulo 41">
            <a:extLst>
              <a:ext uri="{FF2B5EF4-FFF2-40B4-BE49-F238E27FC236}">
                <a16:creationId xmlns:a16="http://schemas.microsoft.com/office/drawing/2014/main" id="{3BEA8548-50DF-4173-B57F-F2201D68BC3C}"/>
              </a:ext>
            </a:extLst>
          </p:cNvPr>
          <p:cNvSpPr/>
          <p:nvPr/>
        </p:nvSpPr>
        <p:spPr>
          <a:xfrm>
            <a:off x="10587503" y="3529442"/>
            <a:ext cx="1692743"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Verdana" panose="020B0604030504040204" pitchFamily="34" charset="0"/>
                <a:cs typeface="Segoe UI" panose="020B0502040204020203" pitchFamily="34" charset="0"/>
              </a:rPr>
              <a:t>(con frecuencia al menos trimestral)</a:t>
            </a:r>
          </a:p>
        </p:txBody>
      </p:sp>
      <p:sp>
        <p:nvSpPr>
          <p:cNvPr id="51" name="CuadroTexto 50">
            <a:extLst>
              <a:ext uri="{FF2B5EF4-FFF2-40B4-BE49-F238E27FC236}">
                <a16:creationId xmlns:a16="http://schemas.microsoft.com/office/drawing/2014/main" id="{4E025FDA-70A8-484E-A572-B210B3E65F4D}"/>
              </a:ext>
            </a:extLst>
          </p:cNvPr>
          <p:cNvSpPr txBox="1"/>
          <p:nvPr/>
        </p:nvSpPr>
        <p:spPr>
          <a:xfrm>
            <a:off x="51014" y="4324962"/>
            <a:ext cx="238723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i="0" u="none" strike="noStrike" kern="1200" cap="none" spc="0" normalizeH="0" baseline="0" noProof="0" dirty="0">
                <a:ln>
                  <a:noFill/>
                </a:ln>
                <a:effectLst/>
                <a:uLnTx/>
                <a:uFillTx/>
                <a:latin typeface="Segoe UI" panose="020B0502040204020203" pitchFamily="34" charset="0"/>
                <a:ea typeface="Roboto" pitchFamily="2" charset="0"/>
                <a:cs typeface="Segoe UI" panose="020B0502040204020203" pitchFamily="34" charset="0"/>
              </a:rPr>
              <a:t>Base lector en soporte </a:t>
            </a:r>
            <a:r>
              <a:rPr kumimoji="0" lang="es-ES" sz="900"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digital: 174</a:t>
            </a:r>
          </a:p>
        </p:txBody>
      </p:sp>
      <p:sp>
        <p:nvSpPr>
          <p:cNvPr id="54" name="CuadroTexto 53">
            <a:extLst>
              <a:ext uri="{FF2B5EF4-FFF2-40B4-BE49-F238E27FC236}">
                <a16:creationId xmlns:a16="http://schemas.microsoft.com/office/drawing/2014/main" id="{DD8C004E-9DA0-4FF4-BC7D-A26A48A8C778}"/>
              </a:ext>
            </a:extLst>
          </p:cNvPr>
          <p:cNvSpPr txBox="1"/>
          <p:nvPr/>
        </p:nvSpPr>
        <p:spPr>
          <a:xfrm>
            <a:off x="4106567" y="4260972"/>
            <a:ext cx="254408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i="0" u="none" strike="noStrike" kern="1200" cap="none" spc="0" normalizeH="0" baseline="0" noProof="0" dirty="0">
                <a:ln>
                  <a:noFill/>
                </a:ln>
                <a:effectLst/>
                <a:uLnTx/>
                <a:uFillTx/>
                <a:latin typeface="Segoe UI" panose="020B0502040204020203" pitchFamily="34" charset="0"/>
                <a:ea typeface="Roboto" pitchFamily="2" charset="0"/>
                <a:cs typeface="Segoe UI" panose="020B0502040204020203" pitchFamily="34" charset="0"/>
              </a:rPr>
              <a:t>Base lector en soporte digital: 109</a:t>
            </a:r>
          </a:p>
        </p:txBody>
      </p:sp>
      <p:sp>
        <p:nvSpPr>
          <p:cNvPr id="55" name="CuadroTexto 54">
            <a:extLst>
              <a:ext uri="{FF2B5EF4-FFF2-40B4-BE49-F238E27FC236}">
                <a16:creationId xmlns:a16="http://schemas.microsoft.com/office/drawing/2014/main" id="{5DEFB2D6-5BD6-45EF-8F7C-360702181015}"/>
              </a:ext>
            </a:extLst>
          </p:cNvPr>
          <p:cNvSpPr txBox="1"/>
          <p:nvPr/>
        </p:nvSpPr>
        <p:spPr>
          <a:xfrm>
            <a:off x="8246088" y="4260972"/>
            <a:ext cx="242165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i="0" u="none" strike="noStrike" kern="1200" cap="none" spc="0" normalizeH="0" baseline="0" noProof="0" dirty="0">
                <a:ln>
                  <a:noFill/>
                </a:ln>
                <a:effectLst/>
                <a:uLnTx/>
                <a:uFillTx/>
                <a:latin typeface="Segoe UI" panose="020B0502040204020203" pitchFamily="34" charset="0"/>
                <a:ea typeface="Roboto" pitchFamily="2" charset="0"/>
                <a:cs typeface="Segoe UI" panose="020B0502040204020203" pitchFamily="34" charset="0"/>
              </a:rPr>
              <a:t>Base lector en soporte digital: 4.126</a:t>
            </a:r>
          </a:p>
        </p:txBody>
      </p:sp>
      <p:grpSp>
        <p:nvGrpSpPr>
          <p:cNvPr id="52" name="Grupo 51">
            <a:extLst>
              <a:ext uri="{FF2B5EF4-FFF2-40B4-BE49-F238E27FC236}">
                <a16:creationId xmlns:a16="http://schemas.microsoft.com/office/drawing/2014/main" id="{84ACFC27-9707-4939-A40C-925F012EE147}"/>
              </a:ext>
            </a:extLst>
          </p:cNvPr>
          <p:cNvGrpSpPr/>
          <p:nvPr/>
        </p:nvGrpSpPr>
        <p:grpSpPr>
          <a:xfrm>
            <a:off x="13994" y="338081"/>
            <a:ext cx="352718" cy="409153"/>
            <a:chOff x="-439941" y="1441848"/>
            <a:chExt cx="1905000" cy="2209801"/>
          </a:xfrm>
        </p:grpSpPr>
        <p:pic>
          <p:nvPicPr>
            <p:cNvPr id="53" name="Picture 2" descr="https://d30y9cdsu7xlg0.cloudfront.net/png/207089-200.png">
              <a:extLst>
                <a:ext uri="{FF2B5EF4-FFF2-40B4-BE49-F238E27FC236}">
                  <a16:creationId xmlns:a16="http://schemas.microsoft.com/office/drawing/2014/main" id="{F3EFB2CD-84A7-4A0F-A8B9-70A4F389CBFB}"/>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39941" y="1746649"/>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https://d30y9cdsu7xlg0.cloudfront.net/png/13215-200.png">
              <a:extLst>
                <a:ext uri="{FF2B5EF4-FFF2-40B4-BE49-F238E27FC236}">
                  <a16:creationId xmlns:a16="http://schemas.microsoft.com/office/drawing/2014/main" id="{5985008E-54D3-49B7-8D20-F708C88BCBE0}"/>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6200" y="1441848"/>
              <a:ext cx="1119173" cy="1119173"/>
            </a:xfrm>
            <a:prstGeom prst="rect">
              <a:avLst/>
            </a:prstGeom>
            <a:noFill/>
            <a:extLst>
              <a:ext uri="{909E8E84-426E-40DD-AFC4-6F175D3DCCD1}">
                <a14:hiddenFill xmlns:a14="http://schemas.microsoft.com/office/drawing/2010/main">
                  <a:solidFill>
                    <a:srgbClr val="FFFFFF"/>
                  </a:solidFill>
                </a14:hiddenFill>
              </a:ext>
            </a:extLst>
          </p:spPr>
        </p:pic>
      </p:grpSp>
      <p:sp>
        <p:nvSpPr>
          <p:cNvPr id="60" name="Rectangle 3">
            <a:extLst>
              <a:ext uri="{FF2B5EF4-FFF2-40B4-BE49-F238E27FC236}">
                <a16:creationId xmlns:a16="http://schemas.microsoft.com/office/drawing/2014/main" id="{7E0AB102-42F9-4EB1-A73D-B6D497C65482}"/>
              </a:ext>
            </a:extLst>
          </p:cNvPr>
          <p:cNvSpPr>
            <a:spLocks noChangeArrowheads="1"/>
          </p:cNvSpPr>
          <p:nvPr/>
        </p:nvSpPr>
        <p:spPr bwMode="auto">
          <a:xfrm>
            <a:off x="282570" y="133282"/>
            <a:ext cx="4003411" cy="365125"/>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s-ES" sz="1600" b="0" i="0" u="none" strike="noStrike" kern="1200" cap="small" spc="0" normalizeH="0" baseline="0" noProof="0" dirty="0">
                <a:ln>
                  <a:noFill/>
                </a:ln>
                <a:solidFill>
                  <a:prstClr val="black">
                    <a:lumMod val="50000"/>
                    <a:lumOff val="50000"/>
                  </a:prstClr>
                </a:solidFill>
                <a:effectLst/>
                <a:uLnTx/>
                <a:uFillTx/>
                <a:latin typeface="Segoe UI" panose="020B0502040204020203" pitchFamily="34" charset="0"/>
                <a:ea typeface="Verdana" panose="020B0604030504040204" pitchFamily="34" charset="0"/>
                <a:cs typeface="Segoe UI" panose="020B0502040204020203" pitchFamily="34" charset="0"/>
              </a:rPr>
              <a:t>Lectura en adolescentes</a:t>
            </a:r>
          </a:p>
        </p:txBody>
      </p:sp>
      <p:sp>
        <p:nvSpPr>
          <p:cNvPr id="61" name="Rectangle 3">
            <a:extLst>
              <a:ext uri="{FF2B5EF4-FFF2-40B4-BE49-F238E27FC236}">
                <a16:creationId xmlns:a16="http://schemas.microsoft.com/office/drawing/2014/main" id="{A43C570B-9D70-4D43-BC81-D2CDF31B5455}"/>
              </a:ext>
            </a:extLst>
          </p:cNvPr>
          <p:cNvSpPr>
            <a:spLocks noChangeArrowheads="1"/>
          </p:cNvSpPr>
          <p:nvPr/>
        </p:nvSpPr>
        <p:spPr bwMode="auto">
          <a:xfrm>
            <a:off x="270008" y="270985"/>
            <a:ext cx="4657509" cy="655125"/>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s-ES" sz="24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rPr>
              <a:t>Lectura en soporte digital</a:t>
            </a:r>
          </a:p>
        </p:txBody>
      </p:sp>
      <p:sp>
        <p:nvSpPr>
          <p:cNvPr id="63" name="Rectangle 126">
            <a:extLst>
              <a:ext uri="{FF2B5EF4-FFF2-40B4-BE49-F238E27FC236}">
                <a16:creationId xmlns:a16="http://schemas.microsoft.com/office/drawing/2014/main" id="{C74AE9EF-AE7B-4A60-88B9-AF8CFCF21AAE}"/>
              </a:ext>
            </a:extLst>
          </p:cNvPr>
          <p:cNvSpPr>
            <a:spLocks noChangeArrowheads="1"/>
          </p:cNvSpPr>
          <p:nvPr/>
        </p:nvSpPr>
        <p:spPr bwMode="auto">
          <a:xfrm>
            <a:off x="4120264" y="102539"/>
            <a:ext cx="7916591" cy="738664"/>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20000"/>
              </a:spcBef>
              <a:spcAft>
                <a:spcPts val="600"/>
              </a:spcAft>
              <a:buClrTx/>
              <a:buSzTx/>
              <a:buFontTx/>
              <a:buNone/>
              <a:tabLst/>
              <a:defRPr/>
            </a:pPr>
            <a:r>
              <a:rPr kumimoji="0" lang="es-ES" sz="1400"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La lectura digital presenta un claro efecto edad: los más jóvenes destacan en libros digitales, y cómics, mientras que en la edad adulta crece con fuerza el consumo digital de prensa, revistas y contenidos online</a:t>
            </a:r>
          </a:p>
        </p:txBody>
      </p:sp>
      <p:sp>
        <p:nvSpPr>
          <p:cNvPr id="71" name="17 Rectángulo">
            <a:extLst>
              <a:ext uri="{FF2B5EF4-FFF2-40B4-BE49-F238E27FC236}">
                <a16:creationId xmlns:a16="http://schemas.microsoft.com/office/drawing/2014/main" id="{7F9A7EED-D3A6-4F1D-88B5-CCBBB0E21FC5}"/>
              </a:ext>
            </a:extLst>
          </p:cNvPr>
          <p:cNvSpPr>
            <a:spLocks noChangeArrowheads="1"/>
          </p:cNvSpPr>
          <p:nvPr/>
        </p:nvSpPr>
        <p:spPr bwMode="auto">
          <a:xfrm>
            <a:off x="6650660" y="2716582"/>
            <a:ext cx="152448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Verdana" panose="020B0604030504040204" pitchFamily="34" charset="0"/>
                <a:cs typeface="Segoe UI" panose="020B0502040204020203" pitchFamily="34" charset="0"/>
              </a:rPr>
              <a:t>Lector en soporte digital</a:t>
            </a:r>
          </a:p>
        </p:txBody>
      </p:sp>
      <p:pic>
        <p:nvPicPr>
          <p:cNvPr id="72" name="Picture 2" descr="https://d30y9cdsu7xlg0.cloudfront.net/png/207089-200.png">
            <a:extLst>
              <a:ext uri="{FF2B5EF4-FFF2-40B4-BE49-F238E27FC236}">
                <a16:creationId xmlns:a16="http://schemas.microsoft.com/office/drawing/2014/main" id="{9E6805F7-7420-4204-8615-7DDB9F1FB336}"/>
              </a:ext>
            </a:extLst>
          </p:cNvPr>
          <p:cNvPicPr>
            <a:picLocks noChangeAspect="1" noChangeArrowheads="1"/>
          </p:cNvPicPr>
          <p:nvPr/>
        </p:nvPicPr>
        <p:blipFill>
          <a:blip r:embed="rId6" cstate="screen">
            <a:duotone>
              <a:srgbClr val="A5A5A5">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7200414" y="2361996"/>
            <a:ext cx="385505" cy="385505"/>
          </a:xfrm>
          <a:prstGeom prst="rect">
            <a:avLst/>
          </a:prstGeom>
          <a:noFill/>
          <a:extLst>
            <a:ext uri="{909E8E84-426E-40DD-AFC4-6F175D3DCCD1}">
              <a14:hiddenFill xmlns:a14="http://schemas.microsoft.com/office/drawing/2010/main">
                <a:solidFill>
                  <a:srgbClr val="FFFFFF"/>
                </a:solidFill>
              </a14:hiddenFill>
            </a:ext>
          </a:extLst>
        </p:spPr>
      </p:pic>
      <p:sp>
        <p:nvSpPr>
          <p:cNvPr id="73" name="17 Rectángulo">
            <a:extLst>
              <a:ext uri="{FF2B5EF4-FFF2-40B4-BE49-F238E27FC236}">
                <a16:creationId xmlns:a16="http://schemas.microsoft.com/office/drawing/2014/main" id="{32C87444-040C-4456-9C37-A179D25DBE91}"/>
              </a:ext>
            </a:extLst>
          </p:cNvPr>
          <p:cNvSpPr>
            <a:spLocks noChangeArrowheads="1"/>
          </p:cNvSpPr>
          <p:nvPr/>
        </p:nvSpPr>
        <p:spPr bwMode="auto">
          <a:xfrm>
            <a:off x="10777345" y="2716582"/>
            <a:ext cx="152448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Verdana" panose="020B0604030504040204" pitchFamily="34" charset="0"/>
                <a:cs typeface="Segoe UI" panose="020B0502040204020203" pitchFamily="34" charset="0"/>
              </a:rPr>
              <a:t>Lector en soporte digital</a:t>
            </a:r>
          </a:p>
        </p:txBody>
      </p:sp>
      <p:pic>
        <p:nvPicPr>
          <p:cNvPr id="74" name="Picture 2" descr="https://d30y9cdsu7xlg0.cloudfront.net/png/207089-200.png">
            <a:extLst>
              <a:ext uri="{FF2B5EF4-FFF2-40B4-BE49-F238E27FC236}">
                <a16:creationId xmlns:a16="http://schemas.microsoft.com/office/drawing/2014/main" id="{2A1E7DC9-5161-431A-9B7E-01905E629DB8}"/>
              </a:ext>
            </a:extLst>
          </p:cNvPr>
          <p:cNvPicPr>
            <a:picLocks noChangeAspect="1" noChangeArrowheads="1"/>
          </p:cNvPicPr>
          <p:nvPr/>
        </p:nvPicPr>
        <p:blipFill>
          <a:blip r:embed="rId6" cstate="screen">
            <a:duotone>
              <a:srgbClr val="A5A5A5">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11327099" y="2361996"/>
            <a:ext cx="385505" cy="385505"/>
          </a:xfrm>
          <a:prstGeom prst="rect">
            <a:avLst/>
          </a:prstGeom>
          <a:noFill/>
          <a:extLst>
            <a:ext uri="{909E8E84-426E-40DD-AFC4-6F175D3DCCD1}">
              <a14:hiddenFill xmlns:a14="http://schemas.microsoft.com/office/drawing/2010/main">
                <a:solidFill>
                  <a:srgbClr val="FFFFFF"/>
                </a:solidFill>
              </a14:hiddenFill>
            </a:ext>
          </a:extLst>
        </p:spPr>
      </p:pic>
      <p:sp>
        <p:nvSpPr>
          <p:cNvPr id="75" name="Flecha: hacia abajo 74">
            <a:extLst>
              <a:ext uri="{FF2B5EF4-FFF2-40B4-BE49-F238E27FC236}">
                <a16:creationId xmlns:a16="http://schemas.microsoft.com/office/drawing/2014/main" id="{F129E7EC-BC43-43F9-9420-6A52F7B56C11}"/>
              </a:ext>
            </a:extLst>
          </p:cNvPr>
          <p:cNvSpPr/>
          <p:nvPr/>
        </p:nvSpPr>
        <p:spPr>
          <a:xfrm>
            <a:off x="7143236" y="3944432"/>
            <a:ext cx="484632" cy="381904"/>
          </a:xfrm>
          <a:prstGeom prst="downArrow">
            <a:avLst/>
          </a:prstGeom>
          <a:solidFill>
            <a:schemeClr val="accent4">
              <a:lumMod val="10000"/>
              <a:lumOff val="90000"/>
            </a:schemeClr>
          </a:solidFill>
          <a:ln>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76" name="Flecha: hacia abajo 75">
            <a:extLst>
              <a:ext uri="{FF2B5EF4-FFF2-40B4-BE49-F238E27FC236}">
                <a16:creationId xmlns:a16="http://schemas.microsoft.com/office/drawing/2014/main" id="{6604C29A-E867-4E8A-A410-171EAA390D3B}"/>
              </a:ext>
            </a:extLst>
          </p:cNvPr>
          <p:cNvSpPr/>
          <p:nvPr/>
        </p:nvSpPr>
        <p:spPr>
          <a:xfrm>
            <a:off x="11191558" y="3953957"/>
            <a:ext cx="484632" cy="381904"/>
          </a:xfrm>
          <a:prstGeom prst="downArrow">
            <a:avLst/>
          </a:prstGeom>
          <a:solidFill>
            <a:schemeClr val="accent4">
              <a:lumMod val="10000"/>
              <a:lumOff val="90000"/>
            </a:schemeClr>
          </a:solidFill>
          <a:ln>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grpSp>
        <p:nvGrpSpPr>
          <p:cNvPr id="4" name="Grupo 3">
            <a:extLst>
              <a:ext uri="{FF2B5EF4-FFF2-40B4-BE49-F238E27FC236}">
                <a16:creationId xmlns:a16="http://schemas.microsoft.com/office/drawing/2014/main" id="{EC1B83F5-7A5E-4CE7-9AF5-65B031AA3E25}"/>
              </a:ext>
            </a:extLst>
          </p:cNvPr>
          <p:cNvGrpSpPr/>
          <p:nvPr/>
        </p:nvGrpSpPr>
        <p:grpSpPr>
          <a:xfrm>
            <a:off x="366712" y="6018615"/>
            <a:ext cx="3349707" cy="361214"/>
            <a:chOff x="366712" y="6177239"/>
            <a:chExt cx="3349707" cy="361214"/>
          </a:xfrm>
          <a:solidFill>
            <a:schemeClr val="bg1"/>
          </a:solidFill>
        </p:grpSpPr>
        <p:pic>
          <p:nvPicPr>
            <p:cNvPr id="77" name="Imagen 76">
              <a:extLst>
                <a:ext uri="{FF2B5EF4-FFF2-40B4-BE49-F238E27FC236}">
                  <a16:creationId xmlns:a16="http://schemas.microsoft.com/office/drawing/2014/main" id="{ECB87ADF-E8E5-4658-883A-F9487331A57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96353" y="6241877"/>
              <a:ext cx="257173" cy="257173"/>
            </a:xfrm>
            <a:prstGeom prst="rect">
              <a:avLst/>
            </a:prstGeom>
            <a:grpFill/>
          </p:spPr>
        </p:pic>
        <p:pic>
          <p:nvPicPr>
            <p:cNvPr id="78" name="Imagen 77">
              <a:extLst>
                <a:ext uri="{FF2B5EF4-FFF2-40B4-BE49-F238E27FC236}">
                  <a16:creationId xmlns:a16="http://schemas.microsoft.com/office/drawing/2014/main" id="{FAEF40FA-9D17-45A9-82DC-651DB0D426A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78516" y="6241877"/>
              <a:ext cx="257173" cy="257173"/>
            </a:xfrm>
            <a:prstGeom prst="rect">
              <a:avLst/>
            </a:prstGeom>
            <a:grpFill/>
          </p:spPr>
        </p:pic>
        <p:pic>
          <p:nvPicPr>
            <p:cNvPr id="79" name="Imagen 78">
              <a:extLst>
                <a:ext uri="{FF2B5EF4-FFF2-40B4-BE49-F238E27FC236}">
                  <a16:creationId xmlns:a16="http://schemas.microsoft.com/office/drawing/2014/main" id="{6303EF0D-B805-43D2-8A6C-F70DFF702686}"/>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b="17474"/>
            <a:stretch/>
          </p:blipFill>
          <p:spPr>
            <a:xfrm>
              <a:off x="2378120" y="6241877"/>
              <a:ext cx="311629" cy="257173"/>
            </a:xfrm>
            <a:prstGeom prst="rect">
              <a:avLst/>
            </a:prstGeom>
            <a:grpFill/>
          </p:spPr>
        </p:pic>
        <p:pic>
          <p:nvPicPr>
            <p:cNvPr id="80" name="Imagen 79">
              <a:extLst>
                <a:ext uri="{FF2B5EF4-FFF2-40B4-BE49-F238E27FC236}">
                  <a16:creationId xmlns:a16="http://schemas.microsoft.com/office/drawing/2014/main" id="{011DD28D-D816-4A09-B2EC-D641EF417059}"/>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885027" y="6202474"/>
              <a:ext cx="335979" cy="335979"/>
            </a:xfrm>
            <a:prstGeom prst="rect">
              <a:avLst/>
            </a:prstGeom>
            <a:grpFill/>
          </p:spPr>
        </p:pic>
        <p:pic>
          <p:nvPicPr>
            <p:cNvPr id="81" name="Imagen 80">
              <a:extLst>
                <a:ext uri="{FF2B5EF4-FFF2-40B4-BE49-F238E27FC236}">
                  <a16:creationId xmlns:a16="http://schemas.microsoft.com/office/drawing/2014/main" id="{D588B3BA-DE59-4C08-BE64-00A6D8D136E8}"/>
                </a:ext>
              </a:extLst>
            </p:cNvPr>
            <p:cNvPicPr>
              <a:picLocks noChangeAspect="1"/>
            </p:cNvPicPr>
            <p:nvPr/>
          </p:nvPicPr>
          <p:blipFill rotWithShape="1">
            <a:blip r:embed="rId15" cstate="screen">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a:ext>
              </a:extLst>
            </a:blip>
            <a:srcRect b="-1"/>
            <a:stretch/>
          </p:blipFill>
          <p:spPr>
            <a:xfrm>
              <a:off x="366712" y="6241877"/>
              <a:ext cx="240398" cy="257173"/>
            </a:xfrm>
            <a:prstGeom prst="rect">
              <a:avLst/>
            </a:prstGeom>
            <a:grpFill/>
          </p:spPr>
        </p:pic>
        <p:pic>
          <p:nvPicPr>
            <p:cNvPr id="82" name="Picture 2" descr="https://d30y9cdsu7xlg0.cloudfront.net/png/937597-200.png">
              <a:extLst>
                <a:ext uri="{FF2B5EF4-FFF2-40B4-BE49-F238E27FC236}">
                  <a16:creationId xmlns:a16="http://schemas.microsoft.com/office/drawing/2014/main" id="{560D9F4C-C676-4B94-93A9-363F9B8C3B2F}"/>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3460376" y="6242442"/>
              <a:ext cx="256043" cy="256043"/>
            </a:xfrm>
            <a:prstGeom prst="rect">
              <a:avLst/>
            </a:prstGeom>
            <a:grpFill/>
          </p:spPr>
        </p:pic>
        <p:grpSp>
          <p:nvGrpSpPr>
            <p:cNvPr id="83" name="Grupo 82">
              <a:extLst>
                <a:ext uri="{FF2B5EF4-FFF2-40B4-BE49-F238E27FC236}">
                  <a16:creationId xmlns:a16="http://schemas.microsoft.com/office/drawing/2014/main" id="{57AA26EC-FCD2-47AD-ABEA-2ED12326D97D}"/>
                </a:ext>
              </a:extLst>
            </p:cNvPr>
            <p:cNvGrpSpPr/>
            <p:nvPr/>
          </p:nvGrpSpPr>
          <p:grpSpPr>
            <a:xfrm>
              <a:off x="854946" y="6177239"/>
              <a:ext cx="275734" cy="340849"/>
              <a:chOff x="5377766" y="2476500"/>
              <a:chExt cx="1541077" cy="1905000"/>
            </a:xfrm>
            <a:grpFill/>
          </p:grpSpPr>
          <p:pic>
            <p:nvPicPr>
              <p:cNvPr id="84" name="Picture 4" descr="https://d30y9cdsu7xlg0.cloudfront.net/png/7677-200.png">
                <a:extLst>
                  <a:ext uri="{FF2B5EF4-FFF2-40B4-BE49-F238E27FC236}">
                    <a16:creationId xmlns:a16="http://schemas.microsoft.com/office/drawing/2014/main" id="{D99AF94E-CA3B-4FE4-89EA-1DCFE7E1A49B}"/>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flipH="1">
                <a:off x="5377766" y="2476500"/>
                <a:ext cx="1541077" cy="1905000"/>
              </a:xfrm>
              <a:prstGeom prst="rect">
                <a:avLst/>
              </a:prstGeom>
              <a:grpFill/>
            </p:spPr>
          </p:pic>
          <p:pic>
            <p:nvPicPr>
              <p:cNvPr id="85" name="Picture 2" descr="https://d30y9cdsu7xlg0.cloudfront.net/png/113878-200.png">
                <a:extLst>
                  <a:ext uri="{FF2B5EF4-FFF2-40B4-BE49-F238E27FC236}">
                    <a16:creationId xmlns:a16="http://schemas.microsoft.com/office/drawing/2014/main" id="{F910E468-5066-4D9A-8F35-58577A2AB1FD}"/>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6126182" y="3548517"/>
                <a:ext cx="728171" cy="728171"/>
              </a:xfrm>
              <a:prstGeom prst="rect">
                <a:avLst/>
              </a:prstGeom>
              <a:grpFill/>
            </p:spPr>
          </p:pic>
        </p:grpSp>
      </p:grpSp>
      <p:grpSp>
        <p:nvGrpSpPr>
          <p:cNvPr id="86" name="Grupo 85">
            <a:extLst>
              <a:ext uri="{FF2B5EF4-FFF2-40B4-BE49-F238E27FC236}">
                <a16:creationId xmlns:a16="http://schemas.microsoft.com/office/drawing/2014/main" id="{689BE0D4-EED2-4B84-BA7B-8987398D1BD0}"/>
              </a:ext>
            </a:extLst>
          </p:cNvPr>
          <p:cNvGrpSpPr/>
          <p:nvPr/>
        </p:nvGrpSpPr>
        <p:grpSpPr>
          <a:xfrm>
            <a:off x="4477672" y="6018615"/>
            <a:ext cx="3349707" cy="361214"/>
            <a:chOff x="366712" y="6177239"/>
            <a:chExt cx="3349707" cy="361214"/>
          </a:xfrm>
          <a:solidFill>
            <a:schemeClr val="bg1"/>
          </a:solidFill>
        </p:grpSpPr>
        <p:pic>
          <p:nvPicPr>
            <p:cNvPr id="87" name="Imagen 86">
              <a:extLst>
                <a:ext uri="{FF2B5EF4-FFF2-40B4-BE49-F238E27FC236}">
                  <a16:creationId xmlns:a16="http://schemas.microsoft.com/office/drawing/2014/main" id="{0EF38F62-4CAD-4182-A680-1F1C067B845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96353" y="6241877"/>
              <a:ext cx="257173" cy="257173"/>
            </a:xfrm>
            <a:prstGeom prst="rect">
              <a:avLst/>
            </a:prstGeom>
            <a:grpFill/>
          </p:spPr>
        </p:pic>
        <p:pic>
          <p:nvPicPr>
            <p:cNvPr id="88" name="Imagen 87">
              <a:extLst>
                <a:ext uri="{FF2B5EF4-FFF2-40B4-BE49-F238E27FC236}">
                  <a16:creationId xmlns:a16="http://schemas.microsoft.com/office/drawing/2014/main" id="{933AF322-E7EF-4384-9F53-F4B5043A3E4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78516" y="6241877"/>
              <a:ext cx="257173" cy="257173"/>
            </a:xfrm>
            <a:prstGeom prst="rect">
              <a:avLst/>
            </a:prstGeom>
            <a:grpFill/>
          </p:spPr>
        </p:pic>
        <p:pic>
          <p:nvPicPr>
            <p:cNvPr id="89" name="Imagen 88">
              <a:extLst>
                <a:ext uri="{FF2B5EF4-FFF2-40B4-BE49-F238E27FC236}">
                  <a16:creationId xmlns:a16="http://schemas.microsoft.com/office/drawing/2014/main" id="{289635AE-1195-4106-940E-62AB7B58AEAB}"/>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b="17474"/>
            <a:stretch/>
          </p:blipFill>
          <p:spPr>
            <a:xfrm>
              <a:off x="2378120" y="6241877"/>
              <a:ext cx="311629" cy="257173"/>
            </a:xfrm>
            <a:prstGeom prst="rect">
              <a:avLst/>
            </a:prstGeom>
            <a:grpFill/>
          </p:spPr>
        </p:pic>
        <p:pic>
          <p:nvPicPr>
            <p:cNvPr id="90" name="Imagen 89">
              <a:extLst>
                <a:ext uri="{FF2B5EF4-FFF2-40B4-BE49-F238E27FC236}">
                  <a16:creationId xmlns:a16="http://schemas.microsoft.com/office/drawing/2014/main" id="{EBEB4AEF-C291-41AD-8850-FE477D665F0F}"/>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885027" y="6202474"/>
              <a:ext cx="335979" cy="335979"/>
            </a:xfrm>
            <a:prstGeom prst="rect">
              <a:avLst/>
            </a:prstGeom>
            <a:grpFill/>
          </p:spPr>
        </p:pic>
        <p:pic>
          <p:nvPicPr>
            <p:cNvPr id="91" name="Imagen 90">
              <a:extLst>
                <a:ext uri="{FF2B5EF4-FFF2-40B4-BE49-F238E27FC236}">
                  <a16:creationId xmlns:a16="http://schemas.microsoft.com/office/drawing/2014/main" id="{851392CE-4226-475C-97E3-BF38AB347733}"/>
                </a:ext>
              </a:extLst>
            </p:cNvPr>
            <p:cNvPicPr>
              <a:picLocks noChangeAspect="1"/>
            </p:cNvPicPr>
            <p:nvPr/>
          </p:nvPicPr>
          <p:blipFill rotWithShape="1">
            <a:blip r:embed="rId15" cstate="screen">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a:ext>
              </a:extLst>
            </a:blip>
            <a:srcRect b="-1"/>
            <a:stretch/>
          </p:blipFill>
          <p:spPr>
            <a:xfrm>
              <a:off x="366712" y="6241877"/>
              <a:ext cx="240398" cy="257173"/>
            </a:xfrm>
            <a:prstGeom prst="rect">
              <a:avLst/>
            </a:prstGeom>
            <a:grpFill/>
          </p:spPr>
        </p:pic>
        <p:pic>
          <p:nvPicPr>
            <p:cNvPr id="92" name="Picture 2" descr="https://d30y9cdsu7xlg0.cloudfront.net/png/937597-200.png">
              <a:extLst>
                <a:ext uri="{FF2B5EF4-FFF2-40B4-BE49-F238E27FC236}">
                  <a16:creationId xmlns:a16="http://schemas.microsoft.com/office/drawing/2014/main" id="{66A5AE86-B446-45C3-BE6F-EF4990744E09}"/>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3460376" y="6242442"/>
              <a:ext cx="256043" cy="256043"/>
            </a:xfrm>
            <a:prstGeom prst="rect">
              <a:avLst/>
            </a:prstGeom>
            <a:grpFill/>
          </p:spPr>
        </p:pic>
        <p:grpSp>
          <p:nvGrpSpPr>
            <p:cNvPr id="93" name="Grupo 92">
              <a:extLst>
                <a:ext uri="{FF2B5EF4-FFF2-40B4-BE49-F238E27FC236}">
                  <a16:creationId xmlns:a16="http://schemas.microsoft.com/office/drawing/2014/main" id="{7936E595-5039-476E-B9C4-9CB3F3908AA8}"/>
                </a:ext>
              </a:extLst>
            </p:cNvPr>
            <p:cNvGrpSpPr/>
            <p:nvPr/>
          </p:nvGrpSpPr>
          <p:grpSpPr>
            <a:xfrm>
              <a:off x="854946" y="6177239"/>
              <a:ext cx="275734" cy="340849"/>
              <a:chOff x="5377766" y="2476500"/>
              <a:chExt cx="1541077" cy="1905000"/>
            </a:xfrm>
            <a:grpFill/>
          </p:grpSpPr>
          <p:pic>
            <p:nvPicPr>
              <p:cNvPr id="94" name="Picture 4" descr="https://d30y9cdsu7xlg0.cloudfront.net/png/7677-200.png">
                <a:extLst>
                  <a:ext uri="{FF2B5EF4-FFF2-40B4-BE49-F238E27FC236}">
                    <a16:creationId xmlns:a16="http://schemas.microsoft.com/office/drawing/2014/main" id="{596E64D2-4F87-4418-BCCE-584C48FCBA2A}"/>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flipH="1">
                <a:off x="5377766" y="2476500"/>
                <a:ext cx="1541077" cy="1905000"/>
              </a:xfrm>
              <a:prstGeom prst="rect">
                <a:avLst/>
              </a:prstGeom>
              <a:grpFill/>
            </p:spPr>
          </p:pic>
          <p:pic>
            <p:nvPicPr>
              <p:cNvPr id="95" name="Picture 2" descr="https://d30y9cdsu7xlg0.cloudfront.net/png/113878-200.png">
                <a:extLst>
                  <a:ext uri="{FF2B5EF4-FFF2-40B4-BE49-F238E27FC236}">
                    <a16:creationId xmlns:a16="http://schemas.microsoft.com/office/drawing/2014/main" id="{D251CB9E-01B7-4D3A-9D72-2836D06A313C}"/>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6126182" y="3548517"/>
                <a:ext cx="728171" cy="728171"/>
              </a:xfrm>
              <a:prstGeom prst="rect">
                <a:avLst/>
              </a:prstGeom>
              <a:grpFill/>
            </p:spPr>
          </p:pic>
        </p:grpSp>
      </p:grpSp>
      <p:grpSp>
        <p:nvGrpSpPr>
          <p:cNvPr id="96" name="Grupo 95">
            <a:extLst>
              <a:ext uri="{FF2B5EF4-FFF2-40B4-BE49-F238E27FC236}">
                <a16:creationId xmlns:a16="http://schemas.microsoft.com/office/drawing/2014/main" id="{C36A700C-588B-42AD-B5C8-C53202661239}"/>
              </a:ext>
            </a:extLst>
          </p:cNvPr>
          <p:cNvGrpSpPr/>
          <p:nvPr/>
        </p:nvGrpSpPr>
        <p:grpSpPr>
          <a:xfrm>
            <a:off x="8530901" y="6018615"/>
            <a:ext cx="3349707" cy="361214"/>
            <a:chOff x="366712" y="6177239"/>
            <a:chExt cx="3349707" cy="361214"/>
          </a:xfrm>
          <a:solidFill>
            <a:schemeClr val="bg1"/>
          </a:solidFill>
        </p:grpSpPr>
        <p:pic>
          <p:nvPicPr>
            <p:cNvPr id="97" name="Imagen 96">
              <a:extLst>
                <a:ext uri="{FF2B5EF4-FFF2-40B4-BE49-F238E27FC236}">
                  <a16:creationId xmlns:a16="http://schemas.microsoft.com/office/drawing/2014/main" id="{40F1DA13-2313-49BB-B26D-390C0BDD639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96353" y="6241877"/>
              <a:ext cx="257173" cy="257173"/>
            </a:xfrm>
            <a:prstGeom prst="rect">
              <a:avLst/>
            </a:prstGeom>
            <a:grpFill/>
          </p:spPr>
        </p:pic>
        <p:pic>
          <p:nvPicPr>
            <p:cNvPr id="98" name="Imagen 97">
              <a:extLst>
                <a:ext uri="{FF2B5EF4-FFF2-40B4-BE49-F238E27FC236}">
                  <a16:creationId xmlns:a16="http://schemas.microsoft.com/office/drawing/2014/main" id="{A044534F-15FE-4FAB-B289-CACE589B34C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78516" y="6241877"/>
              <a:ext cx="257173" cy="257173"/>
            </a:xfrm>
            <a:prstGeom prst="rect">
              <a:avLst/>
            </a:prstGeom>
            <a:grpFill/>
          </p:spPr>
        </p:pic>
        <p:pic>
          <p:nvPicPr>
            <p:cNvPr id="99" name="Imagen 98">
              <a:extLst>
                <a:ext uri="{FF2B5EF4-FFF2-40B4-BE49-F238E27FC236}">
                  <a16:creationId xmlns:a16="http://schemas.microsoft.com/office/drawing/2014/main" id="{5D9DE45E-D0C9-42B1-8159-AE7B406AFCE7}"/>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b="17474"/>
            <a:stretch/>
          </p:blipFill>
          <p:spPr>
            <a:xfrm>
              <a:off x="2378120" y="6241877"/>
              <a:ext cx="311629" cy="257173"/>
            </a:xfrm>
            <a:prstGeom prst="rect">
              <a:avLst/>
            </a:prstGeom>
            <a:grpFill/>
          </p:spPr>
        </p:pic>
        <p:pic>
          <p:nvPicPr>
            <p:cNvPr id="100" name="Imagen 99">
              <a:extLst>
                <a:ext uri="{FF2B5EF4-FFF2-40B4-BE49-F238E27FC236}">
                  <a16:creationId xmlns:a16="http://schemas.microsoft.com/office/drawing/2014/main" id="{9CD75C0C-8F09-4B34-8D97-E3BCAFF083B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885027" y="6202474"/>
              <a:ext cx="335979" cy="335979"/>
            </a:xfrm>
            <a:prstGeom prst="rect">
              <a:avLst/>
            </a:prstGeom>
            <a:grpFill/>
          </p:spPr>
        </p:pic>
        <p:pic>
          <p:nvPicPr>
            <p:cNvPr id="101" name="Imagen 100">
              <a:extLst>
                <a:ext uri="{FF2B5EF4-FFF2-40B4-BE49-F238E27FC236}">
                  <a16:creationId xmlns:a16="http://schemas.microsoft.com/office/drawing/2014/main" id="{8556E354-BA5A-4D64-B2DA-D6EC057B8110}"/>
                </a:ext>
              </a:extLst>
            </p:cNvPr>
            <p:cNvPicPr>
              <a:picLocks noChangeAspect="1"/>
            </p:cNvPicPr>
            <p:nvPr/>
          </p:nvPicPr>
          <p:blipFill rotWithShape="1">
            <a:blip r:embed="rId15" cstate="screen">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a:ext>
              </a:extLst>
            </a:blip>
            <a:srcRect b="-1"/>
            <a:stretch/>
          </p:blipFill>
          <p:spPr>
            <a:xfrm>
              <a:off x="366712" y="6241877"/>
              <a:ext cx="240398" cy="257173"/>
            </a:xfrm>
            <a:prstGeom prst="rect">
              <a:avLst/>
            </a:prstGeom>
            <a:grpFill/>
          </p:spPr>
        </p:pic>
        <p:pic>
          <p:nvPicPr>
            <p:cNvPr id="102" name="Picture 2" descr="https://d30y9cdsu7xlg0.cloudfront.net/png/937597-200.png">
              <a:extLst>
                <a:ext uri="{FF2B5EF4-FFF2-40B4-BE49-F238E27FC236}">
                  <a16:creationId xmlns:a16="http://schemas.microsoft.com/office/drawing/2014/main" id="{955B48B1-D943-459A-9CCB-39380ECADD55}"/>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3460376" y="6242442"/>
              <a:ext cx="256043" cy="256043"/>
            </a:xfrm>
            <a:prstGeom prst="rect">
              <a:avLst/>
            </a:prstGeom>
            <a:grpFill/>
          </p:spPr>
        </p:pic>
        <p:grpSp>
          <p:nvGrpSpPr>
            <p:cNvPr id="103" name="Grupo 102">
              <a:extLst>
                <a:ext uri="{FF2B5EF4-FFF2-40B4-BE49-F238E27FC236}">
                  <a16:creationId xmlns:a16="http://schemas.microsoft.com/office/drawing/2014/main" id="{F9E93F2E-69AE-4377-BFD2-691AA504A648}"/>
                </a:ext>
              </a:extLst>
            </p:cNvPr>
            <p:cNvGrpSpPr/>
            <p:nvPr/>
          </p:nvGrpSpPr>
          <p:grpSpPr>
            <a:xfrm>
              <a:off x="854946" y="6177239"/>
              <a:ext cx="275734" cy="340849"/>
              <a:chOff x="5377766" y="2476500"/>
              <a:chExt cx="1541077" cy="1905000"/>
            </a:xfrm>
            <a:grpFill/>
          </p:grpSpPr>
          <p:pic>
            <p:nvPicPr>
              <p:cNvPr id="104" name="Picture 4" descr="https://d30y9cdsu7xlg0.cloudfront.net/png/7677-200.png">
                <a:extLst>
                  <a:ext uri="{FF2B5EF4-FFF2-40B4-BE49-F238E27FC236}">
                    <a16:creationId xmlns:a16="http://schemas.microsoft.com/office/drawing/2014/main" id="{C255C9E8-5619-44E0-B66B-E2B4136B9209}"/>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flipH="1">
                <a:off x="5377766" y="2476500"/>
                <a:ext cx="1541077" cy="1905000"/>
              </a:xfrm>
              <a:prstGeom prst="rect">
                <a:avLst/>
              </a:prstGeom>
              <a:grpFill/>
            </p:spPr>
          </p:pic>
          <p:pic>
            <p:nvPicPr>
              <p:cNvPr id="105" name="Picture 2" descr="https://d30y9cdsu7xlg0.cloudfront.net/png/113878-200.png">
                <a:extLst>
                  <a:ext uri="{FF2B5EF4-FFF2-40B4-BE49-F238E27FC236}">
                    <a16:creationId xmlns:a16="http://schemas.microsoft.com/office/drawing/2014/main" id="{C43E8DBC-E091-4855-B167-B371A8B6B468}"/>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6126182" y="3548517"/>
                <a:ext cx="728171" cy="728171"/>
              </a:xfrm>
              <a:prstGeom prst="rect">
                <a:avLst/>
              </a:prstGeom>
              <a:grpFill/>
            </p:spPr>
          </p:pic>
        </p:grpSp>
      </p:grpSp>
      <p:sp>
        <p:nvSpPr>
          <p:cNvPr id="118" name="CuadroTexto 117">
            <a:extLst>
              <a:ext uri="{FF2B5EF4-FFF2-40B4-BE49-F238E27FC236}">
                <a16:creationId xmlns:a16="http://schemas.microsoft.com/office/drawing/2014/main" id="{E5864869-AF30-4832-B5DC-8079A8BBAF79}"/>
              </a:ext>
            </a:extLst>
          </p:cNvPr>
          <p:cNvSpPr txBox="1"/>
          <p:nvPr/>
        </p:nvSpPr>
        <p:spPr>
          <a:xfrm>
            <a:off x="9971926" y="6561189"/>
            <a:ext cx="114076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dirty="0">
                <a:ln>
                  <a:noFill/>
                </a:ln>
                <a:solidFill>
                  <a:srgbClr val="C00000"/>
                </a:solidFill>
                <a:effectLst/>
                <a:uLnTx/>
                <a:uFillTx/>
                <a:latin typeface="Segoe UI" panose="020B0502040204020203" pitchFamily="34" charset="0"/>
                <a:ea typeface="Roboto" pitchFamily="2" charset="0"/>
                <a:cs typeface="Segoe UI" panose="020B0502040204020203" pitchFamily="34" charset="0"/>
              </a:rPr>
              <a:t>* Base reducida</a:t>
            </a:r>
            <a:endParaRPr kumimoji="0" lang="es-ES" sz="800" b="0" i="0" u="none" strike="noStrike" kern="1200" cap="none" spc="0" normalizeH="0" baseline="0" noProof="0" dirty="0">
              <a:ln>
                <a:noFill/>
              </a:ln>
              <a:solidFill>
                <a:srgbClr val="C00000"/>
              </a:solidFill>
              <a:effectLst/>
              <a:uLnTx/>
              <a:uFillTx/>
              <a:latin typeface="Segoe UI" panose="020B0502040204020203" pitchFamily="34" charset="0"/>
              <a:ea typeface="Roboto" pitchFamily="2" charset="0"/>
              <a:cs typeface="Segoe UI" panose="020B0502040204020203" pitchFamily="34" charset="0"/>
            </a:endParaRPr>
          </a:p>
        </p:txBody>
      </p:sp>
      <p:cxnSp>
        <p:nvCxnSpPr>
          <p:cNvPr id="8" name="Conector recto 7">
            <a:extLst>
              <a:ext uri="{FF2B5EF4-FFF2-40B4-BE49-F238E27FC236}">
                <a16:creationId xmlns:a16="http://schemas.microsoft.com/office/drawing/2014/main" id="{21199AD1-E110-7424-E862-67643A9F8408}"/>
              </a:ext>
            </a:extLst>
          </p:cNvPr>
          <p:cNvCxnSpPr>
            <a:cxnSpLocks/>
          </p:cNvCxnSpPr>
          <p:nvPr/>
        </p:nvCxnSpPr>
        <p:spPr>
          <a:xfrm>
            <a:off x="4110356" y="1192762"/>
            <a:ext cx="0" cy="5356924"/>
          </a:xfrm>
          <a:prstGeom prst="line">
            <a:avLst/>
          </a:prstGeom>
          <a:ln w="1905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0585AE7A-D6E3-E81A-D763-12B586C38E9C}"/>
              </a:ext>
            </a:extLst>
          </p:cNvPr>
          <p:cNvCxnSpPr>
            <a:cxnSpLocks/>
          </p:cNvCxnSpPr>
          <p:nvPr/>
        </p:nvCxnSpPr>
        <p:spPr>
          <a:xfrm>
            <a:off x="8168789" y="1192762"/>
            <a:ext cx="0" cy="5356924"/>
          </a:xfrm>
          <a:prstGeom prst="line">
            <a:avLst/>
          </a:prstGeom>
          <a:ln w="1905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5" name="Rectangle 5">
            <a:extLst>
              <a:ext uri="{FF2B5EF4-FFF2-40B4-BE49-F238E27FC236}">
                <a16:creationId xmlns:a16="http://schemas.microsoft.com/office/drawing/2014/main" id="{0F361542-E37E-3EBC-70CB-A385228132B4}"/>
              </a:ext>
            </a:extLst>
          </p:cNvPr>
          <p:cNvSpPr>
            <a:spLocks noChangeArrowheads="1"/>
          </p:cNvSpPr>
          <p:nvPr/>
        </p:nvSpPr>
        <p:spPr bwMode="auto">
          <a:xfrm>
            <a:off x="758394" y="1354162"/>
            <a:ext cx="2880000" cy="355600"/>
          </a:xfrm>
          <a:prstGeom prst="roundRect">
            <a:avLst/>
          </a:prstGeom>
          <a:solidFill>
            <a:srgbClr val="D6E8FF"/>
          </a:solidFill>
          <a:ln>
            <a:noFill/>
            <a:headEnd/>
            <a:tailEnd/>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2060"/>
                </a:solidFill>
                <a:effectLst/>
                <a:uLnTx/>
                <a:uFillTx/>
                <a:latin typeface="Segoe UI" panose="020B0502040204020203" pitchFamily="34" charset="0"/>
                <a:cs typeface="Segoe UI" panose="020B0502040204020203" pitchFamily="34" charset="0"/>
              </a:rPr>
              <a:t>DE 10 A 14 AÑOS</a:t>
            </a:r>
          </a:p>
        </p:txBody>
      </p:sp>
      <p:sp>
        <p:nvSpPr>
          <p:cNvPr id="22" name="Rectangle 5">
            <a:extLst>
              <a:ext uri="{FF2B5EF4-FFF2-40B4-BE49-F238E27FC236}">
                <a16:creationId xmlns:a16="http://schemas.microsoft.com/office/drawing/2014/main" id="{DE42F272-C40A-9EC5-10F9-58923E354F85}"/>
              </a:ext>
            </a:extLst>
          </p:cNvPr>
          <p:cNvSpPr>
            <a:spLocks noChangeArrowheads="1"/>
          </p:cNvSpPr>
          <p:nvPr/>
        </p:nvSpPr>
        <p:spPr bwMode="auto">
          <a:xfrm>
            <a:off x="4656568" y="1354162"/>
            <a:ext cx="2880000" cy="355600"/>
          </a:xfrm>
          <a:prstGeom prst="roundRect">
            <a:avLst/>
          </a:prstGeom>
          <a:solidFill>
            <a:srgbClr val="4962A1"/>
          </a:solidFill>
          <a:ln>
            <a:noFill/>
            <a:headEnd/>
            <a:tailEnd/>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DE 15 A 18 AÑOS</a:t>
            </a:r>
          </a:p>
        </p:txBody>
      </p:sp>
      <p:sp>
        <p:nvSpPr>
          <p:cNvPr id="24" name="CuadroTexto 23">
            <a:extLst>
              <a:ext uri="{FF2B5EF4-FFF2-40B4-BE49-F238E27FC236}">
                <a16:creationId xmlns:a16="http://schemas.microsoft.com/office/drawing/2014/main" id="{5FAD043A-8888-BCA7-CCE6-E3899DDAB936}"/>
              </a:ext>
            </a:extLst>
          </p:cNvPr>
          <p:cNvSpPr txBox="1"/>
          <p:nvPr/>
        </p:nvSpPr>
        <p:spPr>
          <a:xfrm>
            <a:off x="710535" y="1735613"/>
            <a:ext cx="98921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i="0" u="none" strike="noStrike" kern="1200" cap="none" spc="0" normalizeH="0" baseline="0" noProof="0" dirty="0">
                <a:ln>
                  <a:noFill/>
                </a:ln>
                <a:effectLst/>
                <a:uLnTx/>
                <a:uFillTx/>
                <a:latin typeface="Segoe UI" panose="020B0502040204020203" pitchFamily="34" charset="0"/>
                <a:ea typeface="Roboto" pitchFamily="2" charset="0"/>
                <a:cs typeface="Segoe UI" panose="020B0502040204020203" pitchFamily="34" charset="0"/>
              </a:rPr>
              <a:t>Base: 204</a:t>
            </a:r>
          </a:p>
        </p:txBody>
      </p:sp>
      <p:sp>
        <p:nvSpPr>
          <p:cNvPr id="26" name="CuadroTexto 25">
            <a:extLst>
              <a:ext uri="{FF2B5EF4-FFF2-40B4-BE49-F238E27FC236}">
                <a16:creationId xmlns:a16="http://schemas.microsoft.com/office/drawing/2014/main" id="{29815F0C-1079-CFC5-EBF7-3708C04C2C45}"/>
              </a:ext>
            </a:extLst>
          </p:cNvPr>
          <p:cNvSpPr txBox="1"/>
          <p:nvPr/>
        </p:nvSpPr>
        <p:spPr>
          <a:xfrm>
            <a:off x="4741408" y="1709762"/>
            <a:ext cx="989210" cy="2496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i="0" u="none" strike="noStrike" kern="1200" cap="none" spc="0" normalizeH="0" baseline="0" noProof="0" dirty="0">
                <a:ln>
                  <a:noFill/>
                </a:ln>
                <a:effectLst/>
                <a:uLnTx/>
                <a:uFillTx/>
                <a:latin typeface="Segoe UI" panose="020B0502040204020203" pitchFamily="34" charset="0"/>
                <a:ea typeface="Roboto" pitchFamily="2" charset="0"/>
                <a:cs typeface="Segoe UI" panose="020B0502040204020203" pitchFamily="34" charset="0"/>
              </a:rPr>
              <a:t>Base: 127</a:t>
            </a:r>
          </a:p>
        </p:txBody>
      </p:sp>
      <p:sp>
        <p:nvSpPr>
          <p:cNvPr id="28" name="Rectangle 5">
            <a:extLst>
              <a:ext uri="{FF2B5EF4-FFF2-40B4-BE49-F238E27FC236}">
                <a16:creationId xmlns:a16="http://schemas.microsoft.com/office/drawing/2014/main" id="{5EC198BB-B32B-4147-7F9A-B6CF16D997DA}"/>
              </a:ext>
            </a:extLst>
          </p:cNvPr>
          <p:cNvSpPr>
            <a:spLocks noChangeArrowheads="1"/>
          </p:cNvSpPr>
          <p:nvPr/>
        </p:nvSpPr>
        <p:spPr bwMode="auto">
          <a:xfrm>
            <a:off x="8719686" y="1371511"/>
            <a:ext cx="2880000" cy="347496"/>
          </a:xfrm>
          <a:prstGeom prst="roundRect">
            <a:avLst/>
          </a:prstGeom>
          <a:solidFill>
            <a:srgbClr val="1F2A44"/>
          </a:solidFill>
          <a:ln>
            <a:noFill/>
            <a:headEnd/>
            <a:tailEnd/>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MAYORES DE 18 AÑOS</a:t>
            </a:r>
          </a:p>
        </p:txBody>
      </p:sp>
      <p:sp>
        <p:nvSpPr>
          <p:cNvPr id="30" name="CuadroTexto 29">
            <a:extLst>
              <a:ext uri="{FF2B5EF4-FFF2-40B4-BE49-F238E27FC236}">
                <a16:creationId xmlns:a16="http://schemas.microsoft.com/office/drawing/2014/main" id="{A814E5A1-3017-91C1-1D8A-7325ABC3EA6F}"/>
              </a:ext>
            </a:extLst>
          </p:cNvPr>
          <p:cNvSpPr txBox="1"/>
          <p:nvPr/>
        </p:nvSpPr>
        <p:spPr>
          <a:xfrm>
            <a:off x="8658327" y="1720213"/>
            <a:ext cx="110768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i="0" u="none" strike="noStrike" kern="1200" cap="none" spc="0" normalizeH="0" baseline="0" noProof="0" dirty="0">
                <a:ln>
                  <a:noFill/>
                </a:ln>
                <a:effectLst/>
                <a:uLnTx/>
                <a:uFillTx/>
                <a:latin typeface="Segoe UI" panose="020B0502040204020203" pitchFamily="34" charset="0"/>
                <a:ea typeface="Roboto" pitchFamily="2" charset="0"/>
                <a:cs typeface="Segoe UI" panose="020B0502040204020203" pitchFamily="34" charset="0"/>
              </a:rPr>
              <a:t>Base: 4.669</a:t>
            </a:r>
          </a:p>
        </p:txBody>
      </p:sp>
      <p:sp>
        <p:nvSpPr>
          <p:cNvPr id="33" name="CuadroTexto 32">
            <a:extLst>
              <a:ext uri="{FF2B5EF4-FFF2-40B4-BE49-F238E27FC236}">
                <a16:creationId xmlns:a16="http://schemas.microsoft.com/office/drawing/2014/main" id="{F28C7531-600F-0AF5-709C-0CF9BE793E9F}"/>
              </a:ext>
            </a:extLst>
          </p:cNvPr>
          <p:cNvSpPr txBox="1"/>
          <p:nvPr/>
        </p:nvSpPr>
        <p:spPr>
          <a:xfrm flipH="1">
            <a:off x="1125107" y="6487193"/>
            <a:ext cx="1345237" cy="338554"/>
          </a:xfrm>
          <a:prstGeom prst="rect">
            <a:avLst/>
          </a:prstGeom>
          <a:noFill/>
        </p:spPr>
        <p:txBody>
          <a:bodyPr wrap="square" rtlCol="0">
            <a:spAutoFit/>
          </a:bodyPr>
          <a:lstStyle/>
          <a:p>
            <a:r>
              <a:rPr lang="it-IT" sz="800" dirty="0">
                <a:solidFill>
                  <a:schemeClr val="tx2">
                    <a:lumMod val="50000"/>
                  </a:schemeClr>
                </a:solidFill>
                <a:latin typeface="Segoe UI" panose="020B0502040204020203" pitchFamily="34" charset="0"/>
                <a:cs typeface="Segoe UI" panose="020B0502040204020203" pitchFamily="34" charset="0"/>
              </a:rPr>
              <a:t>Dato significativamente superior al promedio (ꭓ2)</a:t>
            </a:r>
            <a:r>
              <a:rPr lang="es-ES" sz="800" dirty="0">
                <a:solidFill>
                  <a:schemeClr val="tx2">
                    <a:lumMod val="50000"/>
                  </a:schemeClr>
                </a:solidFill>
                <a:latin typeface="Segoe UI" panose="020B0502040204020203" pitchFamily="34" charset="0"/>
                <a:cs typeface="Segoe UI" panose="020B0502040204020203" pitchFamily="34" charset="0"/>
              </a:rPr>
              <a:t> </a:t>
            </a:r>
          </a:p>
        </p:txBody>
      </p:sp>
      <p:pic>
        <p:nvPicPr>
          <p:cNvPr id="34" name="Imagen 33">
            <a:extLst>
              <a:ext uri="{FF2B5EF4-FFF2-40B4-BE49-F238E27FC236}">
                <a16:creationId xmlns:a16="http://schemas.microsoft.com/office/drawing/2014/main" id="{E7A29DCA-A687-832A-DDBF-7B91C08FB91F}"/>
              </a:ext>
            </a:extLst>
          </p:cNvPr>
          <p:cNvPicPr>
            <a:picLocks noChangeAspect="1"/>
          </p:cNvPicPr>
          <p:nvPr/>
        </p:nvPicPr>
        <p:blipFill>
          <a:blip r:embed="rId20" cstate="email">
            <a:duotone>
              <a:prstClr val="black"/>
              <a:srgbClr val="A5AAB4">
                <a:tint val="45000"/>
                <a:satMod val="400000"/>
              </a:srgbClr>
            </a:duotone>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a:ext>
            </a:extLst>
          </a:blip>
          <a:stretch>
            <a:fillRect/>
          </a:stretch>
        </p:blipFill>
        <p:spPr>
          <a:xfrm>
            <a:off x="655656" y="6505665"/>
            <a:ext cx="449934" cy="265752"/>
          </a:xfrm>
          <a:prstGeom prst="rect">
            <a:avLst/>
          </a:prstGeom>
        </p:spPr>
      </p:pic>
      <p:pic>
        <p:nvPicPr>
          <p:cNvPr id="35" name="Imagen 34">
            <a:extLst>
              <a:ext uri="{FF2B5EF4-FFF2-40B4-BE49-F238E27FC236}">
                <a16:creationId xmlns:a16="http://schemas.microsoft.com/office/drawing/2014/main" id="{9985F63B-1D05-B728-A7E6-61309FD36C6F}"/>
              </a:ext>
            </a:extLst>
          </p:cNvPr>
          <p:cNvPicPr>
            <a:picLocks noChangeAspect="1"/>
          </p:cNvPicPr>
          <p:nvPr/>
        </p:nvPicPr>
        <p:blipFill>
          <a:blip r:embed="rId20" cstate="email">
            <a:duotone>
              <a:prstClr val="black"/>
              <a:srgbClr val="A5AAB4">
                <a:tint val="45000"/>
                <a:satMod val="400000"/>
              </a:srgbClr>
            </a:duotone>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a:ext>
            </a:extLst>
          </a:blip>
          <a:stretch>
            <a:fillRect/>
          </a:stretch>
        </p:blipFill>
        <p:spPr>
          <a:xfrm>
            <a:off x="274942" y="4812375"/>
            <a:ext cx="449934" cy="265752"/>
          </a:xfrm>
          <a:prstGeom prst="rect">
            <a:avLst/>
          </a:prstGeom>
        </p:spPr>
      </p:pic>
      <p:pic>
        <p:nvPicPr>
          <p:cNvPr id="40" name="Imagen 39">
            <a:extLst>
              <a:ext uri="{FF2B5EF4-FFF2-40B4-BE49-F238E27FC236}">
                <a16:creationId xmlns:a16="http://schemas.microsoft.com/office/drawing/2014/main" id="{E63040D7-BD10-5578-6D27-C8D0A76F2586}"/>
              </a:ext>
            </a:extLst>
          </p:cNvPr>
          <p:cNvPicPr>
            <a:picLocks noChangeAspect="1"/>
          </p:cNvPicPr>
          <p:nvPr/>
        </p:nvPicPr>
        <p:blipFill>
          <a:blip r:embed="rId20" cstate="email">
            <a:duotone>
              <a:prstClr val="black"/>
              <a:srgbClr val="A5AAB4">
                <a:tint val="45000"/>
                <a:satMod val="400000"/>
              </a:srgbClr>
            </a:duotone>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a:ext>
            </a:extLst>
          </a:blip>
          <a:stretch>
            <a:fillRect/>
          </a:stretch>
        </p:blipFill>
        <p:spPr>
          <a:xfrm>
            <a:off x="4362968" y="4913899"/>
            <a:ext cx="449934" cy="265752"/>
          </a:xfrm>
          <a:prstGeom prst="rect">
            <a:avLst/>
          </a:prstGeom>
        </p:spPr>
      </p:pic>
      <p:pic>
        <p:nvPicPr>
          <p:cNvPr id="41" name="Imagen 40">
            <a:extLst>
              <a:ext uri="{FF2B5EF4-FFF2-40B4-BE49-F238E27FC236}">
                <a16:creationId xmlns:a16="http://schemas.microsoft.com/office/drawing/2014/main" id="{C35F2964-839E-EF42-2548-9091431300F4}"/>
              </a:ext>
            </a:extLst>
          </p:cNvPr>
          <p:cNvPicPr>
            <a:picLocks noChangeAspect="1"/>
          </p:cNvPicPr>
          <p:nvPr/>
        </p:nvPicPr>
        <p:blipFill>
          <a:blip r:embed="rId20" cstate="email">
            <a:duotone>
              <a:prstClr val="black"/>
              <a:srgbClr val="A5AAB4">
                <a:tint val="45000"/>
                <a:satMod val="400000"/>
              </a:srgbClr>
            </a:duotone>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a:ext>
            </a:extLst>
          </a:blip>
          <a:stretch>
            <a:fillRect/>
          </a:stretch>
        </p:blipFill>
        <p:spPr>
          <a:xfrm>
            <a:off x="6452780" y="5320941"/>
            <a:ext cx="449934" cy="265752"/>
          </a:xfrm>
          <a:prstGeom prst="rect">
            <a:avLst/>
          </a:prstGeom>
        </p:spPr>
      </p:pic>
      <p:pic>
        <p:nvPicPr>
          <p:cNvPr id="43" name="Imagen 42">
            <a:extLst>
              <a:ext uri="{FF2B5EF4-FFF2-40B4-BE49-F238E27FC236}">
                <a16:creationId xmlns:a16="http://schemas.microsoft.com/office/drawing/2014/main" id="{B67682F1-9EC9-6C59-5A21-56E8D423D1B6}"/>
              </a:ext>
            </a:extLst>
          </p:cNvPr>
          <p:cNvPicPr>
            <a:picLocks noChangeAspect="1"/>
          </p:cNvPicPr>
          <p:nvPr/>
        </p:nvPicPr>
        <p:blipFill>
          <a:blip r:embed="rId20" cstate="email">
            <a:duotone>
              <a:prstClr val="black"/>
              <a:srgbClr val="A5AAB4">
                <a:tint val="45000"/>
                <a:satMod val="400000"/>
              </a:srgbClr>
            </a:duotone>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a:ext>
            </a:extLst>
          </a:blip>
          <a:stretch>
            <a:fillRect/>
          </a:stretch>
        </p:blipFill>
        <p:spPr>
          <a:xfrm>
            <a:off x="10007964" y="4678049"/>
            <a:ext cx="449934" cy="265752"/>
          </a:xfrm>
          <a:prstGeom prst="rect">
            <a:avLst/>
          </a:prstGeom>
        </p:spPr>
      </p:pic>
      <p:pic>
        <p:nvPicPr>
          <p:cNvPr id="46" name="Imagen 45">
            <a:extLst>
              <a:ext uri="{FF2B5EF4-FFF2-40B4-BE49-F238E27FC236}">
                <a16:creationId xmlns:a16="http://schemas.microsoft.com/office/drawing/2014/main" id="{9693D7C8-8A66-9309-040C-38224CE1835C}"/>
              </a:ext>
            </a:extLst>
          </p:cNvPr>
          <p:cNvPicPr>
            <a:picLocks noChangeAspect="1"/>
          </p:cNvPicPr>
          <p:nvPr/>
        </p:nvPicPr>
        <p:blipFill>
          <a:blip r:embed="rId20" cstate="email">
            <a:duotone>
              <a:prstClr val="black"/>
              <a:srgbClr val="A5AAB4">
                <a:tint val="45000"/>
                <a:satMod val="400000"/>
              </a:srgbClr>
            </a:duotone>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a:ext>
            </a:extLst>
          </a:blip>
          <a:stretch>
            <a:fillRect/>
          </a:stretch>
        </p:blipFill>
        <p:spPr>
          <a:xfrm>
            <a:off x="11049216" y="4536940"/>
            <a:ext cx="449934" cy="265752"/>
          </a:xfrm>
          <a:prstGeom prst="rect">
            <a:avLst/>
          </a:prstGeom>
        </p:spPr>
      </p:pic>
      <p:pic>
        <p:nvPicPr>
          <p:cNvPr id="47" name="Imagen 46">
            <a:extLst>
              <a:ext uri="{FF2B5EF4-FFF2-40B4-BE49-F238E27FC236}">
                <a16:creationId xmlns:a16="http://schemas.microsoft.com/office/drawing/2014/main" id="{07505AE8-2B3C-3C34-5C11-DEC3244504C0}"/>
              </a:ext>
            </a:extLst>
          </p:cNvPr>
          <p:cNvPicPr>
            <a:picLocks noChangeAspect="1"/>
          </p:cNvPicPr>
          <p:nvPr/>
        </p:nvPicPr>
        <p:blipFill>
          <a:blip r:embed="rId20" cstate="email">
            <a:duotone>
              <a:prstClr val="black"/>
              <a:srgbClr val="A5AAB4">
                <a:tint val="45000"/>
                <a:satMod val="400000"/>
              </a:srgbClr>
            </a:duotone>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a:ext>
            </a:extLst>
          </a:blip>
          <a:stretch>
            <a:fillRect/>
          </a:stretch>
        </p:blipFill>
        <p:spPr>
          <a:xfrm>
            <a:off x="11566565" y="4609363"/>
            <a:ext cx="449934" cy="265752"/>
          </a:xfrm>
          <a:prstGeom prst="rect">
            <a:avLst/>
          </a:prstGeom>
        </p:spPr>
      </p:pic>
      <p:pic>
        <p:nvPicPr>
          <p:cNvPr id="48" name="Imagen 47">
            <a:extLst>
              <a:ext uri="{FF2B5EF4-FFF2-40B4-BE49-F238E27FC236}">
                <a16:creationId xmlns:a16="http://schemas.microsoft.com/office/drawing/2014/main" id="{791492A8-DB9C-23AD-3D60-52709854410C}"/>
              </a:ext>
            </a:extLst>
          </p:cNvPr>
          <p:cNvPicPr>
            <a:picLocks noChangeAspect="1"/>
          </p:cNvPicPr>
          <p:nvPr/>
        </p:nvPicPr>
        <p:blipFill>
          <a:blip r:embed="rId20" cstate="email">
            <a:duotone>
              <a:prstClr val="black"/>
              <a:srgbClr val="A5AAB4">
                <a:tint val="45000"/>
                <a:satMod val="400000"/>
              </a:srgbClr>
            </a:duotone>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a:ext>
            </a:extLst>
          </a:blip>
          <a:stretch>
            <a:fillRect/>
          </a:stretch>
        </p:blipFill>
        <p:spPr>
          <a:xfrm>
            <a:off x="9478234" y="5221050"/>
            <a:ext cx="449934" cy="265752"/>
          </a:xfrm>
          <a:prstGeom prst="rect">
            <a:avLst/>
          </a:prstGeom>
        </p:spPr>
      </p:pic>
    </p:spTree>
    <p:extLst>
      <p:ext uri="{BB962C8B-B14F-4D97-AF65-F5344CB8AC3E}">
        <p14:creationId xmlns:p14="http://schemas.microsoft.com/office/powerpoint/2010/main" val="258672492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CE49E7DE-6DAA-E035-D829-9B31E9FDF923}"/>
              </a:ext>
            </a:extLst>
          </p:cNvPr>
          <p:cNvSpPr/>
          <p:nvPr/>
        </p:nvSpPr>
        <p:spPr>
          <a:xfrm>
            <a:off x="4106567" y="10367"/>
            <a:ext cx="8085433"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graphicFrame>
        <p:nvGraphicFramePr>
          <p:cNvPr id="25" name="Object 9">
            <a:extLst>
              <a:ext uri="{FF2B5EF4-FFF2-40B4-BE49-F238E27FC236}">
                <a16:creationId xmlns:a16="http://schemas.microsoft.com/office/drawing/2014/main" id="{1504F03E-39D1-4D50-AB3E-DCFD36016999}"/>
              </a:ext>
            </a:extLst>
          </p:cNvPr>
          <p:cNvGraphicFramePr>
            <a:graphicFrameLocks noChangeAspect="1"/>
          </p:cNvGraphicFramePr>
          <p:nvPr>
            <p:extLst>
              <p:ext uri="{D42A27DB-BD31-4B8C-83A1-F6EECF244321}">
                <p14:modId xmlns:p14="http://schemas.microsoft.com/office/powerpoint/2010/main" val="444269173"/>
              </p:ext>
            </p:extLst>
          </p:nvPr>
        </p:nvGraphicFramePr>
        <p:xfrm>
          <a:off x="3338242" y="2144709"/>
          <a:ext cx="3659715" cy="42861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0" name="Object 9">
            <a:extLst>
              <a:ext uri="{FF2B5EF4-FFF2-40B4-BE49-F238E27FC236}">
                <a16:creationId xmlns:a16="http://schemas.microsoft.com/office/drawing/2014/main" id="{D528C1F4-9775-4B8B-8DC0-0B3F6C0ED2AA}"/>
              </a:ext>
            </a:extLst>
          </p:cNvPr>
          <p:cNvGraphicFramePr>
            <a:graphicFrameLocks noChangeAspect="1"/>
          </p:cNvGraphicFramePr>
          <p:nvPr>
            <p:extLst>
              <p:ext uri="{D42A27DB-BD31-4B8C-83A1-F6EECF244321}">
                <p14:modId xmlns:p14="http://schemas.microsoft.com/office/powerpoint/2010/main" val="3977270701"/>
              </p:ext>
            </p:extLst>
          </p:nvPr>
        </p:nvGraphicFramePr>
        <p:xfrm>
          <a:off x="7750637" y="2144709"/>
          <a:ext cx="3659715" cy="4286169"/>
        </p:xfrm>
        <a:graphic>
          <a:graphicData uri="http://schemas.openxmlformats.org/drawingml/2006/chart">
            <c:chart xmlns:c="http://schemas.openxmlformats.org/drawingml/2006/chart" xmlns:r="http://schemas.openxmlformats.org/officeDocument/2006/relationships" r:id="rId3"/>
          </a:graphicData>
        </a:graphic>
      </p:graphicFrame>
      <p:sp>
        <p:nvSpPr>
          <p:cNvPr id="24" name="Marcador de número de diapositiva 1">
            <a:extLst>
              <a:ext uri="{FF2B5EF4-FFF2-40B4-BE49-F238E27FC236}">
                <a16:creationId xmlns:a16="http://schemas.microsoft.com/office/drawing/2014/main" id="{404CA008-31B6-49DB-BF7E-B7F18BB13E19}"/>
              </a:ext>
            </a:extLst>
          </p:cNvPr>
          <p:cNvSpPr>
            <a:spLocks noGrp="1"/>
          </p:cNvSpPr>
          <p:nvPr>
            <p:ph type="sldNum" sz="quarter" idx="12"/>
          </p:nvPr>
        </p:nvSpPr>
        <p:spPr>
          <a:xfrm>
            <a:off x="11612880" y="0"/>
            <a:ext cx="57912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5DD5C-56C3-43D9-A91F-D75BD50A17B5}" type="slidenum">
              <a:rPr kumimoji="0" lang="es-ES_tradnl" sz="900" b="0" i="0" u="none" strike="noStrike" kern="1200" cap="none" spc="0" normalizeH="0" baseline="0" noProof="0" smtClean="0">
                <a:ln>
                  <a:noFill/>
                </a:ln>
                <a:solidFill>
                  <a:prstClr val="black"/>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s-ES_tradnl" sz="9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grpSp>
        <p:nvGrpSpPr>
          <p:cNvPr id="10" name="Grupo 9">
            <a:extLst>
              <a:ext uri="{FF2B5EF4-FFF2-40B4-BE49-F238E27FC236}">
                <a16:creationId xmlns:a16="http://schemas.microsoft.com/office/drawing/2014/main" id="{718BB4A7-A9FF-4C48-BCED-9978DE326609}"/>
              </a:ext>
            </a:extLst>
          </p:cNvPr>
          <p:cNvGrpSpPr/>
          <p:nvPr/>
        </p:nvGrpSpPr>
        <p:grpSpPr>
          <a:xfrm>
            <a:off x="299932" y="1298154"/>
            <a:ext cx="2813053" cy="652820"/>
            <a:chOff x="299932" y="1298154"/>
            <a:chExt cx="2813053" cy="652820"/>
          </a:xfrm>
        </p:grpSpPr>
        <p:grpSp>
          <p:nvGrpSpPr>
            <p:cNvPr id="26" name="Grupo 25">
              <a:extLst>
                <a:ext uri="{FF2B5EF4-FFF2-40B4-BE49-F238E27FC236}">
                  <a16:creationId xmlns:a16="http://schemas.microsoft.com/office/drawing/2014/main" id="{0E79F339-D8B6-4CD9-848E-5DC8C5B69B05}"/>
                </a:ext>
              </a:extLst>
            </p:cNvPr>
            <p:cNvGrpSpPr/>
            <p:nvPr/>
          </p:nvGrpSpPr>
          <p:grpSpPr>
            <a:xfrm>
              <a:off x="299932" y="1298154"/>
              <a:ext cx="1839974" cy="338554"/>
              <a:chOff x="1417638" y="2378409"/>
              <a:chExt cx="1839974" cy="338554"/>
            </a:xfrm>
          </p:grpSpPr>
          <p:sp>
            <p:nvSpPr>
              <p:cNvPr id="27" name="Rectángulo 26">
                <a:extLst>
                  <a:ext uri="{FF2B5EF4-FFF2-40B4-BE49-F238E27FC236}">
                    <a16:creationId xmlns:a16="http://schemas.microsoft.com/office/drawing/2014/main" id="{1D4EF89F-6C3F-47C2-8857-BC342714EF39}"/>
                  </a:ext>
                </a:extLst>
              </p:cNvPr>
              <p:cNvSpPr/>
              <p:nvPr/>
            </p:nvSpPr>
            <p:spPr>
              <a:xfrm>
                <a:off x="1581127" y="2378409"/>
                <a:ext cx="167648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rPr>
                  <a:t>Muy de acuerdo </a:t>
                </a:r>
                <a:endParaRPr kumimoji="0" lang="es-ES" sz="16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28" name="Rectángulo 27">
                <a:extLst>
                  <a:ext uri="{FF2B5EF4-FFF2-40B4-BE49-F238E27FC236}">
                    <a16:creationId xmlns:a16="http://schemas.microsoft.com/office/drawing/2014/main" id="{3B4CD99C-044D-444B-BE9F-CB4A070D3E20}"/>
                  </a:ext>
                </a:extLst>
              </p:cNvPr>
              <p:cNvSpPr/>
              <p:nvPr/>
            </p:nvSpPr>
            <p:spPr>
              <a:xfrm>
                <a:off x="1417638" y="2458142"/>
                <a:ext cx="188913" cy="188913"/>
              </a:xfrm>
              <a:prstGeom prst="rect">
                <a:avLst/>
              </a:prstGeom>
              <a:solidFill>
                <a:srgbClr val="8EA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grpSp>
        <p:grpSp>
          <p:nvGrpSpPr>
            <p:cNvPr id="29" name="Grupo 28">
              <a:extLst>
                <a:ext uri="{FF2B5EF4-FFF2-40B4-BE49-F238E27FC236}">
                  <a16:creationId xmlns:a16="http://schemas.microsoft.com/office/drawing/2014/main" id="{B873B00D-15AF-4FEB-B7AE-ACFB95DB5228}"/>
                </a:ext>
              </a:extLst>
            </p:cNvPr>
            <p:cNvGrpSpPr/>
            <p:nvPr/>
          </p:nvGrpSpPr>
          <p:grpSpPr>
            <a:xfrm>
              <a:off x="299932" y="1612420"/>
              <a:ext cx="2813053" cy="338554"/>
              <a:chOff x="3186905" y="2360678"/>
              <a:chExt cx="2813053" cy="338554"/>
            </a:xfrm>
          </p:grpSpPr>
          <p:sp>
            <p:nvSpPr>
              <p:cNvPr id="30" name="Rectángulo 29">
                <a:extLst>
                  <a:ext uri="{FF2B5EF4-FFF2-40B4-BE49-F238E27FC236}">
                    <a16:creationId xmlns:a16="http://schemas.microsoft.com/office/drawing/2014/main" id="{7F328E8E-3C56-4142-80E2-111C82D01F8F}"/>
                  </a:ext>
                </a:extLst>
              </p:cNvPr>
              <p:cNvSpPr/>
              <p:nvPr/>
            </p:nvSpPr>
            <p:spPr>
              <a:xfrm>
                <a:off x="3287484" y="2360678"/>
                <a:ext cx="271247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rPr>
                  <a:t> Muy + Bastante de acuerdo</a:t>
                </a:r>
                <a:endParaRPr kumimoji="0" lang="es-ES"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31" name="Rectángulo 30">
                <a:extLst>
                  <a:ext uri="{FF2B5EF4-FFF2-40B4-BE49-F238E27FC236}">
                    <a16:creationId xmlns:a16="http://schemas.microsoft.com/office/drawing/2014/main" id="{80F4FDA6-EC71-49EA-9030-5C1E96DA5070}"/>
                  </a:ext>
                </a:extLst>
              </p:cNvPr>
              <p:cNvSpPr/>
              <p:nvPr/>
            </p:nvSpPr>
            <p:spPr>
              <a:xfrm>
                <a:off x="3306196" y="2458142"/>
                <a:ext cx="108000" cy="1889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32" name="Rectángulo 31">
                <a:extLst>
                  <a:ext uri="{FF2B5EF4-FFF2-40B4-BE49-F238E27FC236}">
                    <a16:creationId xmlns:a16="http://schemas.microsoft.com/office/drawing/2014/main" id="{EA91C987-AFE4-4A12-AFC5-79AA7F9F2322}"/>
                  </a:ext>
                </a:extLst>
              </p:cNvPr>
              <p:cNvSpPr/>
              <p:nvPr/>
            </p:nvSpPr>
            <p:spPr>
              <a:xfrm>
                <a:off x="3186905" y="2458142"/>
                <a:ext cx="108000" cy="188913"/>
              </a:xfrm>
              <a:prstGeom prst="rect">
                <a:avLst/>
              </a:prstGeom>
              <a:solidFill>
                <a:srgbClr val="8EA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grpSp>
      </p:grpSp>
      <p:grpSp>
        <p:nvGrpSpPr>
          <p:cNvPr id="3" name="Grupo 2">
            <a:extLst>
              <a:ext uri="{FF2B5EF4-FFF2-40B4-BE49-F238E27FC236}">
                <a16:creationId xmlns:a16="http://schemas.microsoft.com/office/drawing/2014/main" id="{77998784-FDCF-4D26-A1DF-D4691BAAF6E4}"/>
              </a:ext>
            </a:extLst>
          </p:cNvPr>
          <p:cNvGrpSpPr/>
          <p:nvPr/>
        </p:nvGrpSpPr>
        <p:grpSpPr>
          <a:xfrm>
            <a:off x="93301" y="2220275"/>
            <a:ext cx="3763959" cy="4144236"/>
            <a:chOff x="2105803" y="2220275"/>
            <a:chExt cx="3763959" cy="4144236"/>
          </a:xfrm>
        </p:grpSpPr>
        <p:sp>
          <p:nvSpPr>
            <p:cNvPr id="2" name="Rectángulo 1">
              <a:extLst>
                <a:ext uri="{FF2B5EF4-FFF2-40B4-BE49-F238E27FC236}">
                  <a16:creationId xmlns:a16="http://schemas.microsoft.com/office/drawing/2014/main" id="{D35770E0-F3A9-46C9-A7A9-D6979D88A7EB}"/>
                </a:ext>
              </a:extLst>
            </p:cNvPr>
            <p:cNvSpPr/>
            <p:nvPr/>
          </p:nvSpPr>
          <p:spPr>
            <a:xfrm>
              <a:off x="2548544" y="2220275"/>
              <a:ext cx="3306759" cy="52322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“Leer </a:t>
              </a:r>
              <a:r>
                <a:rPr kumimoji="0" lang="es-ES" sz="1400" b="1"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ayuda a comprender el mundo </a:t>
              </a:r>
              <a:r>
                <a:rPr kumimoji="0" lang="es-ES" sz="1400" b="0"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que nos rodea”</a:t>
              </a:r>
            </a:p>
          </p:txBody>
        </p:sp>
        <p:sp>
          <p:nvSpPr>
            <p:cNvPr id="33" name="Rectángulo 32">
              <a:extLst>
                <a:ext uri="{FF2B5EF4-FFF2-40B4-BE49-F238E27FC236}">
                  <a16:creationId xmlns:a16="http://schemas.microsoft.com/office/drawing/2014/main" id="{174243FF-2EAE-42F8-8290-F35EDFF25B6A}"/>
                </a:ext>
              </a:extLst>
            </p:cNvPr>
            <p:cNvSpPr/>
            <p:nvPr/>
          </p:nvSpPr>
          <p:spPr>
            <a:xfrm>
              <a:off x="2821601" y="3929024"/>
              <a:ext cx="2961527" cy="52322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“Leer contribuye a tener una </a:t>
              </a:r>
              <a:r>
                <a:rPr kumimoji="0" lang="es-ES" sz="1400" b="1"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actitud más abierta y tolerante</a:t>
              </a:r>
              <a:r>
                <a:rPr kumimoji="0" lang="es-ES" sz="1400" b="0"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a:t>
              </a:r>
            </a:p>
          </p:txBody>
        </p:sp>
        <p:sp>
          <p:nvSpPr>
            <p:cNvPr id="34" name="Rectángulo 33">
              <a:extLst>
                <a:ext uri="{FF2B5EF4-FFF2-40B4-BE49-F238E27FC236}">
                  <a16:creationId xmlns:a16="http://schemas.microsoft.com/office/drawing/2014/main" id="{218280C9-465E-497B-B0D6-8C5591DA30EA}"/>
                </a:ext>
              </a:extLst>
            </p:cNvPr>
            <p:cNvSpPr/>
            <p:nvPr/>
          </p:nvSpPr>
          <p:spPr>
            <a:xfrm>
              <a:off x="2406890" y="2820824"/>
              <a:ext cx="3418727" cy="52322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“Leer es una actividad </a:t>
              </a:r>
              <a:r>
                <a:rPr kumimoji="0" lang="es-ES" sz="1400" b="1"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emocionante y estimulante</a:t>
              </a:r>
              <a:r>
                <a:rPr kumimoji="0" lang="es-ES" sz="1400" b="0"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a:t>
              </a:r>
            </a:p>
          </p:txBody>
        </p:sp>
        <p:sp>
          <p:nvSpPr>
            <p:cNvPr id="35" name="Rectángulo 34">
              <a:extLst>
                <a:ext uri="{FF2B5EF4-FFF2-40B4-BE49-F238E27FC236}">
                  <a16:creationId xmlns:a16="http://schemas.microsoft.com/office/drawing/2014/main" id="{A3D10C67-1927-411C-A3EE-E79EFD910280}"/>
                </a:ext>
              </a:extLst>
            </p:cNvPr>
            <p:cNvSpPr/>
            <p:nvPr/>
          </p:nvSpPr>
          <p:spPr>
            <a:xfrm>
              <a:off x="3506392" y="3552167"/>
              <a:ext cx="2319225" cy="307777"/>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“Leer nos hace más </a:t>
              </a:r>
              <a:r>
                <a:rPr kumimoji="0" lang="es-ES" sz="1400" b="1"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felices</a:t>
              </a:r>
              <a:r>
                <a:rPr kumimoji="0" lang="es-ES" sz="1400" b="0"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a:t>
              </a:r>
            </a:p>
          </p:txBody>
        </p:sp>
        <p:sp>
          <p:nvSpPr>
            <p:cNvPr id="36" name="Rectángulo 35">
              <a:extLst>
                <a:ext uri="{FF2B5EF4-FFF2-40B4-BE49-F238E27FC236}">
                  <a16:creationId xmlns:a16="http://schemas.microsoft.com/office/drawing/2014/main" id="{72B88E9C-E9CE-45C6-A04D-29135CAFF931}"/>
                </a:ext>
              </a:extLst>
            </p:cNvPr>
            <p:cNvSpPr/>
            <p:nvPr/>
          </p:nvSpPr>
          <p:spPr>
            <a:xfrm>
              <a:off x="2982880" y="4704349"/>
              <a:ext cx="2886882"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“Hay muchas </a:t>
              </a:r>
              <a:r>
                <a:rPr kumimoji="0" lang="es-ES" sz="1200" b="1"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actividades</a:t>
              </a:r>
              <a:r>
                <a:rPr kumimoji="0" lang="es-ES" sz="1200" b="0"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 de </a:t>
              </a:r>
              <a:r>
                <a:rPr kumimoji="0" lang="es-ES" sz="1200" b="1"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ocio</a:t>
              </a:r>
              <a:r>
                <a:rPr kumimoji="0" lang="es-ES" sz="1200" b="0"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 </a:t>
              </a:r>
              <a:r>
                <a:rPr kumimoji="0" lang="es-ES" sz="1200" b="1"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más entretenidas que leer</a:t>
              </a:r>
              <a:r>
                <a:rPr kumimoji="0" lang="es-ES" sz="1200" b="0"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a:t>
              </a:r>
            </a:p>
          </p:txBody>
        </p:sp>
        <p:sp>
          <p:nvSpPr>
            <p:cNvPr id="37" name="Rectángulo 36">
              <a:extLst>
                <a:ext uri="{FF2B5EF4-FFF2-40B4-BE49-F238E27FC236}">
                  <a16:creationId xmlns:a16="http://schemas.microsoft.com/office/drawing/2014/main" id="{A2D17FF9-9279-4E49-B19A-4E184906A288}"/>
                </a:ext>
              </a:extLst>
            </p:cNvPr>
            <p:cNvSpPr/>
            <p:nvPr/>
          </p:nvSpPr>
          <p:spPr>
            <a:xfrm>
              <a:off x="2105803" y="5312511"/>
              <a:ext cx="3763959" cy="492443"/>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a:t>
              </a:r>
              <a:r>
                <a:rPr kumimoji="0" lang="es-ES" sz="1200" b="0"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Leer requiere un </a:t>
              </a:r>
              <a:r>
                <a:rPr kumimoji="0" lang="es-ES" sz="1200" b="1"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esfuerzo y concentración </a:t>
              </a:r>
              <a:r>
                <a:rPr kumimoji="0" lang="es-ES" sz="1200" b="0"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que no tengo en el día a día”</a:t>
              </a:r>
              <a:endParaRPr kumimoji="0" lang="es-ES" sz="1400" b="0"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38" name="Rectángulo 37">
              <a:extLst>
                <a:ext uri="{FF2B5EF4-FFF2-40B4-BE49-F238E27FC236}">
                  <a16:creationId xmlns:a16="http://schemas.microsoft.com/office/drawing/2014/main" id="{9D10288E-B3F8-41BD-9F4F-118ADAA4797C}"/>
                </a:ext>
              </a:extLst>
            </p:cNvPr>
            <p:cNvSpPr/>
            <p:nvPr/>
          </p:nvSpPr>
          <p:spPr>
            <a:xfrm>
              <a:off x="3645354" y="5933624"/>
              <a:ext cx="2224408" cy="43088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100" b="0"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“Para </a:t>
              </a:r>
              <a:r>
                <a:rPr kumimoji="0" lang="es-ES" sz="1100" b="1"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tener cultura no hace falta leer libros</a:t>
              </a:r>
              <a:r>
                <a:rPr kumimoji="0" lang="es-ES" sz="1100" b="0"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a:t>
              </a:r>
            </a:p>
          </p:txBody>
        </p:sp>
      </p:grpSp>
      <p:sp>
        <p:nvSpPr>
          <p:cNvPr id="40" name="Rectangle 3">
            <a:extLst>
              <a:ext uri="{FF2B5EF4-FFF2-40B4-BE49-F238E27FC236}">
                <a16:creationId xmlns:a16="http://schemas.microsoft.com/office/drawing/2014/main" id="{8B4E0CD7-3D1C-442F-B452-D5110E2ADE36}"/>
              </a:ext>
            </a:extLst>
          </p:cNvPr>
          <p:cNvSpPr>
            <a:spLocks noChangeArrowheads="1"/>
          </p:cNvSpPr>
          <p:nvPr/>
        </p:nvSpPr>
        <p:spPr bwMode="auto">
          <a:xfrm>
            <a:off x="282570" y="133282"/>
            <a:ext cx="4003411" cy="365125"/>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s-ES" sz="1600" b="0" i="0" u="none" strike="noStrike" kern="1200" cap="small" spc="0" normalizeH="0" baseline="0" noProof="0" dirty="0">
                <a:ln>
                  <a:noFill/>
                </a:ln>
                <a:solidFill>
                  <a:prstClr val="black">
                    <a:lumMod val="50000"/>
                    <a:lumOff val="50000"/>
                  </a:prstClr>
                </a:solidFill>
                <a:effectLst/>
                <a:uLnTx/>
                <a:uFillTx/>
                <a:latin typeface="Segoe UI" panose="020B0502040204020203" pitchFamily="34" charset="0"/>
                <a:ea typeface="Verdana" panose="020B0604030504040204" pitchFamily="34" charset="0"/>
                <a:cs typeface="Segoe UI" panose="020B0502040204020203" pitchFamily="34" charset="0"/>
              </a:rPr>
              <a:t>Lectura en adolescentes</a:t>
            </a:r>
          </a:p>
        </p:txBody>
      </p:sp>
      <p:sp>
        <p:nvSpPr>
          <p:cNvPr id="41" name="Rectangle 3">
            <a:extLst>
              <a:ext uri="{FF2B5EF4-FFF2-40B4-BE49-F238E27FC236}">
                <a16:creationId xmlns:a16="http://schemas.microsoft.com/office/drawing/2014/main" id="{4487AA12-2712-4DB3-B59B-4BC9FBB381A0}"/>
              </a:ext>
            </a:extLst>
          </p:cNvPr>
          <p:cNvSpPr>
            <a:spLocks noChangeArrowheads="1"/>
          </p:cNvSpPr>
          <p:nvPr/>
        </p:nvSpPr>
        <p:spPr bwMode="auto">
          <a:xfrm>
            <a:off x="270008" y="270985"/>
            <a:ext cx="4657509" cy="655125"/>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s-ES" sz="24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rPr>
              <a:t>Actitudes hacia la lectura</a:t>
            </a:r>
          </a:p>
        </p:txBody>
      </p:sp>
      <p:pic>
        <p:nvPicPr>
          <p:cNvPr id="42" name="Imagen 41">
            <a:extLst>
              <a:ext uri="{FF2B5EF4-FFF2-40B4-BE49-F238E27FC236}">
                <a16:creationId xmlns:a16="http://schemas.microsoft.com/office/drawing/2014/main" id="{D29D1191-CFCA-4E6E-9034-F3053873C4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102" y="432215"/>
            <a:ext cx="289966" cy="289966"/>
          </a:xfrm>
          <a:prstGeom prst="rect">
            <a:avLst/>
          </a:prstGeom>
        </p:spPr>
      </p:pic>
      <p:cxnSp>
        <p:nvCxnSpPr>
          <p:cNvPr id="45" name="Conector recto 44">
            <a:extLst>
              <a:ext uri="{FF2B5EF4-FFF2-40B4-BE49-F238E27FC236}">
                <a16:creationId xmlns:a16="http://schemas.microsoft.com/office/drawing/2014/main" id="{35744A73-419C-4DE8-B675-0DE7FA2F6A5D}"/>
              </a:ext>
            </a:extLst>
          </p:cNvPr>
          <p:cNvCxnSpPr>
            <a:cxnSpLocks/>
          </p:cNvCxnSpPr>
          <p:nvPr/>
        </p:nvCxnSpPr>
        <p:spPr>
          <a:xfrm>
            <a:off x="7611673" y="1076132"/>
            <a:ext cx="0" cy="5356924"/>
          </a:xfrm>
          <a:prstGeom prst="line">
            <a:avLst/>
          </a:prstGeom>
          <a:ln w="1905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CuadroTexto 47">
            <a:extLst>
              <a:ext uri="{FF2B5EF4-FFF2-40B4-BE49-F238E27FC236}">
                <a16:creationId xmlns:a16="http://schemas.microsoft.com/office/drawing/2014/main" id="{48D9D6BB-8808-4359-85BD-942E7966A424}"/>
              </a:ext>
            </a:extLst>
          </p:cNvPr>
          <p:cNvSpPr txBox="1"/>
          <p:nvPr/>
        </p:nvSpPr>
        <p:spPr>
          <a:xfrm>
            <a:off x="3818187" y="1865374"/>
            <a:ext cx="98921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a:ln>
                  <a:noFill/>
                </a:ln>
                <a:effectLst/>
                <a:uLnTx/>
                <a:uFillTx/>
                <a:latin typeface="Segoe UI" panose="020B0502040204020203" pitchFamily="34" charset="0"/>
                <a:ea typeface="Roboto" pitchFamily="2" charset="0"/>
                <a:cs typeface="Segoe UI" panose="020B0502040204020203" pitchFamily="34" charset="0"/>
              </a:rPr>
              <a:t>Base: </a:t>
            </a:r>
            <a:r>
              <a:rPr kumimoji="0" lang="es-ES" sz="1000" i="0" u="none" strike="noStrike" kern="1200" cap="none" spc="0" normalizeH="0" baseline="0" noProof="0" dirty="0">
                <a:ln>
                  <a:noFill/>
                </a:ln>
                <a:effectLst/>
                <a:uLnTx/>
                <a:uFillTx/>
                <a:latin typeface="Segoe UI" panose="020B0502040204020203" pitchFamily="34" charset="0"/>
                <a:ea typeface="Roboto" pitchFamily="2" charset="0"/>
                <a:cs typeface="Segoe UI" panose="020B0502040204020203" pitchFamily="34" charset="0"/>
              </a:rPr>
              <a:t>204</a:t>
            </a:r>
          </a:p>
        </p:txBody>
      </p:sp>
      <p:sp>
        <p:nvSpPr>
          <p:cNvPr id="49" name="CuadroTexto 48">
            <a:extLst>
              <a:ext uri="{FF2B5EF4-FFF2-40B4-BE49-F238E27FC236}">
                <a16:creationId xmlns:a16="http://schemas.microsoft.com/office/drawing/2014/main" id="{FFD8849B-A9E0-45ED-A329-F0CAB36198EA}"/>
              </a:ext>
            </a:extLst>
          </p:cNvPr>
          <p:cNvSpPr txBox="1"/>
          <p:nvPr/>
        </p:nvSpPr>
        <p:spPr>
          <a:xfrm>
            <a:off x="8225390" y="1846230"/>
            <a:ext cx="989210" cy="2496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a:ln>
                  <a:noFill/>
                </a:ln>
                <a:effectLst/>
                <a:uLnTx/>
                <a:uFillTx/>
                <a:latin typeface="Segoe UI" panose="020B0502040204020203" pitchFamily="34" charset="0"/>
                <a:ea typeface="Roboto" pitchFamily="2" charset="0"/>
                <a:cs typeface="Segoe UI" panose="020B0502040204020203" pitchFamily="34" charset="0"/>
              </a:rPr>
              <a:t>Base: </a:t>
            </a:r>
            <a:r>
              <a:rPr kumimoji="0" lang="es-ES" sz="1000" i="0" u="none" strike="noStrike" kern="1200" cap="none" spc="0" normalizeH="0" baseline="0" noProof="0" dirty="0">
                <a:ln>
                  <a:noFill/>
                </a:ln>
                <a:effectLst/>
                <a:uLnTx/>
                <a:uFillTx/>
                <a:latin typeface="Segoe UI" panose="020B0502040204020203" pitchFamily="34" charset="0"/>
                <a:ea typeface="Roboto" pitchFamily="2" charset="0"/>
                <a:cs typeface="Segoe UI" panose="020B0502040204020203" pitchFamily="34" charset="0"/>
              </a:rPr>
              <a:t>127</a:t>
            </a:r>
          </a:p>
        </p:txBody>
      </p:sp>
      <p:sp>
        <p:nvSpPr>
          <p:cNvPr id="155" name="Rectángulo 154">
            <a:extLst>
              <a:ext uri="{FF2B5EF4-FFF2-40B4-BE49-F238E27FC236}">
                <a16:creationId xmlns:a16="http://schemas.microsoft.com/office/drawing/2014/main" id="{1BEFDEAB-6E7E-49CC-BB5A-09FAC652C09A}"/>
              </a:ext>
            </a:extLst>
          </p:cNvPr>
          <p:cNvSpPr/>
          <p:nvPr/>
        </p:nvSpPr>
        <p:spPr>
          <a:xfrm>
            <a:off x="4150065" y="123616"/>
            <a:ext cx="7685727" cy="738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spcBef>
                <a:spcPts val="600"/>
              </a:spcBef>
              <a:spcAft>
                <a:spcPts val="600"/>
              </a:spcAft>
              <a:buClr>
                <a:srgbClr val="233616"/>
              </a:buClr>
              <a:defRPr/>
            </a:pPr>
            <a:r>
              <a:rPr kumimoji="0" lang="es-ES" sz="1400"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Los menores perciben la lectura como una actividad que </a:t>
            </a:r>
            <a:r>
              <a:rPr lang="es-ES" sz="1400" i="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a:t>
            </a:r>
            <a:r>
              <a:rPr lang="es-ES" sz="1400" b="1" i="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ayuda a comprender el mundo </a:t>
            </a:r>
            <a:r>
              <a:rPr lang="es-ES" sz="1400" i="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que nos rodea” y que </a:t>
            </a:r>
            <a:r>
              <a:rPr kumimoji="0" lang="es-ES" sz="1400"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es </a:t>
            </a:r>
            <a:r>
              <a:rPr kumimoji="0" lang="es-ES" sz="1400" b="0" i="1"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“una actividad </a:t>
            </a:r>
            <a:r>
              <a:rPr kumimoji="0" lang="es-ES" sz="1400" b="1" i="1"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emocionante y estimulante”</a:t>
            </a:r>
            <a:r>
              <a:rPr lang="es-ES" sz="1400" b="1" i="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 </a:t>
            </a:r>
            <a:r>
              <a:rPr lang="es-ES" sz="1400" i="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y los adolescentes opinan que </a:t>
            </a:r>
            <a:r>
              <a:rPr kumimoji="0" lang="es-ES" sz="1400" b="0" i="1"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“contribuye a tener una </a:t>
            </a:r>
            <a:r>
              <a:rPr kumimoji="0" lang="es-ES" sz="1400" b="1" i="1"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actitud más abierta y tolerante</a:t>
            </a:r>
            <a:r>
              <a:rPr kumimoji="0" lang="es-ES" sz="1400" b="0" i="1"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a:t>
            </a:r>
          </a:p>
        </p:txBody>
      </p:sp>
      <p:sp>
        <p:nvSpPr>
          <p:cNvPr id="4" name="CuadroTexto 3">
            <a:extLst>
              <a:ext uri="{FF2B5EF4-FFF2-40B4-BE49-F238E27FC236}">
                <a16:creationId xmlns:a16="http://schemas.microsoft.com/office/drawing/2014/main" id="{DEB56CE4-452A-807F-BB6F-5F3DAAC0EFC1}"/>
              </a:ext>
            </a:extLst>
          </p:cNvPr>
          <p:cNvSpPr txBox="1"/>
          <p:nvPr/>
        </p:nvSpPr>
        <p:spPr>
          <a:xfrm flipH="1">
            <a:off x="1125107" y="6487193"/>
            <a:ext cx="1345237" cy="338554"/>
          </a:xfrm>
          <a:prstGeom prst="rect">
            <a:avLst/>
          </a:prstGeom>
          <a:noFill/>
        </p:spPr>
        <p:txBody>
          <a:bodyPr wrap="square" rtlCol="0">
            <a:spAutoFit/>
          </a:bodyPr>
          <a:lstStyle/>
          <a:p>
            <a:r>
              <a:rPr lang="it-IT" sz="800" dirty="0">
                <a:solidFill>
                  <a:schemeClr val="tx2">
                    <a:lumMod val="50000"/>
                  </a:schemeClr>
                </a:solidFill>
                <a:latin typeface="Segoe UI" panose="020B0502040204020203" pitchFamily="34" charset="0"/>
                <a:cs typeface="Segoe UI" panose="020B0502040204020203" pitchFamily="34" charset="0"/>
              </a:rPr>
              <a:t>Dato significativamente superior al promedio (ꭓ2)</a:t>
            </a:r>
            <a:r>
              <a:rPr lang="es-ES" sz="800" dirty="0">
                <a:solidFill>
                  <a:schemeClr val="tx2">
                    <a:lumMod val="50000"/>
                  </a:schemeClr>
                </a:solidFill>
                <a:latin typeface="Segoe UI" panose="020B0502040204020203" pitchFamily="34" charset="0"/>
                <a:cs typeface="Segoe UI" panose="020B0502040204020203" pitchFamily="34" charset="0"/>
              </a:rPr>
              <a:t> </a:t>
            </a:r>
          </a:p>
        </p:txBody>
      </p:sp>
      <p:pic>
        <p:nvPicPr>
          <p:cNvPr id="8" name="Imagen 7">
            <a:extLst>
              <a:ext uri="{FF2B5EF4-FFF2-40B4-BE49-F238E27FC236}">
                <a16:creationId xmlns:a16="http://schemas.microsoft.com/office/drawing/2014/main" id="{E9235594-46A9-39A0-B396-9EE48C34002D}"/>
              </a:ext>
            </a:extLst>
          </p:cNvPr>
          <p:cNvPicPr>
            <a:picLocks noChangeAspect="1"/>
          </p:cNvPicPr>
          <p:nvPr/>
        </p:nvPicPr>
        <p:blipFill>
          <a:blip r:embed="rId5" cstate="email">
            <a:duotone>
              <a:prstClr val="black"/>
              <a:srgbClr val="A5AAB4">
                <a:tint val="45000"/>
                <a:satMod val="400000"/>
              </a:srgb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655656" y="6505665"/>
            <a:ext cx="449934" cy="265752"/>
          </a:xfrm>
          <a:prstGeom prst="rect">
            <a:avLst/>
          </a:prstGeom>
        </p:spPr>
      </p:pic>
      <p:sp>
        <p:nvSpPr>
          <p:cNvPr id="9" name="Rectangle 5">
            <a:extLst>
              <a:ext uri="{FF2B5EF4-FFF2-40B4-BE49-F238E27FC236}">
                <a16:creationId xmlns:a16="http://schemas.microsoft.com/office/drawing/2014/main" id="{8725ED0F-E16C-2D9D-D170-BD8A90155139}"/>
              </a:ext>
            </a:extLst>
          </p:cNvPr>
          <p:cNvSpPr>
            <a:spLocks noChangeArrowheads="1"/>
          </p:cNvSpPr>
          <p:nvPr/>
        </p:nvSpPr>
        <p:spPr bwMode="auto">
          <a:xfrm>
            <a:off x="4001215" y="1269900"/>
            <a:ext cx="2880000" cy="355600"/>
          </a:xfrm>
          <a:prstGeom prst="roundRect">
            <a:avLst/>
          </a:prstGeom>
          <a:solidFill>
            <a:srgbClr val="D6E8FF"/>
          </a:solidFill>
          <a:ln>
            <a:noFill/>
            <a:headEnd/>
            <a:tailEnd/>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2060"/>
                </a:solidFill>
                <a:effectLst/>
                <a:uLnTx/>
                <a:uFillTx/>
                <a:latin typeface="Segoe UI" panose="020B0502040204020203" pitchFamily="34" charset="0"/>
                <a:cs typeface="Segoe UI" panose="020B0502040204020203" pitchFamily="34" charset="0"/>
              </a:rPr>
              <a:t>DE 10 A 14 AÑOS</a:t>
            </a:r>
          </a:p>
        </p:txBody>
      </p:sp>
      <p:sp>
        <p:nvSpPr>
          <p:cNvPr id="14" name="Rectangle 5">
            <a:extLst>
              <a:ext uri="{FF2B5EF4-FFF2-40B4-BE49-F238E27FC236}">
                <a16:creationId xmlns:a16="http://schemas.microsoft.com/office/drawing/2014/main" id="{EFB3B5EC-DDD3-400A-1595-A75B64B60CC1}"/>
              </a:ext>
            </a:extLst>
          </p:cNvPr>
          <p:cNvSpPr>
            <a:spLocks noChangeArrowheads="1"/>
          </p:cNvSpPr>
          <p:nvPr/>
        </p:nvSpPr>
        <p:spPr bwMode="auto">
          <a:xfrm>
            <a:off x="7899389" y="1269900"/>
            <a:ext cx="2880000" cy="355600"/>
          </a:xfrm>
          <a:prstGeom prst="roundRect">
            <a:avLst/>
          </a:prstGeom>
          <a:solidFill>
            <a:srgbClr val="4962A1"/>
          </a:solidFill>
          <a:ln>
            <a:noFill/>
            <a:headEnd/>
            <a:tailEnd/>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DE 15 A 18 AÑOS</a:t>
            </a:r>
          </a:p>
        </p:txBody>
      </p:sp>
      <p:pic>
        <p:nvPicPr>
          <p:cNvPr id="15" name="Imagen 14">
            <a:extLst>
              <a:ext uri="{FF2B5EF4-FFF2-40B4-BE49-F238E27FC236}">
                <a16:creationId xmlns:a16="http://schemas.microsoft.com/office/drawing/2014/main" id="{050B6B1F-C4D4-287D-F598-6DC5B3A627AE}"/>
              </a:ext>
            </a:extLst>
          </p:cNvPr>
          <p:cNvPicPr>
            <a:picLocks noChangeAspect="1"/>
          </p:cNvPicPr>
          <p:nvPr/>
        </p:nvPicPr>
        <p:blipFill>
          <a:blip r:embed="rId5" cstate="email">
            <a:duotone>
              <a:prstClr val="black"/>
              <a:srgbClr val="A5AAB4">
                <a:tint val="45000"/>
                <a:satMod val="400000"/>
              </a:srgb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9656208" y="4615717"/>
            <a:ext cx="948278" cy="560098"/>
          </a:xfrm>
          <a:prstGeom prst="rect">
            <a:avLst/>
          </a:prstGeom>
        </p:spPr>
      </p:pic>
      <p:pic>
        <p:nvPicPr>
          <p:cNvPr id="16" name="Imagen 15">
            <a:extLst>
              <a:ext uri="{FF2B5EF4-FFF2-40B4-BE49-F238E27FC236}">
                <a16:creationId xmlns:a16="http://schemas.microsoft.com/office/drawing/2014/main" id="{A3106FF1-CBF8-607C-275B-3C7A4FEE9C1F}"/>
              </a:ext>
            </a:extLst>
          </p:cNvPr>
          <p:cNvPicPr>
            <a:picLocks noChangeAspect="1"/>
          </p:cNvPicPr>
          <p:nvPr/>
        </p:nvPicPr>
        <p:blipFill>
          <a:blip r:embed="rId5" cstate="email">
            <a:duotone>
              <a:prstClr val="black"/>
              <a:srgbClr val="A5AAB4">
                <a:tint val="45000"/>
                <a:satMod val="400000"/>
              </a:srgb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5441215" y="3429000"/>
            <a:ext cx="948278" cy="560098"/>
          </a:xfrm>
          <a:prstGeom prst="rect">
            <a:avLst/>
          </a:prstGeom>
        </p:spPr>
      </p:pic>
      <p:pic>
        <p:nvPicPr>
          <p:cNvPr id="17" name="Imagen 16">
            <a:extLst>
              <a:ext uri="{FF2B5EF4-FFF2-40B4-BE49-F238E27FC236}">
                <a16:creationId xmlns:a16="http://schemas.microsoft.com/office/drawing/2014/main" id="{44A36EF1-51D1-4C68-488C-AA6C80A3E82D}"/>
              </a:ext>
            </a:extLst>
          </p:cNvPr>
          <p:cNvPicPr>
            <a:picLocks noChangeAspect="1"/>
          </p:cNvPicPr>
          <p:nvPr/>
        </p:nvPicPr>
        <p:blipFill>
          <a:blip r:embed="rId5" cstate="email">
            <a:duotone>
              <a:prstClr val="black"/>
              <a:srgbClr val="A5AAB4">
                <a:tint val="45000"/>
                <a:satMod val="400000"/>
              </a:srgb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9106355" y="5804954"/>
            <a:ext cx="948278" cy="560098"/>
          </a:xfrm>
          <a:prstGeom prst="rect">
            <a:avLst/>
          </a:prstGeom>
        </p:spPr>
      </p:pic>
    </p:spTree>
    <p:extLst>
      <p:ext uri="{BB962C8B-B14F-4D97-AF65-F5344CB8AC3E}">
        <p14:creationId xmlns:p14="http://schemas.microsoft.com/office/powerpoint/2010/main" val="2240624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11</a:t>
            </a:fld>
            <a:endParaRPr lang="es-ES_tradnl">
              <a:latin typeface="Segoe UI" panose="020B0502040204020203" pitchFamily="34" charset="0"/>
              <a:cs typeface="Segoe UI" panose="020B0502040204020203" pitchFamily="34" charset="0"/>
            </a:endParaRPr>
          </a:p>
        </p:txBody>
      </p:sp>
      <p:sp>
        <p:nvSpPr>
          <p:cNvPr id="9" name="Rectangle 3">
            <a:extLst>
              <a:ext uri="{FF2B5EF4-FFF2-40B4-BE49-F238E27FC236}">
                <a16:creationId xmlns:a16="http://schemas.microsoft.com/office/drawing/2014/main" id="{12071566-2DE7-48F0-B42A-4DE158AE7AA2}"/>
              </a:ext>
            </a:extLst>
          </p:cNvPr>
          <p:cNvSpPr txBox="1">
            <a:spLocks noChangeArrowheads="1"/>
          </p:cNvSpPr>
          <p:nvPr/>
        </p:nvSpPr>
        <p:spPr bwMode="auto">
          <a:xfrm>
            <a:off x="1161653" y="2563241"/>
            <a:ext cx="5770147" cy="34027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lvl="1" indent="-285750" algn="just" fontAlgn="base">
              <a:spcBef>
                <a:spcPts val="600"/>
              </a:spcBef>
              <a:spcAft>
                <a:spcPts val="600"/>
              </a:spcAft>
              <a:buFont typeface="Arial" panose="020B0604020202020204" pitchFamily="34" charset="0"/>
              <a:buChar char="•"/>
              <a:defRPr/>
            </a:pPr>
            <a:r>
              <a:rPr lang="es-ES" sz="1400" b="1" kern="0" dirty="0">
                <a:solidFill>
                  <a:prstClr val="black"/>
                </a:solidFill>
                <a:latin typeface="Segoe UI" panose="020B0502040204020203" pitchFamily="34" charset="0"/>
                <a:cs typeface="Segoe UI" panose="020B0502040204020203" pitchFamily="34" charset="0"/>
              </a:rPr>
              <a:t>Lectores frecuentes</a:t>
            </a:r>
            <a:r>
              <a:rPr lang="es-ES" sz="1400" kern="0" dirty="0">
                <a:solidFill>
                  <a:prstClr val="black"/>
                </a:solidFill>
                <a:latin typeface="Segoe UI" panose="020B0502040204020203" pitchFamily="34" charset="0"/>
                <a:cs typeface="Segoe UI" panose="020B0502040204020203" pitchFamily="34" charset="0"/>
              </a:rPr>
              <a:t>: formado por aquellas personas que leen por lo menos alguna vez a la semana. </a:t>
            </a:r>
            <a:r>
              <a:rPr lang="es-ES" sz="1200" kern="0" dirty="0">
                <a:solidFill>
                  <a:prstClr val="black"/>
                </a:solidFill>
                <a:latin typeface="Segoe UI" panose="020B0502040204020203" pitchFamily="34" charset="0"/>
                <a:cs typeface="Segoe UI" panose="020B0502040204020203" pitchFamily="34" charset="0"/>
              </a:rPr>
              <a:t>(Incluye los conceptos 1 y 2)</a:t>
            </a:r>
          </a:p>
          <a:p>
            <a:pPr marL="742950" lvl="1" indent="-285750" algn="just" fontAlgn="base">
              <a:spcBef>
                <a:spcPts val="600"/>
              </a:spcBef>
              <a:spcAft>
                <a:spcPts val="600"/>
              </a:spcAft>
              <a:buFont typeface="Arial" panose="020B0604020202020204" pitchFamily="34" charset="0"/>
              <a:buChar char="•"/>
              <a:defRPr/>
            </a:pPr>
            <a:r>
              <a:rPr lang="es-ES" sz="1400" b="1" kern="0" dirty="0">
                <a:solidFill>
                  <a:prstClr val="black"/>
                </a:solidFill>
                <a:latin typeface="Segoe UI" panose="020B0502040204020203" pitchFamily="34" charset="0"/>
                <a:cs typeface="Segoe UI" panose="020B0502040204020203" pitchFamily="34" charset="0"/>
              </a:rPr>
              <a:t>Lectores habituales</a:t>
            </a:r>
            <a:r>
              <a:rPr lang="es-ES" sz="1400" kern="0" dirty="0">
                <a:solidFill>
                  <a:prstClr val="black"/>
                </a:solidFill>
                <a:latin typeface="Segoe UI" panose="020B0502040204020203" pitchFamily="34" charset="0"/>
                <a:cs typeface="Segoe UI" panose="020B0502040204020203" pitchFamily="34" charset="0"/>
              </a:rPr>
              <a:t>: Si a los lectores frecuentes (semanales) se suman los que declaran leer al menos una vez al mes tendríamos los lectores habituales. </a:t>
            </a:r>
            <a:r>
              <a:rPr lang="es-ES" sz="1200" kern="0" dirty="0">
                <a:solidFill>
                  <a:prstClr val="black"/>
                </a:solidFill>
                <a:latin typeface="Segoe UI" panose="020B0502040204020203" pitchFamily="34" charset="0"/>
                <a:cs typeface="Segoe UI" panose="020B0502040204020203" pitchFamily="34" charset="0"/>
              </a:rPr>
              <a:t>(Incluye los conceptos 1, 2 y 3)</a:t>
            </a:r>
          </a:p>
          <a:p>
            <a:pPr marL="742950" lvl="1" indent="-285750" algn="just" fontAlgn="base">
              <a:spcBef>
                <a:spcPts val="600"/>
              </a:spcBef>
              <a:spcAft>
                <a:spcPts val="600"/>
              </a:spcAft>
              <a:buFont typeface="Arial" panose="020B0604020202020204" pitchFamily="34" charset="0"/>
              <a:buChar char="•"/>
              <a:defRPr/>
            </a:pPr>
            <a:r>
              <a:rPr lang="es-ES" sz="1400" b="1" kern="0" dirty="0">
                <a:solidFill>
                  <a:prstClr val="black"/>
                </a:solidFill>
                <a:latin typeface="Segoe UI" panose="020B0502040204020203" pitchFamily="34" charset="0"/>
                <a:cs typeface="Segoe UI" panose="020B0502040204020203" pitchFamily="34" charset="0"/>
              </a:rPr>
              <a:t>Lectores ocasionales</a:t>
            </a:r>
            <a:r>
              <a:rPr lang="es-ES" sz="1400" kern="0" dirty="0">
                <a:solidFill>
                  <a:prstClr val="black"/>
                </a:solidFill>
                <a:latin typeface="Segoe UI" panose="020B0502040204020203" pitchFamily="34" charset="0"/>
                <a:cs typeface="Segoe UI" panose="020B0502040204020203" pitchFamily="34" charset="0"/>
              </a:rPr>
              <a:t>: constituido por todos aquellos que leen libros con una frecuencia menor que semanal, pero leen alguna vez al mes o al trimestre. </a:t>
            </a:r>
            <a:r>
              <a:rPr lang="es-ES" sz="1200" kern="0" dirty="0">
                <a:solidFill>
                  <a:prstClr val="black"/>
                </a:solidFill>
                <a:latin typeface="Segoe UI" panose="020B0502040204020203" pitchFamily="34" charset="0"/>
                <a:cs typeface="Segoe UI" panose="020B0502040204020203" pitchFamily="34" charset="0"/>
              </a:rPr>
              <a:t>(Incluye los conceptos 3 y 4)</a:t>
            </a:r>
          </a:p>
          <a:p>
            <a:pPr marL="742950" lvl="1" indent="-285750" algn="just" fontAlgn="base">
              <a:spcBef>
                <a:spcPts val="600"/>
              </a:spcBef>
              <a:spcAft>
                <a:spcPts val="600"/>
              </a:spcAft>
              <a:buFont typeface="Arial" panose="020B0604020202020204" pitchFamily="34" charset="0"/>
              <a:buChar char="•"/>
              <a:defRPr/>
            </a:pPr>
            <a:r>
              <a:rPr lang="es-ES" sz="1400" b="1" kern="0" dirty="0">
                <a:solidFill>
                  <a:prstClr val="black"/>
                </a:solidFill>
                <a:latin typeface="Segoe UI" panose="020B0502040204020203" pitchFamily="34" charset="0"/>
                <a:cs typeface="Segoe UI" panose="020B0502040204020203" pitchFamily="34" charset="0"/>
              </a:rPr>
              <a:t>No lectores</a:t>
            </a:r>
            <a:r>
              <a:rPr lang="es-ES" sz="1400" kern="0" dirty="0">
                <a:solidFill>
                  <a:prstClr val="black"/>
                </a:solidFill>
                <a:latin typeface="Segoe UI" panose="020B0502040204020203" pitchFamily="34" charset="0"/>
                <a:cs typeface="Segoe UI" panose="020B0502040204020203" pitchFamily="34" charset="0"/>
              </a:rPr>
              <a:t>: son aquellos que no leen libros nunca o casi nunca. </a:t>
            </a:r>
            <a:r>
              <a:rPr lang="es-ES" sz="1200" kern="0" dirty="0">
                <a:solidFill>
                  <a:prstClr val="black"/>
                </a:solidFill>
                <a:latin typeface="Segoe UI" panose="020B0502040204020203" pitchFamily="34" charset="0"/>
                <a:cs typeface="Segoe UI" panose="020B0502040204020203" pitchFamily="34" charset="0"/>
              </a:rPr>
              <a:t>(Incluye los conceptos 5 y 6)</a:t>
            </a:r>
            <a:endParaRPr lang="es-ES" sz="1400" kern="0" dirty="0">
              <a:solidFill>
                <a:prstClr val="black"/>
              </a:solidFill>
              <a:latin typeface="Segoe UI" panose="020B0502040204020203" pitchFamily="34" charset="0"/>
              <a:cs typeface="Segoe UI" panose="020B0502040204020203" pitchFamily="34" charset="0"/>
            </a:endParaRPr>
          </a:p>
        </p:txBody>
      </p:sp>
      <p:sp>
        <p:nvSpPr>
          <p:cNvPr id="8" name="CuadroTexto 7">
            <a:extLst>
              <a:ext uri="{FF2B5EF4-FFF2-40B4-BE49-F238E27FC236}">
                <a16:creationId xmlns:a16="http://schemas.microsoft.com/office/drawing/2014/main" id="{9EFDB16D-78D2-4514-B4C6-A563A1C69ABD}"/>
              </a:ext>
            </a:extLst>
          </p:cNvPr>
          <p:cNvSpPr txBox="1"/>
          <p:nvPr/>
        </p:nvSpPr>
        <p:spPr>
          <a:xfrm>
            <a:off x="193302" y="121891"/>
            <a:ext cx="6974116" cy="815608"/>
          </a:xfrm>
          <a:prstGeom prst="rect">
            <a:avLst/>
          </a:prstGeom>
          <a:noFill/>
        </p:spPr>
        <p:txBody>
          <a:bodyPr wrap="square" rtlCol="0" anchor="ctr">
            <a:spAutoFit/>
          </a:bodyPr>
          <a:lstStyle/>
          <a:p>
            <a:r>
              <a:rPr lang="es-ES" sz="1400" dirty="0">
                <a:latin typeface="Segoe UI" panose="020B0502040204020203" pitchFamily="34" charset="0"/>
                <a:ea typeface="Verdana" panose="020B0604030504040204" pitchFamily="34" charset="0"/>
                <a:cs typeface="Segoe UI" panose="020B0502040204020203" pitchFamily="34" charset="0"/>
              </a:rPr>
              <a:t>METODOLOGÍA</a:t>
            </a:r>
          </a:p>
          <a:p>
            <a:pPr>
              <a:spcBef>
                <a:spcPts val="600"/>
              </a:spcBef>
            </a:pPr>
            <a:r>
              <a:rPr lang="es-ES" sz="2800" dirty="0">
                <a:latin typeface="Segoe UI" panose="020B0502040204020203" pitchFamily="34" charset="0"/>
                <a:ea typeface="Verdana" panose="020B0604030504040204" pitchFamily="34" charset="0"/>
                <a:cs typeface="Segoe UI" panose="020B0502040204020203" pitchFamily="34" charset="0"/>
              </a:rPr>
              <a:t>¿Cómo lo hemos hecho? (IV)</a:t>
            </a:r>
          </a:p>
        </p:txBody>
      </p:sp>
      <p:sp>
        <p:nvSpPr>
          <p:cNvPr id="11" name="CuadroTexto 10">
            <a:extLst>
              <a:ext uri="{FF2B5EF4-FFF2-40B4-BE49-F238E27FC236}">
                <a16:creationId xmlns:a16="http://schemas.microsoft.com/office/drawing/2014/main" id="{35923795-4E4D-47F6-9863-F267A538B1FF}"/>
              </a:ext>
            </a:extLst>
          </p:cNvPr>
          <p:cNvSpPr txBox="1"/>
          <p:nvPr/>
        </p:nvSpPr>
        <p:spPr>
          <a:xfrm>
            <a:off x="1293697" y="1286712"/>
            <a:ext cx="10459973" cy="837152"/>
          </a:xfrm>
          <a:prstGeom prst="rect">
            <a:avLst/>
          </a:prstGeom>
          <a:noFill/>
        </p:spPr>
        <p:txBody>
          <a:bodyPr wrap="square" rtlCol="0">
            <a:spAutoFit/>
          </a:bodyPr>
          <a:lstStyle/>
          <a:p>
            <a:pPr algn="just" fontAlgn="base">
              <a:lnSpc>
                <a:spcPct val="110000"/>
              </a:lnSpc>
              <a:spcBef>
                <a:spcPts val="600"/>
              </a:spcBef>
              <a:spcAft>
                <a:spcPct val="0"/>
              </a:spcAft>
              <a:defRPr/>
            </a:pPr>
            <a:r>
              <a:rPr lang="es-ES" b="1" dirty="0">
                <a:solidFill>
                  <a:srgbClr val="1F2A44"/>
                </a:solidFill>
                <a:latin typeface="Segoe UI" panose="020B0502040204020203" pitchFamily="34" charset="0"/>
                <a:ea typeface="Verdana" panose="020B0604030504040204" pitchFamily="34" charset="0"/>
                <a:cs typeface="Segoe UI" panose="020B0502040204020203" pitchFamily="34" charset="0"/>
              </a:rPr>
              <a:t>CATEGORIZACIÓN DE LOS LECTORES</a:t>
            </a:r>
            <a:r>
              <a:rPr lang="es-ES" sz="1600" b="1" dirty="0">
                <a:solidFill>
                  <a:srgbClr val="1F2A44"/>
                </a:solidFill>
                <a:latin typeface="Segoe UI" panose="020B0502040204020203" pitchFamily="34" charset="0"/>
                <a:ea typeface="Verdana" panose="020B0604030504040204" pitchFamily="34" charset="0"/>
                <a:cs typeface="Segoe UI" panose="020B0502040204020203" pitchFamily="34" charset="0"/>
              </a:rPr>
              <a:t> </a:t>
            </a:r>
            <a:r>
              <a:rPr lang="es-ES" sz="1600" kern="0" dirty="0">
                <a:latin typeface="Segoe UI" panose="020B0502040204020203" pitchFamily="34" charset="0"/>
                <a:cs typeface="Segoe UI" panose="020B0502040204020203" pitchFamily="34" charset="0"/>
              </a:rPr>
              <a:t>Para una adecuada comprensión de los datos de lectura que aparecen en el informe se detallan los conceptos que incluye cada una de las categorías de lector contempladas:</a:t>
            </a:r>
          </a:p>
          <a:p>
            <a:pPr algn="just">
              <a:defRPr/>
            </a:pPr>
            <a:endParaRPr lang="es-ES" sz="1100" dirty="0">
              <a:latin typeface="Segoe UI" panose="020B0502040204020203" pitchFamily="34" charset="0"/>
              <a:cs typeface="Segoe UI" panose="020B0502040204020203" pitchFamily="34" charset="0"/>
            </a:endParaRPr>
          </a:p>
        </p:txBody>
      </p:sp>
      <p:sp>
        <p:nvSpPr>
          <p:cNvPr id="6" name="Rectángulo 5">
            <a:extLst>
              <a:ext uri="{FF2B5EF4-FFF2-40B4-BE49-F238E27FC236}">
                <a16:creationId xmlns:a16="http://schemas.microsoft.com/office/drawing/2014/main" id="{39FEE902-FB0A-4E51-937D-D04566470B0D}"/>
              </a:ext>
            </a:extLst>
          </p:cNvPr>
          <p:cNvSpPr/>
          <p:nvPr/>
        </p:nvSpPr>
        <p:spPr>
          <a:xfrm>
            <a:off x="7848898" y="2909492"/>
            <a:ext cx="3921498" cy="2154436"/>
          </a:xfrm>
          <a:prstGeom prst="rect">
            <a:avLst/>
          </a:prstGeom>
        </p:spPr>
        <p:txBody>
          <a:bodyPr wrap="square">
            <a:spAutoFit/>
          </a:bodyPr>
          <a:lstStyle/>
          <a:p>
            <a:pPr marL="342900" indent="-342900" algn="just" fontAlgn="base">
              <a:spcBef>
                <a:spcPts val="600"/>
              </a:spcBef>
              <a:spcAft>
                <a:spcPts val="600"/>
              </a:spcAft>
              <a:buFont typeface="+mj-lt"/>
              <a:buAutoNum type="arabicPeriod"/>
              <a:defRPr/>
            </a:pPr>
            <a:r>
              <a:rPr lang="es-ES" sz="1400" kern="0" dirty="0">
                <a:solidFill>
                  <a:prstClr val="black"/>
                </a:solidFill>
                <a:latin typeface="Segoe UI" panose="020B0502040204020203" pitchFamily="34" charset="0"/>
                <a:cs typeface="Segoe UI" panose="020B0502040204020203" pitchFamily="34" charset="0"/>
              </a:rPr>
              <a:t>Lee todos o casi todos los días</a:t>
            </a:r>
          </a:p>
          <a:p>
            <a:pPr marL="342900" indent="-342900" algn="just" fontAlgn="base">
              <a:spcBef>
                <a:spcPts val="600"/>
              </a:spcBef>
              <a:spcAft>
                <a:spcPts val="600"/>
              </a:spcAft>
              <a:buFont typeface="+mj-lt"/>
              <a:buAutoNum type="arabicPeriod"/>
              <a:defRPr/>
            </a:pPr>
            <a:r>
              <a:rPr lang="es-ES" sz="1400" kern="0" dirty="0">
                <a:solidFill>
                  <a:prstClr val="black"/>
                </a:solidFill>
                <a:latin typeface="Segoe UI" panose="020B0502040204020203" pitchFamily="34" charset="0"/>
                <a:cs typeface="Segoe UI" panose="020B0502040204020203" pitchFamily="34" charset="0"/>
              </a:rPr>
              <a:t>Lee una o dos veces por semana</a:t>
            </a:r>
          </a:p>
          <a:p>
            <a:pPr marL="342900" indent="-342900" algn="just" fontAlgn="base">
              <a:spcBef>
                <a:spcPts val="600"/>
              </a:spcBef>
              <a:spcAft>
                <a:spcPts val="600"/>
              </a:spcAft>
              <a:buFont typeface="+mj-lt"/>
              <a:buAutoNum type="arabicPeriod"/>
              <a:defRPr/>
            </a:pPr>
            <a:r>
              <a:rPr lang="es-ES" sz="1400" kern="0" dirty="0">
                <a:solidFill>
                  <a:prstClr val="black"/>
                </a:solidFill>
                <a:latin typeface="Segoe UI" panose="020B0502040204020203" pitchFamily="34" charset="0"/>
                <a:cs typeface="Segoe UI" panose="020B0502040204020203" pitchFamily="34" charset="0"/>
              </a:rPr>
              <a:t>Lee al menos una vez al mes</a:t>
            </a:r>
          </a:p>
          <a:p>
            <a:pPr marL="342900" indent="-342900" algn="just" fontAlgn="base">
              <a:spcBef>
                <a:spcPts val="600"/>
              </a:spcBef>
              <a:spcAft>
                <a:spcPts val="600"/>
              </a:spcAft>
              <a:buFont typeface="+mj-lt"/>
              <a:buAutoNum type="arabicPeriod"/>
              <a:defRPr/>
            </a:pPr>
            <a:r>
              <a:rPr lang="es-ES" sz="1400" kern="0" dirty="0">
                <a:solidFill>
                  <a:prstClr val="black"/>
                </a:solidFill>
                <a:latin typeface="Segoe UI" panose="020B0502040204020203" pitchFamily="34" charset="0"/>
                <a:cs typeface="Segoe UI" panose="020B0502040204020203" pitchFamily="34" charset="0"/>
              </a:rPr>
              <a:t>Lee al menos una vez cada tres meses</a:t>
            </a:r>
          </a:p>
          <a:p>
            <a:pPr marL="342900" indent="-342900" algn="just" fontAlgn="base">
              <a:spcBef>
                <a:spcPts val="600"/>
              </a:spcBef>
              <a:spcAft>
                <a:spcPts val="600"/>
              </a:spcAft>
              <a:buFont typeface="+mj-lt"/>
              <a:buAutoNum type="arabicPeriod"/>
              <a:defRPr/>
            </a:pPr>
            <a:r>
              <a:rPr lang="es-ES" sz="1400" kern="0" dirty="0">
                <a:solidFill>
                  <a:prstClr val="black"/>
                </a:solidFill>
                <a:latin typeface="Segoe UI" panose="020B0502040204020203" pitchFamily="34" charset="0"/>
                <a:cs typeface="Segoe UI" panose="020B0502040204020203" pitchFamily="34" charset="0"/>
              </a:rPr>
              <a:t>No lee casi nunca</a:t>
            </a:r>
          </a:p>
          <a:p>
            <a:pPr marL="342900" indent="-342900" algn="just" fontAlgn="base">
              <a:spcBef>
                <a:spcPts val="600"/>
              </a:spcBef>
              <a:spcAft>
                <a:spcPts val="600"/>
              </a:spcAft>
              <a:buFont typeface="+mj-lt"/>
              <a:buAutoNum type="arabicPeriod"/>
              <a:defRPr/>
            </a:pPr>
            <a:r>
              <a:rPr lang="es-ES" sz="1400" kern="0" dirty="0">
                <a:solidFill>
                  <a:prstClr val="black"/>
                </a:solidFill>
                <a:latin typeface="Segoe UI" panose="020B0502040204020203" pitchFamily="34" charset="0"/>
                <a:cs typeface="Segoe UI" panose="020B0502040204020203" pitchFamily="34" charset="0"/>
              </a:rPr>
              <a:t>No lee nunca</a:t>
            </a:r>
          </a:p>
        </p:txBody>
      </p:sp>
      <p:sp>
        <p:nvSpPr>
          <p:cNvPr id="10" name="Abrir llave 9">
            <a:extLst>
              <a:ext uri="{FF2B5EF4-FFF2-40B4-BE49-F238E27FC236}">
                <a16:creationId xmlns:a16="http://schemas.microsoft.com/office/drawing/2014/main" id="{7F946F2E-1DE1-40B0-B88D-FDAD84EAA7FB}"/>
              </a:ext>
            </a:extLst>
          </p:cNvPr>
          <p:cNvSpPr/>
          <p:nvPr/>
        </p:nvSpPr>
        <p:spPr>
          <a:xfrm flipH="1">
            <a:off x="7090792" y="2368503"/>
            <a:ext cx="321310" cy="3402786"/>
          </a:xfrm>
          <a:prstGeom prst="leftBrace">
            <a:avLst/>
          </a:prstGeom>
          <a:ln>
            <a:solidFill>
              <a:srgbClr val="345A7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latin typeface="Segoe UI" panose="020B0502040204020203" pitchFamily="34" charset="0"/>
              <a:cs typeface="Segoe UI" panose="020B0502040204020203" pitchFamily="34" charset="0"/>
            </a:endParaRPr>
          </a:p>
        </p:txBody>
      </p:sp>
      <p:sp>
        <p:nvSpPr>
          <p:cNvPr id="12" name="Rectángulo 11">
            <a:extLst>
              <a:ext uri="{FF2B5EF4-FFF2-40B4-BE49-F238E27FC236}">
                <a16:creationId xmlns:a16="http://schemas.microsoft.com/office/drawing/2014/main" id="{DD965A17-E20D-42E1-9B74-E33EA4F9E8DC}"/>
              </a:ext>
            </a:extLst>
          </p:cNvPr>
          <p:cNvSpPr/>
          <p:nvPr/>
        </p:nvSpPr>
        <p:spPr>
          <a:xfrm>
            <a:off x="8055260" y="2368503"/>
            <a:ext cx="2710999" cy="369332"/>
          </a:xfrm>
          <a:prstGeom prst="rect">
            <a:avLst/>
          </a:prstGeom>
        </p:spPr>
        <p:txBody>
          <a:bodyPr wrap="none">
            <a:spAutoFit/>
          </a:bodyPr>
          <a:lstStyle/>
          <a:p>
            <a:r>
              <a:rPr lang="es-ES" kern="0" dirty="0">
                <a:solidFill>
                  <a:prstClr val="black"/>
                </a:solidFill>
                <a:latin typeface="Segoe UI" panose="020B0502040204020203" pitchFamily="34" charset="0"/>
                <a:cs typeface="Segoe UI" panose="020B0502040204020203" pitchFamily="34" charset="0"/>
              </a:rPr>
              <a:t>¿Con qué frecuencia lee?</a:t>
            </a:r>
            <a:endParaRPr lang="es-ES" dirty="0">
              <a:latin typeface="Segoe UI" panose="020B0502040204020203" pitchFamily="34" charset="0"/>
              <a:cs typeface="Segoe UI" panose="020B0502040204020203" pitchFamily="34" charset="0"/>
            </a:endParaRPr>
          </a:p>
        </p:txBody>
      </p:sp>
      <p:pic>
        <p:nvPicPr>
          <p:cNvPr id="3" name="Imagen 2">
            <a:extLst>
              <a:ext uri="{FF2B5EF4-FFF2-40B4-BE49-F238E27FC236}">
                <a16:creationId xmlns:a16="http://schemas.microsoft.com/office/drawing/2014/main" id="{0304B32E-2790-28D3-53DC-F8B8422A446C}"/>
              </a:ext>
            </a:extLst>
          </p:cNvPr>
          <p:cNvPicPr>
            <a:picLocks noChangeAspect="1"/>
          </p:cNvPicPr>
          <p:nvPr/>
        </p:nvPicPr>
        <p:blipFill>
          <a:blip r:embed="rId3" cstate="email">
            <a:duotone>
              <a:schemeClr val="accent5">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833681" y="1285392"/>
            <a:ext cx="460016" cy="461665"/>
          </a:xfrm>
          <a:prstGeom prst="rect">
            <a:avLst/>
          </a:prstGeom>
        </p:spPr>
      </p:pic>
    </p:spTree>
    <p:extLst>
      <p:ext uri="{BB962C8B-B14F-4D97-AF65-F5344CB8AC3E}">
        <p14:creationId xmlns:p14="http://schemas.microsoft.com/office/powerpoint/2010/main" val="32108752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D2FCB0DC-8104-AB66-0ECE-7CAA135374B2}"/>
              </a:ext>
            </a:extLst>
          </p:cNvPr>
          <p:cNvSpPr/>
          <p:nvPr/>
        </p:nvSpPr>
        <p:spPr>
          <a:xfrm>
            <a:off x="4106567" y="10367"/>
            <a:ext cx="8085433"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graphicFrame>
        <p:nvGraphicFramePr>
          <p:cNvPr id="25" name="Object 9">
            <a:extLst>
              <a:ext uri="{FF2B5EF4-FFF2-40B4-BE49-F238E27FC236}">
                <a16:creationId xmlns:a16="http://schemas.microsoft.com/office/drawing/2014/main" id="{1504F03E-39D1-4D50-AB3E-DCFD36016999}"/>
              </a:ext>
            </a:extLst>
          </p:cNvPr>
          <p:cNvGraphicFramePr>
            <a:graphicFrameLocks noChangeAspect="1"/>
          </p:cNvGraphicFramePr>
          <p:nvPr>
            <p:extLst>
              <p:ext uri="{D42A27DB-BD31-4B8C-83A1-F6EECF244321}">
                <p14:modId xmlns:p14="http://schemas.microsoft.com/office/powerpoint/2010/main" val="3993916927"/>
              </p:ext>
            </p:extLst>
          </p:nvPr>
        </p:nvGraphicFramePr>
        <p:xfrm>
          <a:off x="3338242" y="2144709"/>
          <a:ext cx="3659715" cy="42861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0" name="Object 9">
            <a:extLst>
              <a:ext uri="{FF2B5EF4-FFF2-40B4-BE49-F238E27FC236}">
                <a16:creationId xmlns:a16="http://schemas.microsoft.com/office/drawing/2014/main" id="{D528C1F4-9775-4B8B-8DC0-0B3F6C0ED2AA}"/>
              </a:ext>
            </a:extLst>
          </p:cNvPr>
          <p:cNvGraphicFramePr>
            <a:graphicFrameLocks noChangeAspect="1"/>
          </p:cNvGraphicFramePr>
          <p:nvPr>
            <p:extLst>
              <p:ext uri="{D42A27DB-BD31-4B8C-83A1-F6EECF244321}">
                <p14:modId xmlns:p14="http://schemas.microsoft.com/office/powerpoint/2010/main" val="1843408635"/>
              </p:ext>
            </p:extLst>
          </p:nvPr>
        </p:nvGraphicFramePr>
        <p:xfrm>
          <a:off x="7750637" y="2144709"/>
          <a:ext cx="3659715" cy="4286169"/>
        </p:xfrm>
        <a:graphic>
          <a:graphicData uri="http://schemas.openxmlformats.org/drawingml/2006/chart">
            <c:chart xmlns:c="http://schemas.openxmlformats.org/drawingml/2006/chart" xmlns:r="http://schemas.openxmlformats.org/officeDocument/2006/relationships" r:id="rId3"/>
          </a:graphicData>
        </a:graphic>
      </p:graphicFrame>
      <p:sp>
        <p:nvSpPr>
          <p:cNvPr id="24" name="Marcador de número de diapositiva 1">
            <a:extLst>
              <a:ext uri="{FF2B5EF4-FFF2-40B4-BE49-F238E27FC236}">
                <a16:creationId xmlns:a16="http://schemas.microsoft.com/office/drawing/2014/main" id="{404CA008-31B6-49DB-BF7E-B7F18BB13E19}"/>
              </a:ext>
            </a:extLst>
          </p:cNvPr>
          <p:cNvSpPr>
            <a:spLocks noGrp="1"/>
          </p:cNvSpPr>
          <p:nvPr>
            <p:ph type="sldNum" sz="quarter" idx="12"/>
          </p:nvPr>
        </p:nvSpPr>
        <p:spPr>
          <a:xfrm>
            <a:off x="11612880" y="0"/>
            <a:ext cx="57912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5DD5C-56C3-43D9-A91F-D75BD50A17B5}" type="slidenum">
              <a:rPr kumimoji="0" lang="es-ES_tradnl" sz="900" b="0" i="0" u="none" strike="noStrike" kern="1200" cap="none" spc="0" normalizeH="0" baseline="0" noProof="0" smtClean="0">
                <a:ln>
                  <a:noFill/>
                </a:ln>
                <a:solidFill>
                  <a:prstClr val="black"/>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s-ES_tradnl" sz="9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grpSp>
        <p:nvGrpSpPr>
          <p:cNvPr id="3" name="Grupo 2">
            <a:extLst>
              <a:ext uri="{FF2B5EF4-FFF2-40B4-BE49-F238E27FC236}">
                <a16:creationId xmlns:a16="http://schemas.microsoft.com/office/drawing/2014/main" id="{77998784-FDCF-4D26-A1DF-D4691BAAF6E4}"/>
              </a:ext>
            </a:extLst>
          </p:cNvPr>
          <p:cNvGrpSpPr/>
          <p:nvPr/>
        </p:nvGrpSpPr>
        <p:grpSpPr>
          <a:xfrm>
            <a:off x="77876" y="2342623"/>
            <a:ext cx="3804272" cy="3835047"/>
            <a:chOff x="2090378" y="2342623"/>
            <a:chExt cx="3804272" cy="3835047"/>
          </a:xfrm>
        </p:grpSpPr>
        <p:sp>
          <p:nvSpPr>
            <p:cNvPr id="2" name="Rectángulo 1">
              <a:extLst>
                <a:ext uri="{FF2B5EF4-FFF2-40B4-BE49-F238E27FC236}">
                  <a16:creationId xmlns:a16="http://schemas.microsoft.com/office/drawing/2014/main" id="{D35770E0-F3A9-46C9-A7A9-D6979D88A7EB}"/>
                </a:ext>
              </a:extLst>
            </p:cNvPr>
            <p:cNvSpPr/>
            <p:nvPr/>
          </p:nvSpPr>
          <p:spPr>
            <a:xfrm>
              <a:off x="2563003" y="2342623"/>
              <a:ext cx="3306759" cy="52322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“Hay un montón de cosas que </a:t>
              </a:r>
              <a:r>
                <a:rPr kumimoji="0" lang="es-ES" sz="1400" b="1"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me gustaría leer en el futuro</a:t>
              </a:r>
              <a:r>
                <a:rPr kumimoji="0" lang="es-ES" sz="1400" b="0"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a:t>
              </a:r>
            </a:p>
          </p:txBody>
        </p:sp>
        <p:sp>
          <p:nvSpPr>
            <p:cNvPr id="33" name="Rectángulo 32">
              <a:extLst>
                <a:ext uri="{FF2B5EF4-FFF2-40B4-BE49-F238E27FC236}">
                  <a16:creationId xmlns:a16="http://schemas.microsoft.com/office/drawing/2014/main" id="{174243FF-2EAE-42F8-8290-F35EDFF25B6A}"/>
                </a:ext>
              </a:extLst>
            </p:cNvPr>
            <p:cNvSpPr/>
            <p:nvPr/>
          </p:nvSpPr>
          <p:spPr>
            <a:xfrm>
              <a:off x="2090378" y="4886506"/>
              <a:ext cx="3804271" cy="52322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“Solo leo cuando </a:t>
              </a:r>
              <a:r>
                <a:rPr kumimoji="0" lang="es-ES" sz="1400" b="1"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no tengo más remedio </a:t>
              </a:r>
              <a:r>
                <a:rPr kumimoji="0" lang="es-ES" sz="1400" b="0"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o cuando me obligan a hacerlo”</a:t>
              </a:r>
            </a:p>
          </p:txBody>
        </p:sp>
        <p:sp>
          <p:nvSpPr>
            <p:cNvPr id="34" name="Rectángulo 33">
              <a:extLst>
                <a:ext uri="{FF2B5EF4-FFF2-40B4-BE49-F238E27FC236}">
                  <a16:creationId xmlns:a16="http://schemas.microsoft.com/office/drawing/2014/main" id="{218280C9-465E-497B-B0D6-8C5591DA30EA}"/>
                </a:ext>
              </a:extLst>
            </p:cNvPr>
            <p:cNvSpPr/>
            <p:nvPr/>
          </p:nvSpPr>
          <p:spPr>
            <a:xfrm>
              <a:off x="2475923" y="3184421"/>
              <a:ext cx="3418727" cy="52322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a:t>
              </a:r>
              <a:r>
                <a:rPr kumimoji="0" lang="es-ES" sz="1400" b="1"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Leer </a:t>
              </a:r>
              <a:r>
                <a:rPr kumimoji="0" lang="es-ES" sz="1400" b="0"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me </a:t>
              </a:r>
              <a:r>
                <a:rPr kumimoji="0" lang="es-ES" sz="1400" b="1"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ayudará a conseguir un mejor trabajo </a:t>
              </a:r>
              <a:r>
                <a:rPr kumimoji="0" lang="es-ES" sz="1400" b="0"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en el futuro”</a:t>
              </a:r>
            </a:p>
          </p:txBody>
        </p:sp>
        <p:sp>
          <p:nvSpPr>
            <p:cNvPr id="35" name="Rectángulo 34">
              <a:extLst>
                <a:ext uri="{FF2B5EF4-FFF2-40B4-BE49-F238E27FC236}">
                  <a16:creationId xmlns:a16="http://schemas.microsoft.com/office/drawing/2014/main" id="{A3D10C67-1927-411C-A3EE-E79EFD910280}"/>
                </a:ext>
              </a:extLst>
            </p:cNvPr>
            <p:cNvSpPr/>
            <p:nvPr/>
          </p:nvSpPr>
          <p:spPr>
            <a:xfrm>
              <a:off x="2090379" y="4026183"/>
              <a:ext cx="3804271" cy="52322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“Las personas a las que </a:t>
              </a:r>
              <a:r>
                <a:rPr kumimoji="0" lang="es-ES" sz="1400" b="1"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sigo y admiro no destacan por ser grandes lectores</a:t>
              </a:r>
              <a:r>
                <a:rPr kumimoji="0" lang="es-ES" sz="1400" b="0"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a:t>
              </a:r>
            </a:p>
          </p:txBody>
        </p:sp>
        <p:sp>
          <p:nvSpPr>
            <p:cNvPr id="36" name="Rectángulo 35">
              <a:extLst>
                <a:ext uri="{FF2B5EF4-FFF2-40B4-BE49-F238E27FC236}">
                  <a16:creationId xmlns:a16="http://schemas.microsoft.com/office/drawing/2014/main" id="{72B88E9C-E9CE-45C6-A04D-29135CAFF931}"/>
                </a:ext>
              </a:extLst>
            </p:cNvPr>
            <p:cNvSpPr/>
            <p:nvPr/>
          </p:nvSpPr>
          <p:spPr>
            <a:xfrm>
              <a:off x="2210046" y="5869893"/>
              <a:ext cx="3659715" cy="30777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“Leer es </a:t>
              </a:r>
              <a:r>
                <a:rPr kumimoji="0" lang="es-ES" sz="1400" b="1"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más de chicas que de chicos</a:t>
              </a:r>
              <a:r>
                <a:rPr kumimoji="0" lang="es-ES" sz="1400" b="0" i="1" u="none" strike="noStrike" kern="1200" cap="none" spc="0" normalizeH="0" baseline="0" noProof="0" dirty="0">
                  <a:ln>
                    <a:noFill/>
                  </a:ln>
                  <a:solidFill>
                    <a:srgbClr val="0D2928"/>
                  </a:solidFill>
                  <a:effectLst/>
                  <a:uLnTx/>
                  <a:uFillTx/>
                  <a:latin typeface="Segoe UI" panose="020B0502040204020203" pitchFamily="34" charset="0"/>
                  <a:ea typeface="Verdana" panose="020B0604030504040204" pitchFamily="34" charset="0"/>
                  <a:cs typeface="Segoe UI" panose="020B0502040204020203" pitchFamily="34" charset="0"/>
                </a:rPr>
                <a:t>”</a:t>
              </a:r>
            </a:p>
          </p:txBody>
        </p:sp>
      </p:grpSp>
      <p:sp>
        <p:nvSpPr>
          <p:cNvPr id="40" name="Rectangle 3">
            <a:extLst>
              <a:ext uri="{FF2B5EF4-FFF2-40B4-BE49-F238E27FC236}">
                <a16:creationId xmlns:a16="http://schemas.microsoft.com/office/drawing/2014/main" id="{8B4E0CD7-3D1C-442F-B452-D5110E2ADE36}"/>
              </a:ext>
            </a:extLst>
          </p:cNvPr>
          <p:cNvSpPr>
            <a:spLocks noChangeArrowheads="1"/>
          </p:cNvSpPr>
          <p:nvPr/>
        </p:nvSpPr>
        <p:spPr bwMode="auto">
          <a:xfrm>
            <a:off x="282570" y="133282"/>
            <a:ext cx="4003411" cy="365125"/>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s-ES" sz="1600" b="0" i="0" u="none" strike="noStrike" kern="1200" cap="small" spc="0" normalizeH="0" baseline="0" noProof="0" dirty="0">
                <a:ln>
                  <a:noFill/>
                </a:ln>
                <a:solidFill>
                  <a:prstClr val="black">
                    <a:lumMod val="50000"/>
                    <a:lumOff val="50000"/>
                  </a:prstClr>
                </a:solidFill>
                <a:effectLst/>
                <a:uLnTx/>
                <a:uFillTx/>
                <a:latin typeface="Segoe UI" panose="020B0502040204020203" pitchFamily="34" charset="0"/>
                <a:ea typeface="Verdana" panose="020B0604030504040204" pitchFamily="34" charset="0"/>
                <a:cs typeface="Segoe UI" panose="020B0502040204020203" pitchFamily="34" charset="0"/>
              </a:rPr>
              <a:t>Lectura en adolescentes</a:t>
            </a:r>
          </a:p>
        </p:txBody>
      </p:sp>
      <p:sp>
        <p:nvSpPr>
          <p:cNvPr id="41" name="Rectangle 3">
            <a:extLst>
              <a:ext uri="{FF2B5EF4-FFF2-40B4-BE49-F238E27FC236}">
                <a16:creationId xmlns:a16="http://schemas.microsoft.com/office/drawing/2014/main" id="{4487AA12-2712-4DB3-B59B-4BC9FBB381A0}"/>
              </a:ext>
            </a:extLst>
          </p:cNvPr>
          <p:cNvSpPr>
            <a:spLocks noChangeArrowheads="1"/>
          </p:cNvSpPr>
          <p:nvPr/>
        </p:nvSpPr>
        <p:spPr bwMode="auto">
          <a:xfrm>
            <a:off x="270008" y="270985"/>
            <a:ext cx="4657509" cy="655125"/>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s-ES" sz="24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rPr>
              <a:t>Actitudes hacia la lectura</a:t>
            </a:r>
          </a:p>
        </p:txBody>
      </p:sp>
      <p:pic>
        <p:nvPicPr>
          <p:cNvPr id="42" name="Imagen 41">
            <a:extLst>
              <a:ext uri="{FF2B5EF4-FFF2-40B4-BE49-F238E27FC236}">
                <a16:creationId xmlns:a16="http://schemas.microsoft.com/office/drawing/2014/main" id="{D29D1191-CFCA-4E6E-9034-F3053873C4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102" y="432215"/>
            <a:ext cx="289966" cy="289966"/>
          </a:xfrm>
          <a:prstGeom prst="rect">
            <a:avLst/>
          </a:prstGeom>
        </p:spPr>
      </p:pic>
      <p:cxnSp>
        <p:nvCxnSpPr>
          <p:cNvPr id="45" name="Conector recto 44">
            <a:extLst>
              <a:ext uri="{FF2B5EF4-FFF2-40B4-BE49-F238E27FC236}">
                <a16:creationId xmlns:a16="http://schemas.microsoft.com/office/drawing/2014/main" id="{35744A73-419C-4DE8-B675-0DE7FA2F6A5D}"/>
              </a:ext>
            </a:extLst>
          </p:cNvPr>
          <p:cNvCxnSpPr>
            <a:cxnSpLocks/>
          </p:cNvCxnSpPr>
          <p:nvPr/>
        </p:nvCxnSpPr>
        <p:spPr>
          <a:xfrm>
            <a:off x="7611673" y="1076132"/>
            <a:ext cx="0" cy="5356924"/>
          </a:xfrm>
          <a:prstGeom prst="line">
            <a:avLst/>
          </a:prstGeom>
          <a:ln w="1905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90" name="CuadroTexto 89">
            <a:extLst>
              <a:ext uri="{FF2B5EF4-FFF2-40B4-BE49-F238E27FC236}">
                <a16:creationId xmlns:a16="http://schemas.microsoft.com/office/drawing/2014/main" id="{50984E7A-3D48-428C-A83F-7AB050DA7B10}"/>
              </a:ext>
            </a:extLst>
          </p:cNvPr>
          <p:cNvSpPr txBox="1"/>
          <p:nvPr/>
        </p:nvSpPr>
        <p:spPr>
          <a:xfrm>
            <a:off x="3789032" y="1874335"/>
            <a:ext cx="98921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a:ln>
                  <a:noFill/>
                </a:ln>
                <a:effectLst/>
                <a:uLnTx/>
                <a:uFillTx/>
                <a:latin typeface="Segoe UI" panose="020B0502040204020203" pitchFamily="34" charset="0"/>
                <a:ea typeface="Roboto" pitchFamily="2" charset="0"/>
                <a:cs typeface="Segoe UI" panose="020B0502040204020203" pitchFamily="34" charset="0"/>
              </a:rPr>
              <a:t>Base: </a:t>
            </a:r>
            <a:r>
              <a:rPr kumimoji="0" lang="es-ES" sz="1000" b="0" i="0" u="none" strike="noStrike" kern="1200" cap="none" spc="0" normalizeH="0" baseline="0" noProof="0" dirty="0">
                <a:ln>
                  <a:noFill/>
                </a:ln>
                <a:effectLst/>
                <a:uLnTx/>
                <a:uFillTx/>
                <a:latin typeface="Segoe UI" panose="020B0502040204020203" pitchFamily="34" charset="0"/>
                <a:ea typeface="Roboto" pitchFamily="2" charset="0"/>
                <a:cs typeface="Segoe UI" panose="020B0502040204020203" pitchFamily="34" charset="0"/>
              </a:rPr>
              <a:t>204</a:t>
            </a:r>
          </a:p>
        </p:txBody>
      </p:sp>
      <p:sp>
        <p:nvSpPr>
          <p:cNvPr id="91" name="CuadroTexto 90">
            <a:extLst>
              <a:ext uri="{FF2B5EF4-FFF2-40B4-BE49-F238E27FC236}">
                <a16:creationId xmlns:a16="http://schemas.microsoft.com/office/drawing/2014/main" id="{D2D58163-6D4A-4F62-A5C5-5D062E2EFCD1}"/>
              </a:ext>
            </a:extLst>
          </p:cNvPr>
          <p:cNvSpPr txBox="1"/>
          <p:nvPr/>
        </p:nvSpPr>
        <p:spPr>
          <a:xfrm>
            <a:off x="8173257" y="1863918"/>
            <a:ext cx="989210" cy="2496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a:ln>
                  <a:noFill/>
                </a:ln>
                <a:effectLst/>
                <a:uLnTx/>
                <a:uFillTx/>
                <a:latin typeface="Segoe UI" panose="020B0502040204020203" pitchFamily="34" charset="0"/>
                <a:ea typeface="Roboto" pitchFamily="2" charset="0"/>
                <a:cs typeface="Segoe UI" panose="020B0502040204020203" pitchFamily="34" charset="0"/>
              </a:rPr>
              <a:t>Base: </a:t>
            </a:r>
            <a:r>
              <a:rPr kumimoji="0" lang="es-ES" sz="1000" b="0" i="0" u="none" strike="noStrike" kern="1200" cap="none" spc="0" normalizeH="0" baseline="0" noProof="0" dirty="0">
                <a:ln>
                  <a:noFill/>
                </a:ln>
                <a:effectLst/>
                <a:uLnTx/>
                <a:uFillTx/>
                <a:latin typeface="Segoe UI" panose="020B0502040204020203" pitchFamily="34" charset="0"/>
                <a:ea typeface="Roboto" pitchFamily="2" charset="0"/>
                <a:cs typeface="Segoe UI" panose="020B0502040204020203" pitchFamily="34" charset="0"/>
              </a:rPr>
              <a:t>127</a:t>
            </a:r>
          </a:p>
        </p:txBody>
      </p:sp>
      <p:sp>
        <p:nvSpPr>
          <p:cNvPr id="96" name="Rectángulo 95">
            <a:extLst>
              <a:ext uri="{FF2B5EF4-FFF2-40B4-BE49-F238E27FC236}">
                <a16:creationId xmlns:a16="http://schemas.microsoft.com/office/drawing/2014/main" id="{1BAF9B21-9C39-4427-B6A5-80F74B041262}"/>
              </a:ext>
            </a:extLst>
          </p:cNvPr>
          <p:cNvSpPr/>
          <p:nvPr/>
        </p:nvSpPr>
        <p:spPr>
          <a:xfrm>
            <a:off x="4258705" y="225466"/>
            <a:ext cx="7281367"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00" rtl="0" eaLnBrk="1" fontAlgn="auto" latinLnBrk="0" hangingPunct="1">
              <a:lnSpc>
                <a:spcPct val="100000"/>
              </a:lnSpc>
              <a:spcBef>
                <a:spcPts val="600"/>
              </a:spcBef>
              <a:spcAft>
                <a:spcPts val="600"/>
              </a:spcAft>
              <a:buClr>
                <a:srgbClr val="233616"/>
              </a:buClr>
              <a:buSzTx/>
              <a:buFontTx/>
              <a:buNone/>
              <a:tabLst/>
              <a:defRPr/>
            </a:pPr>
            <a:r>
              <a:rPr kumimoji="0" lang="es-ES" sz="1400" b="0" i="1" u="none" strike="noStrike" kern="1200" cap="none" spc="0" normalizeH="0" baseline="0" noProof="0" dirty="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a:t>
            </a:r>
            <a:r>
              <a:rPr kumimoji="0" lang="es-ES" sz="1400" b="0" i="1"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Hay un montón de cosas que </a:t>
            </a:r>
            <a:r>
              <a:rPr kumimoji="0" lang="es-ES" sz="1400" b="1" i="1"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me gustaría leer en el futuro</a:t>
            </a:r>
            <a:r>
              <a:rPr kumimoji="0" lang="es-ES" sz="1400" b="0" i="1"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 </a:t>
            </a:r>
            <a:r>
              <a:rPr kumimoji="0" lang="es-ES" sz="1400"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es la frase con las que los jóvenes adolescentes están más de acuerdo.</a:t>
            </a:r>
          </a:p>
        </p:txBody>
      </p:sp>
      <p:grpSp>
        <p:nvGrpSpPr>
          <p:cNvPr id="4" name="Grupo 3">
            <a:extLst>
              <a:ext uri="{FF2B5EF4-FFF2-40B4-BE49-F238E27FC236}">
                <a16:creationId xmlns:a16="http://schemas.microsoft.com/office/drawing/2014/main" id="{C7DF483C-4295-FB51-FF64-A9F45C3DA6EB}"/>
              </a:ext>
            </a:extLst>
          </p:cNvPr>
          <p:cNvGrpSpPr/>
          <p:nvPr/>
        </p:nvGrpSpPr>
        <p:grpSpPr>
          <a:xfrm>
            <a:off x="299932" y="1298154"/>
            <a:ext cx="2813053" cy="652820"/>
            <a:chOff x="299932" y="1298154"/>
            <a:chExt cx="2813053" cy="652820"/>
          </a:xfrm>
        </p:grpSpPr>
        <p:grpSp>
          <p:nvGrpSpPr>
            <p:cNvPr id="8" name="Grupo 7">
              <a:extLst>
                <a:ext uri="{FF2B5EF4-FFF2-40B4-BE49-F238E27FC236}">
                  <a16:creationId xmlns:a16="http://schemas.microsoft.com/office/drawing/2014/main" id="{96326AED-5D5E-4FFD-5DF5-AC0D5C7EC0E9}"/>
                </a:ext>
              </a:extLst>
            </p:cNvPr>
            <p:cNvGrpSpPr/>
            <p:nvPr/>
          </p:nvGrpSpPr>
          <p:grpSpPr>
            <a:xfrm>
              <a:off x="299932" y="1298154"/>
              <a:ext cx="1839974" cy="338554"/>
              <a:chOff x="1417638" y="2378409"/>
              <a:chExt cx="1839974" cy="338554"/>
            </a:xfrm>
          </p:grpSpPr>
          <p:sp>
            <p:nvSpPr>
              <p:cNvPr id="17" name="Rectángulo 16">
                <a:extLst>
                  <a:ext uri="{FF2B5EF4-FFF2-40B4-BE49-F238E27FC236}">
                    <a16:creationId xmlns:a16="http://schemas.microsoft.com/office/drawing/2014/main" id="{93A6FB79-35EC-F665-19D0-5CE541BD26F5}"/>
                  </a:ext>
                </a:extLst>
              </p:cNvPr>
              <p:cNvSpPr/>
              <p:nvPr/>
            </p:nvSpPr>
            <p:spPr>
              <a:xfrm>
                <a:off x="1581127" y="2378409"/>
                <a:ext cx="167648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rPr>
                  <a:t>Muy de acuerdo </a:t>
                </a:r>
                <a:endParaRPr kumimoji="0" lang="es-ES" sz="16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18" name="Rectángulo 17">
                <a:extLst>
                  <a:ext uri="{FF2B5EF4-FFF2-40B4-BE49-F238E27FC236}">
                    <a16:creationId xmlns:a16="http://schemas.microsoft.com/office/drawing/2014/main" id="{70006FF4-37B9-BD17-A080-9B7C92D92A58}"/>
                  </a:ext>
                </a:extLst>
              </p:cNvPr>
              <p:cNvSpPr/>
              <p:nvPr/>
            </p:nvSpPr>
            <p:spPr>
              <a:xfrm>
                <a:off x="1417638" y="2458142"/>
                <a:ext cx="188913" cy="188913"/>
              </a:xfrm>
              <a:prstGeom prst="rect">
                <a:avLst/>
              </a:prstGeom>
              <a:solidFill>
                <a:srgbClr val="8EA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grpSp>
        <p:grpSp>
          <p:nvGrpSpPr>
            <p:cNvPr id="9" name="Grupo 8">
              <a:extLst>
                <a:ext uri="{FF2B5EF4-FFF2-40B4-BE49-F238E27FC236}">
                  <a16:creationId xmlns:a16="http://schemas.microsoft.com/office/drawing/2014/main" id="{2D34E13B-53C1-9DD2-5DDA-6BE64BFCCB06}"/>
                </a:ext>
              </a:extLst>
            </p:cNvPr>
            <p:cNvGrpSpPr/>
            <p:nvPr/>
          </p:nvGrpSpPr>
          <p:grpSpPr>
            <a:xfrm>
              <a:off x="299932" y="1612420"/>
              <a:ext cx="2813053" cy="338554"/>
              <a:chOff x="3186905" y="2360678"/>
              <a:chExt cx="2813053" cy="338554"/>
            </a:xfrm>
          </p:grpSpPr>
          <p:sp>
            <p:nvSpPr>
              <p:cNvPr id="14" name="Rectángulo 13">
                <a:extLst>
                  <a:ext uri="{FF2B5EF4-FFF2-40B4-BE49-F238E27FC236}">
                    <a16:creationId xmlns:a16="http://schemas.microsoft.com/office/drawing/2014/main" id="{8B37D344-1745-BBFF-6677-E59EA63A9752}"/>
                  </a:ext>
                </a:extLst>
              </p:cNvPr>
              <p:cNvSpPr/>
              <p:nvPr/>
            </p:nvSpPr>
            <p:spPr>
              <a:xfrm>
                <a:off x="3287484" y="2360678"/>
                <a:ext cx="271247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rPr>
                  <a:t> Muy + Bastante de acuerdo</a:t>
                </a:r>
                <a:endParaRPr kumimoji="0" lang="es-ES"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15" name="Rectángulo 14">
                <a:extLst>
                  <a:ext uri="{FF2B5EF4-FFF2-40B4-BE49-F238E27FC236}">
                    <a16:creationId xmlns:a16="http://schemas.microsoft.com/office/drawing/2014/main" id="{7FA388D4-D1CE-AD52-A7C4-EDD56600BB3F}"/>
                  </a:ext>
                </a:extLst>
              </p:cNvPr>
              <p:cNvSpPr/>
              <p:nvPr/>
            </p:nvSpPr>
            <p:spPr>
              <a:xfrm>
                <a:off x="3306196" y="2458142"/>
                <a:ext cx="108000" cy="1889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16" name="Rectángulo 15">
                <a:extLst>
                  <a:ext uri="{FF2B5EF4-FFF2-40B4-BE49-F238E27FC236}">
                    <a16:creationId xmlns:a16="http://schemas.microsoft.com/office/drawing/2014/main" id="{3287E8EB-092B-23DB-9A74-07F1C1FDF7DF}"/>
                  </a:ext>
                </a:extLst>
              </p:cNvPr>
              <p:cNvSpPr/>
              <p:nvPr/>
            </p:nvSpPr>
            <p:spPr>
              <a:xfrm>
                <a:off x="3186905" y="2458142"/>
                <a:ext cx="108000" cy="188913"/>
              </a:xfrm>
              <a:prstGeom prst="rect">
                <a:avLst/>
              </a:prstGeom>
              <a:solidFill>
                <a:srgbClr val="8EA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grpSp>
      </p:grpSp>
      <p:sp>
        <p:nvSpPr>
          <p:cNvPr id="20" name="Rectangle 5">
            <a:extLst>
              <a:ext uri="{FF2B5EF4-FFF2-40B4-BE49-F238E27FC236}">
                <a16:creationId xmlns:a16="http://schemas.microsoft.com/office/drawing/2014/main" id="{E77B2D0E-23AC-F87F-185F-FFD19A6F6C8E}"/>
              </a:ext>
            </a:extLst>
          </p:cNvPr>
          <p:cNvSpPr>
            <a:spLocks noChangeArrowheads="1"/>
          </p:cNvSpPr>
          <p:nvPr/>
        </p:nvSpPr>
        <p:spPr bwMode="auto">
          <a:xfrm>
            <a:off x="4001215" y="1269900"/>
            <a:ext cx="2880000" cy="355600"/>
          </a:xfrm>
          <a:prstGeom prst="roundRect">
            <a:avLst/>
          </a:prstGeom>
          <a:solidFill>
            <a:srgbClr val="D6E8FF"/>
          </a:solidFill>
          <a:ln>
            <a:noFill/>
            <a:headEnd/>
            <a:tailEnd/>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2060"/>
                </a:solidFill>
                <a:effectLst/>
                <a:uLnTx/>
                <a:uFillTx/>
                <a:latin typeface="Segoe UI" panose="020B0502040204020203" pitchFamily="34" charset="0"/>
                <a:cs typeface="Segoe UI" panose="020B0502040204020203" pitchFamily="34" charset="0"/>
              </a:rPr>
              <a:t>DE 10 A 14 AÑOS</a:t>
            </a:r>
          </a:p>
        </p:txBody>
      </p:sp>
      <p:sp>
        <p:nvSpPr>
          <p:cNvPr id="21" name="Rectangle 5">
            <a:extLst>
              <a:ext uri="{FF2B5EF4-FFF2-40B4-BE49-F238E27FC236}">
                <a16:creationId xmlns:a16="http://schemas.microsoft.com/office/drawing/2014/main" id="{C5042B31-C638-320E-289C-955ED9610D2B}"/>
              </a:ext>
            </a:extLst>
          </p:cNvPr>
          <p:cNvSpPr>
            <a:spLocks noChangeArrowheads="1"/>
          </p:cNvSpPr>
          <p:nvPr/>
        </p:nvSpPr>
        <p:spPr bwMode="auto">
          <a:xfrm>
            <a:off x="7899389" y="1269900"/>
            <a:ext cx="2880000" cy="355600"/>
          </a:xfrm>
          <a:prstGeom prst="roundRect">
            <a:avLst/>
          </a:prstGeom>
          <a:solidFill>
            <a:srgbClr val="4962A1"/>
          </a:solidFill>
          <a:ln>
            <a:noFill/>
            <a:headEnd/>
            <a:tailEnd/>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DE 15 A 18 AÑOS</a:t>
            </a:r>
          </a:p>
        </p:txBody>
      </p:sp>
      <p:pic>
        <p:nvPicPr>
          <p:cNvPr id="22" name="Imagen 21">
            <a:extLst>
              <a:ext uri="{FF2B5EF4-FFF2-40B4-BE49-F238E27FC236}">
                <a16:creationId xmlns:a16="http://schemas.microsoft.com/office/drawing/2014/main" id="{01929B46-32BA-9E65-54BD-5087CBE0E3FC}"/>
              </a:ext>
            </a:extLst>
          </p:cNvPr>
          <p:cNvPicPr>
            <a:picLocks noChangeAspect="1"/>
          </p:cNvPicPr>
          <p:nvPr/>
        </p:nvPicPr>
        <p:blipFill>
          <a:blip r:embed="rId5" cstate="email">
            <a:duotone>
              <a:prstClr val="black"/>
              <a:srgbClr val="A5AAB4">
                <a:tint val="45000"/>
                <a:satMod val="400000"/>
              </a:srgb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5409792" y="2305745"/>
            <a:ext cx="948278" cy="560098"/>
          </a:xfrm>
          <a:prstGeom prst="rect">
            <a:avLst/>
          </a:prstGeom>
        </p:spPr>
      </p:pic>
      <p:pic>
        <p:nvPicPr>
          <p:cNvPr id="23" name="Imagen 22">
            <a:extLst>
              <a:ext uri="{FF2B5EF4-FFF2-40B4-BE49-F238E27FC236}">
                <a16:creationId xmlns:a16="http://schemas.microsoft.com/office/drawing/2014/main" id="{BEF017BB-77B5-2A22-31D9-E9B169411043}"/>
              </a:ext>
            </a:extLst>
          </p:cNvPr>
          <p:cNvPicPr>
            <a:picLocks noChangeAspect="1"/>
          </p:cNvPicPr>
          <p:nvPr/>
        </p:nvPicPr>
        <p:blipFill>
          <a:blip r:embed="rId5" cstate="email">
            <a:duotone>
              <a:prstClr val="black"/>
              <a:srgbClr val="A5AAB4">
                <a:tint val="45000"/>
                <a:satMod val="400000"/>
              </a:srgb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9190377" y="4849628"/>
            <a:ext cx="948278" cy="560098"/>
          </a:xfrm>
          <a:prstGeom prst="rect">
            <a:avLst/>
          </a:prstGeom>
        </p:spPr>
      </p:pic>
      <p:sp>
        <p:nvSpPr>
          <p:cNvPr id="37" name="CuadroTexto 36">
            <a:extLst>
              <a:ext uri="{FF2B5EF4-FFF2-40B4-BE49-F238E27FC236}">
                <a16:creationId xmlns:a16="http://schemas.microsoft.com/office/drawing/2014/main" id="{3EF132B4-7DD9-E48A-4337-9D6574BE6894}"/>
              </a:ext>
            </a:extLst>
          </p:cNvPr>
          <p:cNvSpPr txBox="1"/>
          <p:nvPr/>
        </p:nvSpPr>
        <p:spPr>
          <a:xfrm flipH="1">
            <a:off x="1125107" y="6487193"/>
            <a:ext cx="1345237" cy="338554"/>
          </a:xfrm>
          <a:prstGeom prst="rect">
            <a:avLst/>
          </a:prstGeom>
          <a:noFill/>
        </p:spPr>
        <p:txBody>
          <a:bodyPr wrap="square" rtlCol="0">
            <a:spAutoFit/>
          </a:bodyPr>
          <a:lstStyle/>
          <a:p>
            <a:r>
              <a:rPr lang="it-IT" sz="800" dirty="0">
                <a:solidFill>
                  <a:schemeClr val="tx2">
                    <a:lumMod val="50000"/>
                  </a:schemeClr>
                </a:solidFill>
                <a:latin typeface="Segoe UI" panose="020B0502040204020203" pitchFamily="34" charset="0"/>
                <a:cs typeface="Segoe UI" panose="020B0502040204020203" pitchFamily="34" charset="0"/>
              </a:rPr>
              <a:t>Dato significativamente superior al promedio (ꭓ2)</a:t>
            </a:r>
            <a:r>
              <a:rPr lang="es-ES" sz="800" dirty="0">
                <a:solidFill>
                  <a:schemeClr val="tx2">
                    <a:lumMod val="50000"/>
                  </a:schemeClr>
                </a:solidFill>
                <a:latin typeface="Segoe UI" panose="020B0502040204020203" pitchFamily="34" charset="0"/>
                <a:cs typeface="Segoe UI" panose="020B0502040204020203" pitchFamily="34" charset="0"/>
              </a:rPr>
              <a:t> </a:t>
            </a:r>
          </a:p>
        </p:txBody>
      </p:sp>
      <p:pic>
        <p:nvPicPr>
          <p:cNvPr id="38" name="Imagen 37">
            <a:extLst>
              <a:ext uri="{FF2B5EF4-FFF2-40B4-BE49-F238E27FC236}">
                <a16:creationId xmlns:a16="http://schemas.microsoft.com/office/drawing/2014/main" id="{0C1A9166-B3E7-EB36-2E79-8C1F2947364A}"/>
              </a:ext>
            </a:extLst>
          </p:cNvPr>
          <p:cNvPicPr>
            <a:picLocks noChangeAspect="1"/>
          </p:cNvPicPr>
          <p:nvPr/>
        </p:nvPicPr>
        <p:blipFill>
          <a:blip r:embed="rId5" cstate="email">
            <a:duotone>
              <a:prstClr val="black"/>
              <a:srgbClr val="A5AAB4">
                <a:tint val="45000"/>
                <a:satMod val="400000"/>
              </a:srgb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655656" y="6505665"/>
            <a:ext cx="449934" cy="265752"/>
          </a:xfrm>
          <a:prstGeom prst="rect">
            <a:avLst/>
          </a:prstGeom>
        </p:spPr>
      </p:pic>
      <p:pic>
        <p:nvPicPr>
          <p:cNvPr id="39" name="Imagen 38">
            <a:extLst>
              <a:ext uri="{FF2B5EF4-FFF2-40B4-BE49-F238E27FC236}">
                <a16:creationId xmlns:a16="http://schemas.microsoft.com/office/drawing/2014/main" id="{8F021246-AB15-5485-6EDF-5305B10DE42A}"/>
              </a:ext>
            </a:extLst>
          </p:cNvPr>
          <p:cNvPicPr>
            <a:picLocks noChangeAspect="1"/>
          </p:cNvPicPr>
          <p:nvPr/>
        </p:nvPicPr>
        <p:blipFill>
          <a:blip r:embed="rId5" cstate="email">
            <a:duotone>
              <a:prstClr val="black"/>
              <a:srgbClr val="A5AAB4">
                <a:tint val="45000"/>
                <a:satMod val="400000"/>
              </a:srgb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9664516" y="3989305"/>
            <a:ext cx="948278" cy="560098"/>
          </a:xfrm>
          <a:prstGeom prst="rect">
            <a:avLst/>
          </a:prstGeom>
        </p:spPr>
      </p:pic>
      <p:pic>
        <p:nvPicPr>
          <p:cNvPr id="43" name="Imagen 42">
            <a:extLst>
              <a:ext uri="{FF2B5EF4-FFF2-40B4-BE49-F238E27FC236}">
                <a16:creationId xmlns:a16="http://schemas.microsoft.com/office/drawing/2014/main" id="{BA7CAEAA-9230-085C-BB9F-318E4187B191}"/>
              </a:ext>
            </a:extLst>
          </p:cNvPr>
          <p:cNvPicPr>
            <a:picLocks noChangeAspect="1"/>
          </p:cNvPicPr>
          <p:nvPr/>
        </p:nvPicPr>
        <p:blipFill>
          <a:blip r:embed="rId5" cstate="email">
            <a:duotone>
              <a:prstClr val="black"/>
              <a:srgbClr val="A5AAB4">
                <a:tint val="45000"/>
                <a:satMod val="400000"/>
              </a:srgb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8865250" y="5743732"/>
            <a:ext cx="948278" cy="560098"/>
          </a:xfrm>
          <a:prstGeom prst="rect">
            <a:avLst/>
          </a:prstGeom>
        </p:spPr>
      </p:pic>
    </p:spTree>
    <p:extLst>
      <p:ext uri="{BB962C8B-B14F-4D97-AF65-F5344CB8AC3E}">
        <p14:creationId xmlns:p14="http://schemas.microsoft.com/office/powerpoint/2010/main" val="370581791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54728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364C947-4986-3C78-DCF8-C02A6200481E}"/>
              </a:ext>
            </a:extLst>
          </p:cNvPr>
          <p:cNvSpPr/>
          <p:nvPr/>
        </p:nvSpPr>
        <p:spPr>
          <a:xfrm>
            <a:off x="-1017" y="10367"/>
            <a:ext cx="12193018"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sp>
        <p:nvSpPr>
          <p:cNvPr id="60" name="Rectangle 6"/>
          <p:cNvSpPr>
            <a:spLocks noChangeArrowheads="1"/>
          </p:cNvSpPr>
          <p:nvPr/>
        </p:nvSpPr>
        <p:spPr bwMode="auto">
          <a:xfrm>
            <a:off x="189652" y="130112"/>
            <a:ext cx="11810670" cy="677814"/>
          </a:xfrm>
          <a:prstGeom prst="rect">
            <a:avLst/>
          </a:prstGeom>
          <a:noFill/>
          <a:ln w="9525">
            <a:noFill/>
            <a:miter lim="800000"/>
            <a:headEnd/>
            <a:tailEnd/>
          </a:ln>
        </p:spPr>
        <p:txBody>
          <a:bodyPr wrap="square">
            <a:spAutoFit/>
          </a:bodyPr>
          <a:lstStyle/>
          <a:p>
            <a:pPr marL="0" marR="0" lvl="0" indent="0" defTabSz="914400" rtl="0" eaLnBrk="1" fontAlgn="auto" latinLnBrk="0" hangingPunct="1">
              <a:lnSpc>
                <a:spcPct val="110000"/>
              </a:lnSpc>
              <a:spcBef>
                <a:spcPct val="20000"/>
              </a:spcBef>
              <a:spcAft>
                <a:spcPts val="0"/>
              </a:spcAft>
              <a:buClrTx/>
              <a:buSzTx/>
              <a:buFontTx/>
              <a:buNone/>
              <a:tabLst/>
              <a:defRPr/>
            </a:pPr>
            <a:r>
              <a:rPr kumimoji="0" lang="es-ES"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En este </a:t>
            </a:r>
            <a:r>
              <a:rPr kumimoji="0" lang="es-ES" b="1"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capítulo se realiza un análisis más detallado de la población de 60 o más años</a:t>
            </a:r>
            <a:r>
              <a:rPr kumimoji="0" lang="es-ES"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 </a:t>
            </a:r>
            <a:br>
              <a:rPr kumimoji="0" lang="es-ES"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br>
            <a:r>
              <a:rPr kumimoji="0" lang="es-ES"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que </a:t>
            </a:r>
            <a:r>
              <a:rPr kumimoji="0" lang="es-ES" b="1"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representan el 28,9% del total de la población</a:t>
            </a:r>
            <a:r>
              <a:rPr kumimoji="0" lang="es-ES"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a:t>
            </a:r>
          </a:p>
        </p:txBody>
      </p:sp>
      <p:sp>
        <p:nvSpPr>
          <p:cNvPr id="46" name="Rectangle 3">
            <a:extLst>
              <a:ext uri="{FF2B5EF4-FFF2-40B4-BE49-F238E27FC236}">
                <a16:creationId xmlns:a16="http://schemas.microsoft.com/office/drawing/2014/main" id="{4670617C-173E-4041-AB1E-7350990C2E32}"/>
              </a:ext>
            </a:extLst>
          </p:cNvPr>
          <p:cNvSpPr>
            <a:spLocks noChangeArrowheads="1"/>
          </p:cNvSpPr>
          <p:nvPr/>
        </p:nvSpPr>
        <p:spPr bwMode="auto">
          <a:xfrm>
            <a:off x="0" y="1291360"/>
            <a:ext cx="9835009" cy="418364"/>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s-ES" sz="20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rPr>
              <a:t>Perfil de los entrevistados mayores (60 o más años)</a:t>
            </a:r>
          </a:p>
        </p:txBody>
      </p:sp>
      <p:sp>
        <p:nvSpPr>
          <p:cNvPr id="48" name="Rectangle 3">
            <a:extLst>
              <a:ext uri="{FF2B5EF4-FFF2-40B4-BE49-F238E27FC236}">
                <a16:creationId xmlns:a16="http://schemas.microsoft.com/office/drawing/2014/main" id="{3587BE7C-32EC-4E9F-A047-90F88781DC98}"/>
              </a:ext>
            </a:extLst>
          </p:cNvPr>
          <p:cNvSpPr>
            <a:spLocks noChangeArrowheads="1"/>
          </p:cNvSpPr>
          <p:nvPr/>
        </p:nvSpPr>
        <p:spPr bwMode="auto">
          <a:xfrm>
            <a:off x="1" y="1130726"/>
            <a:ext cx="3389637" cy="246221"/>
          </a:xfrm>
          <a:prstGeom prst="rect">
            <a:avLst/>
          </a:prstGeom>
        </p:spPr>
        <p:txBody>
          <a:bodyPr vert="horz" lIns="91440" tIns="45720" rIns="91440" bIns="45720" rtlCol="0" anchor="ctr">
            <a:normAutofit fontScale="90000" lnSpcReduction="20000"/>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s-ES" sz="1400" b="0" i="0" u="none" strike="noStrike" kern="1200" cap="small" spc="0" normalizeH="0" baseline="0" noProof="0" dirty="0">
                <a:ln>
                  <a:noFill/>
                </a:ln>
                <a:solidFill>
                  <a:prstClr val="black">
                    <a:lumMod val="50000"/>
                    <a:lumOff val="50000"/>
                  </a:prstClr>
                </a:solidFill>
                <a:effectLst/>
                <a:uLnTx/>
                <a:uFillTx/>
                <a:latin typeface="Segoe UI" panose="020B0502040204020203" pitchFamily="34" charset="0"/>
                <a:ea typeface="Verdana" panose="020B0604030504040204" pitchFamily="34" charset="0"/>
                <a:cs typeface="Segoe UI" panose="020B0502040204020203" pitchFamily="34" charset="0"/>
              </a:rPr>
              <a:t>La lectura en los mayores (60+)</a:t>
            </a:r>
          </a:p>
        </p:txBody>
      </p:sp>
      <p:graphicFrame>
        <p:nvGraphicFramePr>
          <p:cNvPr id="28" name="3 Tabla">
            <a:extLst>
              <a:ext uri="{FF2B5EF4-FFF2-40B4-BE49-F238E27FC236}">
                <a16:creationId xmlns:a16="http://schemas.microsoft.com/office/drawing/2014/main" id="{9245E673-3BFA-48B4-A257-14FF68E8A9DB}"/>
              </a:ext>
            </a:extLst>
          </p:cNvPr>
          <p:cNvGraphicFramePr>
            <a:graphicFrameLocks noGrp="1"/>
          </p:cNvGraphicFramePr>
          <p:nvPr>
            <p:extLst>
              <p:ext uri="{D42A27DB-BD31-4B8C-83A1-F6EECF244321}">
                <p14:modId xmlns:p14="http://schemas.microsoft.com/office/powerpoint/2010/main" val="2382612948"/>
              </p:ext>
            </p:extLst>
          </p:nvPr>
        </p:nvGraphicFramePr>
        <p:xfrm>
          <a:off x="1176834" y="2016201"/>
          <a:ext cx="10073633" cy="3973792"/>
        </p:xfrm>
        <a:graphic>
          <a:graphicData uri="http://schemas.openxmlformats.org/drawingml/2006/table">
            <a:tbl>
              <a:tblPr firstRow="1" bandRow="1">
                <a:tableStyleId>{9D7B26C5-4107-4FEC-AEDC-1716B250A1EF}</a:tableStyleId>
              </a:tblPr>
              <a:tblGrid>
                <a:gridCol w="3161633">
                  <a:extLst>
                    <a:ext uri="{9D8B030D-6E8A-4147-A177-3AD203B41FA5}">
                      <a16:colId xmlns:a16="http://schemas.microsoft.com/office/drawing/2014/main" val="20000"/>
                    </a:ext>
                  </a:extLst>
                </a:gridCol>
                <a:gridCol w="1728000">
                  <a:extLst>
                    <a:ext uri="{9D8B030D-6E8A-4147-A177-3AD203B41FA5}">
                      <a16:colId xmlns:a16="http://schemas.microsoft.com/office/drawing/2014/main" val="20001"/>
                    </a:ext>
                  </a:extLst>
                </a:gridCol>
                <a:gridCol w="1728000">
                  <a:extLst>
                    <a:ext uri="{9D8B030D-6E8A-4147-A177-3AD203B41FA5}">
                      <a16:colId xmlns:a16="http://schemas.microsoft.com/office/drawing/2014/main" val="1735402960"/>
                    </a:ext>
                  </a:extLst>
                </a:gridCol>
                <a:gridCol w="1728000">
                  <a:extLst>
                    <a:ext uri="{9D8B030D-6E8A-4147-A177-3AD203B41FA5}">
                      <a16:colId xmlns:a16="http://schemas.microsoft.com/office/drawing/2014/main" val="20002"/>
                    </a:ext>
                  </a:extLst>
                </a:gridCol>
                <a:gridCol w="1728000">
                  <a:extLst>
                    <a:ext uri="{9D8B030D-6E8A-4147-A177-3AD203B41FA5}">
                      <a16:colId xmlns:a16="http://schemas.microsoft.com/office/drawing/2014/main" val="20003"/>
                    </a:ext>
                  </a:extLst>
                </a:gridCol>
              </a:tblGrid>
              <a:tr h="385863">
                <a:tc>
                  <a:txBody>
                    <a:bodyPr/>
                    <a:lstStyle/>
                    <a:p>
                      <a:pPr algn="l"/>
                      <a:r>
                        <a:rPr lang="es-ES" sz="1050" b="1" dirty="0">
                          <a:solidFill>
                            <a:schemeClr val="tx1"/>
                          </a:solidFill>
                          <a:latin typeface="Segoe UI" panose="020B0502040204020203" pitchFamily="34" charset="0"/>
                          <a:cs typeface="Segoe UI" panose="020B0502040204020203" pitchFamily="34" charset="0"/>
                        </a:rPr>
                        <a:t>Población de 60 o</a:t>
                      </a:r>
                      <a:r>
                        <a:rPr lang="es-ES" sz="1050" b="1" baseline="0" dirty="0">
                          <a:solidFill>
                            <a:schemeClr val="tx1"/>
                          </a:solidFill>
                          <a:latin typeface="Segoe UI" panose="020B0502040204020203" pitchFamily="34" charset="0"/>
                          <a:cs typeface="Segoe UI" panose="020B0502040204020203" pitchFamily="34" charset="0"/>
                        </a:rPr>
                        <a:t> más años</a:t>
                      </a:r>
                      <a:endParaRPr lang="es-ES" sz="1050" b="1" dirty="0">
                        <a:solidFill>
                          <a:schemeClr val="tx1"/>
                        </a:solidFill>
                        <a:latin typeface="Segoe UI" panose="020B0502040204020203" pitchFamily="34" charset="0"/>
                        <a:cs typeface="Segoe UI" panose="020B0502040204020203" pitchFamily="34" charset="0"/>
                      </a:endParaRPr>
                    </a:p>
                  </a:txBody>
                  <a:tcPr anchor="ctr">
                    <a:lnL>
                      <a:noFill/>
                    </a:lnL>
                    <a:lnR w="12700" cap="flat" cmpd="sng" algn="ctr">
                      <a:no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s-ES" sz="1400" b="1" dirty="0">
                          <a:solidFill>
                            <a:schemeClr val="tx1"/>
                          </a:solidFill>
                          <a:latin typeface="Segoe UI" panose="020B0502040204020203" pitchFamily="34" charset="0"/>
                          <a:cs typeface="Segoe UI" panose="020B0502040204020203" pitchFamily="34" charset="0"/>
                        </a:rPr>
                        <a:t>De 60 a 64 años</a:t>
                      </a:r>
                    </a:p>
                  </a:txBody>
                  <a:tcPr anchor="ctr">
                    <a:lnL w="12700" cap="flat" cmpd="sng" algn="ctr">
                      <a:no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s-ES" sz="1400" b="1" dirty="0">
                          <a:solidFill>
                            <a:schemeClr val="tx1"/>
                          </a:solidFill>
                          <a:latin typeface="Segoe UI" panose="020B0502040204020203" pitchFamily="34" charset="0"/>
                          <a:cs typeface="Segoe UI" panose="020B0502040204020203" pitchFamily="34" charset="0"/>
                        </a:rPr>
                        <a:t>De 65 a 69 años</a:t>
                      </a:r>
                    </a:p>
                  </a:txBody>
                  <a:tcPr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s-ES" sz="1400" b="1" dirty="0">
                          <a:solidFill>
                            <a:schemeClr val="tx1"/>
                          </a:solidFill>
                          <a:latin typeface="Segoe UI" panose="020B0502040204020203" pitchFamily="34" charset="0"/>
                          <a:cs typeface="Segoe UI" panose="020B0502040204020203" pitchFamily="34" charset="0"/>
                        </a:rPr>
                        <a:t>De 70 a 74 años</a:t>
                      </a:r>
                    </a:p>
                  </a:txBody>
                  <a:tcPr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s-ES" sz="1400" b="1" dirty="0">
                          <a:solidFill>
                            <a:schemeClr val="tx1"/>
                          </a:solidFill>
                          <a:latin typeface="Segoe UI" panose="020B0502040204020203" pitchFamily="34" charset="0"/>
                          <a:cs typeface="Segoe UI" panose="020B0502040204020203" pitchFamily="34" charset="0"/>
                        </a:rPr>
                        <a:t>De 75 o más años</a:t>
                      </a:r>
                    </a:p>
                  </a:txBody>
                  <a:tcPr anchor="ctr">
                    <a:lnL w="19050" cap="flat" cmpd="sng" algn="ctr">
                      <a:solidFill>
                        <a:schemeClr val="bg1">
                          <a:lumMod val="75000"/>
                        </a:schemeClr>
                      </a:solidFill>
                      <a:prstDash val="solid"/>
                      <a:round/>
                      <a:headEnd type="none" w="med" len="med"/>
                      <a:tailEnd type="none" w="med" len="med"/>
                    </a:lnL>
                    <a:lnR>
                      <a:noFill/>
                    </a:lnR>
                    <a:lnT w="19050" cap="flat" cmpd="sng" algn="ctr">
                      <a:solidFill>
                        <a:schemeClr val="tx1">
                          <a:lumMod val="50000"/>
                          <a:lumOff val="50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371165">
                <a:tc>
                  <a:txBody>
                    <a:bodyPr/>
                    <a:lstStyle/>
                    <a:p>
                      <a:pPr algn="r"/>
                      <a:r>
                        <a:rPr lang="es-ES" sz="1200" kern="1200" dirty="0">
                          <a:solidFill>
                            <a:schemeClr val="tx1"/>
                          </a:solidFill>
                          <a:latin typeface="Segoe UI" panose="020B0502040204020203" pitchFamily="34" charset="0"/>
                          <a:cs typeface="Segoe UI" panose="020B0502040204020203" pitchFamily="34" charset="0"/>
                        </a:rPr>
                        <a:t>Base</a:t>
                      </a:r>
                      <a:endParaRPr lang="es-ES" sz="1200" b="1" kern="1200" dirty="0">
                        <a:solidFill>
                          <a:schemeClr val="tx1"/>
                        </a:solidFill>
                        <a:latin typeface="Segoe UI" panose="020B0502040204020203" pitchFamily="34" charset="0"/>
                        <a:ea typeface="+mn-ea"/>
                        <a:cs typeface="Segoe UI" panose="020B0502040204020203" pitchFamily="34" charset="0"/>
                      </a:endParaRPr>
                    </a:p>
                  </a:txBody>
                  <a:tcPr anchor="ctr">
                    <a:lnL>
                      <a:noFill/>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1" kern="1200" dirty="0">
                          <a:solidFill>
                            <a:schemeClr val="tx1"/>
                          </a:solidFill>
                          <a:latin typeface="Segoe UI" panose="020B0502040204020203" pitchFamily="34" charset="0"/>
                          <a:ea typeface="+mn-ea"/>
                          <a:cs typeface="Segoe UI" panose="020B0502040204020203" pitchFamily="34" charset="0"/>
                        </a:rPr>
                        <a:t>361 </a:t>
                      </a:r>
                      <a:r>
                        <a:rPr lang="es-ES" sz="1000" b="0" kern="1200" dirty="0">
                          <a:solidFill>
                            <a:schemeClr val="tx1"/>
                          </a:solidFill>
                          <a:latin typeface="Segoe UI" panose="020B0502040204020203" pitchFamily="34" charset="0"/>
                          <a:ea typeface="+mn-ea"/>
                          <a:cs typeface="Segoe UI" panose="020B0502040204020203" pitchFamily="34" charset="0"/>
                        </a:rPr>
                        <a:t>(25% de la base)</a:t>
                      </a:r>
                    </a:p>
                  </a:txBody>
                  <a:tcPr anchor="ctr">
                    <a:lnL w="12700" cap="flat" cmpd="sng" algn="ctr">
                      <a:no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1" kern="1200" dirty="0">
                          <a:solidFill>
                            <a:schemeClr val="tx1"/>
                          </a:solidFill>
                          <a:latin typeface="Segoe UI" panose="020B0502040204020203" pitchFamily="34" charset="0"/>
                          <a:ea typeface="+mn-ea"/>
                          <a:cs typeface="Segoe UI" panose="020B0502040204020203" pitchFamily="34" charset="0"/>
                        </a:rPr>
                        <a:t>466 </a:t>
                      </a:r>
                      <a:r>
                        <a:rPr lang="es-ES" sz="1000" b="0" kern="1200" dirty="0">
                          <a:solidFill>
                            <a:schemeClr val="tx1"/>
                          </a:solidFill>
                          <a:latin typeface="Segoe UI" panose="020B0502040204020203" pitchFamily="34" charset="0"/>
                          <a:ea typeface="+mn-ea"/>
                          <a:cs typeface="Segoe UI" panose="020B0502040204020203" pitchFamily="34" charset="0"/>
                        </a:rPr>
                        <a:t>(32% de la base)</a:t>
                      </a:r>
                      <a:endParaRPr lang="es-ES" sz="1000" b="1" kern="1200" dirty="0">
                        <a:solidFill>
                          <a:schemeClr val="tx1"/>
                        </a:solidFill>
                        <a:latin typeface="Segoe UI" panose="020B0502040204020203" pitchFamily="34" charset="0"/>
                        <a:ea typeface="+mn-ea"/>
                        <a:cs typeface="Segoe UI" panose="020B0502040204020203" pitchFamily="34" charset="0"/>
                      </a:endParaRPr>
                    </a:p>
                  </a:txBody>
                  <a:tcPr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s-ES" sz="1000" b="1" kern="1200" dirty="0">
                          <a:solidFill>
                            <a:schemeClr val="tx1"/>
                          </a:solidFill>
                          <a:latin typeface="Segoe UI" panose="020B0502040204020203" pitchFamily="34" charset="0"/>
                          <a:ea typeface="+mn-ea"/>
                          <a:cs typeface="Segoe UI" panose="020B0502040204020203" pitchFamily="34" charset="0"/>
                        </a:rPr>
                        <a:t>310 </a:t>
                      </a:r>
                      <a:r>
                        <a:rPr lang="es-ES" sz="1000" b="0" kern="1200" dirty="0">
                          <a:solidFill>
                            <a:schemeClr val="tx1"/>
                          </a:solidFill>
                          <a:latin typeface="Segoe UI" panose="020B0502040204020203" pitchFamily="34" charset="0"/>
                          <a:ea typeface="+mn-ea"/>
                          <a:cs typeface="Segoe UI" panose="020B0502040204020203" pitchFamily="34" charset="0"/>
                        </a:rPr>
                        <a:t>(21% de la base)</a:t>
                      </a:r>
                      <a:endParaRPr lang="es-ES" sz="1000" b="1" kern="1200" dirty="0">
                        <a:solidFill>
                          <a:schemeClr val="tx1"/>
                        </a:solidFill>
                        <a:latin typeface="Segoe UI" panose="020B0502040204020203" pitchFamily="34" charset="0"/>
                        <a:ea typeface="+mn-ea"/>
                        <a:cs typeface="Segoe UI" panose="020B0502040204020203" pitchFamily="34" charset="0"/>
                      </a:endParaRPr>
                    </a:p>
                  </a:txBody>
                  <a:tcPr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s-ES" sz="1000" b="1" kern="1200" dirty="0">
                          <a:solidFill>
                            <a:schemeClr val="tx1"/>
                          </a:solidFill>
                          <a:latin typeface="Segoe UI" panose="020B0502040204020203" pitchFamily="34" charset="0"/>
                          <a:ea typeface="+mn-ea"/>
                          <a:cs typeface="Segoe UI" panose="020B0502040204020203" pitchFamily="34" charset="0"/>
                        </a:rPr>
                        <a:t>312 </a:t>
                      </a:r>
                      <a:r>
                        <a:rPr lang="es-ES" sz="1000" b="0" kern="1200" dirty="0">
                          <a:solidFill>
                            <a:schemeClr val="tx1"/>
                          </a:solidFill>
                          <a:latin typeface="Segoe UI" panose="020B0502040204020203" pitchFamily="34" charset="0"/>
                          <a:ea typeface="+mn-ea"/>
                          <a:cs typeface="Segoe UI" panose="020B0502040204020203" pitchFamily="34" charset="0"/>
                        </a:rPr>
                        <a:t>(22% de la base)</a:t>
                      </a:r>
                      <a:endParaRPr lang="es-ES" sz="1000" b="1" kern="1200" dirty="0">
                        <a:solidFill>
                          <a:schemeClr val="tx1"/>
                        </a:solidFill>
                        <a:latin typeface="Segoe UI" panose="020B0502040204020203" pitchFamily="34" charset="0"/>
                        <a:ea typeface="+mn-ea"/>
                        <a:cs typeface="Segoe UI" panose="020B0502040204020203" pitchFamily="34" charset="0"/>
                      </a:endParaRPr>
                    </a:p>
                  </a:txBody>
                  <a:tcPr anchor="ctr">
                    <a:lnL w="19050" cap="flat" cmpd="sng" algn="ctr">
                      <a:solidFill>
                        <a:schemeClr val="bg1">
                          <a:lumMod val="75000"/>
                        </a:schemeClr>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4887">
                <a:tc gridSpan="5">
                  <a:txBody>
                    <a:bodyPr/>
                    <a:lstStyle/>
                    <a:p>
                      <a:pPr marL="0" algn="l" defTabSz="914400" rtl="0" eaLnBrk="1" latinLnBrk="0" hangingPunct="1"/>
                      <a:r>
                        <a:rPr lang="es-ES" sz="1800" b="1" kern="1200" dirty="0">
                          <a:solidFill>
                            <a:schemeClr val="tx1"/>
                          </a:solidFill>
                          <a:latin typeface="Segoe UI" panose="020B0502040204020203" pitchFamily="34" charset="0"/>
                          <a:ea typeface="+mn-ea"/>
                          <a:cs typeface="Segoe UI" panose="020B0502040204020203" pitchFamily="34" charset="0"/>
                        </a:rPr>
                        <a:t>GÉNERO</a:t>
                      </a:r>
                    </a:p>
                  </a:txBody>
                  <a:tcPr anchor="ctr">
                    <a:lnL>
                      <a:noFill/>
                    </a:lnL>
                    <a:lnR w="12700" cap="flat" cmpd="sng" algn="ctr">
                      <a:no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 sz="800" b="1" kern="1200" dirty="0">
                        <a:solidFill>
                          <a:schemeClr val="tx1">
                            <a:lumMod val="75000"/>
                            <a:lumOff val="25000"/>
                          </a:schemeClr>
                        </a:solidFill>
                        <a:latin typeface="+mj-lt"/>
                        <a:ea typeface="+mn-ea"/>
                        <a:cs typeface="Calibri"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hMerge="1">
                  <a:txBody>
                    <a:bodyPr/>
                    <a:lstStyle/>
                    <a:p>
                      <a:endParaRPr lang="es-ES"/>
                    </a:p>
                  </a:txBody>
                  <a:tcPr/>
                </a:tc>
                <a:tc hMerge="1">
                  <a:txBody>
                    <a:bodyPr/>
                    <a:lstStyle/>
                    <a:p>
                      <a:pPr algn="ctr"/>
                      <a:endParaRPr lang="es-ES" sz="800" b="1" kern="1200" dirty="0">
                        <a:solidFill>
                          <a:schemeClr val="tx1">
                            <a:lumMod val="75000"/>
                            <a:lumOff val="25000"/>
                          </a:schemeClr>
                        </a:solidFill>
                        <a:latin typeface="+mj-lt"/>
                        <a:ea typeface="+mn-ea"/>
                        <a:cs typeface="Calibri"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hMerge="1">
                  <a:txBody>
                    <a:bodyPr/>
                    <a:lstStyle/>
                    <a:p>
                      <a:pPr algn="ctr"/>
                      <a:endParaRPr lang="es-ES" sz="800" b="1" kern="1200" dirty="0">
                        <a:solidFill>
                          <a:schemeClr val="tx1">
                            <a:lumMod val="75000"/>
                            <a:lumOff val="25000"/>
                          </a:schemeClr>
                        </a:solidFill>
                        <a:latin typeface="+mj-lt"/>
                        <a:ea typeface="+mn-ea"/>
                        <a:cs typeface="Calibri" pitchFamily="34" charset="0"/>
                      </a:endParaRPr>
                    </a:p>
                  </a:txBody>
                  <a:tcPr anchor="ct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2"/>
                  </a:ext>
                </a:extLst>
              </a:tr>
              <a:tr h="371165">
                <a:tc>
                  <a:txBody>
                    <a:bodyPr/>
                    <a:lstStyle/>
                    <a:p>
                      <a:pPr algn="r"/>
                      <a:r>
                        <a:rPr lang="es-ES" sz="1200" b="1" kern="1200" dirty="0">
                          <a:solidFill>
                            <a:schemeClr val="tx1"/>
                          </a:solidFill>
                          <a:latin typeface="Segoe UI" panose="020B0502040204020203" pitchFamily="34" charset="0"/>
                          <a:cs typeface="Segoe UI" panose="020B0502040204020203" pitchFamily="34" charset="0"/>
                        </a:rPr>
                        <a:t>Hombre</a:t>
                      </a:r>
                      <a:endParaRPr lang="es-ES" sz="1200" b="1" kern="1200" dirty="0">
                        <a:solidFill>
                          <a:schemeClr val="tx1"/>
                        </a:solidFill>
                        <a:latin typeface="Segoe UI" panose="020B0502040204020203" pitchFamily="34" charset="0"/>
                        <a:ea typeface="+mn-ea"/>
                        <a:cs typeface="Segoe UI" panose="020B0502040204020203" pitchFamily="34" charset="0"/>
                      </a:endParaRPr>
                    </a:p>
                  </a:txBody>
                  <a:tcPr anchor="ctr">
                    <a:lnL>
                      <a:noFill/>
                    </a:lnL>
                    <a:lnR w="12700" cap="flat" cmpd="sng" algn="ctr">
                      <a:no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kumimoji="0" lang="es-ES" sz="12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rPr>
                        <a:t>50,0%</a:t>
                      </a:r>
                    </a:p>
                  </a:txBody>
                  <a:tcPr marL="9525" marR="9525" marT="9525" marB="0" anchor="ctr">
                    <a:lnL w="12700" cap="flat" cmpd="sng" algn="ctr">
                      <a:no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kumimoji="0" lang="es-ES" sz="12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rPr>
                        <a:t>42,5%</a:t>
                      </a:r>
                    </a:p>
                  </a:txBody>
                  <a:tcPr marL="9525" marR="9525" marT="9525"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kumimoji="0" lang="es-ES" sz="12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rPr>
                        <a:t>48,9%</a:t>
                      </a:r>
                    </a:p>
                  </a:txBody>
                  <a:tcPr marL="9525" marR="9525" marT="9525"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kumimoji="0" lang="es-ES" sz="12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rPr>
                        <a:t>39,0%</a:t>
                      </a:r>
                    </a:p>
                  </a:txBody>
                  <a:tcPr marL="9525" marR="9525" marT="9525" marB="0" anchor="ctr">
                    <a:lnL w="19050" cap="flat" cmpd="sng" algn="ctr">
                      <a:solidFill>
                        <a:schemeClr val="bg1">
                          <a:lumMod val="75000"/>
                        </a:schemeClr>
                      </a:solidFill>
                      <a:prstDash val="solid"/>
                      <a:round/>
                      <a:headEnd type="none" w="med" len="med"/>
                      <a:tailEnd type="none" w="med" len="med"/>
                    </a:lnL>
                    <a:lnR>
                      <a:noFill/>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1165">
                <a:tc>
                  <a:txBody>
                    <a:bodyPr/>
                    <a:lstStyle/>
                    <a:p>
                      <a:pPr algn="r"/>
                      <a:r>
                        <a:rPr lang="es-ES" sz="1200" b="1" kern="1200" dirty="0">
                          <a:solidFill>
                            <a:schemeClr val="tx1"/>
                          </a:solidFill>
                          <a:latin typeface="Segoe UI" panose="020B0502040204020203" pitchFamily="34" charset="0"/>
                          <a:cs typeface="Segoe UI" panose="020B0502040204020203" pitchFamily="34" charset="0"/>
                        </a:rPr>
                        <a:t>Mujer</a:t>
                      </a:r>
                      <a:endParaRPr lang="es-ES" sz="1200" b="1" kern="1200" dirty="0">
                        <a:solidFill>
                          <a:schemeClr val="tx1"/>
                        </a:solidFill>
                        <a:latin typeface="Segoe UI" panose="020B0502040204020203" pitchFamily="34" charset="0"/>
                        <a:ea typeface="+mn-ea"/>
                        <a:cs typeface="Segoe UI" panose="020B0502040204020203" pitchFamily="34" charset="0"/>
                      </a:endParaRPr>
                    </a:p>
                  </a:txBody>
                  <a:tcPr anchor="ctr">
                    <a:lnL>
                      <a:noFill/>
                    </a:lnL>
                    <a:lnR w="12700" cap="flat" cmpd="sng" algn="ctr">
                      <a:no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kumimoji="0" lang="es-ES" sz="12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rPr>
                        <a:t>50,0%</a:t>
                      </a:r>
                    </a:p>
                  </a:txBody>
                  <a:tcPr marL="9525" marR="9525" marT="9525" marB="0" anchor="ctr">
                    <a:lnL w="12700" cap="flat" cmpd="sng" algn="ctr">
                      <a:no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kumimoji="0" lang="es-ES" sz="12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rPr>
                        <a:t>57,5%</a:t>
                      </a:r>
                    </a:p>
                  </a:txBody>
                  <a:tcPr marL="9525" marR="9525" marT="9525"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kumimoji="0" lang="es-ES" sz="12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rPr>
                        <a:t>51,1%</a:t>
                      </a:r>
                    </a:p>
                  </a:txBody>
                  <a:tcPr marL="9525" marR="9525" marT="9525"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kumimoji="0" lang="es-ES" sz="12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rPr>
                        <a:t>61,0%</a:t>
                      </a:r>
                    </a:p>
                  </a:txBody>
                  <a:tcPr marL="9525" marR="9525" marT="9525" marB="0" anchor="ctr">
                    <a:lnL w="19050" cap="flat" cmpd="sng" algn="ctr">
                      <a:solidFill>
                        <a:schemeClr val="bg1">
                          <a:lumMod val="75000"/>
                        </a:schemeClr>
                      </a:solidFill>
                      <a:prstDash val="solid"/>
                      <a:round/>
                      <a:headEnd type="none" w="med" len="med"/>
                      <a:tailEnd type="none" w="med" len="med"/>
                    </a:lnL>
                    <a:lnR>
                      <a:noFill/>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94887">
                <a:tc gridSpan="5">
                  <a:txBody>
                    <a:bodyPr/>
                    <a:lstStyle/>
                    <a:p>
                      <a:pPr marL="0" algn="l" defTabSz="914400" rtl="0" eaLnBrk="1" latinLnBrk="0" hangingPunct="1"/>
                      <a:r>
                        <a:rPr kumimoji="0" lang="es-ES" sz="12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rPr>
                        <a:t>ESTUDIOS</a:t>
                      </a:r>
                    </a:p>
                  </a:txBody>
                  <a:tcPr anchor="ctr">
                    <a:lnL>
                      <a:noFill/>
                    </a:lnL>
                    <a:lnR w="12700" cap="flat" cmpd="sng" algn="ctr">
                      <a:no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 sz="800" b="1" kern="1200" dirty="0">
                        <a:solidFill>
                          <a:schemeClr val="tx1">
                            <a:lumMod val="75000"/>
                            <a:lumOff val="25000"/>
                          </a:schemeClr>
                        </a:solidFill>
                        <a:latin typeface="+mj-lt"/>
                        <a:ea typeface="+mn-ea"/>
                        <a:cs typeface="Calibri" pitchFamily="34" charset="0"/>
                      </a:endParaRPr>
                    </a:p>
                  </a:txBody>
                  <a:tcPr anchor="ctr">
                    <a:lnL w="12700" cap="flat" cmpd="sng" algn="ctr">
                      <a:no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 sz="800" b="1" kern="1200" dirty="0">
                        <a:solidFill>
                          <a:schemeClr val="tx1">
                            <a:lumMod val="75000"/>
                            <a:lumOff val="25000"/>
                          </a:schemeClr>
                        </a:solidFill>
                        <a:latin typeface="+mj-lt"/>
                        <a:ea typeface="+mn-ea"/>
                        <a:cs typeface="Calibri" pitchFamily="34" charset="0"/>
                      </a:endParaRPr>
                    </a:p>
                  </a:txBody>
                  <a:tcPr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 sz="800" b="1" kern="1200" dirty="0">
                        <a:solidFill>
                          <a:schemeClr val="tx1">
                            <a:lumMod val="75000"/>
                            <a:lumOff val="25000"/>
                          </a:schemeClr>
                        </a:solidFill>
                        <a:latin typeface="+mj-lt"/>
                        <a:ea typeface="+mn-ea"/>
                        <a:cs typeface="Calibri" pitchFamily="34" charset="0"/>
                      </a:endParaRPr>
                    </a:p>
                  </a:txBody>
                  <a:tcPr anchor="ctr">
                    <a:lnL w="19050" cap="flat" cmpd="sng" algn="ctr">
                      <a:solidFill>
                        <a:schemeClr val="bg1">
                          <a:lumMod val="75000"/>
                        </a:schemeClr>
                      </a:solidFill>
                      <a:prstDash val="solid"/>
                      <a:round/>
                      <a:headEnd type="none" w="med" len="med"/>
                      <a:tailEnd type="none" w="med" len="med"/>
                    </a:lnL>
                    <a:lnR>
                      <a:noFill/>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2029709"/>
                  </a:ext>
                </a:extLst>
              </a:tr>
              <a:tr h="371165">
                <a:tc>
                  <a:txBody>
                    <a:bodyPr/>
                    <a:lstStyle/>
                    <a:p>
                      <a:pPr algn="r"/>
                      <a:r>
                        <a:rPr lang="es-ES" sz="1200" b="0" kern="1200" dirty="0">
                          <a:solidFill>
                            <a:schemeClr val="tx1"/>
                          </a:solidFill>
                          <a:latin typeface="Segoe UI" panose="020B0502040204020203" pitchFamily="34" charset="0"/>
                          <a:ea typeface="+mn-ea"/>
                          <a:cs typeface="Segoe UI" panose="020B0502040204020203" pitchFamily="34" charset="0"/>
                        </a:rPr>
                        <a:t>Primarios</a:t>
                      </a:r>
                    </a:p>
                  </a:txBody>
                  <a:tcPr anchor="ctr">
                    <a:lnL>
                      <a:noFill/>
                    </a:lnL>
                    <a:lnR w="12700" cap="flat" cmpd="sng" algn="ctr">
                      <a:no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kumimoji="0" lang="es-ES" sz="12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rPr>
                        <a:t>20,9%</a:t>
                      </a:r>
                    </a:p>
                  </a:txBody>
                  <a:tcPr marL="9525" marR="9525" marT="9525" marB="0" anchor="ctr">
                    <a:lnL w="12700" cap="flat" cmpd="sng" algn="ctr">
                      <a:no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kumimoji="0" lang="es-ES" sz="12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rPr>
                        <a:t>17,3%</a:t>
                      </a:r>
                    </a:p>
                  </a:txBody>
                  <a:tcPr marL="9525" marR="9525" marT="9525"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kumimoji="0" lang="es-ES" sz="12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rPr>
                        <a:t>28,7%</a:t>
                      </a:r>
                    </a:p>
                  </a:txBody>
                  <a:tcPr marL="9525" marR="9525" marT="9525"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kumimoji="0" lang="es-ES" sz="12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rPr>
                        <a:t>44,0%</a:t>
                      </a:r>
                    </a:p>
                  </a:txBody>
                  <a:tcPr marL="9525" marR="9525" marT="9525" marB="0" anchor="ctr">
                    <a:lnL w="19050" cap="flat" cmpd="sng" algn="ctr">
                      <a:solidFill>
                        <a:schemeClr val="bg1">
                          <a:lumMod val="75000"/>
                        </a:schemeClr>
                      </a:solidFill>
                      <a:prstDash val="solid"/>
                      <a:round/>
                      <a:headEnd type="none" w="med" len="med"/>
                      <a:tailEnd type="none" w="med" len="med"/>
                    </a:lnL>
                    <a:lnR>
                      <a:noFill/>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3374103"/>
                  </a:ext>
                </a:extLst>
              </a:tr>
              <a:tr h="371165">
                <a:tc>
                  <a:txBody>
                    <a:bodyPr/>
                    <a:lstStyle/>
                    <a:p>
                      <a:pPr algn="r"/>
                      <a:r>
                        <a:rPr lang="es-ES" sz="1200" kern="1200" dirty="0">
                          <a:solidFill>
                            <a:schemeClr val="tx1"/>
                          </a:solidFill>
                          <a:latin typeface="Segoe UI" panose="020B0502040204020203" pitchFamily="34" charset="0"/>
                          <a:ea typeface="+mn-ea"/>
                          <a:cs typeface="Segoe UI" panose="020B0502040204020203" pitchFamily="34" charset="0"/>
                        </a:rPr>
                        <a:t>Secundarios</a:t>
                      </a:r>
                    </a:p>
                  </a:txBody>
                  <a:tcPr anchor="ctr">
                    <a:lnL>
                      <a:noFill/>
                    </a:lnL>
                    <a:lnR w="12700" cap="flat" cmpd="sng" algn="ctr">
                      <a:no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kumimoji="0" lang="es-ES" sz="12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rPr>
                        <a:t>53,2%</a:t>
                      </a:r>
                    </a:p>
                  </a:txBody>
                  <a:tcPr marL="9525" marR="9525" marT="9525" marB="0" anchor="ctr">
                    <a:lnL w="12700" cap="flat" cmpd="sng" algn="ctr">
                      <a:no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kumimoji="0" lang="es-ES" sz="12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rPr>
                        <a:t>54,8%</a:t>
                      </a:r>
                    </a:p>
                  </a:txBody>
                  <a:tcPr marL="9525" marR="9525" marT="9525"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kumimoji="0" lang="es-ES" sz="12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rPr>
                        <a:t>40,6%</a:t>
                      </a:r>
                    </a:p>
                  </a:txBody>
                  <a:tcPr marL="9525" marR="9525" marT="9525"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kumimoji="0" lang="es-ES" sz="12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rPr>
                        <a:t>31,0%</a:t>
                      </a:r>
                    </a:p>
                  </a:txBody>
                  <a:tcPr marL="9525" marR="9525" marT="9525" marB="0" anchor="ctr">
                    <a:lnL w="19050" cap="flat" cmpd="sng" algn="ctr">
                      <a:solidFill>
                        <a:schemeClr val="bg1">
                          <a:lumMod val="75000"/>
                        </a:schemeClr>
                      </a:solidFill>
                      <a:prstDash val="solid"/>
                      <a:round/>
                      <a:headEnd type="none" w="med" len="med"/>
                      <a:tailEnd type="none" w="med" len="med"/>
                    </a:lnL>
                    <a:lnR>
                      <a:noFill/>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8705249"/>
                  </a:ext>
                </a:extLst>
              </a:tr>
              <a:tr h="371165">
                <a:tc>
                  <a:txBody>
                    <a:bodyPr/>
                    <a:lstStyle/>
                    <a:p>
                      <a:pPr algn="r"/>
                      <a:r>
                        <a:rPr lang="es-ES" sz="1200" kern="1200" dirty="0">
                          <a:solidFill>
                            <a:schemeClr val="tx1"/>
                          </a:solidFill>
                          <a:latin typeface="Segoe UI" panose="020B0502040204020203" pitchFamily="34" charset="0"/>
                          <a:ea typeface="+mn-ea"/>
                          <a:cs typeface="Segoe UI" panose="020B0502040204020203" pitchFamily="34" charset="0"/>
                        </a:rPr>
                        <a:t>Universitarios</a:t>
                      </a:r>
                    </a:p>
                  </a:txBody>
                  <a:tcPr anchor="ctr">
                    <a:lnL>
                      <a:noFill/>
                    </a:lnL>
                    <a:lnR w="12700" cap="flat" cmpd="sng" algn="ctr">
                      <a:no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kumimoji="0" lang="es-ES" sz="12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rPr>
                        <a:t>25,9%</a:t>
                      </a:r>
                    </a:p>
                  </a:txBody>
                  <a:tcPr marL="9525" marR="9525" marT="9525" marB="0" anchor="ctr">
                    <a:lnL w="12700" cap="flat" cmpd="sng" algn="ctr">
                      <a:no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kumimoji="0" lang="es-ES" sz="12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rPr>
                        <a:t>27,8%</a:t>
                      </a:r>
                    </a:p>
                  </a:txBody>
                  <a:tcPr marL="9525" marR="9525" marT="9525"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kumimoji="0" lang="es-ES" sz="12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rPr>
                        <a:t>30,8%</a:t>
                      </a:r>
                    </a:p>
                  </a:txBody>
                  <a:tcPr marL="9525" marR="9525" marT="9525"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kumimoji="0" lang="es-ES" sz="12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rPr>
                        <a:t>25,0%</a:t>
                      </a:r>
                    </a:p>
                  </a:txBody>
                  <a:tcPr marL="9525" marR="9525" marT="9525" marB="0" anchor="ctr">
                    <a:lnL w="19050" cap="flat" cmpd="sng" algn="ctr">
                      <a:solidFill>
                        <a:schemeClr val="bg1">
                          <a:lumMod val="75000"/>
                        </a:schemeClr>
                      </a:solidFill>
                      <a:prstDash val="solid"/>
                      <a:round/>
                      <a:headEnd type="none" w="med" len="med"/>
                      <a:tailEnd type="none" w="med" len="med"/>
                    </a:lnL>
                    <a:lnR>
                      <a:noFill/>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5942474"/>
                  </a:ext>
                </a:extLst>
              </a:tr>
              <a:tr h="371165">
                <a:tc>
                  <a:txBody>
                    <a:bodyPr/>
                    <a:lstStyle/>
                    <a:p>
                      <a:pPr algn="r"/>
                      <a:r>
                        <a:rPr lang="es-ES" sz="1200" b="1" i="1" kern="1200" dirty="0">
                          <a:solidFill>
                            <a:schemeClr val="tx1"/>
                          </a:solidFill>
                          <a:latin typeface="Segoe UI" panose="020B0502040204020203" pitchFamily="34" charset="0"/>
                          <a:ea typeface="+mn-ea"/>
                          <a:cs typeface="Segoe UI" panose="020B0502040204020203" pitchFamily="34" charset="0"/>
                        </a:rPr>
                        <a:t>Total Secundarios + Universitarios</a:t>
                      </a:r>
                    </a:p>
                  </a:txBody>
                  <a:tcPr anchor="ctr">
                    <a:lnL>
                      <a:noFill/>
                    </a:lnL>
                    <a:lnR w="12700" cap="flat" cmpd="sng" algn="ctr">
                      <a:no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kumimoji="0" lang="es-ES" sz="1200" b="1"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rPr>
                        <a:t>79,1%</a:t>
                      </a:r>
                    </a:p>
                  </a:txBody>
                  <a:tcPr marL="9525" marR="9525" marT="9525" marB="0" anchor="ctr">
                    <a:lnL w="12700" cap="flat" cmpd="sng" algn="ctr">
                      <a:no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kumimoji="0" lang="es-ES" sz="1200" b="1"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rPr>
                        <a:t>82,6%</a:t>
                      </a:r>
                    </a:p>
                  </a:txBody>
                  <a:tcPr marL="9525" marR="9525" marT="9525"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kumimoji="0" lang="es-ES" sz="1200" b="1"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rPr>
                        <a:t>71,3%</a:t>
                      </a:r>
                    </a:p>
                  </a:txBody>
                  <a:tcPr marL="9525" marR="9525" marT="9525"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kumimoji="0" lang="es-ES" sz="1200" b="1"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rPr>
                        <a:t>56,0%</a:t>
                      </a:r>
                    </a:p>
                  </a:txBody>
                  <a:tcPr marL="9525" marR="9525" marT="9525" marB="0" anchor="ctr">
                    <a:lnL w="19050" cap="flat" cmpd="sng" algn="ctr">
                      <a:solidFill>
                        <a:schemeClr val="bg1">
                          <a:lumMod val="75000"/>
                        </a:schemeClr>
                      </a:solidFill>
                      <a:prstDash val="solid"/>
                      <a:round/>
                      <a:headEnd type="none" w="med" len="med"/>
                      <a:tailEnd type="none" w="med" len="med"/>
                    </a:lnL>
                    <a:lnR>
                      <a:noFill/>
                    </a:lnR>
                    <a:lnT w="19050" cap="flat" cmpd="sng" algn="ctr">
                      <a:solidFill>
                        <a:schemeClr val="bg1">
                          <a:lumMod val="65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5202941"/>
                  </a:ext>
                </a:extLst>
              </a:tr>
            </a:tbl>
          </a:graphicData>
        </a:graphic>
      </p:graphicFrame>
      <p:sp>
        <p:nvSpPr>
          <p:cNvPr id="5" name="Marcador de número de diapositiva 1">
            <a:extLst>
              <a:ext uri="{FF2B5EF4-FFF2-40B4-BE49-F238E27FC236}">
                <a16:creationId xmlns:a16="http://schemas.microsoft.com/office/drawing/2014/main" id="{6FEF4369-1AA3-5268-E328-A1178DBFEB3D}"/>
              </a:ext>
            </a:extLst>
          </p:cNvPr>
          <p:cNvSpPr>
            <a:spLocks noGrp="1"/>
          </p:cNvSpPr>
          <p:nvPr>
            <p:ph type="sldNum" sz="quarter" idx="12"/>
          </p:nvPr>
        </p:nvSpPr>
        <p:spPr>
          <a:xfrm>
            <a:off x="11612880" y="0"/>
            <a:ext cx="57912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5DD5C-56C3-43D9-A91F-D75BD50A17B5}" type="slidenum">
              <a:rPr kumimoji="0" lang="es-ES_tradnl" sz="900" b="0" i="0" u="none" strike="noStrike" kern="1200" cap="none" spc="0" normalizeH="0" baseline="0" noProof="0" smtClean="0">
                <a:ln>
                  <a:noFill/>
                </a:ln>
                <a:solidFill>
                  <a:prstClr val="black"/>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s-ES_tradnl" sz="9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6" name="CuadroTexto 5">
            <a:extLst>
              <a:ext uri="{FF2B5EF4-FFF2-40B4-BE49-F238E27FC236}">
                <a16:creationId xmlns:a16="http://schemas.microsoft.com/office/drawing/2014/main" id="{D751BAAF-4801-F21F-368E-A14A0AE54693}"/>
              </a:ext>
            </a:extLst>
          </p:cNvPr>
          <p:cNvSpPr txBox="1"/>
          <p:nvPr/>
        </p:nvSpPr>
        <p:spPr>
          <a:xfrm>
            <a:off x="7627116" y="6508884"/>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60 o más años (1.449)</a:t>
            </a:r>
          </a:p>
        </p:txBody>
      </p:sp>
    </p:spTree>
    <p:extLst>
      <p:ext uri="{BB962C8B-B14F-4D97-AF65-F5344CB8AC3E}">
        <p14:creationId xmlns:p14="http://schemas.microsoft.com/office/powerpoint/2010/main" val="402413544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ángulo 30">
            <a:extLst>
              <a:ext uri="{FF2B5EF4-FFF2-40B4-BE49-F238E27FC236}">
                <a16:creationId xmlns:a16="http://schemas.microsoft.com/office/drawing/2014/main" id="{75E410D4-AA77-96FE-602B-4763D8ACFBA0}"/>
              </a:ext>
            </a:extLst>
          </p:cNvPr>
          <p:cNvSpPr/>
          <p:nvPr/>
        </p:nvSpPr>
        <p:spPr>
          <a:xfrm>
            <a:off x="-1017" y="10367"/>
            <a:ext cx="12193018"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sp>
        <p:nvSpPr>
          <p:cNvPr id="48" name="Rectangle 3">
            <a:extLst>
              <a:ext uri="{FF2B5EF4-FFF2-40B4-BE49-F238E27FC236}">
                <a16:creationId xmlns:a16="http://schemas.microsoft.com/office/drawing/2014/main" id="{3587BE7C-32EC-4E9F-A047-90F88781DC98}"/>
              </a:ext>
            </a:extLst>
          </p:cNvPr>
          <p:cNvSpPr>
            <a:spLocks noChangeArrowheads="1"/>
          </p:cNvSpPr>
          <p:nvPr/>
        </p:nvSpPr>
        <p:spPr bwMode="auto">
          <a:xfrm>
            <a:off x="27923" y="1087666"/>
            <a:ext cx="3389637" cy="246221"/>
          </a:xfrm>
          <a:prstGeom prst="rect">
            <a:avLst/>
          </a:prstGeom>
        </p:spPr>
        <p:txBody>
          <a:bodyPr vert="horz" lIns="91440" tIns="45720" rIns="91440" bIns="45720" rtlCol="0" anchor="ctr">
            <a:normAutofit fontScale="90000" lnSpcReduction="20000"/>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s-ES" sz="1400" b="0" i="0" u="none" strike="noStrike" kern="1200" cap="small" spc="0" normalizeH="0" baseline="0" noProof="0" dirty="0">
                <a:ln>
                  <a:noFill/>
                </a:ln>
                <a:solidFill>
                  <a:prstClr val="black">
                    <a:lumMod val="50000"/>
                    <a:lumOff val="50000"/>
                  </a:prstClr>
                </a:solidFill>
                <a:effectLst/>
                <a:uLnTx/>
                <a:uFillTx/>
                <a:latin typeface="Segoe UI" panose="020B0502040204020203" pitchFamily="34" charset="0"/>
                <a:ea typeface="Verdana" panose="020B0604030504040204" pitchFamily="34" charset="0"/>
                <a:cs typeface="Segoe UI" panose="020B0502040204020203" pitchFamily="34" charset="0"/>
              </a:rPr>
              <a:t>La lectura en los mayores (60+)</a:t>
            </a:r>
          </a:p>
        </p:txBody>
      </p:sp>
      <p:sp>
        <p:nvSpPr>
          <p:cNvPr id="7" name="Rectangle 3">
            <a:extLst>
              <a:ext uri="{FF2B5EF4-FFF2-40B4-BE49-F238E27FC236}">
                <a16:creationId xmlns:a16="http://schemas.microsoft.com/office/drawing/2014/main" id="{60335A4C-8646-4F5D-976D-BE1E2012A68E}"/>
              </a:ext>
            </a:extLst>
          </p:cNvPr>
          <p:cNvSpPr>
            <a:spLocks noChangeArrowheads="1"/>
          </p:cNvSpPr>
          <p:nvPr/>
        </p:nvSpPr>
        <p:spPr bwMode="auto">
          <a:xfrm>
            <a:off x="27922" y="1248300"/>
            <a:ext cx="9835009" cy="418364"/>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s-ES" sz="20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rPr>
              <a:t>Hábitos de lectura y compra de libros entre los mayores </a:t>
            </a:r>
            <a:r>
              <a:rPr kumimoji="0" lang="es-ES" sz="16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rPr>
              <a:t>(60 o más años)</a:t>
            </a:r>
            <a:endParaRPr kumimoji="0" lang="es-ES" sz="20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8" name="Rectángulo 7">
            <a:extLst>
              <a:ext uri="{FF2B5EF4-FFF2-40B4-BE49-F238E27FC236}">
                <a16:creationId xmlns:a16="http://schemas.microsoft.com/office/drawing/2014/main" id="{390EB665-EC87-467F-8CEF-213CBFFE6E35}"/>
              </a:ext>
            </a:extLst>
          </p:cNvPr>
          <p:cNvSpPr/>
          <p:nvPr/>
        </p:nvSpPr>
        <p:spPr>
          <a:xfrm>
            <a:off x="699404" y="1739368"/>
            <a:ext cx="3478121"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Lee </a:t>
            </a:r>
            <a:r>
              <a:rPr kumimoji="0" lang="es-ES" sz="1400" b="1" i="0" u="sng"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libros en tiempo libre / por ocio</a:t>
            </a:r>
          </a:p>
        </p:txBody>
      </p:sp>
      <p:sp>
        <p:nvSpPr>
          <p:cNvPr id="23" name="Rectángulo 22">
            <a:extLst>
              <a:ext uri="{FF2B5EF4-FFF2-40B4-BE49-F238E27FC236}">
                <a16:creationId xmlns:a16="http://schemas.microsoft.com/office/drawing/2014/main" id="{2298D291-4DBE-4CF9-BD71-529C7B485E67}"/>
              </a:ext>
            </a:extLst>
          </p:cNvPr>
          <p:cNvSpPr/>
          <p:nvPr/>
        </p:nvSpPr>
        <p:spPr>
          <a:xfrm>
            <a:off x="699405" y="3445009"/>
            <a:ext cx="1204808"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Lee </a:t>
            </a:r>
            <a:r>
              <a:rPr kumimoji="0" lang="es-ES" sz="1400" b="1" i="0" u="sng"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Prensa</a:t>
            </a:r>
          </a:p>
        </p:txBody>
      </p:sp>
      <p:sp>
        <p:nvSpPr>
          <p:cNvPr id="24" name="Rectángulo 23">
            <a:extLst>
              <a:ext uri="{FF2B5EF4-FFF2-40B4-BE49-F238E27FC236}">
                <a16:creationId xmlns:a16="http://schemas.microsoft.com/office/drawing/2014/main" id="{5C08FC9C-4F1A-4121-9A63-7656C7FC5344}"/>
              </a:ext>
            </a:extLst>
          </p:cNvPr>
          <p:cNvSpPr/>
          <p:nvPr/>
        </p:nvSpPr>
        <p:spPr>
          <a:xfrm>
            <a:off x="699405" y="5137674"/>
            <a:ext cx="1365062"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Lee </a:t>
            </a:r>
            <a:r>
              <a:rPr kumimoji="0" lang="es-ES" sz="1400" b="1" i="0" u="sng"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Revistas</a:t>
            </a:r>
          </a:p>
        </p:txBody>
      </p:sp>
      <p:graphicFrame>
        <p:nvGraphicFramePr>
          <p:cNvPr id="25" name="2 Gráfico">
            <a:extLst>
              <a:ext uri="{FF2B5EF4-FFF2-40B4-BE49-F238E27FC236}">
                <a16:creationId xmlns:a16="http://schemas.microsoft.com/office/drawing/2014/main" id="{012129DD-1BA1-447B-8224-CD32FA91FC8A}"/>
              </a:ext>
            </a:extLst>
          </p:cNvPr>
          <p:cNvGraphicFramePr/>
          <p:nvPr>
            <p:extLst>
              <p:ext uri="{D42A27DB-BD31-4B8C-83A1-F6EECF244321}">
                <p14:modId xmlns:p14="http://schemas.microsoft.com/office/powerpoint/2010/main" val="454152304"/>
              </p:ext>
            </p:extLst>
          </p:nvPr>
        </p:nvGraphicFramePr>
        <p:xfrm>
          <a:off x="572717" y="2052528"/>
          <a:ext cx="3478121" cy="11274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6" name="2 Gráfico">
            <a:extLst>
              <a:ext uri="{FF2B5EF4-FFF2-40B4-BE49-F238E27FC236}">
                <a16:creationId xmlns:a16="http://schemas.microsoft.com/office/drawing/2014/main" id="{86A6892F-2F3B-4E8C-BB53-C48C349FE958}"/>
              </a:ext>
            </a:extLst>
          </p:cNvPr>
          <p:cNvGraphicFramePr/>
          <p:nvPr>
            <p:extLst>
              <p:ext uri="{D42A27DB-BD31-4B8C-83A1-F6EECF244321}">
                <p14:modId xmlns:p14="http://schemas.microsoft.com/office/powerpoint/2010/main" val="753204304"/>
              </p:ext>
            </p:extLst>
          </p:nvPr>
        </p:nvGraphicFramePr>
        <p:xfrm>
          <a:off x="572717" y="3818402"/>
          <a:ext cx="3478121" cy="11274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2 Gráfico">
            <a:extLst>
              <a:ext uri="{FF2B5EF4-FFF2-40B4-BE49-F238E27FC236}">
                <a16:creationId xmlns:a16="http://schemas.microsoft.com/office/drawing/2014/main" id="{8BA7D20A-E373-47C9-927A-25775EA2E89F}"/>
              </a:ext>
            </a:extLst>
          </p:cNvPr>
          <p:cNvGraphicFramePr/>
          <p:nvPr>
            <p:extLst>
              <p:ext uri="{D42A27DB-BD31-4B8C-83A1-F6EECF244321}">
                <p14:modId xmlns:p14="http://schemas.microsoft.com/office/powerpoint/2010/main" val="1748332754"/>
              </p:ext>
            </p:extLst>
          </p:nvPr>
        </p:nvGraphicFramePr>
        <p:xfrm>
          <a:off x="572717" y="5427645"/>
          <a:ext cx="3478121" cy="1127480"/>
        </p:xfrm>
        <a:graphic>
          <a:graphicData uri="http://schemas.openxmlformats.org/drawingml/2006/chart">
            <c:chart xmlns:c="http://schemas.openxmlformats.org/drawingml/2006/chart" xmlns:r="http://schemas.openxmlformats.org/officeDocument/2006/relationships" r:id="rId4"/>
          </a:graphicData>
        </a:graphic>
      </p:graphicFrame>
      <p:sp>
        <p:nvSpPr>
          <p:cNvPr id="30" name="Rectángulo 29">
            <a:extLst>
              <a:ext uri="{FF2B5EF4-FFF2-40B4-BE49-F238E27FC236}">
                <a16:creationId xmlns:a16="http://schemas.microsoft.com/office/drawing/2014/main" id="{09B16974-7408-4F32-A2A0-75222A9D9A5B}"/>
              </a:ext>
            </a:extLst>
          </p:cNvPr>
          <p:cNvSpPr/>
          <p:nvPr/>
        </p:nvSpPr>
        <p:spPr>
          <a:xfrm>
            <a:off x="4573819" y="1739368"/>
            <a:ext cx="3478121"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Lee en </a:t>
            </a:r>
            <a:r>
              <a:rPr kumimoji="0" lang="es-ES" sz="1400" b="1" i="0" u="sng"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soporte digital</a:t>
            </a:r>
            <a:r>
              <a:rPr kumimoji="0" lang="es-ES" sz="1400" b="0"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 (Total)</a:t>
            </a:r>
          </a:p>
        </p:txBody>
      </p:sp>
      <p:sp>
        <p:nvSpPr>
          <p:cNvPr id="42" name="Rectángulo 41">
            <a:extLst>
              <a:ext uri="{FF2B5EF4-FFF2-40B4-BE49-F238E27FC236}">
                <a16:creationId xmlns:a16="http://schemas.microsoft.com/office/drawing/2014/main" id="{FCAB29D8-C147-4D9E-B016-58D5461D23E5}"/>
              </a:ext>
            </a:extLst>
          </p:cNvPr>
          <p:cNvSpPr/>
          <p:nvPr/>
        </p:nvSpPr>
        <p:spPr>
          <a:xfrm>
            <a:off x="4573820" y="3445009"/>
            <a:ext cx="2835648"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Lee </a:t>
            </a:r>
            <a:r>
              <a:rPr kumimoji="0" lang="es-ES" sz="1400" b="1" i="0" u="sng"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Libros en soporte digital</a:t>
            </a:r>
          </a:p>
        </p:txBody>
      </p:sp>
      <p:graphicFrame>
        <p:nvGraphicFramePr>
          <p:cNvPr id="44" name="2 Gráfico">
            <a:extLst>
              <a:ext uri="{FF2B5EF4-FFF2-40B4-BE49-F238E27FC236}">
                <a16:creationId xmlns:a16="http://schemas.microsoft.com/office/drawing/2014/main" id="{582C56AB-AC3C-4E12-83FB-06819A8B3539}"/>
              </a:ext>
            </a:extLst>
          </p:cNvPr>
          <p:cNvGraphicFramePr/>
          <p:nvPr>
            <p:extLst>
              <p:ext uri="{D42A27DB-BD31-4B8C-83A1-F6EECF244321}">
                <p14:modId xmlns:p14="http://schemas.microsoft.com/office/powerpoint/2010/main" val="1867581743"/>
              </p:ext>
            </p:extLst>
          </p:nvPr>
        </p:nvGraphicFramePr>
        <p:xfrm>
          <a:off x="4447132" y="2052528"/>
          <a:ext cx="3478121" cy="112748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2 Gráfico">
            <a:extLst>
              <a:ext uri="{FF2B5EF4-FFF2-40B4-BE49-F238E27FC236}">
                <a16:creationId xmlns:a16="http://schemas.microsoft.com/office/drawing/2014/main" id="{D6810972-83BD-412D-935A-9248CEF49D23}"/>
              </a:ext>
            </a:extLst>
          </p:cNvPr>
          <p:cNvGraphicFramePr/>
          <p:nvPr>
            <p:extLst>
              <p:ext uri="{D42A27DB-BD31-4B8C-83A1-F6EECF244321}">
                <p14:modId xmlns:p14="http://schemas.microsoft.com/office/powerpoint/2010/main" val="4044459715"/>
              </p:ext>
            </p:extLst>
          </p:nvPr>
        </p:nvGraphicFramePr>
        <p:xfrm>
          <a:off x="4447132" y="3818402"/>
          <a:ext cx="3478121" cy="1127480"/>
        </p:xfrm>
        <a:graphic>
          <a:graphicData uri="http://schemas.openxmlformats.org/drawingml/2006/chart">
            <c:chart xmlns:c="http://schemas.openxmlformats.org/drawingml/2006/chart" xmlns:r="http://schemas.openxmlformats.org/officeDocument/2006/relationships" r:id="rId6"/>
          </a:graphicData>
        </a:graphic>
      </p:graphicFrame>
      <p:sp>
        <p:nvSpPr>
          <p:cNvPr id="68" name="Rectángulo 67">
            <a:extLst>
              <a:ext uri="{FF2B5EF4-FFF2-40B4-BE49-F238E27FC236}">
                <a16:creationId xmlns:a16="http://schemas.microsoft.com/office/drawing/2014/main" id="{4EB6AD04-5978-40A6-9384-8A96B3EC6921}"/>
              </a:ext>
            </a:extLst>
          </p:cNvPr>
          <p:cNvSpPr/>
          <p:nvPr/>
        </p:nvSpPr>
        <p:spPr>
          <a:xfrm>
            <a:off x="8486983" y="1739368"/>
            <a:ext cx="3478121"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sng"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Compra de libros</a:t>
            </a:r>
            <a:r>
              <a:rPr kumimoji="0" lang="es-ES" sz="1400" b="1"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 </a:t>
            </a:r>
            <a:r>
              <a:rPr kumimoji="0" lang="es-ES" sz="1400" b="0"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no de texto</a:t>
            </a:r>
          </a:p>
        </p:txBody>
      </p:sp>
      <p:sp>
        <p:nvSpPr>
          <p:cNvPr id="80" name="Rectángulo 79">
            <a:extLst>
              <a:ext uri="{FF2B5EF4-FFF2-40B4-BE49-F238E27FC236}">
                <a16:creationId xmlns:a16="http://schemas.microsoft.com/office/drawing/2014/main" id="{5EA5A896-AFCA-4C60-8EE1-49A2F76FABD3}"/>
              </a:ext>
            </a:extLst>
          </p:cNvPr>
          <p:cNvSpPr/>
          <p:nvPr/>
        </p:nvSpPr>
        <p:spPr>
          <a:xfrm>
            <a:off x="8486983" y="3445009"/>
            <a:ext cx="2223871"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Asistencia a </a:t>
            </a:r>
            <a:r>
              <a:rPr kumimoji="0" lang="es-ES" sz="1400" b="1" i="0" u="sng"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Bibliotecas</a:t>
            </a:r>
          </a:p>
        </p:txBody>
      </p:sp>
      <p:graphicFrame>
        <p:nvGraphicFramePr>
          <p:cNvPr id="82" name="2 Gráfico">
            <a:extLst>
              <a:ext uri="{FF2B5EF4-FFF2-40B4-BE49-F238E27FC236}">
                <a16:creationId xmlns:a16="http://schemas.microsoft.com/office/drawing/2014/main" id="{0D4B2AEB-B980-4997-913B-ED1F9F3D3F63}"/>
              </a:ext>
            </a:extLst>
          </p:cNvPr>
          <p:cNvGraphicFramePr/>
          <p:nvPr>
            <p:extLst>
              <p:ext uri="{D42A27DB-BD31-4B8C-83A1-F6EECF244321}">
                <p14:modId xmlns:p14="http://schemas.microsoft.com/office/powerpoint/2010/main" val="2374882521"/>
              </p:ext>
            </p:extLst>
          </p:nvPr>
        </p:nvGraphicFramePr>
        <p:xfrm>
          <a:off x="8360296" y="2052528"/>
          <a:ext cx="3478121" cy="112748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3" name="2 Gráfico">
            <a:extLst>
              <a:ext uri="{FF2B5EF4-FFF2-40B4-BE49-F238E27FC236}">
                <a16:creationId xmlns:a16="http://schemas.microsoft.com/office/drawing/2014/main" id="{5F7C8C36-3F91-482A-B98C-83F83D53FBE3}"/>
              </a:ext>
            </a:extLst>
          </p:cNvPr>
          <p:cNvGraphicFramePr/>
          <p:nvPr>
            <p:extLst>
              <p:ext uri="{D42A27DB-BD31-4B8C-83A1-F6EECF244321}">
                <p14:modId xmlns:p14="http://schemas.microsoft.com/office/powerpoint/2010/main" val="667100036"/>
              </p:ext>
            </p:extLst>
          </p:nvPr>
        </p:nvGraphicFramePr>
        <p:xfrm>
          <a:off x="8360296" y="3818402"/>
          <a:ext cx="3478121" cy="1127480"/>
        </p:xfrm>
        <a:graphic>
          <a:graphicData uri="http://schemas.openxmlformats.org/drawingml/2006/chart">
            <c:chart xmlns:c="http://schemas.openxmlformats.org/drawingml/2006/chart" xmlns:r="http://schemas.openxmlformats.org/officeDocument/2006/relationships" r:id="rId8"/>
          </a:graphicData>
        </a:graphic>
      </p:graphicFrame>
      <p:cxnSp>
        <p:nvCxnSpPr>
          <p:cNvPr id="6" name="Conector recto 5">
            <a:extLst>
              <a:ext uri="{FF2B5EF4-FFF2-40B4-BE49-F238E27FC236}">
                <a16:creationId xmlns:a16="http://schemas.microsoft.com/office/drawing/2014/main" id="{0E0D21F7-F579-4526-BE0E-D06FFB5F1ED5}"/>
              </a:ext>
            </a:extLst>
          </p:cNvPr>
          <p:cNvCxnSpPr/>
          <p:nvPr/>
        </p:nvCxnSpPr>
        <p:spPr>
          <a:xfrm>
            <a:off x="4116827" y="1824211"/>
            <a:ext cx="0" cy="4655179"/>
          </a:xfrm>
          <a:prstGeom prst="line">
            <a:avLst/>
          </a:prstGeom>
          <a:ln w="28575">
            <a:solidFill>
              <a:schemeClr val="tx1">
                <a:lumMod val="95000"/>
                <a:lumOff val="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87" name="Conector recto 86">
            <a:extLst>
              <a:ext uri="{FF2B5EF4-FFF2-40B4-BE49-F238E27FC236}">
                <a16:creationId xmlns:a16="http://schemas.microsoft.com/office/drawing/2014/main" id="{892721BC-CF0C-4CD4-830B-3881826B6A5D}"/>
              </a:ext>
            </a:extLst>
          </p:cNvPr>
          <p:cNvCxnSpPr/>
          <p:nvPr/>
        </p:nvCxnSpPr>
        <p:spPr>
          <a:xfrm>
            <a:off x="8039827" y="1824211"/>
            <a:ext cx="0" cy="4655179"/>
          </a:xfrm>
          <a:prstGeom prst="line">
            <a:avLst/>
          </a:prstGeom>
          <a:ln w="28575">
            <a:solidFill>
              <a:schemeClr val="tx1">
                <a:lumMod val="95000"/>
                <a:lumOff val="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95" name="Conector recto de flecha 94">
            <a:extLst>
              <a:ext uri="{FF2B5EF4-FFF2-40B4-BE49-F238E27FC236}">
                <a16:creationId xmlns:a16="http://schemas.microsoft.com/office/drawing/2014/main" id="{118BF7EB-7AAA-49DE-BA6D-C3790A9BFC35}"/>
              </a:ext>
            </a:extLst>
          </p:cNvPr>
          <p:cNvCxnSpPr>
            <a:cxnSpLocks/>
          </p:cNvCxnSpPr>
          <p:nvPr/>
        </p:nvCxnSpPr>
        <p:spPr>
          <a:xfrm>
            <a:off x="4945427" y="4024676"/>
            <a:ext cx="2508311" cy="23859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Conector recto de flecha 62">
            <a:extLst>
              <a:ext uri="{FF2B5EF4-FFF2-40B4-BE49-F238E27FC236}">
                <a16:creationId xmlns:a16="http://schemas.microsoft.com/office/drawing/2014/main" id="{A6CD9065-7DC5-489B-B2BD-8FE7112AE544}"/>
              </a:ext>
            </a:extLst>
          </p:cNvPr>
          <p:cNvCxnSpPr>
            <a:cxnSpLocks/>
          </p:cNvCxnSpPr>
          <p:nvPr/>
        </p:nvCxnSpPr>
        <p:spPr>
          <a:xfrm>
            <a:off x="4790545" y="2352364"/>
            <a:ext cx="2658895" cy="26390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ector recto de flecha 63">
            <a:extLst>
              <a:ext uri="{FF2B5EF4-FFF2-40B4-BE49-F238E27FC236}">
                <a16:creationId xmlns:a16="http://schemas.microsoft.com/office/drawing/2014/main" id="{8F237A13-BA65-4FCD-A711-BBCC60276EB3}"/>
              </a:ext>
            </a:extLst>
          </p:cNvPr>
          <p:cNvCxnSpPr>
            <a:cxnSpLocks/>
          </p:cNvCxnSpPr>
          <p:nvPr/>
        </p:nvCxnSpPr>
        <p:spPr>
          <a:xfrm flipV="1">
            <a:off x="986893" y="5712858"/>
            <a:ext cx="1040690" cy="6454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6">
            <a:extLst>
              <a:ext uri="{FF2B5EF4-FFF2-40B4-BE49-F238E27FC236}">
                <a16:creationId xmlns:a16="http://schemas.microsoft.com/office/drawing/2014/main" id="{06A635D0-90B2-4F19-904C-CDB9CD829A8E}"/>
              </a:ext>
            </a:extLst>
          </p:cNvPr>
          <p:cNvSpPr>
            <a:spLocks noChangeArrowheads="1"/>
          </p:cNvSpPr>
          <p:nvPr/>
        </p:nvSpPr>
        <p:spPr bwMode="auto">
          <a:xfrm>
            <a:off x="79927" y="67051"/>
            <a:ext cx="11532952" cy="86164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10000"/>
              </a:lnSpc>
              <a:spcBef>
                <a:spcPct val="20000"/>
              </a:spcBef>
              <a:spcAft>
                <a:spcPts val="0"/>
              </a:spcAft>
              <a:buClrTx/>
              <a:buSzTx/>
              <a:buFontTx/>
              <a:buNone/>
              <a:tabLst/>
              <a:defRPr/>
            </a:pPr>
            <a:r>
              <a:rPr kumimoji="0" lang="es-ES" sz="1600"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cs typeface="Segoe UI" panose="020B0502040204020203" pitchFamily="34" charset="0"/>
              </a:rPr>
              <a:t>Analizando el segmento de los </a:t>
            </a:r>
            <a:r>
              <a:rPr kumimoji="0" lang="es-ES" sz="1600" b="1"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cs typeface="Segoe UI" panose="020B0502040204020203" pitchFamily="34" charset="0"/>
              </a:rPr>
              <a:t>mayores de 60 años </a:t>
            </a:r>
          </a:p>
          <a:p>
            <a:pPr marL="742950" marR="0" lvl="1" indent="-285750" algn="just" defTabSz="914400" rtl="0" eaLnBrk="1" fontAlgn="auto" latinLnBrk="0" hangingPunct="1">
              <a:lnSpc>
                <a:spcPct val="110000"/>
              </a:lnSpc>
              <a:spcBef>
                <a:spcPct val="2000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cs typeface="Segoe UI" panose="020B0502040204020203" pitchFamily="34" charset="0"/>
              </a:rPr>
              <a:t>Se observa un descenso gradual en el porcentaje de lectores de libros en tiempo libre, prensa, lectura en soporte digital, lectura de libros en soporte digital, y compra de libros no de texto según aumenta la edad.</a:t>
            </a:r>
          </a:p>
        </p:txBody>
      </p:sp>
      <p:cxnSp>
        <p:nvCxnSpPr>
          <p:cNvPr id="5" name="Conector recto de flecha 4">
            <a:extLst>
              <a:ext uri="{FF2B5EF4-FFF2-40B4-BE49-F238E27FC236}">
                <a16:creationId xmlns:a16="http://schemas.microsoft.com/office/drawing/2014/main" id="{2531E0B6-8629-4229-77EF-EFE84E8D76FA}"/>
              </a:ext>
            </a:extLst>
          </p:cNvPr>
          <p:cNvCxnSpPr>
            <a:cxnSpLocks/>
          </p:cNvCxnSpPr>
          <p:nvPr/>
        </p:nvCxnSpPr>
        <p:spPr>
          <a:xfrm>
            <a:off x="1837115" y="4190475"/>
            <a:ext cx="1713397" cy="16947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a:extLst>
              <a:ext uri="{FF2B5EF4-FFF2-40B4-BE49-F238E27FC236}">
                <a16:creationId xmlns:a16="http://schemas.microsoft.com/office/drawing/2014/main" id="{2D112ADE-E189-4131-B33E-DD2C91F4793B}"/>
              </a:ext>
            </a:extLst>
          </p:cNvPr>
          <p:cNvCxnSpPr>
            <a:cxnSpLocks/>
          </p:cNvCxnSpPr>
          <p:nvPr/>
        </p:nvCxnSpPr>
        <p:spPr>
          <a:xfrm flipV="1">
            <a:off x="8765451" y="4114491"/>
            <a:ext cx="833467" cy="11929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20D21B4A-8FE8-65CA-3621-6B11D47A047B}"/>
              </a:ext>
            </a:extLst>
          </p:cNvPr>
          <p:cNvCxnSpPr>
            <a:cxnSpLocks/>
          </p:cNvCxnSpPr>
          <p:nvPr/>
        </p:nvCxnSpPr>
        <p:spPr>
          <a:xfrm>
            <a:off x="9638094" y="2586073"/>
            <a:ext cx="1734345" cy="10218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ector recto de flecha 40">
            <a:extLst>
              <a:ext uri="{FF2B5EF4-FFF2-40B4-BE49-F238E27FC236}">
                <a16:creationId xmlns:a16="http://schemas.microsoft.com/office/drawing/2014/main" id="{E91CF59F-750E-824B-D626-ABE7A0E01E2F}"/>
              </a:ext>
            </a:extLst>
          </p:cNvPr>
          <p:cNvCxnSpPr>
            <a:cxnSpLocks/>
          </p:cNvCxnSpPr>
          <p:nvPr/>
        </p:nvCxnSpPr>
        <p:spPr>
          <a:xfrm>
            <a:off x="977046" y="2502230"/>
            <a:ext cx="2610092" cy="18330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 name="Conector recto de flecha 1">
            <a:extLst>
              <a:ext uri="{FF2B5EF4-FFF2-40B4-BE49-F238E27FC236}">
                <a16:creationId xmlns:a16="http://schemas.microsoft.com/office/drawing/2014/main" id="{B7837BFB-69C0-AE3B-5BA5-8D3A5CAE0D2E}"/>
              </a:ext>
            </a:extLst>
          </p:cNvPr>
          <p:cNvCxnSpPr>
            <a:cxnSpLocks/>
          </p:cNvCxnSpPr>
          <p:nvPr/>
        </p:nvCxnSpPr>
        <p:spPr>
          <a:xfrm>
            <a:off x="2039267" y="5717213"/>
            <a:ext cx="798393" cy="8252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3" name="Marcador de número de diapositiva 1">
            <a:extLst>
              <a:ext uri="{FF2B5EF4-FFF2-40B4-BE49-F238E27FC236}">
                <a16:creationId xmlns:a16="http://schemas.microsoft.com/office/drawing/2014/main" id="{6BAD1D5B-8051-C0F6-8979-4E3E3A9A3CAF}"/>
              </a:ext>
            </a:extLst>
          </p:cNvPr>
          <p:cNvSpPr>
            <a:spLocks noGrp="1"/>
          </p:cNvSpPr>
          <p:nvPr>
            <p:ph type="sldNum" sz="quarter" idx="12"/>
          </p:nvPr>
        </p:nvSpPr>
        <p:spPr>
          <a:xfrm>
            <a:off x="11612880" y="0"/>
            <a:ext cx="57912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5DD5C-56C3-43D9-A91F-D75BD50A17B5}" type="slidenum">
              <a:rPr kumimoji="0" lang="es-ES_tradnl" sz="900" b="0" i="0" u="none" strike="noStrike" kern="1200" cap="none" spc="0" normalizeH="0" baseline="0" noProof="0" smtClean="0">
                <a:ln>
                  <a:noFill/>
                </a:ln>
                <a:solidFill>
                  <a:prstClr val="black"/>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s-ES_tradnl" sz="9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34" name="CuadroTexto 33">
            <a:extLst>
              <a:ext uri="{FF2B5EF4-FFF2-40B4-BE49-F238E27FC236}">
                <a16:creationId xmlns:a16="http://schemas.microsoft.com/office/drawing/2014/main" id="{9CBFE21B-3390-4F2C-C60B-3B93A8CD5B0E}"/>
              </a:ext>
            </a:extLst>
          </p:cNvPr>
          <p:cNvSpPr txBox="1"/>
          <p:nvPr/>
        </p:nvSpPr>
        <p:spPr>
          <a:xfrm>
            <a:off x="7627116" y="6508884"/>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60 o más años (1.449)</a:t>
            </a:r>
          </a:p>
        </p:txBody>
      </p:sp>
      <p:cxnSp>
        <p:nvCxnSpPr>
          <p:cNvPr id="43" name="Conector recto de flecha 42">
            <a:extLst>
              <a:ext uri="{FF2B5EF4-FFF2-40B4-BE49-F238E27FC236}">
                <a16:creationId xmlns:a16="http://schemas.microsoft.com/office/drawing/2014/main" id="{16A56843-EE16-5E40-9E00-3E0EC4656CB0}"/>
              </a:ext>
            </a:extLst>
          </p:cNvPr>
          <p:cNvCxnSpPr>
            <a:cxnSpLocks/>
          </p:cNvCxnSpPr>
          <p:nvPr/>
        </p:nvCxnSpPr>
        <p:spPr>
          <a:xfrm flipV="1">
            <a:off x="10396289" y="4084323"/>
            <a:ext cx="833467" cy="11929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ector recto de flecha 46">
            <a:extLst>
              <a:ext uri="{FF2B5EF4-FFF2-40B4-BE49-F238E27FC236}">
                <a16:creationId xmlns:a16="http://schemas.microsoft.com/office/drawing/2014/main" id="{D07880FD-435D-E78C-03EF-8B7519717C41}"/>
              </a:ext>
            </a:extLst>
          </p:cNvPr>
          <p:cNvCxnSpPr>
            <a:cxnSpLocks/>
          </p:cNvCxnSpPr>
          <p:nvPr/>
        </p:nvCxnSpPr>
        <p:spPr>
          <a:xfrm flipV="1">
            <a:off x="2870747" y="5758477"/>
            <a:ext cx="819980" cy="6454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265899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ángulo 28">
            <a:extLst>
              <a:ext uri="{FF2B5EF4-FFF2-40B4-BE49-F238E27FC236}">
                <a16:creationId xmlns:a16="http://schemas.microsoft.com/office/drawing/2014/main" id="{45A5E844-877F-3800-3A48-D5F8F0FAA62D}"/>
              </a:ext>
            </a:extLst>
          </p:cNvPr>
          <p:cNvSpPr/>
          <p:nvPr/>
        </p:nvSpPr>
        <p:spPr>
          <a:xfrm>
            <a:off x="-1017" y="10367"/>
            <a:ext cx="12193018"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latin typeface="Segoe UI" panose="020B0502040204020203" pitchFamily="34" charset="0"/>
              <a:cs typeface="Segoe UI" panose="020B0502040204020203" pitchFamily="34" charset="0"/>
            </a:endParaRPr>
          </a:p>
        </p:txBody>
      </p:sp>
      <p:sp>
        <p:nvSpPr>
          <p:cNvPr id="48" name="Rectangle 3">
            <a:extLst>
              <a:ext uri="{FF2B5EF4-FFF2-40B4-BE49-F238E27FC236}">
                <a16:creationId xmlns:a16="http://schemas.microsoft.com/office/drawing/2014/main" id="{3587BE7C-32EC-4E9F-A047-90F88781DC98}"/>
              </a:ext>
            </a:extLst>
          </p:cNvPr>
          <p:cNvSpPr>
            <a:spLocks noChangeArrowheads="1"/>
          </p:cNvSpPr>
          <p:nvPr/>
        </p:nvSpPr>
        <p:spPr bwMode="auto">
          <a:xfrm>
            <a:off x="44040" y="1145054"/>
            <a:ext cx="3389637" cy="246221"/>
          </a:xfrm>
          <a:prstGeom prst="rect">
            <a:avLst/>
          </a:prstGeom>
        </p:spPr>
        <p:txBody>
          <a:bodyPr vert="horz" lIns="91440" tIns="45720" rIns="91440" bIns="45720" rtlCol="0" anchor="ctr">
            <a:normAutofit fontScale="90000" lnSpcReduction="20000"/>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s-ES" sz="1400" b="0" i="0" u="none" strike="noStrike" kern="1200" cap="small" spc="0" normalizeH="0" baseline="0" noProof="0" dirty="0">
                <a:ln>
                  <a:noFill/>
                </a:ln>
                <a:solidFill>
                  <a:prstClr val="black">
                    <a:lumMod val="50000"/>
                    <a:lumOff val="50000"/>
                  </a:prstClr>
                </a:solidFill>
                <a:effectLst/>
                <a:uLnTx/>
                <a:uFillTx/>
                <a:latin typeface="Segoe UI" panose="020B0502040204020203" pitchFamily="34" charset="0"/>
                <a:ea typeface="Verdana" panose="020B0604030504040204" pitchFamily="34" charset="0"/>
                <a:cs typeface="Segoe UI" panose="020B0502040204020203" pitchFamily="34" charset="0"/>
              </a:rPr>
              <a:t>La lectura en los mayores (60+)</a:t>
            </a:r>
          </a:p>
        </p:txBody>
      </p:sp>
      <p:sp>
        <p:nvSpPr>
          <p:cNvPr id="8" name="Rectángulo 7">
            <a:extLst>
              <a:ext uri="{FF2B5EF4-FFF2-40B4-BE49-F238E27FC236}">
                <a16:creationId xmlns:a16="http://schemas.microsoft.com/office/drawing/2014/main" id="{390EB665-EC87-467F-8CEF-213CBFFE6E35}"/>
              </a:ext>
            </a:extLst>
          </p:cNvPr>
          <p:cNvSpPr/>
          <p:nvPr/>
        </p:nvSpPr>
        <p:spPr>
          <a:xfrm>
            <a:off x="699404" y="1739368"/>
            <a:ext cx="3478121"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Lee </a:t>
            </a:r>
            <a:r>
              <a:rPr kumimoji="0" lang="es-ES" sz="1400" b="1" i="0" u="sng"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libros en tiempo libre / por ocio</a:t>
            </a:r>
          </a:p>
        </p:txBody>
      </p:sp>
      <p:sp>
        <p:nvSpPr>
          <p:cNvPr id="23" name="Rectángulo 22">
            <a:extLst>
              <a:ext uri="{FF2B5EF4-FFF2-40B4-BE49-F238E27FC236}">
                <a16:creationId xmlns:a16="http://schemas.microsoft.com/office/drawing/2014/main" id="{2298D291-4DBE-4CF9-BD71-529C7B485E67}"/>
              </a:ext>
            </a:extLst>
          </p:cNvPr>
          <p:cNvSpPr/>
          <p:nvPr/>
        </p:nvSpPr>
        <p:spPr>
          <a:xfrm>
            <a:off x="699405" y="3445009"/>
            <a:ext cx="1204808"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Lee </a:t>
            </a:r>
            <a:r>
              <a:rPr kumimoji="0" lang="es-ES" sz="1400" b="1" i="0" u="sng"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Prensa</a:t>
            </a:r>
          </a:p>
        </p:txBody>
      </p:sp>
      <p:sp>
        <p:nvSpPr>
          <p:cNvPr id="24" name="Rectángulo 23">
            <a:extLst>
              <a:ext uri="{FF2B5EF4-FFF2-40B4-BE49-F238E27FC236}">
                <a16:creationId xmlns:a16="http://schemas.microsoft.com/office/drawing/2014/main" id="{5C08FC9C-4F1A-4121-9A63-7656C7FC5344}"/>
              </a:ext>
            </a:extLst>
          </p:cNvPr>
          <p:cNvSpPr/>
          <p:nvPr/>
        </p:nvSpPr>
        <p:spPr>
          <a:xfrm>
            <a:off x="699405" y="5137674"/>
            <a:ext cx="1365062"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Lee </a:t>
            </a:r>
            <a:r>
              <a:rPr kumimoji="0" lang="es-ES" sz="1400" b="1" i="0" u="sng" strike="noStrike" kern="1200" cap="none" spc="0" normalizeH="0" baseline="0" noProof="0" dirty="0">
                <a:ln>
                  <a:noFill/>
                </a:ln>
                <a:solidFill>
                  <a:srgbClr val="215E6B"/>
                </a:solidFill>
                <a:effectLst/>
                <a:uLnTx/>
                <a:uFillTx/>
                <a:latin typeface="Segoe UI" panose="020B0502040204020203" pitchFamily="34" charset="0"/>
                <a:ea typeface="Verdana" panose="020B0604030504040204" pitchFamily="34" charset="0"/>
                <a:cs typeface="Segoe UI" panose="020B0502040204020203" pitchFamily="34" charset="0"/>
              </a:rPr>
              <a:t>Revistas</a:t>
            </a:r>
          </a:p>
        </p:txBody>
      </p:sp>
      <p:graphicFrame>
        <p:nvGraphicFramePr>
          <p:cNvPr id="25" name="2 Gráfico">
            <a:extLst>
              <a:ext uri="{FF2B5EF4-FFF2-40B4-BE49-F238E27FC236}">
                <a16:creationId xmlns:a16="http://schemas.microsoft.com/office/drawing/2014/main" id="{012129DD-1BA1-447B-8224-CD32FA91FC8A}"/>
              </a:ext>
            </a:extLst>
          </p:cNvPr>
          <p:cNvGraphicFramePr/>
          <p:nvPr>
            <p:extLst>
              <p:ext uri="{D42A27DB-BD31-4B8C-83A1-F6EECF244321}">
                <p14:modId xmlns:p14="http://schemas.microsoft.com/office/powerpoint/2010/main" val="1952824465"/>
              </p:ext>
            </p:extLst>
          </p:nvPr>
        </p:nvGraphicFramePr>
        <p:xfrm>
          <a:off x="572717" y="1977112"/>
          <a:ext cx="3478121" cy="1305648"/>
        </p:xfrm>
        <a:graphic>
          <a:graphicData uri="http://schemas.openxmlformats.org/drawingml/2006/chart">
            <c:chart xmlns:c="http://schemas.openxmlformats.org/drawingml/2006/chart" xmlns:r="http://schemas.openxmlformats.org/officeDocument/2006/relationships" r:id="rId2"/>
          </a:graphicData>
        </a:graphic>
      </p:graphicFrame>
      <p:sp>
        <p:nvSpPr>
          <p:cNvPr id="30" name="Rectángulo 29">
            <a:extLst>
              <a:ext uri="{FF2B5EF4-FFF2-40B4-BE49-F238E27FC236}">
                <a16:creationId xmlns:a16="http://schemas.microsoft.com/office/drawing/2014/main" id="{09B16974-7408-4F32-A2A0-75222A9D9A5B}"/>
              </a:ext>
            </a:extLst>
          </p:cNvPr>
          <p:cNvSpPr/>
          <p:nvPr/>
        </p:nvSpPr>
        <p:spPr>
          <a:xfrm>
            <a:off x="4573819" y="1739368"/>
            <a:ext cx="3478121"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Lee en </a:t>
            </a:r>
            <a:r>
              <a:rPr kumimoji="0" lang="es-ES" sz="1400" b="1" i="0" u="sng"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soporte digital</a:t>
            </a:r>
            <a:r>
              <a:rPr kumimoji="0" lang="es-ES" sz="1400" b="0"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 (Total)</a:t>
            </a:r>
          </a:p>
        </p:txBody>
      </p:sp>
      <p:sp>
        <p:nvSpPr>
          <p:cNvPr id="42" name="Rectángulo 41">
            <a:extLst>
              <a:ext uri="{FF2B5EF4-FFF2-40B4-BE49-F238E27FC236}">
                <a16:creationId xmlns:a16="http://schemas.microsoft.com/office/drawing/2014/main" id="{FCAB29D8-C147-4D9E-B016-58D5461D23E5}"/>
              </a:ext>
            </a:extLst>
          </p:cNvPr>
          <p:cNvSpPr/>
          <p:nvPr/>
        </p:nvSpPr>
        <p:spPr>
          <a:xfrm>
            <a:off x="4573820" y="3445009"/>
            <a:ext cx="2835648"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Lee </a:t>
            </a:r>
            <a:r>
              <a:rPr kumimoji="0" lang="es-ES" sz="1400" b="1" i="0" u="sng"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Libros en soporte digital</a:t>
            </a:r>
          </a:p>
        </p:txBody>
      </p:sp>
      <p:sp>
        <p:nvSpPr>
          <p:cNvPr id="68" name="Rectángulo 67">
            <a:extLst>
              <a:ext uri="{FF2B5EF4-FFF2-40B4-BE49-F238E27FC236}">
                <a16:creationId xmlns:a16="http://schemas.microsoft.com/office/drawing/2014/main" id="{4EB6AD04-5978-40A6-9384-8A96B3EC6921}"/>
              </a:ext>
            </a:extLst>
          </p:cNvPr>
          <p:cNvSpPr/>
          <p:nvPr/>
        </p:nvSpPr>
        <p:spPr>
          <a:xfrm>
            <a:off x="8486983" y="1739368"/>
            <a:ext cx="3478121"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sng"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Compra de libros</a:t>
            </a:r>
            <a:r>
              <a:rPr kumimoji="0" lang="es-ES" sz="1400" b="1"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 </a:t>
            </a:r>
            <a:r>
              <a:rPr kumimoji="0" lang="es-ES" sz="1400" b="0"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no de texto</a:t>
            </a:r>
          </a:p>
        </p:txBody>
      </p:sp>
      <p:sp>
        <p:nvSpPr>
          <p:cNvPr id="80" name="Rectángulo 79">
            <a:extLst>
              <a:ext uri="{FF2B5EF4-FFF2-40B4-BE49-F238E27FC236}">
                <a16:creationId xmlns:a16="http://schemas.microsoft.com/office/drawing/2014/main" id="{5EA5A896-AFCA-4C60-8EE1-49A2F76FABD3}"/>
              </a:ext>
            </a:extLst>
          </p:cNvPr>
          <p:cNvSpPr/>
          <p:nvPr/>
        </p:nvSpPr>
        <p:spPr>
          <a:xfrm>
            <a:off x="8486983" y="3445009"/>
            <a:ext cx="2223871"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Asistencia a  </a:t>
            </a:r>
            <a:r>
              <a:rPr kumimoji="0" lang="es-ES" sz="1400" b="1" i="0" u="sng"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Bibliotecas</a:t>
            </a:r>
          </a:p>
        </p:txBody>
      </p:sp>
      <p:cxnSp>
        <p:nvCxnSpPr>
          <p:cNvPr id="6" name="Conector recto 5">
            <a:extLst>
              <a:ext uri="{FF2B5EF4-FFF2-40B4-BE49-F238E27FC236}">
                <a16:creationId xmlns:a16="http://schemas.microsoft.com/office/drawing/2014/main" id="{0E0D21F7-F579-4526-BE0E-D06FFB5F1ED5}"/>
              </a:ext>
            </a:extLst>
          </p:cNvPr>
          <p:cNvCxnSpPr/>
          <p:nvPr/>
        </p:nvCxnSpPr>
        <p:spPr>
          <a:xfrm>
            <a:off x="4116827" y="1824211"/>
            <a:ext cx="0" cy="4655179"/>
          </a:xfrm>
          <a:prstGeom prst="line">
            <a:avLst/>
          </a:prstGeom>
          <a:ln w="28575">
            <a:solidFill>
              <a:schemeClr val="tx1">
                <a:lumMod val="95000"/>
                <a:lumOff val="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87" name="Conector recto 86">
            <a:extLst>
              <a:ext uri="{FF2B5EF4-FFF2-40B4-BE49-F238E27FC236}">
                <a16:creationId xmlns:a16="http://schemas.microsoft.com/office/drawing/2014/main" id="{892721BC-CF0C-4CD4-830B-3881826B6A5D}"/>
              </a:ext>
            </a:extLst>
          </p:cNvPr>
          <p:cNvCxnSpPr/>
          <p:nvPr/>
        </p:nvCxnSpPr>
        <p:spPr>
          <a:xfrm>
            <a:off x="8039827" y="1824211"/>
            <a:ext cx="0" cy="4655179"/>
          </a:xfrm>
          <a:prstGeom prst="line">
            <a:avLst/>
          </a:prstGeom>
          <a:ln w="28575">
            <a:solidFill>
              <a:schemeClr val="tx1">
                <a:lumMod val="95000"/>
                <a:lumOff val="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52" name="Rectangle 3">
            <a:extLst>
              <a:ext uri="{FF2B5EF4-FFF2-40B4-BE49-F238E27FC236}">
                <a16:creationId xmlns:a16="http://schemas.microsoft.com/office/drawing/2014/main" id="{68842FBE-9632-4162-A5C8-888552C0A2FD}"/>
              </a:ext>
            </a:extLst>
          </p:cNvPr>
          <p:cNvSpPr>
            <a:spLocks noChangeArrowheads="1"/>
          </p:cNvSpPr>
          <p:nvPr/>
        </p:nvSpPr>
        <p:spPr bwMode="auto">
          <a:xfrm>
            <a:off x="44039" y="1305688"/>
            <a:ext cx="9835009" cy="418364"/>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s-ES" sz="20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rPr>
              <a:t>Hábitos entre los mayores </a:t>
            </a:r>
            <a:r>
              <a:rPr kumimoji="0" lang="es-ES" sz="16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rPr>
              <a:t>(Según el GÉNERO)</a:t>
            </a:r>
            <a:endParaRPr kumimoji="0" lang="es-ES" sz="20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graphicFrame>
        <p:nvGraphicFramePr>
          <p:cNvPr id="54" name="2 Gráfico">
            <a:extLst>
              <a:ext uri="{FF2B5EF4-FFF2-40B4-BE49-F238E27FC236}">
                <a16:creationId xmlns:a16="http://schemas.microsoft.com/office/drawing/2014/main" id="{E4A084DC-F329-4E30-AF46-3EC4EF1114E2}"/>
              </a:ext>
            </a:extLst>
          </p:cNvPr>
          <p:cNvGraphicFramePr/>
          <p:nvPr>
            <p:extLst>
              <p:ext uri="{D42A27DB-BD31-4B8C-83A1-F6EECF244321}">
                <p14:modId xmlns:p14="http://schemas.microsoft.com/office/powerpoint/2010/main" val="3317695168"/>
              </p:ext>
            </p:extLst>
          </p:nvPr>
        </p:nvGraphicFramePr>
        <p:xfrm>
          <a:off x="572717" y="3686148"/>
          <a:ext cx="3478121" cy="13056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6" name="2 Gráfico">
            <a:extLst>
              <a:ext uri="{FF2B5EF4-FFF2-40B4-BE49-F238E27FC236}">
                <a16:creationId xmlns:a16="http://schemas.microsoft.com/office/drawing/2014/main" id="{12AE82EF-97FD-4465-9311-6D0DEDAB6AA2}"/>
              </a:ext>
            </a:extLst>
          </p:cNvPr>
          <p:cNvGraphicFramePr/>
          <p:nvPr>
            <p:extLst>
              <p:ext uri="{D42A27DB-BD31-4B8C-83A1-F6EECF244321}">
                <p14:modId xmlns:p14="http://schemas.microsoft.com/office/powerpoint/2010/main" val="81451172"/>
              </p:ext>
            </p:extLst>
          </p:nvPr>
        </p:nvGraphicFramePr>
        <p:xfrm>
          <a:off x="572717" y="5269369"/>
          <a:ext cx="3478121" cy="13056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9" name="2 Gráfico">
            <a:extLst>
              <a:ext uri="{FF2B5EF4-FFF2-40B4-BE49-F238E27FC236}">
                <a16:creationId xmlns:a16="http://schemas.microsoft.com/office/drawing/2014/main" id="{F0F59F35-22E7-45DE-BA9C-77D0B92040DC}"/>
              </a:ext>
            </a:extLst>
          </p:cNvPr>
          <p:cNvGraphicFramePr/>
          <p:nvPr>
            <p:extLst>
              <p:ext uri="{D42A27DB-BD31-4B8C-83A1-F6EECF244321}">
                <p14:modId xmlns:p14="http://schemas.microsoft.com/office/powerpoint/2010/main" val="3351127306"/>
              </p:ext>
            </p:extLst>
          </p:nvPr>
        </p:nvGraphicFramePr>
        <p:xfrm>
          <a:off x="4416525" y="1977112"/>
          <a:ext cx="3478121" cy="130564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3" name="2 Gráfico">
            <a:extLst>
              <a:ext uri="{FF2B5EF4-FFF2-40B4-BE49-F238E27FC236}">
                <a16:creationId xmlns:a16="http://schemas.microsoft.com/office/drawing/2014/main" id="{5BDAE297-C0E6-41E0-8E55-0285F8970540}"/>
              </a:ext>
            </a:extLst>
          </p:cNvPr>
          <p:cNvGraphicFramePr/>
          <p:nvPr>
            <p:extLst>
              <p:ext uri="{D42A27DB-BD31-4B8C-83A1-F6EECF244321}">
                <p14:modId xmlns:p14="http://schemas.microsoft.com/office/powerpoint/2010/main" val="2746880439"/>
              </p:ext>
            </p:extLst>
          </p:nvPr>
        </p:nvGraphicFramePr>
        <p:xfrm>
          <a:off x="4416525" y="3601304"/>
          <a:ext cx="3478121" cy="139049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5" name="2 Gráfico">
            <a:extLst>
              <a:ext uri="{FF2B5EF4-FFF2-40B4-BE49-F238E27FC236}">
                <a16:creationId xmlns:a16="http://schemas.microsoft.com/office/drawing/2014/main" id="{78BF99C8-C0ED-4025-A8D9-A13DD78CB05A}"/>
              </a:ext>
            </a:extLst>
          </p:cNvPr>
          <p:cNvGraphicFramePr/>
          <p:nvPr>
            <p:extLst>
              <p:ext uri="{D42A27DB-BD31-4B8C-83A1-F6EECF244321}">
                <p14:modId xmlns:p14="http://schemas.microsoft.com/office/powerpoint/2010/main" val="2998051851"/>
              </p:ext>
            </p:extLst>
          </p:nvPr>
        </p:nvGraphicFramePr>
        <p:xfrm>
          <a:off x="8465848" y="1977112"/>
          <a:ext cx="3478121" cy="130564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7" name="2 Gráfico">
            <a:extLst>
              <a:ext uri="{FF2B5EF4-FFF2-40B4-BE49-F238E27FC236}">
                <a16:creationId xmlns:a16="http://schemas.microsoft.com/office/drawing/2014/main" id="{FFBAE019-ACE5-495E-8F7D-6C3D45D09A24}"/>
              </a:ext>
            </a:extLst>
          </p:cNvPr>
          <p:cNvGraphicFramePr/>
          <p:nvPr>
            <p:extLst>
              <p:ext uri="{D42A27DB-BD31-4B8C-83A1-F6EECF244321}">
                <p14:modId xmlns:p14="http://schemas.microsoft.com/office/powerpoint/2010/main" val="2695328599"/>
              </p:ext>
            </p:extLst>
          </p:nvPr>
        </p:nvGraphicFramePr>
        <p:xfrm>
          <a:off x="8465848" y="3601305"/>
          <a:ext cx="3478121" cy="1305648"/>
        </p:xfrm>
        <a:graphic>
          <a:graphicData uri="http://schemas.openxmlformats.org/drawingml/2006/chart">
            <c:chart xmlns:c="http://schemas.openxmlformats.org/drawingml/2006/chart" xmlns:r="http://schemas.openxmlformats.org/officeDocument/2006/relationships" r:id="rId8"/>
          </a:graphicData>
        </a:graphic>
      </p:graphicFrame>
      <p:grpSp>
        <p:nvGrpSpPr>
          <p:cNvPr id="22" name="Grupo 21">
            <a:extLst>
              <a:ext uri="{FF2B5EF4-FFF2-40B4-BE49-F238E27FC236}">
                <a16:creationId xmlns:a16="http://schemas.microsoft.com/office/drawing/2014/main" id="{9D595455-EC5F-42F7-A252-B9F38C718B84}"/>
              </a:ext>
            </a:extLst>
          </p:cNvPr>
          <p:cNvGrpSpPr/>
          <p:nvPr/>
        </p:nvGrpSpPr>
        <p:grpSpPr>
          <a:xfrm>
            <a:off x="6138991" y="1374895"/>
            <a:ext cx="1877693" cy="311933"/>
            <a:chOff x="5954053" y="1155781"/>
            <a:chExt cx="1877693" cy="311933"/>
          </a:xfrm>
        </p:grpSpPr>
        <p:sp>
          <p:nvSpPr>
            <p:cNvPr id="5" name="Elipse 4">
              <a:extLst>
                <a:ext uri="{FF2B5EF4-FFF2-40B4-BE49-F238E27FC236}">
                  <a16:creationId xmlns:a16="http://schemas.microsoft.com/office/drawing/2014/main" id="{C82D68F0-B67B-467E-8FED-485DBB55B71E}"/>
                </a:ext>
              </a:extLst>
            </p:cNvPr>
            <p:cNvSpPr/>
            <p:nvPr/>
          </p:nvSpPr>
          <p:spPr>
            <a:xfrm>
              <a:off x="5954053" y="1205292"/>
              <a:ext cx="215919" cy="215919"/>
            </a:xfrm>
            <a:prstGeom prst="ellipse">
              <a:avLst/>
            </a:prstGeom>
            <a:solidFill>
              <a:srgbClr val="D9D9D9"/>
            </a:solid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20" name="Rectángulo 19">
              <a:extLst>
                <a:ext uri="{FF2B5EF4-FFF2-40B4-BE49-F238E27FC236}">
                  <a16:creationId xmlns:a16="http://schemas.microsoft.com/office/drawing/2014/main" id="{76D11C31-3E7A-4769-85A2-6051327B34C8}"/>
                </a:ext>
              </a:extLst>
            </p:cNvPr>
            <p:cNvSpPr/>
            <p:nvPr/>
          </p:nvSpPr>
          <p:spPr>
            <a:xfrm>
              <a:off x="6998899" y="1215192"/>
              <a:ext cx="184913" cy="184913"/>
            </a:xfrm>
            <a:prstGeom prst="rect">
              <a:avLst/>
            </a:prstGeom>
            <a:solidFill>
              <a:srgbClr val="97B9E0"/>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21" name="Rectángulo 20">
              <a:extLst>
                <a:ext uri="{FF2B5EF4-FFF2-40B4-BE49-F238E27FC236}">
                  <a16:creationId xmlns:a16="http://schemas.microsoft.com/office/drawing/2014/main" id="{FDA61C59-ADE1-49BF-85DA-A3F1241C52BA}"/>
                </a:ext>
              </a:extLst>
            </p:cNvPr>
            <p:cNvSpPr/>
            <p:nvPr/>
          </p:nvSpPr>
          <p:spPr>
            <a:xfrm>
              <a:off x="6154468" y="1159937"/>
              <a:ext cx="833113"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Hombre</a:t>
              </a:r>
              <a:endParaRPr kumimoji="0" lang="es-ES" sz="14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71" name="Rectángulo 70">
              <a:extLst>
                <a:ext uri="{FF2B5EF4-FFF2-40B4-BE49-F238E27FC236}">
                  <a16:creationId xmlns:a16="http://schemas.microsoft.com/office/drawing/2014/main" id="{EB7CA105-01CA-47F9-A6DF-16E56AE2A08E}"/>
                </a:ext>
              </a:extLst>
            </p:cNvPr>
            <p:cNvSpPr/>
            <p:nvPr/>
          </p:nvSpPr>
          <p:spPr>
            <a:xfrm>
              <a:off x="7183812" y="1155781"/>
              <a:ext cx="647934"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Mujer</a:t>
              </a:r>
              <a:endParaRPr kumimoji="0" lang="es-ES" sz="14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grpSp>
      <p:sp>
        <p:nvSpPr>
          <p:cNvPr id="50" name="Rectangle 6">
            <a:extLst>
              <a:ext uri="{FF2B5EF4-FFF2-40B4-BE49-F238E27FC236}">
                <a16:creationId xmlns:a16="http://schemas.microsoft.com/office/drawing/2014/main" id="{A81510F7-65CF-47A9-A028-54537502D1A0}"/>
              </a:ext>
            </a:extLst>
          </p:cNvPr>
          <p:cNvSpPr>
            <a:spLocks noChangeArrowheads="1"/>
          </p:cNvSpPr>
          <p:nvPr/>
        </p:nvSpPr>
        <p:spPr bwMode="auto">
          <a:xfrm>
            <a:off x="-304753" y="38844"/>
            <a:ext cx="11490942" cy="982513"/>
          </a:xfrm>
          <a:prstGeom prst="rect">
            <a:avLst/>
          </a:prstGeom>
          <a:noFill/>
          <a:ln w="9525">
            <a:noFill/>
            <a:miter lim="800000"/>
            <a:headEnd/>
            <a:tailEnd/>
          </a:ln>
        </p:spPr>
        <p:txBody>
          <a:bodyPr wrap="square">
            <a:spAutoFit/>
          </a:bodyPr>
          <a:lstStyle/>
          <a:p>
            <a:pPr lvl="1" algn="just">
              <a:lnSpc>
                <a:spcPct val="110000"/>
              </a:lnSpc>
              <a:spcBef>
                <a:spcPct val="20000"/>
              </a:spcBef>
              <a:defRPr/>
            </a:pPr>
            <a:r>
              <a:rPr lang="es-ES" dirty="0">
                <a:solidFill>
                  <a:schemeClr val="tx1">
                    <a:lumMod val="75000"/>
                    <a:lumOff val="25000"/>
                  </a:schemeClr>
                </a:solidFill>
                <a:latin typeface="Segoe UI" panose="020B0502040204020203" pitchFamily="34" charset="0"/>
                <a:cs typeface="Segoe UI" panose="020B0502040204020203" pitchFamily="34" charset="0"/>
              </a:rPr>
              <a:t>Atendiendo al sexo, </a:t>
            </a:r>
            <a:r>
              <a:rPr lang="es-ES" b="1" dirty="0">
                <a:solidFill>
                  <a:schemeClr val="tx1">
                    <a:lumMod val="75000"/>
                    <a:lumOff val="25000"/>
                  </a:schemeClr>
                </a:solidFill>
                <a:latin typeface="Segoe UI" panose="020B0502040204020203" pitchFamily="34" charset="0"/>
                <a:cs typeface="Segoe UI" panose="020B0502040204020203" pitchFamily="34" charset="0"/>
              </a:rPr>
              <a:t>las mujeres presentan una mayor proporción de lectoras de revistas y una mayor asistencia a bibliotecas</a:t>
            </a:r>
            <a:r>
              <a:rPr lang="es-ES" dirty="0">
                <a:solidFill>
                  <a:schemeClr val="tx1">
                    <a:lumMod val="75000"/>
                    <a:lumOff val="25000"/>
                  </a:schemeClr>
                </a:solidFill>
                <a:latin typeface="Segoe UI" panose="020B0502040204020203" pitchFamily="34" charset="0"/>
                <a:cs typeface="Segoe UI" panose="020B0502040204020203" pitchFamily="34" charset="0"/>
              </a:rPr>
              <a:t>, mientras que </a:t>
            </a:r>
            <a:r>
              <a:rPr lang="es-ES" b="1" dirty="0">
                <a:solidFill>
                  <a:schemeClr val="tx1">
                    <a:lumMod val="75000"/>
                    <a:lumOff val="25000"/>
                  </a:schemeClr>
                </a:solidFill>
                <a:latin typeface="Segoe UI" panose="020B0502040204020203" pitchFamily="34" charset="0"/>
                <a:cs typeface="Segoe UI" panose="020B0502040204020203" pitchFamily="34" charset="0"/>
              </a:rPr>
              <a:t>los hombres destacan por una mayor lectura de prensa </a:t>
            </a:r>
            <a:r>
              <a:rPr lang="es-ES" dirty="0">
                <a:solidFill>
                  <a:schemeClr val="tx1">
                    <a:lumMod val="75000"/>
                    <a:lumOff val="25000"/>
                  </a:schemeClr>
                </a:solidFill>
                <a:latin typeface="Segoe UI" panose="020B0502040204020203" pitchFamily="34" charset="0"/>
                <a:cs typeface="Segoe UI" panose="020B0502040204020203" pitchFamily="34" charset="0"/>
              </a:rPr>
              <a:t>y un uso más intensivo de soportes digitales en general.</a:t>
            </a:r>
          </a:p>
        </p:txBody>
      </p:sp>
      <p:sp>
        <p:nvSpPr>
          <p:cNvPr id="27" name="CuadroTexto 26">
            <a:extLst>
              <a:ext uri="{FF2B5EF4-FFF2-40B4-BE49-F238E27FC236}">
                <a16:creationId xmlns:a16="http://schemas.microsoft.com/office/drawing/2014/main" id="{7DF9031D-89C6-E6AC-BAB3-CFF996A9E401}"/>
              </a:ext>
            </a:extLst>
          </p:cNvPr>
          <p:cNvSpPr txBox="1"/>
          <p:nvPr/>
        </p:nvSpPr>
        <p:spPr>
          <a:xfrm>
            <a:off x="7627116" y="6508884"/>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60 o más años (1.449)</a:t>
            </a:r>
          </a:p>
        </p:txBody>
      </p:sp>
      <p:sp>
        <p:nvSpPr>
          <p:cNvPr id="31" name="Marcador de número de diapositiva 1">
            <a:extLst>
              <a:ext uri="{FF2B5EF4-FFF2-40B4-BE49-F238E27FC236}">
                <a16:creationId xmlns:a16="http://schemas.microsoft.com/office/drawing/2014/main" id="{93C6F6F3-2815-147B-EE15-089BA01AA5F8}"/>
              </a:ext>
            </a:extLst>
          </p:cNvPr>
          <p:cNvSpPr>
            <a:spLocks noGrp="1"/>
          </p:cNvSpPr>
          <p:nvPr>
            <p:ph type="sldNum" sz="quarter" idx="12"/>
          </p:nvPr>
        </p:nvSpPr>
        <p:spPr>
          <a:xfrm>
            <a:off x="11612880" y="0"/>
            <a:ext cx="57912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5DD5C-56C3-43D9-A91F-D75BD50A17B5}" type="slidenum">
              <a:rPr kumimoji="0" lang="es-ES_tradnl" sz="900" b="0" i="0" u="none" strike="noStrike" kern="1200" cap="none" spc="0" normalizeH="0" baseline="0" noProof="0" smtClean="0">
                <a:ln>
                  <a:noFill/>
                </a:ln>
                <a:solidFill>
                  <a:prstClr val="black"/>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s-ES_tradnl" sz="9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47157828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0EB15865-2125-F5A5-49A8-FE384AE47AD2}"/>
              </a:ext>
            </a:extLst>
          </p:cNvPr>
          <p:cNvSpPr/>
          <p:nvPr/>
        </p:nvSpPr>
        <p:spPr>
          <a:xfrm>
            <a:off x="-1017" y="10367"/>
            <a:ext cx="12193018"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sp>
        <p:nvSpPr>
          <p:cNvPr id="48" name="Rectangle 3">
            <a:extLst>
              <a:ext uri="{FF2B5EF4-FFF2-40B4-BE49-F238E27FC236}">
                <a16:creationId xmlns:a16="http://schemas.microsoft.com/office/drawing/2014/main" id="{3587BE7C-32EC-4E9F-A047-90F88781DC98}"/>
              </a:ext>
            </a:extLst>
          </p:cNvPr>
          <p:cNvSpPr>
            <a:spLocks noChangeArrowheads="1"/>
          </p:cNvSpPr>
          <p:nvPr/>
        </p:nvSpPr>
        <p:spPr bwMode="auto">
          <a:xfrm>
            <a:off x="-1062" y="1128045"/>
            <a:ext cx="3389637" cy="246221"/>
          </a:xfrm>
          <a:prstGeom prst="rect">
            <a:avLst/>
          </a:prstGeom>
        </p:spPr>
        <p:txBody>
          <a:bodyPr vert="horz" lIns="91440" tIns="45720" rIns="91440" bIns="45720" rtlCol="0" anchor="ctr">
            <a:normAutofit fontScale="90000" lnSpcReduction="20000"/>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s-ES" sz="1400" b="0" i="0" u="none" strike="noStrike" kern="1200" cap="small" spc="0" normalizeH="0" baseline="0" noProof="0" dirty="0">
                <a:ln>
                  <a:noFill/>
                </a:ln>
                <a:solidFill>
                  <a:prstClr val="black">
                    <a:lumMod val="50000"/>
                    <a:lumOff val="50000"/>
                  </a:prstClr>
                </a:solidFill>
                <a:effectLst/>
                <a:uLnTx/>
                <a:uFillTx/>
                <a:latin typeface="Segoe UI" panose="020B0502040204020203" pitchFamily="34" charset="0"/>
                <a:ea typeface="Verdana" panose="020B0604030504040204" pitchFamily="34" charset="0"/>
                <a:cs typeface="Segoe UI" panose="020B0502040204020203" pitchFamily="34" charset="0"/>
              </a:rPr>
              <a:t>La lectura en los mayores (60+)</a:t>
            </a:r>
          </a:p>
        </p:txBody>
      </p:sp>
      <p:sp>
        <p:nvSpPr>
          <p:cNvPr id="8" name="Rectángulo 7">
            <a:extLst>
              <a:ext uri="{FF2B5EF4-FFF2-40B4-BE49-F238E27FC236}">
                <a16:creationId xmlns:a16="http://schemas.microsoft.com/office/drawing/2014/main" id="{390EB665-EC87-467F-8CEF-213CBFFE6E35}"/>
              </a:ext>
            </a:extLst>
          </p:cNvPr>
          <p:cNvSpPr/>
          <p:nvPr/>
        </p:nvSpPr>
        <p:spPr>
          <a:xfrm>
            <a:off x="699404" y="1712992"/>
            <a:ext cx="3478121"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Lee </a:t>
            </a:r>
            <a:r>
              <a:rPr kumimoji="0" lang="es-ES" sz="1400" b="1" i="0" u="sng" strike="noStrike" kern="1200" cap="none" spc="0" normalizeH="0" baseline="0" noProof="0" dirty="0">
                <a:ln>
                  <a:noFill/>
                </a:ln>
                <a:solidFill>
                  <a:srgbClr val="215E6B"/>
                </a:solidFill>
                <a:effectLst/>
                <a:uLnTx/>
                <a:uFillTx/>
                <a:latin typeface="Segoe UI" panose="020B0502040204020203" pitchFamily="34" charset="0"/>
                <a:ea typeface="Verdana" panose="020B0604030504040204" pitchFamily="34" charset="0"/>
                <a:cs typeface="Segoe UI" panose="020B0502040204020203" pitchFamily="34" charset="0"/>
              </a:rPr>
              <a:t>libros en tiempo libre / por ocio</a:t>
            </a:r>
          </a:p>
        </p:txBody>
      </p:sp>
      <p:sp>
        <p:nvSpPr>
          <p:cNvPr id="23" name="Rectángulo 22">
            <a:extLst>
              <a:ext uri="{FF2B5EF4-FFF2-40B4-BE49-F238E27FC236}">
                <a16:creationId xmlns:a16="http://schemas.microsoft.com/office/drawing/2014/main" id="{2298D291-4DBE-4CF9-BD71-529C7B485E67}"/>
              </a:ext>
            </a:extLst>
          </p:cNvPr>
          <p:cNvSpPr/>
          <p:nvPr/>
        </p:nvSpPr>
        <p:spPr>
          <a:xfrm>
            <a:off x="699405" y="3418633"/>
            <a:ext cx="1204808"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Lee </a:t>
            </a:r>
            <a:r>
              <a:rPr kumimoji="0" lang="es-ES" sz="1400" b="1" i="0" u="sng" strike="noStrike" kern="1200" cap="none" spc="0" normalizeH="0" baseline="0" noProof="0" dirty="0">
                <a:ln>
                  <a:noFill/>
                </a:ln>
                <a:solidFill>
                  <a:srgbClr val="215E6B"/>
                </a:solidFill>
                <a:effectLst/>
                <a:uLnTx/>
                <a:uFillTx/>
                <a:latin typeface="Segoe UI" panose="020B0502040204020203" pitchFamily="34" charset="0"/>
                <a:ea typeface="Verdana" panose="020B0604030504040204" pitchFamily="34" charset="0"/>
                <a:cs typeface="Segoe UI" panose="020B0502040204020203" pitchFamily="34" charset="0"/>
              </a:rPr>
              <a:t>Prensa</a:t>
            </a:r>
          </a:p>
        </p:txBody>
      </p:sp>
      <p:sp>
        <p:nvSpPr>
          <p:cNvPr id="24" name="Rectángulo 23">
            <a:extLst>
              <a:ext uri="{FF2B5EF4-FFF2-40B4-BE49-F238E27FC236}">
                <a16:creationId xmlns:a16="http://schemas.microsoft.com/office/drawing/2014/main" id="{5C08FC9C-4F1A-4121-9A63-7656C7FC5344}"/>
              </a:ext>
            </a:extLst>
          </p:cNvPr>
          <p:cNvSpPr/>
          <p:nvPr/>
        </p:nvSpPr>
        <p:spPr>
          <a:xfrm>
            <a:off x="699405" y="5111298"/>
            <a:ext cx="1365062"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Lee </a:t>
            </a:r>
            <a:r>
              <a:rPr kumimoji="0" lang="es-ES" sz="1400" b="1" i="0" u="sng" strike="noStrike" kern="1200" cap="none" spc="0" normalizeH="0" baseline="0" noProof="0" dirty="0">
                <a:ln>
                  <a:noFill/>
                </a:ln>
                <a:solidFill>
                  <a:srgbClr val="215E6B"/>
                </a:solidFill>
                <a:effectLst/>
                <a:uLnTx/>
                <a:uFillTx/>
                <a:latin typeface="Segoe UI" panose="020B0502040204020203" pitchFamily="34" charset="0"/>
                <a:ea typeface="Verdana" panose="020B0604030504040204" pitchFamily="34" charset="0"/>
                <a:cs typeface="Segoe UI" panose="020B0502040204020203" pitchFamily="34" charset="0"/>
              </a:rPr>
              <a:t>Revistas</a:t>
            </a:r>
          </a:p>
        </p:txBody>
      </p:sp>
      <p:graphicFrame>
        <p:nvGraphicFramePr>
          <p:cNvPr id="25" name="2 Gráfico">
            <a:extLst>
              <a:ext uri="{FF2B5EF4-FFF2-40B4-BE49-F238E27FC236}">
                <a16:creationId xmlns:a16="http://schemas.microsoft.com/office/drawing/2014/main" id="{012129DD-1BA1-447B-8224-CD32FA91FC8A}"/>
              </a:ext>
            </a:extLst>
          </p:cNvPr>
          <p:cNvGraphicFramePr/>
          <p:nvPr>
            <p:extLst>
              <p:ext uri="{D42A27DB-BD31-4B8C-83A1-F6EECF244321}">
                <p14:modId xmlns:p14="http://schemas.microsoft.com/office/powerpoint/2010/main" val="151525549"/>
              </p:ext>
            </p:extLst>
          </p:nvPr>
        </p:nvGraphicFramePr>
        <p:xfrm>
          <a:off x="572717" y="1950736"/>
          <a:ext cx="3478121" cy="1305648"/>
        </p:xfrm>
        <a:graphic>
          <a:graphicData uri="http://schemas.openxmlformats.org/drawingml/2006/chart">
            <c:chart xmlns:c="http://schemas.openxmlformats.org/drawingml/2006/chart" xmlns:r="http://schemas.openxmlformats.org/officeDocument/2006/relationships" r:id="rId2"/>
          </a:graphicData>
        </a:graphic>
      </p:graphicFrame>
      <p:sp>
        <p:nvSpPr>
          <p:cNvPr id="30" name="Rectángulo 29">
            <a:extLst>
              <a:ext uri="{FF2B5EF4-FFF2-40B4-BE49-F238E27FC236}">
                <a16:creationId xmlns:a16="http://schemas.microsoft.com/office/drawing/2014/main" id="{09B16974-7408-4F32-A2A0-75222A9D9A5B}"/>
              </a:ext>
            </a:extLst>
          </p:cNvPr>
          <p:cNvSpPr/>
          <p:nvPr/>
        </p:nvSpPr>
        <p:spPr>
          <a:xfrm>
            <a:off x="4573819" y="1712992"/>
            <a:ext cx="3478121"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Lee en </a:t>
            </a:r>
            <a:r>
              <a:rPr kumimoji="0" lang="es-ES" sz="1400" b="1" i="0" u="sng" strike="noStrike" kern="1200" cap="none" spc="0" normalizeH="0" baseline="0" noProof="0" dirty="0">
                <a:ln>
                  <a:noFill/>
                </a:ln>
                <a:solidFill>
                  <a:srgbClr val="215E6B"/>
                </a:solidFill>
                <a:effectLst/>
                <a:uLnTx/>
                <a:uFillTx/>
                <a:latin typeface="Segoe UI" panose="020B0502040204020203" pitchFamily="34" charset="0"/>
                <a:ea typeface="Verdana" panose="020B0604030504040204" pitchFamily="34" charset="0"/>
                <a:cs typeface="Segoe UI" panose="020B0502040204020203" pitchFamily="34" charset="0"/>
              </a:rPr>
              <a:t>soporte digital</a:t>
            </a:r>
            <a:r>
              <a:rPr kumimoji="0" lang="es-ES" sz="1400" b="0" i="0" u="none" strike="noStrike" kern="1200" cap="none" spc="0" normalizeH="0" baseline="0" noProof="0" dirty="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 (Total)</a:t>
            </a:r>
          </a:p>
        </p:txBody>
      </p:sp>
      <p:sp>
        <p:nvSpPr>
          <p:cNvPr id="42" name="Rectángulo 41">
            <a:extLst>
              <a:ext uri="{FF2B5EF4-FFF2-40B4-BE49-F238E27FC236}">
                <a16:creationId xmlns:a16="http://schemas.microsoft.com/office/drawing/2014/main" id="{FCAB29D8-C147-4D9E-B016-58D5461D23E5}"/>
              </a:ext>
            </a:extLst>
          </p:cNvPr>
          <p:cNvSpPr/>
          <p:nvPr/>
        </p:nvSpPr>
        <p:spPr>
          <a:xfrm>
            <a:off x="4573820" y="3418633"/>
            <a:ext cx="2835648"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Lee </a:t>
            </a:r>
            <a:r>
              <a:rPr kumimoji="0" lang="es-ES" sz="1400" b="1" i="0" u="sng" strike="noStrike" kern="1200" cap="none" spc="0" normalizeH="0" baseline="0" noProof="0" dirty="0">
                <a:ln>
                  <a:noFill/>
                </a:ln>
                <a:solidFill>
                  <a:srgbClr val="215E6B"/>
                </a:solidFill>
                <a:effectLst/>
                <a:uLnTx/>
                <a:uFillTx/>
                <a:latin typeface="Segoe UI" panose="020B0502040204020203" pitchFamily="34" charset="0"/>
                <a:ea typeface="Verdana" panose="020B0604030504040204" pitchFamily="34" charset="0"/>
                <a:cs typeface="Segoe UI" panose="020B0502040204020203" pitchFamily="34" charset="0"/>
              </a:rPr>
              <a:t>Libros en soporte digital</a:t>
            </a:r>
          </a:p>
        </p:txBody>
      </p:sp>
      <p:sp>
        <p:nvSpPr>
          <p:cNvPr id="68" name="Rectángulo 67">
            <a:extLst>
              <a:ext uri="{FF2B5EF4-FFF2-40B4-BE49-F238E27FC236}">
                <a16:creationId xmlns:a16="http://schemas.microsoft.com/office/drawing/2014/main" id="{4EB6AD04-5978-40A6-9384-8A96B3EC6921}"/>
              </a:ext>
            </a:extLst>
          </p:cNvPr>
          <p:cNvSpPr/>
          <p:nvPr/>
        </p:nvSpPr>
        <p:spPr>
          <a:xfrm>
            <a:off x="8486983" y="1712992"/>
            <a:ext cx="3478121"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sng" strike="noStrike" kern="1200" cap="none" spc="0" normalizeH="0" baseline="0" noProof="0" dirty="0">
                <a:ln>
                  <a:noFill/>
                </a:ln>
                <a:solidFill>
                  <a:srgbClr val="215E6B"/>
                </a:solidFill>
                <a:effectLst/>
                <a:uLnTx/>
                <a:uFillTx/>
                <a:latin typeface="Segoe UI" panose="020B0502040204020203" pitchFamily="34" charset="0"/>
                <a:ea typeface="Verdana" panose="020B0604030504040204" pitchFamily="34" charset="0"/>
                <a:cs typeface="Segoe UI" panose="020B0502040204020203" pitchFamily="34" charset="0"/>
              </a:rPr>
              <a:t>Compra de libros </a:t>
            </a:r>
            <a:r>
              <a:rPr kumimoji="0" lang="es-ES" sz="1400" b="0" i="0" u="none" strike="noStrike" kern="1200" cap="none" spc="0" normalizeH="0" baseline="0" noProof="0" dirty="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no de texto</a:t>
            </a:r>
          </a:p>
        </p:txBody>
      </p:sp>
      <p:sp>
        <p:nvSpPr>
          <p:cNvPr id="80" name="Rectángulo 79">
            <a:extLst>
              <a:ext uri="{FF2B5EF4-FFF2-40B4-BE49-F238E27FC236}">
                <a16:creationId xmlns:a16="http://schemas.microsoft.com/office/drawing/2014/main" id="{5EA5A896-AFCA-4C60-8EE1-49A2F76FABD3}"/>
              </a:ext>
            </a:extLst>
          </p:cNvPr>
          <p:cNvSpPr/>
          <p:nvPr/>
        </p:nvSpPr>
        <p:spPr>
          <a:xfrm>
            <a:off x="8486983" y="3418633"/>
            <a:ext cx="2223871"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Asistencia a  </a:t>
            </a:r>
            <a:r>
              <a:rPr kumimoji="0" lang="es-ES" sz="1400" b="1" i="0" u="sng" strike="noStrike" kern="1200" cap="none" spc="0" normalizeH="0" baseline="0" noProof="0" dirty="0">
                <a:ln>
                  <a:noFill/>
                </a:ln>
                <a:solidFill>
                  <a:srgbClr val="215E6B"/>
                </a:solidFill>
                <a:effectLst/>
                <a:uLnTx/>
                <a:uFillTx/>
                <a:latin typeface="Segoe UI" panose="020B0502040204020203" pitchFamily="34" charset="0"/>
                <a:ea typeface="Verdana" panose="020B0604030504040204" pitchFamily="34" charset="0"/>
                <a:cs typeface="Segoe UI" panose="020B0502040204020203" pitchFamily="34" charset="0"/>
              </a:rPr>
              <a:t>Bibliotecas</a:t>
            </a:r>
          </a:p>
        </p:txBody>
      </p:sp>
      <p:cxnSp>
        <p:nvCxnSpPr>
          <p:cNvPr id="6" name="Conector recto 5">
            <a:extLst>
              <a:ext uri="{FF2B5EF4-FFF2-40B4-BE49-F238E27FC236}">
                <a16:creationId xmlns:a16="http://schemas.microsoft.com/office/drawing/2014/main" id="{0E0D21F7-F579-4526-BE0E-D06FFB5F1ED5}"/>
              </a:ext>
            </a:extLst>
          </p:cNvPr>
          <p:cNvCxnSpPr/>
          <p:nvPr/>
        </p:nvCxnSpPr>
        <p:spPr>
          <a:xfrm>
            <a:off x="4116827" y="1797835"/>
            <a:ext cx="0" cy="4655179"/>
          </a:xfrm>
          <a:prstGeom prst="line">
            <a:avLst/>
          </a:prstGeom>
          <a:ln w="28575">
            <a:solidFill>
              <a:schemeClr val="tx1">
                <a:lumMod val="95000"/>
                <a:lumOff val="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87" name="Conector recto 86">
            <a:extLst>
              <a:ext uri="{FF2B5EF4-FFF2-40B4-BE49-F238E27FC236}">
                <a16:creationId xmlns:a16="http://schemas.microsoft.com/office/drawing/2014/main" id="{892721BC-CF0C-4CD4-830B-3881826B6A5D}"/>
              </a:ext>
            </a:extLst>
          </p:cNvPr>
          <p:cNvCxnSpPr/>
          <p:nvPr/>
        </p:nvCxnSpPr>
        <p:spPr>
          <a:xfrm>
            <a:off x="8039827" y="1797835"/>
            <a:ext cx="0" cy="4655179"/>
          </a:xfrm>
          <a:prstGeom prst="line">
            <a:avLst/>
          </a:prstGeom>
          <a:ln w="28575">
            <a:solidFill>
              <a:schemeClr val="tx1">
                <a:lumMod val="95000"/>
                <a:lumOff val="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52" name="Rectangle 3">
            <a:extLst>
              <a:ext uri="{FF2B5EF4-FFF2-40B4-BE49-F238E27FC236}">
                <a16:creationId xmlns:a16="http://schemas.microsoft.com/office/drawing/2014/main" id="{68842FBE-9632-4162-A5C8-888552C0A2FD}"/>
              </a:ext>
            </a:extLst>
          </p:cNvPr>
          <p:cNvSpPr>
            <a:spLocks noChangeArrowheads="1"/>
          </p:cNvSpPr>
          <p:nvPr/>
        </p:nvSpPr>
        <p:spPr bwMode="auto">
          <a:xfrm>
            <a:off x="-1063" y="1288679"/>
            <a:ext cx="9835009" cy="418364"/>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s-ES" sz="20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rPr>
              <a:t>Hábitos entre los mayores </a:t>
            </a:r>
            <a:r>
              <a:rPr kumimoji="0" lang="es-ES" sz="16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rPr>
              <a:t>(Según el NIVEL DE ESTUDIOS)</a:t>
            </a:r>
            <a:endParaRPr kumimoji="0" lang="es-ES" sz="20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graphicFrame>
        <p:nvGraphicFramePr>
          <p:cNvPr id="54" name="2 Gráfico">
            <a:extLst>
              <a:ext uri="{FF2B5EF4-FFF2-40B4-BE49-F238E27FC236}">
                <a16:creationId xmlns:a16="http://schemas.microsoft.com/office/drawing/2014/main" id="{E4A084DC-F329-4E30-AF46-3EC4EF1114E2}"/>
              </a:ext>
            </a:extLst>
          </p:cNvPr>
          <p:cNvGraphicFramePr/>
          <p:nvPr>
            <p:extLst>
              <p:ext uri="{D42A27DB-BD31-4B8C-83A1-F6EECF244321}">
                <p14:modId xmlns:p14="http://schemas.microsoft.com/office/powerpoint/2010/main" val="3809082025"/>
              </p:ext>
            </p:extLst>
          </p:nvPr>
        </p:nvGraphicFramePr>
        <p:xfrm>
          <a:off x="572717" y="3659772"/>
          <a:ext cx="3478121" cy="13056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6" name="2 Gráfico">
            <a:extLst>
              <a:ext uri="{FF2B5EF4-FFF2-40B4-BE49-F238E27FC236}">
                <a16:creationId xmlns:a16="http://schemas.microsoft.com/office/drawing/2014/main" id="{12AE82EF-97FD-4465-9311-6D0DEDAB6AA2}"/>
              </a:ext>
            </a:extLst>
          </p:cNvPr>
          <p:cNvGraphicFramePr/>
          <p:nvPr>
            <p:extLst>
              <p:ext uri="{D42A27DB-BD31-4B8C-83A1-F6EECF244321}">
                <p14:modId xmlns:p14="http://schemas.microsoft.com/office/powerpoint/2010/main" val="290040721"/>
              </p:ext>
            </p:extLst>
          </p:nvPr>
        </p:nvGraphicFramePr>
        <p:xfrm>
          <a:off x="572717" y="5242993"/>
          <a:ext cx="3478121" cy="13056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9" name="2 Gráfico">
            <a:extLst>
              <a:ext uri="{FF2B5EF4-FFF2-40B4-BE49-F238E27FC236}">
                <a16:creationId xmlns:a16="http://schemas.microsoft.com/office/drawing/2014/main" id="{F0F59F35-22E7-45DE-BA9C-77D0B92040DC}"/>
              </a:ext>
            </a:extLst>
          </p:cNvPr>
          <p:cNvGraphicFramePr/>
          <p:nvPr>
            <p:extLst>
              <p:ext uri="{D42A27DB-BD31-4B8C-83A1-F6EECF244321}">
                <p14:modId xmlns:p14="http://schemas.microsoft.com/office/powerpoint/2010/main" val="3427092003"/>
              </p:ext>
            </p:extLst>
          </p:nvPr>
        </p:nvGraphicFramePr>
        <p:xfrm>
          <a:off x="4416525" y="1950736"/>
          <a:ext cx="3478121" cy="130564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3" name="2 Gráfico">
            <a:extLst>
              <a:ext uri="{FF2B5EF4-FFF2-40B4-BE49-F238E27FC236}">
                <a16:creationId xmlns:a16="http://schemas.microsoft.com/office/drawing/2014/main" id="{5BDAE297-C0E6-41E0-8E55-0285F8970540}"/>
              </a:ext>
            </a:extLst>
          </p:cNvPr>
          <p:cNvGraphicFramePr/>
          <p:nvPr>
            <p:extLst>
              <p:ext uri="{D42A27DB-BD31-4B8C-83A1-F6EECF244321}">
                <p14:modId xmlns:p14="http://schemas.microsoft.com/office/powerpoint/2010/main" val="3561636258"/>
              </p:ext>
            </p:extLst>
          </p:nvPr>
        </p:nvGraphicFramePr>
        <p:xfrm>
          <a:off x="4416525" y="3574929"/>
          <a:ext cx="3478121" cy="130564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5" name="2 Gráfico">
            <a:extLst>
              <a:ext uri="{FF2B5EF4-FFF2-40B4-BE49-F238E27FC236}">
                <a16:creationId xmlns:a16="http://schemas.microsoft.com/office/drawing/2014/main" id="{78BF99C8-C0ED-4025-A8D9-A13DD78CB05A}"/>
              </a:ext>
            </a:extLst>
          </p:cNvPr>
          <p:cNvGraphicFramePr/>
          <p:nvPr>
            <p:extLst>
              <p:ext uri="{D42A27DB-BD31-4B8C-83A1-F6EECF244321}">
                <p14:modId xmlns:p14="http://schemas.microsoft.com/office/powerpoint/2010/main" val="290170125"/>
              </p:ext>
            </p:extLst>
          </p:nvPr>
        </p:nvGraphicFramePr>
        <p:xfrm>
          <a:off x="8465848" y="1950736"/>
          <a:ext cx="3478121" cy="130564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7" name="2 Gráfico">
            <a:extLst>
              <a:ext uri="{FF2B5EF4-FFF2-40B4-BE49-F238E27FC236}">
                <a16:creationId xmlns:a16="http://schemas.microsoft.com/office/drawing/2014/main" id="{FFBAE019-ACE5-495E-8F7D-6C3D45D09A24}"/>
              </a:ext>
            </a:extLst>
          </p:cNvPr>
          <p:cNvGraphicFramePr/>
          <p:nvPr>
            <p:extLst>
              <p:ext uri="{D42A27DB-BD31-4B8C-83A1-F6EECF244321}">
                <p14:modId xmlns:p14="http://schemas.microsoft.com/office/powerpoint/2010/main" val="723840258"/>
              </p:ext>
            </p:extLst>
          </p:nvPr>
        </p:nvGraphicFramePr>
        <p:xfrm>
          <a:off x="8465848" y="3574929"/>
          <a:ext cx="3478121" cy="1305648"/>
        </p:xfrm>
        <a:graphic>
          <a:graphicData uri="http://schemas.openxmlformats.org/drawingml/2006/chart">
            <c:chart xmlns:c="http://schemas.openxmlformats.org/drawingml/2006/chart" xmlns:r="http://schemas.openxmlformats.org/officeDocument/2006/relationships" r:id="rId8"/>
          </a:graphicData>
        </a:graphic>
      </p:graphicFrame>
      <p:grpSp>
        <p:nvGrpSpPr>
          <p:cNvPr id="22" name="Grupo 21">
            <a:extLst>
              <a:ext uri="{FF2B5EF4-FFF2-40B4-BE49-F238E27FC236}">
                <a16:creationId xmlns:a16="http://schemas.microsoft.com/office/drawing/2014/main" id="{9D595455-EC5F-42F7-A252-B9F38C718B84}"/>
              </a:ext>
            </a:extLst>
          </p:cNvPr>
          <p:cNvGrpSpPr/>
          <p:nvPr/>
        </p:nvGrpSpPr>
        <p:grpSpPr>
          <a:xfrm>
            <a:off x="7204847" y="1345235"/>
            <a:ext cx="3790648" cy="322601"/>
            <a:chOff x="5954053" y="1145113"/>
            <a:chExt cx="3790648" cy="322601"/>
          </a:xfrm>
        </p:grpSpPr>
        <p:sp>
          <p:nvSpPr>
            <p:cNvPr id="5" name="Elipse 4">
              <a:extLst>
                <a:ext uri="{FF2B5EF4-FFF2-40B4-BE49-F238E27FC236}">
                  <a16:creationId xmlns:a16="http://schemas.microsoft.com/office/drawing/2014/main" id="{C82D68F0-B67B-467E-8FED-485DBB55B71E}"/>
                </a:ext>
              </a:extLst>
            </p:cNvPr>
            <p:cNvSpPr/>
            <p:nvPr/>
          </p:nvSpPr>
          <p:spPr>
            <a:xfrm>
              <a:off x="5954053" y="1205292"/>
              <a:ext cx="215919" cy="215919"/>
            </a:xfrm>
            <a:prstGeom prst="ellipse">
              <a:avLst/>
            </a:prstGeom>
            <a:solidFill>
              <a:srgbClr val="D9D9D9"/>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20" name="Rectángulo 19">
              <a:extLst>
                <a:ext uri="{FF2B5EF4-FFF2-40B4-BE49-F238E27FC236}">
                  <a16:creationId xmlns:a16="http://schemas.microsoft.com/office/drawing/2014/main" id="{76D11C31-3E7A-4769-85A2-6051327B34C8}"/>
                </a:ext>
              </a:extLst>
            </p:cNvPr>
            <p:cNvSpPr/>
            <p:nvPr/>
          </p:nvSpPr>
          <p:spPr>
            <a:xfrm>
              <a:off x="7145344" y="1204524"/>
              <a:ext cx="184913" cy="184913"/>
            </a:xfrm>
            <a:prstGeom prst="rect">
              <a:avLst/>
            </a:prstGeom>
            <a:solidFill>
              <a:schemeClr val="accent2">
                <a:lumMod val="20000"/>
                <a:lumOff val="80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21" name="Rectángulo 20">
              <a:extLst>
                <a:ext uri="{FF2B5EF4-FFF2-40B4-BE49-F238E27FC236}">
                  <a16:creationId xmlns:a16="http://schemas.microsoft.com/office/drawing/2014/main" id="{FDA61C59-ADE1-49BF-85DA-A3F1241C52BA}"/>
                </a:ext>
              </a:extLst>
            </p:cNvPr>
            <p:cNvSpPr/>
            <p:nvPr/>
          </p:nvSpPr>
          <p:spPr>
            <a:xfrm>
              <a:off x="6154468" y="1159937"/>
              <a:ext cx="941283"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Primarios</a:t>
              </a:r>
              <a:endParaRPr kumimoji="0" lang="es-ES" sz="14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71" name="Rectángulo 70">
              <a:extLst>
                <a:ext uri="{FF2B5EF4-FFF2-40B4-BE49-F238E27FC236}">
                  <a16:creationId xmlns:a16="http://schemas.microsoft.com/office/drawing/2014/main" id="{EB7CA105-01CA-47F9-A6DF-16E56AE2A08E}"/>
                </a:ext>
              </a:extLst>
            </p:cNvPr>
            <p:cNvSpPr/>
            <p:nvPr/>
          </p:nvSpPr>
          <p:spPr>
            <a:xfrm>
              <a:off x="7330257" y="1145113"/>
              <a:ext cx="2414444"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Secundarios / Universitarios</a:t>
              </a:r>
              <a:endParaRPr kumimoji="0" lang="es-ES" sz="14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grpSp>
      <p:sp>
        <p:nvSpPr>
          <p:cNvPr id="50" name="Rectangle 6">
            <a:extLst>
              <a:ext uri="{FF2B5EF4-FFF2-40B4-BE49-F238E27FC236}">
                <a16:creationId xmlns:a16="http://schemas.microsoft.com/office/drawing/2014/main" id="{2014CB81-34F6-44C8-8959-982FC334E777}"/>
              </a:ext>
            </a:extLst>
          </p:cNvPr>
          <p:cNvSpPr>
            <a:spLocks noChangeArrowheads="1"/>
          </p:cNvSpPr>
          <p:nvPr/>
        </p:nvSpPr>
        <p:spPr bwMode="auto">
          <a:xfrm>
            <a:off x="98698" y="158832"/>
            <a:ext cx="11414467" cy="677814"/>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10000"/>
              </a:lnSpc>
              <a:spcBef>
                <a:spcPct val="20000"/>
              </a:spcBef>
              <a:spcAft>
                <a:spcPts val="0"/>
              </a:spcAft>
              <a:buClrTx/>
              <a:buSzTx/>
              <a:buFontTx/>
              <a:buNone/>
              <a:tabLst/>
              <a:defRPr/>
            </a:pPr>
            <a:r>
              <a:rPr kumimoji="0" lang="es-ES"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cs typeface="Segoe UI" panose="020B0502040204020203" pitchFamily="34" charset="0"/>
              </a:rPr>
              <a:t>Según el nivel de estudios, la población de 60 o más años </a:t>
            </a:r>
            <a:r>
              <a:rPr kumimoji="0" lang="es-ES" b="1"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cs typeface="Segoe UI" panose="020B0502040204020203" pitchFamily="34" charset="0"/>
              </a:rPr>
              <a:t>con mayor formación presenta niveles superiores en todos los hábitos analizados</a:t>
            </a:r>
            <a:endParaRPr kumimoji="0" lang="es-ES" sz="1600" b="1"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cs typeface="Segoe UI" panose="020B0502040204020203" pitchFamily="34" charset="0"/>
            </a:endParaRPr>
          </a:p>
        </p:txBody>
      </p:sp>
      <p:sp>
        <p:nvSpPr>
          <p:cNvPr id="2" name="CuadroTexto 1">
            <a:extLst>
              <a:ext uri="{FF2B5EF4-FFF2-40B4-BE49-F238E27FC236}">
                <a16:creationId xmlns:a16="http://schemas.microsoft.com/office/drawing/2014/main" id="{7B142973-E5DE-C0F6-BC93-5B3128A4956A}"/>
              </a:ext>
            </a:extLst>
          </p:cNvPr>
          <p:cNvSpPr txBox="1"/>
          <p:nvPr/>
        </p:nvSpPr>
        <p:spPr>
          <a:xfrm>
            <a:off x="7627116" y="6508884"/>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60 o más años (1.449)</a:t>
            </a:r>
          </a:p>
        </p:txBody>
      </p:sp>
      <p:sp>
        <p:nvSpPr>
          <p:cNvPr id="28" name="Marcador de número de diapositiva 1">
            <a:extLst>
              <a:ext uri="{FF2B5EF4-FFF2-40B4-BE49-F238E27FC236}">
                <a16:creationId xmlns:a16="http://schemas.microsoft.com/office/drawing/2014/main" id="{915071BB-E31E-8885-3B35-C60D8AEF9817}"/>
              </a:ext>
            </a:extLst>
          </p:cNvPr>
          <p:cNvSpPr>
            <a:spLocks noGrp="1"/>
          </p:cNvSpPr>
          <p:nvPr>
            <p:ph type="sldNum" sz="quarter" idx="12"/>
          </p:nvPr>
        </p:nvSpPr>
        <p:spPr>
          <a:xfrm>
            <a:off x="11612880" y="0"/>
            <a:ext cx="57912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5DD5C-56C3-43D9-A91F-D75BD50A17B5}" type="slidenum">
              <a:rPr kumimoji="0" lang="es-ES_tradnl" sz="900" b="0" i="0" u="none" strike="noStrike" kern="1200" cap="none" spc="0" normalizeH="0" baseline="0" noProof="0" smtClean="0">
                <a:ln>
                  <a:noFill/>
                </a:ln>
                <a:solidFill>
                  <a:prstClr val="black"/>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s-ES_tradnl" sz="9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298537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4F5DE-1EF4-69BE-E7E1-9B58D4C0CBF4}"/>
            </a:ext>
          </a:extLst>
        </p:cNvPr>
        <p:cNvGrpSpPr/>
        <p:nvPr/>
      </p:nvGrpSpPr>
      <p:grpSpPr>
        <a:xfrm>
          <a:off x="0" y="0"/>
          <a:ext cx="0" cy="0"/>
          <a:chOff x="0" y="0"/>
          <a:chExt cx="0" cy="0"/>
        </a:xfrm>
      </p:grpSpPr>
    </p:spTree>
    <p:extLst>
      <p:ext uri="{BB962C8B-B14F-4D97-AF65-F5344CB8AC3E}">
        <p14:creationId xmlns:p14="http://schemas.microsoft.com/office/powerpoint/2010/main" val="8309279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3477461-8F99-D9D6-FA29-FF162D7D2C83}"/>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35DB877B-9C19-B20A-ED97-A0450FD2139A}"/>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117</a:t>
            </a:fld>
            <a:endParaRPr lang="es-ES_tradnl">
              <a:latin typeface="Segoe UI" panose="020B0502040204020203" pitchFamily="34" charset="0"/>
              <a:cs typeface="Segoe UI" panose="020B0502040204020203" pitchFamily="34" charset="0"/>
            </a:endParaRPr>
          </a:p>
        </p:txBody>
      </p:sp>
      <p:sp>
        <p:nvSpPr>
          <p:cNvPr id="16" name="CuadroTexto 15">
            <a:extLst>
              <a:ext uri="{FF2B5EF4-FFF2-40B4-BE49-F238E27FC236}">
                <a16:creationId xmlns:a16="http://schemas.microsoft.com/office/drawing/2014/main" id="{A9C37950-5F77-D6A4-94D6-8FAB28544F7A}"/>
              </a:ext>
            </a:extLst>
          </p:cNvPr>
          <p:cNvSpPr txBox="1"/>
          <p:nvPr/>
        </p:nvSpPr>
        <p:spPr>
          <a:xfrm>
            <a:off x="98052" y="348344"/>
            <a:ext cx="5997948" cy="877163"/>
          </a:xfrm>
          <a:prstGeom prst="rect">
            <a:avLst/>
          </a:prstGeom>
          <a:noFill/>
        </p:spPr>
        <p:txBody>
          <a:bodyPr wrap="square" rtlCol="0" anchor="ctr">
            <a:spAutoFit/>
          </a:bodyPr>
          <a:lstStyle/>
          <a:p>
            <a:pPr lvl="0">
              <a:lnSpc>
                <a:spcPct val="90000"/>
              </a:lnSpc>
              <a:spcBef>
                <a:spcPts val="600"/>
              </a:spcBef>
              <a:defRPr/>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Lectura en los inmigrantes</a:t>
            </a:r>
          </a:p>
          <a:p>
            <a:pPr>
              <a:spcBef>
                <a:spcPts val="600"/>
              </a:spcBef>
            </a:pPr>
            <a:r>
              <a:rPr lang="es-ES" sz="3200" dirty="0">
                <a:latin typeface="Segoe UI" panose="020B0502040204020203" pitchFamily="34" charset="0"/>
                <a:ea typeface="Verdana" panose="020B0604030504040204" pitchFamily="34" charset="0"/>
                <a:cs typeface="Segoe UI" panose="020B0502040204020203" pitchFamily="34" charset="0"/>
              </a:rPr>
              <a:t>Perfil de los entrevistados</a:t>
            </a:r>
          </a:p>
        </p:txBody>
      </p:sp>
      <p:graphicFrame>
        <p:nvGraphicFramePr>
          <p:cNvPr id="3" name="Gráfico 2">
            <a:extLst>
              <a:ext uri="{FF2B5EF4-FFF2-40B4-BE49-F238E27FC236}">
                <a16:creationId xmlns:a16="http://schemas.microsoft.com/office/drawing/2014/main" id="{8D2A7102-B279-8B70-37CA-9FFA6C877941}"/>
              </a:ext>
            </a:extLst>
          </p:cNvPr>
          <p:cNvGraphicFramePr/>
          <p:nvPr>
            <p:extLst>
              <p:ext uri="{D42A27DB-BD31-4B8C-83A1-F6EECF244321}">
                <p14:modId xmlns:p14="http://schemas.microsoft.com/office/powerpoint/2010/main" val="3832257642"/>
              </p:ext>
            </p:extLst>
          </p:nvPr>
        </p:nvGraphicFramePr>
        <p:xfrm>
          <a:off x="236074" y="2136936"/>
          <a:ext cx="3752427" cy="2848914"/>
        </p:xfrm>
        <a:graphic>
          <a:graphicData uri="http://schemas.openxmlformats.org/drawingml/2006/chart">
            <c:chart xmlns:c="http://schemas.openxmlformats.org/drawingml/2006/chart" xmlns:r="http://schemas.openxmlformats.org/officeDocument/2006/relationships" r:id="rId3"/>
          </a:graphicData>
        </a:graphic>
      </p:graphicFrame>
      <p:sp>
        <p:nvSpPr>
          <p:cNvPr id="4" name="CuadroTexto 3">
            <a:extLst>
              <a:ext uri="{FF2B5EF4-FFF2-40B4-BE49-F238E27FC236}">
                <a16:creationId xmlns:a16="http://schemas.microsoft.com/office/drawing/2014/main" id="{69A5C298-D38C-19F7-6560-72CCF355D9CE}"/>
              </a:ext>
            </a:extLst>
          </p:cNvPr>
          <p:cNvSpPr txBox="1"/>
          <p:nvPr/>
        </p:nvSpPr>
        <p:spPr>
          <a:xfrm>
            <a:off x="1476389" y="1445141"/>
            <a:ext cx="998607" cy="338554"/>
          </a:xfrm>
          <a:prstGeom prst="rect">
            <a:avLst/>
          </a:prstGeom>
          <a:noFill/>
        </p:spPr>
        <p:txBody>
          <a:bodyPr wrap="none" rtlCol="0" anchor="ctr">
            <a:spAutoFit/>
          </a:bodyPr>
          <a:lstStyle/>
          <a:p>
            <a:pPr algn="ctr"/>
            <a:r>
              <a:rPr lang="en-GB" sz="1600" b="1" dirty="0">
                <a:solidFill>
                  <a:srgbClr val="182E4E"/>
                </a:solidFill>
                <a:latin typeface="Segoe "/>
              </a:rPr>
              <a:t>GÉNERO</a:t>
            </a:r>
          </a:p>
        </p:txBody>
      </p:sp>
      <p:graphicFrame>
        <p:nvGraphicFramePr>
          <p:cNvPr id="5" name="Gráfico 4">
            <a:extLst>
              <a:ext uri="{FF2B5EF4-FFF2-40B4-BE49-F238E27FC236}">
                <a16:creationId xmlns:a16="http://schemas.microsoft.com/office/drawing/2014/main" id="{0C040A0A-0151-9D02-B106-AAB1E39CC3FE}"/>
              </a:ext>
            </a:extLst>
          </p:cNvPr>
          <p:cNvGraphicFramePr/>
          <p:nvPr>
            <p:extLst>
              <p:ext uri="{D42A27DB-BD31-4B8C-83A1-F6EECF244321}">
                <p14:modId xmlns:p14="http://schemas.microsoft.com/office/powerpoint/2010/main" val="1692799837"/>
              </p:ext>
            </p:extLst>
          </p:nvPr>
        </p:nvGraphicFramePr>
        <p:xfrm>
          <a:off x="4499388" y="1850761"/>
          <a:ext cx="3752427" cy="3949831"/>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ángulo 5">
            <a:extLst>
              <a:ext uri="{FF2B5EF4-FFF2-40B4-BE49-F238E27FC236}">
                <a16:creationId xmlns:a16="http://schemas.microsoft.com/office/drawing/2014/main" id="{294FB4D7-0D45-2651-144E-204DD9CACE2D}"/>
              </a:ext>
            </a:extLst>
          </p:cNvPr>
          <p:cNvSpPr/>
          <p:nvPr/>
        </p:nvSpPr>
        <p:spPr>
          <a:xfrm>
            <a:off x="315524" y="1301541"/>
            <a:ext cx="3616742" cy="4668734"/>
          </a:xfrm>
          <a:prstGeom prst="rect">
            <a:avLst/>
          </a:prstGeom>
          <a:noFill/>
          <a:ln w="31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CuadroTexto 6">
            <a:extLst>
              <a:ext uri="{FF2B5EF4-FFF2-40B4-BE49-F238E27FC236}">
                <a16:creationId xmlns:a16="http://schemas.microsoft.com/office/drawing/2014/main" id="{791F6F0F-DE17-B3D9-5F9F-1F8D93316219}"/>
              </a:ext>
            </a:extLst>
          </p:cNvPr>
          <p:cNvSpPr txBox="1"/>
          <p:nvPr/>
        </p:nvSpPr>
        <p:spPr>
          <a:xfrm>
            <a:off x="5712254" y="1445141"/>
            <a:ext cx="736228" cy="338554"/>
          </a:xfrm>
          <a:prstGeom prst="rect">
            <a:avLst/>
          </a:prstGeom>
          <a:noFill/>
        </p:spPr>
        <p:txBody>
          <a:bodyPr wrap="none" rtlCol="0" anchor="ctr">
            <a:spAutoFit/>
          </a:bodyPr>
          <a:lstStyle/>
          <a:p>
            <a:pPr algn="ctr"/>
            <a:r>
              <a:rPr lang="en-GB" sz="1600" b="1" dirty="0">
                <a:solidFill>
                  <a:srgbClr val="182E4E"/>
                </a:solidFill>
                <a:latin typeface="Segoe "/>
              </a:rPr>
              <a:t>EDAD</a:t>
            </a:r>
          </a:p>
        </p:txBody>
      </p:sp>
      <p:sp>
        <p:nvSpPr>
          <p:cNvPr id="8" name="Rectángulo 7">
            <a:extLst>
              <a:ext uri="{FF2B5EF4-FFF2-40B4-BE49-F238E27FC236}">
                <a16:creationId xmlns:a16="http://schemas.microsoft.com/office/drawing/2014/main" id="{2D3589FB-58D0-5AEF-284F-394394B7E5EC}"/>
              </a:ext>
            </a:extLst>
          </p:cNvPr>
          <p:cNvSpPr/>
          <p:nvPr/>
        </p:nvSpPr>
        <p:spPr>
          <a:xfrm>
            <a:off x="4367247" y="1236065"/>
            <a:ext cx="3616742" cy="4734210"/>
          </a:xfrm>
          <a:prstGeom prst="rect">
            <a:avLst/>
          </a:prstGeom>
          <a:noFill/>
          <a:ln w="31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ángulo 8">
            <a:extLst>
              <a:ext uri="{FF2B5EF4-FFF2-40B4-BE49-F238E27FC236}">
                <a16:creationId xmlns:a16="http://schemas.microsoft.com/office/drawing/2014/main" id="{47CC9168-D875-741E-02FF-D888CD0705D8}"/>
              </a:ext>
            </a:extLst>
          </p:cNvPr>
          <p:cNvSpPr/>
          <p:nvPr/>
        </p:nvSpPr>
        <p:spPr>
          <a:xfrm>
            <a:off x="8399589" y="1244979"/>
            <a:ext cx="3616742" cy="2309722"/>
          </a:xfrm>
          <a:prstGeom prst="rect">
            <a:avLst/>
          </a:prstGeom>
          <a:noFill/>
          <a:ln w="31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CuadroTexto 11">
            <a:extLst>
              <a:ext uri="{FF2B5EF4-FFF2-40B4-BE49-F238E27FC236}">
                <a16:creationId xmlns:a16="http://schemas.microsoft.com/office/drawing/2014/main" id="{737FFB8E-64AD-FA37-CDCF-2DEC7804761C}"/>
              </a:ext>
            </a:extLst>
          </p:cNvPr>
          <p:cNvSpPr txBox="1"/>
          <p:nvPr/>
        </p:nvSpPr>
        <p:spPr>
          <a:xfrm>
            <a:off x="9264381" y="1445141"/>
            <a:ext cx="1962140" cy="338554"/>
          </a:xfrm>
          <a:prstGeom prst="rect">
            <a:avLst/>
          </a:prstGeom>
          <a:noFill/>
        </p:spPr>
        <p:txBody>
          <a:bodyPr wrap="none" rtlCol="0" anchor="ctr">
            <a:spAutoFit/>
          </a:bodyPr>
          <a:lstStyle/>
          <a:p>
            <a:pPr algn="ctr"/>
            <a:r>
              <a:rPr lang="en-GB" sz="1600" b="1" dirty="0">
                <a:solidFill>
                  <a:srgbClr val="182E4E"/>
                </a:solidFill>
                <a:latin typeface="Segoe "/>
              </a:rPr>
              <a:t>NIVEL EDUCATIVO</a:t>
            </a:r>
          </a:p>
        </p:txBody>
      </p:sp>
      <p:sp>
        <p:nvSpPr>
          <p:cNvPr id="14" name="Rectángulo 13">
            <a:extLst>
              <a:ext uri="{FF2B5EF4-FFF2-40B4-BE49-F238E27FC236}">
                <a16:creationId xmlns:a16="http://schemas.microsoft.com/office/drawing/2014/main" id="{88D2E43F-83DE-62B7-AE96-A764A657656C}"/>
              </a:ext>
            </a:extLst>
          </p:cNvPr>
          <p:cNvSpPr/>
          <p:nvPr/>
        </p:nvSpPr>
        <p:spPr>
          <a:xfrm>
            <a:off x="8383956" y="3660553"/>
            <a:ext cx="3616742" cy="2309722"/>
          </a:xfrm>
          <a:prstGeom prst="rect">
            <a:avLst/>
          </a:prstGeom>
          <a:noFill/>
          <a:ln w="31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CuadroTexto 14">
            <a:extLst>
              <a:ext uri="{FF2B5EF4-FFF2-40B4-BE49-F238E27FC236}">
                <a16:creationId xmlns:a16="http://schemas.microsoft.com/office/drawing/2014/main" id="{D0D56A4F-E38C-A6F3-135D-BFEDAC27CE2C}"/>
              </a:ext>
            </a:extLst>
          </p:cNvPr>
          <p:cNvSpPr txBox="1"/>
          <p:nvPr/>
        </p:nvSpPr>
        <p:spPr>
          <a:xfrm>
            <a:off x="9367517" y="3695457"/>
            <a:ext cx="1755865" cy="338554"/>
          </a:xfrm>
          <a:prstGeom prst="rect">
            <a:avLst/>
          </a:prstGeom>
          <a:noFill/>
        </p:spPr>
        <p:txBody>
          <a:bodyPr wrap="none" rtlCol="0" anchor="ctr">
            <a:spAutoFit/>
          </a:bodyPr>
          <a:lstStyle/>
          <a:p>
            <a:pPr algn="ctr"/>
            <a:r>
              <a:rPr lang="en-GB" sz="1600" b="1" dirty="0">
                <a:solidFill>
                  <a:srgbClr val="182E4E"/>
                </a:solidFill>
                <a:latin typeface="Segoe "/>
              </a:rPr>
              <a:t>NACIONALIDAD</a:t>
            </a:r>
          </a:p>
        </p:txBody>
      </p:sp>
      <p:graphicFrame>
        <p:nvGraphicFramePr>
          <p:cNvPr id="27" name="Gráfico 26">
            <a:extLst>
              <a:ext uri="{FF2B5EF4-FFF2-40B4-BE49-F238E27FC236}">
                <a16:creationId xmlns:a16="http://schemas.microsoft.com/office/drawing/2014/main" id="{289A76BF-1878-DFF3-00AD-8B0A76489115}"/>
              </a:ext>
            </a:extLst>
          </p:cNvPr>
          <p:cNvGraphicFramePr/>
          <p:nvPr>
            <p:extLst>
              <p:ext uri="{D42A27DB-BD31-4B8C-83A1-F6EECF244321}">
                <p14:modId xmlns:p14="http://schemas.microsoft.com/office/powerpoint/2010/main" val="1324158506"/>
              </p:ext>
            </p:extLst>
          </p:nvPr>
        </p:nvGraphicFramePr>
        <p:xfrm>
          <a:off x="9862013" y="1889547"/>
          <a:ext cx="2032730" cy="13551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Tabla 27">
            <a:extLst>
              <a:ext uri="{FF2B5EF4-FFF2-40B4-BE49-F238E27FC236}">
                <a16:creationId xmlns:a16="http://schemas.microsoft.com/office/drawing/2014/main" id="{CA892472-80E8-6797-BE2D-1058E85EF192}"/>
              </a:ext>
            </a:extLst>
          </p:cNvPr>
          <p:cNvGraphicFramePr>
            <a:graphicFrameLocks noGrp="1"/>
          </p:cNvGraphicFramePr>
          <p:nvPr>
            <p:extLst>
              <p:ext uri="{D42A27DB-BD31-4B8C-83A1-F6EECF244321}">
                <p14:modId xmlns:p14="http://schemas.microsoft.com/office/powerpoint/2010/main" val="1940132502"/>
              </p:ext>
            </p:extLst>
          </p:nvPr>
        </p:nvGraphicFramePr>
        <p:xfrm>
          <a:off x="8667415" y="1906844"/>
          <a:ext cx="1121305" cy="1250325"/>
        </p:xfrm>
        <a:graphic>
          <a:graphicData uri="http://schemas.openxmlformats.org/drawingml/2006/table">
            <a:tbl>
              <a:tblPr firstCol="1">
                <a:tableStyleId>{5C22544A-7EE6-4342-B048-85BDC9FD1C3A}</a:tableStyleId>
              </a:tblPr>
              <a:tblGrid>
                <a:gridCol w="1121305">
                  <a:extLst>
                    <a:ext uri="{9D8B030D-6E8A-4147-A177-3AD203B41FA5}">
                      <a16:colId xmlns:a16="http://schemas.microsoft.com/office/drawing/2014/main" val="4075800584"/>
                    </a:ext>
                  </a:extLst>
                </a:gridCol>
              </a:tblGrid>
              <a:tr h="416775">
                <a:tc>
                  <a:txBody>
                    <a:bodyPr/>
                    <a:lstStyle/>
                    <a:p>
                      <a:pPr algn="r" fontAlgn="b"/>
                      <a:r>
                        <a:rPr lang="es-ES" sz="1000" b="0" i="0" u="none" strike="noStrike" dirty="0">
                          <a:solidFill>
                            <a:srgbClr val="182E4E"/>
                          </a:solidFill>
                          <a:effectLst/>
                          <a:latin typeface="Segoe UI" panose="020B0502040204020203" pitchFamily="34" charset="0"/>
                        </a:rPr>
                        <a:t>Hasta primarios</a:t>
                      </a:r>
                    </a:p>
                  </a:txBody>
                  <a:tcPr marL="7620" marR="7620" marT="7620" marB="0" anchor="ctr">
                    <a:lnL w="12700" cmpd="sng">
                      <a:noFill/>
                    </a:lnL>
                    <a:lnR w="12700" cmpd="sng">
                      <a:noFill/>
                    </a:lnR>
                    <a:lnT w="12700" cmpd="sng">
                      <a:noFill/>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6755993"/>
                  </a:ext>
                </a:extLst>
              </a:tr>
              <a:tr h="416775">
                <a:tc>
                  <a:txBody>
                    <a:bodyPr/>
                    <a:lstStyle/>
                    <a:p>
                      <a:pPr algn="r" fontAlgn="b"/>
                      <a:r>
                        <a:rPr lang="es-ES" sz="1000" b="0" i="0" u="none" strike="noStrike" dirty="0">
                          <a:solidFill>
                            <a:srgbClr val="182E4E"/>
                          </a:solidFill>
                          <a:effectLst/>
                          <a:latin typeface="Segoe UI" panose="020B0502040204020203" pitchFamily="34" charset="0"/>
                        </a:rPr>
                        <a:t>Secundarios</a:t>
                      </a:r>
                    </a:p>
                  </a:txBody>
                  <a:tcPr marL="7620" marR="7620" marT="7620" marB="0" anchor="ctr">
                    <a:lnL w="12700" cmpd="sng">
                      <a:noFill/>
                    </a:lnL>
                    <a:lnR w="12700" cmpd="sng">
                      <a:noFill/>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7514589"/>
                  </a:ext>
                </a:extLst>
              </a:tr>
              <a:tr h="416775">
                <a:tc>
                  <a:txBody>
                    <a:bodyPr/>
                    <a:lstStyle/>
                    <a:p>
                      <a:pPr algn="r" fontAlgn="b"/>
                      <a:r>
                        <a:rPr lang="es-ES" sz="1000" b="0" i="0" u="none" strike="noStrike" dirty="0">
                          <a:solidFill>
                            <a:srgbClr val="182E4E"/>
                          </a:solidFill>
                          <a:effectLst/>
                          <a:latin typeface="Segoe UI" panose="020B0502040204020203" pitchFamily="34" charset="0"/>
                        </a:rPr>
                        <a:t>Universitarios</a:t>
                      </a:r>
                    </a:p>
                  </a:txBody>
                  <a:tcPr marL="7620" marR="7620" marT="7620" marB="0" anchor="ctr">
                    <a:lnL w="12700" cmpd="sng">
                      <a:noFill/>
                    </a:lnL>
                    <a:lnR w="12700" cmpd="sng">
                      <a:noFill/>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6120364"/>
                  </a:ext>
                </a:extLst>
              </a:tr>
            </a:tbl>
          </a:graphicData>
        </a:graphic>
      </p:graphicFrame>
      <p:sp>
        <p:nvSpPr>
          <p:cNvPr id="10" name="CuadroTexto 9">
            <a:extLst>
              <a:ext uri="{FF2B5EF4-FFF2-40B4-BE49-F238E27FC236}">
                <a16:creationId xmlns:a16="http://schemas.microsoft.com/office/drawing/2014/main" id="{24775E2A-11E9-AE39-F9C7-3C8DDC394AD8}"/>
              </a:ext>
            </a:extLst>
          </p:cNvPr>
          <p:cNvSpPr txBox="1"/>
          <p:nvPr/>
        </p:nvSpPr>
        <p:spPr>
          <a:xfrm>
            <a:off x="7627116" y="6508884"/>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inmigrante de 14 o más años (203)</a:t>
            </a:r>
          </a:p>
        </p:txBody>
      </p:sp>
      <p:sp>
        <p:nvSpPr>
          <p:cNvPr id="18" name="CuadroTexto 17">
            <a:extLst>
              <a:ext uri="{FF2B5EF4-FFF2-40B4-BE49-F238E27FC236}">
                <a16:creationId xmlns:a16="http://schemas.microsoft.com/office/drawing/2014/main" id="{1E33E389-191C-A10D-D375-F4FAF04FEA47}"/>
              </a:ext>
            </a:extLst>
          </p:cNvPr>
          <p:cNvSpPr txBox="1"/>
          <p:nvPr/>
        </p:nvSpPr>
        <p:spPr>
          <a:xfrm>
            <a:off x="688041" y="6045691"/>
            <a:ext cx="3057237" cy="830997"/>
          </a:xfrm>
          <a:prstGeom prst="rect">
            <a:avLst/>
          </a:prstGeom>
          <a:noFill/>
        </p:spPr>
        <p:txBody>
          <a:bodyPr wrap="square" rtlCol="0">
            <a:spAutoFit/>
          </a:bodyPr>
          <a:lstStyle/>
          <a:p>
            <a:pPr algn="ctr"/>
            <a:r>
              <a:rPr lang="en-GB" sz="1000" dirty="0">
                <a:solidFill>
                  <a:srgbClr val="FF0000"/>
                </a:solidFill>
                <a:latin typeface="Segoe UI" panose="020B0502040204020203" pitchFamily="34" charset="0"/>
                <a:ea typeface="Roboto" pitchFamily="2" charset="0"/>
                <a:cs typeface="Segoe UI" panose="020B0502040204020203" pitchFamily="34" charset="0"/>
              </a:rPr>
              <a:t>La </a:t>
            </a:r>
            <a:r>
              <a:rPr lang="en-GB" sz="1000" dirty="0" err="1">
                <a:solidFill>
                  <a:srgbClr val="FF0000"/>
                </a:solidFill>
                <a:latin typeface="Segoe UI" panose="020B0502040204020203" pitchFamily="34" charset="0"/>
                <a:ea typeface="Roboto" pitchFamily="2" charset="0"/>
                <a:cs typeface="Segoe UI" panose="020B0502040204020203" pitchFamily="34" charset="0"/>
              </a:rPr>
              <a:t>muestra</a:t>
            </a:r>
            <a:r>
              <a:rPr lang="en-GB" sz="1000" dirty="0">
                <a:solidFill>
                  <a:srgbClr val="FF0000"/>
                </a:solidFill>
                <a:latin typeface="Segoe UI" panose="020B0502040204020203" pitchFamily="34" charset="0"/>
                <a:ea typeface="Roboto" pitchFamily="2" charset="0"/>
                <a:cs typeface="Segoe UI" panose="020B0502040204020203" pitchFamily="34" charset="0"/>
              </a:rPr>
              <a:t> </a:t>
            </a:r>
            <a:r>
              <a:rPr lang="en-GB" sz="1000" dirty="0" err="1">
                <a:solidFill>
                  <a:srgbClr val="FF0000"/>
                </a:solidFill>
                <a:latin typeface="Segoe UI" panose="020B0502040204020203" pitchFamily="34" charset="0"/>
                <a:ea typeface="Roboto" pitchFamily="2" charset="0"/>
                <a:cs typeface="Segoe UI" panose="020B0502040204020203" pitchFamily="34" charset="0"/>
              </a:rPr>
              <a:t>obtenida</a:t>
            </a:r>
            <a:r>
              <a:rPr lang="en-GB" sz="1000" dirty="0">
                <a:solidFill>
                  <a:srgbClr val="FF0000"/>
                </a:solidFill>
                <a:latin typeface="Segoe UI" panose="020B0502040204020203" pitchFamily="34" charset="0"/>
                <a:ea typeface="Roboto" pitchFamily="2" charset="0"/>
                <a:cs typeface="Segoe UI" panose="020B0502040204020203" pitchFamily="34" charset="0"/>
              </a:rPr>
              <a:t> (no es </a:t>
            </a:r>
            <a:r>
              <a:rPr lang="en-GB" sz="1000" dirty="0" err="1">
                <a:solidFill>
                  <a:srgbClr val="FF0000"/>
                </a:solidFill>
                <a:latin typeface="Segoe UI" panose="020B0502040204020203" pitchFamily="34" charset="0"/>
                <a:ea typeface="Roboto" pitchFamily="2" charset="0"/>
                <a:cs typeface="Segoe UI" panose="020B0502040204020203" pitchFamily="34" charset="0"/>
              </a:rPr>
              <a:t>representativa</a:t>
            </a:r>
            <a:r>
              <a:rPr lang="en-GB" sz="1000" dirty="0">
                <a:solidFill>
                  <a:srgbClr val="FF0000"/>
                </a:solidFill>
                <a:latin typeface="Segoe UI" panose="020B0502040204020203" pitchFamily="34" charset="0"/>
                <a:ea typeface="Roboto" pitchFamily="2" charset="0"/>
                <a:cs typeface="Segoe UI" panose="020B0502040204020203" pitchFamily="34" charset="0"/>
              </a:rPr>
              <a:t> del total población </a:t>
            </a:r>
            <a:r>
              <a:rPr lang="en-GB" sz="1000" dirty="0" err="1">
                <a:solidFill>
                  <a:srgbClr val="FF0000"/>
                </a:solidFill>
                <a:latin typeface="Segoe UI" panose="020B0502040204020203" pitchFamily="34" charset="0"/>
                <a:ea typeface="Roboto" pitchFamily="2" charset="0"/>
                <a:cs typeface="Segoe UI" panose="020B0502040204020203" pitchFamily="34" charset="0"/>
              </a:rPr>
              <a:t>inmingrante</a:t>
            </a:r>
            <a:r>
              <a:rPr lang="en-GB" sz="1000" dirty="0">
                <a:solidFill>
                  <a:srgbClr val="FF0000"/>
                </a:solidFill>
                <a:latin typeface="Segoe UI" panose="020B0502040204020203" pitchFamily="34" charset="0"/>
                <a:ea typeface="Roboto" pitchFamily="2" charset="0"/>
                <a:cs typeface="Segoe UI" panose="020B0502040204020203" pitchFamily="34" charset="0"/>
              </a:rPr>
              <a:t> </a:t>
            </a:r>
            <a:r>
              <a:rPr lang="en-GB" sz="1000" dirty="0" err="1">
                <a:solidFill>
                  <a:srgbClr val="FF0000"/>
                </a:solidFill>
                <a:latin typeface="Segoe UI" panose="020B0502040204020203" pitchFamily="34" charset="0"/>
                <a:ea typeface="Roboto" pitchFamily="2" charset="0"/>
                <a:cs typeface="Segoe UI" panose="020B0502040204020203" pitchFamily="34" charset="0"/>
              </a:rPr>
              <a:t>en</a:t>
            </a:r>
            <a:r>
              <a:rPr lang="en-GB" sz="1000" dirty="0">
                <a:solidFill>
                  <a:srgbClr val="FF0000"/>
                </a:solidFill>
                <a:latin typeface="Segoe UI" panose="020B0502040204020203" pitchFamily="34" charset="0"/>
                <a:ea typeface="Roboto" pitchFamily="2" charset="0"/>
                <a:cs typeface="Segoe UI" panose="020B0502040204020203" pitchFamily="34" charset="0"/>
              </a:rPr>
              <a:t> España </a:t>
            </a:r>
            <a:r>
              <a:rPr lang="en-GB" sz="1000" dirty="0" err="1">
                <a:solidFill>
                  <a:srgbClr val="FF0000"/>
                </a:solidFill>
                <a:latin typeface="Segoe UI" panose="020B0502040204020203" pitchFamily="34" charset="0"/>
                <a:ea typeface="Roboto" pitchFamily="2" charset="0"/>
                <a:cs typeface="Segoe UI" panose="020B0502040204020203" pitchFamily="34" charset="0"/>
              </a:rPr>
              <a:t>debido</a:t>
            </a:r>
            <a:r>
              <a:rPr lang="en-GB" sz="1000" dirty="0">
                <a:solidFill>
                  <a:srgbClr val="FF0000"/>
                </a:solidFill>
                <a:latin typeface="Segoe UI" panose="020B0502040204020203" pitchFamily="34" charset="0"/>
                <a:ea typeface="Roboto" pitchFamily="2" charset="0"/>
                <a:cs typeface="Segoe UI" panose="020B0502040204020203" pitchFamily="34" charset="0"/>
              </a:rPr>
              <a:t> a la </a:t>
            </a:r>
            <a:r>
              <a:rPr lang="en-GB" sz="1000" dirty="0" err="1">
                <a:solidFill>
                  <a:srgbClr val="FF0000"/>
                </a:solidFill>
                <a:latin typeface="Segoe UI" panose="020B0502040204020203" pitchFamily="34" charset="0"/>
                <a:ea typeface="Roboto" pitchFamily="2" charset="0"/>
                <a:cs typeface="Segoe UI" panose="020B0502040204020203" pitchFamily="34" charset="0"/>
              </a:rPr>
              <a:t>características</a:t>
            </a:r>
            <a:r>
              <a:rPr lang="en-GB" sz="1000" dirty="0">
                <a:solidFill>
                  <a:srgbClr val="FF0000"/>
                </a:solidFill>
                <a:latin typeface="Segoe UI" panose="020B0502040204020203" pitchFamily="34" charset="0"/>
                <a:ea typeface="Roboto" pitchFamily="2" charset="0"/>
                <a:cs typeface="Segoe UI" panose="020B0502040204020203" pitchFamily="34" charset="0"/>
              </a:rPr>
              <a:t> de la </a:t>
            </a:r>
            <a:r>
              <a:rPr lang="en-GB" sz="1000" dirty="0" err="1">
                <a:solidFill>
                  <a:srgbClr val="FF0000"/>
                </a:solidFill>
                <a:latin typeface="Segoe UI" panose="020B0502040204020203" pitchFamily="34" charset="0"/>
                <a:ea typeface="Roboto" pitchFamily="2" charset="0"/>
                <a:cs typeface="Segoe UI" panose="020B0502040204020203" pitchFamily="34" charset="0"/>
              </a:rPr>
              <a:t>entrevista</a:t>
            </a:r>
            <a:r>
              <a:rPr lang="en-GB" sz="1000" dirty="0">
                <a:solidFill>
                  <a:srgbClr val="FF0000"/>
                </a:solidFill>
                <a:latin typeface="Segoe UI" panose="020B0502040204020203" pitchFamily="34" charset="0"/>
                <a:ea typeface="Roboto" pitchFamily="2" charset="0"/>
                <a:cs typeface="Segoe UI" panose="020B0502040204020203" pitchFamily="34" charset="0"/>
              </a:rPr>
              <a:t> </a:t>
            </a:r>
            <a:r>
              <a:rPr lang="en-GB" sz="1000" dirty="0" err="1">
                <a:solidFill>
                  <a:srgbClr val="FF0000"/>
                </a:solidFill>
                <a:latin typeface="Segoe UI" panose="020B0502040204020203" pitchFamily="34" charset="0"/>
                <a:ea typeface="Roboto" pitchFamily="2" charset="0"/>
                <a:cs typeface="Segoe UI" panose="020B0502040204020203" pitchFamily="34" charset="0"/>
              </a:rPr>
              <a:t>realizada</a:t>
            </a:r>
            <a:r>
              <a:rPr lang="en-GB" sz="1000" dirty="0">
                <a:solidFill>
                  <a:srgbClr val="FF0000"/>
                </a:solidFill>
                <a:latin typeface="Segoe UI" panose="020B0502040204020203" pitchFamily="34" charset="0"/>
                <a:ea typeface="Roboto" pitchFamily="2" charset="0"/>
                <a:cs typeface="Segoe UI" panose="020B0502040204020203" pitchFamily="34" charset="0"/>
              </a:rPr>
              <a:t>)</a:t>
            </a:r>
          </a:p>
          <a:p>
            <a:endParaRPr lang="en-GB" sz="900" dirty="0">
              <a:solidFill>
                <a:srgbClr val="FF0000"/>
              </a:solidFill>
              <a:latin typeface="Segoe UI" panose="020B0502040204020203" pitchFamily="34" charset="0"/>
              <a:ea typeface="Roboto" pitchFamily="2" charset="0"/>
              <a:cs typeface="Segoe UI" panose="020B0502040204020203" pitchFamily="34" charset="0"/>
            </a:endParaRPr>
          </a:p>
          <a:p>
            <a:r>
              <a:rPr lang="en-GB" sz="900" dirty="0">
                <a:solidFill>
                  <a:schemeClr val="accent2"/>
                </a:solidFill>
                <a:latin typeface="Segoe UI" panose="020B0502040204020203" pitchFamily="34" charset="0"/>
                <a:ea typeface="Roboto" pitchFamily="2" charset="0"/>
                <a:cs typeface="Segoe UI" panose="020B0502040204020203" pitchFamily="34" charset="0"/>
              </a:rPr>
              <a:t>* </a:t>
            </a:r>
            <a:r>
              <a:rPr lang="en-GB" sz="900" dirty="0" err="1">
                <a:solidFill>
                  <a:schemeClr val="accent2"/>
                </a:solidFill>
                <a:latin typeface="Segoe UI" panose="020B0502040204020203" pitchFamily="34" charset="0"/>
                <a:ea typeface="Roboto" pitchFamily="2" charset="0"/>
                <a:cs typeface="Segoe UI" panose="020B0502040204020203" pitchFamily="34" charset="0"/>
              </a:rPr>
              <a:t>Muestra</a:t>
            </a:r>
            <a:r>
              <a:rPr lang="en-GB" sz="900" dirty="0">
                <a:solidFill>
                  <a:schemeClr val="accent2"/>
                </a:solidFill>
                <a:latin typeface="Segoe UI" panose="020B0502040204020203" pitchFamily="34" charset="0"/>
                <a:ea typeface="Roboto" pitchFamily="2" charset="0"/>
                <a:cs typeface="Segoe UI" panose="020B0502040204020203" pitchFamily="34" charset="0"/>
              </a:rPr>
              <a:t> </a:t>
            </a:r>
            <a:r>
              <a:rPr lang="en-GB" sz="900" dirty="0" err="1">
                <a:solidFill>
                  <a:schemeClr val="accent2"/>
                </a:solidFill>
                <a:latin typeface="Segoe UI" panose="020B0502040204020203" pitchFamily="34" charset="0"/>
                <a:ea typeface="Roboto" pitchFamily="2" charset="0"/>
                <a:cs typeface="Segoe UI" panose="020B0502040204020203" pitchFamily="34" charset="0"/>
              </a:rPr>
              <a:t>reducida</a:t>
            </a:r>
            <a:endParaRPr lang="en-GB" sz="900" dirty="0">
              <a:solidFill>
                <a:schemeClr val="accent2"/>
              </a:solidFill>
              <a:latin typeface="Segoe UI" panose="020B0502040204020203" pitchFamily="34" charset="0"/>
              <a:ea typeface="Roboto" pitchFamily="2" charset="0"/>
              <a:cs typeface="Segoe UI" panose="020B0502040204020203" pitchFamily="34" charset="0"/>
            </a:endParaRPr>
          </a:p>
        </p:txBody>
      </p:sp>
      <p:sp>
        <p:nvSpPr>
          <p:cNvPr id="19" name="Rectangle 7">
            <a:extLst>
              <a:ext uri="{FF2B5EF4-FFF2-40B4-BE49-F238E27FC236}">
                <a16:creationId xmlns:a16="http://schemas.microsoft.com/office/drawing/2014/main" id="{AFBBF35D-C994-323D-44A2-786D8CDE3B6D}"/>
              </a:ext>
            </a:extLst>
          </p:cNvPr>
          <p:cNvSpPr>
            <a:spLocks noChangeArrowheads="1"/>
          </p:cNvSpPr>
          <p:nvPr/>
        </p:nvSpPr>
        <p:spPr bwMode="auto">
          <a:xfrm>
            <a:off x="2949237" y="3612264"/>
            <a:ext cx="900112" cy="334006"/>
          </a:xfrm>
          <a:prstGeom prst="rect">
            <a:avLst/>
          </a:prstGeom>
          <a:noFill/>
          <a:ln w="9525">
            <a:noFill/>
            <a:miter lim="800000"/>
            <a:headEnd/>
            <a:tailEnd/>
          </a:ln>
          <a:effectLst/>
        </p:spPr>
        <p:txBody>
          <a:bodyPr anchor="ctr"/>
          <a:lstStyle/>
          <a:p>
            <a:pPr algn="ctr"/>
            <a:r>
              <a:rPr lang="es-ES" sz="800" dirty="0">
                <a:solidFill>
                  <a:prstClr val="black">
                    <a:lumMod val="75000"/>
                    <a:lumOff val="25000"/>
                  </a:prstClr>
                </a:solidFill>
                <a:latin typeface="Segoe UI" panose="020B0502040204020203" pitchFamily="34" charset="0"/>
                <a:ea typeface="Verdana" panose="020B0604030504040204" pitchFamily="34" charset="0"/>
                <a:cs typeface="Segoe UI" panose="020B0502040204020203" pitchFamily="34" charset="0"/>
              </a:rPr>
              <a:t>( Base: 74</a:t>
            </a:r>
            <a:r>
              <a:rPr lang="es-ES" sz="800" dirty="0">
                <a:solidFill>
                  <a:srgbClr val="FF0000"/>
                </a:solidFill>
                <a:latin typeface="Segoe UI" panose="020B0502040204020203" pitchFamily="34" charset="0"/>
                <a:ea typeface="Verdana" panose="020B0604030504040204" pitchFamily="34" charset="0"/>
                <a:cs typeface="Segoe UI" panose="020B0502040204020203" pitchFamily="34" charset="0"/>
              </a:rPr>
              <a:t>*</a:t>
            </a:r>
            <a:r>
              <a:rPr lang="es-ES" sz="800" dirty="0">
                <a:solidFill>
                  <a:prstClr val="black">
                    <a:lumMod val="75000"/>
                    <a:lumOff val="25000"/>
                  </a:prstClr>
                </a:solidFill>
                <a:latin typeface="Segoe UI" panose="020B0502040204020203" pitchFamily="34" charset="0"/>
                <a:ea typeface="Verdana" panose="020B0604030504040204" pitchFamily="34" charset="0"/>
                <a:cs typeface="Segoe UI" panose="020B0502040204020203" pitchFamily="34" charset="0"/>
              </a:rPr>
              <a:t>)</a:t>
            </a:r>
          </a:p>
        </p:txBody>
      </p:sp>
      <p:sp>
        <p:nvSpPr>
          <p:cNvPr id="20" name="Rectangle 8">
            <a:extLst>
              <a:ext uri="{FF2B5EF4-FFF2-40B4-BE49-F238E27FC236}">
                <a16:creationId xmlns:a16="http://schemas.microsoft.com/office/drawing/2014/main" id="{0382CC01-6775-3DF2-9C2F-99550F1BA11B}"/>
              </a:ext>
            </a:extLst>
          </p:cNvPr>
          <p:cNvSpPr>
            <a:spLocks noChangeArrowheads="1"/>
          </p:cNvSpPr>
          <p:nvPr/>
        </p:nvSpPr>
        <p:spPr bwMode="auto">
          <a:xfrm>
            <a:off x="315524" y="4144657"/>
            <a:ext cx="900113" cy="355600"/>
          </a:xfrm>
          <a:prstGeom prst="rect">
            <a:avLst/>
          </a:prstGeom>
          <a:noFill/>
          <a:ln w="9525">
            <a:noFill/>
            <a:miter lim="800000"/>
            <a:headEnd/>
            <a:tailEnd/>
          </a:ln>
          <a:effectLst/>
        </p:spPr>
        <p:txBody>
          <a:bodyPr anchor="ctr"/>
          <a:lstStyle/>
          <a:p>
            <a:pPr algn="ctr"/>
            <a:r>
              <a:rPr lang="es-ES" sz="800" dirty="0">
                <a:solidFill>
                  <a:prstClr val="black">
                    <a:lumMod val="75000"/>
                    <a:lumOff val="25000"/>
                  </a:prstClr>
                </a:solidFill>
                <a:latin typeface="Segoe UI" panose="020B0502040204020203" pitchFamily="34" charset="0"/>
                <a:ea typeface="Verdana" panose="020B0604030504040204" pitchFamily="34" charset="0"/>
                <a:cs typeface="Segoe UI" panose="020B0502040204020203" pitchFamily="34" charset="0"/>
              </a:rPr>
              <a:t>(Base: 129)</a:t>
            </a:r>
          </a:p>
        </p:txBody>
      </p:sp>
      <p:sp>
        <p:nvSpPr>
          <p:cNvPr id="21" name="Rectangle 8">
            <a:extLst>
              <a:ext uri="{FF2B5EF4-FFF2-40B4-BE49-F238E27FC236}">
                <a16:creationId xmlns:a16="http://schemas.microsoft.com/office/drawing/2014/main" id="{AE6B7817-A908-AFF5-8B89-759A1D91E9F5}"/>
              </a:ext>
            </a:extLst>
          </p:cNvPr>
          <p:cNvSpPr>
            <a:spLocks noChangeArrowheads="1"/>
          </p:cNvSpPr>
          <p:nvPr/>
        </p:nvSpPr>
        <p:spPr bwMode="auto">
          <a:xfrm>
            <a:off x="5394690" y="3004486"/>
            <a:ext cx="900113" cy="146805"/>
          </a:xfrm>
          <a:prstGeom prst="rect">
            <a:avLst/>
          </a:prstGeom>
          <a:noFill/>
          <a:ln w="9525">
            <a:noFill/>
            <a:miter lim="800000"/>
            <a:headEnd/>
            <a:tailEnd/>
          </a:ln>
          <a:effectLst/>
        </p:spPr>
        <p:txBody>
          <a:bodyPr anchor="ctr"/>
          <a:lstStyle/>
          <a:p>
            <a:pPr algn="ctr"/>
            <a:r>
              <a:rPr lang="es-ES" sz="800" dirty="0">
                <a:solidFill>
                  <a:prstClr val="black">
                    <a:lumMod val="75000"/>
                    <a:lumOff val="25000"/>
                  </a:prstClr>
                </a:solidFill>
                <a:latin typeface="Segoe UI" panose="020B0502040204020203" pitchFamily="34" charset="0"/>
                <a:ea typeface="Verdana" panose="020B0604030504040204" pitchFamily="34" charset="0"/>
                <a:cs typeface="Segoe UI" panose="020B0502040204020203" pitchFamily="34" charset="0"/>
              </a:rPr>
              <a:t>(Base: 80</a:t>
            </a:r>
            <a:r>
              <a:rPr lang="es-ES" sz="800" dirty="0">
                <a:solidFill>
                  <a:srgbClr val="FF0000"/>
                </a:solidFill>
                <a:latin typeface="Segoe UI" panose="020B0502040204020203" pitchFamily="34" charset="0"/>
                <a:ea typeface="Verdana" panose="020B0604030504040204" pitchFamily="34" charset="0"/>
                <a:cs typeface="Segoe UI" panose="020B0502040204020203" pitchFamily="34" charset="0"/>
              </a:rPr>
              <a:t>*</a:t>
            </a:r>
            <a:r>
              <a:rPr lang="es-ES" sz="800" dirty="0">
                <a:solidFill>
                  <a:prstClr val="black">
                    <a:lumMod val="75000"/>
                    <a:lumOff val="25000"/>
                  </a:prstClr>
                </a:solidFill>
                <a:latin typeface="Segoe UI" panose="020B0502040204020203" pitchFamily="34" charset="0"/>
                <a:ea typeface="Verdana" panose="020B0604030504040204" pitchFamily="34" charset="0"/>
                <a:cs typeface="Segoe UI" panose="020B0502040204020203" pitchFamily="34" charset="0"/>
              </a:rPr>
              <a:t>)</a:t>
            </a:r>
          </a:p>
        </p:txBody>
      </p:sp>
      <p:sp>
        <p:nvSpPr>
          <p:cNvPr id="22" name="Rectangle 8">
            <a:extLst>
              <a:ext uri="{FF2B5EF4-FFF2-40B4-BE49-F238E27FC236}">
                <a16:creationId xmlns:a16="http://schemas.microsoft.com/office/drawing/2014/main" id="{4317B094-6EF6-F222-6863-D41C31FD2400}"/>
              </a:ext>
            </a:extLst>
          </p:cNvPr>
          <p:cNvSpPr>
            <a:spLocks noChangeArrowheads="1"/>
          </p:cNvSpPr>
          <p:nvPr/>
        </p:nvSpPr>
        <p:spPr bwMode="auto">
          <a:xfrm>
            <a:off x="11256131" y="2493737"/>
            <a:ext cx="900113" cy="146805"/>
          </a:xfrm>
          <a:prstGeom prst="rect">
            <a:avLst/>
          </a:prstGeom>
          <a:noFill/>
          <a:ln w="9525">
            <a:noFill/>
            <a:miter lim="800000"/>
            <a:headEnd/>
            <a:tailEnd/>
          </a:ln>
          <a:effectLst/>
        </p:spPr>
        <p:txBody>
          <a:bodyPr anchor="ctr"/>
          <a:lstStyle/>
          <a:p>
            <a:pPr algn="ctr"/>
            <a:r>
              <a:rPr lang="es-ES" sz="800" dirty="0">
                <a:solidFill>
                  <a:prstClr val="black">
                    <a:lumMod val="75000"/>
                    <a:lumOff val="25000"/>
                  </a:prstClr>
                </a:solidFill>
                <a:latin typeface="Segoe UI" panose="020B0502040204020203" pitchFamily="34" charset="0"/>
                <a:ea typeface="Verdana" panose="020B0604030504040204" pitchFamily="34" charset="0"/>
                <a:cs typeface="Segoe UI" panose="020B0502040204020203" pitchFamily="34" charset="0"/>
              </a:rPr>
              <a:t>(Base: 120)</a:t>
            </a:r>
          </a:p>
        </p:txBody>
      </p:sp>
      <p:sp>
        <p:nvSpPr>
          <p:cNvPr id="23" name="Rectangle 8">
            <a:extLst>
              <a:ext uri="{FF2B5EF4-FFF2-40B4-BE49-F238E27FC236}">
                <a16:creationId xmlns:a16="http://schemas.microsoft.com/office/drawing/2014/main" id="{58B797A1-9170-1AA0-F9C0-9EBC151EACC4}"/>
              </a:ext>
            </a:extLst>
          </p:cNvPr>
          <p:cNvSpPr>
            <a:spLocks noChangeArrowheads="1"/>
          </p:cNvSpPr>
          <p:nvPr/>
        </p:nvSpPr>
        <p:spPr bwMode="auto">
          <a:xfrm>
            <a:off x="10739946" y="2900976"/>
            <a:ext cx="900113" cy="146805"/>
          </a:xfrm>
          <a:prstGeom prst="rect">
            <a:avLst/>
          </a:prstGeom>
          <a:noFill/>
          <a:ln w="9525">
            <a:noFill/>
            <a:miter lim="800000"/>
            <a:headEnd/>
            <a:tailEnd/>
          </a:ln>
          <a:effectLst/>
        </p:spPr>
        <p:txBody>
          <a:bodyPr anchor="ctr"/>
          <a:lstStyle/>
          <a:p>
            <a:pPr algn="ctr"/>
            <a:r>
              <a:rPr lang="es-ES" sz="800" dirty="0">
                <a:solidFill>
                  <a:prstClr val="black">
                    <a:lumMod val="75000"/>
                    <a:lumOff val="25000"/>
                  </a:prstClr>
                </a:solidFill>
                <a:latin typeface="Segoe UI" panose="020B0502040204020203" pitchFamily="34" charset="0"/>
                <a:ea typeface="Verdana" panose="020B0604030504040204" pitchFamily="34" charset="0"/>
                <a:cs typeface="Segoe UI" panose="020B0502040204020203" pitchFamily="34" charset="0"/>
              </a:rPr>
              <a:t>(Base: 66</a:t>
            </a:r>
            <a:r>
              <a:rPr lang="es-ES" sz="800" dirty="0">
                <a:solidFill>
                  <a:srgbClr val="FF0000"/>
                </a:solidFill>
                <a:latin typeface="Segoe UI" panose="020B0502040204020203" pitchFamily="34" charset="0"/>
                <a:ea typeface="Verdana" panose="020B0604030504040204" pitchFamily="34" charset="0"/>
                <a:cs typeface="Segoe UI" panose="020B0502040204020203" pitchFamily="34" charset="0"/>
              </a:rPr>
              <a:t>*</a:t>
            </a:r>
            <a:r>
              <a:rPr lang="es-ES" sz="800" dirty="0">
                <a:solidFill>
                  <a:prstClr val="black">
                    <a:lumMod val="75000"/>
                    <a:lumOff val="25000"/>
                  </a:prstClr>
                </a:solidFill>
                <a:latin typeface="Segoe UI" panose="020B0502040204020203" pitchFamily="34" charset="0"/>
                <a:ea typeface="Verdana" panose="020B0604030504040204" pitchFamily="34" charset="0"/>
                <a:cs typeface="Segoe UI" panose="020B0502040204020203" pitchFamily="34" charset="0"/>
              </a:rPr>
              <a:t>)</a:t>
            </a:r>
          </a:p>
        </p:txBody>
      </p:sp>
      <p:sp>
        <p:nvSpPr>
          <p:cNvPr id="24" name="Rectangle 8">
            <a:extLst>
              <a:ext uri="{FF2B5EF4-FFF2-40B4-BE49-F238E27FC236}">
                <a16:creationId xmlns:a16="http://schemas.microsoft.com/office/drawing/2014/main" id="{EEB61A98-932E-536D-B803-FBD1C01E21E5}"/>
              </a:ext>
            </a:extLst>
          </p:cNvPr>
          <p:cNvSpPr>
            <a:spLocks noChangeArrowheads="1"/>
          </p:cNvSpPr>
          <p:nvPr/>
        </p:nvSpPr>
        <p:spPr bwMode="auto">
          <a:xfrm>
            <a:off x="10204320" y="2034941"/>
            <a:ext cx="900113" cy="146805"/>
          </a:xfrm>
          <a:prstGeom prst="rect">
            <a:avLst/>
          </a:prstGeom>
          <a:noFill/>
          <a:ln w="9525">
            <a:noFill/>
            <a:miter lim="800000"/>
            <a:headEnd/>
            <a:tailEnd/>
          </a:ln>
          <a:effectLst/>
        </p:spPr>
        <p:txBody>
          <a:bodyPr anchor="ctr"/>
          <a:lstStyle/>
          <a:p>
            <a:pPr algn="ctr"/>
            <a:r>
              <a:rPr lang="es-ES" sz="800" dirty="0">
                <a:solidFill>
                  <a:prstClr val="black">
                    <a:lumMod val="75000"/>
                    <a:lumOff val="25000"/>
                  </a:prstClr>
                </a:solidFill>
                <a:latin typeface="Segoe UI" panose="020B0502040204020203" pitchFamily="34" charset="0"/>
                <a:ea typeface="Verdana" panose="020B0604030504040204" pitchFamily="34" charset="0"/>
                <a:cs typeface="Segoe UI" panose="020B0502040204020203" pitchFamily="34" charset="0"/>
              </a:rPr>
              <a:t>(Base: 17</a:t>
            </a:r>
            <a:r>
              <a:rPr lang="es-ES" sz="800" dirty="0">
                <a:solidFill>
                  <a:srgbClr val="FF0000"/>
                </a:solidFill>
                <a:latin typeface="Segoe UI" panose="020B0502040204020203" pitchFamily="34" charset="0"/>
                <a:ea typeface="Verdana" panose="020B0604030504040204" pitchFamily="34" charset="0"/>
                <a:cs typeface="Segoe UI" panose="020B0502040204020203" pitchFamily="34" charset="0"/>
              </a:rPr>
              <a:t>*</a:t>
            </a:r>
            <a:r>
              <a:rPr lang="es-ES" sz="800" dirty="0">
                <a:solidFill>
                  <a:prstClr val="black">
                    <a:lumMod val="75000"/>
                    <a:lumOff val="25000"/>
                  </a:prstClr>
                </a:solidFill>
                <a:latin typeface="Segoe UI" panose="020B0502040204020203" pitchFamily="34" charset="0"/>
                <a:ea typeface="Verdana" panose="020B0604030504040204" pitchFamily="34" charset="0"/>
                <a:cs typeface="Segoe UI" panose="020B0502040204020203" pitchFamily="34" charset="0"/>
              </a:rPr>
              <a:t>)</a:t>
            </a:r>
          </a:p>
        </p:txBody>
      </p:sp>
      <p:sp>
        <p:nvSpPr>
          <p:cNvPr id="29" name="Rectangle 8">
            <a:extLst>
              <a:ext uri="{FF2B5EF4-FFF2-40B4-BE49-F238E27FC236}">
                <a16:creationId xmlns:a16="http://schemas.microsoft.com/office/drawing/2014/main" id="{7456FCFF-50F9-C577-A10D-54EAD0013ED1}"/>
              </a:ext>
            </a:extLst>
          </p:cNvPr>
          <p:cNvSpPr>
            <a:spLocks noChangeArrowheads="1"/>
          </p:cNvSpPr>
          <p:nvPr/>
        </p:nvSpPr>
        <p:spPr bwMode="auto">
          <a:xfrm>
            <a:off x="5275505" y="3997852"/>
            <a:ext cx="900113" cy="146805"/>
          </a:xfrm>
          <a:prstGeom prst="rect">
            <a:avLst/>
          </a:prstGeom>
          <a:noFill/>
          <a:ln w="9525">
            <a:noFill/>
            <a:miter lim="800000"/>
            <a:headEnd/>
            <a:tailEnd/>
          </a:ln>
          <a:effectLst/>
        </p:spPr>
        <p:txBody>
          <a:bodyPr anchor="ctr"/>
          <a:lstStyle/>
          <a:p>
            <a:pPr algn="ctr"/>
            <a:r>
              <a:rPr lang="es-ES" sz="800" dirty="0">
                <a:solidFill>
                  <a:prstClr val="black">
                    <a:lumMod val="75000"/>
                    <a:lumOff val="25000"/>
                  </a:prstClr>
                </a:solidFill>
                <a:latin typeface="Segoe UI" panose="020B0502040204020203" pitchFamily="34" charset="0"/>
                <a:ea typeface="Verdana" panose="020B0604030504040204" pitchFamily="34" charset="0"/>
                <a:cs typeface="Segoe UI" panose="020B0502040204020203" pitchFamily="34" charset="0"/>
              </a:rPr>
              <a:t>(Base: 95</a:t>
            </a:r>
            <a:r>
              <a:rPr lang="es-ES" sz="800" dirty="0">
                <a:solidFill>
                  <a:srgbClr val="FF0000"/>
                </a:solidFill>
                <a:latin typeface="Segoe UI" panose="020B0502040204020203" pitchFamily="34" charset="0"/>
                <a:ea typeface="Verdana" panose="020B0604030504040204" pitchFamily="34" charset="0"/>
                <a:cs typeface="Segoe UI" panose="020B0502040204020203" pitchFamily="34" charset="0"/>
              </a:rPr>
              <a:t>*</a:t>
            </a:r>
            <a:r>
              <a:rPr lang="es-ES" sz="800" dirty="0">
                <a:solidFill>
                  <a:prstClr val="black">
                    <a:lumMod val="75000"/>
                    <a:lumOff val="25000"/>
                  </a:prstClr>
                </a:solidFill>
                <a:latin typeface="Segoe UI" panose="020B0502040204020203" pitchFamily="34" charset="0"/>
                <a:ea typeface="Verdana" panose="020B0604030504040204" pitchFamily="34" charset="0"/>
                <a:cs typeface="Segoe UI" panose="020B0502040204020203" pitchFamily="34" charset="0"/>
              </a:rPr>
              <a:t>)</a:t>
            </a:r>
          </a:p>
        </p:txBody>
      </p:sp>
      <p:sp>
        <p:nvSpPr>
          <p:cNvPr id="30" name="Rectangle 8">
            <a:extLst>
              <a:ext uri="{FF2B5EF4-FFF2-40B4-BE49-F238E27FC236}">
                <a16:creationId xmlns:a16="http://schemas.microsoft.com/office/drawing/2014/main" id="{342CB4BD-954D-7248-C644-59DA966F2154}"/>
              </a:ext>
            </a:extLst>
          </p:cNvPr>
          <p:cNvSpPr>
            <a:spLocks noChangeArrowheads="1"/>
          </p:cNvSpPr>
          <p:nvPr/>
        </p:nvSpPr>
        <p:spPr bwMode="auto">
          <a:xfrm>
            <a:off x="5262197" y="4983629"/>
            <a:ext cx="900113" cy="146805"/>
          </a:xfrm>
          <a:prstGeom prst="rect">
            <a:avLst/>
          </a:prstGeom>
          <a:noFill/>
          <a:ln w="9525">
            <a:noFill/>
            <a:miter lim="800000"/>
            <a:headEnd/>
            <a:tailEnd/>
          </a:ln>
          <a:effectLst/>
        </p:spPr>
        <p:txBody>
          <a:bodyPr anchor="ctr"/>
          <a:lstStyle/>
          <a:p>
            <a:pPr algn="ctr"/>
            <a:r>
              <a:rPr lang="es-ES" sz="800" dirty="0">
                <a:solidFill>
                  <a:prstClr val="black">
                    <a:lumMod val="75000"/>
                    <a:lumOff val="25000"/>
                  </a:prstClr>
                </a:solidFill>
                <a:latin typeface="Segoe UI" panose="020B0502040204020203" pitchFamily="34" charset="0"/>
                <a:ea typeface="Verdana" panose="020B0604030504040204" pitchFamily="34" charset="0"/>
                <a:cs typeface="Segoe UI" panose="020B0502040204020203" pitchFamily="34" charset="0"/>
              </a:rPr>
              <a:t>(Base: 28</a:t>
            </a:r>
            <a:r>
              <a:rPr lang="es-ES" sz="800" dirty="0">
                <a:solidFill>
                  <a:srgbClr val="FF0000"/>
                </a:solidFill>
                <a:latin typeface="Segoe UI" panose="020B0502040204020203" pitchFamily="34" charset="0"/>
                <a:ea typeface="Verdana" panose="020B0604030504040204" pitchFamily="34" charset="0"/>
                <a:cs typeface="Segoe UI" panose="020B0502040204020203" pitchFamily="34" charset="0"/>
              </a:rPr>
              <a:t>*</a:t>
            </a:r>
            <a:r>
              <a:rPr lang="es-ES" sz="800" dirty="0">
                <a:solidFill>
                  <a:prstClr val="black">
                    <a:lumMod val="75000"/>
                    <a:lumOff val="25000"/>
                  </a:prstClr>
                </a:solidFill>
                <a:latin typeface="Segoe UI" panose="020B0502040204020203" pitchFamily="34" charset="0"/>
                <a:ea typeface="Verdana" panose="020B0604030504040204" pitchFamily="34" charset="0"/>
                <a:cs typeface="Segoe UI" panose="020B0502040204020203" pitchFamily="34" charset="0"/>
              </a:rPr>
              <a:t>)</a:t>
            </a:r>
          </a:p>
        </p:txBody>
      </p:sp>
      <p:graphicFrame>
        <p:nvGraphicFramePr>
          <p:cNvPr id="31" name="Gráfico 30">
            <a:extLst>
              <a:ext uri="{FF2B5EF4-FFF2-40B4-BE49-F238E27FC236}">
                <a16:creationId xmlns:a16="http://schemas.microsoft.com/office/drawing/2014/main" id="{6B4AB6FF-F084-ABC4-8FA6-07B55E89BE09}"/>
              </a:ext>
            </a:extLst>
          </p:cNvPr>
          <p:cNvGraphicFramePr/>
          <p:nvPr>
            <p:extLst>
              <p:ext uri="{D42A27DB-BD31-4B8C-83A1-F6EECF244321}">
                <p14:modId xmlns:p14="http://schemas.microsoft.com/office/powerpoint/2010/main" val="3785296583"/>
              </p:ext>
            </p:extLst>
          </p:nvPr>
        </p:nvGraphicFramePr>
        <p:xfrm>
          <a:off x="8418970" y="4034011"/>
          <a:ext cx="3457506" cy="1914002"/>
        </p:xfrm>
        <a:graphic>
          <a:graphicData uri="http://schemas.openxmlformats.org/drawingml/2006/chart">
            <c:chart xmlns:c="http://schemas.openxmlformats.org/drawingml/2006/chart" xmlns:r="http://schemas.openxmlformats.org/officeDocument/2006/relationships" r:id="rId6"/>
          </a:graphicData>
        </a:graphic>
      </p:graphicFrame>
      <p:sp>
        <p:nvSpPr>
          <p:cNvPr id="32" name="Rectángulo 31">
            <a:extLst>
              <a:ext uri="{FF2B5EF4-FFF2-40B4-BE49-F238E27FC236}">
                <a16:creationId xmlns:a16="http://schemas.microsoft.com/office/drawing/2014/main" id="{7523D5BB-5DF0-43E8-AC8F-E83CF6CD70BE}"/>
              </a:ext>
            </a:extLst>
          </p:cNvPr>
          <p:cNvSpPr/>
          <p:nvPr/>
        </p:nvSpPr>
        <p:spPr>
          <a:xfrm>
            <a:off x="5001953" y="10367"/>
            <a:ext cx="7190047"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sp>
        <p:nvSpPr>
          <p:cNvPr id="33" name="Rectangle 6">
            <a:extLst>
              <a:ext uri="{FF2B5EF4-FFF2-40B4-BE49-F238E27FC236}">
                <a16:creationId xmlns:a16="http://schemas.microsoft.com/office/drawing/2014/main" id="{8658FDC7-71EC-2640-D33E-4CD2E74F249A}"/>
              </a:ext>
            </a:extLst>
          </p:cNvPr>
          <p:cNvSpPr>
            <a:spLocks noChangeArrowheads="1"/>
          </p:cNvSpPr>
          <p:nvPr/>
        </p:nvSpPr>
        <p:spPr bwMode="auto">
          <a:xfrm>
            <a:off x="5184836" y="196843"/>
            <a:ext cx="7190047" cy="677814"/>
          </a:xfrm>
          <a:prstGeom prst="rect">
            <a:avLst/>
          </a:prstGeom>
          <a:noFill/>
          <a:ln w="9525">
            <a:noFill/>
            <a:miter lim="800000"/>
            <a:headEnd/>
            <a:tailEnd/>
          </a:ln>
        </p:spPr>
        <p:txBody>
          <a:bodyPr wrap="square">
            <a:spAutoFit/>
          </a:bodyPr>
          <a:lstStyle/>
          <a:p>
            <a:pPr marL="0" marR="0" lvl="0" indent="0" defTabSz="914400" rtl="0" eaLnBrk="1" fontAlgn="auto" latinLnBrk="0" hangingPunct="1">
              <a:lnSpc>
                <a:spcPct val="110000"/>
              </a:lnSpc>
              <a:spcBef>
                <a:spcPct val="20000"/>
              </a:spcBef>
              <a:spcAft>
                <a:spcPts val="0"/>
              </a:spcAft>
              <a:buClrTx/>
              <a:buSzTx/>
              <a:buFontTx/>
              <a:buNone/>
              <a:tabLst/>
              <a:defRPr/>
            </a:pPr>
            <a:r>
              <a:rPr kumimoji="0" lang="es-ES"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En este capítulo se realiza un análisis más detallado de la población inmigrante</a:t>
            </a: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 que ha participado en el estudio</a:t>
            </a:r>
            <a:r>
              <a:rPr kumimoji="0" lang="es-ES"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a:t>
            </a:r>
          </a:p>
        </p:txBody>
      </p:sp>
    </p:spTree>
    <p:extLst>
      <p:ext uri="{BB962C8B-B14F-4D97-AF65-F5344CB8AC3E}">
        <p14:creationId xmlns:p14="http://schemas.microsoft.com/office/powerpoint/2010/main" val="269509033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72BF8-E7B7-F3BA-9DB4-2F7EDFAD378B}"/>
            </a:ext>
          </a:extLst>
        </p:cNvPr>
        <p:cNvGrpSpPr/>
        <p:nvPr/>
      </p:nvGrpSpPr>
      <p:grpSpPr>
        <a:xfrm>
          <a:off x="0" y="0"/>
          <a:ext cx="0" cy="0"/>
          <a:chOff x="0" y="0"/>
          <a:chExt cx="0" cy="0"/>
        </a:xfrm>
      </p:grpSpPr>
      <p:sp>
        <p:nvSpPr>
          <p:cNvPr id="9" name="Rectángulo 8">
            <a:extLst>
              <a:ext uri="{FF2B5EF4-FFF2-40B4-BE49-F238E27FC236}">
                <a16:creationId xmlns:a16="http://schemas.microsoft.com/office/drawing/2014/main" id="{52948927-D956-7E96-BA7D-03670A6ED4E5}"/>
              </a:ext>
            </a:extLst>
          </p:cNvPr>
          <p:cNvSpPr/>
          <p:nvPr/>
        </p:nvSpPr>
        <p:spPr>
          <a:xfrm>
            <a:off x="-1017" y="10367"/>
            <a:ext cx="12193018"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graphicFrame>
        <p:nvGraphicFramePr>
          <p:cNvPr id="17" name="Tabla 16">
            <a:extLst>
              <a:ext uri="{FF2B5EF4-FFF2-40B4-BE49-F238E27FC236}">
                <a16:creationId xmlns:a16="http://schemas.microsoft.com/office/drawing/2014/main" id="{91704810-F63B-F7BB-35C6-B269F9F78225}"/>
              </a:ext>
            </a:extLst>
          </p:cNvPr>
          <p:cNvGraphicFramePr>
            <a:graphicFrameLocks noGrp="1"/>
          </p:cNvGraphicFramePr>
          <p:nvPr>
            <p:extLst>
              <p:ext uri="{D42A27DB-BD31-4B8C-83A1-F6EECF244321}">
                <p14:modId xmlns:p14="http://schemas.microsoft.com/office/powerpoint/2010/main" val="2908047518"/>
              </p:ext>
            </p:extLst>
          </p:nvPr>
        </p:nvGraphicFramePr>
        <p:xfrm>
          <a:off x="492637" y="2503516"/>
          <a:ext cx="11124000" cy="3679158"/>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3699528707"/>
                    </a:ext>
                  </a:extLst>
                </a:gridCol>
                <a:gridCol w="9468000">
                  <a:extLst>
                    <a:ext uri="{9D8B030D-6E8A-4147-A177-3AD203B41FA5}">
                      <a16:colId xmlns:a16="http://schemas.microsoft.com/office/drawing/2014/main" val="1034386413"/>
                    </a:ext>
                  </a:extLst>
                </a:gridCol>
              </a:tblGrid>
              <a:tr h="525594">
                <a:tc>
                  <a:txBody>
                    <a:bodyPr/>
                    <a:lstStyle/>
                    <a:p>
                      <a:pPr algn="r" rtl="0" fontAlgn="ctr"/>
                      <a:r>
                        <a:rPr lang="es-ES" sz="1400" b="1" kern="1200" dirty="0">
                          <a:solidFill>
                            <a:schemeClr val="tx1"/>
                          </a:solidFill>
                          <a:latin typeface="Segoe UI" panose="020B0502040204020203" pitchFamily="34" charset="0"/>
                          <a:ea typeface="Verdana" panose="020B0604030504040204" pitchFamily="34" charset="0"/>
                          <a:cs typeface="Segoe UI" panose="020B0502040204020203" pitchFamily="34" charset="0"/>
                        </a:rPr>
                        <a:t>TOTAL LEE</a:t>
                      </a:r>
                    </a:p>
                  </a:txBody>
                  <a:tcPr marL="9525" marR="9525" marT="9525" marB="0" anchor="ctr">
                    <a:lnB w="12700" cap="flat" cmpd="sng" algn="ctr">
                      <a:solidFill>
                        <a:schemeClr val="bg1">
                          <a:lumMod val="85000"/>
                        </a:schemeClr>
                      </a:solidFill>
                      <a:prstDash val="solid"/>
                      <a:round/>
                      <a:headEnd type="none" w="med" len="med"/>
                      <a:tailEnd type="none" w="med" len="med"/>
                    </a:lnB>
                    <a:noFill/>
                  </a:tcPr>
                </a:tc>
                <a:tc>
                  <a:txBody>
                    <a:bodyPr/>
                    <a:lstStyle/>
                    <a:p>
                      <a:pPr algn="r" rtl="0" fontAlgn="ctr"/>
                      <a:endParaRPr lang="es-ES" sz="1400" b="1" kern="1200" dirty="0">
                        <a:solidFill>
                          <a:srgbClr val="205E43"/>
                        </a:solidFill>
                        <a:latin typeface="Segoe UI" panose="020B0502040204020203" pitchFamily="34" charset="0"/>
                        <a:ea typeface="Verdana" panose="020B0604030504040204" pitchFamily="34" charset="0"/>
                        <a:cs typeface="Segoe UI" panose="020B0502040204020203" pitchFamily="34" charset="0"/>
                      </a:endParaRPr>
                    </a:p>
                  </a:txBody>
                  <a:tcPr marL="9525" marR="9525" marT="9525" marB="0" anchor="ctr">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772924344"/>
                  </a:ext>
                </a:extLst>
              </a:tr>
              <a:tr h="525594">
                <a:tc>
                  <a:txBody>
                    <a:bodyPr/>
                    <a:lstStyle/>
                    <a:p>
                      <a:pPr algn="r" rtl="0" fontAlgn="ctr"/>
                      <a:r>
                        <a:rPr lang="es-ES" sz="1050" b="1" i="0" u="none" strike="noStrike" dirty="0">
                          <a:solidFill>
                            <a:schemeClr val="tx1"/>
                          </a:solidFill>
                          <a:effectLst/>
                          <a:latin typeface="Segoe UI" panose="020B0502040204020203" pitchFamily="34" charset="0"/>
                          <a:cs typeface="Segoe UI" panose="020B0502040204020203" pitchFamily="34" charset="0"/>
                        </a:rPr>
                        <a:t>LIBROS</a:t>
                      </a:r>
                    </a:p>
                  </a:txBody>
                  <a:tcPr marL="9525" marR="9525" marT="9525"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rtl="0" fontAlgn="ctr"/>
                      <a:endParaRPr lang="es-ES" sz="1050" b="1" kern="1200" dirty="0">
                        <a:solidFill>
                          <a:srgbClr val="205E43"/>
                        </a:solidFill>
                        <a:latin typeface="Segoe UI" panose="020B0502040204020203" pitchFamily="34" charset="0"/>
                        <a:ea typeface="Verdana" panose="020B0604030504040204" pitchFamily="34" charset="0"/>
                        <a:cs typeface="Segoe UI" panose="020B0502040204020203" pitchFamily="34" charset="0"/>
                      </a:endParaRPr>
                    </a:p>
                  </a:txBody>
                  <a:tcPr marL="9525" marR="9525" marT="9525"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612526382"/>
                  </a:ext>
                </a:extLst>
              </a:tr>
              <a:tr h="525594">
                <a:tc>
                  <a:txBody>
                    <a:bodyPr/>
                    <a:lstStyle/>
                    <a:p>
                      <a:pPr algn="r" rtl="0" fontAlgn="ctr"/>
                      <a:r>
                        <a:rPr lang="es-ES" sz="1050" b="1" i="0" u="none" strike="noStrike" dirty="0">
                          <a:solidFill>
                            <a:schemeClr val="tx1"/>
                          </a:solidFill>
                          <a:effectLst/>
                          <a:latin typeface="Segoe UI" panose="020B0502040204020203" pitchFamily="34" charset="0"/>
                          <a:cs typeface="Segoe UI" panose="020B0502040204020203" pitchFamily="34" charset="0"/>
                        </a:rPr>
                        <a:t>WEBS, BLOGS Y FOROS</a:t>
                      </a:r>
                    </a:p>
                  </a:txBody>
                  <a:tcPr marL="9525" marR="9525" marT="9525"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rtl="0" fontAlgn="ctr"/>
                      <a:endParaRPr lang="es-ES" sz="1050" b="1" kern="1200" dirty="0">
                        <a:solidFill>
                          <a:srgbClr val="205E43"/>
                        </a:solidFill>
                        <a:latin typeface="Segoe UI" panose="020B0502040204020203" pitchFamily="34" charset="0"/>
                        <a:ea typeface="Verdana" panose="020B0604030504040204" pitchFamily="34" charset="0"/>
                        <a:cs typeface="Segoe UI" panose="020B0502040204020203" pitchFamily="34" charset="0"/>
                      </a:endParaRPr>
                    </a:p>
                  </a:txBody>
                  <a:tcPr marL="9525" marR="9525" marT="9525"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600751294"/>
                  </a:ext>
                </a:extLst>
              </a:tr>
              <a:tr h="525594">
                <a:tc>
                  <a:txBody>
                    <a:bodyPr/>
                    <a:lstStyle/>
                    <a:p>
                      <a:pPr algn="r" rtl="0" fontAlgn="ctr"/>
                      <a:r>
                        <a:rPr lang="es-ES" sz="1050" b="1" i="0" u="none" strike="noStrike" dirty="0">
                          <a:solidFill>
                            <a:schemeClr val="tx1"/>
                          </a:solidFill>
                          <a:effectLst/>
                          <a:latin typeface="Segoe UI" panose="020B0502040204020203" pitchFamily="34" charset="0"/>
                          <a:cs typeface="Segoe UI" panose="020B0502040204020203" pitchFamily="34" charset="0"/>
                        </a:rPr>
                        <a:t>REDES SOCIALES</a:t>
                      </a:r>
                    </a:p>
                  </a:txBody>
                  <a:tcPr marL="9525" marR="9525" marT="9525"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rtl="0" fontAlgn="ctr"/>
                      <a:endParaRPr lang="es-ES" sz="1050" b="1" kern="1200" dirty="0">
                        <a:solidFill>
                          <a:srgbClr val="205E43"/>
                        </a:solidFill>
                        <a:latin typeface="Segoe UI" panose="020B0502040204020203" pitchFamily="34" charset="0"/>
                        <a:ea typeface="Verdana" panose="020B0604030504040204" pitchFamily="34" charset="0"/>
                        <a:cs typeface="Segoe UI" panose="020B0502040204020203" pitchFamily="34" charset="0"/>
                      </a:endParaRPr>
                    </a:p>
                  </a:txBody>
                  <a:tcPr marL="9525" marR="9525" marT="9525"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60383675"/>
                  </a:ext>
                </a:extLst>
              </a:tr>
              <a:tr h="525594">
                <a:tc>
                  <a:txBody>
                    <a:bodyPr/>
                    <a:lstStyle/>
                    <a:p>
                      <a:pPr algn="r" rtl="0" fontAlgn="ctr"/>
                      <a:r>
                        <a:rPr lang="es-ES" sz="1050" b="1" i="0" u="none" strike="noStrike" dirty="0">
                          <a:solidFill>
                            <a:schemeClr val="tx1"/>
                          </a:solidFill>
                          <a:effectLst/>
                          <a:latin typeface="Segoe UI" panose="020B0502040204020203" pitchFamily="34" charset="0"/>
                          <a:cs typeface="Segoe UI" panose="020B0502040204020203" pitchFamily="34" charset="0"/>
                        </a:rPr>
                        <a:t>PERIÓDICOS</a:t>
                      </a:r>
                    </a:p>
                  </a:txBody>
                  <a:tcPr marL="9525" marR="9525" marT="9525"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rtl="0" fontAlgn="ctr"/>
                      <a:endParaRPr lang="es-ES" sz="1050" b="1" kern="1200" dirty="0">
                        <a:solidFill>
                          <a:srgbClr val="205E43"/>
                        </a:solidFill>
                        <a:latin typeface="Segoe UI" panose="020B0502040204020203" pitchFamily="34" charset="0"/>
                        <a:ea typeface="Verdana" panose="020B0604030504040204" pitchFamily="34" charset="0"/>
                        <a:cs typeface="Segoe UI" panose="020B0502040204020203" pitchFamily="34" charset="0"/>
                      </a:endParaRPr>
                    </a:p>
                  </a:txBody>
                  <a:tcPr marL="9525" marR="9525" marT="9525"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812666961"/>
                  </a:ext>
                </a:extLst>
              </a:tr>
              <a:tr h="525594">
                <a:tc>
                  <a:txBody>
                    <a:bodyPr/>
                    <a:lstStyle/>
                    <a:p>
                      <a:pPr algn="r" rtl="0" fontAlgn="ctr"/>
                      <a:r>
                        <a:rPr lang="es-ES" sz="1050" b="1" i="0" u="none" strike="noStrike" dirty="0">
                          <a:solidFill>
                            <a:schemeClr val="tx1"/>
                          </a:solidFill>
                          <a:effectLst/>
                          <a:latin typeface="Segoe UI" panose="020B0502040204020203" pitchFamily="34" charset="0"/>
                          <a:cs typeface="Segoe UI" panose="020B0502040204020203" pitchFamily="34" charset="0"/>
                        </a:rPr>
                        <a:t> CÓMICS </a:t>
                      </a:r>
                    </a:p>
                  </a:txBody>
                  <a:tcPr marL="9525" marR="9525" marT="9525"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rtl="0" fontAlgn="ctr"/>
                      <a:endParaRPr lang="es-ES" sz="1050" b="1" kern="1200" dirty="0">
                        <a:solidFill>
                          <a:srgbClr val="205E43"/>
                        </a:solidFill>
                        <a:latin typeface="Segoe UI" panose="020B0502040204020203" pitchFamily="34" charset="0"/>
                        <a:ea typeface="Verdana" panose="020B0604030504040204" pitchFamily="34" charset="0"/>
                        <a:cs typeface="Segoe UI" panose="020B0502040204020203" pitchFamily="34" charset="0"/>
                      </a:endParaRPr>
                    </a:p>
                  </a:txBody>
                  <a:tcPr marL="9525" marR="9525" marT="9525"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506017515"/>
                  </a:ext>
                </a:extLst>
              </a:tr>
              <a:tr h="525594">
                <a:tc>
                  <a:txBody>
                    <a:bodyPr/>
                    <a:lstStyle/>
                    <a:p>
                      <a:pPr algn="r" rtl="0" fontAlgn="ctr"/>
                      <a:r>
                        <a:rPr lang="es-ES" sz="1050" b="1" i="0" u="none" strike="noStrike" dirty="0">
                          <a:solidFill>
                            <a:schemeClr val="tx1"/>
                          </a:solidFill>
                          <a:effectLst/>
                          <a:latin typeface="Segoe UI" panose="020B0502040204020203" pitchFamily="34" charset="0"/>
                          <a:cs typeface="Segoe UI" panose="020B0502040204020203" pitchFamily="34" charset="0"/>
                        </a:rPr>
                        <a:t>REVISTAS</a:t>
                      </a:r>
                    </a:p>
                  </a:txBody>
                  <a:tcPr marL="9525" marR="9525" marT="9525" marB="0" anchor="ctr">
                    <a:lnT w="12700" cap="flat" cmpd="sng" algn="ctr">
                      <a:solidFill>
                        <a:schemeClr val="bg1">
                          <a:lumMod val="85000"/>
                        </a:schemeClr>
                      </a:solidFill>
                      <a:prstDash val="solid"/>
                      <a:round/>
                      <a:headEnd type="none" w="med" len="med"/>
                      <a:tailEnd type="none" w="med" len="med"/>
                    </a:lnT>
                    <a:noFill/>
                  </a:tcPr>
                </a:tc>
                <a:tc>
                  <a:txBody>
                    <a:bodyPr/>
                    <a:lstStyle/>
                    <a:p>
                      <a:pPr algn="r" rtl="0" fontAlgn="ctr"/>
                      <a:endParaRPr lang="es-ES" sz="1050" b="1" kern="1200" dirty="0">
                        <a:solidFill>
                          <a:srgbClr val="205E43"/>
                        </a:solidFill>
                        <a:latin typeface="Segoe UI" panose="020B0502040204020203" pitchFamily="34" charset="0"/>
                        <a:ea typeface="Verdana" panose="020B0604030504040204" pitchFamily="34" charset="0"/>
                        <a:cs typeface="Segoe UI" panose="020B0502040204020203" pitchFamily="34" charset="0"/>
                      </a:endParaRPr>
                    </a:p>
                  </a:txBody>
                  <a:tcPr marL="9525" marR="9525" marT="9525" marB="0" anchor="ctr">
                    <a:lnT w="12700" cap="flat" cmpd="sng" algn="ctr">
                      <a:solidFill>
                        <a:schemeClr val="bg1">
                          <a:lumMod val="85000"/>
                        </a:schemeClr>
                      </a:solidFill>
                      <a:prstDash val="solid"/>
                      <a:round/>
                      <a:headEnd type="none" w="med" len="med"/>
                      <a:tailEnd type="none" w="med" len="med"/>
                    </a:lnT>
                    <a:noFill/>
                  </a:tcPr>
                </a:tc>
                <a:extLst>
                  <a:ext uri="{0D108BD9-81ED-4DB2-BD59-A6C34878D82A}">
                    <a16:rowId xmlns:a16="http://schemas.microsoft.com/office/drawing/2014/main" val="908296066"/>
                  </a:ext>
                </a:extLst>
              </a:tr>
            </a:tbl>
          </a:graphicData>
        </a:graphic>
      </p:graphicFrame>
      <p:graphicFrame>
        <p:nvGraphicFramePr>
          <p:cNvPr id="41" name="20 Gráfico">
            <a:extLst>
              <a:ext uri="{FF2B5EF4-FFF2-40B4-BE49-F238E27FC236}">
                <a16:creationId xmlns:a16="http://schemas.microsoft.com/office/drawing/2014/main" id="{CC0C2A85-52D2-531F-573A-413F4EF3896E}"/>
              </a:ext>
            </a:extLst>
          </p:cNvPr>
          <p:cNvGraphicFramePr/>
          <p:nvPr>
            <p:extLst>
              <p:ext uri="{D42A27DB-BD31-4B8C-83A1-F6EECF244321}">
                <p14:modId xmlns:p14="http://schemas.microsoft.com/office/powerpoint/2010/main" val="3819709081"/>
              </p:ext>
            </p:extLst>
          </p:nvPr>
        </p:nvGraphicFramePr>
        <p:xfrm>
          <a:off x="5412523" y="2428747"/>
          <a:ext cx="3005899" cy="3829195"/>
        </p:xfrm>
        <a:graphic>
          <a:graphicData uri="http://schemas.openxmlformats.org/drawingml/2006/chart">
            <c:chart xmlns:c="http://schemas.openxmlformats.org/drawingml/2006/chart" xmlns:r="http://schemas.openxmlformats.org/officeDocument/2006/relationships" r:id="rId2"/>
          </a:graphicData>
        </a:graphic>
      </p:graphicFrame>
      <p:sp>
        <p:nvSpPr>
          <p:cNvPr id="2" name="Marcador de número de diapositiva 1">
            <a:extLst>
              <a:ext uri="{FF2B5EF4-FFF2-40B4-BE49-F238E27FC236}">
                <a16:creationId xmlns:a16="http://schemas.microsoft.com/office/drawing/2014/main" id="{EA75A67D-2FEC-BBAE-5785-7FF1510EAC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5DD5C-56C3-43D9-A91F-D75BD50A17B5}" type="slidenum">
              <a:rPr kumimoji="0" lang="es-ES_tradnl" sz="900" b="0" i="0" u="none" strike="noStrike" kern="1200" cap="none" spc="0" normalizeH="0" baseline="0" noProof="0" smtClean="0">
                <a:ln>
                  <a:noFill/>
                </a:ln>
                <a:solidFill>
                  <a:prstClr val="black"/>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s-ES_tradnl" sz="9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graphicFrame>
        <p:nvGraphicFramePr>
          <p:cNvPr id="23" name="20 Gráfico">
            <a:extLst>
              <a:ext uri="{FF2B5EF4-FFF2-40B4-BE49-F238E27FC236}">
                <a16:creationId xmlns:a16="http://schemas.microsoft.com/office/drawing/2014/main" id="{A6812743-5CBD-890E-86A9-78143515452A}"/>
              </a:ext>
            </a:extLst>
          </p:cNvPr>
          <p:cNvGraphicFramePr/>
          <p:nvPr>
            <p:extLst>
              <p:ext uri="{D42A27DB-BD31-4B8C-83A1-F6EECF244321}">
                <p14:modId xmlns:p14="http://schemas.microsoft.com/office/powerpoint/2010/main" val="1488497674"/>
              </p:ext>
            </p:extLst>
          </p:nvPr>
        </p:nvGraphicFramePr>
        <p:xfrm>
          <a:off x="1983007" y="2428747"/>
          <a:ext cx="3005899" cy="3829195"/>
        </p:xfrm>
        <a:graphic>
          <a:graphicData uri="http://schemas.openxmlformats.org/drawingml/2006/chart">
            <c:chart xmlns:c="http://schemas.openxmlformats.org/drawingml/2006/chart" xmlns:r="http://schemas.openxmlformats.org/officeDocument/2006/relationships" r:id="rId3"/>
          </a:graphicData>
        </a:graphic>
      </p:graphicFrame>
      <p:sp>
        <p:nvSpPr>
          <p:cNvPr id="32" name="Rectangle 111">
            <a:extLst>
              <a:ext uri="{FF2B5EF4-FFF2-40B4-BE49-F238E27FC236}">
                <a16:creationId xmlns:a16="http://schemas.microsoft.com/office/drawing/2014/main" id="{FFDA0D29-9611-8ADE-B633-B0F1D578031F}"/>
              </a:ext>
            </a:extLst>
          </p:cNvPr>
          <p:cNvSpPr>
            <a:spLocks noChangeArrowheads="1"/>
          </p:cNvSpPr>
          <p:nvPr/>
        </p:nvSpPr>
        <p:spPr bwMode="auto">
          <a:xfrm>
            <a:off x="852254" y="1721283"/>
            <a:ext cx="1151277" cy="230832"/>
          </a:xfrm>
          <a:prstGeom prst="rect">
            <a:avLst/>
          </a:prstGeom>
          <a:noFill/>
          <a:ln w="28575">
            <a:noFill/>
            <a:miter lim="800000"/>
            <a:headEnd/>
            <a:tailEnd/>
          </a:ln>
          <a:effectLst/>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_tradnl" sz="9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Respuesta múltiple</a:t>
            </a:r>
            <a:endParaRPr kumimoji="0" lang="es-ES" sz="9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cs typeface="Segoe UI" panose="020B0502040204020203" pitchFamily="34" charset="0"/>
            </a:endParaRPr>
          </a:p>
        </p:txBody>
      </p:sp>
      <p:cxnSp>
        <p:nvCxnSpPr>
          <p:cNvPr id="36" name="Conector recto 35">
            <a:extLst>
              <a:ext uri="{FF2B5EF4-FFF2-40B4-BE49-F238E27FC236}">
                <a16:creationId xmlns:a16="http://schemas.microsoft.com/office/drawing/2014/main" id="{A23867FC-5836-4691-5F82-2DAB06A246ED}"/>
              </a:ext>
            </a:extLst>
          </p:cNvPr>
          <p:cNvCxnSpPr>
            <a:cxnSpLocks/>
          </p:cNvCxnSpPr>
          <p:nvPr/>
        </p:nvCxnSpPr>
        <p:spPr>
          <a:xfrm>
            <a:off x="5311238" y="1806335"/>
            <a:ext cx="0" cy="4500000"/>
          </a:xfrm>
          <a:prstGeom prst="line">
            <a:avLst/>
          </a:prstGeom>
          <a:ln w="1905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6963A991-D491-4B5B-D527-FE0FDF043ADB}"/>
              </a:ext>
            </a:extLst>
          </p:cNvPr>
          <p:cNvCxnSpPr>
            <a:cxnSpLocks/>
          </p:cNvCxnSpPr>
          <p:nvPr/>
        </p:nvCxnSpPr>
        <p:spPr>
          <a:xfrm>
            <a:off x="8822915" y="1806335"/>
            <a:ext cx="0" cy="4500000"/>
          </a:xfrm>
          <a:prstGeom prst="line">
            <a:avLst/>
          </a:prstGeom>
          <a:ln w="1905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56" name="Rectangle 5">
            <a:extLst>
              <a:ext uri="{FF2B5EF4-FFF2-40B4-BE49-F238E27FC236}">
                <a16:creationId xmlns:a16="http://schemas.microsoft.com/office/drawing/2014/main" id="{79CC7BEF-80E0-1197-DEA9-16AE9834B223}"/>
              </a:ext>
            </a:extLst>
          </p:cNvPr>
          <p:cNvSpPr>
            <a:spLocks noChangeArrowheads="1"/>
          </p:cNvSpPr>
          <p:nvPr/>
        </p:nvSpPr>
        <p:spPr bwMode="auto">
          <a:xfrm>
            <a:off x="1817931" y="1922451"/>
            <a:ext cx="2880000" cy="355600"/>
          </a:xfrm>
          <a:prstGeom prst="roundRect">
            <a:avLst/>
          </a:prstGeom>
          <a:noFill/>
          <a:ln>
            <a:noFill/>
            <a:headEnd/>
            <a:tailEnd/>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chemeClr val="tx1"/>
                </a:solidFill>
                <a:effectLst/>
                <a:uLnTx/>
                <a:uFillTx/>
                <a:latin typeface="Segoe UI" panose="020B0502040204020203" pitchFamily="34" charset="0"/>
                <a:cs typeface="Segoe UI" panose="020B0502040204020203" pitchFamily="34" charset="0"/>
              </a:rPr>
              <a:t>TOTAL</a:t>
            </a:r>
          </a:p>
        </p:txBody>
      </p:sp>
      <p:sp>
        <p:nvSpPr>
          <p:cNvPr id="57" name="Rectangle 5">
            <a:extLst>
              <a:ext uri="{FF2B5EF4-FFF2-40B4-BE49-F238E27FC236}">
                <a16:creationId xmlns:a16="http://schemas.microsoft.com/office/drawing/2014/main" id="{3CEC1486-221E-E109-892C-5D947D532EA0}"/>
              </a:ext>
            </a:extLst>
          </p:cNvPr>
          <p:cNvSpPr>
            <a:spLocks noChangeArrowheads="1"/>
          </p:cNvSpPr>
          <p:nvPr/>
        </p:nvSpPr>
        <p:spPr bwMode="auto">
          <a:xfrm>
            <a:off x="5603144" y="1939314"/>
            <a:ext cx="2880000" cy="355600"/>
          </a:xfrm>
          <a:prstGeom prst="roundRect">
            <a:avLst/>
          </a:prstGeom>
          <a:noFill/>
          <a:ln>
            <a:noFill/>
            <a:headEnd/>
            <a:tailEnd/>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chemeClr val="tx1"/>
                </a:solidFill>
                <a:effectLst/>
                <a:uLnTx/>
                <a:uFillTx/>
                <a:latin typeface="Segoe UI" panose="020B0502040204020203" pitchFamily="34" charset="0"/>
                <a:cs typeface="Segoe UI" panose="020B0502040204020203" pitchFamily="34" charset="0"/>
              </a:rPr>
              <a:t>INMIGRANTE</a:t>
            </a:r>
          </a:p>
        </p:txBody>
      </p:sp>
      <p:sp>
        <p:nvSpPr>
          <p:cNvPr id="58" name="CuadroTexto 57">
            <a:extLst>
              <a:ext uri="{FF2B5EF4-FFF2-40B4-BE49-F238E27FC236}">
                <a16:creationId xmlns:a16="http://schemas.microsoft.com/office/drawing/2014/main" id="{25E9954B-FD69-86F1-4F4C-2BBDD5CAB729}"/>
              </a:ext>
            </a:extLst>
          </p:cNvPr>
          <p:cNvSpPr txBox="1"/>
          <p:nvPr/>
        </p:nvSpPr>
        <p:spPr>
          <a:xfrm>
            <a:off x="2172870" y="2241525"/>
            <a:ext cx="98921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00" b="1" dirty="0">
                <a:solidFill>
                  <a:srgbClr val="C47550"/>
                </a:solidFill>
                <a:latin typeface="Segoe UI" panose="020B0502040204020203" pitchFamily="34" charset="0"/>
                <a:ea typeface="Roboto" pitchFamily="2" charset="0"/>
                <a:cs typeface="Segoe UI" panose="020B0502040204020203" pitchFamily="34" charset="0"/>
              </a:rPr>
              <a:t>Base:</a:t>
            </a:r>
            <a:r>
              <a:rPr lang="es-ES" sz="1000" dirty="0">
                <a:solidFill>
                  <a:srgbClr val="C47550"/>
                </a:solidFill>
                <a:latin typeface="Segoe UI" panose="020B0502040204020203" pitchFamily="34" charset="0"/>
                <a:ea typeface="Roboto" pitchFamily="2" charset="0"/>
                <a:cs typeface="Segoe UI" panose="020B0502040204020203" pitchFamily="34" charset="0"/>
              </a:rPr>
              <a:t> 4.800</a:t>
            </a:r>
          </a:p>
        </p:txBody>
      </p:sp>
      <p:sp>
        <p:nvSpPr>
          <p:cNvPr id="59" name="CuadroTexto 58">
            <a:extLst>
              <a:ext uri="{FF2B5EF4-FFF2-40B4-BE49-F238E27FC236}">
                <a16:creationId xmlns:a16="http://schemas.microsoft.com/office/drawing/2014/main" id="{403BD5C7-36B4-8883-C70E-01E76AC19FC9}"/>
              </a:ext>
            </a:extLst>
          </p:cNvPr>
          <p:cNvSpPr txBox="1"/>
          <p:nvPr/>
        </p:nvSpPr>
        <p:spPr>
          <a:xfrm>
            <a:off x="5611154" y="2238067"/>
            <a:ext cx="989210" cy="2496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203</a:t>
            </a:r>
          </a:p>
        </p:txBody>
      </p:sp>
      <p:sp>
        <p:nvSpPr>
          <p:cNvPr id="60" name="Rectangle 5">
            <a:extLst>
              <a:ext uri="{FF2B5EF4-FFF2-40B4-BE49-F238E27FC236}">
                <a16:creationId xmlns:a16="http://schemas.microsoft.com/office/drawing/2014/main" id="{9F6DD69A-02E0-38E4-2EF6-87B055C6B859}"/>
              </a:ext>
            </a:extLst>
          </p:cNvPr>
          <p:cNvSpPr>
            <a:spLocks noChangeArrowheads="1"/>
          </p:cNvSpPr>
          <p:nvPr/>
        </p:nvSpPr>
        <p:spPr bwMode="auto">
          <a:xfrm>
            <a:off x="9011990" y="1949001"/>
            <a:ext cx="2880000" cy="347496"/>
          </a:xfrm>
          <a:prstGeom prst="roundRect">
            <a:avLst/>
          </a:prstGeom>
          <a:noFill/>
          <a:ln>
            <a:noFill/>
            <a:headEnd/>
            <a:tailEnd/>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chemeClr val="tx1"/>
                </a:solidFill>
                <a:effectLst/>
                <a:uLnTx/>
                <a:uFillTx/>
                <a:latin typeface="Segoe UI" panose="020B0502040204020203" pitchFamily="34" charset="0"/>
                <a:cs typeface="Segoe UI" panose="020B0502040204020203" pitchFamily="34" charset="0"/>
              </a:rPr>
              <a:t>NACIONAL</a:t>
            </a:r>
          </a:p>
        </p:txBody>
      </p:sp>
      <p:sp>
        <p:nvSpPr>
          <p:cNvPr id="61" name="CuadroTexto 60">
            <a:extLst>
              <a:ext uri="{FF2B5EF4-FFF2-40B4-BE49-F238E27FC236}">
                <a16:creationId xmlns:a16="http://schemas.microsoft.com/office/drawing/2014/main" id="{A253DB1E-E483-EB44-434D-5F7CC92F2D4F}"/>
              </a:ext>
            </a:extLst>
          </p:cNvPr>
          <p:cNvSpPr txBox="1"/>
          <p:nvPr/>
        </p:nvSpPr>
        <p:spPr>
          <a:xfrm>
            <a:off x="9058799" y="2220421"/>
            <a:ext cx="110768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4.597</a:t>
            </a:r>
          </a:p>
        </p:txBody>
      </p:sp>
      <p:graphicFrame>
        <p:nvGraphicFramePr>
          <p:cNvPr id="8" name="20 Gráfico">
            <a:extLst>
              <a:ext uri="{FF2B5EF4-FFF2-40B4-BE49-F238E27FC236}">
                <a16:creationId xmlns:a16="http://schemas.microsoft.com/office/drawing/2014/main" id="{33D209C8-5080-AAF0-1534-64C78EDCFAF7}"/>
              </a:ext>
            </a:extLst>
          </p:cNvPr>
          <p:cNvGraphicFramePr/>
          <p:nvPr>
            <p:extLst>
              <p:ext uri="{D42A27DB-BD31-4B8C-83A1-F6EECF244321}">
                <p14:modId xmlns:p14="http://schemas.microsoft.com/office/powerpoint/2010/main" val="4264219592"/>
              </p:ext>
            </p:extLst>
          </p:nvPr>
        </p:nvGraphicFramePr>
        <p:xfrm>
          <a:off x="8863626" y="2441912"/>
          <a:ext cx="3005899" cy="3829195"/>
        </p:xfrm>
        <a:graphic>
          <a:graphicData uri="http://schemas.openxmlformats.org/drawingml/2006/chart">
            <c:chart xmlns:c="http://schemas.openxmlformats.org/drawingml/2006/chart" xmlns:r="http://schemas.openxmlformats.org/officeDocument/2006/relationships" r:id="rId4"/>
          </a:graphicData>
        </a:graphic>
      </p:graphicFrame>
      <p:sp>
        <p:nvSpPr>
          <p:cNvPr id="27" name="Rectangle 3">
            <a:extLst>
              <a:ext uri="{FF2B5EF4-FFF2-40B4-BE49-F238E27FC236}">
                <a16:creationId xmlns:a16="http://schemas.microsoft.com/office/drawing/2014/main" id="{A3F072DC-D56C-B5B1-AFE7-619AE4B39396}"/>
              </a:ext>
            </a:extLst>
          </p:cNvPr>
          <p:cNvSpPr>
            <a:spLocks noChangeArrowheads="1"/>
          </p:cNvSpPr>
          <p:nvPr/>
        </p:nvSpPr>
        <p:spPr bwMode="auto">
          <a:xfrm>
            <a:off x="312572" y="1105184"/>
            <a:ext cx="2693291" cy="365125"/>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s-ES" sz="1600" b="0" i="0" u="none" strike="noStrike" kern="1200" cap="small" spc="0" normalizeH="0" baseline="0" noProof="0" dirty="0">
                <a:ln>
                  <a:noFill/>
                </a:ln>
                <a:solidFill>
                  <a:prstClr val="black">
                    <a:lumMod val="50000"/>
                    <a:lumOff val="50000"/>
                  </a:prstClr>
                </a:solidFill>
                <a:effectLst/>
                <a:uLnTx/>
                <a:uFillTx/>
                <a:latin typeface="Segoe UI" panose="020B0502040204020203" pitchFamily="34" charset="0"/>
                <a:ea typeface="Verdana" panose="020B0604030504040204" pitchFamily="34" charset="0"/>
                <a:cs typeface="Segoe UI" panose="020B0502040204020203" pitchFamily="34" charset="0"/>
              </a:rPr>
              <a:t>Lectura en </a:t>
            </a:r>
            <a:r>
              <a:rPr lang="es-ES" sz="16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los inmigrantes</a:t>
            </a:r>
            <a:endParaRPr kumimoji="0" lang="es-ES" sz="1600" b="0" i="0" u="none" strike="noStrike" kern="1200" cap="small" spc="0" normalizeH="0" baseline="0" noProof="0" dirty="0">
              <a:ln>
                <a:noFill/>
              </a:ln>
              <a:solidFill>
                <a:prstClr val="black">
                  <a:lumMod val="50000"/>
                  <a:lumOff val="50000"/>
                </a:prstClr>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28" name="Rectangle 3">
            <a:extLst>
              <a:ext uri="{FF2B5EF4-FFF2-40B4-BE49-F238E27FC236}">
                <a16:creationId xmlns:a16="http://schemas.microsoft.com/office/drawing/2014/main" id="{B5FD0B05-1EFF-C042-3658-19A00724A6A0}"/>
              </a:ext>
            </a:extLst>
          </p:cNvPr>
          <p:cNvSpPr>
            <a:spLocks noChangeArrowheads="1"/>
          </p:cNvSpPr>
          <p:nvPr/>
        </p:nvSpPr>
        <p:spPr bwMode="auto">
          <a:xfrm>
            <a:off x="300010" y="1242887"/>
            <a:ext cx="2264961" cy="655125"/>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s-ES" sz="24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rPr>
              <a:t>Índice lector</a:t>
            </a:r>
          </a:p>
        </p:txBody>
      </p:sp>
      <p:sp>
        <p:nvSpPr>
          <p:cNvPr id="4" name="Rectangle 6">
            <a:extLst>
              <a:ext uri="{FF2B5EF4-FFF2-40B4-BE49-F238E27FC236}">
                <a16:creationId xmlns:a16="http://schemas.microsoft.com/office/drawing/2014/main" id="{0FCC3EC1-AEB3-1A67-5716-852A7732F149}"/>
              </a:ext>
            </a:extLst>
          </p:cNvPr>
          <p:cNvSpPr>
            <a:spLocks noChangeArrowheads="1"/>
          </p:cNvSpPr>
          <p:nvPr/>
        </p:nvSpPr>
        <p:spPr bwMode="auto">
          <a:xfrm>
            <a:off x="175195" y="170006"/>
            <a:ext cx="9835009" cy="677814"/>
          </a:xfrm>
          <a:prstGeom prst="rect">
            <a:avLst/>
          </a:prstGeom>
          <a:noFill/>
          <a:ln w="9525">
            <a:noFill/>
            <a:miter lim="800000"/>
            <a:headEnd/>
            <a:tailEnd/>
          </a:ln>
        </p:spPr>
        <p:txBody>
          <a:bodyPr wrap="square">
            <a:spAutoFit/>
          </a:bodyPr>
          <a:lstStyle/>
          <a:p>
            <a:pPr marL="0" marR="0" lvl="0" indent="0" defTabSz="914400" rtl="0" eaLnBrk="1" fontAlgn="auto" latinLnBrk="0" hangingPunct="1">
              <a:lnSpc>
                <a:spcPct val="110000"/>
              </a:lnSpc>
              <a:spcBef>
                <a:spcPct val="20000"/>
              </a:spcBef>
              <a:spcAft>
                <a:spcPts val="0"/>
              </a:spcAft>
              <a:buClrTx/>
              <a:buSzTx/>
              <a:buFontTx/>
              <a:buNone/>
              <a:tabLst/>
              <a:defRPr/>
            </a:pPr>
            <a:r>
              <a:rPr kumimoji="0" lang="es-ES"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Se observa mayor índice de lectura en RRSS y cómics entre los inmigrantes mientras que están significativamente por debajo en lectura periódicos.</a:t>
            </a:r>
          </a:p>
        </p:txBody>
      </p:sp>
      <p:sp>
        <p:nvSpPr>
          <p:cNvPr id="5" name="CuadroTexto 4">
            <a:extLst>
              <a:ext uri="{FF2B5EF4-FFF2-40B4-BE49-F238E27FC236}">
                <a16:creationId xmlns:a16="http://schemas.microsoft.com/office/drawing/2014/main" id="{7A1BDA5A-0896-C426-29B2-385485661B31}"/>
              </a:ext>
            </a:extLst>
          </p:cNvPr>
          <p:cNvSpPr txBox="1"/>
          <p:nvPr/>
        </p:nvSpPr>
        <p:spPr>
          <a:xfrm>
            <a:off x="5602212" y="6190451"/>
            <a:ext cx="3031621" cy="507831"/>
          </a:xfrm>
          <a:prstGeom prst="rect">
            <a:avLst/>
          </a:prstGeom>
          <a:noFill/>
        </p:spPr>
        <p:txBody>
          <a:bodyPr wrap="square" rtlCol="0">
            <a:spAutoFit/>
          </a:bodyPr>
          <a:lstStyle/>
          <a:p>
            <a:r>
              <a:rPr lang="en-GB" sz="900" dirty="0">
                <a:solidFill>
                  <a:srgbClr val="002060"/>
                </a:solidFill>
                <a:latin typeface="Segoe UI" panose="020B0502040204020203" pitchFamily="34" charset="0"/>
                <a:ea typeface="Roboto" pitchFamily="2" charset="0"/>
                <a:cs typeface="Segoe UI" panose="020B0502040204020203" pitchFamily="34" charset="0"/>
              </a:rPr>
              <a:t>La </a:t>
            </a:r>
            <a:r>
              <a:rPr lang="en-GB" sz="900" dirty="0" err="1">
                <a:solidFill>
                  <a:srgbClr val="002060"/>
                </a:solidFill>
                <a:latin typeface="Segoe UI" panose="020B0502040204020203" pitchFamily="34" charset="0"/>
                <a:ea typeface="Roboto" pitchFamily="2" charset="0"/>
                <a:cs typeface="Segoe UI" panose="020B0502040204020203" pitchFamily="34" charset="0"/>
              </a:rPr>
              <a:t>muestra</a:t>
            </a:r>
            <a:r>
              <a:rPr lang="en-GB" sz="900" dirty="0">
                <a:solidFill>
                  <a:srgbClr val="002060"/>
                </a:solidFill>
                <a:latin typeface="Segoe UI" panose="020B0502040204020203" pitchFamily="34" charset="0"/>
                <a:ea typeface="Roboto" pitchFamily="2" charset="0"/>
                <a:cs typeface="Segoe UI" panose="020B0502040204020203" pitchFamily="34" charset="0"/>
              </a:rPr>
              <a:t> </a:t>
            </a:r>
            <a:r>
              <a:rPr lang="en-GB" sz="900" dirty="0" err="1">
                <a:solidFill>
                  <a:srgbClr val="002060"/>
                </a:solidFill>
                <a:latin typeface="Segoe UI" panose="020B0502040204020203" pitchFamily="34" charset="0"/>
                <a:ea typeface="Roboto" pitchFamily="2" charset="0"/>
                <a:cs typeface="Segoe UI" panose="020B0502040204020203" pitchFamily="34" charset="0"/>
              </a:rPr>
              <a:t>obtenida</a:t>
            </a:r>
            <a:r>
              <a:rPr lang="en-GB" sz="900" dirty="0">
                <a:solidFill>
                  <a:srgbClr val="002060"/>
                </a:solidFill>
                <a:latin typeface="Segoe UI" panose="020B0502040204020203" pitchFamily="34" charset="0"/>
                <a:ea typeface="Roboto" pitchFamily="2" charset="0"/>
                <a:cs typeface="Segoe UI" panose="020B0502040204020203" pitchFamily="34" charset="0"/>
              </a:rPr>
              <a:t> (no es </a:t>
            </a:r>
            <a:r>
              <a:rPr lang="en-GB" sz="900" dirty="0" err="1">
                <a:solidFill>
                  <a:srgbClr val="002060"/>
                </a:solidFill>
                <a:latin typeface="Segoe UI" panose="020B0502040204020203" pitchFamily="34" charset="0"/>
                <a:ea typeface="Roboto" pitchFamily="2" charset="0"/>
                <a:cs typeface="Segoe UI" panose="020B0502040204020203" pitchFamily="34" charset="0"/>
              </a:rPr>
              <a:t>representativa</a:t>
            </a:r>
            <a:r>
              <a:rPr lang="en-GB" sz="900" dirty="0">
                <a:solidFill>
                  <a:srgbClr val="002060"/>
                </a:solidFill>
                <a:latin typeface="Segoe UI" panose="020B0502040204020203" pitchFamily="34" charset="0"/>
                <a:ea typeface="Roboto" pitchFamily="2" charset="0"/>
                <a:cs typeface="Segoe UI" panose="020B0502040204020203" pitchFamily="34" charset="0"/>
              </a:rPr>
              <a:t> del total población </a:t>
            </a:r>
            <a:r>
              <a:rPr lang="en-GB" sz="900" dirty="0" err="1">
                <a:solidFill>
                  <a:srgbClr val="002060"/>
                </a:solidFill>
                <a:latin typeface="Segoe UI" panose="020B0502040204020203" pitchFamily="34" charset="0"/>
                <a:ea typeface="Roboto" pitchFamily="2" charset="0"/>
                <a:cs typeface="Segoe UI" panose="020B0502040204020203" pitchFamily="34" charset="0"/>
              </a:rPr>
              <a:t>inmingrante</a:t>
            </a:r>
            <a:r>
              <a:rPr lang="en-GB" sz="900" dirty="0">
                <a:solidFill>
                  <a:srgbClr val="002060"/>
                </a:solidFill>
                <a:latin typeface="Segoe UI" panose="020B0502040204020203" pitchFamily="34" charset="0"/>
                <a:ea typeface="Roboto" pitchFamily="2" charset="0"/>
                <a:cs typeface="Segoe UI" panose="020B0502040204020203" pitchFamily="34" charset="0"/>
              </a:rPr>
              <a:t> </a:t>
            </a:r>
            <a:r>
              <a:rPr lang="en-GB" sz="900" dirty="0" err="1">
                <a:solidFill>
                  <a:srgbClr val="002060"/>
                </a:solidFill>
                <a:latin typeface="Segoe UI" panose="020B0502040204020203" pitchFamily="34" charset="0"/>
                <a:ea typeface="Roboto" pitchFamily="2" charset="0"/>
                <a:cs typeface="Segoe UI" panose="020B0502040204020203" pitchFamily="34" charset="0"/>
              </a:rPr>
              <a:t>en</a:t>
            </a:r>
            <a:r>
              <a:rPr lang="en-GB" sz="900" dirty="0">
                <a:solidFill>
                  <a:srgbClr val="002060"/>
                </a:solidFill>
                <a:latin typeface="Segoe UI" panose="020B0502040204020203" pitchFamily="34" charset="0"/>
                <a:ea typeface="Roboto" pitchFamily="2" charset="0"/>
                <a:cs typeface="Segoe UI" panose="020B0502040204020203" pitchFamily="34" charset="0"/>
              </a:rPr>
              <a:t> España </a:t>
            </a:r>
            <a:r>
              <a:rPr lang="en-GB" sz="900" dirty="0" err="1">
                <a:solidFill>
                  <a:srgbClr val="002060"/>
                </a:solidFill>
                <a:latin typeface="Segoe UI" panose="020B0502040204020203" pitchFamily="34" charset="0"/>
                <a:ea typeface="Roboto" pitchFamily="2" charset="0"/>
                <a:cs typeface="Segoe UI" panose="020B0502040204020203" pitchFamily="34" charset="0"/>
              </a:rPr>
              <a:t>debido</a:t>
            </a:r>
            <a:r>
              <a:rPr lang="en-GB" sz="900" dirty="0">
                <a:solidFill>
                  <a:srgbClr val="002060"/>
                </a:solidFill>
                <a:latin typeface="Segoe UI" panose="020B0502040204020203" pitchFamily="34" charset="0"/>
                <a:ea typeface="Roboto" pitchFamily="2" charset="0"/>
                <a:cs typeface="Segoe UI" panose="020B0502040204020203" pitchFamily="34" charset="0"/>
              </a:rPr>
              <a:t> a la </a:t>
            </a:r>
            <a:r>
              <a:rPr lang="en-GB" sz="900" dirty="0" err="1">
                <a:solidFill>
                  <a:srgbClr val="002060"/>
                </a:solidFill>
                <a:latin typeface="Segoe UI" panose="020B0502040204020203" pitchFamily="34" charset="0"/>
                <a:ea typeface="Roboto" pitchFamily="2" charset="0"/>
                <a:cs typeface="Segoe UI" panose="020B0502040204020203" pitchFamily="34" charset="0"/>
              </a:rPr>
              <a:t>características</a:t>
            </a:r>
            <a:r>
              <a:rPr lang="en-GB" sz="900" dirty="0">
                <a:solidFill>
                  <a:srgbClr val="002060"/>
                </a:solidFill>
                <a:latin typeface="Segoe UI" panose="020B0502040204020203" pitchFamily="34" charset="0"/>
                <a:ea typeface="Roboto" pitchFamily="2" charset="0"/>
                <a:cs typeface="Segoe UI" panose="020B0502040204020203" pitchFamily="34" charset="0"/>
              </a:rPr>
              <a:t> de la </a:t>
            </a:r>
            <a:r>
              <a:rPr lang="en-GB" sz="900" dirty="0" err="1">
                <a:solidFill>
                  <a:srgbClr val="002060"/>
                </a:solidFill>
                <a:latin typeface="Segoe UI" panose="020B0502040204020203" pitchFamily="34" charset="0"/>
                <a:ea typeface="Roboto" pitchFamily="2" charset="0"/>
                <a:cs typeface="Segoe UI" panose="020B0502040204020203" pitchFamily="34" charset="0"/>
              </a:rPr>
              <a:t>entrevista</a:t>
            </a:r>
            <a:r>
              <a:rPr lang="en-GB" sz="900" dirty="0">
                <a:solidFill>
                  <a:srgbClr val="002060"/>
                </a:solidFill>
                <a:latin typeface="Segoe UI" panose="020B0502040204020203" pitchFamily="34" charset="0"/>
                <a:ea typeface="Roboto" pitchFamily="2" charset="0"/>
                <a:cs typeface="Segoe UI" panose="020B0502040204020203" pitchFamily="34" charset="0"/>
              </a:rPr>
              <a:t> </a:t>
            </a:r>
            <a:r>
              <a:rPr lang="en-GB" sz="900" dirty="0" err="1">
                <a:solidFill>
                  <a:srgbClr val="002060"/>
                </a:solidFill>
                <a:latin typeface="Segoe UI" panose="020B0502040204020203" pitchFamily="34" charset="0"/>
                <a:ea typeface="Roboto" pitchFamily="2" charset="0"/>
                <a:cs typeface="Segoe UI" panose="020B0502040204020203" pitchFamily="34" charset="0"/>
              </a:rPr>
              <a:t>realizada</a:t>
            </a:r>
            <a:r>
              <a:rPr lang="en-GB" sz="900" dirty="0">
                <a:solidFill>
                  <a:srgbClr val="002060"/>
                </a:solidFill>
                <a:latin typeface="Segoe UI" panose="020B0502040204020203" pitchFamily="34" charset="0"/>
                <a:ea typeface="Roboto" pitchFamily="2" charset="0"/>
                <a:cs typeface="Segoe UI" panose="020B0502040204020203" pitchFamily="34" charset="0"/>
              </a:rPr>
              <a:t>)</a:t>
            </a:r>
          </a:p>
        </p:txBody>
      </p:sp>
      <p:sp>
        <p:nvSpPr>
          <p:cNvPr id="24" name="CuadroTexto 23">
            <a:extLst>
              <a:ext uri="{FF2B5EF4-FFF2-40B4-BE49-F238E27FC236}">
                <a16:creationId xmlns:a16="http://schemas.microsoft.com/office/drawing/2014/main" id="{F64D9E1C-DFA2-CB4A-26F8-BAC1E44B9FB5}"/>
              </a:ext>
            </a:extLst>
          </p:cNvPr>
          <p:cNvSpPr txBox="1"/>
          <p:nvPr/>
        </p:nvSpPr>
        <p:spPr>
          <a:xfrm flipH="1">
            <a:off x="1125107" y="6487193"/>
            <a:ext cx="1345237" cy="338554"/>
          </a:xfrm>
          <a:prstGeom prst="rect">
            <a:avLst/>
          </a:prstGeom>
          <a:noFill/>
        </p:spPr>
        <p:txBody>
          <a:bodyPr wrap="square" rtlCol="0">
            <a:spAutoFit/>
          </a:bodyPr>
          <a:lstStyle/>
          <a:p>
            <a:r>
              <a:rPr lang="it-IT" sz="800" dirty="0">
                <a:solidFill>
                  <a:schemeClr val="tx2">
                    <a:lumMod val="50000"/>
                  </a:schemeClr>
                </a:solidFill>
                <a:latin typeface="Segoe UI" panose="020B0502040204020203" pitchFamily="34" charset="0"/>
                <a:cs typeface="Segoe UI" panose="020B0502040204020203" pitchFamily="34" charset="0"/>
              </a:rPr>
              <a:t>Dato significativamente superior al promedio (ꭓ2)</a:t>
            </a:r>
            <a:r>
              <a:rPr lang="es-ES" sz="800" dirty="0">
                <a:solidFill>
                  <a:schemeClr val="tx2">
                    <a:lumMod val="50000"/>
                  </a:schemeClr>
                </a:solidFill>
                <a:latin typeface="Segoe UI" panose="020B0502040204020203" pitchFamily="34" charset="0"/>
                <a:cs typeface="Segoe UI" panose="020B0502040204020203" pitchFamily="34" charset="0"/>
              </a:rPr>
              <a:t> </a:t>
            </a:r>
          </a:p>
        </p:txBody>
      </p:sp>
      <p:pic>
        <p:nvPicPr>
          <p:cNvPr id="25" name="Imagen 24">
            <a:extLst>
              <a:ext uri="{FF2B5EF4-FFF2-40B4-BE49-F238E27FC236}">
                <a16:creationId xmlns:a16="http://schemas.microsoft.com/office/drawing/2014/main" id="{C926EF7D-AF03-7650-7468-EB507E12663F}"/>
              </a:ext>
            </a:extLst>
          </p:cNvPr>
          <p:cNvPicPr>
            <a:picLocks noChangeAspect="1"/>
          </p:cNvPicPr>
          <p:nvPr/>
        </p:nvPicPr>
        <p:blipFill>
          <a:blip r:embed="rId5" cstate="email">
            <a:duotone>
              <a:prstClr val="black"/>
              <a:srgbClr val="A5AAB4">
                <a:tint val="45000"/>
                <a:satMod val="400000"/>
              </a:srgb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655656" y="6505665"/>
            <a:ext cx="449934" cy="265752"/>
          </a:xfrm>
          <a:prstGeom prst="rect">
            <a:avLst/>
          </a:prstGeom>
        </p:spPr>
      </p:pic>
      <p:pic>
        <p:nvPicPr>
          <p:cNvPr id="26" name="Imagen 25">
            <a:extLst>
              <a:ext uri="{FF2B5EF4-FFF2-40B4-BE49-F238E27FC236}">
                <a16:creationId xmlns:a16="http://schemas.microsoft.com/office/drawing/2014/main" id="{D0A3C660-ACD8-3A2D-971F-2A1F8E75A597}"/>
              </a:ext>
            </a:extLst>
          </p:cNvPr>
          <p:cNvPicPr>
            <a:picLocks noChangeAspect="1"/>
          </p:cNvPicPr>
          <p:nvPr/>
        </p:nvPicPr>
        <p:blipFill>
          <a:blip r:embed="rId5" cstate="email">
            <a:duotone>
              <a:prstClr val="black"/>
              <a:srgbClr val="A5AAB4">
                <a:tint val="45000"/>
                <a:satMod val="400000"/>
              </a:srgb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6212800" y="5189103"/>
            <a:ext cx="702672" cy="415031"/>
          </a:xfrm>
          <a:prstGeom prst="rect">
            <a:avLst/>
          </a:prstGeom>
        </p:spPr>
      </p:pic>
      <p:pic>
        <p:nvPicPr>
          <p:cNvPr id="29" name="Imagen 28">
            <a:extLst>
              <a:ext uri="{FF2B5EF4-FFF2-40B4-BE49-F238E27FC236}">
                <a16:creationId xmlns:a16="http://schemas.microsoft.com/office/drawing/2014/main" id="{5751B616-865B-49F3-21BC-ED739CD17215}"/>
              </a:ext>
            </a:extLst>
          </p:cNvPr>
          <p:cNvPicPr>
            <a:picLocks noChangeAspect="1"/>
          </p:cNvPicPr>
          <p:nvPr/>
        </p:nvPicPr>
        <p:blipFill>
          <a:blip r:embed="rId5" cstate="email">
            <a:duotone>
              <a:prstClr val="black"/>
              <a:srgbClr val="A5AAB4">
                <a:tint val="45000"/>
                <a:satMod val="400000"/>
              </a:srgb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7458951" y="4148993"/>
            <a:ext cx="702672" cy="415031"/>
          </a:xfrm>
          <a:prstGeom prst="rect">
            <a:avLst/>
          </a:prstGeom>
        </p:spPr>
      </p:pic>
      <p:pic>
        <p:nvPicPr>
          <p:cNvPr id="31" name="Imagen 30">
            <a:extLst>
              <a:ext uri="{FF2B5EF4-FFF2-40B4-BE49-F238E27FC236}">
                <a16:creationId xmlns:a16="http://schemas.microsoft.com/office/drawing/2014/main" id="{FCF56575-32C8-E68A-8B31-719355EACB98}"/>
              </a:ext>
            </a:extLst>
          </p:cNvPr>
          <p:cNvPicPr>
            <a:picLocks noChangeAspect="1"/>
          </p:cNvPicPr>
          <p:nvPr/>
        </p:nvPicPr>
        <p:blipFill>
          <a:blip r:embed="rId5" cstate="email">
            <a:duotone>
              <a:prstClr val="black"/>
              <a:srgbClr val="A5AAB4">
                <a:tint val="45000"/>
                <a:satMod val="400000"/>
              </a:srgb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10964607" y="4658294"/>
            <a:ext cx="702672" cy="415031"/>
          </a:xfrm>
          <a:prstGeom prst="rect">
            <a:avLst/>
          </a:prstGeom>
        </p:spPr>
      </p:pic>
    </p:spTree>
    <p:extLst>
      <p:ext uri="{BB962C8B-B14F-4D97-AF65-F5344CB8AC3E}">
        <p14:creationId xmlns:p14="http://schemas.microsoft.com/office/powerpoint/2010/main" val="361345879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CD3A5-2883-7A9B-2F9B-5FD20569BAC7}"/>
            </a:ext>
          </a:extLst>
        </p:cNvPr>
        <p:cNvGrpSpPr/>
        <p:nvPr/>
      </p:nvGrpSpPr>
      <p:grpSpPr>
        <a:xfrm>
          <a:off x="0" y="0"/>
          <a:ext cx="0" cy="0"/>
          <a:chOff x="0" y="0"/>
          <a:chExt cx="0" cy="0"/>
        </a:xfrm>
      </p:grpSpPr>
      <p:sp>
        <p:nvSpPr>
          <p:cNvPr id="21" name="Rectángulo 20">
            <a:extLst>
              <a:ext uri="{FF2B5EF4-FFF2-40B4-BE49-F238E27FC236}">
                <a16:creationId xmlns:a16="http://schemas.microsoft.com/office/drawing/2014/main" id="{EDAC2621-3815-C7CC-30A2-82EF44AAB240}"/>
              </a:ext>
            </a:extLst>
          </p:cNvPr>
          <p:cNvSpPr/>
          <p:nvPr/>
        </p:nvSpPr>
        <p:spPr>
          <a:xfrm>
            <a:off x="-1017" y="10367"/>
            <a:ext cx="12193018"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graphicFrame>
        <p:nvGraphicFramePr>
          <p:cNvPr id="17" name="Tabla 16">
            <a:extLst>
              <a:ext uri="{FF2B5EF4-FFF2-40B4-BE49-F238E27FC236}">
                <a16:creationId xmlns:a16="http://schemas.microsoft.com/office/drawing/2014/main" id="{D21861F0-09A7-47B3-E599-D53E052846A4}"/>
              </a:ext>
            </a:extLst>
          </p:cNvPr>
          <p:cNvGraphicFramePr>
            <a:graphicFrameLocks noGrp="1"/>
          </p:cNvGraphicFramePr>
          <p:nvPr>
            <p:extLst>
              <p:ext uri="{D42A27DB-BD31-4B8C-83A1-F6EECF244321}">
                <p14:modId xmlns:p14="http://schemas.microsoft.com/office/powerpoint/2010/main" val="1672572818"/>
              </p:ext>
            </p:extLst>
          </p:nvPr>
        </p:nvGraphicFramePr>
        <p:xfrm>
          <a:off x="358027" y="2452527"/>
          <a:ext cx="11258610" cy="3667716"/>
        </p:xfrm>
        <a:graphic>
          <a:graphicData uri="http://schemas.openxmlformats.org/drawingml/2006/table">
            <a:tbl>
              <a:tblPr firstRow="1" bandRow="1">
                <a:tableStyleId>{5C22544A-7EE6-4342-B048-85BDC9FD1C3A}</a:tableStyleId>
              </a:tblPr>
              <a:tblGrid>
                <a:gridCol w="1676039">
                  <a:extLst>
                    <a:ext uri="{9D8B030D-6E8A-4147-A177-3AD203B41FA5}">
                      <a16:colId xmlns:a16="http://schemas.microsoft.com/office/drawing/2014/main" val="3699528707"/>
                    </a:ext>
                  </a:extLst>
                </a:gridCol>
                <a:gridCol w="9582571">
                  <a:extLst>
                    <a:ext uri="{9D8B030D-6E8A-4147-A177-3AD203B41FA5}">
                      <a16:colId xmlns:a16="http://schemas.microsoft.com/office/drawing/2014/main" val="1034386413"/>
                    </a:ext>
                  </a:extLst>
                </a:gridCol>
              </a:tblGrid>
              <a:tr h="611286">
                <a:tc>
                  <a:txBody>
                    <a:bodyPr/>
                    <a:lstStyle/>
                    <a:p>
                      <a:pPr algn="r" rtl="0" fontAlgn="ctr"/>
                      <a:r>
                        <a:rPr lang="es-ES" sz="1050" b="1" i="0" u="none" strike="noStrike" kern="1200" dirty="0">
                          <a:solidFill>
                            <a:schemeClr val="tx1"/>
                          </a:solidFill>
                          <a:effectLst/>
                          <a:latin typeface="Segoe UI" panose="020B0502040204020203" pitchFamily="34" charset="0"/>
                          <a:ea typeface="+mn-ea"/>
                          <a:cs typeface="Segoe UI" panose="020B0502040204020203" pitchFamily="34" charset="0"/>
                        </a:rPr>
                        <a:t>LEE DIGITAL</a:t>
                      </a:r>
                    </a:p>
                  </a:txBody>
                  <a:tcPr marL="9525" marR="9525" marT="9525" marB="0" anchor="ctr">
                    <a:lnB w="12700" cap="flat" cmpd="sng" algn="ctr">
                      <a:solidFill>
                        <a:schemeClr val="bg1">
                          <a:lumMod val="85000"/>
                        </a:schemeClr>
                      </a:solidFill>
                      <a:prstDash val="solid"/>
                      <a:round/>
                      <a:headEnd type="none" w="med" len="med"/>
                      <a:tailEnd type="none" w="med" len="med"/>
                    </a:lnB>
                    <a:noFill/>
                  </a:tcPr>
                </a:tc>
                <a:tc>
                  <a:txBody>
                    <a:bodyPr/>
                    <a:lstStyle/>
                    <a:p>
                      <a:pPr algn="r" rtl="0" fontAlgn="ctr"/>
                      <a:endParaRPr lang="es-ES" sz="1400" b="1" kern="1200" dirty="0">
                        <a:solidFill>
                          <a:srgbClr val="205E43"/>
                        </a:solidFill>
                        <a:latin typeface="Segoe UI" panose="020B0502040204020203" pitchFamily="34" charset="0"/>
                        <a:ea typeface="Verdana" panose="020B0604030504040204" pitchFamily="34" charset="0"/>
                        <a:cs typeface="Segoe UI" panose="020B0502040204020203" pitchFamily="34" charset="0"/>
                      </a:endParaRPr>
                    </a:p>
                  </a:txBody>
                  <a:tcPr marL="9525" marR="9525" marT="9525" marB="0" anchor="ctr">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772924344"/>
                  </a:ext>
                </a:extLst>
              </a:tr>
              <a:tr h="611286">
                <a:tc>
                  <a:txBody>
                    <a:bodyPr/>
                    <a:lstStyle/>
                    <a:p>
                      <a:pPr algn="r" rtl="0" fontAlgn="ctr"/>
                      <a:r>
                        <a:rPr lang="es-ES" sz="1050" b="0" i="0" u="none" strike="noStrike" dirty="0">
                          <a:solidFill>
                            <a:schemeClr val="tx1"/>
                          </a:solidFill>
                          <a:effectLst/>
                          <a:latin typeface="Segoe UI" panose="020B0502040204020203" pitchFamily="34" charset="0"/>
                          <a:cs typeface="Segoe UI" panose="020B0502040204020203" pitchFamily="34" charset="0"/>
                        </a:rPr>
                        <a:t>LEE LIBROS EN SOPORTE DIGITAL</a:t>
                      </a:r>
                    </a:p>
                  </a:txBody>
                  <a:tcPr marL="9525" marR="9525" marT="9525"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rtl="0" fontAlgn="ctr"/>
                      <a:endParaRPr lang="es-ES" sz="1050" b="1" kern="1200" dirty="0">
                        <a:solidFill>
                          <a:srgbClr val="205E43"/>
                        </a:solidFill>
                        <a:latin typeface="Segoe UI" panose="020B0502040204020203" pitchFamily="34" charset="0"/>
                        <a:ea typeface="Verdana" panose="020B0604030504040204" pitchFamily="34" charset="0"/>
                        <a:cs typeface="Segoe UI" panose="020B0502040204020203" pitchFamily="34" charset="0"/>
                      </a:endParaRPr>
                    </a:p>
                  </a:txBody>
                  <a:tcPr marL="9525" marR="9525" marT="9525"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612526382"/>
                  </a:ext>
                </a:extLst>
              </a:tr>
              <a:tr h="611286">
                <a:tc>
                  <a:txBody>
                    <a:bodyPr/>
                    <a:lstStyle/>
                    <a:p>
                      <a:pPr algn="r" rtl="0" fontAlgn="ctr"/>
                      <a:r>
                        <a:rPr lang="es-ES" sz="1050" b="1" i="0" u="none" strike="noStrike" dirty="0">
                          <a:solidFill>
                            <a:schemeClr val="tx1"/>
                          </a:solidFill>
                          <a:effectLst/>
                          <a:latin typeface="Segoe UI" panose="020B0502040204020203" pitchFamily="34" charset="0"/>
                          <a:cs typeface="Segoe UI" panose="020B0502040204020203" pitchFamily="34" charset="0"/>
                        </a:rPr>
                        <a:t>COMPRA DE LIBROS</a:t>
                      </a:r>
                    </a:p>
                  </a:txBody>
                  <a:tcPr marL="9525" marR="9525" marT="9525"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rtl="0" fontAlgn="ctr"/>
                      <a:endParaRPr lang="es-ES" sz="1050" b="1" kern="1200" dirty="0">
                        <a:solidFill>
                          <a:srgbClr val="205E43"/>
                        </a:solidFill>
                        <a:latin typeface="Segoe UI" panose="020B0502040204020203" pitchFamily="34" charset="0"/>
                        <a:ea typeface="Verdana" panose="020B0604030504040204" pitchFamily="34" charset="0"/>
                        <a:cs typeface="Segoe UI" panose="020B0502040204020203" pitchFamily="34" charset="0"/>
                      </a:endParaRPr>
                    </a:p>
                  </a:txBody>
                  <a:tcPr marL="9525" marR="9525" marT="9525"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600751294"/>
                  </a:ext>
                </a:extLst>
              </a:tr>
              <a:tr h="611286">
                <a:tc>
                  <a:txBody>
                    <a:bodyPr/>
                    <a:lstStyle/>
                    <a:p>
                      <a:pPr algn="r" rtl="0" fontAlgn="ctr"/>
                      <a:r>
                        <a:rPr lang="es-ES" sz="1050" b="0" i="0" u="none" strike="noStrike" dirty="0">
                          <a:solidFill>
                            <a:schemeClr val="tx1"/>
                          </a:solidFill>
                          <a:effectLst/>
                          <a:latin typeface="Segoe UI" panose="020B0502040204020203" pitchFamily="34" charset="0"/>
                          <a:cs typeface="Segoe UI" panose="020B0502040204020203" pitchFamily="34" charset="0"/>
                        </a:rPr>
                        <a:t>COMPRA DE LIBROS NO DE TEXTO</a:t>
                      </a:r>
                    </a:p>
                  </a:txBody>
                  <a:tcPr marL="9525" marR="9525" marT="9525"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rtl="0" fontAlgn="ctr"/>
                      <a:endParaRPr lang="es-ES" sz="1050" b="1" kern="1200" dirty="0">
                        <a:solidFill>
                          <a:srgbClr val="205E43"/>
                        </a:solidFill>
                        <a:latin typeface="Segoe UI" panose="020B0502040204020203" pitchFamily="34" charset="0"/>
                        <a:ea typeface="Verdana" panose="020B0604030504040204" pitchFamily="34" charset="0"/>
                        <a:cs typeface="Segoe UI" panose="020B0502040204020203" pitchFamily="34" charset="0"/>
                      </a:endParaRPr>
                    </a:p>
                  </a:txBody>
                  <a:tcPr marL="9525" marR="9525" marT="9525"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60383675"/>
                  </a:ext>
                </a:extLst>
              </a:tr>
              <a:tr h="611286">
                <a:tc>
                  <a:txBody>
                    <a:bodyPr/>
                    <a:lstStyle/>
                    <a:p>
                      <a:pPr algn="r" rtl="0" fontAlgn="ctr"/>
                      <a:r>
                        <a:rPr lang="es-ES" sz="1050" b="0" i="0" u="none" strike="noStrike" dirty="0">
                          <a:solidFill>
                            <a:schemeClr val="tx1"/>
                          </a:solidFill>
                          <a:effectLst/>
                          <a:latin typeface="Segoe UI" panose="020B0502040204020203" pitchFamily="34" charset="0"/>
                          <a:cs typeface="Segoe UI" panose="020B0502040204020203" pitchFamily="34" charset="0"/>
                        </a:rPr>
                        <a:t>COMPRA DE LIBROS DE TEXTO</a:t>
                      </a:r>
                    </a:p>
                  </a:txBody>
                  <a:tcPr marL="9525" marR="9525" marT="9525"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rtl="0" fontAlgn="ctr"/>
                      <a:endParaRPr lang="es-ES" sz="1050" b="1" kern="1200" dirty="0">
                        <a:solidFill>
                          <a:srgbClr val="205E43"/>
                        </a:solidFill>
                        <a:latin typeface="Segoe UI" panose="020B0502040204020203" pitchFamily="34" charset="0"/>
                        <a:ea typeface="Verdana" panose="020B0604030504040204" pitchFamily="34" charset="0"/>
                        <a:cs typeface="Segoe UI" panose="020B0502040204020203" pitchFamily="34" charset="0"/>
                      </a:endParaRPr>
                    </a:p>
                  </a:txBody>
                  <a:tcPr marL="9525" marR="9525" marT="9525"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812666961"/>
                  </a:ext>
                </a:extLst>
              </a:tr>
              <a:tr h="611286">
                <a:tc>
                  <a:txBody>
                    <a:bodyPr/>
                    <a:lstStyle/>
                    <a:p>
                      <a:pPr algn="r" rtl="0" fontAlgn="ctr"/>
                      <a:r>
                        <a:rPr lang="es-ES" sz="1050" b="1" i="0" u="none" strike="noStrike" dirty="0">
                          <a:solidFill>
                            <a:schemeClr val="tx1"/>
                          </a:solidFill>
                          <a:effectLst/>
                          <a:latin typeface="Segoe UI" panose="020B0502040204020203" pitchFamily="34" charset="0"/>
                          <a:cs typeface="Segoe UI" panose="020B0502040204020203" pitchFamily="34" charset="0"/>
                        </a:rPr>
                        <a:t> ASISTENCIA A BIBLIOTECAS </a:t>
                      </a:r>
                    </a:p>
                  </a:txBody>
                  <a:tcPr marL="9525" marR="9525" marT="9525"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rtl="0" fontAlgn="ctr"/>
                      <a:endParaRPr lang="es-ES" sz="1050" b="1" kern="1200" dirty="0">
                        <a:solidFill>
                          <a:srgbClr val="205E43"/>
                        </a:solidFill>
                        <a:latin typeface="Segoe UI" panose="020B0502040204020203" pitchFamily="34" charset="0"/>
                        <a:ea typeface="Verdana" panose="020B0604030504040204" pitchFamily="34" charset="0"/>
                        <a:cs typeface="Segoe UI" panose="020B0502040204020203" pitchFamily="34" charset="0"/>
                      </a:endParaRPr>
                    </a:p>
                  </a:txBody>
                  <a:tcPr marL="9525" marR="9525" marT="9525"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506017515"/>
                  </a:ext>
                </a:extLst>
              </a:tr>
            </a:tbl>
          </a:graphicData>
        </a:graphic>
      </p:graphicFrame>
      <p:graphicFrame>
        <p:nvGraphicFramePr>
          <p:cNvPr id="41" name="20 Gráfico">
            <a:extLst>
              <a:ext uri="{FF2B5EF4-FFF2-40B4-BE49-F238E27FC236}">
                <a16:creationId xmlns:a16="http://schemas.microsoft.com/office/drawing/2014/main" id="{5D649EF7-B4B8-391B-9013-8B0F2D48516A}"/>
              </a:ext>
            </a:extLst>
          </p:cNvPr>
          <p:cNvGraphicFramePr/>
          <p:nvPr>
            <p:extLst>
              <p:ext uri="{D42A27DB-BD31-4B8C-83A1-F6EECF244321}">
                <p14:modId xmlns:p14="http://schemas.microsoft.com/office/powerpoint/2010/main" val="566661956"/>
              </p:ext>
            </p:extLst>
          </p:nvPr>
        </p:nvGraphicFramePr>
        <p:xfrm>
          <a:off x="5412523" y="2377758"/>
          <a:ext cx="3005899" cy="3829195"/>
        </p:xfrm>
        <a:graphic>
          <a:graphicData uri="http://schemas.openxmlformats.org/drawingml/2006/chart">
            <c:chart xmlns:c="http://schemas.openxmlformats.org/drawingml/2006/chart" xmlns:r="http://schemas.openxmlformats.org/officeDocument/2006/relationships" r:id="rId2"/>
          </a:graphicData>
        </a:graphic>
      </p:graphicFrame>
      <p:sp>
        <p:nvSpPr>
          <p:cNvPr id="2" name="Marcador de número de diapositiva 1">
            <a:extLst>
              <a:ext uri="{FF2B5EF4-FFF2-40B4-BE49-F238E27FC236}">
                <a16:creationId xmlns:a16="http://schemas.microsoft.com/office/drawing/2014/main" id="{42C7F578-EDE4-E34C-274D-6877F825ED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5DD5C-56C3-43D9-A91F-D75BD50A17B5}" type="slidenum">
              <a:rPr kumimoji="0" lang="es-ES_tradnl" sz="900" b="0" i="0" u="none" strike="noStrike" kern="1200" cap="none" spc="0" normalizeH="0" baseline="0" noProof="0" smtClean="0">
                <a:ln>
                  <a:noFill/>
                </a:ln>
                <a:solidFill>
                  <a:prstClr val="black"/>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s-ES_tradnl" sz="9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graphicFrame>
        <p:nvGraphicFramePr>
          <p:cNvPr id="23" name="20 Gráfico">
            <a:extLst>
              <a:ext uri="{FF2B5EF4-FFF2-40B4-BE49-F238E27FC236}">
                <a16:creationId xmlns:a16="http://schemas.microsoft.com/office/drawing/2014/main" id="{31741B52-0850-93D1-9E0C-831E3731548F}"/>
              </a:ext>
            </a:extLst>
          </p:cNvPr>
          <p:cNvGraphicFramePr/>
          <p:nvPr>
            <p:extLst>
              <p:ext uri="{D42A27DB-BD31-4B8C-83A1-F6EECF244321}">
                <p14:modId xmlns:p14="http://schemas.microsoft.com/office/powerpoint/2010/main" val="470759600"/>
              </p:ext>
            </p:extLst>
          </p:nvPr>
        </p:nvGraphicFramePr>
        <p:xfrm>
          <a:off x="1983007" y="2377758"/>
          <a:ext cx="3005899" cy="3829195"/>
        </p:xfrm>
        <a:graphic>
          <a:graphicData uri="http://schemas.openxmlformats.org/drawingml/2006/chart">
            <c:chart xmlns:c="http://schemas.openxmlformats.org/drawingml/2006/chart" xmlns:r="http://schemas.openxmlformats.org/officeDocument/2006/relationships" r:id="rId3"/>
          </a:graphicData>
        </a:graphic>
      </p:graphicFrame>
      <p:sp>
        <p:nvSpPr>
          <p:cNvPr id="32" name="Rectangle 111">
            <a:extLst>
              <a:ext uri="{FF2B5EF4-FFF2-40B4-BE49-F238E27FC236}">
                <a16:creationId xmlns:a16="http://schemas.microsoft.com/office/drawing/2014/main" id="{BBC88166-C80A-49E6-C0BA-6FD9C986AC02}"/>
              </a:ext>
            </a:extLst>
          </p:cNvPr>
          <p:cNvSpPr>
            <a:spLocks noChangeArrowheads="1"/>
          </p:cNvSpPr>
          <p:nvPr/>
        </p:nvSpPr>
        <p:spPr bwMode="auto">
          <a:xfrm>
            <a:off x="852254" y="1670294"/>
            <a:ext cx="1151277" cy="230832"/>
          </a:xfrm>
          <a:prstGeom prst="rect">
            <a:avLst/>
          </a:prstGeom>
          <a:noFill/>
          <a:ln w="28575">
            <a:noFill/>
            <a:miter lim="800000"/>
            <a:headEnd/>
            <a:tailEnd/>
          </a:ln>
          <a:effectLst/>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_tradnl" sz="9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Respuesta múltiple</a:t>
            </a:r>
            <a:endParaRPr kumimoji="0" lang="es-ES" sz="9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cs typeface="Segoe UI" panose="020B0502040204020203" pitchFamily="34" charset="0"/>
            </a:endParaRPr>
          </a:p>
        </p:txBody>
      </p:sp>
      <p:cxnSp>
        <p:nvCxnSpPr>
          <p:cNvPr id="36" name="Conector recto 35">
            <a:extLst>
              <a:ext uri="{FF2B5EF4-FFF2-40B4-BE49-F238E27FC236}">
                <a16:creationId xmlns:a16="http://schemas.microsoft.com/office/drawing/2014/main" id="{36063CE7-8901-3D1F-3AE5-81985D6865DA}"/>
              </a:ext>
            </a:extLst>
          </p:cNvPr>
          <p:cNvCxnSpPr>
            <a:cxnSpLocks/>
          </p:cNvCxnSpPr>
          <p:nvPr/>
        </p:nvCxnSpPr>
        <p:spPr>
          <a:xfrm>
            <a:off x="5311238" y="1755346"/>
            <a:ext cx="0" cy="4500000"/>
          </a:xfrm>
          <a:prstGeom prst="line">
            <a:avLst/>
          </a:prstGeom>
          <a:ln w="1905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407D14B0-D676-EBEA-38EA-46CCB864D90B}"/>
              </a:ext>
            </a:extLst>
          </p:cNvPr>
          <p:cNvCxnSpPr>
            <a:cxnSpLocks/>
          </p:cNvCxnSpPr>
          <p:nvPr/>
        </p:nvCxnSpPr>
        <p:spPr>
          <a:xfrm>
            <a:off x="8822915" y="1755346"/>
            <a:ext cx="0" cy="4500000"/>
          </a:xfrm>
          <a:prstGeom prst="line">
            <a:avLst/>
          </a:prstGeom>
          <a:ln w="1905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56" name="Rectangle 5">
            <a:extLst>
              <a:ext uri="{FF2B5EF4-FFF2-40B4-BE49-F238E27FC236}">
                <a16:creationId xmlns:a16="http://schemas.microsoft.com/office/drawing/2014/main" id="{DF078372-6ADF-1506-B0E4-8C031CEA0E4B}"/>
              </a:ext>
            </a:extLst>
          </p:cNvPr>
          <p:cNvSpPr>
            <a:spLocks noChangeArrowheads="1"/>
          </p:cNvSpPr>
          <p:nvPr/>
        </p:nvSpPr>
        <p:spPr bwMode="auto">
          <a:xfrm>
            <a:off x="2210201" y="1880663"/>
            <a:ext cx="2880000" cy="355600"/>
          </a:xfrm>
          <a:prstGeom prst="roundRect">
            <a:avLst/>
          </a:prstGeom>
          <a:noFill/>
          <a:ln>
            <a:noFill/>
            <a:headEnd/>
            <a:tailEnd/>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chemeClr val="tx1"/>
                </a:solidFill>
                <a:effectLst/>
                <a:uLnTx/>
                <a:uFillTx/>
                <a:latin typeface="Segoe UI" panose="020B0502040204020203" pitchFamily="34" charset="0"/>
                <a:cs typeface="Segoe UI" panose="020B0502040204020203" pitchFamily="34" charset="0"/>
              </a:rPr>
              <a:t>TOTAL</a:t>
            </a:r>
          </a:p>
        </p:txBody>
      </p:sp>
      <p:sp>
        <p:nvSpPr>
          <p:cNvPr id="57" name="Rectangle 5">
            <a:extLst>
              <a:ext uri="{FF2B5EF4-FFF2-40B4-BE49-F238E27FC236}">
                <a16:creationId xmlns:a16="http://schemas.microsoft.com/office/drawing/2014/main" id="{9F9BFD51-20F1-5408-A6F4-0087BE2BB20F}"/>
              </a:ext>
            </a:extLst>
          </p:cNvPr>
          <p:cNvSpPr>
            <a:spLocks noChangeArrowheads="1"/>
          </p:cNvSpPr>
          <p:nvPr/>
        </p:nvSpPr>
        <p:spPr bwMode="auto">
          <a:xfrm>
            <a:off x="5580476" y="1880663"/>
            <a:ext cx="2880000" cy="355600"/>
          </a:xfrm>
          <a:prstGeom prst="roundRect">
            <a:avLst/>
          </a:prstGeom>
          <a:noFill/>
          <a:ln>
            <a:noFill/>
            <a:headEnd/>
            <a:tailEnd/>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chemeClr val="tx1"/>
                </a:solidFill>
                <a:effectLst/>
                <a:uLnTx/>
                <a:uFillTx/>
                <a:latin typeface="Segoe UI" panose="020B0502040204020203" pitchFamily="34" charset="0"/>
                <a:cs typeface="Segoe UI" panose="020B0502040204020203" pitchFamily="34" charset="0"/>
              </a:rPr>
              <a:t>INMIGRANTE</a:t>
            </a:r>
          </a:p>
        </p:txBody>
      </p:sp>
      <p:sp>
        <p:nvSpPr>
          <p:cNvPr id="60" name="Rectangle 5">
            <a:extLst>
              <a:ext uri="{FF2B5EF4-FFF2-40B4-BE49-F238E27FC236}">
                <a16:creationId xmlns:a16="http://schemas.microsoft.com/office/drawing/2014/main" id="{74834C89-C7E7-3D1E-015A-CADBFD1F905E}"/>
              </a:ext>
            </a:extLst>
          </p:cNvPr>
          <p:cNvSpPr>
            <a:spLocks noChangeArrowheads="1"/>
          </p:cNvSpPr>
          <p:nvPr/>
        </p:nvSpPr>
        <p:spPr bwMode="auto">
          <a:xfrm>
            <a:off x="9011990" y="1898012"/>
            <a:ext cx="2880000" cy="347496"/>
          </a:xfrm>
          <a:prstGeom prst="roundRect">
            <a:avLst/>
          </a:prstGeom>
          <a:noFill/>
          <a:ln>
            <a:noFill/>
            <a:headEnd/>
            <a:tailEnd/>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chemeClr val="tx1"/>
                </a:solidFill>
                <a:effectLst/>
                <a:uLnTx/>
                <a:uFillTx/>
                <a:latin typeface="Segoe UI" panose="020B0502040204020203" pitchFamily="34" charset="0"/>
                <a:cs typeface="Segoe UI" panose="020B0502040204020203" pitchFamily="34" charset="0"/>
              </a:rPr>
              <a:t>NACIONAL</a:t>
            </a:r>
          </a:p>
        </p:txBody>
      </p:sp>
      <p:graphicFrame>
        <p:nvGraphicFramePr>
          <p:cNvPr id="8" name="20 Gráfico">
            <a:extLst>
              <a:ext uri="{FF2B5EF4-FFF2-40B4-BE49-F238E27FC236}">
                <a16:creationId xmlns:a16="http://schemas.microsoft.com/office/drawing/2014/main" id="{5759EDB4-6388-8FB5-E63E-8878B3CE69E6}"/>
              </a:ext>
            </a:extLst>
          </p:cNvPr>
          <p:cNvGraphicFramePr/>
          <p:nvPr>
            <p:extLst>
              <p:ext uri="{D42A27DB-BD31-4B8C-83A1-F6EECF244321}">
                <p14:modId xmlns:p14="http://schemas.microsoft.com/office/powerpoint/2010/main" val="652121868"/>
              </p:ext>
            </p:extLst>
          </p:nvPr>
        </p:nvGraphicFramePr>
        <p:xfrm>
          <a:off x="8863626" y="2390923"/>
          <a:ext cx="3005899" cy="3829195"/>
        </p:xfrm>
        <a:graphic>
          <a:graphicData uri="http://schemas.openxmlformats.org/drawingml/2006/chart">
            <c:chart xmlns:c="http://schemas.openxmlformats.org/drawingml/2006/chart" xmlns:r="http://schemas.openxmlformats.org/officeDocument/2006/relationships" r:id="rId4"/>
          </a:graphicData>
        </a:graphic>
      </p:graphicFrame>
      <p:sp>
        <p:nvSpPr>
          <p:cNvPr id="27" name="Rectangle 3">
            <a:extLst>
              <a:ext uri="{FF2B5EF4-FFF2-40B4-BE49-F238E27FC236}">
                <a16:creationId xmlns:a16="http://schemas.microsoft.com/office/drawing/2014/main" id="{AB1F83E9-1B62-4B0D-9388-68A1CE628BC7}"/>
              </a:ext>
            </a:extLst>
          </p:cNvPr>
          <p:cNvSpPr>
            <a:spLocks noChangeArrowheads="1"/>
          </p:cNvSpPr>
          <p:nvPr/>
        </p:nvSpPr>
        <p:spPr bwMode="auto">
          <a:xfrm>
            <a:off x="312572" y="1105184"/>
            <a:ext cx="2693291" cy="365125"/>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s-ES" sz="1600" b="0" i="0" u="none" strike="noStrike" kern="1200" cap="small" spc="0" normalizeH="0" baseline="0" noProof="0" dirty="0">
                <a:ln>
                  <a:noFill/>
                </a:ln>
                <a:solidFill>
                  <a:prstClr val="black">
                    <a:lumMod val="50000"/>
                    <a:lumOff val="50000"/>
                  </a:prstClr>
                </a:solidFill>
                <a:effectLst/>
                <a:uLnTx/>
                <a:uFillTx/>
                <a:latin typeface="Segoe UI" panose="020B0502040204020203" pitchFamily="34" charset="0"/>
                <a:ea typeface="Verdana" panose="020B0604030504040204" pitchFamily="34" charset="0"/>
                <a:cs typeface="Segoe UI" panose="020B0502040204020203" pitchFamily="34" charset="0"/>
              </a:rPr>
              <a:t>Lectura en </a:t>
            </a:r>
            <a:r>
              <a:rPr lang="es-ES" sz="16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los inmigrantes</a:t>
            </a:r>
            <a:endParaRPr kumimoji="0" lang="es-ES" sz="1600" b="0" i="0" u="none" strike="noStrike" kern="1200" cap="small" spc="0" normalizeH="0" baseline="0" noProof="0" dirty="0">
              <a:ln>
                <a:noFill/>
              </a:ln>
              <a:solidFill>
                <a:prstClr val="black">
                  <a:lumMod val="50000"/>
                  <a:lumOff val="50000"/>
                </a:prstClr>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28" name="Rectangle 3">
            <a:extLst>
              <a:ext uri="{FF2B5EF4-FFF2-40B4-BE49-F238E27FC236}">
                <a16:creationId xmlns:a16="http://schemas.microsoft.com/office/drawing/2014/main" id="{E4524329-3051-1AEE-7294-DAA1D17556AF}"/>
              </a:ext>
            </a:extLst>
          </p:cNvPr>
          <p:cNvSpPr>
            <a:spLocks noChangeArrowheads="1"/>
          </p:cNvSpPr>
          <p:nvPr/>
        </p:nvSpPr>
        <p:spPr bwMode="auto">
          <a:xfrm>
            <a:off x="300010" y="1242887"/>
            <a:ext cx="2264961" cy="655125"/>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s-ES" sz="24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rPr>
              <a:t>Índice lector</a:t>
            </a:r>
          </a:p>
        </p:txBody>
      </p:sp>
      <p:sp>
        <p:nvSpPr>
          <p:cNvPr id="5" name="Rectangle 6">
            <a:extLst>
              <a:ext uri="{FF2B5EF4-FFF2-40B4-BE49-F238E27FC236}">
                <a16:creationId xmlns:a16="http://schemas.microsoft.com/office/drawing/2014/main" id="{ACBCCEDB-A263-9B6A-D790-91E3D72EB63E}"/>
              </a:ext>
            </a:extLst>
          </p:cNvPr>
          <p:cNvSpPr>
            <a:spLocks noChangeArrowheads="1"/>
          </p:cNvSpPr>
          <p:nvPr/>
        </p:nvSpPr>
        <p:spPr bwMode="auto">
          <a:xfrm>
            <a:off x="40243" y="265866"/>
            <a:ext cx="11540644" cy="373115"/>
          </a:xfrm>
          <a:prstGeom prst="rect">
            <a:avLst/>
          </a:prstGeom>
          <a:noFill/>
          <a:ln w="9525">
            <a:noFill/>
            <a:miter lim="800000"/>
            <a:headEnd/>
            <a:tailEnd/>
          </a:ln>
        </p:spPr>
        <p:txBody>
          <a:bodyPr wrap="square">
            <a:spAutoFit/>
          </a:bodyPr>
          <a:lstStyle/>
          <a:p>
            <a:pPr marL="0" marR="0" lvl="0" indent="0" defTabSz="914400" rtl="0" eaLnBrk="1" fontAlgn="auto" latinLnBrk="0" hangingPunct="1">
              <a:lnSpc>
                <a:spcPct val="110000"/>
              </a:lnSpc>
              <a:spcBef>
                <a:spcPct val="20000"/>
              </a:spcBef>
              <a:spcAft>
                <a:spcPts val="0"/>
              </a:spcAft>
              <a:buClrTx/>
              <a:buSzTx/>
              <a:buFontTx/>
              <a:buNone/>
              <a:tabLst/>
              <a:defRPr/>
            </a:pPr>
            <a:r>
              <a:rPr kumimoji="0" lang="es-ES"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Entre la población inmigrante se observa una mayor incidencia de lectura digital y de compra de libros de texto</a:t>
            </a:r>
          </a:p>
        </p:txBody>
      </p:sp>
      <p:sp>
        <p:nvSpPr>
          <p:cNvPr id="15" name="CuadroTexto 14">
            <a:extLst>
              <a:ext uri="{FF2B5EF4-FFF2-40B4-BE49-F238E27FC236}">
                <a16:creationId xmlns:a16="http://schemas.microsoft.com/office/drawing/2014/main" id="{6EECD45D-4226-7044-343B-BDCF6F3BEE6A}"/>
              </a:ext>
            </a:extLst>
          </p:cNvPr>
          <p:cNvSpPr txBox="1"/>
          <p:nvPr/>
        </p:nvSpPr>
        <p:spPr>
          <a:xfrm>
            <a:off x="5532275" y="6166141"/>
            <a:ext cx="3101565" cy="507831"/>
          </a:xfrm>
          <a:prstGeom prst="rect">
            <a:avLst/>
          </a:prstGeom>
          <a:noFill/>
        </p:spPr>
        <p:txBody>
          <a:bodyPr wrap="square" rtlCol="0">
            <a:spAutoFit/>
          </a:bodyPr>
          <a:lstStyle/>
          <a:p>
            <a:r>
              <a:rPr lang="en-GB" sz="900" dirty="0">
                <a:solidFill>
                  <a:srgbClr val="002060"/>
                </a:solidFill>
                <a:latin typeface="Segoe UI" panose="020B0502040204020203" pitchFamily="34" charset="0"/>
                <a:ea typeface="Roboto" pitchFamily="2" charset="0"/>
                <a:cs typeface="Segoe UI" panose="020B0502040204020203" pitchFamily="34" charset="0"/>
              </a:rPr>
              <a:t>La </a:t>
            </a:r>
            <a:r>
              <a:rPr lang="en-GB" sz="900" dirty="0" err="1">
                <a:solidFill>
                  <a:srgbClr val="002060"/>
                </a:solidFill>
                <a:latin typeface="Segoe UI" panose="020B0502040204020203" pitchFamily="34" charset="0"/>
                <a:ea typeface="Roboto" pitchFamily="2" charset="0"/>
                <a:cs typeface="Segoe UI" panose="020B0502040204020203" pitchFamily="34" charset="0"/>
              </a:rPr>
              <a:t>muestra</a:t>
            </a:r>
            <a:r>
              <a:rPr lang="en-GB" sz="900" dirty="0">
                <a:solidFill>
                  <a:srgbClr val="002060"/>
                </a:solidFill>
                <a:latin typeface="Segoe UI" panose="020B0502040204020203" pitchFamily="34" charset="0"/>
                <a:ea typeface="Roboto" pitchFamily="2" charset="0"/>
                <a:cs typeface="Segoe UI" panose="020B0502040204020203" pitchFamily="34" charset="0"/>
              </a:rPr>
              <a:t> </a:t>
            </a:r>
            <a:r>
              <a:rPr lang="en-GB" sz="900" dirty="0" err="1">
                <a:solidFill>
                  <a:srgbClr val="002060"/>
                </a:solidFill>
                <a:latin typeface="Segoe UI" panose="020B0502040204020203" pitchFamily="34" charset="0"/>
                <a:ea typeface="Roboto" pitchFamily="2" charset="0"/>
                <a:cs typeface="Segoe UI" panose="020B0502040204020203" pitchFamily="34" charset="0"/>
              </a:rPr>
              <a:t>obtenida</a:t>
            </a:r>
            <a:r>
              <a:rPr lang="en-GB" sz="900" dirty="0">
                <a:solidFill>
                  <a:srgbClr val="002060"/>
                </a:solidFill>
                <a:latin typeface="Segoe UI" panose="020B0502040204020203" pitchFamily="34" charset="0"/>
                <a:ea typeface="Roboto" pitchFamily="2" charset="0"/>
                <a:cs typeface="Segoe UI" panose="020B0502040204020203" pitchFamily="34" charset="0"/>
              </a:rPr>
              <a:t> (no es </a:t>
            </a:r>
            <a:r>
              <a:rPr lang="en-GB" sz="900" dirty="0" err="1">
                <a:solidFill>
                  <a:srgbClr val="002060"/>
                </a:solidFill>
                <a:latin typeface="Segoe UI" panose="020B0502040204020203" pitchFamily="34" charset="0"/>
                <a:ea typeface="Roboto" pitchFamily="2" charset="0"/>
                <a:cs typeface="Segoe UI" panose="020B0502040204020203" pitchFamily="34" charset="0"/>
              </a:rPr>
              <a:t>representativa</a:t>
            </a:r>
            <a:r>
              <a:rPr lang="en-GB" sz="900" dirty="0">
                <a:solidFill>
                  <a:srgbClr val="002060"/>
                </a:solidFill>
                <a:latin typeface="Segoe UI" panose="020B0502040204020203" pitchFamily="34" charset="0"/>
                <a:ea typeface="Roboto" pitchFamily="2" charset="0"/>
                <a:cs typeface="Segoe UI" panose="020B0502040204020203" pitchFamily="34" charset="0"/>
              </a:rPr>
              <a:t> del total población </a:t>
            </a:r>
            <a:r>
              <a:rPr lang="en-GB" sz="900" dirty="0" err="1">
                <a:solidFill>
                  <a:srgbClr val="002060"/>
                </a:solidFill>
                <a:latin typeface="Segoe UI" panose="020B0502040204020203" pitchFamily="34" charset="0"/>
                <a:ea typeface="Roboto" pitchFamily="2" charset="0"/>
                <a:cs typeface="Segoe UI" panose="020B0502040204020203" pitchFamily="34" charset="0"/>
              </a:rPr>
              <a:t>inmingrante</a:t>
            </a:r>
            <a:r>
              <a:rPr lang="en-GB" sz="900" dirty="0">
                <a:solidFill>
                  <a:srgbClr val="002060"/>
                </a:solidFill>
                <a:latin typeface="Segoe UI" panose="020B0502040204020203" pitchFamily="34" charset="0"/>
                <a:ea typeface="Roboto" pitchFamily="2" charset="0"/>
                <a:cs typeface="Segoe UI" panose="020B0502040204020203" pitchFamily="34" charset="0"/>
              </a:rPr>
              <a:t> </a:t>
            </a:r>
            <a:r>
              <a:rPr lang="en-GB" sz="900" dirty="0" err="1">
                <a:solidFill>
                  <a:srgbClr val="002060"/>
                </a:solidFill>
                <a:latin typeface="Segoe UI" panose="020B0502040204020203" pitchFamily="34" charset="0"/>
                <a:ea typeface="Roboto" pitchFamily="2" charset="0"/>
                <a:cs typeface="Segoe UI" panose="020B0502040204020203" pitchFamily="34" charset="0"/>
              </a:rPr>
              <a:t>en</a:t>
            </a:r>
            <a:r>
              <a:rPr lang="en-GB" sz="900" dirty="0">
                <a:solidFill>
                  <a:srgbClr val="002060"/>
                </a:solidFill>
                <a:latin typeface="Segoe UI" panose="020B0502040204020203" pitchFamily="34" charset="0"/>
                <a:ea typeface="Roboto" pitchFamily="2" charset="0"/>
                <a:cs typeface="Segoe UI" panose="020B0502040204020203" pitchFamily="34" charset="0"/>
              </a:rPr>
              <a:t> España </a:t>
            </a:r>
            <a:r>
              <a:rPr lang="en-GB" sz="900" dirty="0" err="1">
                <a:solidFill>
                  <a:srgbClr val="002060"/>
                </a:solidFill>
                <a:latin typeface="Segoe UI" panose="020B0502040204020203" pitchFamily="34" charset="0"/>
                <a:ea typeface="Roboto" pitchFamily="2" charset="0"/>
                <a:cs typeface="Segoe UI" panose="020B0502040204020203" pitchFamily="34" charset="0"/>
              </a:rPr>
              <a:t>debido</a:t>
            </a:r>
            <a:r>
              <a:rPr lang="en-GB" sz="900" dirty="0">
                <a:solidFill>
                  <a:srgbClr val="002060"/>
                </a:solidFill>
                <a:latin typeface="Segoe UI" panose="020B0502040204020203" pitchFamily="34" charset="0"/>
                <a:ea typeface="Roboto" pitchFamily="2" charset="0"/>
                <a:cs typeface="Segoe UI" panose="020B0502040204020203" pitchFamily="34" charset="0"/>
              </a:rPr>
              <a:t> a la </a:t>
            </a:r>
            <a:r>
              <a:rPr lang="en-GB" sz="900" dirty="0" err="1">
                <a:solidFill>
                  <a:srgbClr val="002060"/>
                </a:solidFill>
                <a:latin typeface="Segoe UI" panose="020B0502040204020203" pitchFamily="34" charset="0"/>
                <a:ea typeface="Roboto" pitchFamily="2" charset="0"/>
                <a:cs typeface="Segoe UI" panose="020B0502040204020203" pitchFamily="34" charset="0"/>
              </a:rPr>
              <a:t>características</a:t>
            </a:r>
            <a:r>
              <a:rPr lang="en-GB" sz="900" dirty="0">
                <a:solidFill>
                  <a:srgbClr val="002060"/>
                </a:solidFill>
                <a:latin typeface="Segoe UI" panose="020B0502040204020203" pitchFamily="34" charset="0"/>
                <a:ea typeface="Roboto" pitchFamily="2" charset="0"/>
                <a:cs typeface="Segoe UI" panose="020B0502040204020203" pitchFamily="34" charset="0"/>
              </a:rPr>
              <a:t> de la </a:t>
            </a:r>
            <a:r>
              <a:rPr lang="en-GB" sz="900" dirty="0" err="1">
                <a:solidFill>
                  <a:srgbClr val="002060"/>
                </a:solidFill>
                <a:latin typeface="Segoe UI" panose="020B0502040204020203" pitchFamily="34" charset="0"/>
                <a:ea typeface="Roboto" pitchFamily="2" charset="0"/>
                <a:cs typeface="Segoe UI" panose="020B0502040204020203" pitchFamily="34" charset="0"/>
              </a:rPr>
              <a:t>entrevista</a:t>
            </a:r>
            <a:r>
              <a:rPr lang="en-GB" sz="900" dirty="0">
                <a:solidFill>
                  <a:srgbClr val="002060"/>
                </a:solidFill>
                <a:latin typeface="Segoe UI" panose="020B0502040204020203" pitchFamily="34" charset="0"/>
                <a:ea typeface="Roboto" pitchFamily="2" charset="0"/>
                <a:cs typeface="Segoe UI" panose="020B0502040204020203" pitchFamily="34" charset="0"/>
              </a:rPr>
              <a:t> </a:t>
            </a:r>
            <a:r>
              <a:rPr lang="en-GB" sz="900" dirty="0" err="1">
                <a:solidFill>
                  <a:srgbClr val="002060"/>
                </a:solidFill>
                <a:latin typeface="Segoe UI" panose="020B0502040204020203" pitchFamily="34" charset="0"/>
                <a:ea typeface="Roboto" pitchFamily="2" charset="0"/>
                <a:cs typeface="Segoe UI" panose="020B0502040204020203" pitchFamily="34" charset="0"/>
              </a:rPr>
              <a:t>realizada</a:t>
            </a:r>
            <a:r>
              <a:rPr lang="en-GB" sz="900" dirty="0">
                <a:solidFill>
                  <a:srgbClr val="002060"/>
                </a:solidFill>
                <a:latin typeface="Segoe UI" panose="020B0502040204020203" pitchFamily="34" charset="0"/>
                <a:ea typeface="Roboto" pitchFamily="2" charset="0"/>
                <a:cs typeface="Segoe UI" panose="020B0502040204020203" pitchFamily="34" charset="0"/>
              </a:rPr>
              <a:t>)</a:t>
            </a:r>
          </a:p>
        </p:txBody>
      </p:sp>
      <p:sp>
        <p:nvSpPr>
          <p:cNvPr id="9" name="CuadroTexto 8">
            <a:extLst>
              <a:ext uri="{FF2B5EF4-FFF2-40B4-BE49-F238E27FC236}">
                <a16:creationId xmlns:a16="http://schemas.microsoft.com/office/drawing/2014/main" id="{3A569316-4BCB-9B69-1F5E-5F8165D5E6B0}"/>
              </a:ext>
            </a:extLst>
          </p:cNvPr>
          <p:cNvSpPr txBox="1"/>
          <p:nvPr/>
        </p:nvSpPr>
        <p:spPr>
          <a:xfrm>
            <a:off x="2172870" y="2241525"/>
            <a:ext cx="98921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00" b="1" dirty="0">
                <a:solidFill>
                  <a:srgbClr val="C47550"/>
                </a:solidFill>
                <a:latin typeface="Segoe UI" panose="020B0502040204020203" pitchFamily="34" charset="0"/>
                <a:ea typeface="Roboto" pitchFamily="2" charset="0"/>
                <a:cs typeface="Segoe UI" panose="020B0502040204020203" pitchFamily="34" charset="0"/>
              </a:rPr>
              <a:t>Base:</a:t>
            </a:r>
            <a:r>
              <a:rPr lang="es-ES" sz="1000" dirty="0">
                <a:solidFill>
                  <a:srgbClr val="C47550"/>
                </a:solidFill>
                <a:latin typeface="Segoe UI" panose="020B0502040204020203" pitchFamily="34" charset="0"/>
                <a:ea typeface="Roboto" pitchFamily="2" charset="0"/>
                <a:cs typeface="Segoe UI" panose="020B0502040204020203" pitchFamily="34" charset="0"/>
              </a:rPr>
              <a:t> 4.800</a:t>
            </a:r>
          </a:p>
        </p:txBody>
      </p:sp>
      <p:sp>
        <p:nvSpPr>
          <p:cNvPr id="10" name="CuadroTexto 9">
            <a:extLst>
              <a:ext uri="{FF2B5EF4-FFF2-40B4-BE49-F238E27FC236}">
                <a16:creationId xmlns:a16="http://schemas.microsoft.com/office/drawing/2014/main" id="{1E11A748-679B-994B-D1BF-9A4C6378E7B3}"/>
              </a:ext>
            </a:extLst>
          </p:cNvPr>
          <p:cNvSpPr txBox="1"/>
          <p:nvPr/>
        </p:nvSpPr>
        <p:spPr>
          <a:xfrm>
            <a:off x="5611154" y="2238067"/>
            <a:ext cx="989210" cy="2496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203</a:t>
            </a:r>
          </a:p>
        </p:txBody>
      </p:sp>
      <p:sp>
        <p:nvSpPr>
          <p:cNvPr id="11" name="CuadroTexto 10">
            <a:extLst>
              <a:ext uri="{FF2B5EF4-FFF2-40B4-BE49-F238E27FC236}">
                <a16:creationId xmlns:a16="http://schemas.microsoft.com/office/drawing/2014/main" id="{5F16C676-02AD-F24A-DF46-6E59B7C9944C}"/>
              </a:ext>
            </a:extLst>
          </p:cNvPr>
          <p:cNvSpPr txBox="1"/>
          <p:nvPr/>
        </p:nvSpPr>
        <p:spPr>
          <a:xfrm>
            <a:off x="9058799" y="2220421"/>
            <a:ext cx="110768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4.597</a:t>
            </a:r>
          </a:p>
        </p:txBody>
      </p:sp>
      <p:sp>
        <p:nvSpPr>
          <p:cNvPr id="19" name="CuadroTexto 18">
            <a:extLst>
              <a:ext uri="{FF2B5EF4-FFF2-40B4-BE49-F238E27FC236}">
                <a16:creationId xmlns:a16="http://schemas.microsoft.com/office/drawing/2014/main" id="{9E7EB0D9-8394-3451-CCBB-87B6B2F30174}"/>
              </a:ext>
            </a:extLst>
          </p:cNvPr>
          <p:cNvSpPr txBox="1"/>
          <p:nvPr/>
        </p:nvSpPr>
        <p:spPr>
          <a:xfrm flipH="1">
            <a:off x="1125107" y="6487193"/>
            <a:ext cx="1345237" cy="338554"/>
          </a:xfrm>
          <a:prstGeom prst="rect">
            <a:avLst/>
          </a:prstGeom>
          <a:noFill/>
        </p:spPr>
        <p:txBody>
          <a:bodyPr wrap="square" rtlCol="0">
            <a:spAutoFit/>
          </a:bodyPr>
          <a:lstStyle/>
          <a:p>
            <a:r>
              <a:rPr lang="it-IT" sz="800" dirty="0">
                <a:solidFill>
                  <a:schemeClr val="tx2">
                    <a:lumMod val="50000"/>
                  </a:schemeClr>
                </a:solidFill>
                <a:latin typeface="Segoe UI" panose="020B0502040204020203" pitchFamily="34" charset="0"/>
                <a:cs typeface="Segoe UI" panose="020B0502040204020203" pitchFamily="34" charset="0"/>
              </a:rPr>
              <a:t>Dato significativamente superior al promedio (ꭓ2)</a:t>
            </a:r>
            <a:r>
              <a:rPr lang="es-ES" sz="800" dirty="0">
                <a:solidFill>
                  <a:schemeClr val="tx2">
                    <a:lumMod val="50000"/>
                  </a:schemeClr>
                </a:solidFill>
                <a:latin typeface="Segoe UI" panose="020B0502040204020203" pitchFamily="34" charset="0"/>
                <a:cs typeface="Segoe UI" panose="020B0502040204020203" pitchFamily="34" charset="0"/>
              </a:rPr>
              <a:t> </a:t>
            </a:r>
          </a:p>
        </p:txBody>
      </p:sp>
      <p:pic>
        <p:nvPicPr>
          <p:cNvPr id="20" name="Imagen 19">
            <a:extLst>
              <a:ext uri="{FF2B5EF4-FFF2-40B4-BE49-F238E27FC236}">
                <a16:creationId xmlns:a16="http://schemas.microsoft.com/office/drawing/2014/main" id="{8114968E-4CA1-0102-07A8-AEA9542CD738}"/>
              </a:ext>
            </a:extLst>
          </p:cNvPr>
          <p:cNvPicPr>
            <a:picLocks noChangeAspect="1"/>
          </p:cNvPicPr>
          <p:nvPr/>
        </p:nvPicPr>
        <p:blipFill>
          <a:blip r:embed="rId5" cstate="email">
            <a:duotone>
              <a:prstClr val="black"/>
              <a:srgbClr val="A5AAB4">
                <a:tint val="45000"/>
                <a:satMod val="400000"/>
              </a:srgb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655656" y="6505665"/>
            <a:ext cx="449934" cy="265752"/>
          </a:xfrm>
          <a:prstGeom prst="rect">
            <a:avLst/>
          </a:prstGeom>
        </p:spPr>
      </p:pic>
      <p:pic>
        <p:nvPicPr>
          <p:cNvPr id="22" name="Imagen 21">
            <a:extLst>
              <a:ext uri="{FF2B5EF4-FFF2-40B4-BE49-F238E27FC236}">
                <a16:creationId xmlns:a16="http://schemas.microsoft.com/office/drawing/2014/main" id="{B39A6C45-2719-2200-D3E1-8E943839929E}"/>
              </a:ext>
            </a:extLst>
          </p:cNvPr>
          <p:cNvPicPr>
            <a:picLocks noChangeAspect="1"/>
          </p:cNvPicPr>
          <p:nvPr/>
        </p:nvPicPr>
        <p:blipFill>
          <a:blip r:embed="rId5" cstate="email">
            <a:duotone>
              <a:prstClr val="black"/>
              <a:srgbClr val="A5AAB4">
                <a:tint val="45000"/>
                <a:satMod val="400000"/>
              </a:srgb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10499125" y="4403516"/>
            <a:ext cx="702672" cy="415031"/>
          </a:xfrm>
          <a:prstGeom prst="rect">
            <a:avLst/>
          </a:prstGeom>
        </p:spPr>
      </p:pic>
      <p:pic>
        <p:nvPicPr>
          <p:cNvPr id="24" name="Imagen 23">
            <a:extLst>
              <a:ext uri="{FF2B5EF4-FFF2-40B4-BE49-F238E27FC236}">
                <a16:creationId xmlns:a16="http://schemas.microsoft.com/office/drawing/2014/main" id="{8FC89BDC-A65D-7CC6-12D0-B650D49AD3A5}"/>
              </a:ext>
            </a:extLst>
          </p:cNvPr>
          <p:cNvPicPr>
            <a:picLocks noChangeAspect="1"/>
          </p:cNvPicPr>
          <p:nvPr/>
        </p:nvPicPr>
        <p:blipFill>
          <a:blip r:embed="rId5" cstate="email">
            <a:duotone>
              <a:prstClr val="black"/>
              <a:srgbClr val="A5AAB4">
                <a:tint val="45000"/>
                <a:satMod val="400000"/>
              </a:srgb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6697421" y="4978552"/>
            <a:ext cx="702672" cy="415031"/>
          </a:xfrm>
          <a:prstGeom prst="rect">
            <a:avLst/>
          </a:prstGeom>
        </p:spPr>
      </p:pic>
    </p:spTree>
    <p:extLst>
      <p:ext uri="{BB962C8B-B14F-4D97-AF65-F5344CB8AC3E}">
        <p14:creationId xmlns:p14="http://schemas.microsoft.com/office/powerpoint/2010/main" val="2123045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760227C-DE18-5623-32E5-CF60F6188DEC}"/>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6C7601B1-BFF6-2368-BA1F-EF99FB839960}"/>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12</a:t>
            </a:fld>
            <a:endParaRPr lang="es-ES_tradnl">
              <a:latin typeface="Segoe UI" panose="020B0502040204020203" pitchFamily="34" charset="0"/>
              <a:cs typeface="Segoe UI" panose="020B0502040204020203" pitchFamily="34" charset="0"/>
            </a:endParaRPr>
          </a:p>
        </p:txBody>
      </p:sp>
      <p:sp>
        <p:nvSpPr>
          <p:cNvPr id="16" name="CuadroTexto 15">
            <a:extLst>
              <a:ext uri="{FF2B5EF4-FFF2-40B4-BE49-F238E27FC236}">
                <a16:creationId xmlns:a16="http://schemas.microsoft.com/office/drawing/2014/main" id="{8ACD5D7B-FB39-B020-FA26-2BFEB9D1899A}"/>
              </a:ext>
            </a:extLst>
          </p:cNvPr>
          <p:cNvSpPr txBox="1"/>
          <p:nvPr/>
        </p:nvSpPr>
        <p:spPr>
          <a:xfrm>
            <a:off x="193302" y="231611"/>
            <a:ext cx="5997948" cy="877163"/>
          </a:xfrm>
          <a:prstGeom prst="rect">
            <a:avLst/>
          </a:prstGeom>
          <a:noFill/>
        </p:spPr>
        <p:txBody>
          <a:bodyPr wrap="square" rtlCol="0" anchor="ctr">
            <a:spAutoFit/>
          </a:bodyPr>
          <a:lstStyle/>
          <a:p>
            <a:r>
              <a:rPr lang="es-ES" sz="1400" dirty="0">
                <a:latin typeface="Segoe UI" panose="020B0502040204020203" pitchFamily="34" charset="0"/>
                <a:ea typeface="Verdana" panose="020B0604030504040204" pitchFamily="34" charset="0"/>
                <a:cs typeface="Segoe UI" panose="020B0502040204020203" pitchFamily="34" charset="0"/>
              </a:rPr>
              <a:t>METODOLOGÍA</a:t>
            </a:r>
          </a:p>
          <a:p>
            <a:pPr>
              <a:spcBef>
                <a:spcPts val="600"/>
              </a:spcBef>
            </a:pPr>
            <a:r>
              <a:rPr lang="es-ES" sz="3200" dirty="0">
                <a:latin typeface="Segoe UI" panose="020B0502040204020203" pitchFamily="34" charset="0"/>
                <a:ea typeface="Verdana" panose="020B0604030504040204" pitchFamily="34" charset="0"/>
                <a:cs typeface="Segoe UI" panose="020B0502040204020203" pitchFamily="34" charset="0"/>
              </a:rPr>
              <a:t>Perfil de los entrevistados</a:t>
            </a:r>
          </a:p>
        </p:txBody>
      </p:sp>
      <p:graphicFrame>
        <p:nvGraphicFramePr>
          <p:cNvPr id="3" name="Gráfico 2">
            <a:extLst>
              <a:ext uri="{FF2B5EF4-FFF2-40B4-BE49-F238E27FC236}">
                <a16:creationId xmlns:a16="http://schemas.microsoft.com/office/drawing/2014/main" id="{CE15633C-D352-141A-854C-A7B69A83738A}"/>
              </a:ext>
            </a:extLst>
          </p:cNvPr>
          <p:cNvGraphicFramePr/>
          <p:nvPr>
            <p:extLst>
              <p:ext uri="{D42A27DB-BD31-4B8C-83A1-F6EECF244321}">
                <p14:modId xmlns:p14="http://schemas.microsoft.com/office/powerpoint/2010/main" val="3072727769"/>
              </p:ext>
            </p:extLst>
          </p:nvPr>
        </p:nvGraphicFramePr>
        <p:xfrm>
          <a:off x="251706" y="2237523"/>
          <a:ext cx="3752427" cy="2848914"/>
        </p:xfrm>
        <a:graphic>
          <a:graphicData uri="http://schemas.openxmlformats.org/drawingml/2006/chart">
            <c:chart xmlns:c="http://schemas.openxmlformats.org/drawingml/2006/chart" xmlns:r="http://schemas.openxmlformats.org/officeDocument/2006/relationships" r:id="rId3"/>
          </a:graphicData>
        </a:graphic>
      </p:graphicFrame>
      <p:sp>
        <p:nvSpPr>
          <p:cNvPr id="4" name="CuadroTexto 3">
            <a:extLst>
              <a:ext uri="{FF2B5EF4-FFF2-40B4-BE49-F238E27FC236}">
                <a16:creationId xmlns:a16="http://schemas.microsoft.com/office/drawing/2014/main" id="{B78329BC-AD26-669D-B68B-5EEB68A97862}"/>
              </a:ext>
            </a:extLst>
          </p:cNvPr>
          <p:cNvSpPr txBox="1"/>
          <p:nvPr/>
        </p:nvSpPr>
        <p:spPr>
          <a:xfrm>
            <a:off x="1492021" y="1545728"/>
            <a:ext cx="998607" cy="338554"/>
          </a:xfrm>
          <a:prstGeom prst="rect">
            <a:avLst/>
          </a:prstGeom>
          <a:noFill/>
        </p:spPr>
        <p:txBody>
          <a:bodyPr wrap="none" rtlCol="0" anchor="ctr">
            <a:spAutoFit/>
          </a:bodyPr>
          <a:lstStyle/>
          <a:p>
            <a:pPr algn="ctr"/>
            <a:r>
              <a:rPr lang="en-GB" sz="1600" b="1" dirty="0">
                <a:solidFill>
                  <a:srgbClr val="182E4E"/>
                </a:solidFill>
                <a:latin typeface="Segoe "/>
              </a:rPr>
              <a:t>GÉNERO</a:t>
            </a:r>
          </a:p>
        </p:txBody>
      </p:sp>
      <p:graphicFrame>
        <p:nvGraphicFramePr>
          <p:cNvPr id="5" name="Gráfico 4">
            <a:extLst>
              <a:ext uri="{FF2B5EF4-FFF2-40B4-BE49-F238E27FC236}">
                <a16:creationId xmlns:a16="http://schemas.microsoft.com/office/drawing/2014/main" id="{7BD4BE5A-8EC0-32F8-809A-CDEB15B60B93}"/>
              </a:ext>
            </a:extLst>
          </p:cNvPr>
          <p:cNvGraphicFramePr/>
          <p:nvPr>
            <p:extLst>
              <p:ext uri="{D42A27DB-BD31-4B8C-83A1-F6EECF244321}">
                <p14:modId xmlns:p14="http://schemas.microsoft.com/office/powerpoint/2010/main" val="3158306015"/>
              </p:ext>
            </p:extLst>
          </p:nvPr>
        </p:nvGraphicFramePr>
        <p:xfrm>
          <a:off x="4515020" y="1951348"/>
          <a:ext cx="3752427" cy="3949831"/>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ángulo 5">
            <a:extLst>
              <a:ext uri="{FF2B5EF4-FFF2-40B4-BE49-F238E27FC236}">
                <a16:creationId xmlns:a16="http://schemas.microsoft.com/office/drawing/2014/main" id="{7EB6A4CE-ED39-0053-3A37-DA1A1B9C9421}"/>
              </a:ext>
            </a:extLst>
          </p:cNvPr>
          <p:cNvSpPr/>
          <p:nvPr/>
        </p:nvSpPr>
        <p:spPr>
          <a:xfrm>
            <a:off x="331156" y="1402128"/>
            <a:ext cx="3616742" cy="4668734"/>
          </a:xfrm>
          <a:prstGeom prst="rect">
            <a:avLst/>
          </a:prstGeom>
          <a:noFill/>
          <a:ln w="31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CuadroTexto 6">
            <a:extLst>
              <a:ext uri="{FF2B5EF4-FFF2-40B4-BE49-F238E27FC236}">
                <a16:creationId xmlns:a16="http://schemas.microsoft.com/office/drawing/2014/main" id="{2ECE7F80-E796-EF72-3A53-A8CFB9A4B21F}"/>
              </a:ext>
            </a:extLst>
          </p:cNvPr>
          <p:cNvSpPr txBox="1"/>
          <p:nvPr/>
        </p:nvSpPr>
        <p:spPr>
          <a:xfrm>
            <a:off x="5727886" y="1545728"/>
            <a:ext cx="736228" cy="338554"/>
          </a:xfrm>
          <a:prstGeom prst="rect">
            <a:avLst/>
          </a:prstGeom>
          <a:noFill/>
        </p:spPr>
        <p:txBody>
          <a:bodyPr wrap="none" rtlCol="0" anchor="ctr">
            <a:spAutoFit/>
          </a:bodyPr>
          <a:lstStyle/>
          <a:p>
            <a:pPr algn="ctr"/>
            <a:r>
              <a:rPr lang="en-GB" sz="1600" b="1" dirty="0">
                <a:solidFill>
                  <a:srgbClr val="182E4E"/>
                </a:solidFill>
                <a:latin typeface="Segoe "/>
              </a:rPr>
              <a:t>EDAD</a:t>
            </a:r>
          </a:p>
        </p:txBody>
      </p:sp>
      <p:sp>
        <p:nvSpPr>
          <p:cNvPr id="8" name="Rectángulo 7">
            <a:extLst>
              <a:ext uri="{FF2B5EF4-FFF2-40B4-BE49-F238E27FC236}">
                <a16:creationId xmlns:a16="http://schemas.microsoft.com/office/drawing/2014/main" id="{B5A84DFC-7FE6-5C74-D376-AB2373E70C04}"/>
              </a:ext>
            </a:extLst>
          </p:cNvPr>
          <p:cNvSpPr/>
          <p:nvPr/>
        </p:nvSpPr>
        <p:spPr>
          <a:xfrm>
            <a:off x="4382879" y="1336652"/>
            <a:ext cx="3616742" cy="4734210"/>
          </a:xfrm>
          <a:prstGeom prst="rect">
            <a:avLst/>
          </a:prstGeom>
          <a:noFill/>
          <a:ln w="31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ángulo 8">
            <a:extLst>
              <a:ext uri="{FF2B5EF4-FFF2-40B4-BE49-F238E27FC236}">
                <a16:creationId xmlns:a16="http://schemas.microsoft.com/office/drawing/2014/main" id="{1C891017-C2D6-0FBA-1DAA-EAB678C7BBC7}"/>
              </a:ext>
            </a:extLst>
          </p:cNvPr>
          <p:cNvSpPr/>
          <p:nvPr/>
        </p:nvSpPr>
        <p:spPr>
          <a:xfrm>
            <a:off x="8415221" y="1345566"/>
            <a:ext cx="3616742" cy="2309722"/>
          </a:xfrm>
          <a:prstGeom prst="rect">
            <a:avLst/>
          </a:prstGeom>
          <a:noFill/>
          <a:ln w="31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CuadroTexto 11">
            <a:extLst>
              <a:ext uri="{FF2B5EF4-FFF2-40B4-BE49-F238E27FC236}">
                <a16:creationId xmlns:a16="http://schemas.microsoft.com/office/drawing/2014/main" id="{B46359B2-E61C-3431-2A09-20D12F0ED8C5}"/>
              </a:ext>
            </a:extLst>
          </p:cNvPr>
          <p:cNvSpPr txBox="1"/>
          <p:nvPr/>
        </p:nvSpPr>
        <p:spPr>
          <a:xfrm>
            <a:off x="9280013" y="1545728"/>
            <a:ext cx="1962140" cy="338554"/>
          </a:xfrm>
          <a:prstGeom prst="rect">
            <a:avLst/>
          </a:prstGeom>
          <a:noFill/>
        </p:spPr>
        <p:txBody>
          <a:bodyPr wrap="none" rtlCol="0" anchor="ctr">
            <a:spAutoFit/>
          </a:bodyPr>
          <a:lstStyle/>
          <a:p>
            <a:pPr algn="ctr"/>
            <a:r>
              <a:rPr lang="en-GB" sz="1600" b="1" dirty="0">
                <a:solidFill>
                  <a:srgbClr val="182E4E"/>
                </a:solidFill>
                <a:latin typeface="Segoe "/>
              </a:rPr>
              <a:t>NIVEL EDUCATIVO</a:t>
            </a:r>
          </a:p>
        </p:txBody>
      </p:sp>
      <p:sp>
        <p:nvSpPr>
          <p:cNvPr id="14" name="Rectángulo 13">
            <a:extLst>
              <a:ext uri="{FF2B5EF4-FFF2-40B4-BE49-F238E27FC236}">
                <a16:creationId xmlns:a16="http://schemas.microsoft.com/office/drawing/2014/main" id="{E0526734-38B9-34B1-3970-522BC1E22C8A}"/>
              </a:ext>
            </a:extLst>
          </p:cNvPr>
          <p:cNvSpPr/>
          <p:nvPr/>
        </p:nvSpPr>
        <p:spPr>
          <a:xfrm>
            <a:off x="8399588" y="3761140"/>
            <a:ext cx="3616742" cy="2309722"/>
          </a:xfrm>
          <a:prstGeom prst="rect">
            <a:avLst/>
          </a:prstGeom>
          <a:noFill/>
          <a:ln w="31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CuadroTexto 14">
            <a:extLst>
              <a:ext uri="{FF2B5EF4-FFF2-40B4-BE49-F238E27FC236}">
                <a16:creationId xmlns:a16="http://schemas.microsoft.com/office/drawing/2014/main" id="{879342CE-6E5E-4A99-9C64-6A452CAC6914}"/>
              </a:ext>
            </a:extLst>
          </p:cNvPr>
          <p:cNvSpPr txBox="1"/>
          <p:nvPr/>
        </p:nvSpPr>
        <p:spPr>
          <a:xfrm>
            <a:off x="9383149" y="3796044"/>
            <a:ext cx="1755865" cy="338554"/>
          </a:xfrm>
          <a:prstGeom prst="rect">
            <a:avLst/>
          </a:prstGeom>
          <a:noFill/>
        </p:spPr>
        <p:txBody>
          <a:bodyPr wrap="none" rtlCol="0" anchor="ctr">
            <a:spAutoFit/>
          </a:bodyPr>
          <a:lstStyle/>
          <a:p>
            <a:pPr algn="ctr"/>
            <a:r>
              <a:rPr lang="en-GB" sz="1600" b="1" dirty="0">
                <a:solidFill>
                  <a:srgbClr val="182E4E"/>
                </a:solidFill>
                <a:latin typeface="Segoe "/>
              </a:rPr>
              <a:t>NACIONALIDAD</a:t>
            </a:r>
          </a:p>
        </p:txBody>
      </p:sp>
      <p:graphicFrame>
        <p:nvGraphicFramePr>
          <p:cNvPr id="17" name="Gráfico 16">
            <a:extLst>
              <a:ext uri="{FF2B5EF4-FFF2-40B4-BE49-F238E27FC236}">
                <a16:creationId xmlns:a16="http://schemas.microsoft.com/office/drawing/2014/main" id="{6F1BB8EE-CFB2-8DE3-9213-FFEF3792BC43}"/>
              </a:ext>
            </a:extLst>
          </p:cNvPr>
          <p:cNvGraphicFramePr/>
          <p:nvPr>
            <p:extLst>
              <p:ext uri="{D42A27DB-BD31-4B8C-83A1-F6EECF244321}">
                <p14:modId xmlns:p14="http://schemas.microsoft.com/office/powerpoint/2010/main" val="1667325284"/>
              </p:ext>
            </p:extLst>
          </p:nvPr>
        </p:nvGraphicFramePr>
        <p:xfrm>
          <a:off x="8434602" y="3491544"/>
          <a:ext cx="3752427" cy="284891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7" name="Gráfico 26">
            <a:extLst>
              <a:ext uri="{FF2B5EF4-FFF2-40B4-BE49-F238E27FC236}">
                <a16:creationId xmlns:a16="http://schemas.microsoft.com/office/drawing/2014/main" id="{76C432A0-4A2B-E1A7-76FF-0D0D02E056D2}"/>
              </a:ext>
            </a:extLst>
          </p:cNvPr>
          <p:cNvGraphicFramePr/>
          <p:nvPr>
            <p:extLst>
              <p:ext uri="{D42A27DB-BD31-4B8C-83A1-F6EECF244321}">
                <p14:modId xmlns:p14="http://schemas.microsoft.com/office/powerpoint/2010/main" val="755007425"/>
              </p:ext>
            </p:extLst>
          </p:nvPr>
        </p:nvGraphicFramePr>
        <p:xfrm>
          <a:off x="10261081" y="2030105"/>
          <a:ext cx="2032730" cy="13551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Tabla 27">
            <a:extLst>
              <a:ext uri="{FF2B5EF4-FFF2-40B4-BE49-F238E27FC236}">
                <a16:creationId xmlns:a16="http://schemas.microsoft.com/office/drawing/2014/main" id="{D8CF7EA5-A2C3-1C29-E67E-5A04811A0527}"/>
              </a:ext>
            </a:extLst>
          </p:cNvPr>
          <p:cNvGraphicFramePr>
            <a:graphicFrameLocks noGrp="1"/>
          </p:cNvGraphicFramePr>
          <p:nvPr>
            <p:extLst>
              <p:ext uri="{D42A27DB-BD31-4B8C-83A1-F6EECF244321}">
                <p14:modId xmlns:p14="http://schemas.microsoft.com/office/powerpoint/2010/main" val="1690570647"/>
              </p:ext>
            </p:extLst>
          </p:nvPr>
        </p:nvGraphicFramePr>
        <p:xfrm>
          <a:off x="8683047" y="2047402"/>
          <a:ext cx="1504741" cy="1250325"/>
        </p:xfrm>
        <a:graphic>
          <a:graphicData uri="http://schemas.openxmlformats.org/drawingml/2006/table">
            <a:tbl>
              <a:tblPr firstCol="1">
                <a:tableStyleId>{5C22544A-7EE6-4342-B048-85BDC9FD1C3A}</a:tableStyleId>
              </a:tblPr>
              <a:tblGrid>
                <a:gridCol w="1504741">
                  <a:extLst>
                    <a:ext uri="{9D8B030D-6E8A-4147-A177-3AD203B41FA5}">
                      <a16:colId xmlns:a16="http://schemas.microsoft.com/office/drawing/2014/main" val="4075800584"/>
                    </a:ext>
                  </a:extLst>
                </a:gridCol>
              </a:tblGrid>
              <a:tr h="416775">
                <a:tc>
                  <a:txBody>
                    <a:bodyPr/>
                    <a:lstStyle/>
                    <a:p>
                      <a:pPr algn="r" fontAlgn="b"/>
                      <a:r>
                        <a:rPr lang="es-ES" sz="1000" b="0" i="0" u="none" strike="noStrike" dirty="0">
                          <a:solidFill>
                            <a:srgbClr val="182E4E"/>
                          </a:solidFill>
                          <a:effectLst/>
                          <a:latin typeface="Segoe UI" panose="020B0502040204020203" pitchFamily="34" charset="0"/>
                        </a:rPr>
                        <a:t>Hasta primarios</a:t>
                      </a:r>
                    </a:p>
                  </a:txBody>
                  <a:tcPr marL="7620" marR="7620" marT="7620" marB="0" anchor="ctr">
                    <a:lnL w="12700" cmpd="sng">
                      <a:noFill/>
                    </a:lnL>
                    <a:lnR w="12700" cmpd="sng">
                      <a:noFill/>
                    </a:lnR>
                    <a:lnT w="12700" cmpd="sng">
                      <a:noFill/>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6755993"/>
                  </a:ext>
                </a:extLst>
              </a:tr>
              <a:tr h="416775">
                <a:tc>
                  <a:txBody>
                    <a:bodyPr/>
                    <a:lstStyle/>
                    <a:p>
                      <a:pPr algn="r" fontAlgn="b"/>
                      <a:r>
                        <a:rPr lang="es-ES" sz="1000" b="0" i="0" u="none" strike="noStrike" dirty="0">
                          <a:solidFill>
                            <a:srgbClr val="182E4E"/>
                          </a:solidFill>
                          <a:effectLst/>
                          <a:latin typeface="Segoe UI" panose="020B0502040204020203" pitchFamily="34" charset="0"/>
                        </a:rPr>
                        <a:t>Secundarios</a:t>
                      </a:r>
                    </a:p>
                  </a:txBody>
                  <a:tcPr marL="7620" marR="7620" marT="7620" marB="0" anchor="ctr">
                    <a:lnL w="12700" cmpd="sng">
                      <a:noFill/>
                    </a:lnL>
                    <a:lnR w="12700" cmpd="sng">
                      <a:noFill/>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7514589"/>
                  </a:ext>
                </a:extLst>
              </a:tr>
              <a:tr h="416775">
                <a:tc>
                  <a:txBody>
                    <a:bodyPr/>
                    <a:lstStyle/>
                    <a:p>
                      <a:pPr algn="r" fontAlgn="b"/>
                      <a:r>
                        <a:rPr lang="es-ES" sz="1000" b="0" i="0" u="none" strike="noStrike" dirty="0">
                          <a:solidFill>
                            <a:srgbClr val="182E4E"/>
                          </a:solidFill>
                          <a:effectLst/>
                          <a:latin typeface="Segoe UI" panose="020B0502040204020203" pitchFamily="34" charset="0"/>
                        </a:rPr>
                        <a:t>Universitarios</a:t>
                      </a:r>
                    </a:p>
                  </a:txBody>
                  <a:tcPr marL="7620" marR="7620" marT="7620" marB="0" anchor="ctr">
                    <a:lnL w="12700" cmpd="sng">
                      <a:noFill/>
                    </a:lnL>
                    <a:lnR w="12700" cmpd="sng">
                      <a:noFill/>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6120364"/>
                  </a:ext>
                </a:extLst>
              </a:tr>
            </a:tbl>
          </a:graphicData>
        </a:graphic>
      </p:graphicFrame>
      <p:sp>
        <p:nvSpPr>
          <p:cNvPr id="10" name="CuadroTexto 9">
            <a:extLst>
              <a:ext uri="{FF2B5EF4-FFF2-40B4-BE49-F238E27FC236}">
                <a16:creationId xmlns:a16="http://schemas.microsoft.com/office/drawing/2014/main" id="{B82DC925-7B37-DD72-9E34-6BAA63A60F2B}"/>
              </a:ext>
            </a:extLst>
          </p:cNvPr>
          <p:cNvSpPr txBox="1"/>
          <p:nvPr/>
        </p:nvSpPr>
        <p:spPr>
          <a:xfrm>
            <a:off x="7627116" y="6508884"/>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Tree>
    <p:extLst>
      <p:ext uri="{BB962C8B-B14F-4D97-AF65-F5344CB8AC3E}">
        <p14:creationId xmlns:p14="http://schemas.microsoft.com/office/powerpoint/2010/main" val="349503900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155851"/>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1B7B0-E7F2-427F-54C2-5D10DB10F8D1}"/>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A970F597-6A47-0EDD-8575-E5C9C3A00232}"/>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121</a:t>
            </a:fld>
            <a:endParaRPr lang="es-ES_tradnl" dirty="0">
              <a:latin typeface="Segoe UI" panose="020B0502040204020203" pitchFamily="34" charset="0"/>
              <a:cs typeface="Segoe UI" panose="020B0502040204020203" pitchFamily="34" charset="0"/>
            </a:endParaRPr>
          </a:p>
        </p:txBody>
      </p:sp>
      <p:pic>
        <p:nvPicPr>
          <p:cNvPr id="9" name="Picture 2" descr="https://d30y9cdsu7xlg0.cloudfront.net/png/43238-200.png">
            <a:extLst>
              <a:ext uri="{FF2B5EF4-FFF2-40B4-BE49-F238E27FC236}">
                <a16:creationId xmlns:a16="http://schemas.microsoft.com/office/drawing/2014/main" id="{2055F095-99F6-46CC-D5B4-223E75CBB1F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639" y="314193"/>
            <a:ext cx="263192" cy="263192"/>
          </a:xfrm>
          <a:prstGeom prst="rect">
            <a:avLst/>
          </a:prstGeom>
          <a:noFill/>
          <a:extLst>
            <a:ext uri="{909E8E84-426E-40DD-AFC4-6F175D3DCCD1}">
              <a14:hiddenFill xmlns:a14="http://schemas.microsoft.com/office/drawing/2010/main">
                <a:solidFill>
                  <a:srgbClr val="FFFFFF"/>
                </a:solidFill>
              </a14:hiddenFill>
            </a:ext>
          </a:extLst>
        </p:spPr>
      </p:pic>
      <p:sp>
        <p:nvSpPr>
          <p:cNvPr id="19" name="3 Rectángulo">
            <a:extLst>
              <a:ext uri="{FF2B5EF4-FFF2-40B4-BE49-F238E27FC236}">
                <a16:creationId xmlns:a16="http://schemas.microsoft.com/office/drawing/2014/main" id="{753BDB27-78EB-48F6-CFA4-87CE5168A74C}"/>
              </a:ext>
            </a:extLst>
          </p:cNvPr>
          <p:cNvSpPr/>
          <p:nvPr/>
        </p:nvSpPr>
        <p:spPr>
          <a:xfrm>
            <a:off x="9028892" y="752686"/>
            <a:ext cx="1552027" cy="646331"/>
          </a:xfrm>
          <a:prstGeom prst="rect">
            <a:avLst/>
          </a:prstGeom>
        </p:spPr>
        <p:txBody>
          <a:bodyPr wrap="none">
            <a:spAutoFit/>
          </a:bodyPr>
          <a:lstStyle/>
          <a:p>
            <a:pPr algn="ctr"/>
            <a:r>
              <a:rPr lang="es-ES" b="1" dirty="0">
                <a:solidFill>
                  <a:schemeClr val="accent4">
                    <a:lumMod val="90000"/>
                    <a:lumOff val="10000"/>
                  </a:schemeClr>
                </a:solidFill>
                <a:latin typeface="Segoe UI" panose="020B0502040204020203" pitchFamily="34" charset="0"/>
                <a:ea typeface="Verdana" panose="020B0604030504040204" pitchFamily="34" charset="0"/>
                <a:cs typeface="Segoe UI" panose="020B0502040204020203" pitchFamily="34" charset="0"/>
              </a:rPr>
              <a:t>AUTORES</a:t>
            </a:r>
            <a:br>
              <a:rPr lang="es-ES" b="1" dirty="0">
                <a:solidFill>
                  <a:schemeClr val="accent4">
                    <a:lumMod val="90000"/>
                    <a:lumOff val="10000"/>
                  </a:schemeClr>
                </a:solidFill>
                <a:latin typeface="Segoe UI" panose="020B0502040204020203" pitchFamily="34" charset="0"/>
                <a:ea typeface="Verdana" panose="020B0604030504040204" pitchFamily="34" charset="0"/>
                <a:cs typeface="Segoe UI" panose="020B0502040204020203" pitchFamily="34" charset="0"/>
              </a:rPr>
            </a:br>
            <a:r>
              <a:rPr lang="es-ES" b="1" u="sng" dirty="0">
                <a:solidFill>
                  <a:schemeClr val="accent4">
                    <a:lumMod val="90000"/>
                    <a:lumOff val="10000"/>
                  </a:schemeClr>
                </a:solidFill>
                <a:latin typeface="Segoe UI" panose="020B0502040204020203" pitchFamily="34" charset="0"/>
                <a:ea typeface="Verdana" panose="020B0604030504040204" pitchFamily="34" charset="0"/>
                <a:cs typeface="Segoe UI" panose="020B0502040204020203" pitchFamily="34" charset="0"/>
              </a:rPr>
              <a:t>MÁS LEÍDOS</a:t>
            </a:r>
            <a:endParaRPr lang="es-ES" sz="1600" b="1" u="sng" dirty="0">
              <a:solidFill>
                <a:schemeClr val="accent4">
                  <a:lumMod val="90000"/>
                  <a:lumOff val="10000"/>
                </a:schemeClr>
              </a:solidFill>
              <a:latin typeface="Segoe UI" panose="020B0502040204020203" pitchFamily="34" charset="0"/>
              <a:ea typeface="Verdana" panose="020B0604030504040204" pitchFamily="34" charset="0"/>
              <a:cs typeface="Segoe UI" panose="020B0502040204020203" pitchFamily="34" charset="0"/>
            </a:endParaRPr>
          </a:p>
        </p:txBody>
      </p:sp>
      <p:graphicFrame>
        <p:nvGraphicFramePr>
          <p:cNvPr id="20" name="1 Tabla">
            <a:extLst>
              <a:ext uri="{FF2B5EF4-FFF2-40B4-BE49-F238E27FC236}">
                <a16:creationId xmlns:a16="http://schemas.microsoft.com/office/drawing/2014/main" id="{7479A3D8-C4C4-864C-5E33-AB52962A8D30}"/>
              </a:ext>
            </a:extLst>
          </p:cNvPr>
          <p:cNvGraphicFramePr>
            <a:graphicFrameLocks noGrp="1"/>
          </p:cNvGraphicFramePr>
          <p:nvPr>
            <p:extLst>
              <p:ext uri="{D42A27DB-BD31-4B8C-83A1-F6EECF244321}">
                <p14:modId xmlns:p14="http://schemas.microsoft.com/office/powerpoint/2010/main" val="2889666746"/>
              </p:ext>
            </p:extLst>
          </p:nvPr>
        </p:nvGraphicFramePr>
        <p:xfrm>
          <a:off x="7938957" y="1524523"/>
          <a:ext cx="3361860" cy="2634273"/>
        </p:xfrm>
        <a:graphic>
          <a:graphicData uri="http://schemas.openxmlformats.org/drawingml/2006/table">
            <a:tbl>
              <a:tblPr firstRow="1" bandRow="1"/>
              <a:tblGrid>
                <a:gridCol w="403937">
                  <a:extLst>
                    <a:ext uri="{9D8B030D-6E8A-4147-A177-3AD203B41FA5}">
                      <a16:colId xmlns:a16="http://schemas.microsoft.com/office/drawing/2014/main" val="20000"/>
                    </a:ext>
                  </a:extLst>
                </a:gridCol>
                <a:gridCol w="2957923">
                  <a:extLst>
                    <a:ext uri="{9D8B030D-6E8A-4147-A177-3AD203B41FA5}">
                      <a16:colId xmlns:a16="http://schemas.microsoft.com/office/drawing/2014/main" val="20001"/>
                    </a:ext>
                  </a:extLst>
                </a:gridCol>
              </a:tblGrid>
              <a:tr h="385503">
                <a:tc gridSpan="2">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algn="ctr"/>
                      <a:r>
                        <a:rPr lang="es-ES" sz="1050" dirty="0">
                          <a:latin typeface="Segoe UI" panose="020B0502040204020203" pitchFamily="34" charset="0"/>
                          <a:ea typeface="Verdana" panose="020B0604030504040204" pitchFamily="34" charset="0"/>
                          <a:cs typeface="Segoe UI" panose="020B0502040204020203" pitchFamily="34" charset="0"/>
                        </a:rPr>
                        <a:t>Autor</a:t>
                      </a:r>
                      <a:r>
                        <a:rPr lang="es-ES" sz="1050" baseline="0" dirty="0">
                          <a:latin typeface="Segoe UI" panose="020B0502040204020203" pitchFamily="34" charset="0"/>
                          <a:ea typeface="Verdana" panose="020B0604030504040204" pitchFamily="34" charset="0"/>
                          <a:cs typeface="Segoe UI" panose="020B0502040204020203" pitchFamily="34" charset="0"/>
                        </a:rPr>
                        <a:t> más leído</a:t>
                      </a:r>
                      <a:endParaRPr lang="es-ES" sz="1050" b="1" dirty="0">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 sz="1100" b="1" dirty="0">
                        <a:latin typeface="Century Gothic" pitchFamily="34" charset="0"/>
                      </a:endParaRPr>
                    </a:p>
                  </a:txBody>
                  <a:tcPr anchor="ctr">
                    <a:lnL w="28575"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24877">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rtl="0" fontAlgn="ctr"/>
                      <a:r>
                        <a:rPr lang="es-ES" sz="700" u="none" strike="noStrike" dirty="0">
                          <a:latin typeface="Verdana" panose="020B0604030504040204" pitchFamily="34" charset="0"/>
                          <a:ea typeface="Verdana" panose="020B0604030504040204" pitchFamily="34" charset="0"/>
                          <a:cs typeface="Verdana" panose="020B0604030504040204" pitchFamily="34" charset="0"/>
                        </a:rPr>
                        <a:t>1.</a:t>
                      </a:r>
                      <a:endParaRPr lang="es-ES" sz="700" b="1" i="0" u="none" strike="noStrike" dirty="0">
                        <a:solidFill>
                          <a:srgbClr val="404040"/>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JUAN GÓMEZ-JURADO</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24877">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rtl="0" fontAlgn="ctr"/>
                      <a:r>
                        <a:rPr lang="es-ES" sz="700" u="none" strike="noStrike" dirty="0">
                          <a:latin typeface="Verdana" panose="020B0604030504040204" pitchFamily="34" charset="0"/>
                          <a:ea typeface="Verdana" panose="020B0604030504040204" pitchFamily="34" charset="0"/>
                          <a:cs typeface="Verdana" panose="020B0604030504040204" pitchFamily="34" charset="0"/>
                        </a:rPr>
                        <a:t>2.</a:t>
                      </a:r>
                      <a:endParaRPr lang="es-ES" sz="700" b="1" i="0" u="none" strike="noStrike" dirty="0">
                        <a:solidFill>
                          <a:srgbClr val="404040"/>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l" fontAlgn="b">
                        <a:buNone/>
                      </a:pPr>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FREIDA MCFADDEN</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0002"/>
                  </a:ext>
                </a:extLst>
              </a:tr>
              <a:tr h="224877">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rtl="0" fontAlgn="ctr"/>
                      <a:r>
                        <a:rPr lang="es-ES" sz="700" u="none" strike="noStrike" dirty="0">
                          <a:latin typeface="Verdana" panose="020B0604030504040204" pitchFamily="34" charset="0"/>
                          <a:ea typeface="Verdana" panose="020B0604030504040204" pitchFamily="34" charset="0"/>
                          <a:cs typeface="Verdana" panose="020B0604030504040204" pitchFamily="34" charset="0"/>
                        </a:rPr>
                        <a:t>3.</a:t>
                      </a:r>
                      <a:endParaRPr lang="es-ES" sz="700" b="1" i="0" u="none" strike="noStrike" dirty="0">
                        <a:solidFill>
                          <a:srgbClr val="404040"/>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CARMEN MOLA</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24877">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rtl="0" fontAlgn="ctr"/>
                      <a:r>
                        <a:rPr lang="es-ES" sz="700" u="none" strike="noStrike" dirty="0">
                          <a:latin typeface="Verdana" panose="020B0604030504040204" pitchFamily="34" charset="0"/>
                          <a:ea typeface="Verdana" panose="020B0604030504040204" pitchFamily="34" charset="0"/>
                          <a:cs typeface="Verdana" panose="020B0604030504040204" pitchFamily="34" charset="0"/>
                        </a:rPr>
                        <a:t>4.</a:t>
                      </a:r>
                      <a:endParaRPr lang="es-ES" sz="700" b="1" i="0" u="none" strike="noStrike" dirty="0">
                        <a:solidFill>
                          <a:srgbClr val="404040"/>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l" fontAlgn="b">
                        <a:buNone/>
                      </a:pPr>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ARTURO PÉREZ-REVERTE</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0004"/>
                  </a:ext>
                </a:extLst>
              </a:tr>
              <a:tr h="224877">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rtl="0" fontAlgn="ctr"/>
                      <a:r>
                        <a:rPr lang="es-ES" sz="700" u="none" strike="noStrike" dirty="0">
                          <a:latin typeface="Verdana" panose="020B0604030504040204" pitchFamily="34" charset="0"/>
                          <a:ea typeface="Verdana" panose="020B0604030504040204" pitchFamily="34" charset="0"/>
                          <a:cs typeface="Verdana" panose="020B0604030504040204" pitchFamily="34" charset="0"/>
                        </a:rPr>
                        <a:t>5.</a:t>
                      </a:r>
                      <a:endParaRPr lang="es-ES" sz="700" b="1" i="0" u="none" strike="noStrike" dirty="0">
                        <a:solidFill>
                          <a:srgbClr val="404040"/>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KEN FOLLETT</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24877">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rtl="0" fontAlgn="ctr"/>
                      <a:r>
                        <a:rPr lang="es-ES" sz="700" u="none" strike="noStrike" dirty="0">
                          <a:latin typeface="Verdana" panose="020B0604030504040204" pitchFamily="34" charset="0"/>
                          <a:ea typeface="Verdana" panose="020B0604030504040204" pitchFamily="34" charset="0"/>
                          <a:cs typeface="Verdana" panose="020B0604030504040204" pitchFamily="34" charset="0"/>
                        </a:rPr>
                        <a:t>6.</a:t>
                      </a:r>
                      <a:endParaRPr lang="es-ES" sz="700" b="1" i="0" u="none" strike="noStrike" dirty="0">
                        <a:solidFill>
                          <a:srgbClr val="404040"/>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l" fontAlgn="b">
                        <a:buNone/>
                      </a:pPr>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JAVIER CASTILLO</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0006"/>
                  </a:ext>
                </a:extLst>
              </a:tr>
              <a:tr h="224877">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rtl="0" fontAlgn="ctr"/>
                      <a:r>
                        <a:rPr lang="es-ES" sz="700" u="none" strike="noStrike" dirty="0">
                          <a:latin typeface="Verdana" panose="020B0604030504040204" pitchFamily="34" charset="0"/>
                          <a:ea typeface="Verdana" panose="020B0604030504040204" pitchFamily="34" charset="0"/>
                          <a:cs typeface="Verdana" panose="020B0604030504040204" pitchFamily="34" charset="0"/>
                        </a:rPr>
                        <a:t>7.</a:t>
                      </a:r>
                      <a:endParaRPr lang="es-ES" sz="700" b="1" i="0" u="none" strike="noStrike" dirty="0">
                        <a:solidFill>
                          <a:srgbClr val="404040"/>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JULIA NAVARRO</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24877">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rtl="0" fontAlgn="ctr"/>
                      <a:r>
                        <a:rPr lang="es-ES" sz="700" u="none" strike="noStrike" dirty="0">
                          <a:latin typeface="Verdana" panose="020B0604030504040204" pitchFamily="34" charset="0"/>
                          <a:ea typeface="Verdana" panose="020B0604030504040204" pitchFamily="34" charset="0"/>
                          <a:cs typeface="Verdana" panose="020B0604030504040204" pitchFamily="34" charset="0"/>
                        </a:rPr>
                        <a:t>8.</a:t>
                      </a:r>
                      <a:endParaRPr lang="es-ES" sz="700" b="1" i="0" u="none" strike="noStrike" dirty="0">
                        <a:solidFill>
                          <a:srgbClr val="404040"/>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l" fontAlgn="b">
                        <a:buNone/>
                      </a:pPr>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DOLORES REDONDO</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0008"/>
                  </a:ext>
                </a:extLst>
              </a:tr>
              <a:tr h="224877">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rtl="0" fontAlgn="ctr"/>
                      <a:r>
                        <a:rPr lang="es-ES" sz="700" u="none" strike="noStrike" dirty="0">
                          <a:latin typeface="Verdana" panose="020B0604030504040204" pitchFamily="34" charset="0"/>
                          <a:ea typeface="Verdana" panose="020B0604030504040204" pitchFamily="34" charset="0"/>
                          <a:cs typeface="Verdana" panose="020B0604030504040204" pitchFamily="34" charset="0"/>
                        </a:rPr>
                        <a:t>9.</a:t>
                      </a:r>
                      <a:endParaRPr lang="es-ES" sz="700" b="1" i="0" u="none" strike="noStrike" dirty="0">
                        <a:solidFill>
                          <a:srgbClr val="404040"/>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J. K. ROWLING</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24877">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rtl="0" fontAlgn="ctr"/>
                      <a:r>
                        <a:rPr lang="es-ES" sz="700" u="none" strike="noStrike" dirty="0">
                          <a:latin typeface="Verdana" panose="020B0604030504040204" pitchFamily="34" charset="0"/>
                          <a:ea typeface="Verdana" panose="020B0604030504040204" pitchFamily="34" charset="0"/>
                          <a:cs typeface="Verdana" panose="020B0604030504040204" pitchFamily="34" charset="0"/>
                        </a:rPr>
                        <a:t>10.</a:t>
                      </a:r>
                      <a:endParaRPr lang="es-ES" sz="700" b="1" i="0" u="none" strike="noStrike" dirty="0">
                        <a:solidFill>
                          <a:srgbClr val="404040"/>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l" fontAlgn="b">
                        <a:buNone/>
                      </a:pPr>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CARLOS RUIZ ZAFÓN</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0010"/>
                  </a:ext>
                </a:extLst>
              </a:tr>
            </a:tbl>
          </a:graphicData>
        </a:graphic>
      </p:graphicFrame>
      <p:pic>
        <p:nvPicPr>
          <p:cNvPr id="21" name="Picture 2" descr="https://d30y9cdsu7xlg0.cloudfront.net/png/637213-200.png">
            <a:extLst>
              <a:ext uri="{FF2B5EF4-FFF2-40B4-BE49-F238E27FC236}">
                <a16:creationId xmlns:a16="http://schemas.microsoft.com/office/drawing/2014/main" id="{422CDCC1-3771-BAFF-3ACC-D2B57D4F833D}"/>
              </a:ext>
            </a:extLst>
          </p:cNvPr>
          <p:cNvPicPr>
            <a:picLocks noChangeAspect="1" noChangeArrowheads="1"/>
          </p:cNvPicPr>
          <p:nvPr/>
        </p:nvPicPr>
        <p:blipFill>
          <a:blip r:embed="rId3" cstate="screen">
            <a:duotone>
              <a:srgbClr val="A5A5A5">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8316328" y="798896"/>
            <a:ext cx="571500" cy="571500"/>
          </a:xfrm>
          <a:prstGeom prst="rect">
            <a:avLst/>
          </a:prstGeom>
          <a:noFill/>
          <a:extLst>
            <a:ext uri="{909E8E84-426E-40DD-AFC4-6F175D3DCCD1}">
              <a14:hiddenFill xmlns:a14="http://schemas.microsoft.com/office/drawing/2010/main">
                <a:solidFill>
                  <a:srgbClr val="FFFFFF"/>
                </a:solidFill>
              </a14:hiddenFill>
            </a:ext>
          </a:extLst>
        </p:spPr>
      </p:pic>
      <p:sp>
        <p:nvSpPr>
          <p:cNvPr id="14" name="9 CuadroTexto">
            <a:extLst>
              <a:ext uri="{FF2B5EF4-FFF2-40B4-BE49-F238E27FC236}">
                <a16:creationId xmlns:a16="http://schemas.microsoft.com/office/drawing/2014/main" id="{02CC9428-3039-C1A6-5874-621350837E6F}"/>
              </a:ext>
            </a:extLst>
          </p:cNvPr>
          <p:cNvSpPr txBox="1"/>
          <p:nvPr/>
        </p:nvSpPr>
        <p:spPr>
          <a:xfrm>
            <a:off x="769257" y="6392862"/>
            <a:ext cx="3020379" cy="230832"/>
          </a:xfrm>
          <a:prstGeom prst="rect">
            <a:avLst/>
          </a:prstGeom>
          <a:noFill/>
        </p:spPr>
        <p:txBody>
          <a:bodyPr wrap="none" rtlCol="0">
            <a:spAutoFit/>
          </a:bodyPr>
          <a:lstStyle>
            <a:defPPr>
              <a:defRPr lang="es-ES"/>
            </a:defPPr>
            <a:lvl1pPr>
              <a:defRPr sz="900" i="1">
                <a:latin typeface="Verdana" panose="020B0604030504040204" pitchFamily="34" charset="0"/>
                <a:ea typeface="Verdana" panose="020B0604030504040204" pitchFamily="34" charset="0"/>
                <a:cs typeface="Verdana" panose="020B060403050404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00" b="0" i="1"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*Agrupados todos los libros de las distintas sagas o series</a:t>
            </a:r>
          </a:p>
        </p:txBody>
      </p:sp>
      <p:sp>
        <p:nvSpPr>
          <p:cNvPr id="18" name="28 Rectángulo">
            <a:extLst>
              <a:ext uri="{FF2B5EF4-FFF2-40B4-BE49-F238E27FC236}">
                <a16:creationId xmlns:a16="http://schemas.microsoft.com/office/drawing/2014/main" id="{2F3626E2-E7B0-E309-7F08-0EE9A2F98A4E}"/>
              </a:ext>
            </a:extLst>
          </p:cNvPr>
          <p:cNvSpPr/>
          <p:nvPr/>
        </p:nvSpPr>
        <p:spPr>
          <a:xfrm>
            <a:off x="8316328" y="4270477"/>
            <a:ext cx="2771271" cy="461665"/>
          </a:xfrm>
          <a:prstGeom prst="rect">
            <a:avLst/>
          </a:prstGeom>
        </p:spPr>
        <p:txBody>
          <a:bodyPr wrap="square">
            <a:spAutoFit/>
          </a:bodyPr>
          <a:lstStyle/>
          <a:p>
            <a:pPr algn="ctr"/>
            <a:r>
              <a:rPr lang="es-ES" sz="1200" b="1" dirty="0">
                <a:solidFill>
                  <a:prstClr val="black"/>
                </a:solidFill>
                <a:latin typeface="Segoe UI" panose="020B0502040204020203" pitchFamily="34" charset="0"/>
                <a:ea typeface="Verdana" panose="020B0604030504040204" pitchFamily="34" charset="0"/>
                <a:cs typeface="Segoe UI" panose="020B0502040204020203" pitchFamily="34" charset="0"/>
              </a:rPr>
              <a:t>Libros </a:t>
            </a:r>
            <a:r>
              <a:rPr lang="es-ES" sz="1200" b="1" u="sng" dirty="0">
                <a:solidFill>
                  <a:schemeClr val="accent4">
                    <a:lumMod val="90000"/>
                    <a:lumOff val="10000"/>
                  </a:schemeClr>
                </a:solidFill>
                <a:latin typeface="Segoe UI" panose="020B0502040204020203" pitchFamily="34" charset="0"/>
                <a:ea typeface="Verdana" panose="020B0604030504040204" pitchFamily="34" charset="0"/>
                <a:cs typeface="Segoe UI" panose="020B0502040204020203" pitchFamily="34" charset="0"/>
              </a:rPr>
              <a:t>más leídos</a:t>
            </a:r>
            <a:r>
              <a:rPr lang="es-ES" sz="1200" b="1" dirty="0">
                <a:solidFill>
                  <a:schemeClr val="accent4">
                    <a:lumMod val="90000"/>
                    <a:lumOff val="10000"/>
                  </a:schemeClr>
                </a:solidFill>
                <a:latin typeface="Segoe UI" panose="020B0502040204020203" pitchFamily="34" charset="0"/>
                <a:ea typeface="Verdana" panose="020B0604030504040204" pitchFamily="34" charset="0"/>
                <a:cs typeface="Segoe UI" panose="020B0502040204020203" pitchFamily="34" charset="0"/>
              </a:rPr>
              <a:t> </a:t>
            </a:r>
            <a:br>
              <a:rPr lang="es-ES" sz="1200" b="1" dirty="0">
                <a:solidFill>
                  <a:schemeClr val="accent4">
                    <a:lumMod val="90000"/>
                    <a:lumOff val="10000"/>
                  </a:schemeClr>
                </a:solidFill>
                <a:latin typeface="Segoe UI" panose="020B0502040204020203" pitchFamily="34" charset="0"/>
                <a:ea typeface="Verdana" panose="020B0604030504040204" pitchFamily="34" charset="0"/>
                <a:cs typeface="Segoe UI" panose="020B0502040204020203" pitchFamily="34" charset="0"/>
              </a:rPr>
            </a:br>
            <a:r>
              <a:rPr lang="es-ES" sz="1200" b="1" dirty="0">
                <a:solidFill>
                  <a:prstClr val="black"/>
                </a:solidFill>
                <a:latin typeface="Segoe UI" panose="020B0502040204020203" pitchFamily="34" charset="0"/>
                <a:ea typeface="Verdana" panose="020B0604030504040204" pitchFamily="34" charset="0"/>
                <a:cs typeface="Segoe UI" panose="020B0502040204020203" pitchFamily="34" charset="0"/>
              </a:rPr>
              <a:t>por niños de 10 a 13 años</a:t>
            </a:r>
          </a:p>
        </p:txBody>
      </p:sp>
      <p:pic>
        <p:nvPicPr>
          <p:cNvPr id="23" name="Picture 4" descr="https://d30y9cdsu7xlg0.cloudfront.net/png/91487-200.png">
            <a:extLst>
              <a:ext uri="{FF2B5EF4-FFF2-40B4-BE49-F238E27FC236}">
                <a16:creationId xmlns:a16="http://schemas.microsoft.com/office/drawing/2014/main" id="{D67B079B-5C37-99E0-3F3E-28F0A294F1AE}"/>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artisticCrisscrossEtching/>
                    </a14:imgEffect>
                    <a14:imgEffect>
                      <a14:saturation sat="3300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8024682" y="4270476"/>
            <a:ext cx="461665" cy="46166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3">
            <a:extLst>
              <a:ext uri="{FF2B5EF4-FFF2-40B4-BE49-F238E27FC236}">
                <a16:creationId xmlns:a16="http://schemas.microsoft.com/office/drawing/2014/main" id="{372F828B-247C-F63D-B7D1-D1411F6557BC}"/>
              </a:ext>
            </a:extLst>
          </p:cNvPr>
          <p:cNvSpPr>
            <a:spLocks noChangeArrowheads="1"/>
          </p:cNvSpPr>
          <p:nvPr/>
        </p:nvSpPr>
        <p:spPr bwMode="auto">
          <a:xfrm>
            <a:off x="270008" y="11536"/>
            <a:ext cx="3462237" cy="332764"/>
          </a:xfrm>
          <a:prstGeom prst="rect">
            <a:avLst/>
          </a:prstGeom>
        </p:spPr>
        <p:txBody>
          <a:bodyPr vert="horz" lIns="91440" tIns="45720" rIns="91440" bIns="45720" rtlCol="0" anchor="ctr">
            <a:normAutofit fontScale="97500"/>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Ranking de títulos y autores</a:t>
            </a:r>
          </a:p>
        </p:txBody>
      </p:sp>
      <p:sp>
        <p:nvSpPr>
          <p:cNvPr id="24" name="Rectangle 3">
            <a:extLst>
              <a:ext uri="{FF2B5EF4-FFF2-40B4-BE49-F238E27FC236}">
                <a16:creationId xmlns:a16="http://schemas.microsoft.com/office/drawing/2014/main" id="{A6DD63C5-2587-23E6-98B7-CD2BFCC3CDAF}"/>
              </a:ext>
            </a:extLst>
          </p:cNvPr>
          <p:cNvSpPr>
            <a:spLocks noChangeArrowheads="1"/>
          </p:cNvSpPr>
          <p:nvPr/>
        </p:nvSpPr>
        <p:spPr bwMode="auto">
          <a:xfrm>
            <a:off x="270008" y="270983"/>
            <a:ext cx="5617608"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LIBROS MÁS LEÍDOS</a:t>
            </a:r>
            <a:endParaRPr kumimoji="0" lang="es-ES" sz="20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graphicFrame>
        <p:nvGraphicFramePr>
          <p:cNvPr id="25" name="5 Tabla">
            <a:extLst>
              <a:ext uri="{FF2B5EF4-FFF2-40B4-BE49-F238E27FC236}">
                <a16:creationId xmlns:a16="http://schemas.microsoft.com/office/drawing/2014/main" id="{6B11B821-6291-9CA7-FF66-88C65CA02B83}"/>
              </a:ext>
            </a:extLst>
          </p:cNvPr>
          <p:cNvGraphicFramePr>
            <a:graphicFrameLocks noGrp="1"/>
          </p:cNvGraphicFramePr>
          <p:nvPr>
            <p:extLst>
              <p:ext uri="{D42A27DB-BD31-4B8C-83A1-F6EECF244321}">
                <p14:modId xmlns:p14="http://schemas.microsoft.com/office/powerpoint/2010/main" val="1854364663"/>
              </p:ext>
            </p:extLst>
          </p:nvPr>
        </p:nvGraphicFramePr>
        <p:xfrm>
          <a:off x="769257" y="1527491"/>
          <a:ext cx="6606674" cy="4770664"/>
        </p:xfrm>
        <a:graphic>
          <a:graphicData uri="http://schemas.openxmlformats.org/drawingml/2006/table">
            <a:tbl>
              <a:tblPr firstRow="1" bandRow="1"/>
              <a:tblGrid>
                <a:gridCol w="420676">
                  <a:extLst>
                    <a:ext uri="{9D8B030D-6E8A-4147-A177-3AD203B41FA5}">
                      <a16:colId xmlns:a16="http://schemas.microsoft.com/office/drawing/2014/main" val="20000"/>
                    </a:ext>
                  </a:extLst>
                </a:gridCol>
                <a:gridCol w="4151998">
                  <a:extLst>
                    <a:ext uri="{9D8B030D-6E8A-4147-A177-3AD203B41FA5}">
                      <a16:colId xmlns:a16="http://schemas.microsoft.com/office/drawing/2014/main" val="20001"/>
                    </a:ext>
                  </a:extLst>
                </a:gridCol>
                <a:gridCol w="2034000">
                  <a:extLst>
                    <a:ext uri="{9D8B030D-6E8A-4147-A177-3AD203B41FA5}">
                      <a16:colId xmlns:a16="http://schemas.microsoft.com/office/drawing/2014/main" val="20002"/>
                    </a:ext>
                  </a:extLst>
                </a:gridCol>
              </a:tblGrid>
              <a:tr h="263424">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algn="l"/>
                      <a:endParaRPr lang="es-ES" sz="800" b="1" dirty="0">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algn="ctr"/>
                      <a:r>
                        <a:rPr lang="es-ES" sz="1050" dirty="0">
                          <a:latin typeface="Segoe UI" panose="020B0502040204020203" pitchFamily="34" charset="0"/>
                          <a:ea typeface="Verdana" panose="020B0604030504040204" pitchFamily="34" charset="0"/>
                          <a:cs typeface="Segoe UI" panose="020B0502040204020203" pitchFamily="34" charset="0"/>
                        </a:rPr>
                        <a:t>Título</a:t>
                      </a:r>
                      <a:endParaRPr lang="es-ES" sz="1050" b="1" dirty="0">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algn="ctr"/>
                      <a:r>
                        <a:rPr lang="es-ES" sz="1050" dirty="0">
                          <a:latin typeface="Segoe UI" panose="020B0502040204020203" pitchFamily="34" charset="0"/>
                          <a:ea typeface="Verdana" panose="020B0604030504040204" pitchFamily="34" charset="0"/>
                          <a:cs typeface="Segoe UI" panose="020B0502040204020203" pitchFamily="34" charset="0"/>
                        </a:rPr>
                        <a:t>Autor</a:t>
                      </a:r>
                      <a:endParaRPr lang="es-ES" sz="1050" b="1" dirty="0">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25362">
                <a:tc>
                  <a:txBody>
                    <a:bodyPr/>
                    <a:lstStyle/>
                    <a:p>
                      <a:pPr marL="0" algn="ctr" rtl="0" eaLnBrk="1" fontAlgn="ctr" latinLnBrk="0" hangingPunct="1">
                        <a:spcBef>
                          <a:spcPts val="0"/>
                        </a:spcBef>
                        <a:spcAft>
                          <a:spcPts val="0"/>
                        </a:spcAft>
                      </a:pPr>
                      <a:r>
                        <a:rPr lang="es-ES" sz="700" u="none" strike="noStrike" kern="1200" dirty="0">
                          <a:latin typeface="Segoe UI" panose="020B0502040204020203" pitchFamily="34" charset="0"/>
                          <a:cs typeface="Segoe UI" panose="020B0502040204020203" pitchFamily="34" charset="0"/>
                        </a:rPr>
                        <a:t>1.</a:t>
                      </a:r>
                      <a:endParaRPr lang="es-ES" sz="700" b="1" i="0" u="none" strike="noStrike" kern="1200" dirty="0">
                        <a:solidFill>
                          <a:schemeClr val="tx1">
                            <a:lumMod val="75000"/>
                            <a:lumOff val="25000"/>
                          </a:schemeClr>
                        </a:solidFill>
                        <a:latin typeface="Segoe UI" panose="020B0502040204020203" pitchFamily="34" charset="0"/>
                        <a:cs typeface="Segoe UI" panose="020B0502040204020203"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TRILOGÍA LA ASISTENTA*</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algn="l" defTabSz="914400" rtl="0" eaLnBrk="1" fontAlgn="b" latinLnBrk="0" hangingPunct="1"/>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FREIDA MCFADDEN</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25362">
                <a:tc>
                  <a:txBody>
                    <a:bodyPr/>
                    <a:lstStyle/>
                    <a:p>
                      <a:pPr marL="0" algn="ctr" rtl="0" eaLnBrk="1" fontAlgn="ctr" latinLnBrk="0" hangingPunct="1">
                        <a:spcBef>
                          <a:spcPts val="0"/>
                        </a:spcBef>
                        <a:spcAft>
                          <a:spcPts val="0"/>
                        </a:spcAft>
                      </a:pPr>
                      <a:r>
                        <a:rPr lang="es-ES" sz="700" u="none" strike="noStrike" kern="1200" dirty="0">
                          <a:solidFill>
                            <a:schemeClr val="tx1"/>
                          </a:solidFill>
                          <a:latin typeface="Segoe UI" panose="020B0502040204020203" pitchFamily="34" charset="0"/>
                          <a:ea typeface="+mn-ea"/>
                          <a:cs typeface="Segoe UI" panose="020B0502040204020203" pitchFamily="34" charset="0"/>
                        </a:rPr>
                        <a:t>2.</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5A5A5">
                        <a:alpha val="20000"/>
                      </a:srgbClr>
                    </a:solidFill>
                  </a:tcPr>
                </a:tc>
                <a:tc>
                  <a:txBody>
                    <a:bodyPr/>
                    <a:lstStyle/>
                    <a:p>
                      <a:pPr algn="l" fontAlgn="b">
                        <a:buNone/>
                      </a:pPr>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SERIE INSPECTORA ELENA BLANCO*</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5A5A5">
                        <a:alpha val="20000"/>
                      </a:srgbClr>
                    </a:solidFill>
                  </a:tcPr>
                </a:tc>
                <a:tc>
                  <a:txBody>
                    <a:bodyPr/>
                    <a:lstStyle/>
                    <a:p>
                      <a:pPr marL="36000" algn="l" defTabSz="914400" rtl="0" eaLnBrk="1" fontAlgn="b" latinLnBrk="0" hangingPunct="1"/>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CARMEN MOLA</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3458649691"/>
                  </a:ext>
                </a:extLst>
              </a:tr>
              <a:tr h="225362">
                <a:tc>
                  <a:txBody>
                    <a:bodyPr/>
                    <a:lstStyle/>
                    <a:p>
                      <a:pPr marL="0" algn="ctr" rtl="0" eaLnBrk="1" fontAlgn="ctr" latinLnBrk="0" hangingPunct="1">
                        <a:spcBef>
                          <a:spcPts val="0"/>
                        </a:spcBef>
                        <a:spcAft>
                          <a:spcPts val="0"/>
                        </a:spcAft>
                      </a:pPr>
                      <a:r>
                        <a:rPr lang="es-ES" sz="700" u="none" strike="noStrike" kern="1200" dirty="0">
                          <a:solidFill>
                            <a:schemeClr val="tx1"/>
                          </a:solidFill>
                          <a:latin typeface="Segoe UI" panose="020B0502040204020203" pitchFamily="34" charset="0"/>
                          <a:ea typeface="+mn-ea"/>
                          <a:cs typeface="Segoe UI" panose="020B0502040204020203" pitchFamily="34" charset="0"/>
                        </a:rPr>
                        <a:t>3.</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SERIE HARRY POTTER*</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J. K. ROWLING</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3517730"/>
                  </a:ext>
                </a:extLst>
              </a:tr>
              <a:tr h="225362">
                <a:tc>
                  <a:txBody>
                    <a:bodyPr/>
                    <a:lstStyle/>
                    <a:p>
                      <a:pPr marL="0" algn="ctr" rtl="0" eaLnBrk="1" fontAlgn="ctr" latinLnBrk="0" hangingPunct="1">
                        <a:spcBef>
                          <a:spcPts val="0"/>
                        </a:spcBef>
                        <a:spcAft>
                          <a:spcPts val="0"/>
                        </a:spcAft>
                      </a:pPr>
                      <a:r>
                        <a:rPr lang="es-ES" sz="700" u="none" strike="noStrike" kern="1200" dirty="0">
                          <a:solidFill>
                            <a:schemeClr val="tx1"/>
                          </a:solidFill>
                          <a:latin typeface="Segoe UI" panose="020B0502040204020203" pitchFamily="34" charset="0"/>
                          <a:ea typeface="+mn-ea"/>
                          <a:cs typeface="Segoe UI" panose="020B0502040204020203" pitchFamily="34" charset="0"/>
                        </a:rPr>
                        <a:t>4.</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5A5A5">
                        <a:alpha val="20000"/>
                      </a:srgbClr>
                    </a:solidFill>
                  </a:tcPr>
                </a:tc>
                <a:tc>
                  <a:txBody>
                    <a:bodyPr/>
                    <a:lstStyle/>
                    <a:p>
                      <a:pPr algn="l" fontAlgn="b">
                        <a:buNone/>
                      </a:pPr>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TRILOGÍA TODO ARDE*</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5A5A5">
                        <a:alpha val="20000"/>
                      </a:srgbClr>
                    </a:solidFill>
                  </a:tcPr>
                </a:tc>
                <a:tc>
                  <a:txBody>
                    <a:bodyPr/>
                    <a:lstStyle/>
                    <a:p>
                      <a:pPr marL="36000" algn="l" defTabSz="914400" rtl="0" eaLnBrk="1" fontAlgn="b" latinLnBrk="0" hangingPunct="1"/>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JUAN GÓMEZ-JURADO</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2697723651"/>
                  </a:ext>
                </a:extLst>
              </a:tr>
              <a:tr h="225362">
                <a:tc>
                  <a:txBody>
                    <a:bodyPr/>
                    <a:lstStyle/>
                    <a:p>
                      <a:pPr marL="0" algn="ctr" rtl="0" eaLnBrk="1" fontAlgn="ctr" latinLnBrk="0" hangingPunct="1">
                        <a:spcBef>
                          <a:spcPts val="0"/>
                        </a:spcBef>
                        <a:spcAft>
                          <a:spcPts val="0"/>
                        </a:spcAft>
                      </a:pPr>
                      <a:r>
                        <a:rPr lang="es-ES" sz="700" u="none" strike="noStrike" kern="1200" dirty="0">
                          <a:solidFill>
                            <a:schemeClr val="tx1"/>
                          </a:solidFill>
                          <a:latin typeface="Segoe UI" panose="020B0502040204020203" pitchFamily="34" charset="0"/>
                          <a:ea typeface="+mn-ea"/>
                          <a:cs typeface="Segoe UI" panose="020B0502040204020203" pitchFamily="34" charset="0"/>
                        </a:rPr>
                        <a:t>5.</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TRILOGÍA REINA ROJA*</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algn="l" defTabSz="914400" rtl="0" eaLnBrk="1" fontAlgn="b" latinLnBrk="0" hangingPunct="1"/>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JUAN GÓMEZ-JURADO</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9595791"/>
                  </a:ext>
                </a:extLst>
              </a:tr>
              <a:tr h="225362">
                <a:tc>
                  <a:txBody>
                    <a:bodyPr/>
                    <a:lstStyle/>
                    <a:p>
                      <a:pPr marL="0" algn="ctr" rtl="0" eaLnBrk="1" fontAlgn="ctr" latinLnBrk="0" hangingPunct="1">
                        <a:spcBef>
                          <a:spcPts val="0"/>
                        </a:spcBef>
                        <a:spcAft>
                          <a:spcPts val="0"/>
                        </a:spcAft>
                      </a:pPr>
                      <a:r>
                        <a:rPr lang="es-ES" sz="700" u="none" strike="noStrike" kern="1200" dirty="0">
                          <a:solidFill>
                            <a:schemeClr val="tx1"/>
                          </a:solidFill>
                          <a:latin typeface="Segoe UI" panose="020B0502040204020203" pitchFamily="34" charset="0"/>
                          <a:ea typeface="+mn-ea"/>
                          <a:cs typeface="Segoe UI" panose="020B0502040204020203" pitchFamily="34" charset="0"/>
                        </a:rPr>
                        <a:t>6.</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5A5A5">
                        <a:alpha val="20000"/>
                      </a:srgbClr>
                    </a:solidFill>
                  </a:tcPr>
                </a:tc>
                <a:tc>
                  <a:txBody>
                    <a:bodyPr/>
                    <a:lstStyle/>
                    <a:p>
                      <a:pPr algn="l" fontAlgn="b">
                        <a:buNone/>
                      </a:pPr>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SAGA LOS PILARES DE LA TIERRA*</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5A5A5">
                        <a:alpha val="20000"/>
                      </a:srgbClr>
                    </a:solidFill>
                  </a:tcPr>
                </a:tc>
                <a:tc>
                  <a:txBody>
                    <a:bodyPr/>
                    <a:lstStyle/>
                    <a:p>
                      <a:pPr marL="36000" algn="l" defTabSz="914400" rtl="0" eaLnBrk="1" fontAlgn="b" latinLnBrk="0" hangingPunct="1"/>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KEN FOLLETT</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3837439215"/>
                  </a:ext>
                </a:extLst>
              </a:tr>
              <a:tr h="225362">
                <a:tc>
                  <a:txBody>
                    <a:bodyPr/>
                    <a:lstStyle/>
                    <a:p>
                      <a:pPr marL="0" algn="ctr" rtl="0" eaLnBrk="1" fontAlgn="ctr" latinLnBrk="0" hangingPunct="1">
                        <a:spcBef>
                          <a:spcPts val="0"/>
                        </a:spcBef>
                        <a:spcAft>
                          <a:spcPts val="0"/>
                        </a:spcAft>
                      </a:pPr>
                      <a:r>
                        <a:rPr lang="es-ES" sz="700" u="none" strike="noStrike" kern="1200" dirty="0">
                          <a:solidFill>
                            <a:schemeClr val="tx1"/>
                          </a:solidFill>
                          <a:latin typeface="Segoe UI" panose="020B0502040204020203" pitchFamily="34" charset="0"/>
                          <a:ea typeface="+mn-ea"/>
                          <a:cs typeface="Segoe UI" panose="020B0502040204020203" pitchFamily="34" charset="0"/>
                        </a:rPr>
                        <a:t>7.</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EL CEMENTERIO DE LOS LIBROS OLVIDADOS*</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CARLOS RUIZ ZAFÓN</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5902464"/>
                  </a:ext>
                </a:extLst>
              </a:tr>
              <a:tr h="225362">
                <a:tc>
                  <a:txBody>
                    <a:bodyPr/>
                    <a:lstStyle/>
                    <a:p>
                      <a:pPr marL="0" algn="ctr" rtl="0" eaLnBrk="1" fontAlgn="ctr" latinLnBrk="0" hangingPunct="1">
                        <a:spcBef>
                          <a:spcPts val="0"/>
                        </a:spcBef>
                        <a:spcAft>
                          <a:spcPts val="0"/>
                        </a:spcAft>
                      </a:pPr>
                      <a:r>
                        <a:rPr lang="es-ES" sz="700" u="none" strike="noStrike" kern="1200" dirty="0">
                          <a:solidFill>
                            <a:schemeClr val="tx1"/>
                          </a:solidFill>
                          <a:latin typeface="Segoe UI" panose="020B0502040204020203" pitchFamily="34" charset="0"/>
                          <a:ea typeface="+mn-ea"/>
                          <a:cs typeface="Segoe UI" panose="020B0502040204020203" pitchFamily="34" charset="0"/>
                        </a:rPr>
                        <a:t>8.</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5A5A5">
                        <a:alpha val="20000"/>
                      </a:srgbClr>
                    </a:solidFill>
                  </a:tcPr>
                </a:tc>
                <a:tc>
                  <a:txBody>
                    <a:bodyPr/>
                    <a:lstStyle/>
                    <a:p>
                      <a:pPr algn="l" fontAlgn="b">
                        <a:buNone/>
                      </a:pPr>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INVISIBLE*</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5A5A5">
                        <a:alpha val="20000"/>
                      </a:srgbClr>
                    </a:solidFill>
                  </a:tcPr>
                </a:tc>
                <a:tc>
                  <a:txBody>
                    <a:bodyPr/>
                    <a:lstStyle/>
                    <a:p>
                      <a:pPr algn="l" rtl="0" fontAlgn="b"/>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ELOY MORENO</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501782279"/>
                  </a:ext>
                </a:extLst>
              </a:tr>
              <a:tr h="225362">
                <a:tc>
                  <a:txBody>
                    <a:bodyPr/>
                    <a:lstStyle/>
                    <a:p>
                      <a:pPr marL="0" algn="ctr" rtl="0" eaLnBrk="1" fontAlgn="ctr" latinLnBrk="0" hangingPunct="1">
                        <a:spcBef>
                          <a:spcPts val="0"/>
                        </a:spcBef>
                        <a:spcAft>
                          <a:spcPts val="0"/>
                        </a:spcAft>
                      </a:pPr>
                      <a:r>
                        <a:rPr lang="es-ES" sz="700" u="none" strike="noStrike" kern="1200" dirty="0">
                          <a:solidFill>
                            <a:schemeClr val="tx1"/>
                          </a:solidFill>
                          <a:latin typeface="Segoe UI" panose="020B0502040204020203" pitchFamily="34" charset="0"/>
                          <a:ea typeface="+mn-ea"/>
                          <a:cs typeface="Segoe UI" panose="020B0502040204020203" pitchFamily="34" charset="0"/>
                        </a:rPr>
                        <a:t>9.</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SERIE EMPÍREO*</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REBECCA YARROS</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5103620"/>
                  </a:ext>
                </a:extLst>
              </a:tr>
              <a:tr h="225362">
                <a:tc>
                  <a:txBody>
                    <a:bodyPr/>
                    <a:lstStyle/>
                    <a:p>
                      <a:pPr marL="0" algn="ctr" rtl="0" eaLnBrk="1" fontAlgn="ctr" latinLnBrk="0" hangingPunct="1">
                        <a:spcBef>
                          <a:spcPts val="0"/>
                        </a:spcBef>
                        <a:spcAft>
                          <a:spcPts val="0"/>
                        </a:spcAft>
                      </a:pPr>
                      <a:r>
                        <a:rPr lang="es-ES" sz="700" u="none" strike="noStrike" kern="1200" dirty="0">
                          <a:solidFill>
                            <a:schemeClr val="tx1"/>
                          </a:solidFill>
                          <a:latin typeface="Segoe UI" panose="020B0502040204020203" pitchFamily="34" charset="0"/>
                          <a:ea typeface="+mn-ea"/>
                          <a:cs typeface="Segoe UI" panose="020B0502040204020203" pitchFamily="34" charset="0"/>
                        </a:rPr>
                        <a:t>10.</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5A5A5">
                        <a:alpha val="20000"/>
                      </a:srgbClr>
                    </a:solidFill>
                  </a:tcPr>
                </a:tc>
                <a:tc>
                  <a:txBody>
                    <a:bodyPr/>
                    <a:lstStyle/>
                    <a:p>
                      <a:pPr algn="l" fontAlgn="b">
                        <a:buNone/>
                      </a:pPr>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LAS HIJAS DE LA CRIADA</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5A5A5">
                        <a:alpha val="20000"/>
                      </a:srgbClr>
                    </a:solidFill>
                  </a:tcPr>
                </a:tc>
                <a:tc>
                  <a:txBody>
                    <a:bodyPr/>
                    <a:lstStyle/>
                    <a:p>
                      <a:pPr marL="36000" algn="l" defTabSz="914400" rtl="0" eaLnBrk="1" fontAlgn="b" latinLnBrk="0" hangingPunct="1"/>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SONSOLES ÓNEGA</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3000552367"/>
                  </a:ext>
                </a:extLst>
              </a:tr>
              <a:tr h="225362">
                <a:tc>
                  <a:txBody>
                    <a:bodyPr/>
                    <a:lstStyle/>
                    <a:p>
                      <a:pPr marL="0" algn="ctr" rtl="0" eaLnBrk="1" fontAlgn="ctr" latinLnBrk="0" hangingPunct="1">
                        <a:spcBef>
                          <a:spcPts val="0"/>
                        </a:spcBef>
                        <a:spcAft>
                          <a:spcPts val="0"/>
                        </a:spcAft>
                      </a:pPr>
                      <a:r>
                        <a:rPr lang="es-ES" sz="700" u="none" strike="noStrike" kern="1200" dirty="0">
                          <a:solidFill>
                            <a:schemeClr val="tx1"/>
                          </a:solidFill>
                          <a:latin typeface="Segoe UI" panose="020B0502040204020203" pitchFamily="34" charset="0"/>
                          <a:ea typeface="+mn-ea"/>
                          <a:cs typeface="Segoe UI" panose="020B0502040204020203" pitchFamily="34" charset="0"/>
                        </a:rPr>
                        <a:t>11.</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l" fontAlgn="b">
                        <a:buNone/>
                      </a:pPr>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EL NIÑO QUE PERDIÓ LA GUERRA</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l" rtl="0" fontAlgn="b"/>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JULIA NAVARRO</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000640367"/>
                  </a:ext>
                </a:extLst>
              </a:tr>
              <a:tr h="225362">
                <a:tc>
                  <a:txBody>
                    <a:bodyPr/>
                    <a:lstStyle/>
                    <a:p>
                      <a:pPr marL="0" algn="ctr" rtl="0" eaLnBrk="1" fontAlgn="ctr" latinLnBrk="0" hangingPunct="1">
                        <a:spcBef>
                          <a:spcPts val="0"/>
                        </a:spcBef>
                        <a:spcAft>
                          <a:spcPts val="0"/>
                        </a:spcAft>
                      </a:pPr>
                      <a:r>
                        <a:rPr lang="es-ES" sz="700" u="none" strike="noStrike" kern="1200" dirty="0">
                          <a:solidFill>
                            <a:schemeClr val="tx1"/>
                          </a:solidFill>
                          <a:latin typeface="Segoe UI" panose="020B0502040204020203" pitchFamily="34" charset="0"/>
                          <a:ea typeface="+mn-ea"/>
                          <a:cs typeface="Segoe UI" panose="020B0502040204020203" pitchFamily="34" charset="0"/>
                        </a:rPr>
                        <a:t>12.</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5A5A5">
                        <a:alpha val="20000"/>
                      </a:srgbClr>
                    </a:solidFill>
                  </a:tcPr>
                </a:tc>
                <a:tc>
                  <a:txBody>
                    <a:bodyPr/>
                    <a:lstStyle/>
                    <a:p>
                      <a:pPr algn="l" fontAlgn="b">
                        <a:buNone/>
                      </a:pPr>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VICTORIA</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5A5A5">
                        <a:alpha val="20000"/>
                      </a:srgbClr>
                    </a:solidFill>
                  </a:tcPr>
                </a:tc>
                <a:tc>
                  <a:txBody>
                    <a:bodyPr/>
                    <a:lstStyle/>
                    <a:p>
                      <a:pPr marL="36000" marR="0" lvl="0" indent="0" algn="l" defTabSz="914400" rtl="0" eaLnBrk="1" fontAlgn="b" latinLnBrk="0" hangingPunct="1">
                        <a:lnSpc>
                          <a:spcPct val="100000"/>
                        </a:lnSpc>
                        <a:spcBef>
                          <a:spcPts val="0"/>
                        </a:spcBef>
                        <a:spcAft>
                          <a:spcPts val="0"/>
                        </a:spcAft>
                        <a:buClrTx/>
                        <a:buSzTx/>
                        <a:buFontTx/>
                        <a:buNone/>
                        <a:tabLst/>
                        <a:defRPr/>
                      </a:pPr>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PALOMA SÁNCHEZ-GARNICA</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2435282909"/>
                  </a:ext>
                </a:extLst>
              </a:tr>
              <a:tr h="225362">
                <a:tc>
                  <a:txBody>
                    <a:bodyPr/>
                    <a:lstStyle/>
                    <a:p>
                      <a:pPr marL="0" algn="ctr" rtl="0" eaLnBrk="1" fontAlgn="ctr" latinLnBrk="0" hangingPunct="1">
                        <a:spcBef>
                          <a:spcPts val="0"/>
                        </a:spcBef>
                        <a:spcAft>
                          <a:spcPts val="0"/>
                        </a:spcAft>
                      </a:pPr>
                      <a:r>
                        <a:rPr lang="es-ES" sz="700" u="none" strike="noStrike" kern="1200" dirty="0">
                          <a:solidFill>
                            <a:schemeClr val="tx1"/>
                          </a:solidFill>
                          <a:latin typeface="Segoe UI" panose="020B0502040204020203" pitchFamily="34" charset="0"/>
                          <a:ea typeface="+mn-ea"/>
                          <a:cs typeface="Segoe UI" panose="020B0502040204020203" pitchFamily="34" charset="0"/>
                        </a:rPr>
                        <a:t>13.</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l" fontAlgn="b">
                        <a:buNone/>
                      </a:pPr>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TRILOGÍA DEL BAZTÁN*</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marL="36000" algn="l" defTabSz="914400" rtl="0" eaLnBrk="1" fontAlgn="b" latinLnBrk="0" hangingPunct="1"/>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DOLORES REDONDO</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15302554"/>
                  </a:ext>
                </a:extLst>
              </a:tr>
              <a:tr h="225362">
                <a:tc>
                  <a:txBody>
                    <a:bodyPr/>
                    <a:lstStyle/>
                    <a:p>
                      <a:pPr marL="0" algn="ctr" rtl="0" eaLnBrk="1" fontAlgn="ctr" latinLnBrk="0" hangingPunct="1">
                        <a:spcBef>
                          <a:spcPts val="0"/>
                        </a:spcBef>
                        <a:spcAft>
                          <a:spcPts val="0"/>
                        </a:spcAft>
                      </a:pPr>
                      <a:r>
                        <a:rPr lang="es-ES" sz="700" u="none" strike="noStrike" kern="1200" dirty="0">
                          <a:solidFill>
                            <a:schemeClr val="tx1"/>
                          </a:solidFill>
                          <a:latin typeface="Segoe UI" panose="020B0502040204020203" pitchFamily="34" charset="0"/>
                          <a:ea typeface="+mn-ea"/>
                          <a:cs typeface="Segoe UI" panose="020B0502040204020203" pitchFamily="34" charset="0"/>
                        </a:rPr>
                        <a:t>14.</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5A5A5">
                        <a:alpha val="20000"/>
                      </a:srgbClr>
                    </a:solidFill>
                  </a:tcPr>
                </a:tc>
                <a:tc>
                  <a:txBody>
                    <a:bodyPr/>
                    <a:lstStyle/>
                    <a:p>
                      <a:pPr marL="36000" algn="l" defTabSz="914400" rtl="0" eaLnBrk="1" fontAlgn="b" latinLnBrk="0" hangingPunct="1"/>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LA CATEDRAL DEL MAR</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5A5A5">
                        <a:alpha val="20000"/>
                      </a:srgbClr>
                    </a:solidFill>
                  </a:tcPr>
                </a:tc>
                <a:tc>
                  <a:txBody>
                    <a:bodyPr/>
                    <a:lstStyle/>
                    <a:p>
                      <a:pPr marL="36000" algn="l" defTabSz="914400" rtl="0" eaLnBrk="1" fontAlgn="b" latinLnBrk="0" hangingPunct="1"/>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ILDEFONSO FALCONES</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508181177"/>
                  </a:ext>
                </a:extLst>
              </a:tr>
              <a:tr h="225362">
                <a:tc>
                  <a:txBody>
                    <a:bodyPr/>
                    <a:lstStyle/>
                    <a:p>
                      <a:pPr marL="0" algn="ctr" rtl="0" eaLnBrk="1" fontAlgn="ctr" latinLnBrk="0" hangingPunct="1">
                        <a:spcBef>
                          <a:spcPts val="0"/>
                        </a:spcBef>
                        <a:spcAft>
                          <a:spcPts val="0"/>
                        </a:spcAft>
                      </a:pPr>
                      <a:r>
                        <a:rPr lang="es-ES" sz="700" u="none" strike="noStrike" kern="1200" dirty="0">
                          <a:solidFill>
                            <a:schemeClr val="tx1"/>
                          </a:solidFill>
                          <a:latin typeface="Segoe UI" panose="020B0502040204020203" pitchFamily="34" charset="0"/>
                          <a:ea typeface="+mn-ea"/>
                          <a:cs typeface="Segoe UI" panose="020B0502040204020203" pitchFamily="34" charset="0"/>
                        </a:rPr>
                        <a:t>15.</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l" fontAlgn="b">
                        <a:buNone/>
                      </a:pPr>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SAGA LA CHICA DE LA NIEVE*</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l" rtl="0" fontAlgn="b"/>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JAVIER CASTILLO</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168449373"/>
                  </a:ext>
                </a:extLst>
              </a:tr>
              <a:tr h="225362">
                <a:tc>
                  <a:txBody>
                    <a:bodyPr/>
                    <a:lstStyle/>
                    <a:p>
                      <a:pPr marL="0" algn="ctr" rtl="0" eaLnBrk="1" fontAlgn="ctr" latinLnBrk="0" hangingPunct="1">
                        <a:spcBef>
                          <a:spcPts val="0"/>
                        </a:spcBef>
                        <a:spcAft>
                          <a:spcPts val="0"/>
                        </a:spcAft>
                      </a:pPr>
                      <a:r>
                        <a:rPr lang="es-ES" sz="700" u="none" strike="noStrike" kern="1200" dirty="0">
                          <a:solidFill>
                            <a:schemeClr val="tx1"/>
                          </a:solidFill>
                          <a:latin typeface="Segoe UI" panose="020B0502040204020203" pitchFamily="34" charset="0"/>
                          <a:ea typeface="+mn-ea"/>
                          <a:cs typeface="Segoe UI" panose="020B0502040204020203" pitchFamily="34" charset="0"/>
                        </a:rPr>
                        <a:t>16.</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5A5A5">
                        <a:alpha val="20000"/>
                      </a:srgbClr>
                    </a:solidFill>
                  </a:tcPr>
                </a:tc>
                <a:tc>
                  <a:txBody>
                    <a:bodyPr/>
                    <a:lstStyle/>
                    <a:p>
                      <a:pPr marL="36000" algn="l" defTabSz="914400" rtl="0" eaLnBrk="1" fontAlgn="b" latinLnBrk="0" hangingPunct="1"/>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EL SEÑOR DE LOS ANILLOS</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5A5A5">
                        <a:alpha val="20000"/>
                      </a:srgbClr>
                    </a:solidFill>
                  </a:tcPr>
                </a:tc>
                <a:tc>
                  <a:txBody>
                    <a:bodyPr/>
                    <a:lstStyle/>
                    <a:p>
                      <a:pPr marL="36000" algn="l" defTabSz="914400" rtl="0" eaLnBrk="1" fontAlgn="b" latinLnBrk="0" hangingPunct="1"/>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J. R. R. TOLKIEN</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3586999845"/>
                  </a:ext>
                </a:extLst>
              </a:tr>
              <a:tr h="225362">
                <a:tc>
                  <a:txBody>
                    <a:bodyPr/>
                    <a:lstStyle/>
                    <a:p>
                      <a:pPr marL="0" algn="ctr" rtl="0" eaLnBrk="1" fontAlgn="ctr" latinLnBrk="0" hangingPunct="1">
                        <a:spcBef>
                          <a:spcPts val="0"/>
                        </a:spcBef>
                        <a:spcAft>
                          <a:spcPts val="0"/>
                        </a:spcAft>
                      </a:pPr>
                      <a:r>
                        <a:rPr lang="es-ES" sz="700" u="none" strike="noStrike" kern="1200" dirty="0">
                          <a:solidFill>
                            <a:schemeClr val="tx1"/>
                          </a:solidFill>
                          <a:latin typeface="Segoe UI" panose="020B0502040204020203" pitchFamily="34" charset="0"/>
                          <a:ea typeface="+mn-ea"/>
                          <a:cs typeface="Segoe UI" panose="020B0502040204020203" pitchFamily="34" charset="0"/>
                        </a:rPr>
                        <a:t>17.</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l" fontAlgn="b">
                        <a:buNone/>
                      </a:pPr>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LA ISLA DE LA MUJER DORMIDA</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marL="36000" algn="l" defTabSz="914400" rtl="0" eaLnBrk="1" fontAlgn="b" latinLnBrk="0" hangingPunct="1"/>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ARTURO PÉREZ-REVERTE</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740353295"/>
                  </a:ext>
                </a:extLst>
              </a:tr>
              <a:tr h="225362">
                <a:tc>
                  <a:txBody>
                    <a:bodyPr/>
                    <a:lstStyle/>
                    <a:p>
                      <a:pPr marL="0" algn="ctr" rtl="0" eaLnBrk="1" fontAlgn="ctr" latinLnBrk="0" hangingPunct="1">
                        <a:spcBef>
                          <a:spcPts val="0"/>
                        </a:spcBef>
                        <a:spcAft>
                          <a:spcPts val="0"/>
                        </a:spcAft>
                      </a:pPr>
                      <a:r>
                        <a:rPr lang="es-ES" sz="700" u="none" strike="noStrike" kern="1200" dirty="0">
                          <a:solidFill>
                            <a:schemeClr val="tx1"/>
                          </a:solidFill>
                          <a:latin typeface="Segoe UI" panose="020B0502040204020203" pitchFamily="34" charset="0"/>
                          <a:ea typeface="+mn-ea"/>
                          <a:cs typeface="Segoe UI" panose="020B0502040204020203" pitchFamily="34" charset="0"/>
                        </a:rPr>
                        <a:t>18.</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5A5A5">
                        <a:alpha val="20000"/>
                      </a:srgbClr>
                    </a:solidFill>
                  </a:tcPr>
                </a:tc>
                <a:tc>
                  <a:txBody>
                    <a:bodyPr/>
                    <a:lstStyle/>
                    <a:p>
                      <a:pPr algn="l" fontAlgn="b">
                        <a:buNone/>
                      </a:pPr>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SAGA CULPABLES*</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5A5A5">
                        <a:alpha val="20000"/>
                      </a:srgbClr>
                    </a:solidFill>
                  </a:tcPr>
                </a:tc>
                <a:tc>
                  <a:txBody>
                    <a:bodyPr/>
                    <a:lstStyle/>
                    <a:p>
                      <a:pPr algn="l" rtl="0" fontAlgn="b"/>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MERCEDES RON</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2340234171"/>
                  </a:ext>
                </a:extLst>
              </a:tr>
              <a:tr h="225362">
                <a:tc>
                  <a:txBody>
                    <a:bodyPr/>
                    <a:lstStyle/>
                    <a:p>
                      <a:pPr marL="0" algn="ctr" rtl="0" eaLnBrk="1" fontAlgn="ctr" latinLnBrk="0" hangingPunct="1">
                        <a:spcBef>
                          <a:spcPts val="0"/>
                        </a:spcBef>
                        <a:spcAft>
                          <a:spcPts val="0"/>
                        </a:spcAft>
                      </a:pPr>
                      <a:r>
                        <a:rPr lang="es-ES" sz="700" u="none" strike="noStrike" kern="1200" dirty="0">
                          <a:solidFill>
                            <a:schemeClr val="tx1"/>
                          </a:solidFill>
                          <a:latin typeface="Segoe UI" panose="020B0502040204020203" pitchFamily="34" charset="0"/>
                          <a:ea typeface="+mn-ea"/>
                          <a:cs typeface="Segoe UI" panose="020B0502040204020203" pitchFamily="34" charset="0"/>
                        </a:rPr>
                        <a:t>19.</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l" fontAlgn="b">
                        <a:buNone/>
                      </a:pPr>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LAS QUE NO DUERMEN</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DOLORES REDONDO</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230949988"/>
                  </a:ext>
                </a:extLst>
              </a:tr>
              <a:tr h="225362">
                <a:tc>
                  <a:txBody>
                    <a:bodyPr/>
                    <a:lstStyle/>
                    <a:p>
                      <a:pPr marL="0" algn="ctr" rtl="0" eaLnBrk="1" fontAlgn="ctr" latinLnBrk="0" hangingPunct="1">
                        <a:spcBef>
                          <a:spcPts val="0"/>
                        </a:spcBef>
                        <a:spcAft>
                          <a:spcPts val="0"/>
                        </a:spcAft>
                      </a:pPr>
                      <a:r>
                        <a:rPr lang="es-ES" sz="700" u="none" strike="noStrike" kern="1200" dirty="0">
                          <a:solidFill>
                            <a:schemeClr val="tx1"/>
                          </a:solidFill>
                          <a:latin typeface="Segoe UI" panose="020B0502040204020203" pitchFamily="34" charset="0"/>
                          <a:ea typeface="+mn-ea"/>
                          <a:cs typeface="Segoe UI" panose="020B0502040204020203" pitchFamily="34" charset="0"/>
                        </a:rPr>
                        <a:t>20.</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5A5A5">
                        <a:alpha val="20000"/>
                      </a:srgbClr>
                    </a:solidFill>
                  </a:tcPr>
                </a:tc>
                <a:tc>
                  <a:txBody>
                    <a:bodyPr/>
                    <a:lstStyle/>
                    <a:p>
                      <a:pPr algn="l" fontAlgn="b">
                        <a:buNone/>
                      </a:pPr>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EL TIEMPO ENTRE COSTURAS</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5A5A5">
                        <a:alpha val="20000"/>
                      </a:srgbClr>
                    </a:solidFill>
                  </a:tcPr>
                </a:tc>
                <a:tc>
                  <a:txBody>
                    <a:bodyPr/>
                    <a:lstStyle/>
                    <a:p>
                      <a:pPr algn="l" rtl="0" fontAlgn="b"/>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MARÍA DUEÑAS</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611411044"/>
                  </a:ext>
                </a:extLst>
              </a:tr>
            </a:tbl>
          </a:graphicData>
        </a:graphic>
      </p:graphicFrame>
      <p:sp>
        <p:nvSpPr>
          <p:cNvPr id="26" name="28 Rectángulo">
            <a:extLst>
              <a:ext uri="{FF2B5EF4-FFF2-40B4-BE49-F238E27FC236}">
                <a16:creationId xmlns:a16="http://schemas.microsoft.com/office/drawing/2014/main" id="{2897C95D-7E29-3FA4-266B-886E475F1BEE}"/>
              </a:ext>
            </a:extLst>
          </p:cNvPr>
          <p:cNvSpPr/>
          <p:nvPr/>
        </p:nvSpPr>
        <p:spPr>
          <a:xfrm>
            <a:off x="2833756" y="875476"/>
            <a:ext cx="3005310" cy="369332"/>
          </a:xfrm>
          <a:prstGeom prst="rect">
            <a:avLst/>
          </a:prstGeom>
        </p:spPr>
        <p:txBody>
          <a:bodyPr wrap="none">
            <a:spAutoFit/>
          </a:bodyPr>
          <a:lstStyle/>
          <a:p>
            <a:r>
              <a:rPr lang="es-ES" b="1" dirty="0">
                <a:solidFill>
                  <a:prstClr val="black"/>
                </a:solidFill>
                <a:latin typeface="Segoe UI" panose="020B0502040204020203" pitchFamily="34" charset="0"/>
                <a:ea typeface="Verdana" panose="020B0604030504040204" pitchFamily="34" charset="0"/>
                <a:cs typeface="Segoe UI" panose="020B0502040204020203" pitchFamily="34" charset="0"/>
              </a:rPr>
              <a:t>LIBROS </a:t>
            </a:r>
            <a:r>
              <a:rPr lang="es-ES" b="1" u="sng" dirty="0">
                <a:solidFill>
                  <a:schemeClr val="accent4">
                    <a:lumMod val="90000"/>
                    <a:lumOff val="10000"/>
                  </a:schemeClr>
                </a:solidFill>
                <a:latin typeface="Segoe UI" panose="020B0502040204020203" pitchFamily="34" charset="0"/>
                <a:ea typeface="Verdana" panose="020B0604030504040204" pitchFamily="34" charset="0"/>
                <a:cs typeface="Segoe UI" panose="020B0502040204020203" pitchFamily="34" charset="0"/>
              </a:rPr>
              <a:t>MÁS LEÍDOS</a:t>
            </a:r>
            <a:r>
              <a:rPr lang="es-ES" b="1" dirty="0">
                <a:solidFill>
                  <a:prstClr val="black"/>
                </a:solidFill>
                <a:latin typeface="Segoe UI" panose="020B0502040204020203" pitchFamily="34" charset="0"/>
                <a:ea typeface="Verdana" panose="020B0604030504040204" pitchFamily="34" charset="0"/>
                <a:cs typeface="Segoe UI" panose="020B0502040204020203" pitchFamily="34" charset="0"/>
              </a:rPr>
              <a:t> 2025</a:t>
            </a:r>
          </a:p>
        </p:txBody>
      </p:sp>
      <p:pic>
        <p:nvPicPr>
          <p:cNvPr id="27" name="Picture 4" descr="https://d30y9cdsu7xlg0.cloudfront.net/png/851265-200.png">
            <a:extLst>
              <a:ext uri="{FF2B5EF4-FFF2-40B4-BE49-F238E27FC236}">
                <a16:creationId xmlns:a16="http://schemas.microsoft.com/office/drawing/2014/main" id="{B09BE4CF-58AC-AF54-6A70-20692DA2B649}"/>
              </a:ext>
            </a:extLst>
          </p:cNvPr>
          <p:cNvPicPr>
            <a:picLocks noChangeAspect="1" noChangeArrowheads="1"/>
          </p:cNvPicPr>
          <p:nvPr/>
        </p:nvPicPr>
        <p:blipFill>
          <a:blip r:embed="rId6" cstate="screen">
            <a:duotone>
              <a:srgbClr val="A5A5A5">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2464424" y="906721"/>
            <a:ext cx="369332" cy="36933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8" name="5 Tabla">
            <a:extLst>
              <a:ext uri="{FF2B5EF4-FFF2-40B4-BE49-F238E27FC236}">
                <a16:creationId xmlns:a16="http://schemas.microsoft.com/office/drawing/2014/main" id="{FFB2801F-CA1E-B70D-41A3-16614FDC3A8C}"/>
              </a:ext>
            </a:extLst>
          </p:cNvPr>
          <p:cNvGraphicFramePr>
            <a:graphicFrameLocks noGrp="1"/>
          </p:cNvGraphicFramePr>
          <p:nvPr>
            <p:extLst>
              <p:ext uri="{D42A27DB-BD31-4B8C-83A1-F6EECF244321}">
                <p14:modId xmlns:p14="http://schemas.microsoft.com/office/powerpoint/2010/main" val="3308324144"/>
              </p:ext>
            </p:extLst>
          </p:nvPr>
        </p:nvGraphicFramePr>
        <p:xfrm>
          <a:off x="7942092" y="4843822"/>
          <a:ext cx="3760470" cy="1124823"/>
        </p:xfrm>
        <a:graphic>
          <a:graphicData uri="http://schemas.openxmlformats.org/drawingml/2006/table">
            <a:tbl>
              <a:tblPr firstRow="1" bandRow="1"/>
              <a:tblGrid>
                <a:gridCol w="230761">
                  <a:extLst>
                    <a:ext uri="{9D8B030D-6E8A-4147-A177-3AD203B41FA5}">
                      <a16:colId xmlns:a16="http://schemas.microsoft.com/office/drawing/2014/main" val="20000"/>
                    </a:ext>
                  </a:extLst>
                </a:gridCol>
                <a:gridCol w="2245765">
                  <a:extLst>
                    <a:ext uri="{9D8B030D-6E8A-4147-A177-3AD203B41FA5}">
                      <a16:colId xmlns:a16="http://schemas.microsoft.com/office/drawing/2014/main" val="20001"/>
                    </a:ext>
                  </a:extLst>
                </a:gridCol>
                <a:gridCol w="1283944">
                  <a:extLst>
                    <a:ext uri="{9D8B030D-6E8A-4147-A177-3AD203B41FA5}">
                      <a16:colId xmlns:a16="http://schemas.microsoft.com/office/drawing/2014/main" val="20002"/>
                    </a:ext>
                  </a:extLst>
                </a:gridCol>
              </a:tblGrid>
              <a:tr h="288377">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algn="l"/>
                      <a:endParaRPr lang="es-ES" sz="800" b="1"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algn="ctr"/>
                      <a:r>
                        <a:rPr lang="es-ES" sz="1050" dirty="0">
                          <a:latin typeface="Verdana" panose="020B0604030504040204" pitchFamily="34" charset="0"/>
                          <a:ea typeface="Verdana" panose="020B0604030504040204" pitchFamily="34" charset="0"/>
                          <a:cs typeface="Verdana" panose="020B0604030504040204" pitchFamily="34" charset="0"/>
                        </a:rPr>
                        <a:t>Título</a:t>
                      </a:r>
                      <a:endParaRPr lang="es-ES" sz="1050" b="1"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Verdana"/>
                        </a:defRPr>
                      </a:lvl1pPr>
                      <a:lvl2pPr marL="457200" algn="l" defTabSz="914400" rtl="0" eaLnBrk="1" latinLnBrk="0" hangingPunct="1">
                        <a:defRPr sz="1800" b="1" kern="1200">
                          <a:solidFill>
                            <a:schemeClr val="tx1"/>
                          </a:solidFill>
                          <a:latin typeface="Verdana"/>
                        </a:defRPr>
                      </a:lvl2pPr>
                      <a:lvl3pPr marL="914400" algn="l" defTabSz="914400" rtl="0" eaLnBrk="1" latinLnBrk="0" hangingPunct="1">
                        <a:defRPr sz="1800" b="1" kern="1200">
                          <a:solidFill>
                            <a:schemeClr val="tx1"/>
                          </a:solidFill>
                          <a:latin typeface="Verdana"/>
                        </a:defRPr>
                      </a:lvl3pPr>
                      <a:lvl4pPr marL="1371600" algn="l" defTabSz="914400" rtl="0" eaLnBrk="1" latinLnBrk="0" hangingPunct="1">
                        <a:defRPr sz="1800" b="1" kern="1200">
                          <a:solidFill>
                            <a:schemeClr val="tx1"/>
                          </a:solidFill>
                          <a:latin typeface="Verdana"/>
                        </a:defRPr>
                      </a:lvl4pPr>
                      <a:lvl5pPr marL="1828800" algn="l" defTabSz="914400" rtl="0" eaLnBrk="1" latinLnBrk="0" hangingPunct="1">
                        <a:defRPr sz="1800" b="1" kern="1200">
                          <a:solidFill>
                            <a:schemeClr val="tx1"/>
                          </a:solidFill>
                          <a:latin typeface="Verdana"/>
                        </a:defRPr>
                      </a:lvl5pPr>
                      <a:lvl6pPr marL="2286000" algn="l" defTabSz="914400" rtl="0" eaLnBrk="1" latinLnBrk="0" hangingPunct="1">
                        <a:defRPr sz="1800" b="1" kern="1200">
                          <a:solidFill>
                            <a:schemeClr val="tx1"/>
                          </a:solidFill>
                          <a:latin typeface="Verdana"/>
                        </a:defRPr>
                      </a:lvl6pPr>
                      <a:lvl7pPr marL="2743200" algn="l" defTabSz="914400" rtl="0" eaLnBrk="1" latinLnBrk="0" hangingPunct="1">
                        <a:defRPr sz="1800" b="1" kern="1200">
                          <a:solidFill>
                            <a:schemeClr val="tx1"/>
                          </a:solidFill>
                          <a:latin typeface="Verdana"/>
                        </a:defRPr>
                      </a:lvl7pPr>
                      <a:lvl8pPr marL="3200400" algn="l" defTabSz="914400" rtl="0" eaLnBrk="1" latinLnBrk="0" hangingPunct="1">
                        <a:defRPr sz="1800" b="1" kern="1200">
                          <a:solidFill>
                            <a:schemeClr val="tx1"/>
                          </a:solidFill>
                          <a:latin typeface="Verdana"/>
                        </a:defRPr>
                      </a:lvl8pPr>
                      <a:lvl9pPr marL="3657600" algn="l" defTabSz="914400" rtl="0" eaLnBrk="1" latinLnBrk="0" hangingPunct="1">
                        <a:defRPr sz="1800" b="1" kern="1200">
                          <a:solidFill>
                            <a:schemeClr val="tx1"/>
                          </a:solidFill>
                          <a:latin typeface="Verdana"/>
                        </a:defRPr>
                      </a:lvl9pPr>
                    </a:lstStyle>
                    <a:p>
                      <a:pPr algn="ctr"/>
                      <a:r>
                        <a:rPr lang="es-ES" sz="1050" dirty="0">
                          <a:latin typeface="Verdana" panose="020B0604030504040204" pitchFamily="34" charset="0"/>
                          <a:ea typeface="Verdana" panose="020B0604030504040204" pitchFamily="34" charset="0"/>
                          <a:cs typeface="Verdana" panose="020B0604030504040204" pitchFamily="34" charset="0"/>
                        </a:rPr>
                        <a:t>Autor</a:t>
                      </a:r>
                      <a:endParaRPr lang="es-ES" sz="1050" b="1" dirty="0">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68220">
                <a:tc>
                  <a:txBody>
                    <a:bodyPr/>
                    <a:lstStyle/>
                    <a:p>
                      <a:pPr marL="0" algn="ctr" rtl="0" eaLnBrk="1" fontAlgn="ctr" latinLnBrk="0" hangingPunct="1">
                        <a:spcBef>
                          <a:spcPts val="0"/>
                        </a:spcBef>
                        <a:spcAft>
                          <a:spcPts val="0"/>
                        </a:spcAft>
                      </a:pPr>
                      <a:r>
                        <a:rPr lang="es-ES" sz="700" u="none" strike="noStrike" kern="1200" dirty="0"/>
                        <a:t>1.</a:t>
                      </a:r>
                      <a:endParaRPr lang="es-ES" sz="700" b="1" i="0" u="none" strike="noStrike" kern="1200" dirty="0">
                        <a:solidFill>
                          <a:schemeClr val="tx1">
                            <a:lumMod val="75000"/>
                            <a:lumOff val="25000"/>
                          </a:schemeClr>
                        </a:solidFill>
                        <a:latin typeface="Century Gothic"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SERIE HARRY POTTER*</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ES" sz="900" b="0" i="0" u="none" strike="noStrike" dirty="0">
                          <a:solidFill>
                            <a:srgbClr val="000000"/>
                          </a:solidFill>
                          <a:effectLst/>
                          <a:latin typeface="Segoe UI" panose="020B0502040204020203" pitchFamily="34" charset="0"/>
                          <a:cs typeface="Segoe UI" panose="020B0502040204020203" pitchFamily="34" charset="0"/>
                        </a:rPr>
                        <a:t> </a:t>
                      </a:r>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J. K. ROWLING</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8220">
                <a:tc>
                  <a:txBody>
                    <a:bodyPr/>
                    <a:lstStyle/>
                    <a:p>
                      <a:pPr marL="0" algn="ctr" rtl="0" eaLnBrk="1" fontAlgn="ctr" latinLnBrk="0" hangingPunct="1">
                        <a:spcBef>
                          <a:spcPts val="0"/>
                        </a:spcBef>
                        <a:spcAft>
                          <a:spcPts val="0"/>
                        </a:spcAft>
                      </a:pPr>
                      <a:r>
                        <a:rPr lang="es-ES" sz="700" u="none" strike="noStrike" kern="1200" dirty="0"/>
                        <a:t>2.</a:t>
                      </a:r>
                      <a:endParaRPr lang="es-ES" sz="700" b="1" i="0" u="none" strike="noStrike" kern="1200" dirty="0">
                        <a:solidFill>
                          <a:schemeClr val="tx1">
                            <a:lumMod val="75000"/>
                            <a:lumOff val="25000"/>
                          </a:schemeClr>
                        </a:solidFill>
                        <a:latin typeface="Century Gothic"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5A5A5">
                        <a:alpha val="20000"/>
                      </a:srgbClr>
                    </a:solidFill>
                  </a:tcPr>
                </a:tc>
                <a:tc>
                  <a:txBody>
                    <a:bodyPr/>
                    <a:lstStyle/>
                    <a:p>
                      <a:pPr algn="l" fontAlgn="b">
                        <a:buNone/>
                      </a:pPr>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LOS FUTBOLISIMOS*</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5A5A5">
                        <a:alpha val="20000"/>
                      </a:srgbClr>
                    </a:solidFill>
                  </a:tcPr>
                </a:tc>
                <a:tc>
                  <a:txBody>
                    <a:bodyPr/>
                    <a:lstStyle/>
                    <a:p>
                      <a:pPr algn="l" rtl="0" fontAlgn="b"/>
                      <a:r>
                        <a:rPr lang="es-ES" sz="900" b="0" i="0" u="none" strike="noStrike" dirty="0">
                          <a:solidFill>
                            <a:srgbClr val="000000"/>
                          </a:solidFill>
                          <a:effectLst/>
                          <a:latin typeface="Segoe UI" panose="020B0502040204020203" pitchFamily="34" charset="0"/>
                          <a:cs typeface="Segoe UI" panose="020B0502040204020203" pitchFamily="34" charset="0"/>
                        </a:rPr>
                        <a:t> ROBERTO SANTIAGO</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3458649691"/>
                  </a:ext>
                </a:extLst>
              </a:tr>
              <a:tr h="168220">
                <a:tc>
                  <a:txBody>
                    <a:bodyPr/>
                    <a:lstStyle/>
                    <a:p>
                      <a:pPr marL="0" algn="ctr" defTabSz="914400" rtl="0" eaLnBrk="1" fontAlgn="ctr" latinLnBrk="0" hangingPunct="1">
                        <a:spcBef>
                          <a:spcPts val="0"/>
                        </a:spcBef>
                        <a:spcAft>
                          <a:spcPts val="0"/>
                        </a:spcAft>
                      </a:pPr>
                      <a:r>
                        <a:rPr lang="es-ES" sz="700" u="none" strike="noStrike" kern="1200" dirty="0">
                          <a:solidFill>
                            <a:schemeClr val="tx1"/>
                          </a:solidFill>
                          <a:latin typeface="+mn-lt"/>
                          <a:ea typeface="+mn-ea"/>
                          <a:cs typeface="+mn-cs"/>
                        </a:rPr>
                        <a:t>3.</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l" fontAlgn="b">
                        <a:buNone/>
                      </a:pPr>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INVISIBLE*</a:t>
                      </a:r>
                    </a:p>
                  </a:txBody>
                  <a:tcPr marL="9525" marR="9525" marT="952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l" rtl="0" fontAlgn="b"/>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ELOY MORENO</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552493135"/>
                  </a:ext>
                </a:extLst>
              </a:tr>
              <a:tr h="185101">
                <a:tc>
                  <a:txBody>
                    <a:bodyPr/>
                    <a:lstStyle/>
                    <a:p>
                      <a:pPr marL="0" algn="ctr" defTabSz="914400" rtl="0" eaLnBrk="1" fontAlgn="ctr" latinLnBrk="0" hangingPunct="1">
                        <a:spcBef>
                          <a:spcPts val="0"/>
                        </a:spcBef>
                        <a:spcAft>
                          <a:spcPts val="0"/>
                        </a:spcAft>
                      </a:pPr>
                      <a:r>
                        <a:rPr lang="es-ES" sz="700" u="none" strike="noStrike" kern="1200" dirty="0">
                          <a:solidFill>
                            <a:schemeClr val="tx1"/>
                          </a:solidFill>
                          <a:latin typeface="+mn-lt"/>
                          <a:ea typeface="+mn-ea"/>
                          <a:cs typeface="+mn-cs"/>
                        </a:rPr>
                        <a:t>4.</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5A5A5">
                        <a:alpha val="20000"/>
                      </a:srgbClr>
                    </a:solidFill>
                  </a:tcPr>
                </a:tc>
                <a:tc>
                  <a:txBody>
                    <a:bodyPr/>
                    <a:lstStyle/>
                    <a:p>
                      <a:pPr algn="l" rtl="0" fontAlgn="b"/>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AMANDA BLACK*</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5A5A5">
                        <a:alpha val="20000"/>
                      </a:srgbClr>
                    </a:solidFill>
                  </a:tcPr>
                </a:tc>
                <a:tc>
                  <a:txBody>
                    <a:bodyPr/>
                    <a:lstStyle/>
                    <a:p>
                      <a:pPr algn="l" rtl="0" fontAlgn="b"/>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JUAN GÓMEZ-JURADO</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828945835"/>
                  </a:ext>
                </a:extLst>
              </a:tr>
              <a:tr h="117446">
                <a:tc>
                  <a:txBody>
                    <a:bodyPr/>
                    <a:lstStyle/>
                    <a:p>
                      <a:pPr marL="0" algn="ctr" defTabSz="914400" rtl="0" eaLnBrk="1" fontAlgn="ctr" latinLnBrk="0" hangingPunct="1">
                        <a:spcBef>
                          <a:spcPts val="0"/>
                        </a:spcBef>
                        <a:spcAft>
                          <a:spcPts val="0"/>
                        </a:spcAft>
                      </a:pPr>
                      <a:r>
                        <a:rPr lang="es-ES" sz="700" u="none" strike="noStrike" kern="1200" dirty="0">
                          <a:solidFill>
                            <a:schemeClr val="tx1"/>
                          </a:solidFill>
                          <a:latin typeface="+mn-lt"/>
                          <a:ea typeface="+mn-ea"/>
                          <a:cs typeface="+mn-cs"/>
                        </a:rPr>
                        <a:t>5.</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l" rtl="0" fontAlgn="b"/>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LAS RATITAS*</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l" rtl="0" fontAlgn="b"/>
                      <a:r>
                        <a:rPr lang="es-ES" sz="900" b="0" i="0" u="none" strike="noStrike" kern="1200" dirty="0">
                          <a:solidFill>
                            <a:srgbClr val="000000"/>
                          </a:solidFill>
                          <a:effectLst/>
                          <a:latin typeface="Segoe UI" panose="020B0502040204020203" pitchFamily="34" charset="0"/>
                          <a:ea typeface="+mn-ea"/>
                          <a:cs typeface="Segoe UI" panose="020B0502040204020203" pitchFamily="34" charset="0"/>
                        </a:rPr>
                        <a:t> GISELE Y CLAUDIA</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57571762"/>
                  </a:ext>
                </a:extLst>
              </a:tr>
            </a:tbl>
          </a:graphicData>
        </a:graphic>
      </p:graphicFrame>
      <p:sp>
        <p:nvSpPr>
          <p:cNvPr id="29" name="28 Rectángulo">
            <a:extLst>
              <a:ext uri="{FF2B5EF4-FFF2-40B4-BE49-F238E27FC236}">
                <a16:creationId xmlns:a16="http://schemas.microsoft.com/office/drawing/2014/main" id="{7AFE00AB-83B1-0E79-8D0F-A85BF95D9519}"/>
              </a:ext>
            </a:extLst>
          </p:cNvPr>
          <p:cNvSpPr/>
          <p:nvPr/>
        </p:nvSpPr>
        <p:spPr>
          <a:xfrm>
            <a:off x="3521444" y="1186563"/>
            <a:ext cx="1975221" cy="246221"/>
          </a:xfrm>
          <a:prstGeom prst="rect">
            <a:avLst/>
          </a:prstGeom>
        </p:spPr>
        <p:txBody>
          <a:bodyPr wrap="none">
            <a:spAutoFit/>
          </a:bodyPr>
          <a:lstStyle/>
          <a:p>
            <a:r>
              <a:rPr lang="es-ES" sz="1000" dirty="0">
                <a:solidFill>
                  <a:prstClr val="black"/>
                </a:solidFill>
                <a:latin typeface="Segoe UI" panose="020B0502040204020203" pitchFamily="34" charset="0"/>
                <a:ea typeface="Verdana" panose="020B0604030504040204" pitchFamily="34" charset="0"/>
                <a:cs typeface="Segoe UI" panose="020B0502040204020203" pitchFamily="34" charset="0"/>
              </a:rPr>
              <a:t>Declarado por los entrevistados</a:t>
            </a:r>
          </a:p>
        </p:txBody>
      </p:sp>
    </p:spTree>
    <p:extLst>
      <p:ext uri="{BB962C8B-B14F-4D97-AF65-F5344CB8AC3E}">
        <p14:creationId xmlns:p14="http://schemas.microsoft.com/office/powerpoint/2010/main" val="280255660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67716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7AF6D-3223-5AED-7935-F8FC288BADAE}"/>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AF86B132-6E1E-3993-8492-E844D288FB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5DD5C-56C3-43D9-A91F-D75BD50A17B5}" type="slidenum">
              <a:rPr kumimoji="0" lang="es-ES_tradnl" sz="900" b="0" i="0" u="none" strike="noStrike" kern="1200" cap="none" spc="0" normalizeH="0" baseline="0" noProof="0" smtClean="0">
                <a:ln>
                  <a:noFill/>
                </a:ln>
                <a:solidFill>
                  <a:prstClr val="black"/>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s-ES_tradnl" sz="9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3" name="Rectangle 3">
            <a:extLst>
              <a:ext uri="{FF2B5EF4-FFF2-40B4-BE49-F238E27FC236}">
                <a16:creationId xmlns:a16="http://schemas.microsoft.com/office/drawing/2014/main" id="{D1415753-3BA5-995F-C7A0-08502DFB87DA}"/>
              </a:ext>
            </a:extLst>
          </p:cNvPr>
          <p:cNvSpPr>
            <a:spLocks noChangeArrowheads="1"/>
          </p:cNvSpPr>
          <p:nvPr/>
        </p:nvSpPr>
        <p:spPr bwMode="auto">
          <a:xfrm>
            <a:off x="311983" y="75184"/>
            <a:ext cx="3075029" cy="641161"/>
          </a:xfrm>
          <a:prstGeom prst="rect">
            <a:avLst/>
          </a:prstGeom>
        </p:spPr>
        <p:txBody>
          <a:bodyPr vert="horz" lIns="91440" tIns="45720" rIns="91440" bIns="45720" rtlCol="0" anchor="ctr">
            <a:normAutofit fontScale="97500"/>
          </a:bodyPr>
          <a:lstStyle/>
          <a:p>
            <a:pPr>
              <a:lnSpc>
                <a:spcPct val="90000"/>
              </a:lnSpc>
              <a:spcBef>
                <a:spcPts val="600"/>
              </a:spcBef>
            </a:pPr>
            <a:r>
              <a:rPr lang="es-ES"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Principales Conclusiones</a:t>
            </a:r>
          </a:p>
        </p:txBody>
      </p:sp>
      <p:sp>
        <p:nvSpPr>
          <p:cNvPr id="5" name="Rectángulo 4">
            <a:extLst>
              <a:ext uri="{FF2B5EF4-FFF2-40B4-BE49-F238E27FC236}">
                <a16:creationId xmlns:a16="http://schemas.microsoft.com/office/drawing/2014/main" id="{4D7149A8-32E0-2D06-4F59-1D78A8F0842C}"/>
              </a:ext>
            </a:extLst>
          </p:cNvPr>
          <p:cNvSpPr/>
          <p:nvPr/>
        </p:nvSpPr>
        <p:spPr>
          <a:xfrm>
            <a:off x="388186" y="2076833"/>
            <a:ext cx="5707814" cy="4820615"/>
          </a:xfrm>
          <a:prstGeom prst="rect">
            <a:avLst/>
          </a:prstGeom>
        </p:spPr>
        <p:txBody>
          <a:bodyPr wrap="square">
            <a:spAutoFit/>
          </a:bodyPr>
          <a:lstStyle/>
          <a:p>
            <a:pPr marL="342900" indent="-342900">
              <a:lnSpc>
                <a:spcPct val="107000"/>
              </a:lnSpc>
              <a:buFont typeface="Symbol" panose="05050102010706020507" pitchFamily="18" charset="2"/>
              <a:buChar char=""/>
              <a:tabLst>
                <a:tab pos="457200" algn="l"/>
              </a:tabLst>
            </a:pPr>
            <a:r>
              <a:rPr lang="es-ES" sz="1200" dirty="0">
                <a:latin typeface="Segoe UI" panose="020B0502040204020203" pitchFamily="34" charset="0"/>
                <a:ea typeface="Verdana" panose="020B0604030504040204" pitchFamily="34" charset="0"/>
                <a:cs typeface="Segoe UI" panose="020B0502040204020203" pitchFamily="34" charset="0"/>
              </a:rPr>
              <a:t>En 2025</a:t>
            </a:r>
            <a:r>
              <a:rPr lang="es-ES" sz="1200" b="1" dirty="0">
                <a:latin typeface="Segoe UI" panose="020B0502040204020203" pitchFamily="34" charset="0"/>
                <a:ea typeface="Verdana" panose="020B0604030504040204" pitchFamily="34" charset="0"/>
                <a:cs typeface="Segoe UI" panose="020B0502040204020203" pitchFamily="34" charset="0"/>
              </a:rPr>
              <a:t>, el porcentaje total de personas de 14 años o más que leen se sitúa en el 95,1% </a:t>
            </a:r>
            <a:r>
              <a:rPr lang="es-ES" sz="1200" dirty="0">
                <a:latin typeface="Segoe UI" panose="020B0502040204020203" pitchFamily="34" charset="0"/>
                <a:ea typeface="Verdana" panose="020B0604030504040204" pitchFamily="34" charset="0"/>
                <a:cs typeface="Segoe UI" panose="020B0502040204020203" pitchFamily="34" charset="0"/>
              </a:rPr>
              <a:t>(Lee algún tipo de material, en cualquier formato o soporte, ya sea impreso o digital, al menos una vez al trimestre).</a:t>
            </a:r>
          </a:p>
          <a:p>
            <a:pPr marL="342900" indent="-342900">
              <a:lnSpc>
                <a:spcPct val="107000"/>
              </a:lnSpc>
              <a:buFont typeface="Symbol" panose="05050102010706020507" pitchFamily="18" charset="2"/>
              <a:buChar char=""/>
              <a:tabLst>
                <a:tab pos="457200" algn="l"/>
              </a:tabLst>
            </a:pPr>
            <a:endParaRPr lang="es-ES_tradnl" sz="1200" dirty="0">
              <a:latin typeface="Segoe UI" panose="020B0502040204020203" pitchFamily="34" charset="0"/>
              <a:ea typeface="Verdana" panose="020B0604030504040204" pitchFamily="34" charset="0"/>
              <a:cs typeface="Segoe UI" panose="020B0502040204020203" pitchFamily="34" charset="0"/>
            </a:endParaRPr>
          </a:p>
          <a:p>
            <a:pPr marL="800100" lvl="1" indent="-342900" algn="just">
              <a:lnSpc>
                <a:spcPct val="107000"/>
              </a:lnSpc>
              <a:buFont typeface="Symbol" panose="05050102010706020507" pitchFamily="18" charset="2"/>
              <a:buChar char=""/>
              <a:tabLst>
                <a:tab pos="457200" algn="l"/>
              </a:tabLst>
            </a:pPr>
            <a:r>
              <a:rPr lang="es-ES" sz="1200" b="1" dirty="0">
                <a:latin typeface="Segoe UI" panose="020B0502040204020203" pitchFamily="34" charset="0"/>
                <a:ea typeface="Verdana" panose="020B0604030504040204" pitchFamily="34" charset="0"/>
                <a:cs typeface="Segoe UI" panose="020B0502040204020203" pitchFamily="34" charset="0"/>
              </a:rPr>
              <a:t>Los dos materiales </a:t>
            </a:r>
            <a:r>
              <a:rPr lang="es-ES" sz="1200" dirty="0">
                <a:latin typeface="Segoe UI" panose="020B0502040204020203" pitchFamily="34" charset="0"/>
                <a:ea typeface="Verdana" panose="020B0604030504040204" pitchFamily="34" charset="0"/>
                <a:cs typeface="Segoe UI" panose="020B0502040204020203" pitchFamily="34" charset="0"/>
              </a:rPr>
              <a:t>con un </a:t>
            </a:r>
            <a:r>
              <a:rPr lang="es-ES" sz="1200" b="1" dirty="0">
                <a:latin typeface="Segoe UI" panose="020B0502040204020203" pitchFamily="34" charset="0"/>
                <a:ea typeface="Verdana" panose="020B0604030504040204" pitchFamily="34" charset="0"/>
                <a:cs typeface="Segoe UI" panose="020B0502040204020203" pitchFamily="34" charset="0"/>
              </a:rPr>
              <a:t>mayor número de lectores </a:t>
            </a:r>
            <a:r>
              <a:rPr lang="es-ES" sz="1200" dirty="0">
                <a:latin typeface="Segoe UI" panose="020B0502040204020203" pitchFamily="34" charset="0"/>
                <a:ea typeface="Verdana" panose="020B0604030504040204" pitchFamily="34" charset="0"/>
                <a:cs typeface="Segoe UI" panose="020B0502040204020203" pitchFamily="34" charset="0"/>
              </a:rPr>
              <a:t>son </a:t>
            </a:r>
            <a:r>
              <a:rPr lang="es-ES" sz="1200" b="1" dirty="0">
                <a:latin typeface="Segoe UI" panose="020B0502040204020203" pitchFamily="34" charset="0"/>
                <a:ea typeface="Verdana" panose="020B0604030504040204" pitchFamily="34" charset="0"/>
                <a:cs typeface="Segoe UI" panose="020B0502040204020203" pitchFamily="34" charset="0"/>
              </a:rPr>
              <a:t>Prensa y Libros </a:t>
            </a:r>
            <a:r>
              <a:rPr lang="es-ES" sz="1200" dirty="0">
                <a:latin typeface="Segoe UI" panose="020B0502040204020203" pitchFamily="34" charset="0"/>
                <a:ea typeface="Verdana" panose="020B0604030504040204" pitchFamily="34" charset="0"/>
                <a:cs typeface="Segoe UI" panose="020B0502040204020203" pitchFamily="34" charset="0"/>
              </a:rPr>
              <a:t>(69,1% y 69,8% respectivamente).</a:t>
            </a:r>
          </a:p>
          <a:p>
            <a:pPr lvl="1" algn="just">
              <a:lnSpc>
                <a:spcPct val="107000"/>
              </a:lnSpc>
              <a:tabLst>
                <a:tab pos="457200" algn="l"/>
              </a:tabLst>
            </a:pPr>
            <a:endParaRPr lang="es-ES" sz="1200" dirty="0">
              <a:latin typeface="Segoe UI" panose="020B0502040204020203" pitchFamily="34" charset="0"/>
              <a:ea typeface="Verdana" panose="020B0604030504040204" pitchFamily="34" charset="0"/>
              <a:cs typeface="Segoe UI" panose="020B0502040204020203" pitchFamily="34" charset="0"/>
            </a:endParaRPr>
          </a:p>
          <a:p>
            <a:pPr marL="342900" indent="-342900" algn="just">
              <a:lnSpc>
                <a:spcPct val="107000"/>
              </a:lnSpc>
              <a:buFont typeface="Symbol" panose="05050102010706020507" pitchFamily="18" charset="2"/>
              <a:buChar char=""/>
              <a:tabLst>
                <a:tab pos="457200" algn="l"/>
              </a:tabLst>
            </a:pPr>
            <a:r>
              <a:rPr lang="es-ES" sz="1200" dirty="0">
                <a:latin typeface="Segoe UI" panose="020B0502040204020203" pitchFamily="34" charset="0"/>
                <a:ea typeface="Verdana" panose="020B0604030504040204" pitchFamily="34" charset="0"/>
                <a:cs typeface="Segoe UI" panose="020B0502040204020203" pitchFamily="34" charset="0"/>
              </a:rPr>
              <a:t>Los lectores de periódicos experimentan un leve descenso, los de libros y revistas se mantienen estables, y se observa un crecimiento en la lectura de cómics y de contenidos digitales como webs, blogs, foros y redes sociales. </a:t>
            </a:r>
          </a:p>
          <a:p>
            <a:pPr marL="342900" indent="-342900" algn="just">
              <a:lnSpc>
                <a:spcPct val="107000"/>
              </a:lnSpc>
              <a:buFont typeface="Symbol" panose="05050102010706020507" pitchFamily="18" charset="2"/>
              <a:buChar char=""/>
              <a:tabLst>
                <a:tab pos="457200" algn="l"/>
              </a:tabLst>
            </a:pPr>
            <a:endParaRPr lang="es-ES" sz="1200" dirty="0">
              <a:latin typeface="Segoe UI" panose="020B0502040204020203" pitchFamily="34" charset="0"/>
              <a:ea typeface="Verdana" panose="020B0604030504040204" pitchFamily="34" charset="0"/>
              <a:cs typeface="Segoe UI" panose="020B0502040204020203" pitchFamily="34" charset="0"/>
            </a:endParaRPr>
          </a:p>
          <a:p>
            <a:pPr marL="342900" indent="-342900" algn="just">
              <a:lnSpc>
                <a:spcPct val="107000"/>
              </a:lnSpc>
              <a:buFont typeface="Symbol" panose="05050102010706020507" pitchFamily="18" charset="2"/>
              <a:buChar char=""/>
              <a:tabLst>
                <a:tab pos="457200" algn="l"/>
              </a:tabLst>
            </a:pPr>
            <a:r>
              <a:rPr lang="es-ES" sz="1200" dirty="0">
                <a:latin typeface="Segoe UI" panose="020B0502040204020203" pitchFamily="34" charset="0"/>
                <a:ea typeface="Verdana" panose="020B0604030504040204" pitchFamily="34" charset="0"/>
                <a:cs typeface="Segoe UI" panose="020B0502040204020203" pitchFamily="34" charset="0"/>
              </a:rPr>
              <a:t>El cómic ha ido experimentado un repunte importante algo que se ha visto reflejado este año, que vuelve a señalar su creciente peso entre los lectores. Un 14,3% de la población lee cómics</a:t>
            </a:r>
          </a:p>
          <a:p>
            <a:pPr algn="just">
              <a:lnSpc>
                <a:spcPct val="107000"/>
              </a:lnSpc>
              <a:tabLst>
                <a:tab pos="457200" algn="l"/>
              </a:tabLst>
            </a:pPr>
            <a:endParaRPr lang="es-ES" sz="1200" dirty="0">
              <a:latin typeface="Segoe UI" panose="020B0502040204020203" pitchFamily="34" charset="0"/>
              <a:ea typeface="Verdana" panose="020B0604030504040204" pitchFamily="34" charset="0"/>
              <a:cs typeface="Segoe UI" panose="020B0502040204020203" pitchFamily="34" charset="0"/>
            </a:endParaRPr>
          </a:p>
          <a:p>
            <a:pPr marL="342900" indent="-342900" algn="just">
              <a:lnSpc>
                <a:spcPct val="107000"/>
              </a:lnSpc>
              <a:buFont typeface="Symbol" panose="05050102010706020507" pitchFamily="18" charset="2"/>
              <a:buChar char=""/>
              <a:tabLst>
                <a:tab pos="457200" algn="l"/>
              </a:tabLst>
            </a:pPr>
            <a:r>
              <a:rPr lang="es-ES" sz="1200" dirty="0">
                <a:solidFill>
                  <a:schemeClr val="tx1"/>
                </a:solidFill>
                <a:latin typeface="Segoe UI" panose="020B0502040204020203" pitchFamily="34" charset="0"/>
                <a:ea typeface="Verdana" panose="020B0604030504040204" pitchFamily="34" charset="0"/>
                <a:cs typeface="Segoe UI" panose="020B0502040204020203" pitchFamily="34" charset="0"/>
              </a:rPr>
              <a:t>Se observa un patrón diferenciado por género: </a:t>
            </a:r>
            <a:r>
              <a:rPr lang="es-ES" sz="1200" b="1" dirty="0">
                <a:solidFill>
                  <a:schemeClr val="tx1"/>
                </a:solidFill>
                <a:latin typeface="Segoe UI" panose="020B0502040204020203" pitchFamily="34" charset="0"/>
                <a:ea typeface="Verdana" panose="020B0604030504040204" pitchFamily="34" charset="0"/>
                <a:cs typeface="Segoe UI" panose="020B0502040204020203" pitchFamily="34" charset="0"/>
              </a:rPr>
              <a:t>las mujeres se orientan más hacia libros, revistas y lectura en redes sociales</a:t>
            </a:r>
            <a:r>
              <a:rPr lang="es-ES" sz="1200" dirty="0">
                <a:solidFill>
                  <a:schemeClr val="tx1"/>
                </a:solidFill>
                <a:latin typeface="Segoe UI" panose="020B0502040204020203" pitchFamily="34" charset="0"/>
                <a:ea typeface="Verdana" panose="020B0604030504040204" pitchFamily="34" charset="0"/>
                <a:cs typeface="Segoe UI" panose="020B0502040204020203" pitchFamily="34" charset="0"/>
              </a:rPr>
              <a:t>, mientras que </a:t>
            </a:r>
            <a:r>
              <a:rPr lang="es-ES" sz="1200" b="1" dirty="0">
                <a:solidFill>
                  <a:schemeClr val="tx1"/>
                </a:solidFill>
                <a:latin typeface="Segoe UI" panose="020B0502040204020203" pitchFamily="34" charset="0"/>
                <a:ea typeface="Verdana" panose="020B0604030504040204" pitchFamily="34" charset="0"/>
                <a:cs typeface="Segoe UI" panose="020B0502040204020203" pitchFamily="34" charset="0"/>
              </a:rPr>
              <a:t>los hombres presentan mayor afinidad por periódicos, cómics y contenidos digitales como webs, blogs y foros.</a:t>
            </a:r>
            <a:r>
              <a:rPr lang="es-ES" sz="1200" b="1" dirty="0">
                <a:solidFill>
                  <a:srgbClr val="FF0000"/>
                </a:solidFill>
                <a:latin typeface="Segoe UI" panose="020B0502040204020203" pitchFamily="34" charset="0"/>
                <a:ea typeface="Verdana" panose="020B0604030504040204" pitchFamily="34" charset="0"/>
                <a:cs typeface="Segoe UI" panose="020B0502040204020203" pitchFamily="34" charset="0"/>
              </a:rPr>
              <a:t> </a:t>
            </a:r>
          </a:p>
          <a:p>
            <a:pPr algn="just">
              <a:lnSpc>
                <a:spcPct val="107000"/>
              </a:lnSpc>
              <a:tabLst>
                <a:tab pos="457200" algn="l"/>
              </a:tabLst>
            </a:pPr>
            <a:endParaRPr lang="es-ES" sz="1200" dirty="0">
              <a:solidFill>
                <a:srgbClr val="FF0000"/>
              </a:solidFill>
              <a:latin typeface="Segoe UI" panose="020B0502040204020203" pitchFamily="34" charset="0"/>
              <a:cs typeface="Segoe UI" panose="020B0502040204020203" pitchFamily="34" charset="0"/>
            </a:endParaRPr>
          </a:p>
          <a:p>
            <a:pPr marL="342900" lvl="0" indent="-342900" algn="just">
              <a:lnSpc>
                <a:spcPct val="107000"/>
              </a:lnSpc>
              <a:spcAft>
                <a:spcPts val="0"/>
              </a:spcAft>
              <a:buFont typeface="Symbol" panose="05050102010706020507" pitchFamily="18" charset="2"/>
              <a:buChar char=""/>
              <a:tabLst>
                <a:tab pos="457200" algn="l"/>
              </a:tabLst>
            </a:pPr>
            <a:r>
              <a:rPr lang="es-ES" sz="1200" b="1" dirty="0">
                <a:latin typeface="Segoe UI" panose="020B0502040204020203" pitchFamily="34" charset="0"/>
                <a:ea typeface="Verdana" panose="020B0604030504040204" pitchFamily="34" charset="0"/>
                <a:cs typeface="Segoe UI" panose="020B0502040204020203" pitchFamily="34" charset="0"/>
              </a:rPr>
              <a:t>El porcentaje total de lectores disminuye en las edades más altas. </a:t>
            </a:r>
            <a:r>
              <a:rPr lang="es-ES" sz="1200" dirty="0">
                <a:latin typeface="Segoe UI" panose="020B0502040204020203" pitchFamily="34" charset="0"/>
                <a:ea typeface="Verdana" panose="020B0604030504040204" pitchFamily="34" charset="0"/>
                <a:cs typeface="Segoe UI" panose="020B0502040204020203" pitchFamily="34" charset="0"/>
              </a:rPr>
              <a:t>Sin embargo, en el caso de las revistas, la proporción de lectores aumenta con la edad.</a:t>
            </a:r>
          </a:p>
          <a:p>
            <a:pPr marL="342900" lvl="0" indent="-342900" algn="just">
              <a:lnSpc>
                <a:spcPct val="107000"/>
              </a:lnSpc>
              <a:spcAft>
                <a:spcPts val="0"/>
              </a:spcAft>
              <a:buFont typeface="Symbol" panose="05050102010706020507" pitchFamily="18" charset="2"/>
              <a:buChar char=""/>
              <a:tabLst>
                <a:tab pos="457200" algn="l"/>
              </a:tabLst>
            </a:pPr>
            <a:endParaRPr lang="es-ES" sz="1200" dirty="0">
              <a:latin typeface="Segoe UI" panose="020B0502040204020203" pitchFamily="34" charset="0"/>
              <a:ea typeface="Verdana" panose="020B0604030504040204" pitchFamily="34" charset="0"/>
              <a:cs typeface="Segoe UI" panose="020B0502040204020203" pitchFamily="34" charset="0"/>
            </a:endParaRPr>
          </a:p>
        </p:txBody>
      </p:sp>
      <p:sp>
        <p:nvSpPr>
          <p:cNvPr id="7" name="Rectángulo 6">
            <a:extLst>
              <a:ext uri="{FF2B5EF4-FFF2-40B4-BE49-F238E27FC236}">
                <a16:creationId xmlns:a16="http://schemas.microsoft.com/office/drawing/2014/main" id="{FBC96698-62BB-9A66-98F4-2809D0A64CB4}"/>
              </a:ext>
            </a:extLst>
          </p:cNvPr>
          <p:cNvSpPr/>
          <p:nvPr/>
        </p:nvSpPr>
        <p:spPr>
          <a:xfrm>
            <a:off x="460282" y="780589"/>
            <a:ext cx="11634307" cy="456215"/>
          </a:xfrm>
          <a:prstGeom prst="rect">
            <a:avLst/>
          </a:prstGeom>
        </p:spPr>
        <p:txBody>
          <a:bodyPr wrap="square">
            <a:spAutoFit/>
          </a:bodyPr>
          <a:lstStyle/>
          <a:p>
            <a:pPr lvl="0" algn="ctr">
              <a:lnSpc>
                <a:spcPct val="150000"/>
              </a:lnSpc>
              <a:spcBef>
                <a:spcPts val="200"/>
              </a:spcBef>
              <a:spcAft>
                <a:spcPts val="200"/>
              </a:spcAft>
              <a:buClr>
                <a:srgbClr val="233616"/>
              </a:buClr>
            </a:pPr>
            <a:r>
              <a:rPr lang="es-ES" b="1" dirty="0">
                <a:solidFill>
                  <a:srgbClr val="1F2A44"/>
                </a:solidFill>
                <a:latin typeface="Segoe UI" panose="020B0502040204020203" pitchFamily="34" charset="0"/>
                <a:cs typeface="Segoe UI" panose="020B0502040204020203" pitchFamily="34" charset="0"/>
              </a:rPr>
              <a:t>Nueve de cada diez de los lectores presenta un hábito de lectura frecuente</a:t>
            </a:r>
          </a:p>
        </p:txBody>
      </p:sp>
      <p:sp>
        <p:nvSpPr>
          <p:cNvPr id="17" name="Rectángulo 16">
            <a:extLst>
              <a:ext uri="{FF2B5EF4-FFF2-40B4-BE49-F238E27FC236}">
                <a16:creationId xmlns:a16="http://schemas.microsoft.com/office/drawing/2014/main" id="{4C020CA8-F050-1E91-F2DB-FD6E9CEF7FBE}"/>
              </a:ext>
            </a:extLst>
          </p:cNvPr>
          <p:cNvSpPr/>
          <p:nvPr/>
        </p:nvSpPr>
        <p:spPr>
          <a:xfrm>
            <a:off x="4917226" y="1543248"/>
            <a:ext cx="1854418" cy="366895"/>
          </a:xfrm>
          <a:prstGeom prst="rect">
            <a:avLst/>
          </a:prstGeom>
        </p:spPr>
        <p:txBody>
          <a:bodyPr wrap="none">
            <a:spAutoFit/>
          </a:bodyPr>
          <a:lstStyle/>
          <a:p>
            <a:pPr algn="ctr">
              <a:lnSpc>
                <a:spcPct val="107000"/>
              </a:lnSpc>
            </a:pPr>
            <a:r>
              <a:rPr lang="es-ES" b="1" dirty="0">
                <a:solidFill>
                  <a:srgbClr val="1F2A44"/>
                </a:solidFill>
                <a:latin typeface="Segoe UI" panose="020B0502040204020203" pitchFamily="34" charset="0"/>
                <a:cs typeface="Segoe UI" panose="020B0502040204020203" pitchFamily="34" charset="0"/>
              </a:rPr>
              <a:t>ÍNDICE LECTOR</a:t>
            </a:r>
          </a:p>
        </p:txBody>
      </p:sp>
      <p:sp>
        <p:nvSpPr>
          <p:cNvPr id="18" name="Rectángulo 17">
            <a:extLst>
              <a:ext uri="{FF2B5EF4-FFF2-40B4-BE49-F238E27FC236}">
                <a16:creationId xmlns:a16="http://schemas.microsoft.com/office/drawing/2014/main" id="{483244B6-6B7D-2816-D8A2-BBEC45570D40}"/>
              </a:ext>
            </a:extLst>
          </p:cNvPr>
          <p:cNvSpPr/>
          <p:nvPr/>
        </p:nvSpPr>
        <p:spPr>
          <a:xfrm>
            <a:off x="6352574" y="2096266"/>
            <a:ext cx="5549866" cy="4425379"/>
          </a:xfrm>
          <a:prstGeom prst="rect">
            <a:avLst/>
          </a:prstGeom>
        </p:spPr>
        <p:txBody>
          <a:bodyPr wrap="square">
            <a:spAutoFit/>
          </a:bodyPr>
          <a:lstStyle/>
          <a:p>
            <a:pPr marL="342900" indent="-342900" algn="just">
              <a:lnSpc>
                <a:spcPct val="107000"/>
              </a:lnSpc>
              <a:buFont typeface="Symbol" panose="05050102010706020507" pitchFamily="18" charset="2"/>
              <a:buChar char=""/>
              <a:tabLst>
                <a:tab pos="457200" algn="l"/>
              </a:tabLst>
            </a:pPr>
            <a:r>
              <a:rPr lang="es-ES" sz="1200" dirty="0">
                <a:latin typeface="Segoe UI" panose="020B0502040204020203" pitchFamily="34" charset="0"/>
                <a:ea typeface="Verdana" panose="020B0604030504040204" pitchFamily="34" charset="0"/>
                <a:cs typeface="Segoe UI" panose="020B0502040204020203" pitchFamily="34" charset="0"/>
              </a:rPr>
              <a:t>Independientemente del tipo de lectura, </a:t>
            </a:r>
            <a:r>
              <a:rPr lang="es-ES" sz="1200" b="1" dirty="0">
                <a:latin typeface="Segoe UI" panose="020B0502040204020203" pitchFamily="34" charset="0"/>
                <a:ea typeface="Verdana" panose="020B0604030504040204" pitchFamily="34" charset="0"/>
                <a:cs typeface="Segoe UI" panose="020B0502040204020203" pitchFamily="34" charset="0"/>
              </a:rPr>
              <a:t>el número de lectores aumenta de manera clara a medida que se eleva el nivel de estudios alcanzado</a:t>
            </a:r>
            <a:r>
              <a:rPr lang="es-ES" sz="1200" dirty="0">
                <a:latin typeface="Segoe UI" panose="020B0502040204020203" pitchFamily="34" charset="0"/>
                <a:ea typeface="Verdana" panose="020B0604030504040204" pitchFamily="34" charset="0"/>
                <a:cs typeface="Segoe UI" panose="020B0502040204020203" pitchFamily="34" charset="0"/>
              </a:rPr>
              <a:t>.</a:t>
            </a:r>
          </a:p>
          <a:p>
            <a:pPr marL="342900" lvl="0" indent="-342900" algn="just">
              <a:lnSpc>
                <a:spcPct val="107000"/>
              </a:lnSpc>
              <a:spcAft>
                <a:spcPts val="0"/>
              </a:spcAft>
              <a:buFont typeface="Symbol" panose="05050102010706020507" pitchFamily="18" charset="2"/>
              <a:buChar char=""/>
              <a:tabLst>
                <a:tab pos="457200" algn="l"/>
              </a:tabLst>
            </a:pPr>
            <a:endParaRPr lang="es-ES" sz="1200" dirty="0">
              <a:latin typeface="Segoe UI" panose="020B0502040204020203" pitchFamily="34" charset="0"/>
              <a:cs typeface="Segoe UI" panose="020B0502040204020203" pitchFamily="34" charset="0"/>
            </a:endParaRPr>
          </a:p>
          <a:p>
            <a:pPr marL="342900" lvl="0" indent="-342900" algn="just">
              <a:lnSpc>
                <a:spcPct val="107000"/>
              </a:lnSpc>
              <a:spcAft>
                <a:spcPts val="0"/>
              </a:spcAft>
              <a:buFont typeface="Symbol" panose="05050102010706020507" pitchFamily="18" charset="2"/>
              <a:buChar char=""/>
              <a:tabLst>
                <a:tab pos="457200" algn="l"/>
              </a:tabLst>
            </a:pPr>
            <a:r>
              <a:rPr lang="es-ES" sz="1200" dirty="0">
                <a:latin typeface="Segoe UI" panose="020B0502040204020203" pitchFamily="34" charset="0"/>
                <a:cs typeface="Segoe UI" panose="020B0502040204020203" pitchFamily="34" charset="0"/>
              </a:rPr>
              <a:t>El </a:t>
            </a:r>
            <a:r>
              <a:rPr lang="es-ES" sz="1200" b="1" dirty="0">
                <a:latin typeface="Segoe UI" panose="020B0502040204020203" pitchFamily="34" charset="0"/>
                <a:cs typeface="Segoe UI" panose="020B0502040204020203" pitchFamily="34" charset="0"/>
              </a:rPr>
              <a:t>89,5% de los lectores presenta un hábito de lectura frecuente</a:t>
            </a:r>
            <a:r>
              <a:rPr lang="es-ES" sz="1200" dirty="0">
                <a:latin typeface="Segoe UI" panose="020B0502040204020203" pitchFamily="34" charset="0"/>
                <a:cs typeface="Segoe UI" panose="020B0502040204020203" pitchFamily="34" charset="0"/>
              </a:rPr>
              <a:t>, con una periodicidad semanal.</a:t>
            </a:r>
          </a:p>
          <a:p>
            <a:pPr marL="342900" lvl="0" indent="-342900" algn="just">
              <a:lnSpc>
                <a:spcPct val="107000"/>
              </a:lnSpc>
              <a:spcAft>
                <a:spcPts val="0"/>
              </a:spcAft>
              <a:buFont typeface="Symbol" panose="05050102010706020507" pitchFamily="18" charset="2"/>
              <a:buChar char=""/>
              <a:tabLst>
                <a:tab pos="457200" algn="l"/>
              </a:tabLst>
            </a:pPr>
            <a:endParaRPr lang="es-ES" sz="1200" dirty="0">
              <a:latin typeface="Segoe UI" panose="020B0502040204020203" pitchFamily="34" charset="0"/>
              <a:cs typeface="Segoe UI" panose="020B0502040204020203" pitchFamily="34" charset="0"/>
            </a:endParaRPr>
          </a:p>
          <a:p>
            <a:pPr marL="800100" lvl="1" indent="-342900" algn="just">
              <a:lnSpc>
                <a:spcPct val="107000"/>
              </a:lnSpc>
              <a:buFont typeface="Symbol" panose="05050102010706020507" pitchFamily="18" charset="2"/>
              <a:buChar char=""/>
              <a:tabLst>
                <a:tab pos="457200" algn="l"/>
              </a:tabLst>
            </a:pPr>
            <a:r>
              <a:rPr lang="es-ES" sz="1200" dirty="0">
                <a:latin typeface="Segoe UI" panose="020B0502040204020203" pitchFamily="34" charset="0"/>
                <a:cs typeface="Segoe UI" panose="020B0502040204020203" pitchFamily="34" charset="0"/>
              </a:rPr>
              <a:t>En el caso específico de los lectores de libros, el 55,7% de la población, que representa el 79,8% del total de lectores, mantiene una frecuencia de lectura semanal.</a:t>
            </a:r>
          </a:p>
          <a:p>
            <a:pPr lvl="1" algn="just">
              <a:lnSpc>
                <a:spcPct val="107000"/>
              </a:lnSpc>
              <a:tabLst>
                <a:tab pos="457200" algn="l"/>
              </a:tabLst>
            </a:pPr>
            <a:endParaRPr lang="es-ES" sz="1200" b="1" dirty="0">
              <a:latin typeface="Segoe UI" panose="020B0502040204020203" pitchFamily="34" charset="0"/>
              <a:cs typeface="Segoe UI" panose="020B0502040204020203" pitchFamily="34" charset="0"/>
            </a:endParaRPr>
          </a:p>
          <a:p>
            <a:pPr marL="342900" lvl="0" indent="-342900" algn="just">
              <a:lnSpc>
                <a:spcPct val="107000"/>
              </a:lnSpc>
              <a:spcAft>
                <a:spcPts val="0"/>
              </a:spcAft>
              <a:buFont typeface="Symbol" panose="05050102010706020507" pitchFamily="18" charset="2"/>
              <a:buChar char=""/>
              <a:tabLst>
                <a:tab pos="457200" algn="l"/>
              </a:tabLst>
            </a:pPr>
            <a:r>
              <a:rPr lang="es-ES" sz="1200" dirty="0">
                <a:latin typeface="Segoe UI" panose="020B0502040204020203" pitchFamily="34" charset="0"/>
                <a:cs typeface="Segoe UI" panose="020B0502040204020203" pitchFamily="34" charset="0"/>
              </a:rPr>
              <a:t>El </a:t>
            </a:r>
            <a:r>
              <a:rPr lang="es-ES" sz="1200" b="1" dirty="0">
                <a:latin typeface="Segoe UI" panose="020B0502040204020203" pitchFamily="34" charset="0"/>
                <a:cs typeface="Segoe UI" panose="020B0502040204020203" pitchFamily="34" charset="0"/>
              </a:rPr>
              <a:t>castellano es la lengua predominante de lectura en prácticamente toda la población</a:t>
            </a:r>
            <a:r>
              <a:rPr lang="es-ES" sz="1200" dirty="0">
                <a:latin typeface="Segoe UI" panose="020B0502040204020203" pitchFamily="34" charset="0"/>
                <a:cs typeface="Segoe UI" panose="020B0502040204020203" pitchFamily="34" charset="0"/>
              </a:rPr>
              <a:t>, mientras que el inglés y el catalán/valenciano son utilizados por el 18,8% y el 18,3%, respectivamente.  </a:t>
            </a:r>
          </a:p>
          <a:p>
            <a:pPr lvl="0" algn="just">
              <a:lnSpc>
                <a:spcPct val="107000"/>
              </a:lnSpc>
              <a:spcAft>
                <a:spcPts val="0"/>
              </a:spcAft>
              <a:tabLst>
                <a:tab pos="457200" algn="l"/>
              </a:tabLst>
            </a:pPr>
            <a:endParaRPr lang="es-ES" sz="1200" b="1" dirty="0">
              <a:latin typeface="Segoe UI" panose="020B0502040204020203" pitchFamily="34" charset="0"/>
              <a:cs typeface="Segoe UI" panose="020B0502040204020203" pitchFamily="34" charset="0"/>
            </a:endParaRPr>
          </a:p>
          <a:p>
            <a:pPr marL="342900" indent="-342900" algn="just">
              <a:lnSpc>
                <a:spcPct val="107000"/>
              </a:lnSpc>
              <a:buFont typeface="Symbol" panose="05050102010706020507" pitchFamily="18" charset="2"/>
              <a:buChar char=""/>
              <a:tabLst>
                <a:tab pos="457200" algn="l"/>
              </a:tabLst>
            </a:pPr>
            <a:r>
              <a:rPr lang="es-ES" sz="1200" dirty="0">
                <a:solidFill>
                  <a:schemeClr val="tx1"/>
                </a:solidFill>
                <a:latin typeface="Segoe UI" panose="020B0502040204020203" pitchFamily="34" charset="0"/>
                <a:ea typeface="Verdana" panose="020B0604030504040204" pitchFamily="34" charset="0"/>
                <a:cs typeface="Segoe UI" panose="020B0502040204020203" pitchFamily="34" charset="0"/>
              </a:rPr>
              <a:t>Un </a:t>
            </a:r>
            <a:r>
              <a:rPr lang="es-ES" sz="1200" b="1" dirty="0">
                <a:solidFill>
                  <a:schemeClr val="tx1"/>
                </a:solidFill>
                <a:latin typeface="Segoe UI" panose="020B0502040204020203" pitchFamily="34" charset="0"/>
                <a:ea typeface="Verdana" panose="020B0604030504040204" pitchFamily="34" charset="0"/>
                <a:cs typeface="Segoe UI" panose="020B0502040204020203" pitchFamily="34" charset="0"/>
              </a:rPr>
              <a:t>39,8% de la población de 14 años o más declara leer en más de un idioma</a:t>
            </a:r>
            <a:r>
              <a:rPr lang="es-ES" sz="1200" dirty="0">
                <a:solidFill>
                  <a:schemeClr val="tx1"/>
                </a:solidFill>
                <a:latin typeface="Segoe UI" panose="020B0502040204020203" pitchFamily="34" charset="0"/>
                <a:ea typeface="Verdana" panose="020B0604030504040204" pitchFamily="34" charset="0"/>
                <a:cs typeface="Segoe UI" panose="020B0502040204020203" pitchFamily="34" charset="0"/>
              </a:rPr>
              <a:t>, ya sea de manera habitual u ocasional.</a:t>
            </a:r>
          </a:p>
          <a:p>
            <a:pPr algn="just">
              <a:lnSpc>
                <a:spcPct val="107000"/>
              </a:lnSpc>
              <a:tabLst>
                <a:tab pos="457200" algn="l"/>
              </a:tabLst>
            </a:pPr>
            <a:endParaRPr lang="es-ES" sz="1200" b="1" dirty="0">
              <a:solidFill>
                <a:srgbClr val="FF0000"/>
              </a:solidFill>
              <a:latin typeface="Segoe UI" panose="020B0502040204020203" pitchFamily="34" charset="0"/>
              <a:cs typeface="Segoe UI" panose="020B0502040204020203" pitchFamily="34" charset="0"/>
            </a:endParaRPr>
          </a:p>
          <a:p>
            <a:pPr marL="342900" indent="-342900" algn="just">
              <a:lnSpc>
                <a:spcPct val="107000"/>
              </a:lnSpc>
              <a:buFont typeface="Symbol" panose="05050102010706020507" pitchFamily="18" charset="2"/>
              <a:buChar char=""/>
              <a:tabLst>
                <a:tab pos="457200" algn="l"/>
              </a:tabLst>
            </a:pPr>
            <a:r>
              <a:rPr lang="es-ES" sz="1200" dirty="0">
                <a:latin typeface="Segoe UI" panose="020B0502040204020203" pitchFamily="34" charset="0"/>
                <a:ea typeface="Verdana" panose="020B0604030504040204" pitchFamily="34" charset="0"/>
                <a:cs typeface="Segoe UI" panose="020B0502040204020203" pitchFamily="34" charset="0"/>
              </a:rPr>
              <a:t>E</a:t>
            </a:r>
            <a:r>
              <a:rPr lang="es-ES" sz="1200" dirty="0">
                <a:solidFill>
                  <a:schemeClr val="tx1"/>
                </a:solidFill>
                <a:latin typeface="Segoe UI" panose="020B0502040204020203" pitchFamily="34" charset="0"/>
                <a:ea typeface="Verdana" panose="020B0604030504040204" pitchFamily="34" charset="0"/>
                <a:cs typeface="Segoe UI" panose="020B0502040204020203" pitchFamily="34" charset="0"/>
              </a:rPr>
              <a:t>l </a:t>
            </a:r>
            <a:r>
              <a:rPr lang="es-ES" sz="1200" b="1" dirty="0">
                <a:solidFill>
                  <a:schemeClr val="tx1"/>
                </a:solidFill>
                <a:latin typeface="Segoe UI" panose="020B0502040204020203" pitchFamily="34" charset="0"/>
                <a:ea typeface="Verdana" panose="020B0604030504040204" pitchFamily="34" charset="0"/>
                <a:cs typeface="Segoe UI" panose="020B0502040204020203" pitchFamily="34" charset="0"/>
              </a:rPr>
              <a:t>69,8% de la población se declara lectora de libros</a:t>
            </a:r>
            <a:r>
              <a:rPr lang="es-ES" sz="1200" dirty="0">
                <a:solidFill>
                  <a:schemeClr val="tx1"/>
                </a:solidFill>
                <a:latin typeface="Segoe UI" panose="020B0502040204020203" pitchFamily="34" charset="0"/>
                <a:ea typeface="Verdana" panose="020B0604030504040204" pitchFamily="34" charset="0"/>
                <a:cs typeface="Segoe UI" panose="020B0502040204020203" pitchFamily="34" charset="0"/>
              </a:rPr>
              <a:t>. La </a:t>
            </a:r>
            <a:r>
              <a:rPr lang="es-ES" sz="1200" b="1" dirty="0">
                <a:solidFill>
                  <a:schemeClr val="tx1"/>
                </a:solidFill>
                <a:latin typeface="Segoe UI" panose="020B0502040204020203" pitchFamily="34" charset="0"/>
                <a:ea typeface="Verdana" panose="020B0604030504040204" pitchFamily="34" charset="0"/>
                <a:cs typeface="Segoe UI" panose="020B0502040204020203" pitchFamily="34" charset="0"/>
              </a:rPr>
              <a:t>lectura en el tiempo libre representa el 66,2%, mientras que la vinculada a motivos laborales o educativos alcanza el 27,5%</a:t>
            </a:r>
            <a:r>
              <a:rPr lang="es-ES" sz="1200" dirty="0">
                <a:solidFill>
                  <a:schemeClr val="tx1"/>
                </a:solidFill>
                <a:latin typeface="Segoe UI" panose="020B0502040204020203" pitchFamily="34" charset="0"/>
                <a:ea typeface="Verdana" panose="020B0604030504040204" pitchFamily="34" charset="0"/>
                <a:cs typeface="Segoe UI" panose="020B0502040204020203" pitchFamily="34" charset="0"/>
              </a:rPr>
              <a:t>, registrando un incremento frente al ejercicio anterior. En 2025, la media anual de libros leídos se sitúa en 11,3.</a:t>
            </a:r>
            <a:endParaRPr lang="es-ES" sz="1200" dirty="0">
              <a:latin typeface="Segoe UI" panose="020B0502040204020203" pitchFamily="34" charset="0"/>
              <a:cs typeface="Segoe UI" panose="020B0502040204020203" pitchFamily="34" charset="0"/>
            </a:endParaRPr>
          </a:p>
        </p:txBody>
      </p:sp>
      <p:sp>
        <p:nvSpPr>
          <p:cNvPr id="8" name="Elipse 7">
            <a:extLst>
              <a:ext uri="{FF2B5EF4-FFF2-40B4-BE49-F238E27FC236}">
                <a16:creationId xmlns:a16="http://schemas.microsoft.com/office/drawing/2014/main" id="{CE87CFB0-F764-C1E6-C588-E3F2F945FB14}"/>
              </a:ext>
            </a:extLst>
          </p:cNvPr>
          <p:cNvSpPr/>
          <p:nvPr/>
        </p:nvSpPr>
        <p:spPr>
          <a:xfrm>
            <a:off x="4121250" y="1399455"/>
            <a:ext cx="677378" cy="677378"/>
          </a:xfrm>
          <a:prstGeom prst="ellipse">
            <a:avLst/>
          </a:prstGeom>
          <a:solidFill>
            <a:schemeClr val="bg1"/>
          </a:solidFill>
          <a:ln w="28575">
            <a:solidFill>
              <a:srgbClr val="1F2A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Segoe UI" panose="020B0502040204020203" pitchFamily="34" charset="0"/>
              <a:cs typeface="Segoe UI" panose="020B0502040204020203" pitchFamily="34" charset="0"/>
            </a:endParaRPr>
          </a:p>
        </p:txBody>
      </p:sp>
      <p:pic>
        <p:nvPicPr>
          <p:cNvPr id="10" name="Imagen 9">
            <a:extLst>
              <a:ext uri="{FF2B5EF4-FFF2-40B4-BE49-F238E27FC236}">
                <a16:creationId xmlns:a16="http://schemas.microsoft.com/office/drawing/2014/main" id="{F3E1F278-10AE-1F95-B49A-DDF85F9B0A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39848" y="1515573"/>
            <a:ext cx="465600" cy="432000"/>
          </a:xfrm>
          <a:prstGeom prst="rect">
            <a:avLst/>
          </a:prstGeom>
        </p:spPr>
      </p:pic>
    </p:spTree>
    <p:extLst>
      <p:ext uri="{BB962C8B-B14F-4D97-AF65-F5344CB8AC3E}">
        <p14:creationId xmlns:p14="http://schemas.microsoft.com/office/powerpoint/2010/main" val="113140930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Un par de personas sentadas en una mesa de madera&#10;&#10;El contenido generado por IA puede ser incorrecto.">
            <a:extLst>
              <a:ext uri="{FF2B5EF4-FFF2-40B4-BE49-F238E27FC236}">
                <a16:creationId xmlns:a16="http://schemas.microsoft.com/office/drawing/2014/main" id="{F5771F96-ED25-6D93-F335-8E3720AC6BF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361579" y="0"/>
            <a:ext cx="3817856" cy="6858000"/>
          </a:xfrm>
          <a:prstGeom prst="rect">
            <a:avLst/>
          </a:prstGeom>
        </p:spPr>
      </p:pic>
      <p:sp>
        <p:nvSpPr>
          <p:cNvPr id="2" name="Marcador de número de diapositiva 1">
            <a:extLst>
              <a:ext uri="{FF2B5EF4-FFF2-40B4-BE49-F238E27FC236}">
                <a16:creationId xmlns:a16="http://schemas.microsoft.com/office/drawing/2014/main" id="{E90F4FBD-602E-4851-97C2-EFB3EDBD73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5DD5C-56C3-43D9-A91F-D75BD50A17B5}" type="slidenum">
              <a:rPr kumimoji="0" lang="es-ES_tradnl" sz="900" b="0" i="0" u="none" strike="noStrike" kern="1200" cap="none" spc="0" normalizeH="0" baseline="0" noProof="0" smtClean="0">
                <a:ln>
                  <a:noFill/>
                </a:ln>
                <a:solidFill>
                  <a:prstClr val="black"/>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s-ES_tradnl" sz="9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5" name="Rectángulo 4">
            <a:extLst>
              <a:ext uri="{FF2B5EF4-FFF2-40B4-BE49-F238E27FC236}">
                <a16:creationId xmlns:a16="http://schemas.microsoft.com/office/drawing/2014/main" id="{F546CEC2-794A-4524-A25A-341A5ECF6968}"/>
              </a:ext>
            </a:extLst>
          </p:cNvPr>
          <p:cNvSpPr/>
          <p:nvPr/>
        </p:nvSpPr>
        <p:spPr>
          <a:xfrm>
            <a:off x="626308" y="604015"/>
            <a:ext cx="7040715" cy="663258"/>
          </a:xfrm>
          <a:prstGeom prst="rect">
            <a:avLst/>
          </a:prstGeom>
        </p:spPr>
        <p:txBody>
          <a:bodyPr wrap="square">
            <a:spAutoFit/>
          </a:bodyPr>
          <a:lstStyle/>
          <a:p>
            <a:pPr algn="ctr">
              <a:lnSpc>
                <a:spcPct val="107000"/>
              </a:lnSpc>
              <a:spcAft>
                <a:spcPts val="800"/>
              </a:spcAft>
            </a:pPr>
            <a:r>
              <a:rPr lang="es-ES" b="1" dirty="0">
                <a:solidFill>
                  <a:srgbClr val="1F2A44"/>
                </a:solidFill>
                <a:latin typeface="Segoe UI" panose="020B0502040204020203" pitchFamily="34" charset="0"/>
                <a:cs typeface="Segoe UI" panose="020B0502040204020203" pitchFamily="34" charset="0"/>
              </a:rPr>
              <a:t>La lectura de libros está fuertemente influenciada por variables como el género, la edad, el nivel educativo y la región</a:t>
            </a:r>
          </a:p>
        </p:txBody>
      </p:sp>
      <p:sp>
        <p:nvSpPr>
          <p:cNvPr id="18" name="Rectangle 3">
            <a:extLst>
              <a:ext uri="{FF2B5EF4-FFF2-40B4-BE49-F238E27FC236}">
                <a16:creationId xmlns:a16="http://schemas.microsoft.com/office/drawing/2014/main" id="{2F86E3B3-7B4F-49F1-9C72-EC47AF53F663}"/>
              </a:ext>
            </a:extLst>
          </p:cNvPr>
          <p:cNvSpPr>
            <a:spLocks noChangeArrowheads="1"/>
          </p:cNvSpPr>
          <p:nvPr/>
        </p:nvSpPr>
        <p:spPr bwMode="auto">
          <a:xfrm>
            <a:off x="311983" y="75184"/>
            <a:ext cx="3075029" cy="641161"/>
          </a:xfrm>
          <a:prstGeom prst="rect">
            <a:avLst/>
          </a:prstGeom>
        </p:spPr>
        <p:txBody>
          <a:bodyPr vert="horz" lIns="91440" tIns="45720" rIns="91440" bIns="45720" rtlCol="0" anchor="ctr">
            <a:normAutofit fontScale="97500"/>
          </a:bodyPr>
          <a:lstStyle/>
          <a:p>
            <a:pPr>
              <a:lnSpc>
                <a:spcPct val="90000"/>
              </a:lnSpc>
              <a:spcBef>
                <a:spcPts val="600"/>
              </a:spcBef>
            </a:pPr>
            <a:r>
              <a:rPr lang="es-ES"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Principales Conclusiones</a:t>
            </a:r>
          </a:p>
        </p:txBody>
      </p:sp>
      <p:sp>
        <p:nvSpPr>
          <p:cNvPr id="23" name="Rectángulo 22">
            <a:extLst>
              <a:ext uri="{FF2B5EF4-FFF2-40B4-BE49-F238E27FC236}">
                <a16:creationId xmlns:a16="http://schemas.microsoft.com/office/drawing/2014/main" id="{23121C48-071D-4C11-89E5-3FCC674A79C7}"/>
              </a:ext>
            </a:extLst>
          </p:cNvPr>
          <p:cNvSpPr/>
          <p:nvPr/>
        </p:nvSpPr>
        <p:spPr>
          <a:xfrm>
            <a:off x="2641021" y="1545710"/>
            <a:ext cx="4794518" cy="366895"/>
          </a:xfrm>
          <a:prstGeom prst="rect">
            <a:avLst/>
          </a:prstGeom>
        </p:spPr>
        <p:txBody>
          <a:bodyPr wrap="none">
            <a:spAutoFit/>
          </a:bodyPr>
          <a:lstStyle/>
          <a:p>
            <a:pPr algn="ctr">
              <a:lnSpc>
                <a:spcPct val="107000"/>
              </a:lnSpc>
            </a:pPr>
            <a:r>
              <a:rPr lang="es-ES" b="1" dirty="0">
                <a:solidFill>
                  <a:srgbClr val="1F2A44"/>
                </a:solidFill>
                <a:latin typeface="Segoe UI" panose="020B0502040204020203" pitchFamily="34" charset="0"/>
                <a:cs typeface="Segoe UI" panose="020B0502040204020203" pitchFamily="34" charset="0"/>
              </a:rPr>
              <a:t>LA LECTURA DE LIBROS EN TIEMPO LIBRE </a:t>
            </a:r>
          </a:p>
        </p:txBody>
      </p:sp>
      <p:sp>
        <p:nvSpPr>
          <p:cNvPr id="13" name="Rectángulo 12">
            <a:extLst>
              <a:ext uri="{FF2B5EF4-FFF2-40B4-BE49-F238E27FC236}">
                <a16:creationId xmlns:a16="http://schemas.microsoft.com/office/drawing/2014/main" id="{F971B74F-C039-46BD-8545-752505A00E37}"/>
              </a:ext>
            </a:extLst>
          </p:cNvPr>
          <p:cNvSpPr/>
          <p:nvPr/>
        </p:nvSpPr>
        <p:spPr>
          <a:xfrm>
            <a:off x="433739" y="2153804"/>
            <a:ext cx="7757761" cy="4622997"/>
          </a:xfrm>
          <a:prstGeom prst="rect">
            <a:avLst/>
          </a:prstGeom>
          <a:noFill/>
        </p:spPr>
        <p:txBody>
          <a:bodyPr wrap="square">
            <a:spAutoFit/>
          </a:bodyPr>
          <a:lstStyle/>
          <a:p>
            <a:pPr marL="342900" indent="-342900" algn="just">
              <a:lnSpc>
                <a:spcPct val="107000"/>
              </a:lnSpc>
              <a:buFont typeface="Symbol" panose="05050102010706020507" pitchFamily="18" charset="2"/>
              <a:buChar char=""/>
              <a:tabLst>
                <a:tab pos="457200" algn="l"/>
              </a:tabLst>
            </a:pPr>
            <a:r>
              <a:rPr lang="es-ES" sz="1200" b="1" dirty="0">
                <a:latin typeface="Segoe UI" panose="020B0502040204020203" pitchFamily="34" charset="0"/>
                <a:ea typeface="Verdana" panose="020B0604030504040204" pitchFamily="34" charset="0"/>
                <a:cs typeface="Segoe UI" panose="020B0502040204020203" pitchFamily="34" charset="0"/>
              </a:rPr>
              <a:t>El hábito de leer por ocio en el tiempo libre sigue creciendo</a:t>
            </a:r>
            <a:r>
              <a:rPr lang="es-ES" sz="1200" dirty="0">
                <a:latin typeface="Segoe UI" panose="020B0502040204020203" pitchFamily="34" charset="0"/>
                <a:ea typeface="Verdana" panose="020B0604030504040204" pitchFamily="34" charset="0"/>
                <a:cs typeface="Segoe UI" panose="020B0502040204020203" pitchFamily="34" charset="0"/>
              </a:rPr>
              <a:t>,</a:t>
            </a:r>
            <a:r>
              <a:rPr lang="es-ES" sz="1200" b="1" dirty="0">
                <a:latin typeface="Segoe UI" panose="020B0502040204020203" pitchFamily="34" charset="0"/>
                <a:ea typeface="Verdana" panose="020B0604030504040204" pitchFamily="34" charset="0"/>
                <a:cs typeface="Segoe UI" panose="020B0502040204020203" pitchFamily="34" charset="0"/>
              </a:rPr>
              <a:t> </a:t>
            </a:r>
            <a:r>
              <a:rPr lang="es-ES" sz="1200" dirty="0">
                <a:latin typeface="Segoe UI" panose="020B0502040204020203" pitchFamily="34" charset="0"/>
                <a:ea typeface="Verdana" panose="020B0604030504040204" pitchFamily="34" charset="0"/>
                <a:cs typeface="Segoe UI" panose="020B0502040204020203" pitchFamily="34" charset="0"/>
              </a:rPr>
              <a:t>manteniendo la tendencia ascendente de los últimos años.</a:t>
            </a:r>
          </a:p>
          <a:p>
            <a:pPr algn="just">
              <a:lnSpc>
                <a:spcPct val="107000"/>
              </a:lnSpc>
              <a:tabLst>
                <a:tab pos="457200" algn="l"/>
              </a:tabLst>
            </a:pPr>
            <a:endParaRPr lang="es-ES" sz="1200" dirty="0">
              <a:latin typeface="Segoe UI" panose="020B0502040204020203" pitchFamily="34" charset="0"/>
              <a:ea typeface="Verdana" panose="020B0604030504040204" pitchFamily="34" charset="0"/>
              <a:cs typeface="Segoe UI" panose="020B0502040204020203" pitchFamily="34" charset="0"/>
            </a:endParaRPr>
          </a:p>
          <a:p>
            <a:pPr marL="342900" indent="-342900" algn="just">
              <a:lnSpc>
                <a:spcPct val="107000"/>
              </a:lnSpc>
              <a:buFont typeface="Symbol" panose="05050102010706020507" pitchFamily="18" charset="2"/>
              <a:buChar char=""/>
              <a:tabLst>
                <a:tab pos="457200" algn="l"/>
              </a:tabLst>
            </a:pPr>
            <a:r>
              <a:rPr lang="es-ES" sz="1200" dirty="0">
                <a:latin typeface="Segoe UI" panose="020B0502040204020203" pitchFamily="34" charset="0"/>
                <a:cs typeface="Segoe UI" panose="020B0502040204020203" pitchFamily="34" charset="0"/>
              </a:rPr>
              <a:t>La gran mayoría de los lectores de libros por ocio en su tiempo libre son los lectores frecuentes (51,5%), mientras que la presencia de no lectores sigue reduciéndose.</a:t>
            </a:r>
          </a:p>
          <a:p>
            <a:pPr marL="342900" indent="-342900" algn="just">
              <a:lnSpc>
                <a:spcPct val="107000"/>
              </a:lnSpc>
              <a:buFont typeface="Symbol" panose="05050102010706020507" pitchFamily="18" charset="2"/>
              <a:buChar char=""/>
              <a:tabLst>
                <a:tab pos="457200" algn="l"/>
              </a:tabLst>
            </a:pPr>
            <a:endParaRPr lang="es-ES" sz="1200" dirty="0">
              <a:latin typeface="Segoe UI" panose="020B0502040204020203" pitchFamily="34" charset="0"/>
              <a:cs typeface="Segoe UI" panose="020B0502040204020203" pitchFamily="34" charset="0"/>
            </a:endParaRPr>
          </a:p>
          <a:p>
            <a:pPr marL="342900" indent="-342900" algn="just">
              <a:lnSpc>
                <a:spcPct val="107000"/>
              </a:lnSpc>
              <a:buFont typeface="Symbol" panose="05050102010706020507" pitchFamily="18" charset="2"/>
              <a:buChar char=""/>
              <a:tabLst>
                <a:tab pos="457200" algn="l"/>
              </a:tabLst>
            </a:pPr>
            <a:r>
              <a:rPr lang="es-ES" sz="1200" dirty="0">
                <a:latin typeface="Segoe UI" panose="020B0502040204020203" pitchFamily="34" charset="0"/>
                <a:cs typeface="Segoe UI" panose="020B0502040204020203" pitchFamily="34" charset="0"/>
              </a:rPr>
              <a:t>La lectura crece en todos los tramos de edad, con un repunte destacado entre los mayores de 65 años, el 58,0% lee libros por ocio, 13 puntos más desde 2017. </a:t>
            </a:r>
          </a:p>
          <a:p>
            <a:pPr lvl="0" algn="just">
              <a:lnSpc>
                <a:spcPct val="107000"/>
              </a:lnSpc>
              <a:spcAft>
                <a:spcPts val="0"/>
              </a:spcAft>
              <a:tabLst>
                <a:tab pos="457200" algn="l"/>
              </a:tabLst>
            </a:pPr>
            <a:endParaRPr lang="es-ES" sz="1200" dirty="0">
              <a:solidFill>
                <a:srgbClr val="FF0000"/>
              </a:solidFill>
              <a:latin typeface="Segoe UI" panose="020B0502040204020203" pitchFamily="34" charset="0"/>
              <a:cs typeface="Segoe UI" panose="020B0502040204020203" pitchFamily="34" charset="0"/>
            </a:endParaRPr>
          </a:p>
          <a:p>
            <a:pPr marL="342900" lvl="0" indent="-342900" algn="just">
              <a:lnSpc>
                <a:spcPct val="107000"/>
              </a:lnSpc>
              <a:spcAft>
                <a:spcPts val="0"/>
              </a:spcAft>
              <a:buFont typeface="Symbol" panose="05050102010706020507" pitchFamily="18" charset="2"/>
              <a:buChar char=""/>
              <a:tabLst>
                <a:tab pos="457200" algn="l"/>
              </a:tabLst>
            </a:pPr>
            <a:r>
              <a:rPr kumimoji="0" lang="es-ES" sz="1200" b="1"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La Comunidad de Madrid, País Vasco, Cataluña, Navarra y La Rioja destacan como las CC.AA. con un índice de lectores de libros en su tiempo libre por encima de la media. </a:t>
            </a:r>
            <a:r>
              <a:rPr kumimoji="0" lang="es-ES" sz="1200"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Aragón, Galicia, C. Valenciana, Asturias, Castilla y León, Andalucía, Murcia, Castilla-La Mancha, Baleares, Canarias, Cantabria y Extremadura obtienen valores por debajo de la media nacional.</a:t>
            </a:r>
          </a:p>
          <a:p>
            <a:pPr marL="342900" lvl="0" indent="-342900" algn="just">
              <a:lnSpc>
                <a:spcPct val="107000"/>
              </a:lnSpc>
              <a:spcAft>
                <a:spcPts val="0"/>
              </a:spcAft>
              <a:buFont typeface="Symbol" panose="05050102010706020507" pitchFamily="18" charset="2"/>
              <a:buChar char=""/>
              <a:tabLst>
                <a:tab pos="457200" algn="l"/>
              </a:tabLst>
            </a:pPr>
            <a:endParaRPr lang="es-ES" sz="1200" dirty="0">
              <a:latin typeface="Segoe UI" panose="020B0502040204020203" pitchFamily="34" charset="0"/>
              <a:ea typeface="Verdana" panose="020B0604030504040204" pitchFamily="34" charset="0"/>
              <a:cs typeface="Segoe UI" panose="020B0502040204020203" pitchFamily="34" charset="0"/>
            </a:endParaRPr>
          </a:p>
          <a:p>
            <a:pPr marL="342900" lvl="0" indent="-342900" algn="just">
              <a:lnSpc>
                <a:spcPct val="107000"/>
              </a:lnSpc>
              <a:spcAft>
                <a:spcPts val="0"/>
              </a:spcAft>
              <a:buFont typeface="Symbol" panose="05050102010706020507" pitchFamily="18" charset="2"/>
              <a:buChar char=""/>
              <a:tabLst>
                <a:tab pos="457200" algn="l"/>
              </a:tabLst>
            </a:pPr>
            <a:r>
              <a:rPr lang="es-ES" sz="1200" dirty="0">
                <a:latin typeface="Segoe UI" panose="020B0502040204020203" pitchFamily="34" charset="0"/>
                <a:ea typeface="Verdana" panose="020B0604030504040204" pitchFamily="34" charset="0"/>
                <a:cs typeface="Segoe UI" panose="020B0502040204020203" pitchFamily="34" charset="0"/>
              </a:rPr>
              <a:t>S</a:t>
            </a:r>
            <a:r>
              <a:rPr kumimoji="0" lang="es-ES" sz="1200" i="0" u="none" strike="noStrike" kern="1200" cap="none" spc="0" normalizeH="0" baseline="0" noProof="0" dirty="0" err="1">
                <a:ln>
                  <a:noFill/>
                </a:ln>
                <a:effectLst/>
                <a:uLnTx/>
                <a:uFillTx/>
                <a:latin typeface="Segoe UI" panose="020B0502040204020203" pitchFamily="34" charset="0"/>
                <a:ea typeface="Verdana" panose="020B0604030504040204" pitchFamily="34" charset="0"/>
                <a:cs typeface="Segoe UI" panose="020B0502040204020203" pitchFamily="34" charset="0"/>
              </a:rPr>
              <a:t>igue</a:t>
            </a:r>
            <a:r>
              <a:rPr kumimoji="0" lang="es-ES" sz="1200"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 existiendo un tercio de la población (33,8%) que sigue sin leer nunca o casi nunca en su tiempo libre. Las razones argumentadas por esta población son, mayoritariamente, la falta de tiempo, le siguen aquellos que prefieren emplear su tiempo en otros entretenimientos (32,6%) o, lo que no tienen interés por la lectura (20%)</a:t>
            </a:r>
          </a:p>
          <a:p>
            <a:pPr marL="342900" lvl="0" indent="-342900" algn="just">
              <a:lnSpc>
                <a:spcPct val="107000"/>
              </a:lnSpc>
              <a:spcAft>
                <a:spcPts val="0"/>
              </a:spcAft>
              <a:buFont typeface="Symbol" panose="05050102010706020507" pitchFamily="18" charset="2"/>
              <a:buChar char=""/>
              <a:tabLst>
                <a:tab pos="457200" algn="l"/>
              </a:tabLst>
            </a:pPr>
            <a:endParaRPr lang="es-ES" sz="1200" dirty="0">
              <a:latin typeface="Segoe UI" panose="020B0502040204020203" pitchFamily="34" charset="0"/>
              <a:ea typeface="Verdana" panose="020B0604030504040204" pitchFamily="34" charset="0"/>
              <a:cs typeface="Segoe UI" panose="020B0502040204020203" pitchFamily="34" charset="0"/>
            </a:endParaRPr>
          </a:p>
          <a:p>
            <a:pPr marL="342900" lvl="0" indent="-342900" algn="just">
              <a:lnSpc>
                <a:spcPct val="107000"/>
              </a:lnSpc>
              <a:spcAft>
                <a:spcPts val="0"/>
              </a:spcAft>
              <a:buFont typeface="Symbol" panose="05050102010706020507" pitchFamily="18" charset="2"/>
              <a:buChar char=""/>
              <a:tabLst>
                <a:tab pos="457200" algn="l"/>
              </a:tabLst>
            </a:pPr>
            <a:r>
              <a:rPr kumimoji="0" lang="es-ES" sz="1200"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La </a:t>
            </a:r>
            <a:r>
              <a:rPr kumimoji="0" lang="es-ES" sz="1200" b="1"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novela y el cuento </a:t>
            </a:r>
            <a:r>
              <a:rPr kumimoji="0" lang="es-ES" sz="1200"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concentran al 73,3% de los lectores en relación con </a:t>
            </a:r>
            <a:r>
              <a:rPr kumimoji="0" lang="es-ES" sz="1200" b="1"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el último libro leído. </a:t>
            </a:r>
          </a:p>
          <a:p>
            <a:pPr lvl="0" algn="just">
              <a:lnSpc>
                <a:spcPct val="107000"/>
              </a:lnSpc>
              <a:spcAft>
                <a:spcPts val="0"/>
              </a:spcAft>
              <a:tabLst>
                <a:tab pos="457200" algn="l"/>
              </a:tabLst>
            </a:pPr>
            <a:endParaRPr kumimoji="0" lang="es-ES" sz="1200"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endParaRPr>
          </a:p>
          <a:p>
            <a:pPr marL="342900" lvl="0" indent="-342900" algn="just">
              <a:lnSpc>
                <a:spcPct val="107000"/>
              </a:lnSpc>
              <a:spcAft>
                <a:spcPts val="0"/>
              </a:spcAft>
              <a:buFont typeface="Symbol" panose="05050102010706020507" pitchFamily="18" charset="2"/>
              <a:buChar char=""/>
              <a:tabLst>
                <a:tab pos="457200" algn="l"/>
              </a:tabLst>
            </a:pPr>
            <a:r>
              <a:rPr kumimoji="0" lang="es-ES" sz="1200"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En cuanto al formato, el </a:t>
            </a:r>
            <a:r>
              <a:rPr kumimoji="0" lang="es-ES" sz="1200" b="1"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43,3% leyó su último libro en papel (rústica), el 31,7% en formato de bolsillo, el 23,6% en formato electrónico y el 1,4% en audiolibro</a:t>
            </a:r>
            <a:r>
              <a:rPr kumimoji="0" lang="es-ES" sz="1200"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a:t>
            </a:r>
            <a:endParaRPr lang="es-ES" sz="1200" dirty="0">
              <a:latin typeface="Segoe UI" panose="020B0502040204020203" pitchFamily="34" charset="0"/>
              <a:cs typeface="Segoe UI" panose="020B0502040204020203" pitchFamily="34" charset="0"/>
            </a:endParaRPr>
          </a:p>
        </p:txBody>
      </p:sp>
      <p:sp>
        <p:nvSpPr>
          <p:cNvPr id="3" name="Elipse 2">
            <a:extLst>
              <a:ext uri="{FF2B5EF4-FFF2-40B4-BE49-F238E27FC236}">
                <a16:creationId xmlns:a16="http://schemas.microsoft.com/office/drawing/2014/main" id="{C49DFD0E-213A-3E73-75F5-20E97E4CC03A}"/>
              </a:ext>
            </a:extLst>
          </p:cNvPr>
          <p:cNvSpPr/>
          <p:nvPr/>
        </p:nvSpPr>
        <p:spPr>
          <a:xfrm>
            <a:off x="1963644" y="1371849"/>
            <a:ext cx="677378" cy="677378"/>
          </a:xfrm>
          <a:prstGeom prst="ellipse">
            <a:avLst/>
          </a:prstGeom>
          <a:solidFill>
            <a:schemeClr val="bg1"/>
          </a:solidFill>
          <a:ln w="28575">
            <a:solidFill>
              <a:srgbClr val="1F2A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Segoe UI" panose="020B0502040204020203" pitchFamily="34" charset="0"/>
              <a:cs typeface="Segoe UI" panose="020B0502040204020203" pitchFamily="34" charset="0"/>
            </a:endParaRPr>
          </a:p>
        </p:txBody>
      </p:sp>
      <p:pic>
        <p:nvPicPr>
          <p:cNvPr id="7" name="Imagen 6">
            <a:extLst>
              <a:ext uri="{FF2B5EF4-FFF2-40B4-BE49-F238E27FC236}">
                <a16:creationId xmlns:a16="http://schemas.microsoft.com/office/drawing/2014/main" id="{F3D367CC-27A4-70FE-5143-A8D491C573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9045" y="1458538"/>
            <a:ext cx="486575" cy="504000"/>
          </a:xfrm>
          <a:prstGeom prst="rect">
            <a:avLst/>
          </a:prstGeom>
        </p:spPr>
      </p:pic>
    </p:spTree>
    <p:extLst>
      <p:ext uri="{BB962C8B-B14F-4D97-AF65-F5344CB8AC3E}">
        <p14:creationId xmlns:p14="http://schemas.microsoft.com/office/powerpoint/2010/main" val="88274139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90F4FBD-602E-4851-97C2-EFB3EDBD73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5DD5C-56C3-43D9-A91F-D75BD50A17B5}" type="slidenum">
              <a:rPr kumimoji="0" lang="es-ES_tradnl" sz="900" b="0" i="0" u="none" strike="noStrike" kern="1200" cap="none" spc="0" normalizeH="0" baseline="0" noProof="0" smtClean="0">
                <a:ln>
                  <a:noFill/>
                </a:ln>
                <a:solidFill>
                  <a:prstClr val="black"/>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s-ES_tradnl" sz="9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5" name="Rectángulo 4">
            <a:extLst>
              <a:ext uri="{FF2B5EF4-FFF2-40B4-BE49-F238E27FC236}">
                <a16:creationId xmlns:a16="http://schemas.microsoft.com/office/drawing/2014/main" id="{F546CEC2-794A-4524-A25A-341A5ECF6968}"/>
              </a:ext>
            </a:extLst>
          </p:cNvPr>
          <p:cNvSpPr/>
          <p:nvPr/>
        </p:nvSpPr>
        <p:spPr>
          <a:xfrm>
            <a:off x="2717891" y="711451"/>
            <a:ext cx="6741050" cy="663258"/>
          </a:xfrm>
          <a:prstGeom prst="rect">
            <a:avLst/>
          </a:prstGeom>
        </p:spPr>
        <p:txBody>
          <a:bodyPr wrap="square">
            <a:spAutoFit/>
          </a:bodyPr>
          <a:lstStyle/>
          <a:p>
            <a:pPr algn="ctr">
              <a:lnSpc>
                <a:spcPct val="107000"/>
              </a:lnSpc>
              <a:spcAft>
                <a:spcPts val="800"/>
              </a:spcAft>
            </a:pPr>
            <a:r>
              <a:rPr lang="es-ES" b="1" dirty="0">
                <a:solidFill>
                  <a:srgbClr val="1F2A44"/>
                </a:solidFill>
                <a:latin typeface="Segoe UI" panose="020B0502040204020203" pitchFamily="34" charset="0"/>
                <a:cs typeface="Segoe UI" panose="020B0502040204020203" pitchFamily="34" charset="0"/>
              </a:rPr>
              <a:t>Aumenta la población de 14 años o más que accede a la lectura mediante soportes digitales</a:t>
            </a:r>
          </a:p>
        </p:txBody>
      </p:sp>
      <p:sp>
        <p:nvSpPr>
          <p:cNvPr id="7" name="Rectángulo 6">
            <a:extLst>
              <a:ext uri="{FF2B5EF4-FFF2-40B4-BE49-F238E27FC236}">
                <a16:creationId xmlns:a16="http://schemas.microsoft.com/office/drawing/2014/main" id="{8F059423-3F8B-43BB-BD99-880D9269B700}"/>
              </a:ext>
            </a:extLst>
          </p:cNvPr>
          <p:cNvSpPr/>
          <p:nvPr/>
        </p:nvSpPr>
        <p:spPr>
          <a:xfrm>
            <a:off x="452846" y="2401665"/>
            <a:ext cx="5728996" cy="3031536"/>
          </a:xfrm>
          <a:prstGeom prst="rect">
            <a:avLst/>
          </a:prstGeom>
        </p:spPr>
        <p:txBody>
          <a:bodyPr wrap="square">
            <a:spAutoFit/>
          </a:bodyPr>
          <a:lstStyle/>
          <a:p>
            <a:pPr marL="171450" indent="-171450" algn="just">
              <a:lnSpc>
                <a:spcPct val="107000"/>
              </a:lnSpc>
              <a:spcAft>
                <a:spcPts val="600"/>
              </a:spcAft>
              <a:buFont typeface="Symbol" panose="05050102010706020507" pitchFamily="18" charset="2"/>
              <a:buChar char=""/>
              <a:tabLst>
                <a:tab pos="457200" algn="l"/>
              </a:tabLst>
            </a:pPr>
            <a:r>
              <a:rPr lang="es-ES" sz="1200" dirty="0">
                <a:solidFill>
                  <a:schemeClr val="tx1"/>
                </a:solidFill>
                <a:latin typeface="Segoe UI" panose="020B0502040204020203" pitchFamily="34" charset="0"/>
                <a:cs typeface="Segoe UI" panose="020B0502040204020203" pitchFamily="34" charset="0"/>
              </a:rPr>
              <a:t>El </a:t>
            </a:r>
            <a:r>
              <a:rPr lang="es-ES" sz="1200" b="1" dirty="0">
                <a:solidFill>
                  <a:schemeClr val="tx1"/>
                </a:solidFill>
                <a:latin typeface="Segoe UI" panose="020B0502040204020203" pitchFamily="34" charset="0"/>
                <a:cs typeface="Segoe UI" panose="020B0502040204020203" pitchFamily="34" charset="0"/>
              </a:rPr>
              <a:t>88,3% de la población de 14 años o más accede a la lectura mediante soportes digitales. </a:t>
            </a:r>
          </a:p>
          <a:p>
            <a:pPr marL="628650" lvl="1" indent="-171450" algn="just">
              <a:lnSpc>
                <a:spcPct val="107000"/>
              </a:lnSpc>
              <a:spcAft>
                <a:spcPts val="600"/>
              </a:spcAft>
              <a:buFont typeface="Arial" panose="020B0604020202020204" pitchFamily="34" charset="0"/>
              <a:buChar char="•"/>
              <a:tabLst>
                <a:tab pos="457200" algn="l"/>
              </a:tabLst>
            </a:pPr>
            <a:r>
              <a:rPr lang="es-ES" sz="1200" dirty="0">
                <a:latin typeface="Segoe UI" panose="020B0502040204020203" pitchFamily="34" charset="0"/>
                <a:cs typeface="Segoe UI" panose="020B0502040204020203" pitchFamily="34" charset="0"/>
              </a:rPr>
              <a:t>La gran mayoría de los lectores digitales (81,5%) leen al menos una vez por semana.</a:t>
            </a:r>
          </a:p>
          <a:p>
            <a:pPr marL="628650" lvl="1" indent="-171450" algn="just">
              <a:lnSpc>
                <a:spcPct val="107000"/>
              </a:lnSpc>
              <a:spcAft>
                <a:spcPts val="600"/>
              </a:spcAft>
              <a:buFont typeface="Arial" panose="020B0604020202020204" pitchFamily="34" charset="0"/>
              <a:buChar char="•"/>
              <a:tabLst>
                <a:tab pos="457200" algn="l"/>
              </a:tabLst>
            </a:pPr>
            <a:r>
              <a:rPr lang="es-ES" sz="1200" dirty="0">
                <a:latin typeface="Segoe UI" panose="020B0502040204020203" pitchFamily="34" charset="0"/>
                <a:cs typeface="Segoe UI" panose="020B0502040204020203" pitchFamily="34" charset="0"/>
              </a:rPr>
              <a:t>Se observa un </a:t>
            </a:r>
            <a:r>
              <a:rPr lang="es-ES" sz="1200" b="1" dirty="0">
                <a:latin typeface="Segoe UI" panose="020B0502040204020203" pitchFamily="34" charset="0"/>
                <a:cs typeface="Segoe UI" panose="020B0502040204020203" pitchFamily="34" charset="0"/>
              </a:rPr>
              <a:t>aumento</a:t>
            </a:r>
            <a:r>
              <a:rPr lang="es-ES" sz="1200" dirty="0">
                <a:latin typeface="Segoe UI" panose="020B0502040204020203" pitchFamily="34" charset="0"/>
                <a:cs typeface="Segoe UI" panose="020B0502040204020203" pitchFamily="34" charset="0"/>
              </a:rPr>
              <a:t> en el porcentaje </a:t>
            </a:r>
            <a:r>
              <a:rPr lang="es-ES" sz="1200" b="1" dirty="0">
                <a:latin typeface="Segoe UI" panose="020B0502040204020203" pitchFamily="34" charset="0"/>
                <a:cs typeface="Segoe UI" panose="020B0502040204020203" pitchFamily="34" charset="0"/>
              </a:rPr>
              <a:t>de lectores digitales en todas las categorías de contenidos</a:t>
            </a:r>
            <a:r>
              <a:rPr lang="es-ES" sz="1200" dirty="0">
                <a:latin typeface="Segoe UI" panose="020B0502040204020203" pitchFamily="34" charset="0"/>
                <a:cs typeface="Segoe UI" panose="020B0502040204020203" pitchFamily="34" charset="0"/>
              </a:rPr>
              <a:t>. </a:t>
            </a:r>
          </a:p>
          <a:p>
            <a:pPr marL="628650" lvl="1" indent="-171450" algn="just">
              <a:lnSpc>
                <a:spcPct val="107000"/>
              </a:lnSpc>
              <a:spcAft>
                <a:spcPts val="600"/>
              </a:spcAft>
              <a:buFont typeface="Arial" panose="020B0604020202020204" pitchFamily="34" charset="0"/>
              <a:buChar char="•"/>
              <a:tabLst>
                <a:tab pos="1828800" algn="l"/>
              </a:tabLst>
            </a:pPr>
            <a:r>
              <a:rPr lang="es-ES" sz="1200" dirty="0">
                <a:latin typeface="Segoe UI" panose="020B0502040204020203" pitchFamily="34" charset="0"/>
                <a:cs typeface="Segoe UI" panose="020B0502040204020203" pitchFamily="34" charset="0"/>
              </a:rPr>
              <a:t>El </a:t>
            </a:r>
            <a:r>
              <a:rPr lang="es-ES" sz="1200" b="1" dirty="0">
                <a:latin typeface="Segoe UI" panose="020B0502040204020203" pitchFamily="34" charset="0"/>
                <a:cs typeface="Segoe UI" panose="020B0502040204020203" pitchFamily="34" charset="0"/>
              </a:rPr>
              <a:t>móvil sigue consolidándose como el dispositivo más empleado para la lectura digital</a:t>
            </a:r>
            <a:r>
              <a:rPr lang="es-ES" sz="1200" dirty="0">
                <a:latin typeface="Segoe UI" panose="020B0502040204020203" pitchFamily="34" charset="0"/>
                <a:cs typeface="Segoe UI" panose="020B0502040204020203" pitchFamily="34" charset="0"/>
              </a:rPr>
              <a:t>, con un crecimiento continuo que lo sitúa en el 76,2%.</a:t>
            </a:r>
          </a:p>
          <a:p>
            <a:pPr marL="685800" lvl="1" indent="-228600" algn="just">
              <a:lnSpc>
                <a:spcPct val="107000"/>
              </a:lnSpc>
              <a:spcAft>
                <a:spcPts val="600"/>
              </a:spcAft>
              <a:buFont typeface="Arial" panose="020B0604020202020204" pitchFamily="34" charset="0"/>
              <a:buChar char="•"/>
              <a:tabLst>
                <a:tab pos="1828800" algn="l"/>
              </a:tabLst>
            </a:pPr>
            <a:r>
              <a:rPr lang="es-ES" sz="1200" dirty="0">
                <a:latin typeface="Segoe UI" panose="020B0502040204020203" pitchFamily="34" charset="0"/>
                <a:cs typeface="Segoe UI" panose="020B0502040204020203" pitchFamily="34" charset="0"/>
              </a:rPr>
              <a:t>La lectura de libros en formato digital vuelve a aumentar en 2025.</a:t>
            </a:r>
          </a:p>
          <a:p>
            <a:pPr marL="685800" lvl="1" indent="-228600" algn="just">
              <a:lnSpc>
                <a:spcPct val="107000"/>
              </a:lnSpc>
              <a:spcAft>
                <a:spcPts val="600"/>
              </a:spcAft>
              <a:buFont typeface="Arial" panose="020B0604020202020204" pitchFamily="34" charset="0"/>
              <a:buChar char="•"/>
              <a:tabLst>
                <a:tab pos="1828800" algn="l"/>
              </a:tabLst>
            </a:pPr>
            <a:r>
              <a:rPr lang="es-ES" sz="1200" dirty="0">
                <a:latin typeface="Segoe UI" panose="020B0502040204020203" pitchFamily="34" charset="0"/>
                <a:cs typeface="Segoe UI" panose="020B0502040204020203" pitchFamily="34" charset="0"/>
              </a:rPr>
              <a:t>El </a:t>
            </a:r>
            <a:r>
              <a:rPr lang="es-ES" sz="1200" b="1" dirty="0">
                <a:latin typeface="Segoe UI" panose="020B0502040204020203" pitchFamily="34" charset="0"/>
                <a:cs typeface="Segoe UI" panose="020B0502040204020203" pitchFamily="34" charset="0"/>
              </a:rPr>
              <a:t>E-Reader continúa siendo el dispositivo más utilizado </a:t>
            </a:r>
            <a:r>
              <a:rPr lang="es-ES" sz="1200" dirty="0">
                <a:latin typeface="Segoe UI" panose="020B0502040204020203" pitchFamily="34" charset="0"/>
                <a:cs typeface="Segoe UI" panose="020B0502040204020203" pitchFamily="34" charset="0"/>
              </a:rPr>
              <a:t>por los lectores de libros digitales, seguido por el móvil y el ordenador, ambos con niveles similares de uso</a:t>
            </a:r>
          </a:p>
        </p:txBody>
      </p:sp>
      <p:sp>
        <p:nvSpPr>
          <p:cNvPr id="9" name="Rectangle 3">
            <a:extLst>
              <a:ext uri="{FF2B5EF4-FFF2-40B4-BE49-F238E27FC236}">
                <a16:creationId xmlns:a16="http://schemas.microsoft.com/office/drawing/2014/main" id="{8241FDEE-577C-4328-AF1F-441A0C51A873}"/>
              </a:ext>
            </a:extLst>
          </p:cNvPr>
          <p:cNvSpPr>
            <a:spLocks noChangeArrowheads="1"/>
          </p:cNvSpPr>
          <p:nvPr/>
        </p:nvSpPr>
        <p:spPr bwMode="auto">
          <a:xfrm>
            <a:off x="311983" y="75184"/>
            <a:ext cx="3075029" cy="641161"/>
          </a:xfrm>
          <a:prstGeom prst="rect">
            <a:avLst/>
          </a:prstGeom>
        </p:spPr>
        <p:txBody>
          <a:bodyPr vert="horz" lIns="91440" tIns="45720" rIns="91440" bIns="45720" rtlCol="0" anchor="ctr">
            <a:normAutofit fontScale="97500"/>
          </a:bodyPr>
          <a:lstStyle/>
          <a:p>
            <a:pPr>
              <a:lnSpc>
                <a:spcPct val="90000"/>
              </a:lnSpc>
              <a:spcBef>
                <a:spcPts val="600"/>
              </a:spcBef>
            </a:pPr>
            <a:r>
              <a:rPr lang="es-ES"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Principales Conclusiones</a:t>
            </a:r>
          </a:p>
        </p:txBody>
      </p:sp>
      <p:sp>
        <p:nvSpPr>
          <p:cNvPr id="14" name="Rectángulo 13">
            <a:extLst>
              <a:ext uri="{FF2B5EF4-FFF2-40B4-BE49-F238E27FC236}">
                <a16:creationId xmlns:a16="http://schemas.microsoft.com/office/drawing/2014/main" id="{24498E35-805C-4B3C-9E6F-CCD9EA2765E5}"/>
              </a:ext>
            </a:extLst>
          </p:cNvPr>
          <p:cNvSpPr/>
          <p:nvPr/>
        </p:nvSpPr>
        <p:spPr>
          <a:xfrm>
            <a:off x="4198074" y="1514228"/>
            <a:ext cx="3937681" cy="366895"/>
          </a:xfrm>
          <a:prstGeom prst="rect">
            <a:avLst/>
          </a:prstGeom>
        </p:spPr>
        <p:txBody>
          <a:bodyPr wrap="none">
            <a:spAutoFit/>
          </a:bodyPr>
          <a:lstStyle/>
          <a:p>
            <a:pPr algn="ctr">
              <a:lnSpc>
                <a:spcPct val="107000"/>
              </a:lnSpc>
            </a:pPr>
            <a:r>
              <a:rPr lang="es-ES" b="1" dirty="0">
                <a:solidFill>
                  <a:srgbClr val="1F2A44"/>
                </a:solidFill>
                <a:latin typeface="Segoe UI" panose="020B0502040204020203" pitchFamily="34" charset="0"/>
                <a:cs typeface="Segoe UI" panose="020B0502040204020203" pitchFamily="34" charset="0"/>
              </a:rPr>
              <a:t>LA LECTURA EN SOPORTE DIGITAL</a:t>
            </a:r>
          </a:p>
        </p:txBody>
      </p:sp>
      <p:sp>
        <p:nvSpPr>
          <p:cNvPr id="17" name="Rectángulo 16">
            <a:extLst>
              <a:ext uri="{FF2B5EF4-FFF2-40B4-BE49-F238E27FC236}">
                <a16:creationId xmlns:a16="http://schemas.microsoft.com/office/drawing/2014/main" id="{6CD73711-15EF-4170-A941-A1C4AE9102CD}"/>
              </a:ext>
            </a:extLst>
          </p:cNvPr>
          <p:cNvSpPr/>
          <p:nvPr/>
        </p:nvSpPr>
        <p:spPr>
          <a:xfrm>
            <a:off x="6355145" y="2401665"/>
            <a:ext cx="5547295" cy="2361737"/>
          </a:xfrm>
          <a:prstGeom prst="rect">
            <a:avLst/>
          </a:prstGeom>
        </p:spPr>
        <p:txBody>
          <a:bodyPr wrap="square">
            <a:spAutoFit/>
          </a:bodyPr>
          <a:lstStyle/>
          <a:p>
            <a:pPr marL="171450" indent="-171450" algn="just">
              <a:lnSpc>
                <a:spcPct val="107000"/>
              </a:lnSpc>
              <a:spcAft>
                <a:spcPts val="600"/>
              </a:spcAft>
              <a:buFont typeface="Symbol" panose="05050102010706020507" pitchFamily="18" charset="2"/>
              <a:buChar char=""/>
              <a:tabLst>
                <a:tab pos="914400" algn="l"/>
              </a:tabLst>
            </a:pPr>
            <a:r>
              <a:rPr lang="es-ES" sz="1200" b="1" dirty="0">
                <a:latin typeface="Segoe UI" panose="020B0502040204020203" pitchFamily="34" charset="0"/>
                <a:cs typeface="Segoe UI" panose="020B0502040204020203" pitchFamily="34" charset="0"/>
              </a:rPr>
              <a:t>El 33,2% de la población de 14 años o más lee libros en formato digital </a:t>
            </a:r>
            <a:r>
              <a:rPr lang="es-ES" sz="1200" dirty="0">
                <a:latin typeface="Segoe UI" panose="020B0502040204020203" pitchFamily="34" charset="0"/>
                <a:cs typeface="Segoe UI" panose="020B0502040204020203" pitchFamily="34" charset="0"/>
              </a:rPr>
              <a:t>al menos una vez al trimestre. </a:t>
            </a:r>
          </a:p>
          <a:p>
            <a:pPr marL="628650" lvl="1" indent="-171450" algn="just">
              <a:lnSpc>
                <a:spcPct val="107000"/>
              </a:lnSpc>
              <a:spcAft>
                <a:spcPts val="600"/>
              </a:spcAft>
              <a:buFont typeface="Arial" panose="020B0604020202020204" pitchFamily="34" charset="0"/>
              <a:buChar char="•"/>
              <a:tabLst>
                <a:tab pos="914400" algn="l"/>
              </a:tabLst>
            </a:pPr>
            <a:r>
              <a:rPr lang="es-ES" sz="1200" dirty="0">
                <a:solidFill>
                  <a:schemeClr val="tx1"/>
                </a:solidFill>
                <a:latin typeface="Segoe UI" panose="020B0502040204020203" pitchFamily="34" charset="0"/>
                <a:ea typeface="Verdana" panose="020B0604030504040204" pitchFamily="34" charset="0"/>
                <a:cs typeface="Segoe UI" panose="020B0502040204020203" pitchFamily="34" charset="0"/>
              </a:rPr>
              <a:t>La mitad de los usuarios de libros electrónicos (50,7%) declaran que el  último libro lo descargaron sin pagar por él.</a:t>
            </a:r>
          </a:p>
          <a:p>
            <a:pPr marL="342900" lvl="0" indent="-342900" algn="just">
              <a:lnSpc>
                <a:spcPct val="107000"/>
              </a:lnSpc>
              <a:spcAft>
                <a:spcPts val="600"/>
              </a:spcAft>
              <a:buFont typeface="Symbol" panose="05050102010706020507" pitchFamily="18" charset="2"/>
              <a:buChar char=""/>
              <a:tabLst>
                <a:tab pos="457200" algn="l"/>
              </a:tabLst>
            </a:pPr>
            <a:r>
              <a:rPr lang="es-ES" sz="1200" dirty="0">
                <a:latin typeface="Segoe UI" panose="020B0502040204020203" pitchFamily="34" charset="0"/>
                <a:cs typeface="Segoe UI" panose="020B0502040204020203" pitchFamily="34" charset="0"/>
              </a:rPr>
              <a:t>Del 66,2% de lectores de libros en tiempo libre:</a:t>
            </a:r>
          </a:p>
          <a:p>
            <a:pPr marL="742950" lvl="1" indent="-285750" algn="just">
              <a:lnSpc>
                <a:spcPct val="107000"/>
              </a:lnSpc>
              <a:spcAft>
                <a:spcPts val="600"/>
              </a:spcAft>
              <a:buFont typeface="Arial" panose="020B0604020202020204" pitchFamily="34" charset="0"/>
              <a:buChar char="•"/>
              <a:tabLst>
                <a:tab pos="914400" algn="l"/>
              </a:tabLst>
            </a:pPr>
            <a:r>
              <a:rPr lang="es-ES" sz="1200" dirty="0">
                <a:latin typeface="Segoe UI" panose="020B0502040204020203" pitchFamily="34" charset="0"/>
                <a:cs typeface="Segoe UI" panose="020B0502040204020203" pitchFamily="34" charset="0"/>
              </a:rPr>
              <a:t>Un </a:t>
            </a:r>
            <a:r>
              <a:rPr lang="es-ES" sz="1200" b="1" dirty="0">
                <a:latin typeface="Segoe UI" panose="020B0502040204020203" pitchFamily="34" charset="0"/>
                <a:cs typeface="Segoe UI" panose="020B0502040204020203" pitchFamily="34" charset="0"/>
              </a:rPr>
              <a:t>39,2%</a:t>
            </a:r>
            <a:r>
              <a:rPr lang="es-ES" sz="1200" dirty="0">
                <a:latin typeface="Segoe UI" panose="020B0502040204020203" pitchFamily="34" charset="0"/>
                <a:cs typeface="Segoe UI" panose="020B0502040204020203" pitchFamily="34" charset="0"/>
              </a:rPr>
              <a:t> se mantiene como </a:t>
            </a:r>
            <a:r>
              <a:rPr lang="es-ES" sz="1200" b="1" dirty="0">
                <a:latin typeface="Segoe UI" panose="020B0502040204020203" pitchFamily="34" charset="0"/>
                <a:cs typeface="Segoe UI" panose="020B0502040204020203" pitchFamily="34" charset="0"/>
              </a:rPr>
              <a:t>lector exclusivo de papel, </a:t>
            </a:r>
            <a:r>
              <a:rPr lang="es-ES" sz="1200" dirty="0">
                <a:latin typeface="Segoe UI" panose="020B0502040204020203" pitchFamily="34" charset="0"/>
                <a:cs typeface="Segoe UI" panose="020B0502040204020203" pitchFamily="34" charset="0"/>
              </a:rPr>
              <a:t>un </a:t>
            </a:r>
            <a:r>
              <a:rPr lang="es-ES" sz="1200" b="1" dirty="0">
                <a:latin typeface="Segoe UI" panose="020B0502040204020203" pitchFamily="34" charset="0"/>
                <a:cs typeface="Segoe UI" panose="020B0502040204020203" pitchFamily="34" charset="0"/>
              </a:rPr>
              <a:t>16,7%</a:t>
            </a:r>
            <a:r>
              <a:rPr lang="es-ES" sz="1200" dirty="0">
                <a:latin typeface="Segoe UI" panose="020B0502040204020203" pitchFamily="34" charset="0"/>
                <a:cs typeface="Segoe UI" panose="020B0502040204020203" pitchFamily="34" charset="0"/>
              </a:rPr>
              <a:t> </a:t>
            </a:r>
            <a:r>
              <a:rPr lang="es-ES" sz="1200" b="1" dirty="0">
                <a:latin typeface="Segoe UI" panose="020B0502040204020203" pitchFamily="34" charset="0"/>
                <a:cs typeface="Segoe UI" panose="020B0502040204020203" pitchFamily="34" charset="0"/>
              </a:rPr>
              <a:t>lee tanto</a:t>
            </a:r>
            <a:r>
              <a:rPr lang="es-ES" sz="1200" dirty="0">
                <a:latin typeface="Segoe UI" panose="020B0502040204020203" pitchFamily="34" charset="0"/>
                <a:cs typeface="Segoe UI" panose="020B0502040204020203" pitchFamily="34" charset="0"/>
              </a:rPr>
              <a:t> libros en </a:t>
            </a:r>
            <a:r>
              <a:rPr lang="es-ES" sz="1200" b="1" dirty="0">
                <a:latin typeface="Segoe UI" panose="020B0502040204020203" pitchFamily="34" charset="0"/>
                <a:cs typeface="Segoe UI" panose="020B0502040204020203" pitchFamily="34" charset="0"/>
              </a:rPr>
              <a:t>papel</a:t>
            </a:r>
            <a:r>
              <a:rPr lang="es-ES" sz="1200" dirty="0">
                <a:latin typeface="Segoe UI" panose="020B0502040204020203" pitchFamily="34" charset="0"/>
                <a:cs typeface="Segoe UI" panose="020B0502040204020203" pitchFamily="34" charset="0"/>
              </a:rPr>
              <a:t> </a:t>
            </a:r>
            <a:r>
              <a:rPr lang="es-ES" sz="1200" b="1" dirty="0">
                <a:latin typeface="Segoe UI" panose="020B0502040204020203" pitchFamily="34" charset="0"/>
                <a:cs typeface="Segoe UI" panose="020B0502040204020203" pitchFamily="34" charset="0"/>
              </a:rPr>
              <a:t>como</a:t>
            </a:r>
            <a:r>
              <a:rPr lang="es-ES" sz="1200" dirty="0">
                <a:latin typeface="Segoe UI" panose="020B0502040204020203" pitchFamily="34" charset="0"/>
                <a:cs typeface="Segoe UI" panose="020B0502040204020203" pitchFamily="34" charset="0"/>
              </a:rPr>
              <a:t> en formato </a:t>
            </a:r>
            <a:r>
              <a:rPr lang="es-ES" sz="1200" b="1" dirty="0">
                <a:latin typeface="Segoe UI" panose="020B0502040204020203" pitchFamily="34" charset="0"/>
                <a:cs typeface="Segoe UI" panose="020B0502040204020203" pitchFamily="34" charset="0"/>
              </a:rPr>
              <a:t>digital </a:t>
            </a:r>
            <a:r>
              <a:rPr lang="es-ES" sz="1200" dirty="0">
                <a:latin typeface="Segoe UI" panose="020B0502040204020203" pitchFamily="34" charset="0"/>
                <a:cs typeface="Segoe UI" panose="020B0502040204020203" pitchFamily="34" charset="0"/>
              </a:rPr>
              <a:t>y</a:t>
            </a:r>
            <a:r>
              <a:rPr lang="es-ES" sz="1200" b="1" dirty="0">
                <a:latin typeface="Segoe UI" panose="020B0502040204020203" pitchFamily="34" charset="0"/>
                <a:cs typeface="Segoe UI" panose="020B0502040204020203" pitchFamily="34" charset="0"/>
              </a:rPr>
              <a:t> </a:t>
            </a:r>
            <a:r>
              <a:rPr lang="es-ES" sz="1200" dirty="0">
                <a:latin typeface="Segoe UI" panose="020B0502040204020203" pitchFamily="34" charset="0"/>
                <a:cs typeface="Segoe UI" panose="020B0502040204020203" pitchFamily="34" charset="0"/>
              </a:rPr>
              <a:t>un </a:t>
            </a:r>
            <a:r>
              <a:rPr lang="es-ES" sz="1200" b="1" dirty="0">
                <a:latin typeface="Segoe UI" panose="020B0502040204020203" pitchFamily="34" charset="0"/>
                <a:cs typeface="Segoe UI" panose="020B0502040204020203" pitchFamily="34" charset="0"/>
              </a:rPr>
              <a:t>10,3%</a:t>
            </a:r>
            <a:r>
              <a:rPr lang="es-ES" sz="1200" dirty="0">
                <a:latin typeface="Segoe UI" panose="020B0502040204020203" pitchFamily="34" charset="0"/>
                <a:cs typeface="Segoe UI" panose="020B0502040204020203" pitchFamily="34" charset="0"/>
              </a:rPr>
              <a:t> lee </a:t>
            </a:r>
            <a:r>
              <a:rPr lang="es-ES" sz="1200" b="1" dirty="0">
                <a:latin typeface="Segoe UI" panose="020B0502040204020203" pitchFamily="34" charset="0"/>
                <a:cs typeface="Segoe UI" panose="020B0502040204020203" pitchFamily="34" charset="0"/>
              </a:rPr>
              <a:t>exclusivamente</a:t>
            </a:r>
            <a:r>
              <a:rPr lang="es-ES" sz="1200" dirty="0">
                <a:latin typeface="Segoe UI" panose="020B0502040204020203" pitchFamily="34" charset="0"/>
                <a:cs typeface="Segoe UI" panose="020B0502040204020203" pitchFamily="34" charset="0"/>
              </a:rPr>
              <a:t> </a:t>
            </a:r>
            <a:r>
              <a:rPr lang="es-ES" sz="1200" b="1" dirty="0">
                <a:latin typeface="Segoe UI" panose="020B0502040204020203" pitchFamily="34" charset="0"/>
                <a:cs typeface="Segoe UI" panose="020B0502040204020203" pitchFamily="34" charset="0"/>
              </a:rPr>
              <a:t>digital</a:t>
            </a:r>
            <a:r>
              <a:rPr lang="es-ES" sz="1200" dirty="0">
                <a:latin typeface="Segoe UI" panose="020B0502040204020203" pitchFamily="34" charset="0"/>
                <a:cs typeface="Segoe UI" panose="020B0502040204020203" pitchFamily="34" charset="0"/>
              </a:rPr>
              <a:t>.</a:t>
            </a:r>
          </a:p>
          <a:p>
            <a:pPr marL="342900" lvl="0" indent="-342900" algn="just">
              <a:lnSpc>
                <a:spcPct val="107000"/>
              </a:lnSpc>
              <a:spcAft>
                <a:spcPts val="600"/>
              </a:spcAft>
              <a:buFont typeface="Symbol" panose="05050102010706020507" pitchFamily="18" charset="2"/>
              <a:buChar char=""/>
              <a:tabLst>
                <a:tab pos="457200" algn="l"/>
              </a:tabLst>
            </a:pPr>
            <a:r>
              <a:rPr lang="es-ES" sz="1200" dirty="0">
                <a:latin typeface="Segoe UI" panose="020B0502040204020203" pitchFamily="34" charset="0"/>
                <a:cs typeface="Segoe UI" panose="020B0502040204020203" pitchFamily="34" charset="0"/>
              </a:rPr>
              <a:t>Los </a:t>
            </a:r>
            <a:r>
              <a:rPr lang="es-ES" sz="1200" b="1" dirty="0">
                <a:latin typeface="Segoe UI" panose="020B0502040204020203" pitchFamily="34" charset="0"/>
                <a:cs typeface="Segoe UI" panose="020B0502040204020203" pitchFamily="34" charset="0"/>
              </a:rPr>
              <a:t>lectores exclusivos de libros digitales </a:t>
            </a:r>
            <a:r>
              <a:rPr lang="es-ES" sz="1200" dirty="0">
                <a:latin typeface="Segoe UI" panose="020B0502040204020203" pitchFamily="34" charset="0"/>
                <a:cs typeface="Segoe UI" panose="020B0502040204020203" pitchFamily="34" charset="0"/>
              </a:rPr>
              <a:t>presentan una media anual de lectura y compra de libros superior.</a:t>
            </a:r>
          </a:p>
        </p:txBody>
      </p:sp>
      <p:sp>
        <p:nvSpPr>
          <p:cNvPr id="6" name="Elipse 5">
            <a:extLst>
              <a:ext uri="{FF2B5EF4-FFF2-40B4-BE49-F238E27FC236}">
                <a16:creationId xmlns:a16="http://schemas.microsoft.com/office/drawing/2014/main" id="{02129D8A-1D6A-B725-094E-81F27D3BEC23}"/>
              </a:ext>
            </a:extLst>
          </p:cNvPr>
          <p:cNvSpPr/>
          <p:nvPr/>
        </p:nvSpPr>
        <p:spPr>
          <a:xfrm>
            <a:off x="3520696" y="1358987"/>
            <a:ext cx="677378" cy="677378"/>
          </a:xfrm>
          <a:prstGeom prst="ellipse">
            <a:avLst/>
          </a:prstGeom>
          <a:solidFill>
            <a:schemeClr val="bg1"/>
          </a:solidFill>
          <a:ln w="28575">
            <a:solidFill>
              <a:srgbClr val="1F2A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Segoe UI" panose="020B0502040204020203" pitchFamily="34" charset="0"/>
              <a:cs typeface="Segoe UI" panose="020B0502040204020203" pitchFamily="34" charset="0"/>
            </a:endParaRPr>
          </a:p>
        </p:txBody>
      </p:sp>
      <p:pic>
        <p:nvPicPr>
          <p:cNvPr id="10" name="Imagen 9">
            <a:extLst>
              <a:ext uri="{FF2B5EF4-FFF2-40B4-BE49-F238E27FC236}">
                <a16:creationId xmlns:a16="http://schemas.microsoft.com/office/drawing/2014/main" id="{1EE95CA9-F9CD-F911-D7FD-18FB4466D9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81342" y="1463676"/>
            <a:ext cx="356086" cy="468000"/>
          </a:xfrm>
          <a:prstGeom prst="rect">
            <a:avLst/>
          </a:prstGeom>
        </p:spPr>
      </p:pic>
    </p:spTree>
    <p:extLst>
      <p:ext uri="{BB962C8B-B14F-4D97-AF65-F5344CB8AC3E}">
        <p14:creationId xmlns:p14="http://schemas.microsoft.com/office/powerpoint/2010/main" val="272226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90F4FBD-602E-4851-97C2-EFB3EDBD73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5DD5C-56C3-43D9-A91F-D75BD50A17B5}" type="slidenum">
              <a:rPr kumimoji="0" lang="es-ES_tradnl" sz="900" b="0" i="0" u="none" strike="noStrike" kern="1200" cap="none" spc="0" normalizeH="0" baseline="0" noProof="0" smtClean="0">
                <a:ln>
                  <a:noFill/>
                </a:ln>
                <a:solidFill>
                  <a:prstClr val="black"/>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s-ES_tradnl" sz="9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5" name="Rectángulo 4">
            <a:extLst>
              <a:ext uri="{FF2B5EF4-FFF2-40B4-BE49-F238E27FC236}">
                <a16:creationId xmlns:a16="http://schemas.microsoft.com/office/drawing/2014/main" id="{F546CEC2-794A-4524-A25A-341A5ECF6968}"/>
              </a:ext>
            </a:extLst>
          </p:cNvPr>
          <p:cNvSpPr/>
          <p:nvPr/>
        </p:nvSpPr>
        <p:spPr>
          <a:xfrm>
            <a:off x="567452" y="891804"/>
            <a:ext cx="6106725" cy="658835"/>
          </a:xfrm>
          <a:prstGeom prst="rect">
            <a:avLst/>
          </a:prstGeom>
        </p:spPr>
        <p:txBody>
          <a:bodyPr wrap="square">
            <a:spAutoFit/>
          </a:bodyPr>
          <a:lstStyle/>
          <a:p>
            <a:pPr algn="ctr">
              <a:lnSpc>
                <a:spcPct val="107000"/>
              </a:lnSpc>
              <a:spcAft>
                <a:spcPts val="800"/>
              </a:spcAft>
            </a:pPr>
            <a:r>
              <a:rPr lang="es-ES" b="1" dirty="0">
                <a:solidFill>
                  <a:srgbClr val="1F2A44"/>
                </a:solidFill>
                <a:latin typeface="Segoe UI" panose="020B0502040204020203" pitchFamily="34" charset="0"/>
                <a:cs typeface="Segoe UI" panose="020B0502040204020203" pitchFamily="34" charset="0"/>
              </a:rPr>
              <a:t>El número de compradores de libros no de texto continúa mostrando una tendencia ascendente</a:t>
            </a:r>
          </a:p>
        </p:txBody>
      </p:sp>
      <p:sp>
        <p:nvSpPr>
          <p:cNvPr id="7" name="Rectángulo 6">
            <a:extLst>
              <a:ext uri="{FF2B5EF4-FFF2-40B4-BE49-F238E27FC236}">
                <a16:creationId xmlns:a16="http://schemas.microsoft.com/office/drawing/2014/main" id="{8F059423-3F8B-43BB-BD99-880D9269B700}"/>
              </a:ext>
            </a:extLst>
          </p:cNvPr>
          <p:cNvSpPr/>
          <p:nvPr/>
        </p:nvSpPr>
        <p:spPr>
          <a:xfrm>
            <a:off x="311983" y="2536183"/>
            <a:ext cx="7861954" cy="4045659"/>
          </a:xfrm>
          <a:prstGeom prst="rect">
            <a:avLst/>
          </a:prstGeom>
        </p:spPr>
        <p:txBody>
          <a:bodyPr wrap="square">
            <a:spAutoFit/>
          </a:bodyPr>
          <a:lstStyle/>
          <a:p>
            <a:pPr marL="171450" indent="-171450" algn="just">
              <a:spcBef>
                <a:spcPts val="600"/>
              </a:spcBef>
              <a:spcAft>
                <a:spcPts val="600"/>
              </a:spcAft>
              <a:buFont typeface="Symbol" panose="05050102010706020507" pitchFamily="18" charset="2"/>
              <a:buChar char=""/>
              <a:tabLst>
                <a:tab pos="457200" algn="l"/>
              </a:tabLst>
            </a:pPr>
            <a:r>
              <a:rPr lang="es-ES" sz="1200" dirty="0">
                <a:latin typeface="Segoe UI" panose="020B0502040204020203" pitchFamily="34" charset="0"/>
                <a:ea typeface="Verdana" panose="020B0604030504040204" pitchFamily="34" charset="0"/>
                <a:cs typeface="Segoe UI" panose="020B0502040204020203" pitchFamily="34" charset="0"/>
              </a:rPr>
              <a:t>La </a:t>
            </a:r>
            <a:r>
              <a:rPr lang="es-ES" sz="1200" b="1" dirty="0">
                <a:latin typeface="Segoe UI" panose="020B0502040204020203" pitchFamily="34" charset="0"/>
                <a:ea typeface="Verdana" panose="020B0604030504040204" pitchFamily="34" charset="0"/>
                <a:cs typeface="Segoe UI" panose="020B0502040204020203" pitchFamily="34" charset="0"/>
              </a:rPr>
              <a:t>compra de libros en España alcanza en 2025 </a:t>
            </a:r>
            <a:r>
              <a:rPr lang="es-ES" sz="1200" dirty="0">
                <a:latin typeface="Segoe UI" panose="020B0502040204020203" pitchFamily="34" charset="0"/>
                <a:ea typeface="Verdana" panose="020B0604030504040204" pitchFamily="34" charset="0"/>
                <a:cs typeface="Segoe UI" panose="020B0502040204020203" pitchFamily="34" charset="0"/>
              </a:rPr>
              <a:t>a casi dos tercios de la población de 14 años o más, con </a:t>
            </a:r>
            <a:r>
              <a:rPr lang="es-ES" sz="1200" b="1" dirty="0">
                <a:latin typeface="Segoe UI" panose="020B0502040204020203" pitchFamily="34" charset="0"/>
                <a:ea typeface="Verdana" panose="020B0604030504040204" pitchFamily="34" charset="0"/>
                <a:cs typeface="Segoe UI" panose="020B0502040204020203" pitchFamily="34" charset="0"/>
              </a:rPr>
              <a:t>un 65,5%</a:t>
            </a:r>
            <a:r>
              <a:rPr lang="es-ES" sz="1200" dirty="0">
                <a:latin typeface="Segoe UI" panose="020B0502040204020203" pitchFamily="34" charset="0"/>
                <a:ea typeface="Verdana" panose="020B0604030504040204" pitchFamily="34" charset="0"/>
                <a:cs typeface="Segoe UI" panose="020B0502040204020203" pitchFamily="34" charset="0"/>
              </a:rPr>
              <a:t>.</a:t>
            </a:r>
          </a:p>
          <a:p>
            <a:pPr marL="171450" indent="-171450" algn="just">
              <a:spcBef>
                <a:spcPts val="600"/>
              </a:spcBef>
              <a:spcAft>
                <a:spcPts val="600"/>
              </a:spcAft>
              <a:buFont typeface="Symbol" panose="05050102010706020507" pitchFamily="18" charset="2"/>
              <a:buChar char=""/>
              <a:tabLst>
                <a:tab pos="457200" algn="l"/>
              </a:tabLst>
            </a:pPr>
            <a:r>
              <a:rPr lang="es-ES" sz="1200" dirty="0">
                <a:latin typeface="Segoe UI" panose="020B0502040204020203" pitchFamily="34" charset="0"/>
                <a:ea typeface="Verdana" panose="020B0604030504040204" pitchFamily="34" charset="0"/>
                <a:cs typeface="Segoe UI" panose="020B0502040204020203" pitchFamily="34" charset="0"/>
              </a:rPr>
              <a:t>Aunque la compra de libros se mantiene, la intensidad de compra disminuye, con una reducción de la media anual de 10,3 a 9,6 libros entre 2024 y 2025. </a:t>
            </a:r>
            <a:endParaRPr lang="es-ES" sz="1200" dirty="0">
              <a:latin typeface="Segoe UI" panose="020B0502040204020203" pitchFamily="34" charset="0"/>
              <a:cs typeface="Segoe UI" panose="020B0502040204020203" pitchFamily="34" charset="0"/>
            </a:endParaRPr>
          </a:p>
          <a:p>
            <a:pPr marL="171450" indent="-171450" algn="just">
              <a:spcBef>
                <a:spcPts val="600"/>
              </a:spcBef>
              <a:spcAft>
                <a:spcPts val="600"/>
              </a:spcAft>
              <a:buFont typeface="Symbol" panose="05050102010706020507" pitchFamily="18" charset="2"/>
              <a:buChar char=""/>
              <a:tabLst>
                <a:tab pos="914400" algn="l"/>
              </a:tabLst>
            </a:pPr>
            <a:r>
              <a:rPr kumimoji="0" lang="es-ES" sz="1200" b="0"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La </a:t>
            </a:r>
            <a:r>
              <a:rPr kumimoji="0" lang="es-ES" sz="1200" b="1"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compra de libros no de texto mantiene su tendencia ascendente </a:t>
            </a:r>
            <a:r>
              <a:rPr kumimoji="0" lang="es-ES" sz="1200" b="0"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y alcanza el 54,1% en 2025, con </a:t>
            </a:r>
            <a:r>
              <a:rPr kumimoji="0" lang="es-ES" sz="1200" b="1"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una media de 8,5</a:t>
            </a:r>
            <a:r>
              <a:rPr kumimoji="0" lang="es-ES" sz="1200"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 libros </a:t>
            </a:r>
            <a:r>
              <a:rPr kumimoji="0" lang="es-ES" sz="1200" b="0"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adquiridos en el último año, estable respecto a 2024.</a:t>
            </a:r>
          </a:p>
          <a:p>
            <a:pPr marL="628650" lvl="1" indent="-171450" algn="just">
              <a:spcBef>
                <a:spcPts val="600"/>
              </a:spcBef>
              <a:spcAft>
                <a:spcPts val="600"/>
              </a:spcAft>
              <a:buFont typeface="Symbol" panose="05050102010706020507" pitchFamily="18" charset="2"/>
              <a:buChar char=""/>
              <a:tabLst>
                <a:tab pos="914400" algn="l"/>
              </a:tabLst>
            </a:pPr>
            <a:r>
              <a:rPr lang="es-ES" sz="1200" dirty="0">
                <a:latin typeface="Segoe UI" panose="020B0502040204020203" pitchFamily="34" charset="0"/>
                <a:cs typeface="Segoe UI" panose="020B0502040204020203" pitchFamily="34" charset="0"/>
              </a:rPr>
              <a:t>La </a:t>
            </a:r>
            <a:r>
              <a:rPr lang="es-ES" sz="1200" b="1" dirty="0">
                <a:latin typeface="Segoe UI" panose="020B0502040204020203" pitchFamily="34" charset="0"/>
                <a:cs typeface="Segoe UI" panose="020B0502040204020203" pitchFamily="34" charset="0"/>
              </a:rPr>
              <a:t>librería tradicional sigue siendo el canal principal para la adquisición de libros no de texto</a:t>
            </a:r>
            <a:r>
              <a:rPr lang="es-ES" sz="1200" dirty="0">
                <a:latin typeface="Segoe UI" panose="020B0502040204020203" pitchFamily="34" charset="0"/>
                <a:cs typeface="Segoe UI" panose="020B0502040204020203" pitchFamily="34" charset="0"/>
              </a:rPr>
              <a:t>. A continuación, se encuentran Internet y las cadenas de librerías como opciones relevantes. En particular, la compra online se consolida como el segundo canal más utilizado por la población en general.</a:t>
            </a:r>
          </a:p>
          <a:p>
            <a:pPr marL="628650" lvl="1" indent="-171450" algn="just">
              <a:spcBef>
                <a:spcPts val="600"/>
              </a:spcBef>
              <a:spcAft>
                <a:spcPts val="600"/>
              </a:spcAft>
              <a:buFont typeface="Symbol" panose="05050102010706020507" pitchFamily="18" charset="2"/>
              <a:buChar char=""/>
              <a:tabLst>
                <a:tab pos="914400" algn="l"/>
              </a:tabLst>
            </a:pPr>
            <a:r>
              <a:rPr lang="es-ES" sz="1200" dirty="0">
                <a:latin typeface="Segoe UI" panose="020B0502040204020203" pitchFamily="34" charset="0"/>
                <a:cs typeface="Segoe UI" panose="020B0502040204020203" pitchFamily="34" charset="0"/>
              </a:rPr>
              <a:t>La </a:t>
            </a:r>
            <a:r>
              <a:rPr lang="es-ES" sz="1200" b="1" dirty="0">
                <a:latin typeface="Segoe UI" panose="020B0502040204020203" pitchFamily="34" charset="0"/>
                <a:cs typeface="Segoe UI" panose="020B0502040204020203" pitchFamily="34" charset="0"/>
              </a:rPr>
              <a:t>literatura sigue siendo el género predominante en las compras</a:t>
            </a:r>
            <a:r>
              <a:rPr lang="es-ES" sz="1200" dirty="0">
                <a:latin typeface="Segoe UI" panose="020B0502040204020203" pitchFamily="34" charset="0"/>
                <a:cs typeface="Segoe UI" panose="020B0502040204020203" pitchFamily="34" charset="0"/>
              </a:rPr>
              <a:t>, con un 63,2% del total, de los cuales más de la mitad, un 58,1%, son novelas y cuentos.</a:t>
            </a:r>
          </a:p>
          <a:p>
            <a:pPr marL="171450" indent="-171450" algn="just">
              <a:spcBef>
                <a:spcPts val="600"/>
              </a:spcBef>
              <a:spcAft>
                <a:spcPts val="600"/>
              </a:spcAft>
              <a:buFont typeface="Symbol" panose="05050102010706020507" pitchFamily="18" charset="2"/>
              <a:buChar char=""/>
              <a:tabLst>
                <a:tab pos="914400" algn="l"/>
              </a:tabLst>
            </a:pPr>
            <a:r>
              <a:rPr kumimoji="0" lang="es-ES" sz="1200" b="0"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Se observa un descenso significativo en la proporción de personas que compran libros de texto, que se sitúa en el 27,2%. </a:t>
            </a:r>
          </a:p>
          <a:p>
            <a:pPr marL="628650" lvl="1" indent="-171450" algn="just">
              <a:spcBef>
                <a:spcPts val="600"/>
              </a:spcBef>
              <a:spcAft>
                <a:spcPts val="600"/>
              </a:spcAft>
              <a:buFont typeface="Arial" panose="020B0604020202020204" pitchFamily="34" charset="0"/>
              <a:buChar char="•"/>
              <a:tabLst>
                <a:tab pos="914400" algn="l"/>
              </a:tabLst>
            </a:pPr>
            <a:r>
              <a:rPr lang="es-ES" sz="1200" dirty="0">
                <a:latin typeface="Segoe UI" panose="020B0502040204020203" pitchFamily="34" charset="0"/>
                <a:cs typeface="Segoe UI" panose="020B0502040204020203" pitchFamily="34" charset="0"/>
              </a:rPr>
              <a:t>Las librerías mantienen su posición como el canal principal para la adquisición de libros de texto, representando un 53,3% de las compras.</a:t>
            </a:r>
          </a:p>
          <a:p>
            <a:pPr>
              <a:lnSpc>
                <a:spcPct val="107000"/>
              </a:lnSpc>
              <a:spcAft>
                <a:spcPts val="800"/>
              </a:spcAft>
            </a:pPr>
            <a:endParaRPr lang="es-ES" sz="1200" dirty="0">
              <a:solidFill>
                <a:schemeClr val="accent5">
                  <a:lumMod val="50000"/>
                </a:schemeClr>
              </a:solidFill>
              <a:highlight>
                <a:srgbClr val="FFFF00"/>
              </a:highlight>
              <a:latin typeface="Segoe UI" panose="020B0502040204020203" pitchFamily="34" charset="0"/>
              <a:ea typeface="Calibri" panose="020F0502020204030204" pitchFamily="34" charset="0"/>
              <a:cs typeface="Segoe UI" panose="020B0502040204020203" pitchFamily="34" charset="0"/>
            </a:endParaRPr>
          </a:p>
        </p:txBody>
      </p:sp>
      <p:sp>
        <p:nvSpPr>
          <p:cNvPr id="9" name="Rectangle 3">
            <a:extLst>
              <a:ext uri="{FF2B5EF4-FFF2-40B4-BE49-F238E27FC236}">
                <a16:creationId xmlns:a16="http://schemas.microsoft.com/office/drawing/2014/main" id="{5090EBBC-E3AF-41F0-B25A-5B08148AA70A}"/>
              </a:ext>
            </a:extLst>
          </p:cNvPr>
          <p:cNvSpPr>
            <a:spLocks noChangeArrowheads="1"/>
          </p:cNvSpPr>
          <p:nvPr/>
        </p:nvSpPr>
        <p:spPr bwMode="auto">
          <a:xfrm>
            <a:off x="311983" y="75184"/>
            <a:ext cx="3075029" cy="641161"/>
          </a:xfrm>
          <a:prstGeom prst="rect">
            <a:avLst/>
          </a:prstGeom>
        </p:spPr>
        <p:txBody>
          <a:bodyPr vert="horz" lIns="91440" tIns="45720" rIns="91440" bIns="45720" rtlCol="0" anchor="ctr">
            <a:normAutofit fontScale="97500"/>
          </a:bodyPr>
          <a:lstStyle/>
          <a:p>
            <a:pPr>
              <a:lnSpc>
                <a:spcPct val="90000"/>
              </a:lnSpc>
              <a:spcBef>
                <a:spcPts val="600"/>
              </a:spcBef>
            </a:pPr>
            <a:r>
              <a:rPr lang="es-ES"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Principales Conclusiones</a:t>
            </a:r>
          </a:p>
        </p:txBody>
      </p:sp>
      <p:sp>
        <p:nvSpPr>
          <p:cNvPr id="14" name="Rectángulo 13">
            <a:extLst>
              <a:ext uri="{FF2B5EF4-FFF2-40B4-BE49-F238E27FC236}">
                <a16:creationId xmlns:a16="http://schemas.microsoft.com/office/drawing/2014/main" id="{4E4EDF1F-D33B-4E32-B39D-619AD0623C22}"/>
              </a:ext>
            </a:extLst>
          </p:cNvPr>
          <p:cNvSpPr/>
          <p:nvPr/>
        </p:nvSpPr>
        <p:spPr>
          <a:xfrm>
            <a:off x="3070298" y="1883704"/>
            <a:ext cx="2390141" cy="366895"/>
          </a:xfrm>
          <a:prstGeom prst="rect">
            <a:avLst/>
          </a:prstGeom>
        </p:spPr>
        <p:txBody>
          <a:bodyPr wrap="none">
            <a:spAutoFit/>
          </a:bodyPr>
          <a:lstStyle/>
          <a:p>
            <a:pPr algn="ctr">
              <a:lnSpc>
                <a:spcPct val="107000"/>
              </a:lnSpc>
            </a:pPr>
            <a:r>
              <a:rPr lang="es-ES" b="1" dirty="0">
                <a:solidFill>
                  <a:srgbClr val="1F2A44"/>
                </a:solidFill>
                <a:latin typeface="Segoe UI" panose="020B0502040204020203" pitchFamily="34" charset="0"/>
                <a:cs typeface="Segoe UI" panose="020B0502040204020203" pitchFamily="34" charset="0"/>
              </a:rPr>
              <a:t>COMPRA DE LIBROS</a:t>
            </a:r>
          </a:p>
        </p:txBody>
      </p:sp>
      <p:pic>
        <p:nvPicPr>
          <p:cNvPr id="8" name="Imagen 7" descr="Imagen que contiene persona, mujer, parado, hombre&#10;&#10;El contenido generado por IA puede ser incorrecto.">
            <a:extLst>
              <a:ext uri="{FF2B5EF4-FFF2-40B4-BE49-F238E27FC236}">
                <a16:creationId xmlns:a16="http://schemas.microsoft.com/office/drawing/2014/main" id="{1824585A-8DB1-9BDE-003E-479CDC48D0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48777" y="0"/>
            <a:ext cx="3843223" cy="6858000"/>
          </a:xfrm>
          <a:prstGeom prst="rect">
            <a:avLst/>
          </a:prstGeom>
        </p:spPr>
      </p:pic>
      <p:sp>
        <p:nvSpPr>
          <p:cNvPr id="10" name="Elipse 9">
            <a:extLst>
              <a:ext uri="{FF2B5EF4-FFF2-40B4-BE49-F238E27FC236}">
                <a16:creationId xmlns:a16="http://schemas.microsoft.com/office/drawing/2014/main" id="{D1D58B2D-5329-D9C2-C72C-D9121B755CC7}"/>
              </a:ext>
            </a:extLst>
          </p:cNvPr>
          <p:cNvSpPr/>
          <p:nvPr/>
        </p:nvSpPr>
        <p:spPr>
          <a:xfrm>
            <a:off x="2315316" y="1726098"/>
            <a:ext cx="677378" cy="677378"/>
          </a:xfrm>
          <a:prstGeom prst="ellipse">
            <a:avLst/>
          </a:prstGeom>
          <a:solidFill>
            <a:schemeClr val="bg1"/>
          </a:solidFill>
          <a:ln w="28575">
            <a:solidFill>
              <a:srgbClr val="1F2A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Segoe UI" panose="020B0502040204020203" pitchFamily="34" charset="0"/>
              <a:cs typeface="Segoe UI" panose="020B0502040204020203" pitchFamily="34" charset="0"/>
            </a:endParaRPr>
          </a:p>
        </p:txBody>
      </p:sp>
      <p:pic>
        <p:nvPicPr>
          <p:cNvPr id="12" name="Imagen 11">
            <a:extLst>
              <a:ext uri="{FF2B5EF4-FFF2-40B4-BE49-F238E27FC236}">
                <a16:creationId xmlns:a16="http://schemas.microsoft.com/office/drawing/2014/main" id="{8FE17171-8305-0C08-8D22-5163932128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59099" y="1858805"/>
            <a:ext cx="389812" cy="411961"/>
          </a:xfrm>
          <a:prstGeom prst="rect">
            <a:avLst/>
          </a:prstGeom>
        </p:spPr>
      </p:pic>
    </p:spTree>
    <p:extLst>
      <p:ext uri="{BB962C8B-B14F-4D97-AF65-F5344CB8AC3E}">
        <p14:creationId xmlns:p14="http://schemas.microsoft.com/office/powerpoint/2010/main" val="165057985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90F4FBD-602E-4851-97C2-EFB3EDBD73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5DD5C-56C3-43D9-A91F-D75BD50A17B5}" type="slidenum">
              <a:rPr kumimoji="0" lang="es-ES_tradnl" sz="900" b="0" i="0" u="none" strike="noStrike" kern="1200" cap="none" spc="0" normalizeH="0" baseline="0" noProof="0" smtClean="0">
                <a:ln>
                  <a:noFill/>
                </a:ln>
                <a:solidFill>
                  <a:prstClr val="black"/>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s-ES_tradnl" sz="9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5" name="Rectángulo 4">
            <a:extLst>
              <a:ext uri="{FF2B5EF4-FFF2-40B4-BE49-F238E27FC236}">
                <a16:creationId xmlns:a16="http://schemas.microsoft.com/office/drawing/2014/main" id="{F546CEC2-794A-4524-A25A-341A5ECF6968}"/>
              </a:ext>
            </a:extLst>
          </p:cNvPr>
          <p:cNvSpPr/>
          <p:nvPr/>
        </p:nvSpPr>
        <p:spPr>
          <a:xfrm>
            <a:off x="627221" y="1024510"/>
            <a:ext cx="6477218" cy="658835"/>
          </a:xfrm>
          <a:prstGeom prst="rect">
            <a:avLst/>
          </a:prstGeom>
        </p:spPr>
        <p:txBody>
          <a:bodyPr wrap="square">
            <a:spAutoFit/>
          </a:bodyPr>
          <a:lstStyle/>
          <a:p>
            <a:pPr algn="ctr">
              <a:lnSpc>
                <a:spcPct val="107000"/>
              </a:lnSpc>
              <a:spcAft>
                <a:spcPts val="800"/>
              </a:spcAft>
            </a:pPr>
            <a:r>
              <a:rPr lang="es-ES" b="1" dirty="0">
                <a:solidFill>
                  <a:srgbClr val="1F2A44"/>
                </a:solidFill>
                <a:latin typeface="Segoe UI" panose="020B0502040204020203" pitchFamily="34" charset="0"/>
                <a:cs typeface="Segoe UI" panose="020B0502040204020203" pitchFamily="34" charset="0"/>
              </a:rPr>
              <a:t>Las bibliotecas reciben una valoración muy positiva por parte de los usuarios, con una puntuación de 8,1 sobre 10</a:t>
            </a:r>
          </a:p>
        </p:txBody>
      </p:sp>
      <p:sp>
        <p:nvSpPr>
          <p:cNvPr id="7" name="Rectángulo 6">
            <a:extLst>
              <a:ext uri="{FF2B5EF4-FFF2-40B4-BE49-F238E27FC236}">
                <a16:creationId xmlns:a16="http://schemas.microsoft.com/office/drawing/2014/main" id="{8F059423-3F8B-43BB-BD99-880D9269B700}"/>
              </a:ext>
            </a:extLst>
          </p:cNvPr>
          <p:cNvSpPr/>
          <p:nvPr/>
        </p:nvSpPr>
        <p:spPr>
          <a:xfrm>
            <a:off x="396602" y="3005650"/>
            <a:ext cx="7108137" cy="3014608"/>
          </a:xfrm>
          <a:prstGeom prst="rect">
            <a:avLst/>
          </a:prstGeom>
        </p:spPr>
        <p:txBody>
          <a:bodyPr wrap="square">
            <a:spAutoFit/>
          </a:bodyPr>
          <a:lstStyle/>
          <a:p>
            <a:pPr marL="342900" indent="-342900" algn="just">
              <a:spcBef>
                <a:spcPts val="600"/>
              </a:spcBef>
              <a:spcAft>
                <a:spcPts val="1200"/>
              </a:spcAft>
              <a:buFont typeface="Symbol" panose="05050102010706020507" pitchFamily="18" charset="2"/>
              <a:buChar char=""/>
              <a:tabLst>
                <a:tab pos="457200" algn="l"/>
              </a:tabLst>
            </a:pPr>
            <a:r>
              <a:rPr lang="es-ES" sz="1200" dirty="0">
                <a:latin typeface="Segoe UI" panose="020B0502040204020203" pitchFamily="34" charset="0"/>
                <a:ea typeface="Verdana" panose="020B0604030504040204" pitchFamily="34" charset="0"/>
                <a:cs typeface="Segoe UI" panose="020B0502040204020203" pitchFamily="34" charset="0"/>
              </a:rPr>
              <a:t>La </a:t>
            </a:r>
            <a:r>
              <a:rPr lang="es-ES" sz="1200" b="1" dirty="0">
                <a:latin typeface="Segoe UI" panose="020B0502040204020203" pitchFamily="34" charset="0"/>
                <a:ea typeface="Verdana" panose="020B0604030504040204" pitchFamily="34" charset="0"/>
                <a:cs typeface="Segoe UI" panose="020B0502040204020203" pitchFamily="34" charset="0"/>
              </a:rPr>
              <a:t>frecuencia de asistencia a bibliotecas continúa aumentando </a:t>
            </a:r>
            <a:r>
              <a:rPr lang="es-ES" sz="1200" dirty="0">
                <a:latin typeface="Segoe UI" panose="020B0502040204020203" pitchFamily="34" charset="0"/>
                <a:ea typeface="Verdana" panose="020B0604030504040204" pitchFamily="34" charset="0"/>
                <a:cs typeface="Segoe UI" panose="020B0502040204020203" pitchFamily="34" charset="0"/>
              </a:rPr>
              <a:t>y en 2025 llega al 29,8%.</a:t>
            </a:r>
            <a:endParaRPr lang="es-ES" sz="1200" b="1" dirty="0">
              <a:latin typeface="Segoe UI" panose="020B0502040204020203" pitchFamily="34" charset="0"/>
              <a:cs typeface="Segoe UI" panose="020B0502040204020203" pitchFamily="34" charset="0"/>
            </a:endParaRPr>
          </a:p>
          <a:p>
            <a:pPr marL="342900" lvl="0" indent="-342900" algn="just">
              <a:spcBef>
                <a:spcPts val="600"/>
              </a:spcBef>
              <a:spcAft>
                <a:spcPts val="1200"/>
              </a:spcAft>
              <a:buFont typeface="Symbol" panose="05050102010706020507" pitchFamily="18" charset="2"/>
              <a:buChar char=""/>
              <a:tabLst>
                <a:tab pos="457200" algn="l"/>
              </a:tabLst>
            </a:pPr>
            <a:r>
              <a:rPr lang="es-ES" sz="1200" dirty="0">
                <a:latin typeface="Segoe UI" panose="020B0502040204020203" pitchFamily="34" charset="0"/>
                <a:ea typeface="Verdana" panose="020B0604030504040204" pitchFamily="34" charset="0"/>
                <a:cs typeface="Segoe UI" panose="020B0502040204020203" pitchFamily="34" charset="0"/>
              </a:rPr>
              <a:t>Las </a:t>
            </a:r>
            <a:r>
              <a:rPr lang="es-ES" sz="1200" b="1" dirty="0">
                <a:latin typeface="Segoe UI" panose="020B0502040204020203" pitchFamily="34" charset="0"/>
                <a:ea typeface="Verdana" panose="020B0604030504040204" pitchFamily="34" charset="0"/>
                <a:cs typeface="Segoe UI" panose="020B0502040204020203" pitchFamily="34" charset="0"/>
              </a:rPr>
              <a:t>bibliotecas cuentan con una alta valoración</a:t>
            </a:r>
            <a:r>
              <a:rPr lang="es-ES" sz="1200" dirty="0">
                <a:latin typeface="Segoe UI" panose="020B0502040204020203" pitchFamily="34" charset="0"/>
                <a:ea typeface="Verdana" panose="020B0604030504040204" pitchFamily="34" charset="0"/>
                <a:cs typeface="Segoe UI" panose="020B0502040204020203" pitchFamily="34" charset="0"/>
              </a:rPr>
              <a:t>, obteniendo una calificación </a:t>
            </a:r>
            <a:r>
              <a:rPr lang="es-ES" sz="1200" b="1" dirty="0">
                <a:latin typeface="Segoe UI" panose="020B0502040204020203" pitchFamily="34" charset="0"/>
                <a:ea typeface="Verdana" panose="020B0604030504040204" pitchFamily="34" charset="0"/>
                <a:cs typeface="Segoe UI" panose="020B0502040204020203" pitchFamily="34" charset="0"/>
              </a:rPr>
              <a:t>de 8,1 sobre 10 </a:t>
            </a:r>
            <a:r>
              <a:rPr lang="es-ES" sz="1200" dirty="0">
                <a:latin typeface="Segoe UI" panose="020B0502040204020203" pitchFamily="34" charset="0"/>
                <a:ea typeface="Verdana" panose="020B0604030504040204" pitchFamily="34" charset="0"/>
                <a:cs typeface="Segoe UI" panose="020B0502040204020203" pitchFamily="34" charset="0"/>
              </a:rPr>
              <a:t>por parte de los usuarios</a:t>
            </a:r>
            <a:r>
              <a:rPr lang="es-ES" sz="1200" b="1" dirty="0">
                <a:latin typeface="Segoe UI" panose="020B0502040204020203" pitchFamily="34" charset="0"/>
                <a:cs typeface="Segoe UI" panose="020B0502040204020203" pitchFamily="34" charset="0"/>
              </a:rPr>
              <a:t>.</a:t>
            </a:r>
          </a:p>
          <a:p>
            <a:pPr marL="342900" indent="-342900" algn="just">
              <a:spcBef>
                <a:spcPts val="600"/>
              </a:spcBef>
              <a:spcAft>
                <a:spcPts val="1200"/>
              </a:spcAft>
              <a:buFont typeface="Symbol" panose="05050102010706020507" pitchFamily="18" charset="2"/>
              <a:buChar char=""/>
              <a:tabLst>
                <a:tab pos="457200" algn="l"/>
              </a:tabLst>
            </a:pPr>
            <a:r>
              <a:rPr lang="es-ES" sz="1200" dirty="0">
                <a:latin typeface="Segoe UI" panose="020B0502040204020203" pitchFamily="34" charset="0"/>
                <a:ea typeface="Verdana" panose="020B0604030504040204" pitchFamily="34" charset="0"/>
                <a:cs typeface="Segoe UI" panose="020B0502040204020203" pitchFamily="34" charset="0"/>
              </a:rPr>
              <a:t>El </a:t>
            </a:r>
            <a:r>
              <a:rPr lang="es-ES" sz="1200" b="1" dirty="0">
                <a:latin typeface="Segoe UI" panose="020B0502040204020203" pitchFamily="34" charset="0"/>
                <a:ea typeface="Verdana" panose="020B0604030504040204" pitchFamily="34" charset="0"/>
                <a:cs typeface="Segoe UI" panose="020B0502040204020203" pitchFamily="34" charset="0"/>
              </a:rPr>
              <a:t>58,0% de los usuarios de bibliotecas tomó material en préstamo </a:t>
            </a:r>
            <a:r>
              <a:rPr lang="es-ES" sz="1200" dirty="0">
                <a:latin typeface="Segoe UI" panose="020B0502040204020203" pitchFamily="34" charset="0"/>
                <a:ea typeface="Verdana" panose="020B0604030504040204" pitchFamily="34" charset="0"/>
                <a:cs typeface="Segoe UI" panose="020B0502040204020203" pitchFamily="34" charset="0"/>
              </a:rPr>
              <a:t>en el último trimestre, principalmente libros.</a:t>
            </a:r>
          </a:p>
          <a:p>
            <a:pPr marL="342900" indent="-342900" algn="just">
              <a:spcBef>
                <a:spcPts val="600"/>
              </a:spcBef>
              <a:spcAft>
                <a:spcPts val="1200"/>
              </a:spcAft>
              <a:buFont typeface="Symbol" panose="05050102010706020507" pitchFamily="18" charset="2"/>
              <a:buChar char=""/>
              <a:tabLst>
                <a:tab pos="457200" algn="l"/>
              </a:tabLst>
            </a:pPr>
            <a:r>
              <a:rPr lang="es-ES" sz="1200" b="1" dirty="0">
                <a:latin typeface="Segoe UI" panose="020B0502040204020203" pitchFamily="34" charset="0"/>
                <a:ea typeface="Verdana" panose="020B0604030504040204" pitchFamily="34" charset="0"/>
                <a:cs typeface="Segoe UI" panose="020B0502040204020203" pitchFamily="34" charset="0"/>
              </a:rPr>
              <a:t>Las actividades más comunes en las bibliotecas son tomar o devolver libros (54,9%), consultar libros (31,3%) y usar la sala de estudio (23,2%).</a:t>
            </a:r>
          </a:p>
          <a:p>
            <a:pPr marL="342900" indent="-342900" algn="just">
              <a:spcBef>
                <a:spcPts val="600"/>
              </a:spcBef>
              <a:spcAft>
                <a:spcPts val="1200"/>
              </a:spcAft>
              <a:buFont typeface="Symbol" panose="05050102010706020507" pitchFamily="18" charset="2"/>
              <a:buChar char=""/>
              <a:tabLst>
                <a:tab pos="457200" algn="l"/>
              </a:tabLst>
            </a:pPr>
            <a:r>
              <a:rPr lang="es-ES" sz="1200" dirty="0">
                <a:latin typeface="Segoe UI" panose="020B0502040204020203" pitchFamily="34" charset="0"/>
                <a:ea typeface="Verdana" panose="020B0604030504040204" pitchFamily="34" charset="0"/>
                <a:cs typeface="Segoe UI" panose="020B0502040204020203" pitchFamily="34" charset="0"/>
              </a:rPr>
              <a:t> El uso de </a:t>
            </a:r>
            <a:r>
              <a:rPr lang="es-ES" sz="1200" dirty="0" err="1">
                <a:latin typeface="Segoe UI" panose="020B0502040204020203" pitchFamily="34" charset="0"/>
                <a:ea typeface="Verdana" panose="020B0604030504040204" pitchFamily="34" charset="0"/>
                <a:cs typeface="Segoe UI" panose="020B0502040204020203" pitchFamily="34" charset="0"/>
              </a:rPr>
              <a:t>eBiblio</a:t>
            </a:r>
            <a:r>
              <a:rPr lang="es-ES" sz="1200" dirty="0">
                <a:latin typeface="Segoe UI" panose="020B0502040204020203" pitchFamily="34" charset="0"/>
                <a:ea typeface="Verdana" panose="020B0604030504040204" pitchFamily="34" charset="0"/>
                <a:cs typeface="Segoe UI" panose="020B0502040204020203" pitchFamily="34" charset="0"/>
              </a:rPr>
              <a:t> es todavía limitado, con un 6,8% de los encuestados que afirma conocer y utilizar el servicio</a:t>
            </a:r>
          </a:p>
          <a:p>
            <a:pPr marL="171450" indent="-171450" algn="just">
              <a:lnSpc>
                <a:spcPct val="107000"/>
              </a:lnSpc>
              <a:spcAft>
                <a:spcPts val="1200"/>
              </a:spcAft>
              <a:buFont typeface="Arial" panose="020B0604020202020204" pitchFamily="34" charset="0"/>
              <a:buChar char="•"/>
            </a:pPr>
            <a:endParaRPr lang="es-ES" sz="1200" dirty="0">
              <a:latin typeface="Segoe UI" panose="020B0502040204020203" pitchFamily="34" charset="0"/>
              <a:ea typeface="Calibri" panose="020F0502020204030204" pitchFamily="34" charset="0"/>
              <a:cs typeface="Segoe UI" panose="020B0502040204020203" pitchFamily="34" charset="0"/>
            </a:endParaRPr>
          </a:p>
        </p:txBody>
      </p:sp>
      <p:sp>
        <p:nvSpPr>
          <p:cNvPr id="9" name="Rectangle 3">
            <a:extLst>
              <a:ext uri="{FF2B5EF4-FFF2-40B4-BE49-F238E27FC236}">
                <a16:creationId xmlns:a16="http://schemas.microsoft.com/office/drawing/2014/main" id="{F6A23090-D284-427D-8D9A-6F4D7EDFBAE9}"/>
              </a:ext>
            </a:extLst>
          </p:cNvPr>
          <p:cNvSpPr>
            <a:spLocks noChangeArrowheads="1"/>
          </p:cNvSpPr>
          <p:nvPr/>
        </p:nvSpPr>
        <p:spPr bwMode="auto">
          <a:xfrm>
            <a:off x="311983" y="75184"/>
            <a:ext cx="3075029" cy="641161"/>
          </a:xfrm>
          <a:prstGeom prst="rect">
            <a:avLst/>
          </a:prstGeom>
        </p:spPr>
        <p:txBody>
          <a:bodyPr vert="horz" lIns="91440" tIns="45720" rIns="91440" bIns="45720" rtlCol="0" anchor="ctr">
            <a:normAutofit fontScale="97500"/>
          </a:bodyPr>
          <a:lstStyle/>
          <a:p>
            <a:pPr>
              <a:lnSpc>
                <a:spcPct val="90000"/>
              </a:lnSpc>
              <a:spcBef>
                <a:spcPts val="600"/>
              </a:spcBef>
            </a:pPr>
            <a:r>
              <a:rPr lang="es-ES"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Principales Conclusiones</a:t>
            </a:r>
          </a:p>
        </p:txBody>
      </p:sp>
      <p:sp>
        <p:nvSpPr>
          <p:cNvPr id="13" name="Rectángulo 12">
            <a:extLst>
              <a:ext uri="{FF2B5EF4-FFF2-40B4-BE49-F238E27FC236}">
                <a16:creationId xmlns:a16="http://schemas.microsoft.com/office/drawing/2014/main" id="{546CB60F-0A14-401E-83FE-658B172E4604}"/>
              </a:ext>
            </a:extLst>
          </p:cNvPr>
          <p:cNvSpPr/>
          <p:nvPr/>
        </p:nvSpPr>
        <p:spPr>
          <a:xfrm>
            <a:off x="2579860" y="2116564"/>
            <a:ext cx="3276731" cy="366895"/>
          </a:xfrm>
          <a:prstGeom prst="rect">
            <a:avLst/>
          </a:prstGeom>
        </p:spPr>
        <p:txBody>
          <a:bodyPr wrap="none">
            <a:spAutoFit/>
          </a:bodyPr>
          <a:lstStyle/>
          <a:p>
            <a:pPr algn="ctr">
              <a:lnSpc>
                <a:spcPct val="107000"/>
              </a:lnSpc>
            </a:pPr>
            <a:r>
              <a:rPr lang="es-ES" b="1" dirty="0">
                <a:solidFill>
                  <a:srgbClr val="1F2A44"/>
                </a:solidFill>
                <a:latin typeface="Segoe UI" panose="020B0502040204020203" pitchFamily="34" charset="0"/>
                <a:cs typeface="Segoe UI" panose="020B0502040204020203" pitchFamily="34" charset="0"/>
              </a:rPr>
              <a:t>ACTIVIDAD EN BIBLIOTECAS</a:t>
            </a:r>
          </a:p>
        </p:txBody>
      </p:sp>
      <p:sp>
        <p:nvSpPr>
          <p:cNvPr id="14" name="Elipse 13">
            <a:extLst>
              <a:ext uri="{FF2B5EF4-FFF2-40B4-BE49-F238E27FC236}">
                <a16:creationId xmlns:a16="http://schemas.microsoft.com/office/drawing/2014/main" id="{72A3460E-B9F0-4589-AE8D-D79E869AB8A9}"/>
              </a:ext>
            </a:extLst>
          </p:cNvPr>
          <p:cNvSpPr/>
          <p:nvPr/>
        </p:nvSpPr>
        <p:spPr>
          <a:xfrm>
            <a:off x="1849497" y="1961322"/>
            <a:ext cx="677378" cy="677378"/>
          </a:xfrm>
          <a:prstGeom prst="ellipse">
            <a:avLst/>
          </a:prstGeom>
          <a:solidFill>
            <a:schemeClr val="bg1"/>
          </a:solidFill>
          <a:ln w="28575">
            <a:solidFill>
              <a:srgbClr val="1F2A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Segoe UI" panose="020B0502040204020203" pitchFamily="34" charset="0"/>
              <a:cs typeface="Segoe UI" panose="020B0502040204020203" pitchFamily="34" charset="0"/>
            </a:endParaRPr>
          </a:p>
        </p:txBody>
      </p:sp>
      <p:pic>
        <p:nvPicPr>
          <p:cNvPr id="8" name="Imagen 7" descr="Una persona con un perro&#10;&#10;El contenido generado por IA puede ser incorrecto.">
            <a:extLst>
              <a:ext uri="{FF2B5EF4-FFF2-40B4-BE49-F238E27FC236}">
                <a16:creationId xmlns:a16="http://schemas.microsoft.com/office/drawing/2014/main" id="{C62C819B-F741-D011-735F-933D94C2D30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326171" y="0"/>
            <a:ext cx="3880655" cy="6858000"/>
          </a:xfrm>
          <a:prstGeom prst="rect">
            <a:avLst/>
          </a:prstGeom>
        </p:spPr>
      </p:pic>
      <p:pic>
        <p:nvPicPr>
          <p:cNvPr id="10" name="Imagen 9">
            <a:extLst>
              <a:ext uri="{FF2B5EF4-FFF2-40B4-BE49-F238E27FC236}">
                <a16:creationId xmlns:a16="http://schemas.microsoft.com/office/drawing/2014/main" id="{3F3F3E81-8220-499F-B5BF-B4223786C7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1990" y="2066011"/>
            <a:ext cx="432392" cy="468000"/>
          </a:xfrm>
          <a:prstGeom prst="rect">
            <a:avLst/>
          </a:prstGeom>
        </p:spPr>
      </p:pic>
    </p:spTree>
    <p:extLst>
      <p:ext uri="{BB962C8B-B14F-4D97-AF65-F5344CB8AC3E}">
        <p14:creationId xmlns:p14="http://schemas.microsoft.com/office/powerpoint/2010/main" val="14684906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90F4FBD-602E-4851-97C2-EFB3EDBD73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5DD5C-56C3-43D9-A91F-D75BD50A17B5}" type="slidenum">
              <a:rPr kumimoji="0" lang="es-ES_tradnl" sz="900" b="0" i="0" u="none" strike="noStrike" kern="1200" cap="none" spc="0" normalizeH="0" baseline="0" noProof="0" smtClean="0">
                <a:ln>
                  <a:noFill/>
                </a:ln>
                <a:solidFill>
                  <a:prstClr val="black"/>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s-ES_tradnl" sz="9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5" name="Rectángulo 4">
            <a:extLst>
              <a:ext uri="{FF2B5EF4-FFF2-40B4-BE49-F238E27FC236}">
                <a16:creationId xmlns:a16="http://schemas.microsoft.com/office/drawing/2014/main" id="{F546CEC2-794A-4524-A25A-341A5ECF6968}"/>
              </a:ext>
            </a:extLst>
          </p:cNvPr>
          <p:cNvSpPr/>
          <p:nvPr/>
        </p:nvSpPr>
        <p:spPr>
          <a:xfrm>
            <a:off x="1725765" y="803978"/>
            <a:ext cx="8532932" cy="646331"/>
          </a:xfrm>
          <a:prstGeom prst="rect">
            <a:avLst/>
          </a:prstGeom>
        </p:spPr>
        <p:txBody>
          <a:bodyPr wrap="square">
            <a:spAutoFit/>
          </a:bodyPr>
          <a:lstStyle/>
          <a:p>
            <a:pPr algn="ctr"/>
            <a:r>
              <a:rPr lang="es-ES" b="1" dirty="0">
                <a:solidFill>
                  <a:srgbClr val="1F2A44"/>
                </a:solidFill>
                <a:latin typeface="Segoe UI" panose="020B0502040204020203" pitchFamily="34" charset="0"/>
                <a:cs typeface="Segoe UI" panose="020B0502040204020203" pitchFamily="34" charset="0"/>
              </a:rPr>
              <a:t>La lectura infantil se mantiene en cifras destacadas, reflejando un hábito sólido desde temprana edad</a:t>
            </a:r>
          </a:p>
        </p:txBody>
      </p:sp>
      <p:sp>
        <p:nvSpPr>
          <p:cNvPr id="7" name="Rectángulo 6">
            <a:extLst>
              <a:ext uri="{FF2B5EF4-FFF2-40B4-BE49-F238E27FC236}">
                <a16:creationId xmlns:a16="http://schemas.microsoft.com/office/drawing/2014/main" id="{8F059423-3F8B-43BB-BD99-880D9269B700}"/>
              </a:ext>
            </a:extLst>
          </p:cNvPr>
          <p:cNvSpPr/>
          <p:nvPr/>
        </p:nvSpPr>
        <p:spPr>
          <a:xfrm>
            <a:off x="485976" y="2324825"/>
            <a:ext cx="5282621" cy="4111895"/>
          </a:xfrm>
          <a:prstGeom prst="rect">
            <a:avLst/>
          </a:prstGeom>
        </p:spPr>
        <p:txBody>
          <a:bodyPr wrap="square">
            <a:spAutoFit/>
          </a:bodyPr>
          <a:lstStyle/>
          <a:p>
            <a:pPr algn="ctr">
              <a:spcAft>
                <a:spcPts val="600"/>
              </a:spcAft>
            </a:pPr>
            <a:r>
              <a:rPr lang="es-ES" sz="1400" b="1" dirty="0">
                <a:solidFill>
                  <a:srgbClr val="1F2A44"/>
                </a:solidFill>
                <a:latin typeface="Segoe UI" panose="020B0502040204020203" pitchFamily="34" charset="0"/>
                <a:cs typeface="Segoe UI" panose="020B0502040204020203" pitchFamily="34" charset="0"/>
              </a:rPr>
              <a:t>INICIACIÓN A LA LECTURA </a:t>
            </a:r>
            <a:r>
              <a:rPr lang="es-ES" sz="1200" dirty="0">
                <a:solidFill>
                  <a:srgbClr val="1F2A44"/>
                </a:solidFill>
                <a:latin typeface="Segoe UI" panose="020B0502040204020203" pitchFamily="34" charset="0"/>
                <a:cs typeface="Segoe UI" panose="020B0502040204020203" pitchFamily="34" charset="0"/>
              </a:rPr>
              <a:t>(HASTA 9 AÑOS)</a:t>
            </a:r>
          </a:p>
          <a:p>
            <a:pPr algn="ctr">
              <a:spcAft>
                <a:spcPts val="600"/>
              </a:spcAft>
            </a:pPr>
            <a:endParaRPr lang="es-ES" sz="1200" dirty="0">
              <a:solidFill>
                <a:schemeClr val="accent5">
                  <a:lumMod val="50000"/>
                </a:schemeClr>
              </a:solidFill>
              <a:highlight>
                <a:srgbClr val="FFFF00"/>
              </a:highlight>
              <a:latin typeface="Segoe UI" panose="020B0502040204020203" pitchFamily="34" charset="0"/>
              <a:cs typeface="Segoe UI" panose="020B0502040204020203" pitchFamily="34" charset="0"/>
            </a:endParaRPr>
          </a:p>
          <a:p>
            <a:pPr marL="171450" indent="-171450" algn="just">
              <a:spcBef>
                <a:spcPct val="20000"/>
              </a:spcBef>
              <a:spcAft>
                <a:spcPts val="600"/>
              </a:spcAft>
              <a:buFont typeface="Verdana" panose="020B0604030504040204" pitchFamily="34" charset="0"/>
              <a:buChar char="●"/>
            </a:pPr>
            <a:r>
              <a:rPr lang="es-ES" sz="1100" dirty="0">
                <a:latin typeface="Segoe UI" panose="020B0502040204020203" pitchFamily="34" charset="0"/>
                <a:ea typeface="Verdana" panose="020B0604030504040204" pitchFamily="34" charset="0"/>
                <a:cs typeface="Segoe UI" panose="020B0502040204020203" pitchFamily="34" charset="0"/>
              </a:rPr>
              <a:t>La lectura a los más pequeños del hogar se mantiene estable, con un 77,2% de los casos en los que la familia lee junto a los menores de 6 años. Sin embargo, en el caso de los niños entre 6 y 9 años, se observa una ligera disminución en la proporción de lectores, alcanzando el 79,4%, con una media de 3 horas semanales dedicadas a la lectura.</a:t>
            </a:r>
          </a:p>
          <a:p>
            <a:pPr marL="171450" indent="-171450" algn="just">
              <a:spcBef>
                <a:spcPct val="20000"/>
              </a:spcBef>
              <a:spcAft>
                <a:spcPts val="600"/>
              </a:spcAft>
              <a:buFont typeface="Verdana" panose="020B0604030504040204" pitchFamily="34" charset="0"/>
              <a:buChar char="●"/>
            </a:pPr>
            <a:r>
              <a:rPr lang="es-ES" sz="1100" dirty="0">
                <a:latin typeface="Segoe UI" panose="020B0502040204020203" pitchFamily="34" charset="0"/>
                <a:ea typeface="Verdana" panose="020B0604030504040204" pitchFamily="34" charset="0"/>
                <a:cs typeface="Segoe UI" panose="020B0502040204020203" pitchFamily="34" charset="0"/>
              </a:rPr>
              <a:t>Predomina la lectura en castellano y en formato papel cuando se trata de la lectura dirigida a los más pequeños del hogar, lo que refleja una preferencia por los formatos tradicionales.</a:t>
            </a:r>
          </a:p>
          <a:p>
            <a:pPr marL="171450" indent="-171450" algn="just">
              <a:spcBef>
                <a:spcPct val="20000"/>
              </a:spcBef>
              <a:spcAft>
                <a:spcPts val="600"/>
              </a:spcAft>
              <a:buFont typeface="Verdana" panose="020B0604030504040204" pitchFamily="34" charset="0"/>
              <a:buChar char="●"/>
            </a:pPr>
            <a:r>
              <a:rPr lang="es-ES" sz="1100" dirty="0">
                <a:latin typeface="Segoe UI" panose="020B0502040204020203" pitchFamily="34" charset="0"/>
                <a:ea typeface="Verdana" panose="020B0604030504040204" pitchFamily="34" charset="0"/>
                <a:cs typeface="Segoe UI" panose="020B0502040204020203" pitchFamily="34" charset="0"/>
              </a:rPr>
              <a:t>En cuanto a las temáticas, más del 75% de los menores prefieren los cuentos, destacando este género como el más solicitado.</a:t>
            </a:r>
          </a:p>
          <a:p>
            <a:pPr marL="171450" indent="-171450" algn="just">
              <a:spcBef>
                <a:spcPct val="20000"/>
              </a:spcBef>
              <a:spcAft>
                <a:spcPts val="600"/>
              </a:spcAft>
              <a:buFont typeface="Verdana" panose="020B0604030504040204" pitchFamily="34" charset="0"/>
              <a:buChar char="●"/>
            </a:pPr>
            <a:r>
              <a:rPr lang="es-ES" sz="1100" dirty="0">
                <a:latin typeface="Segoe UI" panose="020B0502040204020203" pitchFamily="34" charset="0"/>
                <a:ea typeface="Verdana" panose="020B0604030504040204" pitchFamily="34" charset="0"/>
                <a:cs typeface="Segoe UI" panose="020B0502040204020203" pitchFamily="34" charset="0"/>
              </a:rPr>
              <a:t>Al momento de adquirir un libro, los factores más determinantes son la temática, las ilustraciones y las recomendaciones de amigos o familiares, subrayando la influencia de estas últimas en la decisión de compra.</a:t>
            </a:r>
          </a:p>
          <a:p>
            <a:pPr marL="171450" indent="-171450" algn="just">
              <a:spcBef>
                <a:spcPct val="20000"/>
              </a:spcBef>
              <a:spcAft>
                <a:spcPts val="600"/>
              </a:spcAft>
              <a:buFont typeface="Verdana" panose="020B0604030504040204" pitchFamily="34" charset="0"/>
              <a:buChar char="●"/>
            </a:pPr>
            <a:r>
              <a:rPr lang="es-ES" sz="1100" dirty="0">
                <a:latin typeface="Segoe UI" panose="020B0502040204020203" pitchFamily="34" charset="0"/>
                <a:ea typeface="Verdana" panose="020B0604030504040204" pitchFamily="34" charset="0"/>
                <a:cs typeface="Segoe UI" panose="020B0502040204020203" pitchFamily="34" charset="0"/>
              </a:rPr>
              <a:t>Más de la mitad de los entrevistados reconoce buscar información o recomendaciones sobre nuevos libros para leer.</a:t>
            </a:r>
          </a:p>
          <a:p>
            <a:pPr marL="171450" indent="-171450" algn="just">
              <a:spcBef>
                <a:spcPct val="20000"/>
              </a:spcBef>
              <a:spcAft>
                <a:spcPts val="600"/>
              </a:spcAft>
              <a:buFont typeface="Verdana" panose="020B0604030504040204" pitchFamily="34" charset="0"/>
              <a:buChar char="●"/>
            </a:pPr>
            <a:r>
              <a:rPr lang="es-ES" sz="1100" dirty="0">
                <a:latin typeface="Segoe UI" panose="020B0502040204020203" pitchFamily="34" charset="0"/>
                <a:ea typeface="Verdana" panose="020B0604030504040204" pitchFamily="34" charset="0"/>
                <a:cs typeface="Segoe UI" panose="020B0502040204020203" pitchFamily="34" charset="0"/>
              </a:rPr>
              <a:t>Más del 70% de los menores afirma tener acceso a una biblioteca en su centro de estudios, y de estos, más de la mitad acude con regularidad.</a:t>
            </a:r>
            <a:endParaRPr lang="es-ES" sz="1100" b="1" dirty="0">
              <a:solidFill>
                <a:srgbClr val="FF0000"/>
              </a:solidFill>
              <a:latin typeface="Segoe UI" panose="020B0502040204020203" pitchFamily="34" charset="0"/>
              <a:cs typeface="Segoe UI" panose="020B0502040204020203" pitchFamily="34" charset="0"/>
            </a:endParaRPr>
          </a:p>
        </p:txBody>
      </p:sp>
      <p:sp>
        <p:nvSpPr>
          <p:cNvPr id="6" name="Rectángulo 5">
            <a:extLst>
              <a:ext uri="{FF2B5EF4-FFF2-40B4-BE49-F238E27FC236}">
                <a16:creationId xmlns:a16="http://schemas.microsoft.com/office/drawing/2014/main" id="{D41E8D9C-156A-40F4-B986-5DDC1C4C9748}"/>
              </a:ext>
            </a:extLst>
          </p:cNvPr>
          <p:cNvSpPr/>
          <p:nvPr/>
        </p:nvSpPr>
        <p:spPr>
          <a:xfrm>
            <a:off x="6330259" y="2333151"/>
            <a:ext cx="5282621" cy="2625334"/>
          </a:xfrm>
          <a:prstGeom prst="rect">
            <a:avLst/>
          </a:prstGeom>
        </p:spPr>
        <p:txBody>
          <a:bodyPr wrap="square">
            <a:spAutoFit/>
          </a:bodyPr>
          <a:lstStyle/>
          <a:p>
            <a:pPr algn="just"/>
            <a:r>
              <a:rPr lang="es-ES" sz="1400" b="1" dirty="0">
                <a:solidFill>
                  <a:srgbClr val="1F2A44"/>
                </a:solidFill>
                <a:latin typeface="Segoe UI" panose="020B0502040204020203" pitchFamily="34" charset="0"/>
                <a:cs typeface="Segoe UI" panose="020B0502040204020203" pitchFamily="34" charset="0"/>
              </a:rPr>
              <a:t>LECTURA EN ADOLESCENTES </a:t>
            </a:r>
            <a:r>
              <a:rPr lang="es-ES" sz="1200" dirty="0">
                <a:solidFill>
                  <a:srgbClr val="1F2A44"/>
                </a:solidFill>
                <a:latin typeface="Segoe UI" panose="020B0502040204020203" pitchFamily="34" charset="0"/>
                <a:cs typeface="Segoe UI" panose="020B0502040204020203" pitchFamily="34" charset="0"/>
              </a:rPr>
              <a:t>(10 A 18 AÑOS)</a:t>
            </a:r>
          </a:p>
          <a:p>
            <a:pPr algn="just"/>
            <a:endParaRPr lang="es-ES" sz="1200" dirty="0">
              <a:solidFill>
                <a:schemeClr val="accent5">
                  <a:lumMod val="50000"/>
                </a:schemeClr>
              </a:solidFill>
              <a:latin typeface="Segoe UI" panose="020B0502040204020203" pitchFamily="34" charset="0"/>
              <a:cs typeface="Segoe UI" panose="020B0502040204020203" pitchFamily="34" charset="0"/>
            </a:endParaRPr>
          </a:p>
          <a:p>
            <a:pPr algn="just"/>
            <a:endParaRPr lang="es-ES" sz="1200" dirty="0">
              <a:solidFill>
                <a:schemeClr val="accent5">
                  <a:lumMod val="50000"/>
                </a:schemeClr>
              </a:solidFill>
              <a:latin typeface="Segoe UI" panose="020B0502040204020203" pitchFamily="34" charset="0"/>
              <a:cs typeface="Segoe UI" panose="020B0502040204020203" pitchFamily="34" charset="0"/>
            </a:endParaRPr>
          </a:p>
          <a:p>
            <a:pPr marL="171450" indent="-171450" algn="just">
              <a:spcBef>
                <a:spcPct val="20000"/>
              </a:spcBef>
              <a:spcAft>
                <a:spcPts val="600"/>
              </a:spcAft>
              <a:buFont typeface="Symbol" panose="05050102010706020507" pitchFamily="18" charset="2"/>
              <a:buChar char=""/>
            </a:pPr>
            <a:r>
              <a:rPr lang="es-ES" sz="1100" dirty="0">
                <a:solidFill>
                  <a:prstClr val="black"/>
                </a:solidFill>
                <a:latin typeface="Segoe UI" panose="020B0502040204020203" pitchFamily="34" charset="0"/>
                <a:ea typeface="Verdana" panose="020B0604030504040204" pitchFamily="34" charset="0"/>
                <a:cs typeface="Segoe UI" panose="020B0502040204020203" pitchFamily="34" charset="0"/>
              </a:rPr>
              <a:t>La </a:t>
            </a:r>
            <a:r>
              <a:rPr lang="es-ES" sz="1100" b="1" dirty="0">
                <a:solidFill>
                  <a:prstClr val="black"/>
                </a:solidFill>
                <a:latin typeface="Segoe UI" panose="020B0502040204020203" pitchFamily="34" charset="0"/>
                <a:ea typeface="Verdana" panose="020B0604030504040204" pitchFamily="34" charset="0"/>
                <a:cs typeface="Segoe UI" panose="020B0502040204020203" pitchFamily="34" charset="0"/>
              </a:rPr>
              <a:t>lectura de tebeos y cómics</a:t>
            </a:r>
            <a:r>
              <a:rPr lang="es-ES" sz="1100" dirty="0">
                <a:solidFill>
                  <a:prstClr val="black"/>
                </a:solidFill>
                <a:latin typeface="Segoe UI" panose="020B0502040204020203" pitchFamily="34" charset="0"/>
                <a:ea typeface="Verdana" panose="020B0604030504040204" pitchFamily="34" charset="0"/>
                <a:cs typeface="Segoe UI" panose="020B0502040204020203" pitchFamily="34" charset="0"/>
              </a:rPr>
              <a:t> es claramente generacional, con </a:t>
            </a:r>
            <a:r>
              <a:rPr lang="es-ES" sz="1100" b="1" dirty="0">
                <a:solidFill>
                  <a:prstClr val="black"/>
                </a:solidFill>
                <a:latin typeface="Segoe UI" panose="020B0502040204020203" pitchFamily="34" charset="0"/>
                <a:ea typeface="Verdana" panose="020B0604030504040204" pitchFamily="34" charset="0"/>
                <a:cs typeface="Segoe UI" panose="020B0502040204020203" pitchFamily="34" charset="0"/>
              </a:rPr>
              <a:t>una penetración muy elevada entre los menores</a:t>
            </a:r>
            <a:r>
              <a:rPr lang="es-ES" sz="1100" dirty="0">
                <a:solidFill>
                  <a:prstClr val="black"/>
                </a:solidFill>
                <a:latin typeface="Segoe UI" panose="020B0502040204020203" pitchFamily="34" charset="0"/>
                <a:ea typeface="Verdana" panose="020B0604030504040204" pitchFamily="34" charset="0"/>
                <a:cs typeface="Segoe UI" panose="020B0502040204020203" pitchFamily="34" charset="0"/>
              </a:rPr>
              <a:t> y que desciende en los grupos de mayor edad (48,8% de 10 a 14 años y 25,9% de 15 a 18 años). Por el contrario, </a:t>
            </a:r>
            <a:r>
              <a:rPr lang="es-ES" sz="1100" b="1" dirty="0">
                <a:solidFill>
                  <a:prstClr val="black"/>
                </a:solidFill>
                <a:latin typeface="Segoe UI" panose="020B0502040204020203" pitchFamily="34" charset="0"/>
                <a:ea typeface="Verdana" panose="020B0604030504040204" pitchFamily="34" charset="0"/>
                <a:cs typeface="Segoe UI" panose="020B0502040204020203" pitchFamily="34" charset="0"/>
              </a:rPr>
              <a:t>la lectura de prensa, revistas y contenidos digitales aumenta significativamente con la edad. </a:t>
            </a:r>
            <a:endParaRPr kumimoji="0" lang="es-ES" sz="1100" b="1" i="0" u="none" strike="noStrike" kern="1200" cap="none" spc="0" normalizeH="0" baseline="0" noProof="0" dirty="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endParaRPr>
          </a:p>
          <a:p>
            <a:pPr marL="171450" indent="-171450" algn="just">
              <a:spcBef>
                <a:spcPct val="20000"/>
              </a:spcBef>
              <a:spcAft>
                <a:spcPts val="600"/>
              </a:spcAft>
              <a:buFont typeface="Symbol" panose="05050102010706020507" pitchFamily="18" charset="2"/>
              <a:buChar char=""/>
            </a:pPr>
            <a:r>
              <a:rPr lang="es-ES" sz="1100" b="1" dirty="0">
                <a:latin typeface="Segoe UI" panose="020B0502040204020203" pitchFamily="34" charset="0"/>
                <a:cs typeface="Segoe UI" panose="020B0502040204020203" pitchFamily="34" charset="0"/>
              </a:rPr>
              <a:t>En la lectura digital, los más jóvenes destacan en libros digitales, y cómics.</a:t>
            </a:r>
          </a:p>
          <a:p>
            <a:pPr marL="171450" indent="-171450" algn="just">
              <a:spcBef>
                <a:spcPct val="20000"/>
              </a:spcBef>
              <a:spcAft>
                <a:spcPts val="600"/>
              </a:spcAft>
              <a:buFont typeface="Symbol" panose="05050102010706020507" pitchFamily="18" charset="2"/>
              <a:buChar char=""/>
            </a:pPr>
            <a:r>
              <a:rPr lang="es-ES" sz="1100" dirty="0">
                <a:solidFill>
                  <a:prstClr val="black"/>
                </a:solidFill>
                <a:latin typeface="Segoe UI" panose="020B0502040204020203" pitchFamily="34" charset="0"/>
                <a:ea typeface="Verdana" panose="020B0604030504040204" pitchFamily="34" charset="0"/>
                <a:cs typeface="Segoe UI" panose="020B0502040204020203" pitchFamily="34" charset="0"/>
              </a:rPr>
              <a:t>Los menores  de </a:t>
            </a:r>
            <a:r>
              <a:rPr lang="es-ES" sz="1100" b="1" dirty="0">
                <a:solidFill>
                  <a:prstClr val="black"/>
                </a:solidFill>
                <a:latin typeface="Segoe UI" panose="020B0502040204020203" pitchFamily="34" charset="0"/>
                <a:ea typeface="Verdana" panose="020B0604030504040204" pitchFamily="34" charset="0"/>
                <a:cs typeface="Segoe UI" panose="020B0502040204020203" pitchFamily="34" charset="0"/>
              </a:rPr>
              <a:t>10 a 14 años perciben la lectura como una actividad que “ayuda a comprender el mundo que nos rodea” y que es “una actividad emocionante y estimulante”</a:t>
            </a:r>
            <a:r>
              <a:rPr lang="es-ES" sz="1100" dirty="0">
                <a:solidFill>
                  <a:prstClr val="black"/>
                </a:solidFill>
                <a:latin typeface="Segoe UI" panose="020B0502040204020203" pitchFamily="34" charset="0"/>
                <a:ea typeface="Verdana" panose="020B0604030504040204" pitchFamily="34" charset="0"/>
                <a:cs typeface="Segoe UI" panose="020B0502040204020203" pitchFamily="34" charset="0"/>
              </a:rPr>
              <a:t> y </a:t>
            </a:r>
            <a:r>
              <a:rPr lang="es-ES" sz="1100" b="1" dirty="0">
                <a:solidFill>
                  <a:prstClr val="black"/>
                </a:solidFill>
                <a:latin typeface="Segoe UI" panose="020B0502040204020203" pitchFamily="34" charset="0"/>
                <a:ea typeface="Verdana" panose="020B0604030504040204" pitchFamily="34" charset="0"/>
                <a:cs typeface="Segoe UI" panose="020B0502040204020203" pitchFamily="34" charset="0"/>
              </a:rPr>
              <a:t>los adolescentes </a:t>
            </a:r>
            <a:r>
              <a:rPr lang="es-ES" sz="1100" dirty="0">
                <a:solidFill>
                  <a:prstClr val="black"/>
                </a:solidFill>
                <a:latin typeface="Segoe UI" panose="020B0502040204020203" pitchFamily="34" charset="0"/>
                <a:ea typeface="Verdana" panose="020B0604030504040204" pitchFamily="34" charset="0"/>
                <a:cs typeface="Segoe UI" panose="020B0502040204020203" pitchFamily="34" charset="0"/>
              </a:rPr>
              <a:t>de 15 a 18 años opinan que </a:t>
            </a:r>
            <a:r>
              <a:rPr lang="es-ES" sz="1100" b="1" dirty="0">
                <a:solidFill>
                  <a:prstClr val="black"/>
                </a:solidFill>
                <a:latin typeface="Segoe UI" panose="020B0502040204020203" pitchFamily="34" charset="0"/>
                <a:ea typeface="Verdana" panose="020B0604030504040204" pitchFamily="34" charset="0"/>
                <a:cs typeface="Segoe UI" panose="020B0502040204020203" pitchFamily="34" charset="0"/>
              </a:rPr>
              <a:t>“contribuye a tener una actitud más abierta y tolerante”.</a:t>
            </a:r>
            <a:endParaRPr lang="es-ES" sz="1100" b="1" dirty="0">
              <a:latin typeface="Segoe UI" panose="020B0502040204020203" pitchFamily="34" charset="0"/>
              <a:cs typeface="Segoe UI" panose="020B0502040204020203" pitchFamily="34" charset="0"/>
            </a:endParaRPr>
          </a:p>
        </p:txBody>
      </p:sp>
      <p:sp>
        <p:nvSpPr>
          <p:cNvPr id="9" name="Rectangle 3">
            <a:extLst>
              <a:ext uri="{FF2B5EF4-FFF2-40B4-BE49-F238E27FC236}">
                <a16:creationId xmlns:a16="http://schemas.microsoft.com/office/drawing/2014/main" id="{2008A210-73FC-420E-A4E7-DF06E726B726}"/>
              </a:ext>
            </a:extLst>
          </p:cNvPr>
          <p:cNvSpPr>
            <a:spLocks noChangeArrowheads="1"/>
          </p:cNvSpPr>
          <p:nvPr/>
        </p:nvSpPr>
        <p:spPr bwMode="auto">
          <a:xfrm>
            <a:off x="311983" y="75184"/>
            <a:ext cx="3075029" cy="641161"/>
          </a:xfrm>
          <a:prstGeom prst="rect">
            <a:avLst/>
          </a:prstGeom>
        </p:spPr>
        <p:txBody>
          <a:bodyPr vert="horz" lIns="91440" tIns="45720" rIns="91440" bIns="45720" rtlCol="0" anchor="ctr">
            <a:normAutofit fontScale="97500"/>
          </a:bodyPr>
          <a:lstStyle/>
          <a:p>
            <a:pPr>
              <a:lnSpc>
                <a:spcPct val="90000"/>
              </a:lnSpc>
              <a:spcBef>
                <a:spcPts val="600"/>
              </a:spcBef>
            </a:pPr>
            <a:r>
              <a:rPr lang="es-ES"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Principales Conclusiones</a:t>
            </a:r>
          </a:p>
        </p:txBody>
      </p:sp>
      <p:sp>
        <p:nvSpPr>
          <p:cNvPr id="13" name="Rectángulo 12">
            <a:extLst>
              <a:ext uri="{FF2B5EF4-FFF2-40B4-BE49-F238E27FC236}">
                <a16:creationId xmlns:a16="http://schemas.microsoft.com/office/drawing/2014/main" id="{F3BB7D76-9CB8-43D3-A367-85B8A3945852}"/>
              </a:ext>
            </a:extLst>
          </p:cNvPr>
          <p:cNvSpPr/>
          <p:nvPr/>
        </p:nvSpPr>
        <p:spPr>
          <a:xfrm>
            <a:off x="3921340" y="1673680"/>
            <a:ext cx="5059655" cy="366895"/>
          </a:xfrm>
          <a:prstGeom prst="rect">
            <a:avLst/>
          </a:prstGeom>
        </p:spPr>
        <p:txBody>
          <a:bodyPr wrap="none">
            <a:spAutoFit/>
          </a:bodyPr>
          <a:lstStyle/>
          <a:p>
            <a:pPr algn="ctr">
              <a:lnSpc>
                <a:spcPct val="107000"/>
              </a:lnSpc>
            </a:pPr>
            <a:r>
              <a:rPr lang="es-ES" b="1" dirty="0">
                <a:solidFill>
                  <a:srgbClr val="1F2A44"/>
                </a:solidFill>
                <a:latin typeface="Segoe UI" panose="020B0502040204020203" pitchFamily="34" charset="0"/>
                <a:cs typeface="Segoe UI" panose="020B0502040204020203" pitchFamily="34" charset="0"/>
              </a:rPr>
              <a:t>LA LECTURA EN MENORES Y ADOLESCENTES</a:t>
            </a:r>
          </a:p>
        </p:txBody>
      </p:sp>
      <p:sp>
        <p:nvSpPr>
          <p:cNvPr id="11" name="Elipse 10">
            <a:extLst>
              <a:ext uri="{FF2B5EF4-FFF2-40B4-BE49-F238E27FC236}">
                <a16:creationId xmlns:a16="http://schemas.microsoft.com/office/drawing/2014/main" id="{1BD6B90A-2A41-F66A-DEB1-E54EDFDD5E13}"/>
              </a:ext>
            </a:extLst>
          </p:cNvPr>
          <p:cNvSpPr/>
          <p:nvPr/>
        </p:nvSpPr>
        <p:spPr>
          <a:xfrm>
            <a:off x="3257647" y="1537942"/>
            <a:ext cx="677378" cy="677378"/>
          </a:xfrm>
          <a:prstGeom prst="ellipse">
            <a:avLst/>
          </a:prstGeom>
          <a:solidFill>
            <a:schemeClr val="bg1"/>
          </a:solidFill>
          <a:ln w="28575">
            <a:solidFill>
              <a:srgbClr val="1F2A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Segoe UI" panose="020B0502040204020203" pitchFamily="34" charset="0"/>
              <a:cs typeface="Segoe UI" panose="020B0502040204020203" pitchFamily="34" charset="0"/>
            </a:endParaRPr>
          </a:p>
        </p:txBody>
      </p:sp>
      <p:pic>
        <p:nvPicPr>
          <p:cNvPr id="14" name="Imagen 13">
            <a:extLst>
              <a:ext uri="{FF2B5EF4-FFF2-40B4-BE49-F238E27FC236}">
                <a16:creationId xmlns:a16="http://schemas.microsoft.com/office/drawing/2014/main" id="{809D854C-BDDC-0A9E-794E-1B3367AB43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53669" y="1660631"/>
            <a:ext cx="485333" cy="432000"/>
          </a:xfrm>
          <a:prstGeom prst="rect">
            <a:avLst/>
          </a:prstGeom>
        </p:spPr>
      </p:pic>
    </p:spTree>
    <p:extLst>
      <p:ext uri="{BB962C8B-B14F-4D97-AF65-F5344CB8AC3E}">
        <p14:creationId xmlns:p14="http://schemas.microsoft.com/office/powerpoint/2010/main" val="349886630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412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094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421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7A1149E-D25C-6408-83B0-0EFDB5100666}"/>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graphicFrame>
        <p:nvGraphicFramePr>
          <p:cNvPr id="13" name="12 Gráfico"/>
          <p:cNvGraphicFramePr/>
          <p:nvPr>
            <p:extLst>
              <p:ext uri="{D42A27DB-BD31-4B8C-83A1-F6EECF244321}">
                <p14:modId xmlns:p14="http://schemas.microsoft.com/office/powerpoint/2010/main" val="1145450629"/>
              </p:ext>
            </p:extLst>
          </p:nvPr>
        </p:nvGraphicFramePr>
        <p:xfrm>
          <a:off x="-85854" y="2305798"/>
          <a:ext cx="8334307" cy="3789491"/>
        </p:xfrm>
        <a:graphic>
          <a:graphicData uri="http://schemas.openxmlformats.org/drawingml/2006/chart">
            <c:chart xmlns:c="http://schemas.openxmlformats.org/drawingml/2006/chart" xmlns:r="http://schemas.openxmlformats.org/officeDocument/2006/relationships" r:id="rId3"/>
          </a:graphicData>
        </a:graphic>
      </p:graphicFrame>
      <p:sp>
        <p:nvSpPr>
          <p:cNvPr id="48" name="10 Rectángulo"/>
          <p:cNvSpPr/>
          <p:nvPr/>
        </p:nvSpPr>
        <p:spPr>
          <a:xfrm>
            <a:off x="-1" y="1331207"/>
            <a:ext cx="5000626" cy="556041"/>
          </a:xfrm>
          <a:prstGeom prst="rect">
            <a:avLst/>
          </a:prstGeom>
          <a:noFill/>
          <a:ln w="9525">
            <a:noFill/>
            <a:miter lim="800000"/>
            <a:headEnd/>
            <a:tailEnd/>
          </a:ln>
          <a:effectLst/>
        </p:spPr>
        <p:txBody>
          <a:bodyPr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rPr>
              <a:t>% TOTAL LECTORES (en cualquier medio o soporte)</a:t>
            </a:r>
            <a:br>
              <a:rPr kumimoji="0" lang="es-ES" sz="1200" b="1"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rPr>
            </a:br>
            <a:r>
              <a:rPr kumimoji="0" lang="es-ES" sz="1200" b="0"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rPr>
              <a:t>(al menos una vez al trimestre</a:t>
            </a:r>
            <a:r>
              <a:rPr kumimoji="0" lang="es-ES" sz="1400" b="0"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rPr>
              <a:t>)</a:t>
            </a:r>
            <a:endParaRPr kumimoji="0" lang="es-ES" sz="1400" b="1"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69" name="Marcador de número de diapositiva 1">
            <a:extLst>
              <a:ext uri="{FF2B5EF4-FFF2-40B4-BE49-F238E27FC236}">
                <a16:creationId xmlns:a16="http://schemas.microsoft.com/office/drawing/2014/main" id="{E95DD026-24F1-4632-8641-FAD44A90F97F}"/>
              </a:ext>
            </a:extLst>
          </p:cNvPr>
          <p:cNvSpPr>
            <a:spLocks noGrp="1"/>
          </p:cNvSpPr>
          <p:nvPr>
            <p:ph type="sldNum" sz="quarter" idx="12"/>
          </p:nvPr>
        </p:nvSpPr>
        <p:spPr>
          <a:xfrm>
            <a:off x="11612880" y="0"/>
            <a:ext cx="579120" cy="365125"/>
          </a:xfrm>
        </p:spPr>
        <p:txBody>
          <a:bodyPr/>
          <a:lstStyle/>
          <a:p>
            <a:fld id="{1A85DD5C-56C3-43D9-A91F-D75BD50A17B5}" type="slidenum">
              <a:rPr lang="es-ES_tradnl" smtClean="0"/>
              <a:pPr/>
              <a:t>15</a:t>
            </a:fld>
            <a:endParaRPr lang="es-ES_tradnl" dirty="0"/>
          </a:p>
        </p:txBody>
      </p:sp>
      <p:sp>
        <p:nvSpPr>
          <p:cNvPr id="81" name="Rectangle 3">
            <a:extLst>
              <a:ext uri="{FF2B5EF4-FFF2-40B4-BE49-F238E27FC236}">
                <a16:creationId xmlns:a16="http://schemas.microsoft.com/office/drawing/2014/main" id="{809FB3D1-FCFE-45E5-89BA-C818674E0FB3}"/>
              </a:ext>
            </a:extLst>
          </p:cNvPr>
          <p:cNvSpPr>
            <a:spLocks noChangeArrowheads="1"/>
          </p:cNvSpPr>
          <p:nvPr/>
        </p:nvSpPr>
        <p:spPr bwMode="auto">
          <a:xfrm>
            <a:off x="-1" y="1026957"/>
            <a:ext cx="6096001" cy="412448"/>
          </a:xfrm>
          <a:prstGeom prst="rect">
            <a:avLst/>
          </a:prstGeom>
        </p:spPr>
        <p:txBody>
          <a:bodyPr vert="horz" lIns="91440" tIns="45720" rIns="91440" bIns="45720" rtlCol="0" anchor="ctr">
            <a:normAutofit fontScale="97500"/>
          </a:bodyPr>
          <a:lstStyle/>
          <a:p>
            <a:pPr>
              <a:lnSpc>
                <a:spcPct val="90000"/>
              </a:lnSpc>
              <a:spcBef>
                <a:spcPts val="600"/>
              </a:spcBef>
            </a:pPr>
            <a:r>
              <a:rPr lang="es-ES" sz="2000" cap="small" dirty="0">
                <a:solidFill>
                  <a:schemeClr val="tx1">
                    <a:lumMod val="50000"/>
                    <a:lumOff val="50000"/>
                  </a:schemeClr>
                </a:solidFill>
                <a:latin typeface="Segoe UI" panose="020B0502040204020203" pitchFamily="34" charset="0"/>
                <a:ea typeface="Verdana" panose="020B0604030504040204" pitchFamily="34" charset="0"/>
                <a:cs typeface="Segoe UI" panose="020B0502040204020203" pitchFamily="34" charset="0"/>
              </a:rPr>
              <a:t>Índice De Lectores en España</a:t>
            </a:r>
          </a:p>
        </p:txBody>
      </p:sp>
      <p:sp>
        <p:nvSpPr>
          <p:cNvPr id="44" name="Rectángulo 43">
            <a:extLst>
              <a:ext uri="{FF2B5EF4-FFF2-40B4-BE49-F238E27FC236}">
                <a16:creationId xmlns:a16="http://schemas.microsoft.com/office/drawing/2014/main" id="{EB66C06F-A8DA-4AFC-8876-6C5152FCDBDA}"/>
              </a:ext>
            </a:extLst>
          </p:cNvPr>
          <p:cNvSpPr/>
          <p:nvPr/>
        </p:nvSpPr>
        <p:spPr>
          <a:xfrm>
            <a:off x="1" y="35443"/>
            <a:ext cx="7972424" cy="8677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ts val="2100"/>
              </a:lnSpc>
              <a:spcBef>
                <a:spcPts val="200"/>
              </a:spcBef>
              <a:spcAft>
                <a:spcPts val="200"/>
              </a:spcAft>
              <a:buClr>
                <a:srgbClr val="233616"/>
              </a:buClr>
            </a:pPr>
            <a:r>
              <a:rPr lang="es-ES_tradnl"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En 2025, el porcentaje </a:t>
            </a:r>
            <a:r>
              <a:rPr lang="es-ES_tradnl"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total de personas de 14 años o más que leen se sitúa en el 95,1%.</a:t>
            </a:r>
            <a:br>
              <a:rPr lang="es-ES_tradnl"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br>
            <a:r>
              <a:rPr lang="es-ES_tradnl" sz="11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(Lee algún tipo de material, en cualquier formato o soporte, ya sea impreso o digital, al menos una vez al trimestre).</a:t>
            </a:r>
            <a:endParaRPr lang="es-ES_tradnl" sz="20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p:txBody>
      </p:sp>
      <p:sp>
        <p:nvSpPr>
          <p:cNvPr id="19" name="CuadroTexto 18">
            <a:extLst>
              <a:ext uri="{FF2B5EF4-FFF2-40B4-BE49-F238E27FC236}">
                <a16:creationId xmlns:a16="http://schemas.microsoft.com/office/drawing/2014/main" id="{B013005D-C774-6329-3637-ECF0A8BBAFC9}"/>
              </a:ext>
            </a:extLst>
          </p:cNvPr>
          <p:cNvSpPr txBox="1"/>
          <p:nvPr/>
        </p:nvSpPr>
        <p:spPr>
          <a:xfrm>
            <a:off x="7627116" y="6508884"/>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pic>
        <p:nvPicPr>
          <p:cNvPr id="4" name="Imagen 3" descr="Imagen que contiene persona, hombre, mujer, parado&#10;&#10;El contenido generado por IA puede ser incorrecto.">
            <a:extLst>
              <a:ext uri="{FF2B5EF4-FFF2-40B4-BE49-F238E27FC236}">
                <a16:creationId xmlns:a16="http://schemas.microsoft.com/office/drawing/2014/main" id="{5BD40A0E-4BE6-63BE-B124-573CA6038CC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368135" y="0"/>
            <a:ext cx="3820726" cy="6858000"/>
          </a:xfrm>
          <a:prstGeom prst="rect">
            <a:avLst/>
          </a:prstGeom>
        </p:spPr>
      </p:pic>
      <p:sp>
        <p:nvSpPr>
          <p:cNvPr id="5" name="CuadroTexto 4">
            <a:extLst>
              <a:ext uri="{FF2B5EF4-FFF2-40B4-BE49-F238E27FC236}">
                <a16:creationId xmlns:a16="http://schemas.microsoft.com/office/drawing/2014/main" id="{D49C8892-A51A-8A78-82E8-CDCCDCF9D677}"/>
              </a:ext>
            </a:extLst>
          </p:cNvPr>
          <p:cNvSpPr txBox="1"/>
          <p:nvPr/>
        </p:nvSpPr>
        <p:spPr>
          <a:xfrm>
            <a:off x="8349446" y="6585280"/>
            <a:ext cx="2538513"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pic>
        <p:nvPicPr>
          <p:cNvPr id="7" name="Imagen 6">
            <a:extLst>
              <a:ext uri="{FF2B5EF4-FFF2-40B4-BE49-F238E27FC236}">
                <a16:creationId xmlns:a16="http://schemas.microsoft.com/office/drawing/2014/main" id="{B525F29F-0626-A04B-B855-549271D208F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36431" y="5042769"/>
            <a:ext cx="375784" cy="375784"/>
          </a:xfrm>
          <a:prstGeom prst="rect">
            <a:avLst/>
          </a:prstGeom>
        </p:spPr>
      </p:pic>
      <p:pic>
        <p:nvPicPr>
          <p:cNvPr id="9" name="Imagen 8">
            <a:extLst>
              <a:ext uri="{FF2B5EF4-FFF2-40B4-BE49-F238E27FC236}">
                <a16:creationId xmlns:a16="http://schemas.microsoft.com/office/drawing/2014/main" id="{F71D8FF3-B7AD-125C-D67A-83792DC127B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39100" y="5067299"/>
            <a:ext cx="313153" cy="313153"/>
          </a:xfrm>
          <a:prstGeom prst="rect">
            <a:avLst/>
          </a:prstGeom>
        </p:spPr>
      </p:pic>
      <p:pic>
        <p:nvPicPr>
          <p:cNvPr id="10" name="Imagen 9">
            <a:extLst>
              <a:ext uri="{FF2B5EF4-FFF2-40B4-BE49-F238E27FC236}">
                <a16:creationId xmlns:a16="http://schemas.microsoft.com/office/drawing/2014/main" id="{3F71C54B-277C-63AC-3AF6-20B212AFF79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92303" y="5076824"/>
            <a:ext cx="313153" cy="313153"/>
          </a:xfrm>
          <a:prstGeom prst="rect">
            <a:avLst/>
          </a:prstGeom>
        </p:spPr>
      </p:pic>
      <p:pic>
        <p:nvPicPr>
          <p:cNvPr id="11" name="Imagen 10">
            <a:extLst>
              <a:ext uri="{FF2B5EF4-FFF2-40B4-BE49-F238E27FC236}">
                <a16:creationId xmlns:a16="http://schemas.microsoft.com/office/drawing/2014/main" id="{0A680BC0-B8E7-CD07-68BA-9049B71F2B8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58500" y="5045510"/>
            <a:ext cx="344468" cy="344468"/>
          </a:xfrm>
          <a:prstGeom prst="rect">
            <a:avLst/>
          </a:prstGeom>
        </p:spPr>
      </p:pic>
      <p:pic>
        <p:nvPicPr>
          <p:cNvPr id="12" name="Imagen 11">
            <a:extLst>
              <a:ext uri="{FF2B5EF4-FFF2-40B4-BE49-F238E27FC236}">
                <a16:creationId xmlns:a16="http://schemas.microsoft.com/office/drawing/2014/main" id="{17CA8720-2CF3-1D26-DDDB-A644F23BE0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54246" y="5074085"/>
            <a:ext cx="344468" cy="344468"/>
          </a:xfrm>
          <a:prstGeom prst="rect">
            <a:avLst/>
          </a:prstGeom>
        </p:spPr>
      </p:pic>
      <p:pic>
        <p:nvPicPr>
          <p:cNvPr id="14" name="Imagen 13">
            <a:extLst>
              <a:ext uri="{FF2B5EF4-FFF2-40B4-BE49-F238E27FC236}">
                <a16:creationId xmlns:a16="http://schemas.microsoft.com/office/drawing/2014/main" id="{3184C437-BAF1-70E5-BF0B-085848F942B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652901" y="5057774"/>
            <a:ext cx="313153" cy="313153"/>
          </a:xfrm>
          <a:prstGeom prst="rect">
            <a:avLst/>
          </a:prstGeom>
        </p:spPr>
      </p:pic>
      <p:sp>
        <p:nvSpPr>
          <p:cNvPr id="3" name="Bocadillo: rectángulo con esquinas redondeadas 2">
            <a:extLst>
              <a:ext uri="{FF2B5EF4-FFF2-40B4-BE49-F238E27FC236}">
                <a16:creationId xmlns:a16="http://schemas.microsoft.com/office/drawing/2014/main" id="{F3622D6C-552A-82B1-327C-7994F448EE99}"/>
              </a:ext>
            </a:extLst>
          </p:cNvPr>
          <p:cNvSpPr/>
          <p:nvPr/>
        </p:nvSpPr>
        <p:spPr>
          <a:xfrm>
            <a:off x="4706685" y="4114902"/>
            <a:ext cx="1156580" cy="465092"/>
          </a:xfrm>
          <a:prstGeom prst="wedgeRoundRectCallout">
            <a:avLst>
              <a:gd name="adj1" fmla="val -8073"/>
              <a:gd name="adj2" fmla="val 93595"/>
              <a:gd name="adj3" fmla="val 16667"/>
            </a:avLst>
          </a:prstGeom>
          <a:noFill/>
          <a:ln>
            <a:solidFill>
              <a:srgbClr val="D7D3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defRPr/>
            </a:pPr>
            <a:r>
              <a:rPr kumimoji="0" lang="es-ES" sz="1100" b="0" i="0" u="none" strike="noStrike" kern="1200" cap="small" spc="0" normalizeH="0" baseline="0" noProof="0" dirty="0">
                <a:ln>
                  <a:noFill/>
                </a:ln>
                <a:solidFill>
                  <a:schemeClr val="tx1"/>
                </a:solidFill>
                <a:effectLst/>
                <a:uLnTx/>
                <a:uFillTx/>
                <a:latin typeface="Segoe UI" panose="020B0502040204020203" pitchFamily="34" charset="0"/>
                <a:ea typeface="Verdana" panose="020B0604030504040204" pitchFamily="34" charset="0"/>
                <a:cs typeface="Segoe UI" panose="020B0502040204020203" pitchFamily="34" charset="0"/>
              </a:rPr>
              <a:t>10,4% en 2020 (</a:t>
            </a:r>
            <a:r>
              <a:rPr lang="el-GR" sz="1000" dirty="0">
                <a:solidFill>
                  <a:schemeClr val="tx1"/>
                </a:solidFill>
                <a:latin typeface="Segoe UI" panose="020B0502040204020203" pitchFamily="34" charset="0"/>
                <a:ea typeface="Roboto" pitchFamily="2" charset="0"/>
                <a:cs typeface="Segoe UI" panose="020B0502040204020203" pitchFamily="34" charset="0"/>
              </a:rPr>
              <a:t>Δ</a:t>
            </a:r>
            <a:r>
              <a:rPr lang="es-ES" sz="1000" dirty="0">
                <a:solidFill>
                  <a:schemeClr val="tx1"/>
                </a:solidFill>
                <a:latin typeface="Segoe UI" panose="020B0502040204020203" pitchFamily="34" charset="0"/>
                <a:ea typeface="Roboto" pitchFamily="2" charset="0"/>
                <a:cs typeface="Segoe UI" panose="020B0502040204020203" pitchFamily="34" charset="0"/>
              </a:rPr>
              <a:t> +38%)</a:t>
            </a:r>
            <a:endParaRPr kumimoji="0" lang="es-ES" sz="1100" b="0" i="0" u="none" strike="noStrike" kern="1200" cap="small" spc="0" normalizeH="0" baseline="0" noProof="0" dirty="0">
              <a:ln>
                <a:noFill/>
              </a:ln>
              <a:solidFill>
                <a:srgbClr val="1F2A44"/>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337038639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39A3D-4983-1A33-1061-CBD6A9C81AB7}"/>
            </a:ext>
          </a:extLst>
        </p:cNvPr>
        <p:cNvGrpSpPr/>
        <p:nvPr/>
      </p:nvGrpSpPr>
      <p:grpSpPr>
        <a:xfrm>
          <a:off x="0" y="0"/>
          <a:ext cx="0" cy="0"/>
          <a:chOff x="0" y="0"/>
          <a:chExt cx="0" cy="0"/>
        </a:xfrm>
      </p:grpSpPr>
      <p:sp>
        <p:nvSpPr>
          <p:cNvPr id="11" name="Rectángulo 10">
            <a:extLst>
              <a:ext uri="{FF2B5EF4-FFF2-40B4-BE49-F238E27FC236}">
                <a16:creationId xmlns:a16="http://schemas.microsoft.com/office/drawing/2014/main" id="{A7091BFC-69A9-BB77-2E0D-B32D0B00F9B5}"/>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2" name="Marcador de número de diapositiva 1">
            <a:extLst>
              <a:ext uri="{FF2B5EF4-FFF2-40B4-BE49-F238E27FC236}">
                <a16:creationId xmlns:a16="http://schemas.microsoft.com/office/drawing/2014/main" id="{2B7304E2-C4F7-C8C3-D866-37A5DB5AA356}"/>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16</a:t>
            </a:fld>
            <a:endParaRPr lang="es-ES_tradnl" dirty="0">
              <a:latin typeface="Segoe UI" panose="020B0502040204020203" pitchFamily="34" charset="0"/>
              <a:cs typeface="Segoe UI" panose="020B0502040204020203" pitchFamily="34" charset="0"/>
            </a:endParaRPr>
          </a:p>
        </p:txBody>
      </p:sp>
      <p:graphicFrame>
        <p:nvGraphicFramePr>
          <p:cNvPr id="83" name="2 Gráfico">
            <a:extLst>
              <a:ext uri="{FF2B5EF4-FFF2-40B4-BE49-F238E27FC236}">
                <a16:creationId xmlns:a16="http://schemas.microsoft.com/office/drawing/2014/main" id="{74537C1B-3298-AB05-C4B2-A13A7D2F66B9}"/>
              </a:ext>
            </a:extLst>
          </p:cNvPr>
          <p:cNvGraphicFramePr/>
          <p:nvPr>
            <p:extLst>
              <p:ext uri="{D42A27DB-BD31-4B8C-83A1-F6EECF244321}">
                <p14:modId xmlns:p14="http://schemas.microsoft.com/office/powerpoint/2010/main" val="3645362203"/>
              </p:ext>
            </p:extLst>
          </p:nvPr>
        </p:nvGraphicFramePr>
        <p:xfrm>
          <a:off x="625342" y="2658063"/>
          <a:ext cx="3754404" cy="1398383"/>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ángulo 4">
            <a:extLst>
              <a:ext uri="{FF2B5EF4-FFF2-40B4-BE49-F238E27FC236}">
                <a16:creationId xmlns:a16="http://schemas.microsoft.com/office/drawing/2014/main" id="{B997A792-2816-95D5-701C-D302795F4023}"/>
              </a:ext>
            </a:extLst>
          </p:cNvPr>
          <p:cNvSpPr/>
          <p:nvPr/>
        </p:nvSpPr>
        <p:spPr>
          <a:xfrm>
            <a:off x="873184" y="2255759"/>
            <a:ext cx="795602" cy="369332"/>
          </a:xfrm>
          <a:prstGeom prst="rect">
            <a:avLst/>
          </a:prstGeom>
        </p:spPr>
        <p:txBody>
          <a:bodyPr wrap="none">
            <a:spAutoFit/>
          </a:bodyPr>
          <a:lstStyle/>
          <a:p>
            <a:r>
              <a:rPr lang="es-ES" dirty="0">
                <a:latin typeface="Segoe UI" panose="020B0502040204020203" pitchFamily="34" charset="0"/>
                <a:cs typeface="Segoe UI" panose="020B0502040204020203" pitchFamily="34" charset="0"/>
              </a:rPr>
              <a:t>Libros</a:t>
            </a:r>
          </a:p>
        </p:txBody>
      </p:sp>
      <p:sp>
        <p:nvSpPr>
          <p:cNvPr id="81" name="Rectángulo 80">
            <a:extLst>
              <a:ext uri="{FF2B5EF4-FFF2-40B4-BE49-F238E27FC236}">
                <a16:creationId xmlns:a16="http://schemas.microsoft.com/office/drawing/2014/main" id="{E07BBD6D-C3BB-7CE2-AD50-104E0DB905BC}"/>
              </a:ext>
            </a:extLst>
          </p:cNvPr>
          <p:cNvSpPr/>
          <p:nvPr/>
        </p:nvSpPr>
        <p:spPr>
          <a:xfrm>
            <a:off x="4707860" y="2245754"/>
            <a:ext cx="994183" cy="369332"/>
          </a:xfrm>
          <a:prstGeom prst="rect">
            <a:avLst/>
          </a:prstGeom>
        </p:spPr>
        <p:txBody>
          <a:bodyPr wrap="none">
            <a:spAutoFit/>
          </a:bodyPr>
          <a:lstStyle/>
          <a:p>
            <a:r>
              <a:rPr lang="es-ES" dirty="0">
                <a:latin typeface="Segoe UI" panose="020B0502040204020203" pitchFamily="34" charset="0"/>
                <a:cs typeface="Segoe UI" panose="020B0502040204020203" pitchFamily="34" charset="0"/>
              </a:rPr>
              <a:t>Revistas</a:t>
            </a:r>
          </a:p>
        </p:txBody>
      </p:sp>
      <p:sp>
        <p:nvSpPr>
          <p:cNvPr id="89" name="Rectángulo 88">
            <a:extLst>
              <a:ext uri="{FF2B5EF4-FFF2-40B4-BE49-F238E27FC236}">
                <a16:creationId xmlns:a16="http://schemas.microsoft.com/office/drawing/2014/main" id="{103F0D00-F951-1FB0-4DC3-80E03C415D43}"/>
              </a:ext>
            </a:extLst>
          </p:cNvPr>
          <p:cNvSpPr/>
          <p:nvPr/>
        </p:nvSpPr>
        <p:spPr>
          <a:xfrm>
            <a:off x="8508933" y="2237004"/>
            <a:ext cx="1229247" cy="369332"/>
          </a:xfrm>
          <a:prstGeom prst="rect">
            <a:avLst/>
          </a:prstGeom>
        </p:spPr>
        <p:txBody>
          <a:bodyPr wrap="none">
            <a:spAutoFit/>
          </a:bodyPr>
          <a:lstStyle/>
          <a:p>
            <a:r>
              <a:rPr lang="es-ES" dirty="0">
                <a:latin typeface="Segoe UI" panose="020B0502040204020203" pitchFamily="34" charset="0"/>
                <a:cs typeface="Segoe UI" panose="020B0502040204020203" pitchFamily="34" charset="0"/>
              </a:rPr>
              <a:t>Periódicos</a:t>
            </a:r>
          </a:p>
        </p:txBody>
      </p:sp>
      <p:sp>
        <p:nvSpPr>
          <p:cNvPr id="91" name="GRAF. EVO LIBROS">
            <a:extLst>
              <a:ext uri="{FF2B5EF4-FFF2-40B4-BE49-F238E27FC236}">
                <a16:creationId xmlns:a16="http://schemas.microsoft.com/office/drawing/2014/main" id="{59614416-E80F-837F-D622-C3A479F6C2C6}"/>
              </a:ext>
            </a:extLst>
          </p:cNvPr>
          <p:cNvSpPr/>
          <p:nvPr/>
        </p:nvSpPr>
        <p:spPr bwMode="auto">
          <a:xfrm>
            <a:off x="512445" y="2225919"/>
            <a:ext cx="3754404" cy="1877661"/>
          </a:xfrm>
          <a:prstGeom prst="rect">
            <a:avLst/>
          </a:prstGeom>
          <a:noFill/>
          <a:ln w="9525" cap="flat" cmpd="sng" algn="ctr">
            <a:solidFill>
              <a:schemeClr val="bg1">
                <a:lumMod val="7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GB" sz="1400" b="1" i="0" u="none" strike="noStrike" cap="none" normalizeH="0" baseline="0">
              <a:ln>
                <a:noFill/>
              </a:ln>
              <a:no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92" name="Rectángulo 91">
            <a:extLst>
              <a:ext uri="{FF2B5EF4-FFF2-40B4-BE49-F238E27FC236}">
                <a16:creationId xmlns:a16="http://schemas.microsoft.com/office/drawing/2014/main" id="{AF76BD30-4B8F-E43D-1375-5FEAA80D9343}"/>
              </a:ext>
            </a:extLst>
          </p:cNvPr>
          <p:cNvSpPr/>
          <p:nvPr/>
        </p:nvSpPr>
        <p:spPr bwMode="auto">
          <a:xfrm>
            <a:off x="4349520" y="2225919"/>
            <a:ext cx="3754404" cy="1877661"/>
          </a:xfrm>
          <a:prstGeom prst="rect">
            <a:avLst/>
          </a:prstGeom>
          <a:noFill/>
          <a:ln w="9525" cap="flat" cmpd="sng" algn="ctr">
            <a:solidFill>
              <a:schemeClr val="bg1">
                <a:lumMod val="7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GB" sz="1400" b="1" i="0" u="none" strike="noStrike" cap="none" normalizeH="0" baseline="0">
              <a:ln>
                <a:noFill/>
              </a:ln>
              <a:no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93" name="Rectángulo 92">
            <a:extLst>
              <a:ext uri="{FF2B5EF4-FFF2-40B4-BE49-F238E27FC236}">
                <a16:creationId xmlns:a16="http://schemas.microsoft.com/office/drawing/2014/main" id="{E6F68706-4D23-6EE0-0D7C-BFA8956F0FF0}"/>
              </a:ext>
            </a:extLst>
          </p:cNvPr>
          <p:cNvSpPr/>
          <p:nvPr/>
        </p:nvSpPr>
        <p:spPr bwMode="auto">
          <a:xfrm>
            <a:off x="8200153" y="2225919"/>
            <a:ext cx="3754404" cy="1877661"/>
          </a:xfrm>
          <a:prstGeom prst="rect">
            <a:avLst/>
          </a:prstGeom>
          <a:noFill/>
          <a:ln w="9525" cap="flat" cmpd="sng" algn="ctr">
            <a:solidFill>
              <a:schemeClr val="bg1">
                <a:lumMod val="7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GB" sz="1400" b="1" i="0" u="none" strike="noStrike" cap="none" normalizeH="0" baseline="0">
              <a:ln>
                <a:noFill/>
              </a:ln>
              <a:no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98" name="Rectángulo 97">
            <a:extLst>
              <a:ext uri="{FF2B5EF4-FFF2-40B4-BE49-F238E27FC236}">
                <a16:creationId xmlns:a16="http://schemas.microsoft.com/office/drawing/2014/main" id="{2B1F88AE-813B-C62A-CE3F-E85F1630961A}"/>
              </a:ext>
            </a:extLst>
          </p:cNvPr>
          <p:cNvSpPr/>
          <p:nvPr/>
        </p:nvSpPr>
        <p:spPr>
          <a:xfrm>
            <a:off x="833718" y="4244746"/>
            <a:ext cx="922047" cy="369332"/>
          </a:xfrm>
          <a:prstGeom prst="rect">
            <a:avLst/>
          </a:prstGeom>
        </p:spPr>
        <p:txBody>
          <a:bodyPr wrap="none">
            <a:spAutoFit/>
          </a:bodyPr>
          <a:lstStyle/>
          <a:p>
            <a:r>
              <a:rPr lang="es-ES" dirty="0">
                <a:latin typeface="Segoe UI" panose="020B0502040204020203" pitchFamily="34" charset="0"/>
                <a:cs typeface="Segoe UI" panose="020B0502040204020203" pitchFamily="34" charset="0"/>
              </a:rPr>
              <a:t>Cómics</a:t>
            </a:r>
          </a:p>
        </p:txBody>
      </p:sp>
      <p:sp>
        <p:nvSpPr>
          <p:cNvPr id="101" name="Rectángulo 100">
            <a:extLst>
              <a:ext uri="{FF2B5EF4-FFF2-40B4-BE49-F238E27FC236}">
                <a16:creationId xmlns:a16="http://schemas.microsoft.com/office/drawing/2014/main" id="{F7CDDBA0-6B39-9BDB-9A9E-873F9A216270}"/>
              </a:ext>
            </a:extLst>
          </p:cNvPr>
          <p:cNvSpPr/>
          <p:nvPr/>
        </p:nvSpPr>
        <p:spPr>
          <a:xfrm>
            <a:off x="4670309" y="4224872"/>
            <a:ext cx="2176686" cy="369332"/>
          </a:xfrm>
          <a:prstGeom prst="rect">
            <a:avLst/>
          </a:prstGeom>
        </p:spPr>
        <p:txBody>
          <a:bodyPr wrap="none">
            <a:spAutoFit/>
          </a:bodyPr>
          <a:lstStyle/>
          <a:p>
            <a:r>
              <a:rPr lang="es-ES" dirty="0">
                <a:latin typeface="Segoe UI" panose="020B0502040204020203" pitchFamily="34" charset="0"/>
                <a:cs typeface="Segoe UI" panose="020B0502040204020203" pitchFamily="34" charset="0"/>
              </a:rPr>
              <a:t>Webs, blogs y foros</a:t>
            </a:r>
          </a:p>
        </p:txBody>
      </p:sp>
      <p:sp>
        <p:nvSpPr>
          <p:cNvPr id="102" name="Rectángulo 101">
            <a:extLst>
              <a:ext uri="{FF2B5EF4-FFF2-40B4-BE49-F238E27FC236}">
                <a16:creationId xmlns:a16="http://schemas.microsoft.com/office/drawing/2014/main" id="{30C10C9D-06D6-0115-D2E6-0B6E9E07E01F}"/>
              </a:ext>
            </a:extLst>
          </p:cNvPr>
          <p:cNvSpPr/>
          <p:nvPr/>
        </p:nvSpPr>
        <p:spPr>
          <a:xfrm>
            <a:off x="8522675" y="4247393"/>
            <a:ext cx="1640193" cy="369332"/>
          </a:xfrm>
          <a:prstGeom prst="rect">
            <a:avLst/>
          </a:prstGeom>
        </p:spPr>
        <p:txBody>
          <a:bodyPr wrap="none">
            <a:spAutoFit/>
          </a:bodyPr>
          <a:lstStyle/>
          <a:p>
            <a:r>
              <a:rPr lang="es-ES" dirty="0">
                <a:latin typeface="Segoe UI" panose="020B0502040204020203" pitchFamily="34" charset="0"/>
                <a:cs typeface="Segoe UI" panose="020B0502040204020203" pitchFamily="34" charset="0"/>
              </a:rPr>
              <a:t>Redes sociales</a:t>
            </a:r>
          </a:p>
        </p:txBody>
      </p:sp>
      <p:sp>
        <p:nvSpPr>
          <p:cNvPr id="103" name="Rectángulo 102">
            <a:extLst>
              <a:ext uri="{FF2B5EF4-FFF2-40B4-BE49-F238E27FC236}">
                <a16:creationId xmlns:a16="http://schemas.microsoft.com/office/drawing/2014/main" id="{DC5B91EC-1CA8-A6A0-AF78-1154CC99DE52}"/>
              </a:ext>
            </a:extLst>
          </p:cNvPr>
          <p:cNvSpPr/>
          <p:nvPr/>
        </p:nvSpPr>
        <p:spPr bwMode="auto">
          <a:xfrm>
            <a:off x="512445" y="4215114"/>
            <a:ext cx="3754404" cy="1877661"/>
          </a:xfrm>
          <a:prstGeom prst="rect">
            <a:avLst/>
          </a:prstGeom>
          <a:noFill/>
          <a:ln w="9525" cap="flat" cmpd="sng" algn="ctr">
            <a:solidFill>
              <a:schemeClr val="bg1">
                <a:lumMod val="7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GB" sz="1400" b="1" i="0" u="none" strike="noStrike" cap="none" normalizeH="0" baseline="0">
              <a:ln>
                <a:noFill/>
              </a:ln>
              <a:no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104" name="Rectángulo 103">
            <a:extLst>
              <a:ext uri="{FF2B5EF4-FFF2-40B4-BE49-F238E27FC236}">
                <a16:creationId xmlns:a16="http://schemas.microsoft.com/office/drawing/2014/main" id="{1225E9B3-F569-DF06-DDA9-62FB759DF7AF}"/>
              </a:ext>
            </a:extLst>
          </p:cNvPr>
          <p:cNvSpPr/>
          <p:nvPr/>
        </p:nvSpPr>
        <p:spPr bwMode="auto">
          <a:xfrm>
            <a:off x="4349520" y="4215114"/>
            <a:ext cx="3754404" cy="1877661"/>
          </a:xfrm>
          <a:prstGeom prst="rect">
            <a:avLst/>
          </a:prstGeom>
          <a:noFill/>
          <a:ln w="9525" cap="flat" cmpd="sng" algn="ctr">
            <a:solidFill>
              <a:schemeClr val="bg1">
                <a:lumMod val="7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GB" sz="1400" b="1" i="0" u="none" strike="noStrike" cap="none" normalizeH="0" baseline="0">
              <a:ln>
                <a:noFill/>
              </a:ln>
              <a:no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105" name="Rectángulo 104">
            <a:extLst>
              <a:ext uri="{FF2B5EF4-FFF2-40B4-BE49-F238E27FC236}">
                <a16:creationId xmlns:a16="http://schemas.microsoft.com/office/drawing/2014/main" id="{953EAAAD-2E00-F65A-4D30-D355C89F6A1D}"/>
              </a:ext>
            </a:extLst>
          </p:cNvPr>
          <p:cNvSpPr/>
          <p:nvPr/>
        </p:nvSpPr>
        <p:spPr bwMode="auto">
          <a:xfrm>
            <a:off x="8200153" y="4215114"/>
            <a:ext cx="3754404" cy="1877661"/>
          </a:xfrm>
          <a:prstGeom prst="rect">
            <a:avLst/>
          </a:prstGeom>
          <a:noFill/>
          <a:ln w="9525" cap="flat" cmpd="sng" algn="ctr">
            <a:solidFill>
              <a:schemeClr val="bg1">
                <a:lumMod val="7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GB" sz="1400" b="1" i="0" u="none" strike="noStrike" cap="none" normalizeH="0" baseline="0">
              <a:ln>
                <a:noFill/>
              </a:ln>
              <a:no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115" name="Rectángulo 114">
            <a:extLst>
              <a:ext uri="{FF2B5EF4-FFF2-40B4-BE49-F238E27FC236}">
                <a16:creationId xmlns:a16="http://schemas.microsoft.com/office/drawing/2014/main" id="{BEE692C0-5EF7-626A-24BC-60DF43B1C421}"/>
              </a:ext>
            </a:extLst>
          </p:cNvPr>
          <p:cNvSpPr/>
          <p:nvPr/>
        </p:nvSpPr>
        <p:spPr>
          <a:xfrm>
            <a:off x="4333524" y="1504753"/>
            <a:ext cx="3674781" cy="584775"/>
          </a:xfrm>
          <a:prstGeom prst="rect">
            <a:avLst/>
          </a:prstGeom>
        </p:spPr>
        <p:txBody>
          <a:bodyPr wrap="square">
            <a:spAutoFit/>
          </a:bodyPr>
          <a:lstStyle/>
          <a:p>
            <a:pPr algn="ctr"/>
            <a:r>
              <a:rPr lang="es-ES" b="1" dirty="0">
                <a:solidFill>
                  <a:srgbClr val="1F2A44"/>
                </a:solidFill>
                <a:latin typeface="Segoe UI" panose="020B0502040204020203" pitchFamily="34" charset="0"/>
                <a:cs typeface="Segoe UI" panose="020B0502040204020203" pitchFamily="34" charset="0"/>
              </a:rPr>
              <a:t>% Total LECTORES</a:t>
            </a:r>
            <a:br>
              <a:rPr lang="es-ES" b="1" dirty="0">
                <a:solidFill>
                  <a:srgbClr val="1F2A44"/>
                </a:solidFill>
                <a:latin typeface="Segoe UI" panose="020B0502040204020203" pitchFamily="34" charset="0"/>
                <a:cs typeface="Segoe UI" panose="020B0502040204020203" pitchFamily="34" charset="0"/>
              </a:rPr>
            </a:br>
            <a:r>
              <a:rPr lang="es-ES" sz="1400" dirty="0">
                <a:solidFill>
                  <a:srgbClr val="1F2A44"/>
                </a:solidFill>
                <a:latin typeface="Segoe UI" panose="020B0502040204020203" pitchFamily="34" charset="0"/>
                <a:cs typeface="Segoe UI" panose="020B0502040204020203" pitchFamily="34" charset="0"/>
              </a:rPr>
              <a:t>(al menos una vez al trimestre)</a:t>
            </a:r>
            <a:endParaRPr lang="es-ES_tradnl" dirty="0">
              <a:solidFill>
                <a:srgbClr val="1F2A44"/>
              </a:solidFill>
              <a:latin typeface="Segoe UI" panose="020B0502040204020203" pitchFamily="34" charset="0"/>
              <a:cs typeface="Segoe UI" panose="020B0502040204020203" pitchFamily="34" charset="0"/>
            </a:endParaRPr>
          </a:p>
        </p:txBody>
      </p:sp>
      <p:sp>
        <p:nvSpPr>
          <p:cNvPr id="88" name="Rectángulo 87">
            <a:extLst>
              <a:ext uri="{FF2B5EF4-FFF2-40B4-BE49-F238E27FC236}">
                <a16:creationId xmlns:a16="http://schemas.microsoft.com/office/drawing/2014/main" id="{399866D3-0E47-8505-8ADF-470066F00281}"/>
              </a:ext>
            </a:extLst>
          </p:cNvPr>
          <p:cNvSpPr/>
          <p:nvPr/>
        </p:nvSpPr>
        <p:spPr>
          <a:xfrm>
            <a:off x="15814" y="139275"/>
            <a:ext cx="11823761"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spcBef>
                <a:spcPts val="200"/>
              </a:spcBef>
              <a:spcAft>
                <a:spcPts val="200"/>
              </a:spcAft>
              <a:buClr>
                <a:srgbClr val="233616"/>
              </a:buClr>
            </a:pP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Los lectores de periódicos experimentan un leve descenso, los de libros y revistas se mantienen estables, y se observa un crecimiento en la lectura de cómics y de contenidos digitales como webs, blogs, foros y redes sociales</a:t>
            </a:r>
          </a:p>
        </p:txBody>
      </p:sp>
      <p:graphicFrame>
        <p:nvGraphicFramePr>
          <p:cNvPr id="4" name="2 Gráfico">
            <a:extLst>
              <a:ext uri="{FF2B5EF4-FFF2-40B4-BE49-F238E27FC236}">
                <a16:creationId xmlns:a16="http://schemas.microsoft.com/office/drawing/2014/main" id="{175C0356-33F1-D9F3-CF5D-25C603A80230}"/>
              </a:ext>
            </a:extLst>
          </p:cNvPr>
          <p:cNvGraphicFramePr/>
          <p:nvPr>
            <p:extLst>
              <p:ext uri="{D42A27DB-BD31-4B8C-83A1-F6EECF244321}">
                <p14:modId xmlns:p14="http://schemas.microsoft.com/office/powerpoint/2010/main" val="226632521"/>
              </p:ext>
            </p:extLst>
          </p:nvPr>
        </p:nvGraphicFramePr>
        <p:xfrm>
          <a:off x="4475975" y="2656814"/>
          <a:ext cx="3754404" cy="13983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2 Gráfico">
            <a:extLst>
              <a:ext uri="{FF2B5EF4-FFF2-40B4-BE49-F238E27FC236}">
                <a16:creationId xmlns:a16="http://schemas.microsoft.com/office/drawing/2014/main" id="{E185A10A-8BFD-0A6A-9994-4CF491AD6547}"/>
              </a:ext>
            </a:extLst>
          </p:cNvPr>
          <p:cNvGraphicFramePr/>
          <p:nvPr>
            <p:extLst>
              <p:ext uri="{D42A27DB-BD31-4B8C-83A1-F6EECF244321}">
                <p14:modId xmlns:p14="http://schemas.microsoft.com/office/powerpoint/2010/main" val="2158266456"/>
              </p:ext>
            </p:extLst>
          </p:nvPr>
        </p:nvGraphicFramePr>
        <p:xfrm>
          <a:off x="8276286" y="2666162"/>
          <a:ext cx="3754404" cy="139838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2 Gráfico">
            <a:extLst>
              <a:ext uri="{FF2B5EF4-FFF2-40B4-BE49-F238E27FC236}">
                <a16:creationId xmlns:a16="http://schemas.microsoft.com/office/drawing/2014/main" id="{8714110D-1634-6E4E-A7CD-2A2C8DA7F30E}"/>
              </a:ext>
            </a:extLst>
          </p:cNvPr>
          <p:cNvGraphicFramePr/>
          <p:nvPr>
            <p:extLst>
              <p:ext uri="{D42A27DB-BD31-4B8C-83A1-F6EECF244321}">
                <p14:modId xmlns:p14="http://schemas.microsoft.com/office/powerpoint/2010/main" val="928709730"/>
              </p:ext>
            </p:extLst>
          </p:nvPr>
        </p:nvGraphicFramePr>
        <p:xfrm>
          <a:off x="8296382" y="4668363"/>
          <a:ext cx="3754404" cy="139838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2 Gráfico">
            <a:extLst>
              <a:ext uri="{FF2B5EF4-FFF2-40B4-BE49-F238E27FC236}">
                <a16:creationId xmlns:a16="http://schemas.microsoft.com/office/drawing/2014/main" id="{01F039E1-826F-2EF6-FA3E-2247282C24C8}"/>
              </a:ext>
            </a:extLst>
          </p:cNvPr>
          <p:cNvGraphicFramePr/>
          <p:nvPr>
            <p:extLst>
              <p:ext uri="{D42A27DB-BD31-4B8C-83A1-F6EECF244321}">
                <p14:modId xmlns:p14="http://schemas.microsoft.com/office/powerpoint/2010/main" val="924043858"/>
              </p:ext>
            </p:extLst>
          </p:nvPr>
        </p:nvGraphicFramePr>
        <p:xfrm>
          <a:off x="4475975" y="4674530"/>
          <a:ext cx="3754404" cy="139838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2 Gráfico">
            <a:extLst>
              <a:ext uri="{FF2B5EF4-FFF2-40B4-BE49-F238E27FC236}">
                <a16:creationId xmlns:a16="http://schemas.microsoft.com/office/drawing/2014/main" id="{5369BB74-DDA8-C13C-4981-125A8BACF778}"/>
              </a:ext>
            </a:extLst>
          </p:cNvPr>
          <p:cNvGraphicFramePr/>
          <p:nvPr>
            <p:extLst>
              <p:ext uri="{D42A27DB-BD31-4B8C-83A1-F6EECF244321}">
                <p14:modId xmlns:p14="http://schemas.microsoft.com/office/powerpoint/2010/main" val="2526728719"/>
              </p:ext>
            </p:extLst>
          </p:nvPr>
        </p:nvGraphicFramePr>
        <p:xfrm>
          <a:off x="595116" y="4672907"/>
          <a:ext cx="3754404" cy="1398383"/>
        </p:xfrm>
        <a:graphic>
          <a:graphicData uri="http://schemas.openxmlformats.org/drawingml/2006/chart">
            <c:chart xmlns:c="http://schemas.openxmlformats.org/drawingml/2006/chart" xmlns:r="http://schemas.openxmlformats.org/officeDocument/2006/relationships" r:id="rId7"/>
          </a:graphicData>
        </a:graphic>
      </p:graphicFrame>
      <p:pic>
        <p:nvPicPr>
          <p:cNvPr id="12" name="Imagen 11">
            <a:extLst>
              <a:ext uri="{FF2B5EF4-FFF2-40B4-BE49-F238E27FC236}">
                <a16:creationId xmlns:a16="http://schemas.microsoft.com/office/drawing/2014/main" id="{6C09262F-8C08-921E-51E9-56D2322FA71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05322" y="2252271"/>
            <a:ext cx="331817" cy="331817"/>
          </a:xfrm>
          <a:prstGeom prst="rect">
            <a:avLst/>
          </a:prstGeom>
        </p:spPr>
      </p:pic>
      <p:pic>
        <p:nvPicPr>
          <p:cNvPr id="14" name="Imagen 13">
            <a:extLst>
              <a:ext uri="{FF2B5EF4-FFF2-40B4-BE49-F238E27FC236}">
                <a16:creationId xmlns:a16="http://schemas.microsoft.com/office/drawing/2014/main" id="{16E189B6-0F30-D345-035D-CEE8C702EE3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271476" y="2274179"/>
            <a:ext cx="276514" cy="276514"/>
          </a:xfrm>
          <a:prstGeom prst="rect">
            <a:avLst/>
          </a:prstGeom>
        </p:spPr>
      </p:pic>
      <p:pic>
        <p:nvPicPr>
          <p:cNvPr id="16" name="Imagen 15">
            <a:extLst>
              <a:ext uri="{FF2B5EF4-FFF2-40B4-BE49-F238E27FC236}">
                <a16:creationId xmlns:a16="http://schemas.microsoft.com/office/drawing/2014/main" id="{56068CBC-8DA7-1E10-F430-9E788D5A8FA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92131" y="4303436"/>
            <a:ext cx="276514" cy="276514"/>
          </a:xfrm>
          <a:prstGeom prst="rect">
            <a:avLst/>
          </a:prstGeom>
        </p:spPr>
      </p:pic>
      <p:pic>
        <p:nvPicPr>
          <p:cNvPr id="20" name="Imagen 19">
            <a:extLst>
              <a:ext uri="{FF2B5EF4-FFF2-40B4-BE49-F238E27FC236}">
                <a16:creationId xmlns:a16="http://schemas.microsoft.com/office/drawing/2014/main" id="{2829C957-6468-DD55-8D45-A10A034793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272727" y="4275474"/>
            <a:ext cx="304165" cy="304165"/>
          </a:xfrm>
          <a:prstGeom prst="rect">
            <a:avLst/>
          </a:prstGeom>
        </p:spPr>
      </p:pic>
      <p:pic>
        <p:nvPicPr>
          <p:cNvPr id="22" name="Imagen 21">
            <a:extLst>
              <a:ext uri="{FF2B5EF4-FFF2-40B4-BE49-F238E27FC236}">
                <a16:creationId xmlns:a16="http://schemas.microsoft.com/office/drawing/2014/main" id="{F92FC01E-3C83-5B90-B032-8957FFB450C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382917" y="4256620"/>
            <a:ext cx="304165" cy="304165"/>
          </a:xfrm>
          <a:prstGeom prst="rect">
            <a:avLst/>
          </a:prstGeom>
        </p:spPr>
      </p:pic>
      <p:pic>
        <p:nvPicPr>
          <p:cNvPr id="24" name="Imagen 23">
            <a:extLst>
              <a:ext uri="{FF2B5EF4-FFF2-40B4-BE49-F238E27FC236}">
                <a16:creationId xmlns:a16="http://schemas.microsoft.com/office/drawing/2014/main" id="{41D9A6FF-7F0C-B51A-2BA6-EAF545749B3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91402" y="2298923"/>
            <a:ext cx="276514" cy="276514"/>
          </a:xfrm>
          <a:prstGeom prst="rect">
            <a:avLst/>
          </a:prstGeom>
        </p:spPr>
      </p:pic>
      <p:sp>
        <p:nvSpPr>
          <p:cNvPr id="17" name="10 Rectángulo">
            <a:extLst>
              <a:ext uri="{FF2B5EF4-FFF2-40B4-BE49-F238E27FC236}">
                <a16:creationId xmlns:a16="http://schemas.microsoft.com/office/drawing/2014/main" id="{18742110-A41B-FE1D-AD7B-F57846395B12}"/>
              </a:ext>
            </a:extLst>
          </p:cNvPr>
          <p:cNvSpPr/>
          <p:nvPr/>
        </p:nvSpPr>
        <p:spPr>
          <a:xfrm>
            <a:off x="391" y="1575796"/>
            <a:ext cx="2442918" cy="325605"/>
          </a:xfrm>
          <a:prstGeom prst="rect">
            <a:avLst/>
          </a:prstGeom>
          <a:solidFill>
            <a:srgbClr val="1F2A44">
              <a:alpha val="10196"/>
            </a:srgbClr>
          </a:solidFill>
          <a:ln w="9525">
            <a:noFill/>
            <a:miter lim="800000"/>
            <a:headEnd/>
            <a:tailEnd/>
          </a:ln>
          <a:effectLst/>
        </p:spPr>
        <p:txBody>
          <a:bodyPr anchor="ctr"/>
          <a:lstStyle/>
          <a:p>
            <a:pPr lvl="0"/>
            <a:r>
              <a:rPr lang="es-ES" sz="1200" b="1" dirty="0">
                <a:solidFill>
                  <a:srgbClr val="233616"/>
                </a:solidFill>
                <a:latin typeface="Segoe UI" panose="020B0502040204020203" pitchFamily="34" charset="0"/>
                <a:ea typeface="Verdana" panose="020B0604030504040204" pitchFamily="34" charset="0"/>
                <a:cs typeface="Segoe UI" panose="020B0502040204020203" pitchFamily="34" charset="0"/>
              </a:rPr>
              <a:t>EVOLUCIÓN</a:t>
            </a:r>
            <a:endParaRPr lang="es-ES" sz="1100" b="1" dirty="0">
              <a:solidFill>
                <a:srgbClr val="233616"/>
              </a:solidFill>
              <a:latin typeface="Segoe UI" panose="020B0502040204020203" pitchFamily="34" charset="0"/>
              <a:cs typeface="Segoe UI" panose="020B0502040204020203" pitchFamily="34" charset="0"/>
            </a:endParaRPr>
          </a:p>
        </p:txBody>
      </p:sp>
      <p:sp>
        <p:nvSpPr>
          <p:cNvPr id="18" name="Rectangle 3">
            <a:extLst>
              <a:ext uri="{FF2B5EF4-FFF2-40B4-BE49-F238E27FC236}">
                <a16:creationId xmlns:a16="http://schemas.microsoft.com/office/drawing/2014/main" id="{F3451D4E-67E5-B905-1D50-81769F41F735}"/>
              </a:ext>
            </a:extLst>
          </p:cNvPr>
          <p:cNvSpPr>
            <a:spLocks noChangeArrowheads="1"/>
          </p:cNvSpPr>
          <p:nvPr/>
        </p:nvSpPr>
        <p:spPr bwMode="auto">
          <a:xfrm>
            <a:off x="-1" y="1026957"/>
            <a:ext cx="6096001" cy="412448"/>
          </a:xfrm>
          <a:prstGeom prst="rect">
            <a:avLst/>
          </a:prstGeom>
        </p:spPr>
        <p:txBody>
          <a:bodyPr vert="horz" lIns="91440" tIns="45720" rIns="91440" bIns="45720" rtlCol="0" anchor="ctr">
            <a:normAutofit fontScale="97500"/>
          </a:bodyPr>
          <a:lstStyle/>
          <a:p>
            <a:pPr>
              <a:lnSpc>
                <a:spcPct val="90000"/>
              </a:lnSpc>
              <a:spcBef>
                <a:spcPts val="600"/>
              </a:spcBef>
            </a:pPr>
            <a:r>
              <a:rPr lang="es-ES" sz="2000" cap="small" dirty="0">
                <a:solidFill>
                  <a:schemeClr val="tx1">
                    <a:lumMod val="50000"/>
                    <a:lumOff val="50000"/>
                  </a:schemeClr>
                </a:solidFill>
                <a:latin typeface="Segoe UI" panose="020B0502040204020203" pitchFamily="34" charset="0"/>
                <a:ea typeface="Verdana" panose="020B0604030504040204" pitchFamily="34" charset="0"/>
                <a:cs typeface="Segoe UI" panose="020B0502040204020203" pitchFamily="34" charset="0"/>
              </a:rPr>
              <a:t>Índice De Lectores en España</a:t>
            </a:r>
          </a:p>
        </p:txBody>
      </p:sp>
      <p:sp>
        <p:nvSpPr>
          <p:cNvPr id="19" name="CuadroTexto 18">
            <a:extLst>
              <a:ext uri="{FF2B5EF4-FFF2-40B4-BE49-F238E27FC236}">
                <a16:creationId xmlns:a16="http://schemas.microsoft.com/office/drawing/2014/main" id="{89440FF5-EB4A-9DEF-33DE-C9EAD3519F4E}"/>
              </a:ext>
            </a:extLst>
          </p:cNvPr>
          <p:cNvSpPr txBox="1"/>
          <p:nvPr/>
        </p:nvSpPr>
        <p:spPr>
          <a:xfrm>
            <a:off x="7560441" y="6547868"/>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Tree>
    <p:extLst>
      <p:ext uri="{BB962C8B-B14F-4D97-AF65-F5344CB8AC3E}">
        <p14:creationId xmlns:p14="http://schemas.microsoft.com/office/powerpoint/2010/main" val="789171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B7166FF1-BC4E-4329-0D2F-6A2C59E6F68E}"/>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2" name="Marcador de número de diapositiva 1">
            <a:extLst>
              <a:ext uri="{FF2B5EF4-FFF2-40B4-BE49-F238E27FC236}">
                <a16:creationId xmlns:a16="http://schemas.microsoft.com/office/drawing/2014/main" id="{6F543D14-87FF-43F5-95FB-5878765CF7E5}"/>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17</a:t>
            </a:fld>
            <a:endParaRPr lang="es-ES_tradnl" dirty="0">
              <a:latin typeface="Segoe UI" panose="020B0502040204020203" pitchFamily="34" charset="0"/>
              <a:cs typeface="Segoe UI" panose="020B0502040204020203" pitchFamily="34" charset="0"/>
            </a:endParaRPr>
          </a:p>
        </p:txBody>
      </p:sp>
      <p:sp>
        <p:nvSpPr>
          <p:cNvPr id="35" name="Rectangle 9">
            <a:extLst>
              <a:ext uri="{FF2B5EF4-FFF2-40B4-BE49-F238E27FC236}">
                <a16:creationId xmlns:a16="http://schemas.microsoft.com/office/drawing/2014/main" id="{AAAB348F-2157-498D-AC60-4DC46DF4D06B}"/>
              </a:ext>
            </a:extLst>
          </p:cNvPr>
          <p:cNvSpPr>
            <a:spLocks noChangeArrowheads="1"/>
          </p:cNvSpPr>
          <p:nvPr/>
        </p:nvSpPr>
        <p:spPr bwMode="auto">
          <a:xfrm>
            <a:off x="270008" y="1502318"/>
            <a:ext cx="1606368" cy="355600"/>
          </a:xfrm>
          <a:prstGeom prst="roundRect">
            <a:avLst/>
          </a:prstGeom>
          <a:solidFill>
            <a:schemeClr val="tx2">
              <a:lumMod val="20000"/>
              <a:lumOff val="80000"/>
            </a:schemeClr>
          </a:solidFill>
          <a:ln>
            <a:noFill/>
            <a:headEnd/>
            <a:tailEnd/>
          </a:ln>
        </p:spPr>
        <p:style>
          <a:lnRef idx="1">
            <a:schemeClr val="accent1"/>
          </a:lnRef>
          <a:fillRef idx="3">
            <a:schemeClr val="accent1"/>
          </a:fillRef>
          <a:effectRef idx="2">
            <a:schemeClr val="accent1"/>
          </a:effectRef>
          <a:fontRef idx="minor">
            <a:schemeClr val="lt1"/>
          </a:fontRef>
        </p:style>
        <p:txBody>
          <a:bodyPr anchor="ctr"/>
          <a:lstStyle/>
          <a:p>
            <a:pPr algn="ctr"/>
            <a:r>
              <a:rPr lang="es-ES_tradnl" sz="1600" b="1" dirty="0">
                <a:solidFill>
                  <a:srgbClr val="4C5569"/>
                </a:solidFill>
                <a:latin typeface="Segoe UI" panose="020B0502040204020203" pitchFamily="34" charset="0"/>
                <a:cs typeface="Segoe UI" panose="020B0502040204020203" pitchFamily="34" charset="0"/>
              </a:rPr>
              <a:t>POR GÉNERO</a:t>
            </a:r>
          </a:p>
        </p:txBody>
      </p:sp>
      <p:sp>
        <p:nvSpPr>
          <p:cNvPr id="76" name="Rectángulo 75">
            <a:extLst>
              <a:ext uri="{FF2B5EF4-FFF2-40B4-BE49-F238E27FC236}">
                <a16:creationId xmlns:a16="http://schemas.microsoft.com/office/drawing/2014/main" id="{28FFF5BE-EA5F-45B4-A70A-02168CD6C533}"/>
              </a:ext>
            </a:extLst>
          </p:cNvPr>
          <p:cNvSpPr/>
          <p:nvPr/>
        </p:nvSpPr>
        <p:spPr>
          <a:xfrm>
            <a:off x="17283" y="19160"/>
            <a:ext cx="11595596" cy="923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spcBef>
                <a:spcPts val="200"/>
              </a:spcBef>
              <a:spcAft>
                <a:spcPts val="200"/>
              </a:spcAft>
              <a:buClr>
                <a:srgbClr val="233616"/>
              </a:buClr>
            </a:pP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Se observa un patrón diferenciado por género: las mujeres se orientan más hacia libros, revistas y lectura en redes sociales, mientras que los hombres presentan mayor afinidad por periódicos, cómics y contenidos digitales como webs, blogs y foros. </a:t>
            </a:r>
          </a:p>
        </p:txBody>
      </p:sp>
      <p:graphicFrame>
        <p:nvGraphicFramePr>
          <p:cNvPr id="14" name="1 Gráfico">
            <a:extLst>
              <a:ext uri="{FF2B5EF4-FFF2-40B4-BE49-F238E27FC236}">
                <a16:creationId xmlns:a16="http://schemas.microsoft.com/office/drawing/2014/main" id="{BC6B6CE7-C068-412A-214F-C27B7F6FD595}"/>
              </a:ext>
            </a:extLst>
          </p:cNvPr>
          <p:cNvGraphicFramePr/>
          <p:nvPr>
            <p:extLst>
              <p:ext uri="{D42A27DB-BD31-4B8C-83A1-F6EECF244321}">
                <p14:modId xmlns:p14="http://schemas.microsoft.com/office/powerpoint/2010/main" val="3712676468"/>
              </p:ext>
            </p:extLst>
          </p:nvPr>
        </p:nvGraphicFramePr>
        <p:xfrm>
          <a:off x="285551" y="2181535"/>
          <a:ext cx="11615945" cy="4162792"/>
        </p:xfrm>
        <a:graphic>
          <a:graphicData uri="http://schemas.openxmlformats.org/drawingml/2006/chart">
            <c:chart xmlns:c="http://schemas.openxmlformats.org/drawingml/2006/chart" xmlns:r="http://schemas.openxmlformats.org/officeDocument/2006/relationships" r:id="rId3"/>
          </a:graphicData>
        </a:graphic>
      </p:graphicFrame>
      <p:pic>
        <p:nvPicPr>
          <p:cNvPr id="24" name="Imagen 23">
            <a:extLst>
              <a:ext uri="{FF2B5EF4-FFF2-40B4-BE49-F238E27FC236}">
                <a16:creationId xmlns:a16="http://schemas.microsoft.com/office/drawing/2014/main" id="{255A817D-FA69-1991-4654-F7B4C40866DC}"/>
              </a:ext>
            </a:extLst>
          </p:cNvPr>
          <p:cNvPicPr>
            <a:picLocks noChangeAspect="1"/>
          </p:cNvPicPr>
          <p:nvPr/>
        </p:nvPicPr>
        <p:blipFill>
          <a:blip r:embed="rId4" cstate="email">
            <a:duotone>
              <a:prstClr val="black"/>
              <a:srgbClr val="A5AAB4">
                <a:tint val="45000"/>
                <a:satMod val="400000"/>
              </a:srgb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2850392" y="3345975"/>
            <a:ext cx="713331" cy="380819"/>
          </a:xfrm>
          <a:prstGeom prst="rect">
            <a:avLst/>
          </a:prstGeom>
        </p:spPr>
      </p:pic>
      <p:sp>
        <p:nvSpPr>
          <p:cNvPr id="30" name="Rectángulo 29">
            <a:extLst>
              <a:ext uri="{FF2B5EF4-FFF2-40B4-BE49-F238E27FC236}">
                <a16:creationId xmlns:a16="http://schemas.microsoft.com/office/drawing/2014/main" id="{54BD2883-A1D0-D3D4-5599-2DBB99DF1EA3}"/>
              </a:ext>
            </a:extLst>
          </p:cNvPr>
          <p:cNvSpPr/>
          <p:nvPr/>
        </p:nvSpPr>
        <p:spPr>
          <a:xfrm>
            <a:off x="3347444" y="1521186"/>
            <a:ext cx="5874302" cy="677108"/>
          </a:xfrm>
          <a:prstGeom prst="rect">
            <a:avLst/>
          </a:prstGeom>
        </p:spPr>
        <p:txBody>
          <a:bodyPr wrap="square">
            <a:spAutoFit/>
          </a:bodyPr>
          <a:lstStyle/>
          <a:p>
            <a:pPr algn="ctr">
              <a:defRPr sz="1800" b="0" i="0" u="none" strike="noStrike" kern="1200" spc="0" baseline="0">
                <a:solidFill>
                  <a:prstClr val="black">
                    <a:lumMod val="65000"/>
                    <a:lumOff val="35000"/>
                  </a:prstClr>
                </a:solidFill>
                <a:latin typeface="+mn-lt"/>
                <a:ea typeface="+mn-ea"/>
                <a:cs typeface="+mn-cs"/>
              </a:defRPr>
            </a:pPr>
            <a:r>
              <a:rPr lang="es-ES" sz="24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 Total de lectores</a:t>
            </a:r>
          </a:p>
          <a:p>
            <a:pPr algn="ctr">
              <a:defRPr sz="1800" b="0" i="0" u="none" strike="noStrike" kern="1200" spc="0" baseline="0">
                <a:solidFill>
                  <a:prstClr val="black">
                    <a:lumMod val="65000"/>
                    <a:lumOff val="35000"/>
                  </a:prstClr>
                </a:solidFill>
                <a:latin typeface="+mn-lt"/>
                <a:ea typeface="+mn-ea"/>
                <a:cs typeface="+mn-cs"/>
              </a:defRPr>
            </a:pPr>
            <a:r>
              <a:rPr lang="es-ES" sz="1400" dirty="0">
                <a:latin typeface="Segoe UI" panose="020B0502040204020203" pitchFamily="34" charset="0"/>
                <a:cs typeface="Segoe UI" panose="020B0502040204020203" pitchFamily="34" charset="0"/>
              </a:rPr>
              <a:t>(al menos una vez al trimestre)</a:t>
            </a:r>
          </a:p>
        </p:txBody>
      </p:sp>
      <p:sp>
        <p:nvSpPr>
          <p:cNvPr id="3" name="CuadroTexto 2">
            <a:extLst>
              <a:ext uri="{FF2B5EF4-FFF2-40B4-BE49-F238E27FC236}">
                <a16:creationId xmlns:a16="http://schemas.microsoft.com/office/drawing/2014/main" id="{2BDB7FF1-95F4-811D-1D91-260E33FC3743}"/>
              </a:ext>
            </a:extLst>
          </p:cNvPr>
          <p:cNvSpPr txBox="1"/>
          <p:nvPr/>
        </p:nvSpPr>
        <p:spPr>
          <a:xfrm flipH="1">
            <a:off x="1125107" y="6487193"/>
            <a:ext cx="1345237" cy="338554"/>
          </a:xfrm>
          <a:prstGeom prst="rect">
            <a:avLst/>
          </a:prstGeom>
          <a:noFill/>
        </p:spPr>
        <p:txBody>
          <a:bodyPr wrap="square" rtlCol="0">
            <a:spAutoFit/>
          </a:bodyPr>
          <a:lstStyle/>
          <a:p>
            <a:r>
              <a:rPr lang="it-IT" sz="800" dirty="0">
                <a:solidFill>
                  <a:schemeClr val="tx2">
                    <a:lumMod val="50000"/>
                  </a:schemeClr>
                </a:solidFill>
                <a:latin typeface="Segoe UI" panose="020B0502040204020203" pitchFamily="34" charset="0"/>
                <a:cs typeface="Segoe UI" panose="020B0502040204020203" pitchFamily="34" charset="0"/>
              </a:rPr>
              <a:t>Dato significativamente superior al promedio (ꭓ2)</a:t>
            </a:r>
            <a:r>
              <a:rPr lang="es-ES" sz="800" dirty="0">
                <a:solidFill>
                  <a:schemeClr val="tx2">
                    <a:lumMod val="50000"/>
                  </a:schemeClr>
                </a:solidFill>
                <a:latin typeface="Segoe UI" panose="020B0502040204020203" pitchFamily="34" charset="0"/>
                <a:cs typeface="Segoe UI" panose="020B0502040204020203" pitchFamily="34" charset="0"/>
              </a:rPr>
              <a:t> </a:t>
            </a:r>
          </a:p>
        </p:txBody>
      </p:sp>
      <p:pic>
        <p:nvPicPr>
          <p:cNvPr id="4" name="Imagen 3">
            <a:extLst>
              <a:ext uri="{FF2B5EF4-FFF2-40B4-BE49-F238E27FC236}">
                <a16:creationId xmlns:a16="http://schemas.microsoft.com/office/drawing/2014/main" id="{3BD3415E-4E1D-9551-23AB-DBAD242B14E6}"/>
              </a:ext>
            </a:extLst>
          </p:cNvPr>
          <p:cNvPicPr>
            <a:picLocks noChangeAspect="1"/>
          </p:cNvPicPr>
          <p:nvPr/>
        </p:nvPicPr>
        <p:blipFill>
          <a:blip r:embed="rId4" cstate="email">
            <a:duotone>
              <a:prstClr val="black"/>
              <a:srgbClr val="A5AAB4">
                <a:tint val="45000"/>
                <a:satMod val="400000"/>
              </a:srgb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655656" y="6505665"/>
            <a:ext cx="449934" cy="265752"/>
          </a:xfrm>
          <a:prstGeom prst="rect">
            <a:avLst/>
          </a:prstGeom>
        </p:spPr>
      </p:pic>
      <p:sp>
        <p:nvSpPr>
          <p:cNvPr id="17" name="CuadroTexto 16">
            <a:extLst>
              <a:ext uri="{FF2B5EF4-FFF2-40B4-BE49-F238E27FC236}">
                <a16:creationId xmlns:a16="http://schemas.microsoft.com/office/drawing/2014/main" id="{674A14E6-849E-1EA4-0328-ECFA22CD9C9B}"/>
              </a:ext>
            </a:extLst>
          </p:cNvPr>
          <p:cNvSpPr txBox="1"/>
          <p:nvPr/>
        </p:nvSpPr>
        <p:spPr>
          <a:xfrm>
            <a:off x="7560441" y="6547868"/>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pic>
        <p:nvPicPr>
          <p:cNvPr id="18" name="Imagen 17">
            <a:extLst>
              <a:ext uri="{FF2B5EF4-FFF2-40B4-BE49-F238E27FC236}">
                <a16:creationId xmlns:a16="http://schemas.microsoft.com/office/drawing/2014/main" id="{92B1DFF6-E7FB-E6D0-BFAA-0E7D11BEC4AF}"/>
              </a:ext>
            </a:extLst>
          </p:cNvPr>
          <p:cNvPicPr>
            <a:picLocks noChangeAspect="1"/>
          </p:cNvPicPr>
          <p:nvPr/>
        </p:nvPicPr>
        <p:blipFill>
          <a:blip r:embed="rId4" cstate="email">
            <a:duotone>
              <a:prstClr val="black"/>
              <a:srgbClr val="A5AAB4">
                <a:tint val="45000"/>
                <a:satMod val="400000"/>
              </a:srgb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4486220" y="4549443"/>
            <a:ext cx="713331" cy="380819"/>
          </a:xfrm>
          <a:prstGeom prst="rect">
            <a:avLst/>
          </a:prstGeom>
        </p:spPr>
      </p:pic>
      <p:pic>
        <p:nvPicPr>
          <p:cNvPr id="19" name="Imagen 18">
            <a:extLst>
              <a:ext uri="{FF2B5EF4-FFF2-40B4-BE49-F238E27FC236}">
                <a16:creationId xmlns:a16="http://schemas.microsoft.com/office/drawing/2014/main" id="{66F6F625-263E-4B30-880B-EBD61487CA69}"/>
              </a:ext>
            </a:extLst>
          </p:cNvPr>
          <p:cNvPicPr>
            <a:picLocks noChangeAspect="1"/>
          </p:cNvPicPr>
          <p:nvPr/>
        </p:nvPicPr>
        <p:blipFill>
          <a:blip r:embed="rId4" cstate="email">
            <a:duotone>
              <a:prstClr val="black"/>
              <a:srgbClr val="A5AAB4">
                <a:tint val="45000"/>
                <a:satMod val="400000"/>
              </a:srgb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5542022" y="3375589"/>
            <a:ext cx="713331" cy="380819"/>
          </a:xfrm>
          <a:prstGeom prst="rect">
            <a:avLst/>
          </a:prstGeom>
        </p:spPr>
      </p:pic>
      <p:pic>
        <p:nvPicPr>
          <p:cNvPr id="21" name="Imagen 20">
            <a:extLst>
              <a:ext uri="{FF2B5EF4-FFF2-40B4-BE49-F238E27FC236}">
                <a16:creationId xmlns:a16="http://schemas.microsoft.com/office/drawing/2014/main" id="{1576F043-F4E4-92CB-85DA-CADE8BB9CAA0}"/>
              </a:ext>
            </a:extLst>
          </p:cNvPr>
          <p:cNvPicPr>
            <a:picLocks noChangeAspect="1"/>
          </p:cNvPicPr>
          <p:nvPr/>
        </p:nvPicPr>
        <p:blipFill>
          <a:blip r:embed="rId4" cstate="email">
            <a:duotone>
              <a:prstClr val="black"/>
              <a:srgbClr val="A5AAB4">
                <a:tint val="45000"/>
                <a:satMod val="400000"/>
              </a:srgb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7143283" y="4860228"/>
            <a:ext cx="713331" cy="380819"/>
          </a:xfrm>
          <a:prstGeom prst="rect">
            <a:avLst/>
          </a:prstGeom>
        </p:spPr>
      </p:pic>
      <p:pic>
        <p:nvPicPr>
          <p:cNvPr id="22" name="Imagen 21">
            <a:extLst>
              <a:ext uri="{FF2B5EF4-FFF2-40B4-BE49-F238E27FC236}">
                <a16:creationId xmlns:a16="http://schemas.microsoft.com/office/drawing/2014/main" id="{6A527ECA-FB5F-7B49-8EA6-B466BAF6A86E}"/>
              </a:ext>
            </a:extLst>
          </p:cNvPr>
          <p:cNvPicPr>
            <a:picLocks noChangeAspect="1"/>
          </p:cNvPicPr>
          <p:nvPr/>
        </p:nvPicPr>
        <p:blipFill>
          <a:blip r:embed="rId4" cstate="email">
            <a:duotone>
              <a:prstClr val="black"/>
              <a:srgbClr val="A5AAB4">
                <a:tint val="45000"/>
                <a:satMod val="400000"/>
              </a:srgb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8786404" y="3517530"/>
            <a:ext cx="713331" cy="380819"/>
          </a:xfrm>
          <a:prstGeom prst="rect">
            <a:avLst/>
          </a:prstGeom>
        </p:spPr>
      </p:pic>
      <p:sp>
        <p:nvSpPr>
          <p:cNvPr id="23" name="Rectangle 3">
            <a:extLst>
              <a:ext uri="{FF2B5EF4-FFF2-40B4-BE49-F238E27FC236}">
                <a16:creationId xmlns:a16="http://schemas.microsoft.com/office/drawing/2014/main" id="{9B55FD1D-1F6E-14A6-E075-4682F1EF77E6}"/>
              </a:ext>
            </a:extLst>
          </p:cNvPr>
          <p:cNvSpPr>
            <a:spLocks noChangeArrowheads="1"/>
          </p:cNvSpPr>
          <p:nvPr/>
        </p:nvSpPr>
        <p:spPr bwMode="auto">
          <a:xfrm>
            <a:off x="-1" y="1026957"/>
            <a:ext cx="6096001" cy="412448"/>
          </a:xfrm>
          <a:prstGeom prst="rect">
            <a:avLst/>
          </a:prstGeom>
        </p:spPr>
        <p:txBody>
          <a:bodyPr vert="horz" lIns="91440" tIns="45720" rIns="91440" bIns="45720" rtlCol="0" anchor="ctr">
            <a:normAutofit fontScale="97500"/>
          </a:bodyPr>
          <a:lstStyle/>
          <a:p>
            <a:pPr>
              <a:lnSpc>
                <a:spcPct val="90000"/>
              </a:lnSpc>
              <a:spcBef>
                <a:spcPts val="600"/>
              </a:spcBef>
            </a:pPr>
            <a:r>
              <a:rPr lang="es-ES" sz="2000" cap="small" dirty="0">
                <a:solidFill>
                  <a:schemeClr val="tx1">
                    <a:lumMod val="50000"/>
                    <a:lumOff val="50000"/>
                  </a:schemeClr>
                </a:solidFill>
                <a:latin typeface="Segoe UI" panose="020B0502040204020203" pitchFamily="34" charset="0"/>
                <a:ea typeface="Verdana" panose="020B0604030504040204" pitchFamily="34" charset="0"/>
                <a:cs typeface="Segoe UI" panose="020B0502040204020203" pitchFamily="34" charset="0"/>
              </a:rPr>
              <a:t>Índice De Lectores en España</a:t>
            </a:r>
          </a:p>
        </p:txBody>
      </p:sp>
    </p:spTree>
    <p:extLst>
      <p:ext uri="{BB962C8B-B14F-4D97-AF65-F5344CB8AC3E}">
        <p14:creationId xmlns:p14="http://schemas.microsoft.com/office/powerpoint/2010/main" val="1132966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6F9EE-3E60-A5B7-55A5-9A69DCA617CB}"/>
            </a:ext>
          </a:extLst>
        </p:cNvPr>
        <p:cNvGrpSpPr/>
        <p:nvPr/>
      </p:nvGrpSpPr>
      <p:grpSpPr>
        <a:xfrm>
          <a:off x="0" y="0"/>
          <a:ext cx="0" cy="0"/>
          <a:chOff x="0" y="0"/>
          <a:chExt cx="0" cy="0"/>
        </a:xfrm>
      </p:grpSpPr>
      <p:sp>
        <p:nvSpPr>
          <p:cNvPr id="29" name="Rectángulo 28">
            <a:extLst>
              <a:ext uri="{FF2B5EF4-FFF2-40B4-BE49-F238E27FC236}">
                <a16:creationId xmlns:a16="http://schemas.microsoft.com/office/drawing/2014/main" id="{5B83796D-DA71-9547-3585-85EB3202DC6E}"/>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2" name="Marcador de número de diapositiva 1">
            <a:extLst>
              <a:ext uri="{FF2B5EF4-FFF2-40B4-BE49-F238E27FC236}">
                <a16:creationId xmlns:a16="http://schemas.microsoft.com/office/drawing/2014/main" id="{CAA3BF52-E4BA-D228-E4E3-13042A66574D}"/>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18</a:t>
            </a:fld>
            <a:endParaRPr lang="es-ES_tradnl" dirty="0">
              <a:latin typeface="Segoe UI" panose="020B0502040204020203" pitchFamily="34" charset="0"/>
              <a:cs typeface="Segoe UI" panose="020B0502040204020203" pitchFamily="34" charset="0"/>
            </a:endParaRPr>
          </a:p>
        </p:txBody>
      </p:sp>
      <p:sp>
        <p:nvSpPr>
          <p:cNvPr id="47" name="Rectángulo 46">
            <a:extLst>
              <a:ext uri="{FF2B5EF4-FFF2-40B4-BE49-F238E27FC236}">
                <a16:creationId xmlns:a16="http://schemas.microsoft.com/office/drawing/2014/main" id="{E80A14E7-14C7-BE1C-D046-E4F090B9D17C}"/>
              </a:ext>
            </a:extLst>
          </p:cNvPr>
          <p:cNvSpPr/>
          <p:nvPr/>
        </p:nvSpPr>
        <p:spPr>
          <a:xfrm>
            <a:off x="0" y="110806"/>
            <a:ext cx="10754526"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spcBef>
                <a:spcPts val="200"/>
              </a:spcBef>
              <a:spcAft>
                <a:spcPts val="200"/>
              </a:spcAft>
              <a:buClr>
                <a:srgbClr val="233616"/>
              </a:buClr>
            </a:pP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El porcentaje total de lectores disminuye en las edades más altas. Sin embargo, en el caso de las revistas, la proporción de lectores aumenta con la edad</a:t>
            </a:r>
          </a:p>
        </p:txBody>
      </p:sp>
      <p:sp>
        <p:nvSpPr>
          <p:cNvPr id="37" name="Rectangle 9">
            <a:extLst>
              <a:ext uri="{FF2B5EF4-FFF2-40B4-BE49-F238E27FC236}">
                <a16:creationId xmlns:a16="http://schemas.microsoft.com/office/drawing/2014/main" id="{6930F262-DDD0-69B3-763A-72248ED3FF9A}"/>
              </a:ext>
            </a:extLst>
          </p:cNvPr>
          <p:cNvSpPr>
            <a:spLocks noChangeArrowheads="1"/>
          </p:cNvSpPr>
          <p:nvPr/>
        </p:nvSpPr>
        <p:spPr bwMode="auto">
          <a:xfrm>
            <a:off x="270008" y="1594682"/>
            <a:ext cx="1606368" cy="355600"/>
          </a:xfrm>
          <a:prstGeom prst="roundRect">
            <a:avLst/>
          </a:prstGeom>
          <a:solidFill>
            <a:schemeClr val="tx2">
              <a:lumMod val="20000"/>
              <a:lumOff val="80000"/>
            </a:schemeClr>
          </a:solidFill>
          <a:ln>
            <a:noFill/>
            <a:headEnd/>
            <a:tailEnd/>
          </a:ln>
        </p:spPr>
        <p:style>
          <a:lnRef idx="1">
            <a:schemeClr val="accent1"/>
          </a:lnRef>
          <a:fillRef idx="3">
            <a:schemeClr val="accent1"/>
          </a:fillRef>
          <a:effectRef idx="2">
            <a:schemeClr val="accent1"/>
          </a:effectRef>
          <a:fontRef idx="minor">
            <a:schemeClr val="lt1"/>
          </a:fontRef>
        </p:style>
        <p:txBody>
          <a:bodyPr anchor="ctr"/>
          <a:lstStyle/>
          <a:p>
            <a:pPr algn="ctr"/>
            <a:r>
              <a:rPr lang="es-ES_tradnl" sz="1600" b="1" dirty="0">
                <a:solidFill>
                  <a:srgbClr val="4C5569"/>
                </a:solidFill>
                <a:latin typeface="Segoe UI" panose="020B0502040204020203" pitchFamily="34" charset="0"/>
                <a:cs typeface="Segoe UI" panose="020B0502040204020203" pitchFamily="34" charset="0"/>
              </a:rPr>
              <a:t>POR EDAD</a:t>
            </a:r>
          </a:p>
        </p:txBody>
      </p:sp>
      <p:graphicFrame>
        <p:nvGraphicFramePr>
          <p:cNvPr id="41" name="1 Gráfico">
            <a:extLst>
              <a:ext uri="{FF2B5EF4-FFF2-40B4-BE49-F238E27FC236}">
                <a16:creationId xmlns:a16="http://schemas.microsoft.com/office/drawing/2014/main" id="{E7EDFF0A-5328-9A18-4CD7-FB33C90221F9}"/>
              </a:ext>
            </a:extLst>
          </p:cNvPr>
          <p:cNvGraphicFramePr/>
          <p:nvPr>
            <p:extLst>
              <p:ext uri="{D42A27DB-BD31-4B8C-83A1-F6EECF244321}">
                <p14:modId xmlns:p14="http://schemas.microsoft.com/office/powerpoint/2010/main" val="2008083121"/>
              </p:ext>
            </p:extLst>
          </p:nvPr>
        </p:nvGraphicFramePr>
        <p:xfrm>
          <a:off x="64905" y="2173580"/>
          <a:ext cx="11906410" cy="4162792"/>
        </p:xfrm>
        <a:graphic>
          <a:graphicData uri="http://schemas.openxmlformats.org/drawingml/2006/chart">
            <c:chart xmlns:c="http://schemas.openxmlformats.org/drawingml/2006/chart" xmlns:r="http://schemas.openxmlformats.org/officeDocument/2006/relationships" r:id="rId2"/>
          </a:graphicData>
        </a:graphic>
      </p:graphicFrame>
      <p:sp>
        <p:nvSpPr>
          <p:cNvPr id="58" name="Rectángulo 57">
            <a:extLst>
              <a:ext uri="{FF2B5EF4-FFF2-40B4-BE49-F238E27FC236}">
                <a16:creationId xmlns:a16="http://schemas.microsoft.com/office/drawing/2014/main" id="{6E4B6C74-3D30-C259-1FD8-339502197257}"/>
              </a:ext>
            </a:extLst>
          </p:cNvPr>
          <p:cNvSpPr/>
          <p:nvPr/>
        </p:nvSpPr>
        <p:spPr>
          <a:xfrm>
            <a:off x="3347444" y="1521186"/>
            <a:ext cx="5874302" cy="677108"/>
          </a:xfrm>
          <a:prstGeom prst="rect">
            <a:avLst/>
          </a:prstGeom>
        </p:spPr>
        <p:txBody>
          <a:bodyPr wrap="square">
            <a:spAutoFit/>
          </a:bodyPr>
          <a:lstStyle/>
          <a:p>
            <a:pPr algn="ctr">
              <a:defRPr sz="1800" b="0" i="0" u="none" strike="noStrike" kern="1200" spc="0" baseline="0">
                <a:solidFill>
                  <a:prstClr val="black">
                    <a:lumMod val="65000"/>
                    <a:lumOff val="35000"/>
                  </a:prstClr>
                </a:solidFill>
                <a:latin typeface="+mn-lt"/>
                <a:ea typeface="+mn-ea"/>
                <a:cs typeface="+mn-cs"/>
              </a:defRPr>
            </a:pPr>
            <a:r>
              <a:rPr lang="es-ES" sz="24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 Total de lectores</a:t>
            </a:r>
          </a:p>
          <a:p>
            <a:pPr algn="ctr">
              <a:defRPr sz="1800" b="0" i="0" u="none" strike="noStrike" kern="1200" spc="0" baseline="0">
                <a:solidFill>
                  <a:prstClr val="black">
                    <a:lumMod val="65000"/>
                    <a:lumOff val="35000"/>
                  </a:prstClr>
                </a:solidFill>
                <a:latin typeface="+mn-lt"/>
                <a:ea typeface="+mn-ea"/>
                <a:cs typeface="+mn-cs"/>
              </a:defRPr>
            </a:pPr>
            <a:r>
              <a:rPr lang="es-ES" sz="1400" dirty="0">
                <a:latin typeface="Segoe UI" panose="020B0502040204020203" pitchFamily="34" charset="0"/>
                <a:cs typeface="Segoe UI" panose="020B0502040204020203" pitchFamily="34" charset="0"/>
              </a:rPr>
              <a:t>(al menos una vez al trimestre)</a:t>
            </a:r>
          </a:p>
        </p:txBody>
      </p:sp>
      <p:sp>
        <p:nvSpPr>
          <p:cNvPr id="32" name="CuadroTexto 31">
            <a:extLst>
              <a:ext uri="{FF2B5EF4-FFF2-40B4-BE49-F238E27FC236}">
                <a16:creationId xmlns:a16="http://schemas.microsoft.com/office/drawing/2014/main" id="{6F2E5E6B-FBE0-36BD-F3DC-8E089B8775F4}"/>
              </a:ext>
            </a:extLst>
          </p:cNvPr>
          <p:cNvSpPr txBox="1"/>
          <p:nvPr/>
        </p:nvSpPr>
        <p:spPr>
          <a:xfrm>
            <a:off x="7560441" y="6547868"/>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
        <p:nvSpPr>
          <p:cNvPr id="33" name="Rectangle 3">
            <a:extLst>
              <a:ext uri="{FF2B5EF4-FFF2-40B4-BE49-F238E27FC236}">
                <a16:creationId xmlns:a16="http://schemas.microsoft.com/office/drawing/2014/main" id="{AA026796-01CD-B987-9152-FD4D4E272664}"/>
              </a:ext>
            </a:extLst>
          </p:cNvPr>
          <p:cNvSpPr>
            <a:spLocks noChangeArrowheads="1"/>
          </p:cNvSpPr>
          <p:nvPr/>
        </p:nvSpPr>
        <p:spPr bwMode="auto">
          <a:xfrm>
            <a:off x="-1" y="1026957"/>
            <a:ext cx="6096001" cy="412448"/>
          </a:xfrm>
          <a:prstGeom prst="rect">
            <a:avLst/>
          </a:prstGeom>
        </p:spPr>
        <p:txBody>
          <a:bodyPr vert="horz" lIns="91440" tIns="45720" rIns="91440" bIns="45720" rtlCol="0" anchor="ctr">
            <a:normAutofit fontScale="97500"/>
          </a:bodyPr>
          <a:lstStyle/>
          <a:p>
            <a:pPr>
              <a:lnSpc>
                <a:spcPct val="90000"/>
              </a:lnSpc>
              <a:spcBef>
                <a:spcPts val="600"/>
              </a:spcBef>
            </a:pPr>
            <a:r>
              <a:rPr lang="es-ES" sz="2000" cap="small" dirty="0">
                <a:solidFill>
                  <a:schemeClr val="tx1">
                    <a:lumMod val="50000"/>
                    <a:lumOff val="50000"/>
                  </a:schemeClr>
                </a:solidFill>
                <a:latin typeface="Segoe UI" panose="020B0502040204020203" pitchFamily="34" charset="0"/>
                <a:ea typeface="Verdana" panose="020B0604030504040204" pitchFamily="34" charset="0"/>
                <a:cs typeface="Segoe UI" panose="020B0502040204020203" pitchFamily="34" charset="0"/>
              </a:rPr>
              <a:t>Índice De Lectores en España</a:t>
            </a:r>
          </a:p>
        </p:txBody>
      </p:sp>
      <p:sp>
        <p:nvSpPr>
          <p:cNvPr id="45" name="CuadroTexto 44">
            <a:extLst>
              <a:ext uri="{FF2B5EF4-FFF2-40B4-BE49-F238E27FC236}">
                <a16:creationId xmlns:a16="http://schemas.microsoft.com/office/drawing/2014/main" id="{39F33EFC-2D5C-720D-7DE4-9C550E708706}"/>
              </a:ext>
            </a:extLst>
          </p:cNvPr>
          <p:cNvSpPr txBox="1"/>
          <p:nvPr/>
        </p:nvSpPr>
        <p:spPr>
          <a:xfrm flipH="1">
            <a:off x="1125107" y="6487193"/>
            <a:ext cx="1345237" cy="338554"/>
          </a:xfrm>
          <a:prstGeom prst="rect">
            <a:avLst/>
          </a:prstGeom>
          <a:noFill/>
        </p:spPr>
        <p:txBody>
          <a:bodyPr wrap="square" rtlCol="0">
            <a:spAutoFit/>
          </a:bodyPr>
          <a:lstStyle/>
          <a:p>
            <a:r>
              <a:rPr lang="it-IT" sz="800" dirty="0">
                <a:solidFill>
                  <a:schemeClr val="tx2">
                    <a:lumMod val="50000"/>
                  </a:schemeClr>
                </a:solidFill>
                <a:latin typeface="Segoe UI" panose="020B0502040204020203" pitchFamily="34" charset="0"/>
                <a:cs typeface="Segoe UI" panose="020B0502040204020203" pitchFamily="34" charset="0"/>
              </a:rPr>
              <a:t>Dato significativamente superior al promedio (ꭓ2)</a:t>
            </a:r>
            <a:r>
              <a:rPr lang="es-ES" sz="800" dirty="0">
                <a:solidFill>
                  <a:schemeClr val="tx2">
                    <a:lumMod val="50000"/>
                  </a:schemeClr>
                </a:solidFill>
                <a:latin typeface="Segoe UI" panose="020B0502040204020203" pitchFamily="34" charset="0"/>
                <a:cs typeface="Segoe UI" panose="020B0502040204020203" pitchFamily="34" charset="0"/>
              </a:rPr>
              <a:t> </a:t>
            </a:r>
          </a:p>
        </p:txBody>
      </p:sp>
      <p:pic>
        <p:nvPicPr>
          <p:cNvPr id="46" name="Imagen 45">
            <a:extLst>
              <a:ext uri="{FF2B5EF4-FFF2-40B4-BE49-F238E27FC236}">
                <a16:creationId xmlns:a16="http://schemas.microsoft.com/office/drawing/2014/main" id="{3D8C5018-0450-D55D-7CF3-6E99735F7528}"/>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655656" y="6505665"/>
            <a:ext cx="449934" cy="265752"/>
          </a:xfrm>
          <a:prstGeom prst="rect">
            <a:avLst/>
          </a:prstGeom>
        </p:spPr>
      </p:pic>
      <p:pic>
        <p:nvPicPr>
          <p:cNvPr id="48" name="Imagen 47">
            <a:extLst>
              <a:ext uri="{FF2B5EF4-FFF2-40B4-BE49-F238E27FC236}">
                <a16:creationId xmlns:a16="http://schemas.microsoft.com/office/drawing/2014/main" id="{54B79E67-0A03-EFBD-4E66-05B27CADFB45}"/>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20677" y="3177397"/>
            <a:ext cx="449934" cy="265752"/>
          </a:xfrm>
          <a:prstGeom prst="rect">
            <a:avLst/>
          </a:prstGeom>
        </p:spPr>
      </p:pic>
      <p:pic>
        <p:nvPicPr>
          <p:cNvPr id="3" name="Imagen 2">
            <a:extLst>
              <a:ext uri="{FF2B5EF4-FFF2-40B4-BE49-F238E27FC236}">
                <a16:creationId xmlns:a16="http://schemas.microsoft.com/office/drawing/2014/main" id="{18EBF3B2-EA50-3D34-783B-890D317FDB06}"/>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1426442" y="3471724"/>
            <a:ext cx="449934" cy="265752"/>
          </a:xfrm>
          <a:prstGeom prst="rect">
            <a:avLst/>
          </a:prstGeom>
        </p:spPr>
      </p:pic>
      <p:pic>
        <p:nvPicPr>
          <p:cNvPr id="4" name="Imagen 3">
            <a:extLst>
              <a:ext uri="{FF2B5EF4-FFF2-40B4-BE49-F238E27FC236}">
                <a16:creationId xmlns:a16="http://schemas.microsoft.com/office/drawing/2014/main" id="{D73177F5-767B-2667-74E2-93ED9910C72D}"/>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383044" y="4605199"/>
            <a:ext cx="449934" cy="265752"/>
          </a:xfrm>
          <a:prstGeom prst="rect">
            <a:avLst/>
          </a:prstGeom>
        </p:spPr>
      </p:pic>
      <p:pic>
        <p:nvPicPr>
          <p:cNvPr id="5" name="Imagen 4">
            <a:extLst>
              <a:ext uri="{FF2B5EF4-FFF2-40B4-BE49-F238E27FC236}">
                <a16:creationId xmlns:a16="http://schemas.microsoft.com/office/drawing/2014/main" id="{759D6FB5-F5FC-9BCC-ACA1-1AEC980B24B3}"/>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687844" y="4630606"/>
            <a:ext cx="449934" cy="265752"/>
          </a:xfrm>
          <a:prstGeom prst="rect">
            <a:avLst/>
          </a:prstGeom>
        </p:spPr>
      </p:pic>
      <p:pic>
        <p:nvPicPr>
          <p:cNvPr id="6" name="Imagen 5">
            <a:extLst>
              <a:ext uri="{FF2B5EF4-FFF2-40B4-BE49-F238E27FC236}">
                <a16:creationId xmlns:a16="http://schemas.microsoft.com/office/drawing/2014/main" id="{3A2DD960-8541-491E-72FC-C2E0FDBE25ED}"/>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5048653" y="3506997"/>
            <a:ext cx="449934" cy="265752"/>
          </a:xfrm>
          <a:prstGeom prst="rect">
            <a:avLst/>
          </a:prstGeom>
        </p:spPr>
      </p:pic>
      <p:pic>
        <p:nvPicPr>
          <p:cNvPr id="7" name="Imagen 6">
            <a:extLst>
              <a:ext uri="{FF2B5EF4-FFF2-40B4-BE49-F238E27FC236}">
                <a16:creationId xmlns:a16="http://schemas.microsoft.com/office/drawing/2014/main" id="{66B46DB2-7E59-AABC-8579-1A6B9DF48AFD}"/>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5323475" y="3371377"/>
            <a:ext cx="449934" cy="265752"/>
          </a:xfrm>
          <a:prstGeom prst="rect">
            <a:avLst/>
          </a:prstGeom>
        </p:spPr>
      </p:pic>
      <p:pic>
        <p:nvPicPr>
          <p:cNvPr id="8" name="Imagen 7">
            <a:extLst>
              <a:ext uri="{FF2B5EF4-FFF2-40B4-BE49-F238E27FC236}">
                <a16:creationId xmlns:a16="http://schemas.microsoft.com/office/drawing/2014/main" id="{CA423B38-48EF-615D-1584-BFABDA8E8325}"/>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5646066" y="3424584"/>
            <a:ext cx="449934" cy="265752"/>
          </a:xfrm>
          <a:prstGeom prst="rect">
            <a:avLst/>
          </a:prstGeom>
        </p:spPr>
      </p:pic>
      <p:pic>
        <p:nvPicPr>
          <p:cNvPr id="9" name="Imagen 8">
            <a:extLst>
              <a:ext uri="{FF2B5EF4-FFF2-40B4-BE49-F238E27FC236}">
                <a16:creationId xmlns:a16="http://schemas.microsoft.com/office/drawing/2014/main" id="{07265B23-2012-A17C-752F-DED8FB40D153}"/>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6141935" y="4762408"/>
            <a:ext cx="449934" cy="265752"/>
          </a:xfrm>
          <a:prstGeom prst="rect">
            <a:avLst/>
          </a:prstGeom>
        </p:spPr>
      </p:pic>
      <p:pic>
        <p:nvPicPr>
          <p:cNvPr id="10" name="Imagen 9">
            <a:extLst>
              <a:ext uri="{FF2B5EF4-FFF2-40B4-BE49-F238E27FC236}">
                <a16:creationId xmlns:a16="http://schemas.microsoft.com/office/drawing/2014/main" id="{201743C1-C14F-D4F7-924E-3C141325231F}"/>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6424175" y="4931716"/>
            <a:ext cx="449934" cy="265752"/>
          </a:xfrm>
          <a:prstGeom prst="rect">
            <a:avLst/>
          </a:prstGeom>
        </p:spPr>
      </p:pic>
      <p:pic>
        <p:nvPicPr>
          <p:cNvPr id="11" name="Imagen 10">
            <a:extLst>
              <a:ext uri="{FF2B5EF4-FFF2-40B4-BE49-F238E27FC236}">
                <a16:creationId xmlns:a16="http://schemas.microsoft.com/office/drawing/2014/main" id="{C5467644-5F74-6D87-D79A-BB99DC8592DE}"/>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8637870" y="3554680"/>
            <a:ext cx="449934" cy="265752"/>
          </a:xfrm>
          <a:prstGeom prst="rect">
            <a:avLst/>
          </a:prstGeom>
        </p:spPr>
      </p:pic>
      <p:pic>
        <p:nvPicPr>
          <p:cNvPr id="12" name="Imagen 11">
            <a:extLst>
              <a:ext uri="{FF2B5EF4-FFF2-40B4-BE49-F238E27FC236}">
                <a16:creationId xmlns:a16="http://schemas.microsoft.com/office/drawing/2014/main" id="{2475163B-D2EE-E39B-271F-F5BA3AFC2D31}"/>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8945686" y="3523220"/>
            <a:ext cx="449934" cy="265752"/>
          </a:xfrm>
          <a:prstGeom prst="rect">
            <a:avLst/>
          </a:prstGeom>
        </p:spPr>
      </p:pic>
      <p:pic>
        <p:nvPicPr>
          <p:cNvPr id="13" name="Imagen 12">
            <a:extLst>
              <a:ext uri="{FF2B5EF4-FFF2-40B4-BE49-F238E27FC236}">
                <a16:creationId xmlns:a16="http://schemas.microsoft.com/office/drawing/2014/main" id="{AF4BB77D-C177-55E7-0C87-8DE1E0207E97}"/>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9253502" y="3504253"/>
            <a:ext cx="449934" cy="265752"/>
          </a:xfrm>
          <a:prstGeom prst="rect">
            <a:avLst/>
          </a:prstGeom>
        </p:spPr>
      </p:pic>
      <p:pic>
        <p:nvPicPr>
          <p:cNvPr id="14" name="Imagen 13">
            <a:extLst>
              <a:ext uri="{FF2B5EF4-FFF2-40B4-BE49-F238E27FC236}">
                <a16:creationId xmlns:a16="http://schemas.microsoft.com/office/drawing/2014/main" id="{36438DEC-7E94-9407-4756-32BC9D22F337}"/>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10304592" y="3582734"/>
            <a:ext cx="449934" cy="265752"/>
          </a:xfrm>
          <a:prstGeom prst="rect">
            <a:avLst/>
          </a:prstGeom>
        </p:spPr>
      </p:pic>
      <p:pic>
        <p:nvPicPr>
          <p:cNvPr id="15" name="Imagen 14">
            <a:extLst>
              <a:ext uri="{FF2B5EF4-FFF2-40B4-BE49-F238E27FC236}">
                <a16:creationId xmlns:a16="http://schemas.microsoft.com/office/drawing/2014/main" id="{F7620A5C-160D-1922-C051-A137182A658B}"/>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10612408" y="3541226"/>
            <a:ext cx="449934" cy="265752"/>
          </a:xfrm>
          <a:prstGeom prst="rect">
            <a:avLst/>
          </a:prstGeom>
        </p:spPr>
      </p:pic>
    </p:spTree>
    <p:extLst>
      <p:ext uri="{BB962C8B-B14F-4D97-AF65-F5344CB8AC3E}">
        <p14:creationId xmlns:p14="http://schemas.microsoft.com/office/powerpoint/2010/main" val="1244928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E5080-96C6-E3EF-9F30-DF288545D975}"/>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3E31576A-A542-9BE9-6D51-F53F8C921E54}"/>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2" name="Marcador de número de diapositiva 1">
            <a:extLst>
              <a:ext uri="{FF2B5EF4-FFF2-40B4-BE49-F238E27FC236}">
                <a16:creationId xmlns:a16="http://schemas.microsoft.com/office/drawing/2014/main" id="{7BF80F6D-3082-4720-7CF6-0AEA50969FD8}"/>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19</a:t>
            </a:fld>
            <a:endParaRPr lang="es-ES_tradnl" dirty="0">
              <a:latin typeface="Segoe UI" panose="020B0502040204020203" pitchFamily="34" charset="0"/>
              <a:cs typeface="Segoe UI" panose="020B0502040204020203" pitchFamily="34" charset="0"/>
            </a:endParaRPr>
          </a:p>
        </p:txBody>
      </p:sp>
      <p:graphicFrame>
        <p:nvGraphicFramePr>
          <p:cNvPr id="41" name="1 Gráfico">
            <a:extLst>
              <a:ext uri="{FF2B5EF4-FFF2-40B4-BE49-F238E27FC236}">
                <a16:creationId xmlns:a16="http://schemas.microsoft.com/office/drawing/2014/main" id="{808F69EF-2DB4-5167-0F45-55FC6BB7BEA4}"/>
              </a:ext>
            </a:extLst>
          </p:cNvPr>
          <p:cNvGraphicFramePr/>
          <p:nvPr>
            <p:extLst>
              <p:ext uri="{D42A27DB-BD31-4B8C-83A1-F6EECF244321}">
                <p14:modId xmlns:p14="http://schemas.microsoft.com/office/powerpoint/2010/main" val="4146396364"/>
              </p:ext>
            </p:extLst>
          </p:nvPr>
        </p:nvGraphicFramePr>
        <p:xfrm>
          <a:off x="51757" y="2249482"/>
          <a:ext cx="11906410" cy="4162792"/>
        </p:xfrm>
        <a:graphic>
          <a:graphicData uri="http://schemas.openxmlformats.org/drawingml/2006/chart">
            <c:chart xmlns:c="http://schemas.openxmlformats.org/drawingml/2006/chart" xmlns:r="http://schemas.openxmlformats.org/officeDocument/2006/relationships" r:id="rId3"/>
          </a:graphicData>
        </a:graphic>
      </p:graphicFrame>
      <p:sp>
        <p:nvSpPr>
          <p:cNvPr id="58" name="Rectángulo 57">
            <a:extLst>
              <a:ext uri="{FF2B5EF4-FFF2-40B4-BE49-F238E27FC236}">
                <a16:creationId xmlns:a16="http://schemas.microsoft.com/office/drawing/2014/main" id="{CD4EBAF7-1E07-D078-AFB5-AFDE591285AB}"/>
              </a:ext>
            </a:extLst>
          </p:cNvPr>
          <p:cNvSpPr/>
          <p:nvPr/>
        </p:nvSpPr>
        <p:spPr>
          <a:xfrm>
            <a:off x="3347444" y="1521186"/>
            <a:ext cx="5874302" cy="677108"/>
          </a:xfrm>
          <a:prstGeom prst="rect">
            <a:avLst/>
          </a:prstGeom>
        </p:spPr>
        <p:txBody>
          <a:bodyPr wrap="square">
            <a:spAutoFit/>
          </a:bodyPr>
          <a:lstStyle/>
          <a:p>
            <a:pPr algn="ctr">
              <a:defRPr sz="1800" b="0" i="0" u="none" strike="noStrike" kern="1200" spc="0" baseline="0">
                <a:solidFill>
                  <a:prstClr val="black">
                    <a:lumMod val="65000"/>
                    <a:lumOff val="35000"/>
                  </a:prstClr>
                </a:solidFill>
                <a:latin typeface="+mn-lt"/>
                <a:ea typeface="+mn-ea"/>
                <a:cs typeface="+mn-cs"/>
              </a:defRPr>
            </a:pPr>
            <a:r>
              <a:rPr lang="es-ES" sz="24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 Total de lectores</a:t>
            </a:r>
          </a:p>
          <a:p>
            <a:pPr algn="ctr">
              <a:defRPr sz="1800" b="0" i="0" u="none" strike="noStrike" kern="1200" spc="0" baseline="0">
                <a:solidFill>
                  <a:prstClr val="black">
                    <a:lumMod val="65000"/>
                    <a:lumOff val="35000"/>
                  </a:prstClr>
                </a:solidFill>
                <a:latin typeface="+mn-lt"/>
                <a:ea typeface="+mn-ea"/>
                <a:cs typeface="+mn-cs"/>
              </a:defRPr>
            </a:pPr>
            <a:r>
              <a:rPr lang="es-ES" sz="1400" dirty="0">
                <a:latin typeface="Segoe UI" panose="020B0502040204020203" pitchFamily="34" charset="0"/>
                <a:cs typeface="Segoe UI" panose="020B0502040204020203" pitchFamily="34" charset="0"/>
              </a:rPr>
              <a:t>(al menos una vez al trimestre)</a:t>
            </a:r>
          </a:p>
        </p:txBody>
      </p:sp>
      <p:sp>
        <p:nvSpPr>
          <p:cNvPr id="12" name="Rectangle 9">
            <a:extLst>
              <a:ext uri="{FF2B5EF4-FFF2-40B4-BE49-F238E27FC236}">
                <a16:creationId xmlns:a16="http://schemas.microsoft.com/office/drawing/2014/main" id="{F7D56F4F-2B01-EF19-9951-B99287F837CD}"/>
              </a:ext>
            </a:extLst>
          </p:cNvPr>
          <p:cNvSpPr>
            <a:spLocks noChangeArrowheads="1"/>
          </p:cNvSpPr>
          <p:nvPr/>
        </p:nvSpPr>
        <p:spPr bwMode="auto">
          <a:xfrm>
            <a:off x="270008" y="1569275"/>
            <a:ext cx="1789701" cy="359201"/>
          </a:xfrm>
          <a:prstGeom prst="roundRect">
            <a:avLst/>
          </a:prstGeom>
          <a:solidFill>
            <a:schemeClr val="tx2">
              <a:lumMod val="20000"/>
              <a:lumOff val="80000"/>
            </a:schemeClr>
          </a:solidFill>
          <a:ln>
            <a:noFill/>
            <a:headEnd/>
            <a:tailEnd/>
          </a:ln>
        </p:spPr>
        <p:style>
          <a:lnRef idx="1">
            <a:schemeClr val="accent1"/>
          </a:lnRef>
          <a:fillRef idx="3">
            <a:schemeClr val="accent1"/>
          </a:fillRef>
          <a:effectRef idx="2">
            <a:schemeClr val="accent1"/>
          </a:effectRef>
          <a:fontRef idx="minor">
            <a:schemeClr val="lt1"/>
          </a:fontRef>
        </p:style>
        <p:txBody>
          <a:bodyPr anchor="ctr"/>
          <a:lstStyle/>
          <a:p>
            <a:pPr algn="ctr"/>
            <a:r>
              <a:rPr lang="es-ES_tradnl" sz="1600" b="1" dirty="0">
                <a:solidFill>
                  <a:srgbClr val="4C5569"/>
                </a:solidFill>
                <a:latin typeface="Segoe UI" panose="020B0502040204020203" pitchFamily="34" charset="0"/>
                <a:cs typeface="Segoe UI" panose="020B0502040204020203" pitchFamily="34" charset="0"/>
              </a:rPr>
              <a:t>POR ESTUDIOS</a:t>
            </a:r>
          </a:p>
        </p:txBody>
      </p:sp>
      <p:sp>
        <p:nvSpPr>
          <p:cNvPr id="20" name="Rectángulo 19">
            <a:extLst>
              <a:ext uri="{FF2B5EF4-FFF2-40B4-BE49-F238E27FC236}">
                <a16:creationId xmlns:a16="http://schemas.microsoft.com/office/drawing/2014/main" id="{2628B03E-D91C-DB75-1AF8-2DFBE5F6A04A}"/>
              </a:ext>
            </a:extLst>
          </p:cNvPr>
          <p:cNvSpPr/>
          <p:nvPr/>
        </p:nvSpPr>
        <p:spPr>
          <a:xfrm>
            <a:off x="14049" y="312434"/>
            <a:ext cx="1194411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spcBef>
                <a:spcPts val="200"/>
              </a:spcBef>
              <a:spcAft>
                <a:spcPts val="200"/>
              </a:spcAft>
              <a:buClr>
                <a:srgbClr val="233616"/>
              </a:buClr>
            </a:pPr>
            <a:r>
              <a:rPr lang="es-ES" sz="20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El número de lectores aumenta de manera clara a medida que se alcanzan niveles de estudios más altos.</a:t>
            </a:r>
          </a:p>
        </p:txBody>
      </p:sp>
      <p:sp>
        <p:nvSpPr>
          <p:cNvPr id="4" name="CuadroTexto 3">
            <a:extLst>
              <a:ext uri="{FF2B5EF4-FFF2-40B4-BE49-F238E27FC236}">
                <a16:creationId xmlns:a16="http://schemas.microsoft.com/office/drawing/2014/main" id="{9F76EEE9-BEF5-8F39-31E1-22427108A1EE}"/>
              </a:ext>
            </a:extLst>
          </p:cNvPr>
          <p:cNvSpPr txBox="1"/>
          <p:nvPr/>
        </p:nvSpPr>
        <p:spPr>
          <a:xfrm flipH="1">
            <a:off x="1125107" y="6487193"/>
            <a:ext cx="1345237" cy="338554"/>
          </a:xfrm>
          <a:prstGeom prst="rect">
            <a:avLst/>
          </a:prstGeom>
          <a:noFill/>
        </p:spPr>
        <p:txBody>
          <a:bodyPr wrap="square" rtlCol="0">
            <a:spAutoFit/>
          </a:bodyPr>
          <a:lstStyle/>
          <a:p>
            <a:r>
              <a:rPr lang="it-IT" sz="800" dirty="0">
                <a:solidFill>
                  <a:schemeClr val="tx2">
                    <a:lumMod val="50000"/>
                  </a:schemeClr>
                </a:solidFill>
                <a:latin typeface="Segoe UI" panose="020B0502040204020203" pitchFamily="34" charset="0"/>
                <a:cs typeface="Segoe UI" panose="020B0502040204020203" pitchFamily="34" charset="0"/>
              </a:rPr>
              <a:t>Dato significativamente superior al promedio (ꭓ2)</a:t>
            </a:r>
            <a:r>
              <a:rPr lang="es-ES" sz="800" dirty="0">
                <a:solidFill>
                  <a:schemeClr val="tx2">
                    <a:lumMod val="50000"/>
                  </a:schemeClr>
                </a:solidFill>
                <a:latin typeface="Segoe UI" panose="020B0502040204020203" pitchFamily="34" charset="0"/>
                <a:cs typeface="Segoe UI" panose="020B0502040204020203" pitchFamily="34" charset="0"/>
              </a:rPr>
              <a:t> </a:t>
            </a:r>
          </a:p>
        </p:txBody>
      </p:sp>
      <p:sp>
        <p:nvSpPr>
          <p:cNvPr id="8" name="CuadroTexto 7">
            <a:extLst>
              <a:ext uri="{FF2B5EF4-FFF2-40B4-BE49-F238E27FC236}">
                <a16:creationId xmlns:a16="http://schemas.microsoft.com/office/drawing/2014/main" id="{8213C6BE-F6F1-8D88-6216-9F3107ED9938}"/>
              </a:ext>
            </a:extLst>
          </p:cNvPr>
          <p:cNvSpPr txBox="1"/>
          <p:nvPr/>
        </p:nvSpPr>
        <p:spPr>
          <a:xfrm>
            <a:off x="7560441" y="6547868"/>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pic>
        <p:nvPicPr>
          <p:cNvPr id="9" name="Imagen 8">
            <a:extLst>
              <a:ext uri="{FF2B5EF4-FFF2-40B4-BE49-F238E27FC236}">
                <a16:creationId xmlns:a16="http://schemas.microsoft.com/office/drawing/2014/main" id="{FD9FEEA7-A83E-1A46-DFDC-C2D212F47C5F}"/>
              </a:ext>
            </a:extLst>
          </p:cNvPr>
          <p:cNvPicPr>
            <a:picLocks noChangeAspect="1"/>
          </p:cNvPicPr>
          <p:nvPr/>
        </p:nvPicPr>
        <p:blipFill>
          <a:blip r:embed="rId4" cstate="email">
            <a:duotone>
              <a:prstClr val="black"/>
              <a:srgbClr val="A5AAB4">
                <a:tint val="45000"/>
                <a:satMod val="400000"/>
              </a:srgb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655656" y="6505665"/>
            <a:ext cx="449934" cy="265752"/>
          </a:xfrm>
          <a:prstGeom prst="rect">
            <a:avLst/>
          </a:prstGeom>
        </p:spPr>
      </p:pic>
      <p:pic>
        <p:nvPicPr>
          <p:cNvPr id="10" name="Imagen 9">
            <a:extLst>
              <a:ext uri="{FF2B5EF4-FFF2-40B4-BE49-F238E27FC236}">
                <a16:creationId xmlns:a16="http://schemas.microsoft.com/office/drawing/2014/main" id="{435596D7-1396-76F8-3090-DAD9DC2E3F83}"/>
              </a:ext>
            </a:extLst>
          </p:cNvPr>
          <p:cNvPicPr>
            <a:picLocks noChangeAspect="1"/>
          </p:cNvPicPr>
          <p:nvPr/>
        </p:nvPicPr>
        <p:blipFill>
          <a:blip r:embed="rId4" cstate="email">
            <a:duotone>
              <a:prstClr val="black"/>
              <a:srgbClr val="A5AAB4">
                <a:tint val="45000"/>
                <a:satMod val="400000"/>
              </a:srgb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2965223" y="3181624"/>
            <a:ext cx="449934" cy="265752"/>
          </a:xfrm>
          <a:prstGeom prst="rect">
            <a:avLst/>
          </a:prstGeom>
        </p:spPr>
      </p:pic>
      <p:pic>
        <p:nvPicPr>
          <p:cNvPr id="11" name="Imagen 10">
            <a:extLst>
              <a:ext uri="{FF2B5EF4-FFF2-40B4-BE49-F238E27FC236}">
                <a16:creationId xmlns:a16="http://schemas.microsoft.com/office/drawing/2014/main" id="{DB768F7E-E707-1377-3D8A-7115E6796696}"/>
              </a:ext>
            </a:extLst>
          </p:cNvPr>
          <p:cNvPicPr>
            <a:picLocks noChangeAspect="1"/>
          </p:cNvPicPr>
          <p:nvPr/>
        </p:nvPicPr>
        <p:blipFill>
          <a:blip r:embed="rId4" cstate="email">
            <a:duotone>
              <a:prstClr val="black"/>
              <a:srgbClr val="A5AAB4">
                <a:tint val="45000"/>
                <a:satMod val="400000"/>
              </a:srgb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6303449" y="3433314"/>
            <a:ext cx="449934" cy="265752"/>
          </a:xfrm>
          <a:prstGeom prst="rect">
            <a:avLst/>
          </a:prstGeom>
        </p:spPr>
      </p:pic>
      <p:pic>
        <p:nvPicPr>
          <p:cNvPr id="18" name="Imagen 17">
            <a:extLst>
              <a:ext uri="{FF2B5EF4-FFF2-40B4-BE49-F238E27FC236}">
                <a16:creationId xmlns:a16="http://schemas.microsoft.com/office/drawing/2014/main" id="{3CA8047F-E877-5D7E-2D00-458197C4F306}"/>
              </a:ext>
            </a:extLst>
          </p:cNvPr>
          <p:cNvPicPr>
            <a:picLocks noChangeAspect="1"/>
          </p:cNvPicPr>
          <p:nvPr/>
        </p:nvPicPr>
        <p:blipFill>
          <a:blip r:embed="rId4" cstate="email">
            <a:duotone>
              <a:prstClr val="black"/>
              <a:srgbClr val="A5AAB4">
                <a:tint val="45000"/>
                <a:satMod val="400000"/>
              </a:srgb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4625478" y="4677652"/>
            <a:ext cx="449934" cy="265752"/>
          </a:xfrm>
          <a:prstGeom prst="rect">
            <a:avLst/>
          </a:prstGeom>
        </p:spPr>
      </p:pic>
      <p:pic>
        <p:nvPicPr>
          <p:cNvPr id="19" name="Imagen 18">
            <a:extLst>
              <a:ext uri="{FF2B5EF4-FFF2-40B4-BE49-F238E27FC236}">
                <a16:creationId xmlns:a16="http://schemas.microsoft.com/office/drawing/2014/main" id="{D9DFE591-FB8A-3D81-0CDB-F08F0F98E65D}"/>
              </a:ext>
            </a:extLst>
          </p:cNvPr>
          <p:cNvPicPr>
            <a:picLocks noChangeAspect="1"/>
          </p:cNvPicPr>
          <p:nvPr/>
        </p:nvPicPr>
        <p:blipFill>
          <a:blip r:embed="rId4" cstate="email">
            <a:duotone>
              <a:prstClr val="black"/>
              <a:srgbClr val="A5AAB4">
                <a:tint val="45000"/>
                <a:satMod val="400000"/>
              </a:srgb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9630279" y="3497368"/>
            <a:ext cx="449934" cy="265752"/>
          </a:xfrm>
          <a:prstGeom prst="rect">
            <a:avLst/>
          </a:prstGeom>
        </p:spPr>
      </p:pic>
      <p:pic>
        <p:nvPicPr>
          <p:cNvPr id="28" name="Imagen 27">
            <a:extLst>
              <a:ext uri="{FF2B5EF4-FFF2-40B4-BE49-F238E27FC236}">
                <a16:creationId xmlns:a16="http://schemas.microsoft.com/office/drawing/2014/main" id="{BA500F24-51B9-3584-B727-A9E760276774}"/>
              </a:ext>
            </a:extLst>
          </p:cNvPr>
          <p:cNvPicPr>
            <a:picLocks noChangeAspect="1"/>
          </p:cNvPicPr>
          <p:nvPr/>
        </p:nvPicPr>
        <p:blipFill>
          <a:blip r:embed="rId4" cstate="email">
            <a:duotone>
              <a:prstClr val="black"/>
              <a:srgbClr val="A5AAB4">
                <a:tint val="45000"/>
                <a:satMod val="400000"/>
              </a:srgb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11298823" y="3763120"/>
            <a:ext cx="449934" cy="265752"/>
          </a:xfrm>
          <a:prstGeom prst="rect">
            <a:avLst/>
          </a:prstGeom>
        </p:spPr>
      </p:pic>
      <p:pic>
        <p:nvPicPr>
          <p:cNvPr id="29" name="Imagen 28">
            <a:extLst>
              <a:ext uri="{FF2B5EF4-FFF2-40B4-BE49-F238E27FC236}">
                <a16:creationId xmlns:a16="http://schemas.microsoft.com/office/drawing/2014/main" id="{BA4F99B2-A601-997B-E017-F2BF5D0632DE}"/>
              </a:ext>
            </a:extLst>
          </p:cNvPr>
          <p:cNvPicPr>
            <a:picLocks noChangeAspect="1"/>
          </p:cNvPicPr>
          <p:nvPr/>
        </p:nvPicPr>
        <p:blipFill>
          <a:blip r:embed="rId4" cstate="email">
            <a:duotone>
              <a:prstClr val="black"/>
              <a:srgbClr val="A5AAB4">
                <a:tint val="45000"/>
                <a:satMod val="400000"/>
              </a:srgb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1299714" y="2870564"/>
            <a:ext cx="449934" cy="265752"/>
          </a:xfrm>
          <a:prstGeom prst="rect">
            <a:avLst/>
          </a:prstGeom>
        </p:spPr>
      </p:pic>
      <p:sp>
        <p:nvSpPr>
          <p:cNvPr id="30" name="Rectangle 3">
            <a:extLst>
              <a:ext uri="{FF2B5EF4-FFF2-40B4-BE49-F238E27FC236}">
                <a16:creationId xmlns:a16="http://schemas.microsoft.com/office/drawing/2014/main" id="{1AAD6570-BE8D-C80A-80B5-D3C286786962}"/>
              </a:ext>
            </a:extLst>
          </p:cNvPr>
          <p:cNvSpPr>
            <a:spLocks noChangeArrowheads="1"/>
          </p:cNvSpPr>
          <p:nvPr/>
        </p:nvSpPr>
        <p:spPr bwMode="auto">
          <a:xfrm>
            <a:off x="-1" y="1026957"/>
            <a:ext cx="6096001" cy="412448"/>
          </a:xfrm>
          <a:prstGeom prst="rect">
            <a:avLst/>
          </a:prstGeom>
        </p:spPr>
        <p:txBody>
          <a:bodyPr vert="horz" lIns="91440" tIns="45720" rIns="91440" bIns="45720" rtlCol="0" anchor="ctr">
            <a:normAutofit fontScale="97500"/>
          </a:bodyPr>
          <a:lstStyle/>
          <a:p>
            <a:pPr>
              <a:lnSpc>
                <a:spcPct val="90000"/>
              </a:lnSpc>
              <a:spcBef>
                <a:spcPts val="600"/>
              </a:spcBef>
            </a:pPr>
            <a:r>
              <a:rPr lang="es-ES" sz="2000" cap="small" dirty="0">
                <a:solidFill>
                  <a:schemeClr val="tx1">
                    <a:lumMod val="50000"/>
                    <a:lumOff val="50000"/>
                  </a:schemeClr>
                </a:solidFill>
                <a:latin typeface="Segoe UI" panose="020B0502040204020203" pitchFamily="34" charset="0"/>
                <a:ea typeface="Verdana" panose="020B0604030504040204" pitchFamily="34" charset="0"/>
                <a:cs typeface="Segoe UI" panose="020B0502040204020203" pitchFamily="34" charset="0"/>
              </a:rPr>
              <a:t>Índice De Lectores en España</a:t>
            </a:r>
          </a:p>
        </p:txBody>
      </p:sp>
    </p:spTree>
    <p:extLst>
      <p:ext uri="{BB962C8B-B14F-4D97-AF65-F5344CB8AC3E}">
        <p14:creationId xmlns:p14="http://schemas.microsoft.com/office/powerpoint/2010/main" val="520493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5DD5C-56C3-43D9-A91F-D75BD50A17B5}" type="slidenum">
              <a:rPr kumimoji="0" lang="es-ES_tradnl" sz="900" b="0" i="0" u="none" strike="noStrike" kern="1200" cap="none" spc="0" normalizeH="0" baseline="0" noProof="0" smtClean="0">
                <a:ln>
                  <a:noFill/>
                </a:ln>
                <a:solidFill>
                  <a:prstClr val="black"/>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_tradnl" sz="9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3" name="Título 2"/>
          <p:cNvSpPr>
            <a:spLocks noGrp="1"/>
          </p:cNvSpPr>
          <p:nvPr>
            <p:ph type="title" idx="4294967295"/>
          </p:nvPr>
        </p:nvSpPr>
        <p:spPr>
          <a:xfrm>
            <a:off x="4674790" y="118134"/>
            <a:ext cx="2257852" cy="646331"/>
          </a:xfrm>
          <a:prstGeom prst="rect">
            <a:avLst/>
          </a:prstGeom>
        </p:spPr>
        <p:txBody>
          <a:bodyPr/>
          <a:lstStyle/>
          <a:p>
            <a:r>
              <a:rPr lang="es-ES" sz="3600" dirty="0">
                <a:latin typeface="Segoe UI" panose="020B0502040204020203" pitchFamily="34" charset="0"/>
                <a:cs typeface="Segoe UI" panose="020B0502040204020203" pitchFamily="34" charset="0"/>
              </a:rPr>
              <a:t>ÍNDICE </a:t>
            </a:r>
          </a:p>
        </p:txBody>
      </p:sp>
      <p:graphicFrame>
        <p:nvGraphicFramePr>
          <p:cNvPr id="5" name="Tabelle 4"/>
          <p:cNvGraphicFramePr>
            <a:graphicFrameLocks noGrp="1"/>
          </p:cNvGraphicFramePr>
          <p:nvPr>
            <p:extLst>
              <p:ext uri="{D42A27DB-BD31-4B8C-83A1-F6EECF244321}">
                <p14:modId xmlns:p14="http://schemas.microsoft.com/office/powerpoint/2010/main" val="1409264446"/>
              </p:ext>
            </p:extLst>
          </p:nvPr>
        </p:nvGraphicFramePr>
        <p:xfrm>
          <a:off x="4670850" y="855582"/>
          <a:ext cx="6169975" cy="5872977"/>
        </p:xfrm>
        <a:graphic>
          <a:graphicData uri="http://schemas.openxmlformats.org/drawingml/2006/table">
            <a:tbl>
              <a:tblPr bandRow="1">
                <a:effectLst/>
              </a:tblPr>
              <a:tblGrid>
                <a:gridCol w="809395">
                  <a:extLst>
                    <a:ext uri="{9D8B030D-6E8A-4147-A177-3AD203B41FA5}">
                      <a16:colId xmlns:a16="http://schemas.microsoft.com/office/drawing/2014/main" val="448262351"/>
                    </a:ext>
                  </a:extLst>
                </a:gridCol>
                <a:gridCol w="5360580">
                  <a:extLst>
                    <a:ext uri="{9D8B030D-6E8A-4147-A177-3AD203B41FA5}">
                      <a16:colId xmlns:a16="http://schemas.microsoft.com/office/drawing/2014/main" val="20000"/>
                    </a:ext>
                  </a:extLst>
                </a:gridCol>
              </a:tblGrid>
              <a:tr h="480660">
                <a:tc>
                  <a:txBody>
                    <a:bodyPr/>
                    <a:lstStyle/>
                    <a:p>
                      <a:pPr marL="0" indent="0" algn="ctr">
                        <a:buSzPct val="80000"/>
                        <a:buFont typeface="Courier New" panose="02070309020205020404" pitchFamily="49" charset="0"/>
                        <a:buNone/>
                      </a:pPr>
                      <a:endParaRPr lang="en-US" sz="2400" b="0" noProof="1">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SzPct val="80000"/>
                        <a:buFont typeface="Courier New" panose="02070309020205020404" pitchFamily="49" charset="0"/>
                        <a:buNone/>
                      </a:pPr>
                      <a:r>
                        <a:rPr lang="en-US" sz="2400" b="0" noProof="1">
                          <a:solidFill>
                            <a:schemeClr val="tx1"/>
                          </a:solidFill>
                          <a:latin typeface="Segoe UI" panose="020B0502040204020203" pitchFamily="34" charset="0"/>
                          <a:ea typeface="Verdana" panose="020B0604030504040204" pitchFamily="34" charset="0"/>
                          <a:cs typeface="Segoe UI" panose="020B0502040204020203" pitchFamily="34" charset="0"/>
                        </a:rPr>
                        <a:t>Antecedentes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1769081"/>
                  </a:ext>
                </a:extLst>
              </a:tr>
              <a:tr h="480660">
                <a:tc>
                  <a:txBody>
                    <a:bodyPr/>
                    <a:lstStyle/>
                    <a:p>
                      <a:pPr marL="0" indent="0" algn="ctr">
                        <a:buSzPct val="80000"/>
                        <a:buFont typeface="Courier New" panose="02070309020205020404" pitchFamily="49" charset="0"/>
                        <a:buNone/>
                      </a:pPr>
                      <a:endParaRPr lang="en-US" sz="2400" b="0" noProof="1">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SzPct val="80000"/>
                        <a:buFont typeface="Courier New" panose="02070309020205020404" pitchFamily="49" charset="0"/>
                        <a:buNone/>
                      </a:pPr>
                      <a:r>
                        <a:rPr lang="en-US" sz="2400" b="0" kern="1200" noProof="1">
                          <a:solidFill>
                            <a:schemeClr val="tx1"/>
                          </a:solidFill>
                          <a:latin typeface="Segoe UI" panose="020B0502040204020203" pitchFamily="34" charset="0"/>
                          <a:ea typeface="Verdana" panose="020B0604030504040204" pitchFamily="34" charset="0"/>
                          <a:cs typeface="Segoe UI" panose="020B0502040204020203" pitchFamily="34" charset="0"/>
                        </a:rPr>
                        <a:t>Objetivos y Metodología</a:t>
                      </a:r>
                      <a:endParaRPr lang="en-US" sz="2400" b="0" noProof="1">
                        <a:solidFill>
                          <a:schemeClr val="tx1"/>
                        </a:solidFill>
                        <a:latin typeface="Segoe UI" panose="020B0502040204020203" pitchFamily="34" charset="0"/>
                        <a:ea typeface="Verdana" panose="020B0604030504040204" pitchFamily="34" charset="0"/>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1593807"/>
                  </a:ext>
                </a:extLst>
              </a:tr>
              <a:tr h="480660">
                <a:tc>
                  <a:txBody>
                    <a:bodyPr/>
                    <a:lstStyle/>
                    <a:p>
                      <a:pPr marL="0" indent="0" algn="ctr">
                        <a:buSzPct val="80000"/>
                        <a:buFont typeface="Courier New" panose="02070309020205020404" pitchFamily="49" charset="0"/>
                        <a:buNone/>
                      </a:pPr>
                      <a:endParaRPr lang="en-US" sz="2400" b="0" noProof="1">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SzPct val="80000"/>
                        <a:buFont typeface="Courier New" panose="02070309020205020404" pitchFamily="49" charset="0"/>
                        <a:buNone/>
                      </a:pPr>
                      <a:r>
                        <a:rPr lang="en-US" sz="2400" b="0" noProof="1">
                          <a:solidFill>
                            <a:schemeClr val="tx1"/>
                          </a:solidFill>
                          <a:latin typeface="Segoe UI" panose="020B0502040204020203" pitchFamily="34" charset="0"/>
                          <a:ea typeface="Verdana" panose="020B0604030504040204" pitchFamily="34" charset="0"/>
                          <a:cs typeface="Segoe UI" panose="020B0502040204020203" pitchFamily="34" charset="0"/>
                        </a:rPr>
                        <a:t>Resultados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6429512"/>
                  </a:ext>
                </a:extLst>
              </a:tr>
              <a:tr h="492333">
                <a:tc>
                  <a:txBody>
                    <a:bodyPr/>
                    <a:lstStyle/>
                    <a:p>
                      <a:pPr marL="0" indent="0" algn="ctr">
                        <a:buSzPct val="80000"/>
                        <a:buFont typeface="Courier New" panose="02070309020205020404" pitchFamily="49" charset="0"/>
                        <a:buNone/>
                      </a:pPr>
                      <a:endParaRPr lang="en-US" sz="2400" b="0" noProof="1">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0" lvl="1" indent="0" algn="l">
                        <a:lnSpc>
                          <a:spcPct val="100000"/>
                        </a:lnSpc>
                        <a:spcBef>
                          <a:spcPts val="0"/>
                        </a:spcBef>
                        <a:buClr>
                          <a:srgbClr val="0070C0"/>
                        </a:buClr>
                        <a:buSzPct val="80000"/>
                        <a:buFont typeface="Wingdings" panose="05000000000000000000" pitchFamily="2" charset="2"/>
                        <a:buNone/>
                      </a:pPr>
                      <a:r>
                        <a:rPr lang="es-ES" sz="2000" b="0" dirty="0">
                          <a:solidFill>
                            <a:schemeClr val="tx1"/>
                          </a:solidFill>
                          <a:effectLst/>
                          <a:latin typeface="Segoe UI" panose="020B0502040204020203" pitchFamily="34" charset="0"/>
                          <a:cs typeface="Segoe UI" panose="020B0502040204020203" pitchFamily="34" charset="0"/>
                        </a:rPr>
                        <a:t>Índice de lectores en España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92333">
                <a:tc>
                  <a:txBody>
                    <a:bodyPr/>
                    <a:lstStyle/>
                    <a:p>
                      <a:pPr marL="0" indent="0" algn="ctr">
                        <a:buSzPct val="80000"/>
                        <a:buFont typeface="Courier New" panose="02070309020205020404" pitchFamily="49" charset="0"/>
                        <a:buNone/>
                      </a:pPr>
                      <a:endParaRPr lang="en-US" sz="2400" b="0" noProof="1">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0" lvl="1" indent="0" algn="l">
                        <a:lnSpc>
                          <a:spcPct val="100000"/>
                        </a:lnSpc>
                        <a:spcBef>
                          <a:spcPts val="0"/>
                        </a:spcBef>
                        <a:buClr>
                          <a:srgbClr val="0070C0"/>
                        </a:buClr>
                        <a:buSzPct val="80000"/>
                        <a:buFont typeface="Wingdings" panose="05000000000000000000" pitchFamily="2" charset="2"/>
                        <a:buNone/>
                      </a:pPr>
                      <a:r>
                        <a:rPr lang="es-ES" sz="2000" b="0" dirty="0">
                          <a:solidFill>
                            <a:schemeClr val="tx1"/>
                          </a:solidFill>
                          <a:effectLst/>
                          <a:latin typeface="Segoe UI" panose="020B0502040204020203" pitchFamily="34" charset="0"/>
                          <a:cs typeface="Segoe UI" panose="020B0502040204020203" pitchFamily="34" charset="0"/>
                        </a:rPr>
                        <a:t>La lectura de libros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2358426"/>
                  </a:ext>
                </a:extLst>
              </a:tr>
              <a:tr h="492333">
                <a:tc>
                  <a:txBody>
                    <a:bodyPr/>
                    <a:lstStyle/>
                    <a:p>
                      <a:pPr marL="0" indent="0" algn="ctr">
                        <a:buSzPct val="80000"/>
                        <a:buFont typeface="Courier New" panose="02070309020205020404" pitchFamily="49" charset="0"/>
                        <a:buNone/>
                      </a:pPr>
                      <a:endParaRPr lang="en-US" sz="2400" b="0" noProof="1">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0" lvl="1" indent="0" algn="l">
                        <a:lnSpc>
                          <a:spcPct val="100000"/>
                        </a:lnSpc>
                        <a:spcBef>
                          <a:spcPts val="0"/>
                        </a:spcBef>
                        <a:buClr>
                          <a:srgbClr val="0070C0"/>
                        </a:buClr>
                        <a:buSzPct val="80000"/>
                        <a:buFont typeface="Wingdings" panose="05000000000000000000" pitchFamily="2" charset="2"/>
                        <a:buNone/>
                      </a:pPr>
                      <a:r>
                        <a:rPr lang="es-ES" sz="2000" b="0" dirty="0">
                          <a:solidFill>
                            <a:schemeClr val="tx1"/>
                          </a:solidFill>
                          <a:effectLst/>
                          <a:latin typeface="Segoe UI" panose="020B0502040204020203" pitchFamily="34" charset="0"/>
                          <a:cs typeface="Segoe UI" panose="020B0502040204020203" pitchFamily="34" charset="0"/>
                        </a:rPr>
                        <a:t>La lectura en soporte digital</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2459645"/>
                  </a:ext>
                </a:extLst>
              </a:tr>
              <a:tr h="492333">
                <a:tc>
                  <a:txBody>
                    <a:bodyPr/>
                    <a:lstStyle/>
                    <a:p>
                      <a:pPr marL="0" indent="0" algn="ctr">
                        <a:buSzPct val="80000"/>
                        <a:buFont typeface="Courier New" panose="02070309020205020404" pitchFamily="49" charset="0"/>
                        <a:buNone/>
                      </a:pPr>
                      <a:endParaRPr lang="en-US" sz="2400" b="0" noProof="1">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0" lvl="1" indent="0" algn="l">
                        <a:lnSpc>
                          <a:spcPct val="100000"/>
                        </a:lnSpc>
                        <a:spcBef>
                          <a:spcPts val="0"/>
                        </a:spcBef>
                        <a:buClr>
                          <a:srgbClr val="0070C0"/>
                        </a:buClr>
                        <a:buSzPct val="80000"/>
                        <a:buFont typeface="Wingdings" panose="05000000000000000000" pitchFamily="2" charset="2"/>
                        <a:buNone/>
                      </a:pPr>
                      <a:r>
                        <a:rPr lang="es-ES" sz="2000" b="0" dirty="0">
                          <a:solidFill>
                            <a:schemeClr val="tx1"/>
                          </a:solidFill>
                          <a:effectLst/>
                          <a:latin typeface="Segoe UI" panose="020B0502040204020203" pitchFamily="34" charset="0"/>
                          <a:cs typeface="Segoe UI" panose="020B0502040204020203" pitchFamily="34" charset="0"/>
                        </a:rPr>
                        <a:t>Audiolibros y Podcast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8169409"/>
                  </a:ext>
                </a:extLst>
              </a:tr>
              <a:tr h="492333">
                <a:tc>
                  <a:txBody>
                    <a:bodyPr/>
                    <a:lstStyle/>
                    <a:p>
                      <a:pPr marL="0" indent="0" algn="ctr">
                        <a:buSzPct val="80000"/>
                        <a:buFont typeface="Courier New" panose="02070309020205020404" pitchFamily="49" charset="0"/>
                        <a:buNone/>
                      </a:pPr>
                      <a:endParaRPr lang="en-US" sz="2400" b="0" noProof="1">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0" lvl="1" indent="0" algn="l">
                        <a:lnSpc>
                          <a:spcPct val="100000"/>
                        </a:lnSpc>
                        <a:spcBef>
                          <a:spcPts val="0"/>
                        </a:spcBef>
                        <a:buClr>
                          <a:srgbClr val="0070C0"/>
                        </a:buClr>
                        <a:buSzPct val="80000"/>
                        <a:buFont typeface="Wingdings" panose="05000000000000000000" pitchFamily="2" charset="2"/>
                        <a:buNone/>
                      </a:pPr>
                      <a:r>
                        <a:rPr lang="es-ES" sz="2000" b="0" dirty="0">
                          <a:solidFill>
                            <a:schemeClr val="tx1"/>
                          </a:solidFill>
                          <a:effectLst/>
                          <a:latin typeface="Segoe UI" panose="020B0502040204020203" pitchFamily="34" charset="0"/>
                          <a:cs typeface="Segoe UI" panose="020B0502040204020203" pitchFamily="34" charset="0"/>
                        </a:rPr>
                        <a:t>Actitudes hacia la lectura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6869757"/>
                  </a:ext>
                </a:extLst>
              </a:tr>
              <a:tr h="492333">
                <a:tc>
                  <a:txBody>
                    <a:bodyPr/>
                    <a:lstStyle/>
                    <a:p>
                      <a:pPr marL="0" indent="0" algn="ctr">
                        <a:buSzPct val="80000"/>
                        <a:buFont typeface="Courier New" panose="02070309020205020404" pitchFamily="49" charset="0"/>
                        <a:buNone/>
                      </a:pPr>
                      <a:endParaRPr lang="en-US" sz="2400" b="0" noProof="1">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0" lvl="1" indent="0" algn="l">
                        <a:lnSpc>
                          <a:spcPct val="100000"/>
                        </a:lnSpc>
                        <a:spcBef>
                          <a:spcPts val="0"/>
                        </a:spcBef>
                        <a:buClr>
                          <a:srgbClr val="0070C0"/>
                        </a:buClr>
                        <a:buSzPct val="80000"/>
                        <a:buFont typeface="Wingdings" panose="05000000000000000000" pitchFamily="2" charset="2"/>
                        <a:buNone/>
                      </a:pPr>
                      <a:r>
                        <a:rPr lang="es-ES" sz="2000" b="0" dirty="0">
                          <a:solidFill>
                            <a:schemeClr val="tx1"/>
                          </a:solidFill>
                          <a:effectLst/>
                          <a:latin typeface="Segoe UI" panose="020B0502040204020203" pitchFamily="34" charset="0"/>
                          <a:cs typeface="Segoe UI" panose="020B0502040204020203" pitchFamily="34" charset="0"/>
                        </a:rPr>
                        <a:t>Compra de libros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56622"/>
                  </a:ext>
                </a:extLst>
              </a:tr>
              <a:tr h="492333">
                <a:tc>
                  <a:txBody>
                    <a:bodyPr/>
                    <a:lstStyle/>
                    <a:p>
                      <a:pPr marL="0" indent="0" algn="ctr">
                        <a:buSzPct val="80000"/>
                        <a:buFont typeface="Courier New" panose="02070309020205020404" pitchFamily="49" charset="0"/>
                        <a:buNone/>
                      </a:pPr>
                      <a:endParaRPr lang="en-US" sz="2400" b="0" noProof="1">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0" lvl="1" indent="0" algn="l">
                        <a:lnSpc>
                          <a:spcPct val="100000"/>
                        </a:lnSpc>
                        <a:spcBef>
                          <a:spcPts val="0"/>
                        </a:spcBef>
                        <a:buClr>
                          <a:srgbClr val="0070C0"/>
                        </a:buClr>
                        <a:buSzPct val="80000"/>
                        <a:buFont typeface="Wingdings" panose="05000000000000000000" pitchFamily="2" charset="2"/>
                        <a:buNone/>
                      </a:pPr>
                      <a:r>
                        <a:rPr lang="es-ES" sz="2000" b="0" dirty="0">
                          <a:solidFill>
                            <a:schemeClr val="tx1"/>
                          </a:solidFill>
                          <a:effectLst/>
                          <a:latin typeface="Segoe UI" panose="020B0502040204020203" pitchFamily="34" charset="0"/>
                          <a:cs typeface="Segoe UI" panose="020B0502040204020203" pitchFamily="34" charset="0"/>
                        </a:rPr>
                        <a:t>Bibliotecas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2566374"/>
                  </a:ext>
                </a:extLst>
              </a:tr>
              <a:tr h="492333">
                <a:tc>
                  <a:txBody>
                    <a:bodyPr/>
                    <a:lstStyle/>
                    <a:p>
                      <a:pPr marL="0" indent="0" algn="ctr">
                        <a:buSzPct val="80000"/>
                        <a:buFont typeface="Courier New" panose="02070309020205020404" pitchFamily="49" charset="0"/>
                        <a:buNone/>
                      </a:pPr>
                      <a:endParaRPr lang="en-US" sz="2400" b="0" noProof="1">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0" lvl="1" indent="0" algn="l">
                        <a:lnSpc>
                          <a:spcPct val="100000"/>
                        </a:lnSpc>
                        <a:spcBef>
                          <a:spcPts val="0"/>
                        </a:spcBef>
                        <a:buClr>
                          <a:srgbClr val="0070C0"/>
                        </a:buClr>
                        <a:buSzPct val="80000"/>
                        <a:buFont typeface="Wingdings" panose="05000000000000000000" pitchFamily="2" charset="2"/>
                        <a:buNone/>
                      </a:pPr>
                      <a:r>
                        <a:rPr lang="es-ES" sz="2000" b="0" dirty="0">
                          <a:solidFill>
                            <a:schemeClr val="tx1"/>
                          </a:solidFill>
                          <a:effectLst/>
                          <a:latin typeface="Segoe UI" panose="020B0502040204020203" pitchFamily="34" charset="0"/>
                          <a:cs typeface="Segoe UI" panose="020B0502040204020203" pitchFamily="34" charset="0"/>
                        </a:rPr>
                        <a:t>La lectura en los menores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2945513"/>
                  </a:ext>
                </a:extLst>
              </a:tr>
              <a:tr h="492333">
                <a:tc>
                  <a:txBody>
                    <a:bodyPr/>
                    <a:lstStyle/>
                    <a:p>
                      <a:pPr marL="0" indent="0" algn="ctr">
                        <a:buSzPct val="80000"/>
                        <a:buFont typeface="Courier New" panose="02070309020205020404" pitchFamily="49" charset="0"/>
                        <a:buNone/>
                      </a:pPr>
                      <a:endParaRPr lang="en-US" sz="2400" b="0" noProof="1">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0" lvl="1" indent="0" algn="l">
                        <a:lnSpc>
                          <a:spcPct val="100000"/>
                        </a:lnSpc>
                        <a:spcBef>
                          <a:spcPts val="0"/>
                        </a:spcBef>
                        <a:buClr>
                          <a:srgbClr val="0070C0"/>
                        </a:buClr>
                        <a:buSzPct val="80000"/>
                        <a:buFont typeface="Wingdings" panose="05000000000000000000" pitchFamily="2" charset="2"/>
                        <a:buNone/>
                      </a:pPr>
                      <a:r>
                        <a:rPr lang="es-ES" sz="2000" b="0" dirty="0">
                          <a:solidFill>
                            <a:schemeClr val="tx1"/>
                          </a:solidFill>
                          <a:effectLst/>
                          <a:latin typeface="Segoe UI" panose="020B0502040204020203" pitchFamily="34" charset="0"/>
                          <a:cs typeface="Segoe UI" panose="020B0502040204020203" pitchFamily="34" charset="0"/>
                        </a:rPr>
                        <a:t>Ranking de títulos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8940963"/>
                  </a:ext>
                </a:extLst>
              </a:tr>
            </a:tbl>
          </a:graphicData>
        </a:graphic>
      </p:graphicFrame>
      <p:pic>
        <p:nvPicPr>
          <p:cNvPr id="6" name="Imagen 5">
            <a:extLst>
              <a:ext uri="{FF2B5EF4-FFF2-40B4-BE49-F238E27FC236}">
                <a16:creationId xmlns:a16="http://schemas.microsoft.com/office/drawing/2014/main" id="{191BC89C-DCC5-23D7-34C5-26E995AE0C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55143" y="2370546"/>
            <a:ext cx="379820" cy="352410"/>
          </a:xfrm>
          <a:prstGeom prst="rect">
            <a:avLst/>
          </a:prstGeom>
        </p:spPr>
      </p:pic>
      <p:pic>
        <p:nvPicPr>
          <p:cNvPr id="13" name="Imagen 12">
            <a:extLst>
              <a:ext uri="{FF2B5EF4-FFF2-40B4-BE49-F238E27FC236}">
                <a16:creationId xmlns:a16="http://schemas.microsoft.com/office/drawing/2014/main" id="{4D62EDB0-B34D-7906-7F67-4C04A2C96A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88096" y="2822736"/>
            <a:ext cx="515620" cy="445308"/>
          </a:xfrm>
          <a:prstGeom prst="rect">
            <a:avLst/>
          </a:prstGeom>
        </p:spPr>
      </p:pic>
      <p:pic>
        <p:nvPicPr>
          <p:cNvPr id="21" name="Imagen 20">
            <a:extLst>
              <a:ext uri="{FF2B5EF4-FFF2-40B4-BE49-F238E27FC236}">
                <a16:creationId xmlns:a16="http://schemas.microsoft.com/office/drawing/2014/main" id="{51D4CF16-1E8B-D84C-7A0A-61AFF2E9E9C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25293" y="3322034"/>
            <a:ext cx="292755" cy="384764"/>
          </a:xfrm>
          <a:prstGeom prst="rect">
            <a:avLst/>
          </a:prstGeom>
        </p:spPr>
      </p:pic>
      <p:pic>
        <p:nvPicPr>
          <p:cNvPr id="23" name="Imagen 22">
            <a:extLst>
              <a:ext uri="{FF2B5EF4-FFF2-40B4-BE49-F238E27FC236}">
                <a16:creationId xmlns:a16="http://schemas.microsoft.com/office/drawing/2014/main" id="{2A352AC5-982B-1FFD-7FBC-E3A53F62C64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11047" y="3819098"/>
            <a:ext cx="466122" cy="392800"/>
          </a:xfrm>
          <a:prstGeom prst="rect">
            <a:avLst/>
          </a:prstGeom>
        </p:spPr>
      </p:pic>
      <p:pic>
        <p:nvPicPr>
          <p:cNvPr id="28" name="Imagen 27">
            <a:extLst>
              <a:ext uri="{FF2B5EF4-FFF2-40B4-BE49-F238E27FC236}">
                <a16:creationId xmlns:a16="http://schemas.microsoft.com/office/drawing/2014/main" id="{81E7DD0D-57DE-6790-E1B9-D611E4669CA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68523" y="4334423"/>
            <a:ext cx="389812" cy="353124"/>
          </a:xfrm>
          <a:prstGeom prst="rect">
            <a:avLst/>
          </a:prstGeom>
        </p:spPr>
      </p:pic>
      <p:pic>
        <p:nvPicPr>
          <p:cNvPr id="30" name="Imagen 29">
            <a:extLst>
              <a:ext uri="{FF2B5EF4-FFF2-40B4-BE49-F238E27FC236}">
                <a16:creationId xmlns:a16="http://schemas.microsoft.com/office/drawing/2014/main" id="{404918BB-74E6-4D05-33EA-4AF522755AA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69354" y="4762952"/>
            <a:ext cx="389812" cy="411961"/>
          </a:xfrm>
          <a:prstGeom prst="rect">
            <a:avLst/>
          </a:prstGeom>
        </p:spPr>
      </p:pic>
      <p:pic>
        <p:nvPicPr>
          <p:cNvPr id="32" name="Imagen 31">
            <a:extLst>
              <a:ext uri="{FF2B5EF4-FFF2-40B4-BE49-F238E27FC236}">
                <a16:creationId xmlns:a16="http://schemas.microsoft.com/office/drawing/2014/main" id="{C0E47576-B36D-4AA0-F402-06D68DB35F9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63906" y="5276065"/>
            <a:ext cx="360403" cy="390083"/>
          </a:xfrm>
          <a:prstGeom prst="rect">
            <a:avLst/>
          </a:prstGeom>
        </p:spPr>
      </p:pic>
      <p:pic>
        <p:nvPicPr>
          <p:cNvPr id="34" name="Imagen 33">
            <a:extLst>
              <a:ext uri="{FF2B5EF4-FFF2-40B4-BE49-F238E27FC236}">
                <a16:creationId xmlns:a16="http://schemas.microsoft.com/office/drawing/2014/main" id="{38663EAE-14DC-A2FD-CDAB-38DA59D0638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323750" y="5763431"/>
            <a:ext cx="453419" cy="403593"/>
          </a:xfrm>
          <a:prstGeom prst="rect">
            <a:avLst/>
          </a:prstGeom>
        </p:spPr>
      </p:pic>
      <p:pic>
        <p:nvPicPr>
          <p:cNvPr id="36" name="Imagen 35">
            <a:extLst>
              <a:ext uri="{FF2B5EF4-FFF2-40B4-BE49-F238E27FC236}">
                <a16:creationId xmlns:a16="http://schemas.microsoft.com/office/drawing/2014/main" id="{1140B92A-E455-9291-94F3-3987168EE12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325019" y="6239080"/>
            <a:ext cx="437142" cy="432000"/>
          </a:xfrm>
          <a:prstGeom prst="rect">
            <a:avLst/>
          </a:prstGeom>
        </p:spPr>
      </p:pic>
      <p:pic>
        <p:nvPicPr>
          <p:cNvPr id="42" name="Imagen 41">
            <a:extLst>
              <a:ext uri="{FF2B5EF4-FFF2-40B4-BE49-F238E27FC236}">
                <a16:creationId xmlns:a16="http://schemas.microsoft.com/office/drawing/2014/main" id="{9B5131CA-A9C0-29EF-3186-6E73BD2E0580}"/>
              </a:ext>
            </a:extLst>
          </p:cNvPr>
          <p:cNvPicPr>
            <a:picLocks noChangeAspect="1"/>
          </p:cNvPicPr>
          <p:nvPr/>
        </p:nvPicPr>
        <p:blipFill>
          <a:blip r:embed="rId12"/>
          <a:stretch>
            <a:fillRect/>
          </a:stretch>
        </p:blipFill>
        <p:spPr>
          <a:xfrm>
            <a:off x="0" y="0"/>
            <a:ext cx="4194928" cy="6872094"/>
          </a:xfrm>
          <a:prstGeom prst="rect">
            <a:avLst/>
          </a:prstGeom>
        </p:spPr>
      </p:pic>
      <p:pic>
        <p:nvPicPr>
          <p:cNvPr id="44" name="Imagen 43">
            <a:extLst>
              <a:ext uri="{FF2B5EF4-FFF2-40B4-BE49-F238E27FC236}">
                <a16:creationId xmlns:a16="http://schemas.microsoft.com/office/drawing/2014/main" id="{F7F6E840-3567-C954-B4F8-F8FCEE1B107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739251" y="1389266"/>
            <a:ext cx="435631" cy="399703"/>
          </a:xfrm>
          <a:prstGeom prst="rect">
            <a:avLst/>
          </a:prstGeom>
        </p:spPr>
      </p:pic>
      <p:pic>
        <p:nvPicPr>
          <p:cNvPr id="46" name="Imagen 45">
            <a:extLst>
              <a:ext uri="{FF2B5EF4-FFF2-40B4-BE49-F238E27FC236}">
                <a16:creationId xmlns:a16="http://schemas.microsoft.com/office/drawing/2014/main" id="{A1716A37-67EF-466C-A0C6-C11CF09F1D1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785889" y="1853870"/>
            <a:ext cx="388993" cy="384765"/>
          </a:xfrm>
          <a:prstGeom prst="rect">
            <a:avLst/>
          </a:prstGeom>
        </p:spPr>
      </p:pic>
      <p:pic>
        <p:nvPicPr>
          <p:cNvPr id="48" name="Imagen 47">
            <a:extLst>
              <a:ext uri="{FF2B5EF4-FFF2-40B4-BE49-F238E27FC236}">
                <a16:creationId xmlns:a16="http://schemas.microsoft.com/office/drawing/2014/main" id="{7377ABE9-426D-FFDD-24AB-3EF28DDC0238}"/>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816589" y="894555"/>
            <a:ext cx="358293" cy="403594"/>
          </a:xfrm>
          <a:prstGeom prst="rect">
            <a:avLst/>
          </a:prstGeom>
        </p:spPr>
      </p:pic>
    </p:spTree>
    <p:extLst>
      <p:ext uri="{BB962C8B-B14F-4D97-AF65-F5344CB8AC3E}">
        <p14:creationId xmlns:p14="http://schemas.microsoft.com/office/powerpoint/2010/main" val="1344356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9535C343-92C2-83A9-B2E5-360BF140B164}"/>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grpSp>
        <p:nvGrpSpPr>
          <p:cNvPr id="21" name="Grupo 20"/>
          <p:cNvGrpSpPr/>
          <p:nvPr/>
        </p:nvGrpSpPr>
        <p:grpSpPr>
          <a:xfrm>
            <a:off x="188109" y="1840990"/>
            <a:ext cx="11615945" cy="4646203"/>
            <a:chOff x="391887" y="1327259"/>
            <a:chExt cx="5850294" cy="4859351"/>
          </a:xfrm>
        </p:grpSpPr>
        <p:graphicFrame>
          <p:nvGraphicFramePr>
            <p:cNvPr id="22" name="1 Gráfico"/>
            <p:cNvGraphicFramePr/>
            <p:nvPr>
              <p:extLst>
                <p:ext uri="{D42A27DB-BD31-4B8C-83A1-F6EECF244321}">
                  <p14:modId xmlns:p14="http://schemas.microsoft.com/office/powerpoint/2010/main" val="852238478"/>
                </p:ext>
              </p:extLst>
            </p:nvPr>
          </p:nvGraphicFramePr>
          <p:xfrm>
            <a:off x="391887" y="1327259"/>
            <a:ext cx="5850294" cy="4859351"/>
          </p:xfrm>
          <a:graphic>
            <a:graphicData uri="http://schemas.openxmlformats.org/drawingml/2006/chart">
              <c:chart xmlns:c="http://schemas.openxmlformats.org/drawingml/2006/chart" xmlns:r="http://schemas.openxmlformats.org/officeDocument/2006/relationships" r:id="rId2"/>
            </a:graphicData>
          </a:graphic>
        </p:graphicFrame>
        <p:sp>
          <p:nvSpPr>
            <p:cNvPr id="23" name="Rectángulo 22"/>
            <p:cNvSpPr/>
            <p:nvPr/>
          </p:nvSpPr>
          <p:spPr>
            <a:xfrm>
              <a:off x="2455347" y="1642428"/>
              <a:ext cx="678854" cy="444134"/>
            </a:xfrm>
            <a:prstGeom prst="rect">
              <a:avLst/>
            </a:prstGeom>
          </p:spPr>
          <p:txBody>
            <a:bodyPr wrap="square">
              <a:spAutoFit/>
            </a:bodyPr>
            <a:lstStyle/>
            <a:p>
              <a:pPr algn="ctr"/>
              <a:r>
                <a:rPr lang="es-ES_tradnl" sz="1000" dirty="0">
                  <a:solidFill>
                    <a:schemeClr val="tx1">
                      <a:lumMod val="65000"/>
                      <a:lumOff val="35000"/>
                    </a:schemeClr>
                  </a:solidFill>
                  <a:latin typeface="Segoe UI" panose="020B0502040204020203" pitchFamily="34" charset="0"/>
                  <a:cs typeface="Segoe UI" panose="020B0502040204020203" pitchFamily="34" charset="0"/>
                </a:rPr>
                <a:t>(al menos 1 vez al trimestre)</a:t>
              </a:r>
            </a:p>
          </p:txBody>
        </p:sp>
        <p:sp>
          <p:nvSpPr>
            <p:cNvPr id="24" name="Rectángulo 23"/>
            <p:cNvSpPr/>
            <p:nvPr/>
          </p:nvSpPr>
          <p:spPr>
            <a:xfrm>
              <a:off x="3699627" y="1653034"/>
              <a:ext cx="646331" cy="444134"/>
            </a:xfrm>
            <a:prstGeom prst="rect">
              <a:avLst/>
            </a:prstGeom>
          </p:spPr>
          <p:txBody>
            <a:bodyPr wrap="square">
              <a:spAutoFit/>
            </a:bodyPr>
            <a:lstStyle/>
            <a:p>
              <a:pPr algn="ctr"/>
              <a:r>
                <a:rPr lang="es-ES_tradnl" sz="1000" dirty="0">
                  <a:solidFill>
                    <a:schemeClr val="tx1">
                      <a:lumMod val="65000"/>
                      <a:lumOff val="35000"/>
                    </a:schemeClr>
                  </a:solidFill>
                  <a:latin typeface="Segoe UI" panose="020B0502040204020203" pitchFamily="34" charset="0"/>
                  <a:cs typeface="Segoe UI" panose="020B0502040204020203" pitchFamily="34" charset="0"/>
                </a:rPr>
                <a:t>(al menos 1 vez a la semana)</a:t>
              </a:r>
            </a:p>
          </p:txBody>
        </p:sp>
      </p:grpSp>
      <p:sp>
        <p:nvSpPr>
          <p:cNvPr id="30" name="Rectángulo 29"/>
          <p:cNvSpPr/>
          <p:nvPr/>
        </p:nvSpPr>
        <p:spPr>
          <a:xfrm>
            <a:off x="730032" y="2237794"/>
            <a:ext cx="990318" cy="426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dirty="0">
                <a:solidFill>
                  <a:schemeClr val="tx1">
                    <a:lumMod val="75000"/>
                    <a:lumOff val="25000"/>
                  </a:schemeClr>
                </a:solidFill>
                <a:latin typeface="Segoe UI" panose="020B0502040204020203" pitchFamily="34" charset="0"/>
                <a:cs typeface="Segoe UI" panose="020B0502040204020203" pitchFamily="34" charset="0"/>
              </a:rPr>
              <a:t>Ratio Frecuente/Total</a:t>
            </a:r>
          </a:p>
          <a:p>
            <a:pPr algn="ctr"/>
            <a:r>
              <a:rPr lang="es-ES" sz="800" dirty="0">
                <a:solidFill>
                  <a:schemeClr val="tx1">
                    <a:lumMod val="75000"/>
                    <a:lumOff val="25000"/>
                  </a:schemeClr>
                </a:solidFill>
                <a:latin typeface="Segoe UI" panose="020B0502040204020203" pitchFamily="34" charset="0"/>
                <a:cs typeface="Segoe UI" panose="020B0502040204020203" pitchFamily="34" charset="0"/>
              </a:rPr>
              <a:t>94,1%</a:t>
            </a:r>
            <a:endParaRPr lang="es-ES_tradnl" sz="8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1" name="Rectángulo 30"/>
          <p:cNvSpPr/>
          <p:nvPr/>
        </p:nvSpPr>
        <p:spPr>
          <a:xfrm>
            <a:off x="2346034" y="2988073"/>
            <a:ext cx="990318" cy="426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dirty="0">
                <a:solidFill>
                  <a:schemeClr val="tx1">
                    <a:lumMod val="75000"/>
                    <a:lumOff val="25000"/>
                  </a:schemeClr>
                </a:solidFill>
                <a:latin typeface="Segoe UI" panose="020B0502040204020203" pitchFamily="34" charset="0"/>
                <a:cs typeface="Segoe UI" panose="020B0502040204020203" pitchFamily="34" charset="0"/>
              </a:rPr>
              <a:t>Ratio Frecuente/Total</a:t>
            </a:r>
          </a:p>
          <a:p>
            <a:pPr algn="ctr"/>
            <a:r>
              <a:rPr lang="es-ES" sz="800" dirty="0">
                <a:solidFill>
                  <a:schemeClr val="tx1">
                    <a:lumMod val="75000"/>
                    <a:lumOff val="25000"/>
                  </a:schemeClr>
                </a:solidFill>
                <a:latin typeface="Segoe UI" panose="020B0502040204020203" pitchFamily="34" charset="0"/>
                <a:cs typeface="Segoe UI" panose="020B0502040204020203" pitchFamily="34" charset="0"/>
              </a:rPr>
              <a:t>79,8%</a:t>
            </a:r>
            <a:endParaRPr lang="es-ES_tradnl" sz="8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2" name="Rectángulo 31"/>
          <p:cNvSpPr/>
          <p:nvPr/>
        </p:nvSpPr>
        <p:spPr>
          <a:xfrm>
            <a:off x="4032869" y="2988073"/>
            <a:ext cx="990318" cy="426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dirty="0">
                <a:solidFill>
                  <a:schemeClr val="tx1">
                    <a:lumMod val="75000"/>
                    <a:lumOff val="25000"/>
                  </a:schemeClr>
                </a:solidFill>
                <a:latin typeface="Segoe UI" panose="020B0502040204020203" pitchFamily="34" charset="0"/>
                <a:cs typeface="Segoe UI" panose="020B0502040204020203" pitchFamily="34" charset="0"/>
              </a:rPr>
              <a:t>Ratio Frecuente/Total</a:t>
            </a:r>
          </a:p>
          <a:p>
            <a:pPr algn="ctr"/>
            <a:r>
              <a:rPr lang="es-ES" sz="800" dirty="0">
                <a:solidFill>
                  <a:schemeClr val="tx1">
                    <a:lumMod val="75000"/>
                    <a:lumOff val="25000"/>
                  </a:schemeClr>
                </a:solidFill>
                <a:latin typeface="Segoe UI" panose="020B0502040204020203" pitchFamily="34" charset="0"/>
                <a:cs typeface="Segoe UI" panose="020B0502040204020203" pitchFamily="34" charset="0"/>
              </a:rPr>
              <a:t>49,8%</a:t>
            </a:r>
            <a:endParaRPr lang="es-ES_tradnl" sz="8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3" name="Rectángulo 32"/>
          <p:cNvSpPr/>
          <p:nvPr/>
        </p:nvSpPr>
        <p:spPr>
          <a:xfrm>
            <a:off x="5559707" y="2988073"/>
            <a:ext cx="990318" cy="426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dirty="0">
                <a:solidFill>
                  <a:schemeClr val="tx1">
                    <a:lumMod val="75000"/>
                    <a:lumOff val="25000"/>
                  </a:schemeClr>
                </a:solidFill>
                <a:latin typeface="Segoe UI" panose="020B0502040204020203" pitchFamily="34" charset="0"/>
                <a:cs typeface="Segoe UI" panose="020B0502040204020203" pitchFamily="34" charset="0"/>
              </a:rPr>
              <a:t>Ratio Frecuente/Total</a:t>
            </a:r>
          </a:p>
          <a:p>
            <a:pPr algn="ctr"/>
            <a:r>
              <a:rPr lang="es-ES" sz="800" dirty="0">
                <a:solidFill>
                  <a:schemeClr val="tx1">
                    <a:lumMod val="75000"/>
                    <a:lumOff val="25000"/>
                  </a:schemeClr>
                </a:solidFill>
                <a:latin typeface="Segoe UI" panose="020B0502040204020203" pitchFamily="34" charset="0"/>
                <a:cs typeface="Segoe UI" panose="020B0502040204020203" pitchFamily="34" charset="0"/>
              </a:rPr>
              <a:t>84,1%</a:t>
            </a:r>
            <a:endParaRPr lang="es-ES_tradnl" sz="8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4" name="Rectángulo 33"/>
          <p:cNvSpPr/>
          <p:nvPr/>
        </p:nvSpPr>
        <p:spPr>
          <a:xfrm>
            <a:off x="7168232" y="2988073"/>
            <a:ext cx="990318" cy="426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dirty="0">
                <a:solidFill>
                  <a:schemeClr val="tx1">
                    <a:lumMod val="75000"/>
                    <a:lumOff val="25000"/>
                  </a:schemeClr>
                </a:solidFill>
                <a:latin typeface="Segoe UI" panose="020B0502040204020203" pitchFamily="34" charset="0"/>
                <a:cs typeface="Segoe UI" panose="020B0502040204020203" pitchFamily="34" charset="0"/>
              </a:rPr>
              <a:t>Ratio Frecuente/Total</a:t>
            </a:r>
          </a:p>
          <a:p>
            <a:pPr algn="ctr"/>
            <a:r>
              <a:rPr lang="es-ES" sz="800" dirty="0">
                <a:solidFill>
                  <a:schemeClr val="tx1">
                    <a:lumMod val="75000"/>
                    <a:lumOff val="25000"/>
                  </a:schemeClr>
                </a:solidFill>
                <a:latin typeface="Segoe UI" panose="020B0502040204020203" pitchFamily="34" charset="0"/>
                <a:cs typeface="Segoe UI" panose="020B0502040204020203" pitchFamily="34" charset="0"/>
              </a:rPr>
              <a:t>34,3%</a:t>
            </a:r>
            <a:endParaRPr lang="es-ES_tradnl" sz="8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5" name="Rectángulo 34"/>
          <p:cNvSpPr/>
          <p:nvPr/>
        </p:nvSpPr>
        <p:spPr>
          <a:xfrm>
            <a:off x="8817787" y="2988073"/>
            <a:ext cx="990318" cy="426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dirty="0">
                <a:solidFill>
                  <a:schemeClr val="tx1">
                    <a:lumMod val="75000"/>
                    <a:lumOff val="25000"/>
                  </a:schemeClr>
                </a:solidFill>
                <a:latin typeface="Segoe UI" panose="020B0502040204020203" pitchFamily="34" charset="0"/>
                <a:cs typeface="Segoe UI" panose="020B0502040204020203" pitchFamily="34" charset="0"/>
              </a:rPr>
              <a:t>Ratio Frecuente/Total</a:t>
            </a:r>
          </a:p>
          <a:p>
            <a:pPr algn="ctr"/>
            <a:r>
              <a:rPr lang="es-ES" sz="800" dirty="0">
                <a:solidFill>
                  <a:schemeClr val="tx1">
                    <a:lumMod val="75000"/>
                    <a:lumOff val="25000"/>
                  </a:schemeClr>
                </a:solidFill>
                <a:latin typeface="Segoe UI" panose="020B0502040204020203" pitchFamily="34" charset="0"/>
                <a:cs typeface="Segoe UI" panose="020B0502040204020203" pitchFamily="34" charset="0"/>
              </a:rPr>
              <a:t>74,9%</a:t>
            </a:r>
            <a:endParaRPr lang="es-ES_tradnl" sz="8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7" name="Rectángulo 36"/>
          <p:cNvSpPr/>
          <p:nvPr/>
        </p:nvSpPr>
        <p:spPr>
          <a:xfrm>
            <a:off x="3285201" y="1268657"/>
            <a:ext cx="5874302" cy="677108"/>
          </a:xfrm>
          <a:prstGeom prst="rect">
            <a:avLst/>
          </a:prstGeom>
        </p:spPr>
        <p:txBody>
          <a:bodyPr wrap="square">
            <a:spAutoFit/>
          </a:bodyPr>
          <a:lstStyle/>
          <a:p>
            <a:pPr algn="ctr">
              <a:defRPr sz="1800" b="0" i="0" u="none" strike="noStrike" kern="1200" spc="0" baseline="0">
                <a:solidFill>
                  <a:prstClr val="black">
                    <a:lumMod val="65000"/>
                    <a:lumOff val="35000"/>
                  </a:prstClr>
                </a:solidFill>
                <a:latin typeface="+mn-lt"/>
                <a:ea typeface="+mn-ea"/>
                <a:cs typeface="+mn-cs"/>
              </a:defRPr>
            </a:pPr>
            <a:r>
              <a:rPr lang="es-ES" sz="24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Lectura total vs Lectura frecuente </a:t>
            </a:r>
          </a:p>
          <a:p>
            <a:pPr algn="ctr">
              <a:defRPr sz="1800" b="0" i="0" u="none" strike="noStrike" kern="1200" spc="0" baseline="0">
                <a:solidFill>
                  <a:prstClr val="black">
                    <a:lumMod val="65000"/>
                    <a:lumOff val="35000"/>
                  </a:prstClr>
                </a:solidFill>
                <a:latin typeface="+mn-lt"/>
                <a:ea typeface="+mn-ea"/>
                <a:cs typeface="+mn-cs"/>
              </a:defRPr>
            </a:pPr>
            <a:r>
              <a:rPr lang="es-ES" sz="1400" dirty="0">
                <a:latin typeface="Segoe UI" panose="020B0502040204020203" pitchFamily="34" charset="0"/>
                <a:cs typeface="Segoe UI" panose="020B0502040204020203" pitchFamily="34" charset="0"/>
              </a:rPr>
              <a:t>(en cualquier soporte, impreso o digital)</a:t>
            </a:r>
          </a:p>
        </p:txBody>
      </p:sp>
      <p:sp>
        <p:nvSpPr>
          <p:cNvPr id="38" name="Rectángulo 37">
            <a:extLst>
              <a:ext uri="{FF2B5EF4-FFF2-40B4-BE49-F238E27FC236}">
                <a16:creationId xmlns:a16="http://schemas.microsoft.com/office/drawing/2014/main" id="{51CC7D9F-0EA7-4A38-B6DE-D0DFAB2B937B}"/>
              </a:ext>
            </a:extLst>
          </p:cNvPr>
          <p:cNvSpPr/>
          <p:nvPr/>
        </p:nvSpPr>
        <p:spPr>
          <a:xfrm>
            <a:off x="10434123" y="2988073"/>
            <a:ext cx="990318" cy="426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dirty="0">
                <a:solidFill>
                  <a:schemeClr val="tx1">
                    <a:lumMod val="75000"/>
                    <a:lumOff val="25000"/>
                  </a:schemeClr>
                </a:solidFill>
                <a:latin typeface="Segoe UI" panose="020B0502040204020203" pitchFamily="34" charset="0"/>
                <a:cs typeface="Segoe UI" panose="020B0502040204020203" pitchFamily="34" charset="0"/>
              </a:rPr>
              <a:t>Ratio Frecuente/Total</a:t>
            </a:r>
          </a:p>
          <a:p>
            <a:pPr algn="ctr"/>
            <a:r>
              <a:rPr lang="es-ES" sz="800" dirty="0">
                <a:solidFill>
                  <a:schemeClr val="tx1">
                    <a:lumMod val="75000"/>
                    <a:lumOff val="25000"/>
                  </a:schemeClr>
                </a:solidFill>
                <a:latin typeface="Segoe UI" panose="020B0502040204020203" pitchFamily="34" charset="0"/>
                <a:cs typeface="Segoe UI" panose="020B0502040204020203" pitchFamily="34" charset="0"/>
              </a:rPr>
              <a:t>84,9%</a:t>
            </a:r>
            <a:endParaRPr lang="es-ES_tradnl" sz="800"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40" name="Conector recto 39">
            <a:extLst>
              <a:ext uri="{FF2B5EF4-FFF2-40B4-BE49-F238E27FC236}">
                <a16:creationId xmlns:a16="http://schemas.microsoft.com/office/drawing/2014/main" id="{F1D279A7-81A7-4174-B980-387211B4176F}"/>
              </a:ext>
            </a:extLst>
          </p:cNvPr>
          <p:cNvCxnSpPr>
            <a:cxnSpLocks/>
          </p:cNvCxnSpPr>
          <p:nvPr/>
        </p:nvCxnSpPr>
        <p:spPr>
          <a:xfrm>
            <a:off x="2029486" y="2687812"/>
            <a:ext cx="0" cy="3421602"/>
          </a:xfrm>
          <a:prstGeom prst="line">
            <a:avLst/>
          </a:prstGeom>
          <a:noFill/>
          <a:ln w="19050" cap="flat" cmpd="sng" algn="ctr">
            <a:solidFill>
              <a:sysClr val="windowText" lastClr="000000">
                <a:lumMod val="75000"/>
                <a:lumOff val="25000"/>
              </a:sysClr>
            </a:solidFill>
            <a:prstDash val="dashDot"/>
            <a:miter lim="800000"/>
          </a:ln>
          <a:effectLst/>
        </p:spPr>
      </p:cxnSp>
      <p:sp>
        <p:nvSpPr>
          <p:cNvPr id="3" name="Rectángulo 2">
            <a:extLst>
              <a:ext uri="{FF2B5EF4-FFF2-40B4-BE49-F238E27FC236}">
                <a16:creationId xmlns:a16="http://schemas.microsoft.com/office/drawing/2014/main" id="{19C63EDC-EE24-442B-93C0-969B2FEC378C}"/>
              </a:ext>
            </a:extLst>
          </p:cNvPr>
          <p:cNvSpPr/>
          <p:nvPr/>
        </p:nvSpPr>
        <p:spPr>
          <a:xfrm>
            <a:off x="726627" y="2050060"/>
            <a:ext cx="1069923" cy="200055"/>
          </a:xfrm>
          <a:prstGeom prst="rect">
            <a:avLst/>
          </a:prstGeom>
        </p:spPr>
        <p:txBody>
          <a:bodyPr wrap="square">
            <a:spAutoFit/>
          </a:bodyPr>
          <a:lstStyle/>
          <a:p>
            <a:r>
              <a:rPr lang="es-ES" sz="700" dirty="0">
                <a:solidFill>
                  <a:schemeClr val="accent2"/>
                </a:solidFill>
                <a:latin typeface="Segoe UI" panose="020B0502040204020203" pitchFamily="34" charset="0"/>
                <a:cs typeface="Segoe UI" panose="020B0502040204020203" pitchFamily="34" charset="0"/>
              </a:rPr>
              <a:t>Ratio 2024: 95,8%</a:t>
            </a:r>
            <a:endParaRPr lang="es-ES_tradnl" sz="700" dirty="0">
              <a:solidFill>
                <a:schemeClr val="accent2"/>
              </a:solidFill>
              <a:latin typeface="Segoe UI" panose="020B0502040204020203" pitchFamily="34" charset="0"/>
              <a:cs typeface="Segoe UI" panose="020B0502040204020203" pitchFamily="34" charset="0"/>
            </a:endParaRPr>
          </a:p>
        </p:txBody>
      </p:sp>
      <p:sp>
        <p:nvSpPr>
          <p:cNvPr id="53" name="Rectángulo 52">
            <a:extLst>
              <a:ext uri="{FF2B5EF4-FFF2-40B4-BE49-F238E27FC236}">
                <a16:creationId xmlns:a16="http://schemas.microsoft.com/office/drawing/2014/main" id="{C6D7B5C7-1FBD-45B6-BDC7-4811226E01C5}"/>
              </a:ext>
            </a:extLst>
          </p:cNvPr>
          <p:cNvSpPr/>
          <p:nvPr/>
        </p:nvSpPr>
        <p:spPr>
          <a:xfrm>
            <a:off x="49861" y="-12120"/>
            <a:ext cx="11968639" cy="974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spcBef>
                <a:spcPts val="200"/>
              </a:spcBef>
              <a:spcAft>
                <a:spcPts val="200"/>
              </a:spcAft>
              <a:buClr>
                <a:srgbClr val="233616"/>
              </a:buClr>
            </a:pPr>
            <a:r>
              <a:rPr lang="es-ES"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El 89,5% de los lectores presenta un hábito de lectura general frecuente, con una periodicidad semanal.</a:t>
            </a:r>
          </a:p>
          <a:p>
            <a:pPr lvl="0">
              <a:spcBef>
                <a:spcPts val="200"/>
              </a:spcBef>
              <a:spcAft>
                <a:spcPts val="200"/>
              </a:spcAft>
              <a:buClr>
                <a:srgbClr val="233616"/>
              </a:buClr>
            </a:pP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En el caso específico de los </a:t>
            </a:r>
            <a:r>
              <a:rPr lang="es-ES"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lectores de libros</a:t>
            </a: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 el </a:t>
            </a:r>
            <a:r>
              <a:rPr lang="es-ES"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55,7% de la población presenta una frecuencia de lectura semanal</a:t>
            </a: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 que representa el 79,8% del total de lectores de libros.</a:t>
            </a:r>
          </a:p>
        </p:txBody>
      </p:sp>
      <p:sp>
        <p:nvSpPr>
          <p:cNvPr id="56" name="Marcador de número de diapositiva 1">
            <a:extLst>
              <a:ext uri="{FF2B5EF4-FFF2-40B4-BE49-F238E27FC236}">
                <a16:creationId xmlns:a16="http://schemas.microsoft.com/office/drawing/2014/main" id="{51ABB2D5-890D-4D8C-8FB3-D86D587816A9}"/>
              </a:ext>
            </a:extLst>
          </p:cNvPr>
          <p:cNvSpPr>
            <a:spLocks noGrp="1"/>
          </p:cNvSpPr>
          <p:nvPr>
            <p:ph type="sldNum" sz="quarter" idx="12"/>
          </p:nvPr>
        </p:nvSpPr>
        <p:spPr>
          <a:xfrm>
            <a:off x="11612880" y="0"/>
            <a:ext cx="579120" cy="365125"/>
          </a:xfrm>
        </p:spPr>
        <p:txBody>
          <a:bodyPr/>
          <a:lstStyle/>
          <a:p>
            <a:fld id="{1A85DD5C-56C3-43D9-A91F-D75BD50A17B5}" type="slidenum">
              <a:rPr lang="es-ES_tradnl" smtClean="0">
                <a:latin typeface="Segoe UI" panose="020B0502040204020203" pitchFamily="34" charset="0"/>
                <a:cs typeface="Segoe UI" panose="020B0502040204020203" pitchFamily="34" charset="0"/>
              </a:rPr>
              <a:pPr/>
              <a:t>20</a:t>
            </a:fld>
            <a:endParaRPr lang="es-ES_tradnl" dirty="0">
              <a:latin typeface="Segoe UI" panose="020B0502040204020203" pitchFamily="34" charset="0"/>
              <a:cs typeface="Segoe UI" panose="020B0502040204020203" pitchFamily="34" charset="0"/>
            </a:endParaRPr>
          </a:p>
        </p:txBody>
      </p:sp>
      <p:sp>
        <p:nvSpPr>
          <p:cNvPr id="48" name="Rectángulo 47">
            <a:extLst>
              <a:ext uri="{FF2B5EF4-FFF2-40B4-BE49-F238E27FC236}">
                <a16:creationId xmlns:a16="http://schemas.microsoft.com/office/drawing/2014/main" id="{5E713674-8092-4625-AE2E-8AB590D2B862}"/>
              </a:ext>
            </a:extLst>
          </p:cNvPr>
          <p:cNvSpPr/>
          <p:nvPr/>
        </p:nvSpPr>
        <p:spPr>
          <a:xfrm>
            <a:off x="2372906" y="2788018"/>
            <a:ext cx="1069923" cy="200055"/>
          </a:xfrm>
          <a:prstGeom prst="rect">
            <a:avLst/>
          </a:prstGeom>
        </p:spPr>
        <p:txBody>
          <a:bodyPr wrap="square">
            <a:spAutoFit/>
          </a:bodyPr>
          <a:lstStyle/>
          <a:p>
            <a:r>
              <a:rPr lang="es-ES" sz="700" dirty="0">
                <a:solidFill>
                  <a:schemeClr val="accent2"/>
                </a:solidFill>
                <a:latin typeface="Segoe UI" panose="020B0502040204020203" pitchFamily="34" charset="0"/>
                <a:cs typeface="Segoe UI" panose="020B0502040204020203" pitchFamily="34" charset="0"/>
              </a:rPr>
              <a:t>Ratio 2024: 79,1%</a:t>
            </a:r>
            <a:endParaRPr lang="es-ES_tradnl" sz="700" dirty="0">
              <a:solidFill>
                <a:schemeClr val="accent2"/>
              </a:solidFill>
              <a:latin typeface="Segoe UI" panose="020B0502040204020203" pitchFamily="34" charset="0"/>
              <a:cs typeface="Segoe UI" panose="020B0502040204020203" pitchFamily="34" charset="0"/>
            </a:endParaRPr>
          </a:p>
        </p:txBody>
      </p:sp>
      <p:sp>
        <p:nvSpPr>
          <p:cNvPr id="50" name="Rectángulo 49">
            <a:extLst>
              <a:ext uri="{FF2B5EF4-FFF2-40B4-BE49-F238E27FC236}">
                <a16:creationId xmlns:a16="http://schemas.microsoft.com/office/drawing/2014/main" id="{6512C7D3-AE67-4243-A2C8-A47D7093A564}"/>
              </a:ext>
            </a:extLst>
          </p:cNvPr>
          <p:cNvSpPr/>
          <p:nvPr/>
        </p:nvSpPr>
        <p:spPr>
          <a:xfrm>
            <a:off x="4040286" y="2788018"/>
            <a:ext cx="1069923" cy="200055"/>
          </a:xfrm>
          <a:prstGeom prst="rect">
            <a:avLst/>
          </a:prstGeom>
        </p:spPr>
        <p:txBody>
          <a:bodyPr wrap="square">
            <a:spAutoFit/>
          </a:bodyPr>
          <a:lstStyle/>
          <a:p>
            <a:r>
              <a:rPr lang="es-ES" sz="700" dirty="0">
                <a:solidFill>
                  <a:schemeClr val="accent2"/>
                </a:solidFill>
                <a:latin typeface="Segoe UI" panose="020B0502040204020203" pitchFamily="34" charset="0"/>
                <a:cs typeface="Segoe UI" panose="020B0502040204020203" pitchFamily="34" charset="0"/>
              </a:rPr>
              <a:t>Ratio 2024: 48,5%</a:t>
            </a:r>
            <a:endParaRPr lang="es-ES_tradnl" sz="700" dirty="0">
              <a:solidFill>
                <a:schemeClr val="accent2"/>
              </a:solidFill>
              <a:latin typeface="Segoe UI" panose="020B0502040204020203" pitchFamily="34" charset="0"/>
              <a:cs typeface="Segoe UI" panose="020B0502040204020203" pitchFamily="34" charset="0"/>
            </a:endParaRPr>
          </a:p>
        </p:txBody>
      </p:sp>
      <p:sp>
        <p:nvSpPr>
          <p:cNvPr id="57" name="Rectángulo 56">
            <a:extLst>
              <a:ext uri="{FF2B5EF4-FFF2-40B4-BE49-F238E27FC236}">
                <a16:creationId xmlns:a16="http://schemas.microsoft.com/office/drawing/2014/main" id="{DDB69434-4009-4704-A10C-5053FC19021C}"/>
              </a:ext>
            </a:extLst>
          </p:cNvPr>
          <p:cNvSpPr/>
          <p:nvPr/>
        </p:nvSpPr>
        <p:spPr>
          <a:xfrm>
            <a:off x="5630241" y="2788018"/>
            <a:ext cx="1069923" cy="200055"/>
          </a:xfrm>
          <a:prstGeom prst="rect">
            <a:avLst/>
          </a:prstGeom>
        </p:spPr>
        <p:txBody>
          <a:bodyPr wrap="square">
            <a:spAutoFit/>
          </a:bodyPr>
          <a:lstStyle/>
          <a:p>
            <a:r>
              <a:rPr lang="es-ES" sz="700" dirty="0">
                <a:solidFill>
                  <a:schemeClr val="accent2"/>
                </a:solidFill>
                <a:latin typeface="Segoe UI" panose="020B0502040204020203" pitchFamily="34" charset="0"/>
                <a:cs typeface="Segoe UI" panose="020B0502040204020203" pitchFamily="34" charset="0"/>
              </a:rPr>
              <a:t>Ratio 2024: 87,5%</a:t>
            </a:r>
            <a:endParaRPr lang="es-ES_tradnl" sz="700" dirty="0">
              <a:solidFill>
                <a:schemeClr val="accent2"/>
              </a:solidFill>
              <a:latin typeface="Segoe UI" panose="020B0502040204020203" pitchFamily="34" charset="0"/>
              <a:cs typeface="Segoe UI" panose="020B0502040204020203" pitchFamily="34" charset="0"/>
            </a:endParaRPr>
          </a:p>
        </p:txBody>
      </p:sp>
      <p:sp>
        <p:nvSpPr>
          <p:cNvPr id="58" name="Rectángulo 57">
            <a:extLst>
              <a:ext uri="{FF2B5EF4-FFF2-40B4-BE49-F238E27FC236}">
                <a16:creationId xmlns:a16="http://schemas.microsoft.com/office/drawing/2014/main" id="{1DF90D7A-FDE3-4CC5-A081-6ED88D5D3110}"/>
              </a:ext>
            </a:extLst>
          </p:cNvPr>
          <p:cNvSpPr/>
          <p:nvPr/>
        </p:nvSpPr>
        <p:spPr>
          <a:xfrm>
            <a:off x="7204629" y="2788018"/>
            <a:ext cx="1069923" cy="200055"/>
          </a:xfrm>
          <a:prstGeom prst="rect">
            <a:avLst/>
          </a:prstGeom>
        </p:spPr>
        <p:txBody>
          <a:bodyPr wrap="square">
            <a:spAutoFit/>
          </a:bodyPr>
          <a:lstStyle/>
          <a:p>
            <a:r>
              <a:rPr lang="es-ES" sz="700" dirty="0">
                <a:solidFill>
                  <a:schemeClr val="accent2"/>
                </a:solidFill>
                <a:latin typeface="Segoe UI" panose="020B0502040204020203" pitchFamily="34" charset="0"/>
                <a:cs typeface="Segoe UI" panose="020B0502040204020203" pitchFamily="34" charset="0"/>
              </a:rPr>
              <a:t>Ratio 2024: 35,6%</a:t>
            </a:r>
            <a:endParaRPr lang="es-ES_tradnl" sz="700" dirty="0">
              <a:solidFill>
                <a:schemeClr val="accent2"/>
              </a:solidFill>
              <a:latin typeface="Segoe UI" panose="020B0502040204020203" pitchFamily="34" charset="0"/>
              <a:cs typeface="Segoe UI" panose="020B0502040204020203" pitchFamily="34" charset="0"/>
            </a:endParaRPr>
          </a:p>
        </p:txBody>
      </p:sp>
      <p:sp>
        <p:nvSpPr>
          <p:cNvPr id="59" name="Rectángulo 58">
            <a:extLst>
              <a:ext uri="{FF2B5EF4-FFF2-40B4-BE49-F238E27FC236}">
                <a16:creationId xmlns:a16="http://schemas.microsoft.com/office/drawing/2014/main" id="{7FA5BB9E-D1B6-4347-A58B-A99A4B5CFED9}"/>
              </a:ext>
            </a:extLst>
          </p:cNvPr>
          <p:cNvSpPr/>
          <p:nvPr/>
        </p:nvSpPr>
        <p:spPr>
          <a:xfrm>
            <a:off x="8873234" y="2788018"/>
            <a:ext cx="1069923" cy="200055"/>
          </a:xfrm>
          <a:prstGeom prst="rect">
            <a:avLst/>
          </a:prstGeom>
        </p:spPr>
        <p:txBody>
          <a:bodyPr wrap="square">
            <a:spAutoFit/>
          </a:bodyPr>
          <a:lstStyle/>
          <a:p>
            <a:r>
              <a:rPr lang="es-ES" sz="700" dirty="0">
                <a:solidFill>
                  <a:schemeClr val="accent2"/>
                </a:solidFill>
                <a:latin typeface="Segoe UI" panose="020B0502040204020203" pitchFamily="34" charset="0"/>
                <a:cs typeface="Segoe UI" panose="020B0502040204020203" pitchFamily="34" charset="0"/>
              </a:rPr>
              <a:t>Ratio 2024: 85,4%</a:t>
            </a:r>
            <a:endParaRPr lang="es-ES_tradnl" sz="700" dirty="0">
              <a:solidFill>
                <a:schemeClr val="accent2"/>
              </a:solidFill>
              <a:latin typeface="Segoe UI" panose="020B0502040204020203" pitchFamily="34" charset="0"/>
              <a:cs typeface="Segoe UI" panose="020B0502040204020203" pitchFamily="34" charset="0"/>
            </a:endParaRPr>
          </a:p>
        </p:txBody>
      </p:sp>
      <p:sp>
        <p:nvSpPr>
          <p:cNvPr id="60" name="Rectángulo 59">
            <a:extLst>
              <a:ext uri="{FF2B5EF4-FFF2-40B4-BE49-F238E27FC236}">
                <a16:creationId xmlns:a16="http://schemas.microsoft.com/office/drawing/2014/main" id="{0BA47192-A7B1-4340-805D-01C9DB32453A}"/>
              </a:ext>
            </a:extLst>
          </p:cNvPr>
          <p:cNvSpPr/>
          <p:nvPr/>
        </p:nvSpPr>
        <p:spPr>
          <a:xfrm>
            <a:off x="10451470" y="2788018"/>
            <a:ext cx="1069923" cy="200055"/>
          </a:xfrm>
          <a:prstGeom prst="rect">
            <a:avLst/>
          </a:prstGeom>
        </p:spPr>
        <p:txBody>
          <a:bodyPr wrap="square">
            <a:spAutoFit/>
          </a:bodyPr>
          <a:lstStyle/>
          <a:p>
            <a:r>
              <a:rPr lang="es-ES" sz="700" dirty="0">
                <a:solidFill>
                  <a:schemeClr val="accent2"/>
                </a:solidFill>
                <a:latin typeface="Segoe UI" panose="020B0502040204020203" pitchFamily="34" charset="0"/>
                <a:cs typeface="Segoe UI" panose="020B0502040204020203" pitchFamily="34" charset="0"/>
              </a:rPr>
              <a:t>Ratio 2024: 94,6%</a:t>
            </a:r>
            <a:endParaRPr lang="es-ES_tradnl" sz="700" dirty="0">
              <a:solidFill>
                <a:schemeClr val="accent2"/>
              </a:solidFill>
              <a:latin typeface="Segoe UI" panose="020B0502040204020203" pitchFamily="34" charset="0"/>
              <a:cs typeface="Segoe UI" panose="020B0502040204020203" pitchFamily="34" charset="0"/>
            </a:endParaRPr>
          </a:p>
        </p:txBody>
      </p:sp>
      <p:sp>
        <p:nvSpPr>
          <p:cNvPr id="12" name="CuadroTexto 11">
            <a:extLst>
              <a:ext uri="{FF2B5EF4-FFF2-40B4-BE49-F238E27FC236}">
                <a16:creationId xmlns:a16="http://schemas.microsoft.com/office/drawing/2014/main" id="{F4744C4D-1F12-8C1E-359E-257FD8F4809B}"/>
              </a:ext>
            </a:extLst>
          </p:cNvPr>
          <p:cNvSpPr txBox="1"/>
          <p:nvPr/>
        </p:nvSpPr>
        <p:spPr>
          <a:xfrm>
            <a:off x="7560441" y="6547868"/>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
        <p:nvSpPr>
          <p:cNvPr id="15" name="Rectangle 3">
            <a:extLst>
              <a:ext uri="{FF2B5EF4-FFF2-40B4-BE49-F238E27FC236}">
                <a16:creationId xmlns:a16="http://schemas.microsoft.com/office/drawing/2014/main" id="{DF2395F2-6BC6-B208-C102-ABBAF0756DF0}"/>
              </a:ext>
            </a:extLst>
          </p:cNvPr>
          <p:cNvSpPr>
            <a:spLocks noChangeArrowheads="1"/>
          </p:cNvSpPr>
          <p:nvPr/>
        </p:nvSpPr>
        <p:spPr bwMode="auto">
          <a:xfrm>
            <a:off x="-1" y="1026957"/>
            <a:ext cx="6096001" cy="412448"/>
          </a:xfrm>
          <a:prstGeom prst="rect">
            <a:avLst/>
          </a:prstGeom>
        </p:spPr>
        <p:txBody>
          <a:bodyPr vert="horz" lIns="91440" tIns="45720" rIns="91440" bIns="45720" rtlCol="0" anchor="ctr">
            <a:normAutofit fontScale="97500"/>
          </a:bodyPr>
          <a:lstStyle/>
          <a:p>
            <a:pPr>
              <a:lnSpc>
                <a:spcPct val="90000"/>
              </a:lnSpc>
              <a:spcBef>
                <a:spcPts val="600"/>
              </a:spcBef>
            </a:pPr>
            <a:r>
              <a:rPr lang="es-ES" sz="2000" cap="small" dirty="0">
                <a:solidFill>
                  <a:schemeClr val="tx1">
                    <a:lumMod val="50000"/>
                    <a:lumOff val="50000"/>
                  </a:schemeClr>
                </a:solidFill>
                <a:latin typeface="Segoe UI" panose="020B0502040204020203" pitchFamily="34" charset="0"/>
                <a:ea typeface="Verdana" panose="020B0604030504040204" pitchFamily="34" charset="0"/>
                <a:cs typeface="Segoe UI" panose="020B0502040204020203" pitchFamily="34" charset="0"/>
              </a:rPr>
              <a:t>Índice De Lectores en España</a:t>
            </a:r>
          </a:p>
        </p:txBody>
      </p:sp>
    </p:spTree>
    <p:extLst>
      <p:ext uri="{BB962C8B-B14F-4D97-AF65-F5344CB8AC3E}">
        <p14:creationId xmlns:p14="http://schemas.microsoft.com/office/powerpoint/2010/main" val="188360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18D13AFB-44F9-E7FB-1BCA-D7F7D0AF7CFC}"/>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22544" name="Rectangle 16"/>
          <p:cNvSpPr>
            <a:spLocks noChangeArrowheads="1"/>
          </p:cNvSpPr>
          <p:nvPr/>
        </p:nvSpPr>
        <p:spPr bwMode="auto">
          <a:xfrm>
            <a:off x="1475105" y="1677158"/>
            <a:ext cx="4746363" cy="366713"/>
          </a:xfrm>
          <a:prstGeom prst="rect">
            <a:avLst/>
          </a:prstGeom>
          <a:noFill/>
          <a:ln w="9525">
            <a:noFill/>
            <a:miter lim="800000"/>
            <a:headEnd/>
            <a:tailEnd/>
          </a:ln>
          <a:effectLst/>
        </p:spPr>
        <p:txBody>
          <a:bodyPr anchor="ctr"/>
          <a:lstStyle/>
          <a:p>
            <a:r>
              <a:rPr lang="es-ES" dirty="0">
                <a:solidFill>
                  <a:srgbClr val="1F2A44"/>
                </a:solidFill>
                <a:latin typeface="Segoe UI" panose="020B0502040204020203" pitchFamily="34" charset="0"/>
                <a:ea typeface="Verdana" panose="020B0604030504040204" pitchFamily="34" charset="0"/>
                <a:cs typeface="Segoe UI" panose="020B0502040204020203" pitchFamily="34" charset="0"/>
              </a:rPr>
              <a:t>¿Cuál es </a:t>
            </a:r>
            <a:r>
              <a:rPr lang="es-ES" b="1" dirty="0">
                <a:solidFill>
                  <a:srgbClr val="1F2A44"/>
                </a:solidFill>
                <a:latin typeface="Segoe UI" panose="020B0502040204020203" pitchFamily="34" charset="0"/>
                <a:ea typeface="Verdana" panose="020B0604030504040204" pitchFamily="34" charset="0"/>
                <a:cs typeface="Segoe UI" panose="020B0502040204020203" pitchFamily="34" charset="0"/>
              </a:rPr>
              <a:t>su</a:t>
            </a:r>
            <a:r>
              <a:rPr lang="es-ES" dirty="0">
                <a:solidFill>
                  <a:srgbClr val="1F2A44"/>
                </a:solidFill>
                <a:latin typeface="Segoe UI" panose="020B0502040204020203" pitchFamily="34" charset="0"/>
                <a:ea typeface="Verdana" panose="020B0604030504040204" pitchFamily="34" charset="0"/>
                <a:cs typeface="Segoe UI" panose="020B0502040204020203" pitchFamily="34" charset="0"/>
              </a:rPr>
              <a:t> </a:t>
            </a:r>
            <a:r>
              <a:rPr lang="es-ES" b="1" dirty="0">
                <a:solidFill>
                  <a:srgbClr val="1F2A44"/>
                </a:solidFill>
                <a:latin typeface="Segoe UI" panose="020B0502040204020203" pitchFamily="34" charset="0"/>
                <a:ea typeface="Verdana" panose="020B0604030504040204" pitchFamily="34" charset="0"/>
                <a:cs typeface="Segoe UI" panose="020B0502040204020203" pitchFamily="34" charset="0"/>
              </a:rPr>
              <a:t>idioma habitual de lectura</a:t>
            </a:r>
            <a:r>
              <a:rPr lang="es-ES" dirty="0">
                <a:solidFill>
                  <a:srgbClr val="1F2A44"/>
                </a:solidFill>
                <a:latin typeface="Segoe UI" panose="020B0502040204020203" pitchFamily="34" charset="0"/>
                <a:ea typeface="Verdana" panose="020B0604030504040204" pitchFamily="34" charset="0"/>
                <a:cs typeface="Segoe UI" panose="020B0502040204020203" pitchFamily="34" charset="0"/>
              </a:rPr>
              <a:t>?</a:t>
            </a:r>
          </a:p>
        </p:txBody>
      </p:sp>
      <p:sp>
        <p:nvSpPr>
          <p:cNvPr id="22545" name="Rectangle 17"/>
          <p:cNvSpPr>
            <a:spLocks noChangeArrowheads="1"/>
          </p:cNvSpPr>
          <p:nvPr/>
        </p:nvSpPr>
        <p:spPr bwMode="auto">
          <a:xfrm>
            <a:off x="1482752" y="1924100"/>
            <a:ext cx="4005291" cy="366712"/>
          </a:xfrm>
          <a:prstGeom prst="rect">
            <a:avLst/>
          </a:prstGeom>
          <a:noFill/>
          <a:ln w="9525">
            <a:noFill/>
            <a:miter lim="800000"/>
            <a:headEnd/>
            <a:tailEnd/>
          </a:ln>
          <a:effectLst/>
        </p:spPr>
        <p:txBody>
          <a:bodyPr anchor="ctr"/>
          <a:lstStyle/>
          <a:p>
            <a:r>
              <a:rPr lang="es-ES" dirty="0">
                <a:solidFill>
                  <a:srgbClr val="1F2A44"/>
                </a:solidFill>
                <a:latin typeface="Segoe UI" panose="020B0502040204020203" pitchFamily="34" charset="0"/>
                <a:ea typeface="Verdana" panose="020B0604030504040204" pitchFamily="34" charset="0"/>
                <a:cs typeface="Segoe UI" panose="020B0502040204020203" pitchFamily="34" charset="0"/>
              </a:rPr>
              <a:t>Y, además, </a:t>
            </a:r>
            <a:r>
              <a:rPr lang="es-ES" b="1" dirty="0">
                <a:solidFill>
                  <a:srgbClr val="1F2A44"/>
                </a:solidFill>
                <a:latin typeface="Segoe UI" panose="020B0502040204020203" pitchFamily="34" charset="0"/>
                <a:ea typeface="Verdana" panose="020B0604030504040204" pitchFamily="34" charset="0"/>
                <a:cs typeface="Segoe UI" panose="020B0502040204020203" pitchFamily="34" charset="0"/>
              </a:rPr>
              <a:t>¿lee en otras lenguas?</a:t>
            </a:r>
          </a:p>
        </p:txBody>
      </p:sp>
      <p:sp>
        <p:nvSpPr>
          <p:cNvPr id="66" name="Rectángulo 65">
            <a:extLst>
              <a:ext uri="{FF2B5EF4-FFF2-40B4-BE49-F238E27FC236}">
                <a16:creationId xmlns:a16="http://schemas.microsoft.com/office/drawing/2014/main" id="{A4FCE80A-9524-4DCE-928E-282BE6754408}"/>
              </a:ext>
            </a:extLst>
          </p:cNvPr>
          <p:cNvSpPr/>
          <p:nvPr/>
        </p:nvSpPr>
        <p:spPr>
          <a:xfrm>
            <a:off x="-1128" y="10500"/>
            <a:ext cx="12169371" cy="974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spcBef>
                <a:spcPts val="200"/>
              </a:spcBef>
              <a:spcAft>
                <a:spcPts val="200"/>
              </a:spcAft>
              <a:buClr>
                <a:srgbClr val="233616"/>
              </a:buClr>
            </a:pP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Un </a:t>
            </a:r>
            <a:r>
              <a:rPr lang="es-ES"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39,8%</a:t>
            </a: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 de la población de 14 años o más declara leer </a:t>
            </a:r>
            <a:r>
              <a:rPr lang="es-ES"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en más de un idioma</a:t>
            </a: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 ya sea de manera habitual u ocasional.</a:t>
            </a:r>
            <a:endParaRPr lang="es-ES"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p>
            <a:pPr lvl="0">
              <a:spcBef>
                <a:spcPts val="200"/>
              </a:spcBef>
              <a:spcAft>
                <a:spcPts val="200"/>
              </a:spcAft>
              <a:buClr>
                <a:srgbClr val="233616"/>
              </a:buClr>
            </a:pPr>
            <a:r>
              <a:rPr lang="es-ES"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El castellano es la lengua predominante de lectura en prácticamente toda la población</a:t>
            </a: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 mientras que el inglés y el catalán/valenciano son utilizados por el 18,8% y el 18,3%, respectivamente. </a:t>
            </a:r>
          </a:p>
        </p:txBody>
      </p:sp>
      <p:sp>
        <p:nvSpPr>
          <p:cNvPr id="68" name="Marcador de número de diapositiva 1">
            <a:extLst>
              <a:ext uri="{FF2B5EF4-FFF2-40B4-BE49-F238E27FC236}">
                <a16:creationId xmlns:a16="http://schemas.microsoft.com/office/drawing/2014/main" id="{038B0147-48C1-42A6-936A-379091B27BF1}"/>
              </a:ext>
            </a:extLst>
          </p:cNvPr>
          <p:cNvSpPr>
            <a:spLocks noGrp="1"/>
          </p:cNvSpPr>
          <p:nvPr>
            <p:ph type="sldNum" sz="quarter" idx="12"/>
          </p:nvPr>
        </p:nvSpPr>
        <p:spPr>
          <a:xfrm>
            <a:off x="11612880" y="0"/>
            <a:ext cx="579120" cy="365125"/>
          </a:xfrm>
        </p:spPr>
        <p:txBody>
          <a:bodyPr/>
          <a:lstStyle/>
          <a:p>
            <a:fld id="{1A85DD5C-56C3-43D9-A91F-D75BD50A17B5}" type="slidenum">
              <a:rPr lang="es-ES_tradnl" smtClean="0">
                <a:latin typeface="Segoe UI" panose="020B0502040204020203" pitchFamily="34" charset="0"/>
                <a:cs typeface="Segoe UI" panose="020B0502040204020203" pitchFamily="34" charset="0"/>
              </a:rPr>
              <a:pPr/>
              <a:t>21</a:t>
            </a:fld>
            <a:endParaRPr lang="es-ES_tradnl" dirty="0">
              <a:latin typeface="Segoe UI" panose="020B0502040204020203" pitchFamily="34" charset="0"/>
              <a:cs typeface="Segoe UI" panose="020B0502040204020203" pitchFamily="34" charset="0"/>
            </a:endParaRPr>
          </a:p>
        </p:txBody>
      </p:sp>
      <p:graphicFrame>
        <p:nvGraphicFramePr>
          <p:cNvPr id="82" name="2 Gráfico">
            <a:extLst>
              <a:ext uri="{FF2B5EF4-FFF2-40B4-BE49-F238E27FC236}">
                <a16:creationId xmlns:a16="http://schemas.microsoft.com/office/drawing/2014/main" id="{8C821FC8-80FA-4C8F-81D9-B5391B04CE6E}"/>
              </a:ext>
            </a:extLst>
          </p:cNvPr>
          <p:cNvGraphicFramePr/>
          <p:nvPr>
            <p:extLst>
              <p:ext uri="{D42A27DB-BD31-4B8C-83A1-F6EECF244321}">
                <p14:modId xmlns:p14="http://schemas.microsoft.com/office/powerpoint/2010/main" val="3447416808"/>
              </p:ext>
            </p:extLst>
          </p:nvPr>
        </p:nvGraphicFramePr>
        <p:xfrm>
          <a:off x="7274707" y="2696789"/>
          <a:ext cx="4895600" cy="12817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3" name="Object 9">
            <a:extLst>
              <a:ext uri="{FF2B5EF4-FFF2-40B4-BE49-F238E27FC236}">
                <a16:creationId xmlns:a16="http://schemas.microsoft.com/office/drawing/2014/main" id="{0421A0EF-1CB1-4BB7-9EAC-9B028166C0B9}"/>
              </a:ext>
            </a:extLst>
          </p:cNvPr>
          <p:cNvGraphicFramePr>
            <a:graphicFrameLocks noChangeAspect="1"/>
          </p:cNvGraphicFramePr>
          <p:nvPr>
            <p:extLst>
              <p:ext uri="{D42A27DB-BD31-4B8C-83A1-F6EECF244321}">
                <p14:modId xmlns:p14="http://schemas.microsoft.com/office/powerpoint/2010/main" val="2476276059"/>
              </p:ext>
            </p:extLst>
          </p:nvPr>
        </p:nvGraphicFramePr>
        <p:xfrm>
          <a:off x="912142" y="2735481"/>
          <a:ext cx="7119907" cy="3868639"/>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upo 7">
            <a:extLst>
              <a:ext uri="{FF2B5EF4-FFF2-40B4-BE49-F238E27FC236}">
                <a16:creationId xmlns:a16="http://schemas.microsoft.com/office/drawing/2014/main" id="{8E530A08-B85D-4609-A630-8B5167E3918F}"/>
              </a:ext>
            </a:extLst>
          </p:cNvPr>
          <p:cNvGrpSpPr/>
          <p:nvPr/>
        </p:nvGrpSpPr>
        <p:grpSpPr>
          <a:xfrm>
            <a:off x="2042788" y="2341085"/>
            <a:ext cx="1221465" cy="369332"/>
            <a:chOff x="1417638" y="2341085"/>
            <a:chExt cx="1221465" cy="369332"/>
          </a:xfrm>
        </p:grpSpPr>
        <p:sp>
          <p:nvSpPr>
            <p:cNvPr id="2" name="Rectángulo 1">
              <a:extLst>
                <a:ext uri="{FF2B5EF4-FFF2-40B4-BE49-F238E27FC236}">
                  <a16:creationId xmlns:a16="http://schemas.microsoft.com/office/drawing/2014/main" id="{9E0254C8-CAFD-4C64-A840-508B93B8A627}"/>
                </a:ext>
              </a:extLst>
            </p:cNvPr>
            <p:cNvSpPr/>
            <p:nvPr/>
          </p:nvSpPr>
          <p:spPr>
            <a:xfrm>
              <a:off x="1562077" y="2341085"/>
              <a:ext cx="1077026" cy="369332"/>
            </a:xfrm>
            <a:prstGeom prst="rect">
              <a:avLst/>
            </a:prstGeom>
          </p:spPr>
          <p:txBody>
            <a:bodyPr wrap="none">
              <a:spAutoFit/>
            </a:bodyPr>
            <a:lstStyle/>
            <a:p>
              <a:r>
                <a:rPr lang="es-ES"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habitual </a:t>
              </a:r>
              <a:endParaRPr lang="es-ES" dirty="0">
                <a:latin typeface="Segoe UI" panose="020B0502040204020203" pitchFamily="34" charset="0"/>
                <a:cs typeface="Segoe UI" panose="020B0502040204020203" pitchFamily="34" charset="0"/>
              </a:endParaRPr>
            </a:p>
          </p:txBody>
        </p:sp>
        <p:sp>
          <p:nvSpPr>
            <p:cNvPr id="6" name="Rectángulo 5">
              <a:extLst>
                <a:ext uri="{FF2B5EF4-FFF2-40B4-BE49-F238E27FC236}">
                  <a16:creationId xmlns:a16="http://schemas.microsoft.com/office/drawing/2014/main" id="{C473F969-C927-4564-A6C7-44FDB1DB3A41}"/>
                </a:ext>
              </a:extLst>
            </p:cNvPr>
            <p:cNvSpPr/>
            <p:nvPr/>
          </p:nvSpPr>
          <p:spPr>
            <a:xfrm>
              <a:off x="1417638" y="2458142"/>
              <a:ext cx="188913" cy="188913"/>
            </a:xfrm>
            <a:prstGeom prst="rect">
              <a:avLst/>
            </a:prstGeom>
            <a:solidFill>
              <a:srgbClr val="A9B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Segoe UI" panose="020B0502040204020203" pitchFamily="34" charset="0"/>
                <a:cs typeface="Segoe UI" panose="020B0502040204020203" pitchFamily="34" charset="0"/>
              </a:endParaRPr>
            </a:p>
          </p:txBody>
        </p:sp>
      </p:grpSp>
      <p:grpSp>
        <p:nvGrpSpPr>
          <p:cNvPr id="7" name="Grupo 6">
            <a:extLst>
              <a:ext uri="{FF2B5EF4-FFF2-40B4-BE49-F238E27FC236}">
                <a16:creationId xmlns:a16="http://schemas.microsoft.com/office/drawing/2014/main" id="{1CE50CDF-B349-4C2F-8693-560AF381D202}"/>
              </a:ext>
            </a:extLst>
          </p:cNvPr>
          <p:cNvGrpSpPr/>
          <p:nvPr/>
        </p:nvGrpSpPr>
        <p:grpSpPr>
          <a:xfrm>
            <a:off x="3401510" y="2360678"/>
            <a:ext cx="2949811" cy="369332"/>
            <a:chOff x="3186905" y="2360678"/>
            <a:chExt cx="2949811" cy="369332"/>
          </a:xfrm>
        </p:grpSpPr>
        <p:sp>
          <p:nvSpPr>
            <p:cNvPr id="80" name="Rectángulo 79">
              <a:extLst>
                <a:ext uri="{FF2B5EF4-FFF2-40B4-BE49-F238E27FC236}">
                  <a16:creationId xmlns:a16="http://schemas.microsoft.com/office/drawing/2014/main" id="{407A8A30-7B71-4818-A40E-71AFE18C2733}"/>
                </a:ext>
              </a:extLst>
            </p:cNvPr>
            <p:cNvSpPr/>
            <p:nvPr/>
          </p:nvSpPr>
          <p:spPr>
            <a:xfrm>
              <a:off x="3354159" y="2360678"/>
              <a:ext cx="2782557" cy="369332"/>
            </a:xfrm>
            <a:prstGeom prst="rect">
              <a:avLst/>
            </a:prstGeom>
          </p:spPr>
          <p:txBody>
            <a:bodyPr wrap="none">
              <a:spAutoFit/>
            </a:bodyPr>
            <a:lstStyle/>
            <a:p>
              <a:r>
                <a:rPr lang="es-ES"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Total </a:t>
              </a:r>
              <a:r>
                <a:rPr lang="es-ES" sz="16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(habitual + ocasional)</a:t>
              </a:r>
              <a:endParaRPr lang="es-ES" dirty="0">
                <a:latin typeface="Segoe UI" panose="020B0502040204020203" pitchFamily="34" charset="0"/>
                <a:cs typeface="Segoe UI" panose="020B0502040204020203" pitchFamily="34" charset="0"/>
              </a:endParaRPr>
            </a:p>
          </p:txBody>
        </p:sp>
        <p:sp>
          <p:nvSpPr>
            <p:cNvPr id="84" name="Rectángulo 83">
              <a:extLst>
                <a:ext uri="{FF2B5EF4-FFF2-40B4-BE49-F238E27FC236}">
                  <a16:creationId xmlns:a16="http://schemas.microsoft.com/office/drawing/2014/main" id="{C6102C7A-136A-4B28-88CC-230428D78B2F}"/>
                </a:ext>
              </a:extLst>
            </p:cNvPr>
            <p:cNvSpPr/>
            <p:nvPr/>
          </p:nvSpPr>
          <p:spPr>
            <a:xfrm>
              <a:off x="3306196" y="2458142"/>
              <a:ext cx="108000" cy="188913"/>
            </a:xfrm>
            <a:prstGeom prst="rect">
              <a:avLst/>
            </a:prstGeom>
            <a:solidFill>
              <a:srgbClr val="1F2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Segoe UI" panose="020B0502040204020203" pitchFamily="34" charset="0"/>
                <a:cs typeface="Segoe UI" panose="020B0502040204020203" pitchFamily="34" charset="0"/>
              </a:endParaRPr>
            </a:p>
          </p:txBody>
        </p:sp>
        <p:sp>
          <p:nvSpPr>
            <p:cNvPr id="85" name="Rectángulo 84">
              <a:extLst>
                <a:ext uri="{FF2B5EF4-FFF2-40B4-BE49-F238E27FC236}">
                  <a16:creationId xmlns:a16="http://schemas.microsoft.com/office/drawing/2014/main" id="{EBF32351-1A77-4978-8E2D-12445C0B0036}"/>
                </a:ext>
              </a:extLst>
            </p:cNvPr>
            <p:cNvSpPr/>
            <p:nvPr/>
          </p:nvSpPr>
          <p:spPr>
            <a:xfrm>
              <a:off x="3186905" y="2458142"/>
              <a:ext cx="108000" cy="188913"/>
            </a:xfrm>
            <a:prstGeom prst="rect">
              <a:avLst/>
            </a:prstGeom>
            <a:solidFill>
              <a:srgbClr val="A9B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Segoe UI" panose="020B0502040204020203" pitchFamily="34" charset="0"/>
                <a:cs typeface="Segoe UI" panose="020B0502040204020203" pitchFamily="34" charset="0"/>
              </a:endParaRPr>
            </a:p>
          </p:txBody>
        </p:sp>
      </p:grpSp>
      <p:sp>
        <p:nvSpPr>
          <p:cNvPr id="9" name="Bocadillo: rectángulo 8">
            <a:extLst>
              <a:ext uri="{FF2B5EF4-FFF2-40B4-BE49-F238E27FC236}">
                <a16:creationId xmlns:a16="http://schemas.microsoft.com/office/drawing/2014/main" id="{20667B1A-B214-45A5-B475-A3FB25314CBB}"/>
              </a:ext>
            </a:extLst>
          </p:cNvPr>
          <p:cNvSpPr/>
          <p:nvPr/>
        </p:nvSpPr>
        <p:spPr>
          <a:xfrm>
            <a:off x="2852640" y="5481986"/>
            <a:ext cx="1315434" cy="274770"/>
          </a:xfrm>
          <a:prstGeom prst="wedgeRectCallout">
            <a:avLst>
              <a:gd name="adj1" fmla="val -68720"/>
              <a:gd name="adj2" fmla="val -89065"/>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000" dirty="0">
                <a:solidFill>
                  <a:schemeClr val="tx1"/>
                </a:solidFill>
                <a:latin typeface="Segoe UI" panose="020B0502040204020203" pitchFamily="34" charset="0"/>
                <a:cs typeface="Segoe UI" panose="020B0502040204020203" pitchFamily="34" charset="0"/>
              </a:rPr>
              <a:t>País Vasco: 19,0%</a:t>
            </a:r>
          </a:p>
        </p:txBody>
      </p:sp>
      <p:sp>
        <p:nvSpPr>
          <p:cNvPr id="86" name="Bocadillo: rectángulo 85">
            <a:extLst>
              <a:ext uri="{FF2B5EF4-FFF2-40B4-BE49-F238E27FC236}">
                <a16:creationId xmlns:a16="http://schemas.microsoft.com/office/drawing/2014/main" id="{EF303E34-B9D0-4D11-8F76-262B85CB37B6}"/>
              </a:ext>
            </a:extLst>
          </p:cNvPr>
          <p:cNvSpPr/>
          <p:nvPr/>
        </p:nvSpPr>
        <p:spPr>
          <a:xfrm>
            <a:off x="3763973" y="3331266"/>
            <a:ext cx="1398578" cy="408568"/>
          </a:xfrm>
          <a:prstGeom prst="wedgeRectCallout">
            <a:avLst>
              <a:gd name="adj1" fmla="val -73944"/>
              <a:gd name="adj2" fmla="val -14844"/>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000" dirty="0">
                <a:solidFill>
                  <a:schemeClr val="tx1"/>
                </a:solidFill>
                <a:latin typeface="Segoe UI" panose="020B0502040204020203" pitchFamily="34" charset="0"/>
                <a:cs typeface="Segoe UI" panose="020B0502040204020203" pitchFamily="34" charset="0"/>
              </a:rPr>
              <a:t>Cataluña: 77,2%</a:t>
            </a:r>
          </a:p>
          <a:p>
            <a:r>
              <a:rPr lang="es-ES" sz="1000" dirty="0">
                <a:solidFill>
                  <a:schemeClr val="tx1"/>
                </a:solidFill>
                <a:latin typeface="Segoe UI" panose="020B0502040204020203" pitchFamily="34" charset="0"/>
                <a:cs typeface="Segoe UI" panose="020B0502040204020203" pitchFamily="34" charset="0"/>
              </a:rPr>
              <a:t>C. Valenciana: 22,1% </a:t>
            </a:r>
          </a:p>
        </p:txBody>
      </p:sp>
      <p:sp>
        <p:nvSpPr>
          <p:cNvPr id="10" name="Rectángulo 9">
            <a:extLst>
              <a:ext uri="{FF2B5EF4-FFF2-40B4-BE49-F238E27FC236}">
                <a16:creationId xmlns:a16="http://schemas.microsoft.com/office/drawing/2014/main" id="{48CAF69A-4C4E-466F-A016-EA1D2CA5AC00}"/>
              </a:ext>
            </a:extLst>
          </p:cNvPr>
          <p:cNvSpPr/>
          <p:nvPr/>
        </p:nvSpPr>
        <p:spPr>
          <a:xfrm>
            <a:off x="7881182" y="2411843"/>
            <a:ext cx="1307281" cy="369332"/>
          </a:xfrm>
          <a:prstGeom prst="rect">
            <a:avLst/>
          </a:prstGeom>
        </p:spPr>
        <p:txBody>
          <a:bodyPr wrap="none">
            <a:spAutoFit/>
          </a:bodyPr>
          <a:lstStyle/>
          <a:p>
            <a:r>
              <a:rPr lang="es-ES"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Castellano</a:t>
            </a:r>
          </a:p>
        </p:txBody>
      </p:sp>
      <p:grpSp>
        <p:nvGrpSpPr>
          <p:cNvPr id="13" name="Grupo 12">
            <a:extLst>
              <a:ext uri="{FF2B5EF4-FFF2-40B4-BE49-F238E27FC236}">
                <a16:creationId xmlns:a16="http://schemas.microsoft.com/office/drawing/2014/main" id="{2080F2B3-ED0D-4911-9DF3-052BF725B98B}"/>
              </a:ext>
            </a:extLst>
          </p:cNvPr>
          <p:cNvGrpSpPr/>
          <p:nvPr/>
        </p:nvGrpSpPr>
        <p:grpSpPr>
          <a:xfrm>
            <a:off x="7274707" y="3331266"/>
            <a:ext cx="4895600" cy="1281772"/>
            <a:chOff x="7296400" y="3753767"/>
            <a:chExt cx="4895600" cy="1281772"/>
          </a:xfrm>
        </p:grpSpPr>
        <p:graphicFrame>
          <p:nvGraphicFramePr>
            <p:cNvPr id="115" name="2 Gráfico">
              <a:extLst>
                <a:ext uri="{FF2B5EF4-FFF2-40B4-BE49-F238E27FC236}">
                  <a16:creationId xmlns:a16="http://schemas.microsoft.com/office/drawing/2014/main" id="{580EB3EC-38B9-489A-A678-8CAB4B47D6FE}"/>
                </a:ext>
              </a:extLst>
            </p:cNvPr>
            <p:cNvGraphicFramePr/>
            <p:nvPr>
              <p:extLst>
                <p:ext uri="{D42A27DB-BD31-4B8C-83A1-F6EECF244321}">
                  <p14:modId xmlns:p14="http://schemas.microsoft.com/office/powerpoint/2010/main" val="1381728738"/>
                </p:ext>
              </p:extLst>
            </p:nvPr>
          </p:nvGraphicFramePr>
          <p:xfrm>
            <a:off x="7296400" y="3753767"/>
            <a:ext cx="4895600" cy="1281772"/>
          </p:xfrm>
          <a:graphic>
            <a:graphicData uri="http://schemas.openxmlformats.org/drawingml/2006/chart">
              <c:chart xmlns:c="http://schemas.openxmlformats.org/drawingml/2006/chart" xmlns:r="http://schemas.openxmlformats.org/officeDocument/2006/relationships" r:id="rId4"/>
            </a:graphicData>
          </a:graphic>
        </p:graphicFrame>
        <p:sp>
          <p:nvSpPr>
            <p:cNvPr id="117" name="Rectángulo 116">
              <a:extLst>
                <a:ext uri="{FF2B5EF4-FFF2-40B4-BE49-F238E27FC236}">
                  <a16:creationId xmlns:a16="http://schemas.microsoft.com/office/drawing/2014/main" id="{B740AB53-7926-4767-B264-92A624D8143F}"/>
                </a:ext>
              </a:extLst>
            </p:cNvPr>
            <p:cNvSpPr/>
            <p:nvPr/>
          </p:nvSpPr>
          <p:spPr>
            <a:xfrm>
              <a:off x="7918587" y="3978068"/>
              <a:ext cx="976614" cy="369332"/>
            </a:xfrm>
            <a:prstGeom prst="rect">
              <a:avLst/>
            </a:prstGeom>
          </p:spPr>
          <p:txBody>
            <a:bodyPr wrap="none">
              <a:spAutoFit/>
            </a:bodyPr>
            <a:lstStyle/>
            <a:p>
              <a:r>
                <a:rPr lang="es-ES"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Catalán</a:t>
              </a:r>
            </a:p>
          </p:txBody>
        </p:sp>
      </p:grpSp>
      <p:sp>
        <p:nvSpPr>
          <p:cNvPr id="121" name="Rectángulo 120">
            <a:extLst>
              <a:ext uri="{FF2B5EF4-FFF2-40B4-BE49-F238E27FC236}">
                <a16:creationId xmlns:a16="http://schemas.microsoft.com/office/drawing/2014/main" id="{192734ED-D8DD-4AE8-8D93-9E665BEE6E87}"/>
              </a:ext>
            </a:extLst>
          </p:cNvPr>
          <p:cNvSpPr/>
          <p:nvPr/>
        </p:nvSpPr>
        <p:spPr>
          <a:xfrm>
            <a:off x="7734718" y="1682894"/>
            <a:ext cx="3294492" cy="369332"/>
          </a:xfrm>
          <a:prstGeom prst="rect">
            <a:avLst/>
          </a:prstGeom>
        </p:spPr>
        <p:txBody>
          <a:bodyPr wrap="none">
            <a:spAutoFit/>
          </a:bodyPr>
          <a:lstStyle/>
          <a:p>
            <a:r>
              <a:rPr lang="es-ES" b="1" dirty="0">
                <a:solidFill>
                  <a:srgbClr val="1F2A44"/>
                </a:solidFill>
                <a:latin typeface="Segoe UI" panose="020B0502040204020203" pitchFamily="34" charset="0"/>
                <a:ea typeface="Verdana" panose="020B0604030504040204" pitchFamily="34" charset="0"/>
                <a:cs typeface="Segoe UI" panose="020B0502040204020203" pitchFamily="34" charset="0"/>
              </a:rPr>
              <a:t>% idioma habitual de lectura</a:t>
            </a:r>
          </a:p>
        </p:txBody>
      </p:sp>
      <p:cxnSp>
        <p:nvCxnSpPr>
          <p:cNvPr id="16" name="Conector recto 15">
            <a:extLst>
              <a:ext uri="{FF2B5EF4-FFF2-40B4-BE49-F238E27FC236}">
                <a16:creationId xmlns:a16="http://schemas.microsoft.com/office/drawing/2014/main" id="{A2357AF7-37CC-4076-9E61-D30BE1D0B79B}"/>
              </a:ext>
            </a:extLst>
          </p:cNvPr>
          <p:cNvCxnSpPr/>
          <p:nvPr/>
        </p:nvCxnSpPr>
        <p:spPr>
          <a:xfrm>
            <a:off x="7029450" y="1976990"/>
            <a:ext cx="0" cy="4428000"/>
          </a:xfrm>
          <a:prstGeom prst="line">
            <a:avLst/>
          </a:prstGeom>
          <a:ln>
            <a:solidFill>
              <a:schemeClr val="accent6">
                <a:lumMod val="75000"/>
              </a:schemeClr>
            </a:solidFill>
            <a:prstDash val="dashDot"/>
          </a:ln>
        </p:spPr>
        <p:style>
          <a:lnRef idx="1">
            <a:schemeClr val="accent1"/>
          </a:lnRef>
          <a:fillRef idx="0">
            <a:schemeClr val="accent1"/>
          </a:fillRef>
          <a:effectRef idx="0">
            <a:schemeClr val="accent1"/>
          </a:effectRef>
          <a:fontRef idx="minor">
            <a:schemeClr val="tx1"/>
          </a:fontRef>
        </p:style>
      </p:cxnSp>
      <p:grpSp>
        <p:nvGrpSpPr>
          <p:cNvPr id="4" name="Grupo 3">
            <a:extLst>
              <a:ext uri="{FF2B5EF4-FFF2-40B4-BE49-F238E27FC236}">
                <a16:creationId xmlns:a16="http://schemas.microsoft.com/office/drawing/2014/main" id="{6FBB3858-4D74-4E0E-BC33-E0998F640FC9}"/>
              </a:ext>
            </a:extLst>
          </p:cNvPr>
          <p:cNvGrpSpPr/>
          <p:nvPr/>
        </p:nvGrpSpPr>
        <p:grpSpPr>
          <a:xfrm>
            <a:off x="7272644" y="4778113"/>
            <a:ext cx="4895600" cy="1281772"/>
            <a:chOff x="7294337" y="4999654"/>
            <a:chExt cx="4895600" cy="1281772"/>
          </a:xfrm>
        </p:grpSpPr>
        <p:graphicFrame>
          <p:nvGraphicFramePr>
            <p:cNvPr id="108" name="2 Gráfico">
              <a:extLst>
                <a:ext uri="{FF2B5EF4-FFF2-40B4-BE49-F238E27FC236}">
                  <a16:creationId xmlns:a16="http://schemas.microsoft.com/office/drawing/2014/main" id="{7ADF507B-5130-4C8F-A6EB-29D5942BEC85}"/>
                </a:ext>
              </a:extLst>
            </p:cNvPr>
            <p:cNvGraphicFramePr/>
            <p:nvPr>
              <p:extLst>
                <p:ext uri="{D42A27DB-BD31-4B8C-83A1-F6EECF244321}">
                  <p14:modId xmlns:p14="http://schemas.microsoft.com/office/powerpoint/2010/main" val="3266693222"/>
                </p:ext>
              </p:extLst>
            </p:nvPr>
          </p:nvGraphicFramePr>
          <p:xfrm>
            <a:off x="7294337" y="4999654"/>
            <a:ext cx="4895600" cy="1281772"/>
          </p:xfrm>
          <a:graphic>
            <a:graphicData uri="http://schemas.openxmlformats.org/drawingml/2006/chart">
              <c:chart xmlns:c="http://schemas.openxmlformats.org/drawingml/2006/chart" xmlns:r="http://schemas.openxmlformats.org/officeDocument/2006/relationships" r:id="rId5"/>
            </a:graphicData>
          </a:graphic>
        </p:graphicFrame>
        <p:sp>
          <p:nvSpPr>
            <p:cNvPr id="107" name="Rectángulo 106">
              <a:extLst>
                <a:ext uri="{FF2B5EF4-FFF2-40B4-BE49-F238E27FC236}">
                  <a16:creationId xmlns:a16="http://schemas.microsoft.com/office/drawing/2014/main" id="{0FCEAC5E-F7A7-4C00-B909-120F44D2A7BE}"/>
                </a:ext>
              </a:extLst>
            </p:cNvPr>
            <p:cNvSpPr/>
            <p:nvPr/>
          </p:nvSpPr>
          <p:spPr>
            <a:xfrm>
              <a:off x="7398928" y="5246762"/>
              <a:ext cx="1603965" cy="369332"/>
            </a:xfrm>
            <a:prstGeom prst="rect">
              <a:avLst/>
            </a:prstGeom>
          </p:spPr>
          <p:txBody>
            <a:bodyPr wrap="none">
              <a:spAutoFit/>
            </a:bodyPr>
            <a:lstStyle/>
            <a:p>
              <a:r>
                <a:rPr lang="es-ES"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Otros idiomas</a:t>
              </a:r>
            </a:p>
          </p:txBody>
        </p:sp>
      </p:grpSp>
      <p:sp>
        <p:nvSpPr>
          <p:cNvPr id="5" name="Rectángulo 4">
            <a:extLst>
              <a:ext uri="{FF2B5EF4-FFF2-40B4-BE49-F238E27FC236}">
                <a16:creationId xmlns:a16="http://schemas.microsoft.com/office/drawing/2014/main" id="{13EC7FB8-2796-4DF0-A011-3F394871A36C}"/>
              </a:ext>
            </a:extLst>
          </p:cNvPr>
          <p:cNvSpPr/>
          <p:nvPr/>
        </p:nvSpPr>
        <p:spPr>
          <a:xfrm>
            <a:off x="5051872" y="5225041"/>
            <a:ext cx="1615890" cy="830997"/>
          </a:xfrm>
          <a:prstGeom prst="rect">
            <a:avLst/>
          </a:prstGeom>
          <a:noFill/>
          <a:ln>
            <a:solidFill>
              <a:srgbClr val="002060"/>
            </a:solidFill>
          </a:ln>
        </p:spPr>
        <p:txBody>
          <a:bodyPr wrap="square">
            <a:spAutoFit/>
          </a:bodyPr>
          <a:lstStyle/>
          <a:p>
            <a:pPr algn="ctr"/>
            <a:r>
              <a:rPr lang="es-ES" sz="1600" b="1" dirty="0">
                <a:solidFill>
                  <a:schemeClr val="tx1">
                    <a:lumMod val="95000"/>
                    <a:lumOff val="5000"/>
                  </a:schemeClr>
                </a:solidFill>
                <a:latin typeface="Segoe UI" panose="020B0502040204020203" pitchFamily="34" charset="0"/>
                <a:ea typeface="Verdana" panose="020B0604030504040204" pitchFamily="34" charset="0"/>
                <a:cs typeface="Segoe UI" panose="020B0502040204020203" pitchFamily="34" charset="0"/>
              </a:rPr>
              <a:t>39,8%</a:t>
            </a:r>
          </a:p>
          <a:p>
            <a:pPr algn="ctr"/>
            <a:r>
              <a:rPr lang="es-ES" sz="1600" dirty="0">
                <a:solidFill>
                  <a:schemeClr val="tx1">
                    <a:lumMod val="95000"/>
                    <a:lumOff val="5000"/>
                  </a:schemeClr>
                </a:solidFill>
                <a:latin typeface="Segoe UI" panose="020B0502040204020203" pitchFamily="34" charset="0"/>
                <a:ea typeface="Verdana" panose="020B0604030504040204" pitchFamily="34" charset="0"/>
                <a:cs typeface="Segoe UI" panose="020B0502040204020203" pitchFamily="34" charset="0"/>
              </a:rPr>
              <a:t>lee en dos o más lenguas</a:t>
            </a:r>
            <a:endParaRPr lang="es-ES" sz="1600" dirty="0">
              <a:solidFill>
                <a:schemeClr val="tx1">
                  <a:lumMod val="95000"/>
                  <a:lumOff val="5000"/>
                </a:schemeClr>
              </a:solidFill>
              <a:latin typeface="Segoe UI" panose="020B0502040204020203" pitchFamily="34" charset="0"/>
              <a:cs typeface="Segoe UI" panose="020B0502040204020203" pitchFamily="34" charset="0"/>
            </a:endParaRPr>
          </a:p>
        </p:txBody>
      </p:sp>
      <p:sp>
        <p:nvSpPr>
          <p:cNvPr id="72" name="Bocadillo: rectángulo 71">
            <a:extLst>
              <a:ext uri="{FF2B5EF4-FFF2-40B4-BE49-F238E27FC236}">
                <a16:creationId xmlns:a16="http://schemas.microsoft.com/office/drawing/2014/main" id="{894647FD-2BB6-4955-B9A5-24FE62A13C53}"/>
              </a:ext>
            </a:extLst>
          </p:cNvPr>
          <p:cNvSpPr/>
          <p:nvPr/>
        </p:nvSpPr>
        <p:spPr>
          <a:xfrm>
            <a:off x="3080318" y="4483883"/>
            <a:ext cx="1234717" cy="274770"/>
          </a:xfrm>
          <a:prstGeom prst="wedgeRectCallout">
            <a:avLst>
              <a:gd name="adj1" fmla="val -70804"/>
              <a:gd name="adj2" fmla="val -60758"/>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000" dirty="0">
                <a:solidFill>
                  <a:schemeClr val="tx1"/>
                </a:solidFill>
                <a:latin typeface="Segoe UI" panose="020B0502040204020203" pitchFamily="34" charset="0"/>
                <a:cs typeface="Segoe UI" panose="020B0502040204020203" pitchFamily="34" charset="0"/>
              </a:rPr>
              <a:t>Galicia: 61,9%</a:t>
            </a:r>
          </a:p>
        </p:txBody>
      </p:sp>
      <p:sp>
        <p:nvSpPr>
          <p:cNvPr id="15" name="CuadroTexto 14">
            <a:extLst>
              <a:ext uri="{FF2B5EF4-FFF2-40B4-BE49-F238E27FC236}">
                <a16:creationId xmlns:a16="http://schemas.microsoft.com/office/drawing/2014/main" id="{2BEE3ADB-7930-9528-C2C9-E2B46A96152C}"/>
              </a:ext>
            </a:extLst>
          </p:cNvPr>
          <p:cNvSpPr txBox="1"/>
          <p:nvPr/>
        </p:nvSpPr>
        <p:spPr>
          <a:xfrm>
            <a:off x="7560441" y="6547868"/>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
        <p:nvSpPr>
          <p:cNvPr id="18" name="10 Rectángulo">
            <a:extLst>
              <a:ext uri="{FF2B5EF4-FFF2-40B4-BE49-F238E27FC236}">
                <a16:creationId xmlns:a16="http://schemas.microsoft.com/office/drawing/2014/main" id="{38A9C5BA-8C86-25E1-FDC7-EA18E2FD50F2}"/>
              </a:ext>
            </a:extLst>
          </p:cNvPr>
          <p:cNvSpPr/>
          <p:nvPr/>
        </p:nvSpPr>
        <p:spPr>
          <a:xfrm>
            <a:off x="9743866" y="2052226"/>
            <a:ext cx="2442918" cy="325605"/>
          </a:xfrm>
          <a:prstGeom prst="rect">
            <a:avLst/>
          </a:prstGeom>
          <a:solidFill>
            <a:srgbClr val="1F2A44">
              <a:alpha val="10196"/>
            </a:srgbClr>
          </a:solidFill>
          <a:ln w="9525">
            <a:noFill/>
            <a:miter lim="800000"/>
            <a:headEnd/>
            <a:tailEnd/>
          </a:ln>
          <a:effectLst/>
        </p:spPr>
        <p:txBody>
          <a:bodyPr anchor="ctr"/>
          <a:lstStyle/>
          <a:p>
            <a:pPr lvl="0"/>
            <a:r>
              <a:rPr lang="es-ES" sz="1200" b="1" dirty="0">
                <a:solidFill>
                  <a:srgbClr val="233616"/>
                </a:solidFill>
                <a:latin typeface="Segoe UI" panose="020B0502040204020203" pitchFamily="34" charset="0"/>
                <a:ea typeface="Verdana" panose="020B0604030504040204" pitchFamily="34" charset="0"/>
                <a:cs typeface="Segoe UI" panose="020B0502040204020203" pitchFamily="34" charset="0"/>
              </a:rPr>
              <a:t>EVOLUCIÓN</a:t>
            </a:r>
            <a:endParaRPr lang="es-ES" sz="1100" b="1" dirty="0">
              <a:solidFill>
                <a:srgbClr val="233616"/>
              </a:solidFill>
              <a:latin typeface="Segoe UI" panose="020B0502040204020203" pitchFamily="34" charset="0"/>
              <a:cs typeface="Segoe UI" panose="020B0502040204020203" pitchFamily="34" charset="0"/>
            </a:endParaRPr>
          </a:p>
        </p:txBody>
      </p:sp>
      <p:pic>
        <p:nvPicPr>
          <p:cNvPr id="20" name="Imagen 19" descr="Forma, Rectángulo&#10;&#10;El contenido generado por IA puede ser incorrecto.">
            <a:extLst>
              <a:ext uri="{FF2B5EF4-FFF2-40B4-BE49-F238E27FC236}">
                <a16:creationId xmlns:a16="http://schemas.microsoft.com/office/drawing/2014/main" id="{30C830FF-32CC-FB24-7755-033F983EA8F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flipV="1">
            <a:off x="671279" y="2915141"/>
            <a:ext cx="258293" cy="180000"/>
          </a:xfrm>
          <a:prstGeom prst="rect">
            <a:avLst/>
          </a:prstGeom>
        </p:spPr>
      </p:pic>
      <p:pic>
        <p:nvPicPr>
          <p:cNvPr id="24" name="Imagen 23" descr="Logotipo&#10;&#10;El contenido generado por IA puede ser incorrecto.">
            <a:extLst>
              <a:ext uri="{FF2B5EF4-FFF2-40B4-BE49-F238E27FC236}">
                <a16:creationId xmlns:a16="http://schemas.microsoft.com/office/drawing/2014/main" id="{FEDC57E9-1C40-4FC1-1A90-41EEC340030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2684" y="3842292"/>
            <a:ext cx="255483" cy="180000"/>
          </a:xfrm>
          <a:prstGeom prst="rect">
            <a:avLst/>
          </a:prstGeom>
        </p:spPr>
      </p:pic>
      <p:pic>
        <p:nvPicPr>
          <p:cNvPr id="26" name="Imagen 25" descr="Imagen que contiene Rectángulo&#10;&#10;El contenido generado por IA puede ser incorrecto.">
            <a:extLst>
              <a:ext uri="{FF2B5EF4-FFF2-40B4-BE49-F238E27FC236}">
                <a16:creationId xmlns:a16="http://schemas.microsoft.com/office/drawing/2014/main" id="{24049216-41D7-5775-B7FE-8ED1253D902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1426" y="3405023"/>
            <a:ext cx="257999" cy="180000"/>
          </a:xfrm>
          <a:prstGeom prst="rect">
            <a:avLst/>
          </a:prstGeom>
        </p:spPr>
      </p:pic>
      <p:pic>
        <p:nvPicPr>
          <p:cNvPr id="30" name="Imagen 29" descr="Rectángulo&#10;&#10;El contenido generado por IA puede ser incorrecto.">
            <a:extLst>
              <a:ext uri="{FF2B5EF4-FFF2-40B4-BE49-F238E27FC236}">
                <a16:creationId xmlns:a16="http://schemas.microsoft.com/office/drawing/2014/main" id="{D24C792A-282C-550A-4D9F-BEB65D468DF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3705" y="4334672"/>
            <a:ext cx="253440" cy="180000"/>
          </a:xfrm>
          <a:prstGeom prst="rect">
            <a:avLst/>
          </a:prstGeom>
        </p:spPr>
      </p:pic>
      <p:pic>
        <p:nvPicPr>
          <p:cNvPr id="32" name="Imagen 31" descr="Logotipo&#10;&#10;El contenido generado por IA puede ser incorrecto.">
            <a:extLst>
              <a:ext uri="{FF2B5EF4-FFF2-40B4-BE49-F238E27FC236}">
                <a16:creationId xmlns:a16="http://schemas.microsoft.com/office/drawing/2014/main" id="{9B35787D-C773-87D1-C419-DE2A7238E5C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3074" y="4845221"/>
            <a:ext cx="254703" cy="180000"/>
          </a:xfrm>
          <a:prstGeom prst="rect">
            <a:avLst/>
          </a:prstGeom>
        </p:spPr>
      </p:pic>
      <p:pic>
        <p:nvPicPr>
          <p:cNvPr id="34" name="Imagen 33" descr="Dibujo de colores&#10;&#10;El contenido generado por IA puede ser incorrecto.">
            <a:extLst>
              <a:ext uri="{FF2B5EF4-FFF2-40B4-BE49-F238E27FC236}">
                <a16:creationId xmlns:a16="http://schemas.microsoft.com/office/drawing/2014/main" id="{9926981F-3893-C8DD-A62B-2444AADBCCD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78516" y="5754203"/>
            <a:ext cx="243818" cy="180000"/>
          </a:xfrm>
          <a:prstGeom prst="rect">
            <a:avLst/>
          </a:prstGeom>
        </p:spPr>
      </p:pic>
      <p:pic>
        <p:nvPicPr>
          <p:cNvPr id="36" name="Imagen 35" descr="Forma, Rectángulo&#10;&#10;El contenido generado por IA puede ser incorrecto.">
            <a:extLst>
              <a:ext uri="{FF2B5EF4-FFF2-40B4-BE49-F238E27FC236}">
                <a16:creationId xmlns:a16="http://schemas.microsoft.com/office/drawing/2014/main" id="{6C1AAE4C-FFD2-BC07-01D5-C007C3E286C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86181" y="6270858"/>
            <a:ext cx="228488" cy="180000"/>
          </a:xfrm>
          <a:prstGeom prst="rect">
            <a:avLst/>
          </a:prstGeom>
        </p:spPr>
      </p:pic>
      <p:pic>
        <p:nvPicPr>
          <p:cNvPr id="38" name="Imagen 37" descr="Forma, Logotipo, nombre de la empresa&#10;&#10;El contenido generado por IA puede ser incorrecto.">
            <a:extLst>
              <a:ext uri="{FF2B5EF4-FFF2-40B4-BE49-F238E27FC236}">
                <a16:creationId xmlns:a16="http://schemas.microsoft.com/office/drawing/2014/main" id="{53DA9070-F71B-F575-AEE0-0859C3F8394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72841" y="5302060"/>
            <a:ext cx="239301" cy="134538"/>
          </a:xfrm>
          <a:prstGeom prst="rect">
            <a:avLst/>
          </a:prstGeom>
          <a:ln w="19050">
            <a:solidFill>
              <a:schemeClr val="tx1"/>
            </a:solidFill>
          </a:ln>
        </p:spPr>
      </p:pic>
      <p:pic>
        <p:nvPicPr>
          <p:cNvPr id="39" name="Imagen 38" descr="Forma, Rectángulo&#10;&#10;El contenido generado por IA puede ser incorrecto.">
            <a:extLst>
              <a:ext uri="{FF2B5EF4-FFF2-40B4-BE49-F238E27FC236}">
                <a16:creationId xmlns:a16="http://schemas.microsoft.com/office/drawing/2014/main" id="{8987498E-3907-173C-A193-D0CBDF78AF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flipV="1">
            <a:off x="7605571" y="2513209"/>
            <a:ext cx="258293" cy="180000"/>
          </a:xfrm>
          <a:prstGeom prst="rect">
            <a:avLst/>
          </a:prstGeom>
        </p:spPr>
      </p:pic>
      <p:pic>
        <p:nvPicPr>
          <p:cNvPr id="40" name="Imagen 39" descr="Imagen que contiene Rectángulo&#10;&#10;El contenido generado por IA puede ser incorrecto.">
            <a:extLst>
              <a:ext uri="{FF2B5EF4-FFF2-40B4-BE49-F238E27FC236}">
                <a16:creationId xmlns:a16="http://schemas.microsoft.com/office/drawing/2014/main" id="{845D93E1-82B0-EF23-02D0-8DEAC6A8D9F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14076" y="3644123"/>
            <a:ext cx="257999" cy="180000"/>
          </a:xfrm>
          <a:prstGeom prst="rect">
            <a:avLst/>
          </a:prstGeom>
        </p:spPr>
      </p:pic>
      <p:sp>
        <p:nvSpPr>
          <p:cNvPr id="3" name="Rectangle 3">
            <a:extLst>
              <a:ext uri="{FF2B5EF4-FFF2-40B4-BE49-F238E27FC236}">
                <a16:creationId xmlns:a16="http://schemas.microsoft.com/office/drawing/2014/main" id="{35ACD012-142C-CA08-E415-5B9308C0BB69}"/>
              </a:ext>
            </a:extLst>
          </p:cNvPr>
          <p:cNvSpPr>
            <a:spLocks noChangeArrowheads="1"/>
          </p:cNvSpPr>
          <p:nvPr/>
        </p:nvSpPr>
        <p:spPr bwMode="auto">
          <a:xfrm>
            <a:off x="-12444" y="959188"/>
            <a:ext cx="6096001" cy="412448"/>
          </a:xfrm>
          <a:prstGeom prst="rect">
            <a:avLst/>
          </a:prstGeom>
        </p:spPr>
        <p:txBody>
          <a:bodyPr vert="horz" lIns="91440" tIns="45720" rIns="91440" bIns="45720" rtlCol="0" anchor="ctr">
            <a:normAutofit fontScale="97500"/>
          </a:bodyPr>
          <a:lstStyle/>
          <a:p>
            <a:pPr>
              <a:lnSpc>
                <a:spcPct val="90000"/>
              </a:lnSpc>
              <a:spcBef>
                <a:spcPts val="600"/>
              </a:spcBef>
            </a:pPr>
            <a:r>
              <a:rPr lang="es-ES" sz="1400" cap="small" dirty="0">
                <a:solidFill>
                  <a:schemeClr val="tx1">
                    <a:lumMod val="50000"/>
                    <a:lumOff val="50000"/>
                  </a:schemeClr>
                </a:solidFill>
                <a:latin typeface="Segoe UI" panose="020B0502040204020203" pitchFamily="34" charset="0"/>
                <a:ea typeface="Verdana" panose="020B0604030504040204" pitchFamily="34" charset="0"/>
                <a:cs typeface="Segoe UI" panose="020B0502040204020203" pitchFamily="34" charset="0"/>
              </a:rPr>
              <a:t>Índice De Lectores en España</a:t>
            </a:r>
          </a:p>
        </p:txBody>
      </p:sp>
      <p:sp>
        <p:nvSpPr>
          <p:cNvPr id="11" name="Rectangle 3">
            <a:extLst>
              <a:ext uri="{FF2B5EF4-FFF2-40B4-BE49-F238E27FC236}">
                <a16:creationId xmlns:a16="http://schemas.microsoft.com/office/drawing/2014/main" id="{95191B47-D4A0-4B23-B4DA-87DD115F7AAD}"/>
              </a:ext>
            </a:extLst>
          </p:cNvPr>
          <p:cNvSpPr>
            <a:spLocks noChangeArrowheads="1"/>
          </p:cNvSpPr>
          <p:nvPr/>
        </p:nvSpPr>
        <p:spPr bwMode="auto">
          <a:xfrm>
            <a:off x="12444" y="1253734"/>
            <a:ext cx="6096001" cy="412448"/>
          </a:xfrm>
          <a:prstGeom prst="rect">
            <a:avLst/>
          </a:prstGeom>
        </p:spPr>
        <p:txBody>
          <a:bodyPr vert="horz" lIns="91440" tIns="45720" rIns="91440" bIns="45720" rtlCol="0" anchor="ctr">
            <a:normAutofit fontScale="97500"/>
          </a:bodyPr>
          <a:lstStyle/>
          <a:p>
            <a:pPr>
              <a:lnSpc>
                <a:spcPct val="90000"/>
              </a:lnSpc>
              <a:spcBef>
                <a:spcPts val="600"/>
              </a:spcBef>
            </a:pPr>
            <a:r>
              <a:rPr lang="es-ES" sz="2000" cap="small" dirty="0">
                <a:solidFill>
                  <a:schemeClr val="tx1">
                    <a:lumMod val="50000"/>
                    <a:lumOff val="50000"/>
                  </a:schemeClr>
                </a:solidFill>
                <a:latin typeface="Segoe UI" panose="020B0502040204020203" pitchFamily="34" charset="0"/>
                <a:ea typeface="Verdana" panose="020B0604030504040204" pitchFamily="34" charset="0"/>
                <a:cs typeface="Segoe UI" panose="020B0502040204020203" pitchFamily="34" charset="0"/>
              </a:rPr>
              <a:t>Idiomas de lectura</a:t>
            </a:r>
          </a:p>
        </p:txBody>
      </p:sp>
    </p:spTree>
    <p:extLst>
      <p:ext uri="{BB962C8B-B14F-4D97-AF65-F5344CB8AC3E}">
        <p14:creationId xmlns:p14="http://schemas.microsoft.com/office/powerpoint/2010/main" val="217329707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7F651E04-EE3D-8CD6-EE29-1E831F5D714E}"/>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Segoe UI" panose="020B0502040204020203" pitchFamily="34" charset="0"/>
              <a:cs typeface="Segoe UI" panose="020B0502040204020203" pitchFamily="34" charset="0"/>
            </a:endParaRPr>
          </a:p>
        </p:txBody>
      </p:sp>
      <p:grpSp>
        <p:nvGrpSpPr>
          <p:cNvPr id="9" name="Grupo 8">
            <a:extLst>
              <a:ext uri="{FF2B5EF4-FFF2-40B4-BE49-F238E27FC236}">
                <a16:creationId xmlns:a16="http://schemas.microsoft.com/office/drawing/2014/main" id="{C75BCA4C-FC88-4DF5-BCBE-C2556528FE68}"/>
              </a:ext>
            </a:extLst>
          </p:cNvPr>
          <p:cNvGrpSpPr/>
          <p:nvPr/>
        </p:nvGrpSpPr>
        <p:grpSpPr>
          <a:xfrm>
            <a:off x="743632" y="2240037"/>
            <a:ext cx="3168132" cy="2087595"/>
            <a:chOff x="1448482" y="2497212"/>
            <a:chExt cx="3168132" cy="2087595"/>
          </a:xfrm>
        </p:grpSpPr>
        <p:graphicFrame>
          <p:nvGraphicFramePr>
            <p:cNvPr id="288" name="39 Gráfico">
              <a:extLst>
                <a:ext uri="{FF2B5EF4-FFF2-40B4-BE49-F238E27FC236}">
                  <a16:creationId xmlns:a16="http://schemas.microsoft.com/office/drawing/2014/main" id="{6C57450E-EBE2-46D8-92A2-E5A200CF6723}"/>
                </a:ext>
              </a:extLst>
            </p:cNvPr>
            <p:cNvGraphicFramePr/>
            <p:nvPr>
              <p:extLst>
                <p:ext uri="{D42A27DB-BD31-4B8C-83A1-F6EECF244321}">
                  <p14:modId xmlns:p14="http://schemas.microsoft.com/office/powerpoint/2010/main" val="2635110420"/>
                </p:ext>
              </p:extLst>
            </p:nvPr>
          </p:nvGraphicFramePr>
          <p:xfrm>
            <a:off x="1448482" y="2497212"/>
            <a:ext cx="3039957" cy="2026638"/>
          </p:xfrm>
          <a:graphic>
            <a:graphicData uri="http://schemas.openxmlformats.org/drawingml/2006/chart">
              <c:chart xmlns:c="http://schemas.openxmlformats.org/drawingml/2006/chart" xmlns:r="http://schemas.openxmlformats.org/officeDocument/2006/relationships" r:id="rId2"/>
            </a:graphicData>
          </a:graphic>
        </p:graphicFrame>
        <p:sp>
          <p:nvSpPr>
            <p:cNvPr id="291" name="Rectángulo 290">
              <a:extLst>
                <a:ext uri="{FF2B5EF4-FFF2-40B4-BE49-F238E27FC236}">
                  <a16:creationId xmlns:a16="http://schemas.microsoft.com/office/drawing/2014/main" id="{74844A16-74AF-49C4-8C64-811981A5BD30}"/>
                </a:ext>
              </a:extLst>
            </p:cNvPr>
            <p:cNvSpPr/>
            <p:nvPr/>
          </p:nvSpPr>
          <p:spPr>
            <a:xfrm>
              <a:off x="3441814" y="4338586"/>
              <a:ext cx="500458" cy="246221"/>
            </a:xfrm>
            <a:prstGeom prst="rect">
              <a:avLst/>
            </a:prstGeom>
          </p:spPr>
          <p:txBody>
            <a:bodyPr wrap="squar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Otro</a:t>
              </a:r>
            </a:p>
          </p:txBody>
        </p:sp>
        <p:sp>
          <p:nvSpPr>
            <p:cNvPr id="297" name="Rectángulo 296">
              <a:extLst>
                <a:ext uri="{FF2B5EF4-FFF2-40B4-BE49-F238E27FC236}">
                  <a16:creationId xmlns:a16="http://schemas.microsoft.com/office/drawing/2014/main" id="{894D85D7-23B9-4E25-9309-2F3A8EC59C55}"/>
                </a:ext>
              </a:extLst>
            </p:cNvPr>
            <p:cNvSpPr/>
            <p:nvPr/>
          </p:nvSpPr>
          <p:spPr>
            <a:xfrm>
              <a:off x="3865382" y="3483026"/>
              <a:ext cx="751232" cy="276999"/>
            </a:xfrm>
            <a:prstGeom prst="rect">
              <a:avLst/>
            </a:prstGeom>
          </p:spPr>
          <p:txBody>
            <a:bodyPr wrap="square">
              <a:spAutoFit/>
            </a:bodyPr>
            <a:lstStyle/>
            <a:p>
              <a:r>
                <a:rPr lang="es-ES" sz="12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catalán</a:t>
              </a:r>
            </a:p>
          </p:txBody>
        </p:sp>
        <p:sp>
          <p:nvSpPr>
            <p:cNvPr id="298" name="Rectángulo 297">
              <a:extLst>
                <a:ext uri="{FF2B5EF4-FFF2-40B4-BE49-F238E27FC236}">
                  <a16:creationId xmlns:a16="http://schemas.microsoft.com/office/drawing/2014/main" id="{AA5245AD-2446-4B47-AD49-A34EE8499821}"/>
                </a:ext>
              </a:extLst>
            </p:cNvPr>
            <p:cNvSpPr/>
            <p:nvPr/>
          </p:nvSpPr>
          <p:spPr>
            <a:xfrm>
              <a:off x="1448483" y="3726761"/>
              <a:ext cx="977982" cy="276999"/>
            </a:xfrm>
            <a:prstGeom prst="rect">
              <a:avLst/>
            </a:prstGeom>
          </p:spPr>
          <p:txBody>
            <a:bodyPr wrap="square">
              <a:spAutoFit/>
            </a:bodyPr>
            <a:lstStyle/>
            <a:p>
              <a:r>
                <a:rPr lang="es-ES" sz="12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castellano</a:t>
              </a:r>
            </a:p>
          </p:txBody>
        </p:sp>
      </p:grpSp>
      <p:grpSp>
        <p:nvGrpSpPr>
          <p:cNvPr id="299" name="Grupo 298">
            <a:extLst>
              <a:ext uri="{FF2B5EF4-FFF2-40B4-BE49-F238E27FC236}">
                <a16:creationId xmlns:a16="http://schemas.microsoft.com/office/drawing/2014/main" id="{B746B119-FFD6-43AB-BF75-ED428117DB8C}"/>
              </a:ext>
            </a:extLst>
          </p:cNvPr>
          <p:cNvGrpSpPr/>
          <p:nvPr/>
        </p:nvGrpSpPr>
        <p:grpSpPr>
          <a:xfrm>
            <a:off x="4340505" y="2240037"/>
            <a:ext cx="3250837" cy="2026638"/>
            <a:chOff x="1448482" y="2497212"/>
            <a:chExt cx="3250837" cy="2026638"/>
          </a:xfrm>
        </p:grpSpPr>
        <p:graphicFrame>
          <p:nvGraphicFramePr>
            <p:cNvPr id="300" name="39 Gráfico">
              <a:extLst>
                <a:ext uri="{FF2B5EF4-FFF2-40B4-BE49-F238E27FC236}">
                  <a16:creationId xmlns:a16="http://schemas.microsoft.com/office/drawing/2014/main" id="{CC3ACD5C-558E-47E9-95B5-66CBDB3D1B77}"/>
                </a:ext>
              </a:extLst>
            </p:cNvPr>
            <p:cNvGraphicFramePr/>
            <p:nvPr>
              <p:extLst>
                <p:ext uri="{D42A27DB-BD31-4B8C-83A1-F6EECF244321}">
                  <p14:modId xmlns:p14="http://schemas.microsoft.com/office/powerpoint/2010/main" val="3665940493"/>
                </p:ext>
              </p:extLst>
            </p:nvPr>
          </p:nvGraphicFramePr>
          <p:xfrm>
            <a:off x="1448482" y="2497212"/>
            <a:ext cx="3039957" cy="2026638"/>
          </p:xfrm>
          <a:graphic>
            <a:graphicData uri="http://schemas.openxmlformats.org/drawingml/2006/chart">
              <c:chart xmlns:c="http://schemas.openxmlformats.org/drawingml/2006/chart" xmlns:r="http://schemas.openxmlformats.org/officeDocument/2006/relationships" r:id="rId3"/>
            </a:graphicData>
          </a:graphic>
        </p:graphicFrame>
        <p:sp>
          <p:nvSpPr>
            <p:cNvPr id="304" name="Rectángulo 303">
              <a:extLst>
                <a:ext uri="{FF2B5EF4-FFF2-40B4-BE49-F238E27FC236}">
                  <a16:creationId xmlns:a16="http://schemas.microsoft.com/office/drawing/2014/main" id="{642DF3A4-F149-42CA-8EBC-1A078623C11E}"/>
                </a:ext>
              </a:extLst>
            </p:cNvPr>
            <p:cNvSpPr/>
            <p:nvPr/>
          </p:nvSpPr>
          <p:spPr>
            <a:xfrm>
              <a:off x="3667891" y="3693606"/>
              <a:ext cx="1031428" cy="461665"/>
            </a:xfrm>
            <a:prstGeom prst="rect">
              <a:avLst/>
            </a:prstGeom>
          </p:spPr>
          <p:txBody>
            <a:bodyPr wrap="square">
              <a:spAutoFit/>
            </a:bodyPr>
            <a:lstStyle/>
            <a:p>
              <a:r>
                <a:rPr lang="es-ES" sz="12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Valenciano / catalán</a:t>
              </a:r>
            </a:p>
          </p:txBody>
        </p:sp>
        <p:sp>
          <p:nvSpPr>
            <p:cNvPr id="305" name="Rectángulo 304">
              <a:extLst>
                <a:ext uri="{FF2B5EF4-FFF2-40B4-BE49-F238E27FC236}">
                  <a16:creationId xmlns:a16="http://schemas.microsoft.com/office/drawing/2014/main" id="{A7EE0B91-FF0F-4A11-B228-81B1AAEF7523}"/>
                </a:ext>
              </a:extLst>
            </p:cNvPr>
            <p:cNvSpPr/>
            <p:nvPr/>
          </p:nvSpPr>
          <p:spPr>
            <a:xfrm>
              <a:off x="1448483" y="3308380"/>
              <a:ext cx="962380" cy="276999"/>
            </a:xfrm>
            <a:prstGeom prst="rect">
              <a:avLst/>
            </a:prstGeom>
          </p:spPr>
          <p:txBody>
            <a:bodyPr wrap="square">
              <a:spAutoFit/>
            </a:bodyPr>
            <a:lstStyle/>
            <a:p>
              <a:r>
                <a:rPr lang="es-ES" sz="12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castellano</a:t>
              </a:r>
            </a:p>
          </p:txBody>
        </p:sp>
      </p:grpSp>
      <p:grpSp>
        <p:nvGrpSpPr>
          <p:cNvPr id="306" name="Grupo 305">
            <a:extLst>
              <a:ext uri="{FF2B5EF4-FFF2-40B4-BE49-F238E27FC236}">
                <a16:creationId xmlns:a16="http://schemas.microsoft.com/office/drawing/2014/main" id="{E91A8209-0F4A-474C-B978-7C31EF64791F}"/>
              </a:ext>
            </a:extLst>
          </p:cNvPr>
          <p:cNvGrpSpPr/>
          <p:nvPr/>
        </p:nvGrpSpPr>
        <p:grpSpPr>
          <a:xfrm>
            <a:off x="7721282" y="2240037"/>
            <a:ext cx="3172143" cy="2026638"/>
            <a:chOff x="1382389" y="2497212"/>
            <a:chExt cx="3172143" cy="2026638"/>
          </a:xfrm>
        </p:grpSpPr>
        <p:graphicFrame>
          <p:nvGraphicFramePr>
            <p:cNvPr id="307" name="39 Gráfico">
              <a:extLst>
                <a:ext uri="{FF2B5EF4-FFF2-40B4-BE49-F238E27FC236}">
                  <a16:creationId xmlns:a16="http://schemas.microsoft.com/office/drawing/2014/main" id="{4D29D415-89B7-4615-9367-1D858994B3D6}"/>
                </a:ext>
              </a:extLst>
            </p:cNvPr>
            <p:cNvGraphicFramePr/>
            <p:nvPr>
              <p:extLst>
                <p:ext uri="{D42A27DB-BD31-4B8C-83A1-F6EECF244321}">
                  <p14:modId xmlns:p14="http://schemas.microsoft.com/office/powerpoint/2010/main" val="4268931543"/>
                </p:ext>
              </p:extLst>
            </p:nvPr>
          </p:nvGraphicFramePr>
          <p:xfrm>
            <a:off x="1448482" y="2497212"/>
            <a:ext cx="3039957" cy="2026638"/>
          </p:xfrm>
          <a:graphic>
            <a:graphicData uri="http://schemas.openxmlformats.org/drawingml/2006/chart">
              <c:chart xmlns:c="http://schemas.openxmlformats.org/drawingml/2006/chart" xmlns:r="http://schemas.openxmlformats.org/officeDocument/2006/relationships" r:id="rId4"/>
            </a:graphicData>
          </a:graphic>
        </p:graphicFrame>
        <p:sp>
          <p:nvSpPr>
            <p:cNvPr id="311" name="Rectángulo 310">
              <a:extLst>
                <a:ext uri="{FF2B5EF4-FFF2-40B4-BE49-F238E27FC236}">
                  <a16:creationId xmlns:a16="http://schemas.microsoft.com/office/drawing/2014/main" id="{BD3CD708-0181-4AB6-B846-CF45D12E8873}"/>
                </a:ext>
              </a:extLst>
            </p:cNvPr>
            <p:cNvSpPr/>
            <p:nvPr/>
          </p:nvSpPr>
          <p:spPr>
            <a:xfrm>
              <a:off x="3803300" y="3444306"/>
              <a:ext cx="751232" cy="276999"/>
            </a:xfrm>
            <a:prstGeom prst="rect">
              <a:avLst/>
            </a:prstGeom>
          </p:spPr>
          <p:txBody>
            <a:bodyPr wrap="square">
              <a:spAutoFit/>
            </a:bodyPr>
            <a:lstStyle/>
            <a:p>
              <a:r>
                <a:rPr lang="es-ES" sz="12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catalán</a:t>
              </a:r>
            </a:p>
          </p:txBody>
        </p:sp>
        <p:sp>
          <p:nvSpPr>
            <p:cNvPr id="312" name="Rectángulo 311">
              <a:extLst>
                <a:ext uri="{FF2B5EF4-FFF2-40B4-BE49-F238E27FC236}">
                  <a16:creationId xmlns:a16="http://schemas.microsoft.com/office/drawing/2014/main" id="{7210D250-DE2E-4BEB-AEC1-747F2B55ECC4}"/>
                </a:ext>
              </a:extLst>
            </p:cNvPr>
            <p:cNvSpPr/>
            <p:nvPr/>
          </p:nvSpPr>
          <p:spPr>
            <a:xfrm>
              <a:off x="1382389" y="3563064"/>
              <a:ext cx="1048689" cy="276999"/>
            </a:xfrm>
            <a:prstGeom prst="rect">
              <a:avLst/>
            </a:prstGeom>
          </p:spPr>
          <p:txBody>
            <a:bodyPr wrap="square">
              <a:spAutoFit/>
            </a:bodyPr>
            <a:lstStyle/>
            <a:p>
              <a:r>
                <a:rPr lang="es-ES" sz="12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castellano</a:t>
              </a:r>
            </a:p>
          </p:txBody>
        </p:sp>
      </p:grpSp>
      <p:grpSp>
        <p:nvGrpSpPr>
          <p:cNvPr id="313" name="Grupo 312">
            <a:extLst>
              <a:ext uri="{FF2B5EF4-FFF2-40B4-BE49-F238E27FC236}">
                <a16:creationId xmlns:a16="http://schemas.microsoft.com/office/drawing/2014/main" id="{2A50844B-F571-41AB-AC15-9DFAEAC7B825}"/>
              </a:ext>
            </a:extLst>
          </p:cNvPr>
          <p:cNvGrpSpPr/>
          <p:nvPr/>
        </p:nvGrpSpPr>
        <p:grpSpPr>
          <a:xfrm>
            <a:off x="2469824" y="4581522"/>
            <a:ext cx="3492790" cy="2089456"/>
            <a:chOff x="1254201" y="2497212"/>
            <a:chExt cx="3492790" cy="2089456"/>
          </a:xfrm>
        </p:grpSpPr>
        <p:graphicFrame>
          <p:nvGraphicFramePr>
            <p:cNvPr id="314" name="39 Gráfico">
              <a:extLst>
                <a:ext uri="{FF2B5EF4-FFF2-40B4-BE49-F238E27FC236}">
                  <a16:creationId xmlns:a16="http://schemas.microsoft.com/office/drawing/2014/main" id="{7FF293FA-EE09-4901-99F8-99F75A787E61}"/>
                </a:ext>
              </a:extLst>
            </p:cNvPr>
            <p:cNvGraphicFramePr/>
            <p:nvPr>
              <p:extLst>
                <p:ext uri="{D42A27DB-BD31-4B8C-83A1-F6EECF244321}">
                  <p14:modId xmlns:p14="http://schemas.microsoft.com/office/powerpoint/2010/main" val="3138061231"/>
                </p:ext>
              </p:extLst>
            </p:nvPr>
          </p:nvGraphicFramePr>
          <p:xfrm>
            <a:off x="1507830" y="2497212"/>
            <a:ext cx="3039957" cy="2026638"/>
          </p:xfrm>
          <a:graphic>
            <a:graphicData uri="http://schemas.openxmlformats.org/drawingml/2006/chart">
              <c:chart xmlns:c="http://schemas.openxmlformats.org/drawingml/2006/chart" xmlns:r="http://schemas.openxmlformats.org/officeDocument/2006/relationships" r:id="rId5"/>
            </a:graphicData>
          </a:graphic>
        </p:graphicFrame>
        <p:sp>
          <p:nvSpPr>
            <p:cNvPr id="318" name="Rectángulo 317">
              <a:extLst>
                <a:ext uri="{FF2B5EF4-FFF2-40B4-BE49-F238E27FC236}">
                  <a16:creationId xmlns:a16="http://schemas.microsoft.com/office/drawing/2014/main" id="{28381F5D-6D88-414F-99A0-D0D6D3B5AB60}"/>
                </a:ext>
              </a:extLst>
            </p:cNvPr>
            <p:cNvSpPr/>
            <p:nvPr/>
          </p:nvSpPr>
          <p:spPr>
            <a:xfrm>
              <a:off x="3845196" y="3615928"/>
              <a:ext cx="901795" cy="276999"/>
            </a:xfrm>
            <a:prstGeom prst="rect">
              <a:avLst/>
            </a:prstGeom>
          </p:spPr>
          <p:txBody>
            <a:bodyPr wrap="square">
              <a:spAutoFit/>
            </a:bodyPr>
            <a:lstStyle/>
            <a:p>
              <a:r>
                <a:rPr lang="es-ES" sz="12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euskera</a:t>
              </a:r>
            </a:p>
          </p:txBody>
        </p:sp>
        <p:sp>
          <p:nvSpPr>
            <p:cNvPr id="319" name="Rectángulo 318">
              <a:extLst>
                <a:ext uri="{FF2B5EF4-FFF2-40B4-BE49-F238E27FC236}">
                  <a16:creationId xmlns:a16="http://schemas.microsoft.com/office/drawing/2014/main" id="{F0A8C7C0-5590-4FFC-82B9-3EE08338D7ED}"/>
                </a:ext>
              </a:extLst>
            </p:cNvPr>
            <p:cNvSpPr/>
            <p:nvPr/>
          </p:nvSpPr>
          <p:spPr>
            <a:xfrm>
              <a:off x="1254201" y="3308380"/>
              <a:ext cx="1156662" cy="276999"/>
            </a:xfrm>
            <a:prstGeom prst="rect">
              <a:avLst/>
            </a:prstGeom>
          </p:spPr>
          <p:txBody>
            <a:bodyPr wrap="square">
              <a:spAutoFit/>
            </a:bodyPr>
            <a:lstStyle/>
            <a:p>
              <a:r>
                <a:rPr lang="es-ES" sz="12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castellano</a:t>
              </a:r>
            </a:p>
          </p:txBody>
        </p:sp>
        <p:sp>
          <p:nvSpPr>
            <p:cNvPr id="31" name="Rectángulo 30">
              <a:extLst>
                <a:ext uri="{FF2B5EF4-FFF2-40B4-BE49-F238E27FC236}">
                  <a16:creationId xmlns:a16="http://schemas.microsoft.com/office/drawing/2014/main" id="{F10CCD57-DF2C-A286-79E4-2987A2DACACD}"/>
                </a:ext>
              </a:extLst>
            </p:cNvPr>
            <p:cNvSpPr/>
            <p:nvPr/>
          </p:nvSpPr>
          <p:spPr>
            <a:xfrm>
              <a:off x="3706186" y="4309669"/>
              <a:ext cx="901795" cy="276999"/>
            </a:xfrm>
            <a:prstGeom prst="rect">
              <a:avLst/>
            </a:prstGeom>
          </p:spPr>
          <p:txBody>
            <a:bodyPr wrap="square">
              <a:spAutoFit/>
            </a:bodyPr>
            <a:lstStyle/>
            <a:p>
              <a:r>
                <a:rPr lang="es-ES" sz="12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otro</a:t>
              </a:r>
            </a:p>
          </p:txBody>
        </p:sp>
      </p:grpSp>
      <p:grpSp>
        <p:nvGrpSpPr>
          <p:cNvPr id="322" name="Grupo 321">
            <a:extLst>
              <a:ext uri="{FF2B5EF4-FFF2-40B4-BE49-F238E27FC236}">
                <a16:creationId xmlns:a16="http://schemas.microsoft.com/office/drawing/2014/main" id="{2C2F18DA-17C6-4754-BEB4-69A32299714D}"/>
              </a:ext>
            </a:extLst>
          </p:cNvPr>
          <p:cNvGrpSpPr/>
          <p:nvPr/>
        </p:nvGrpSpPr>
        <p:grpSpPr>
          <a:xfrm>
            <a:off x="6305744" y="4581522"/>
            <a:ext cx="3075492" cy="2026638"/>
            <a:chOff x="1412947" y="2497212"/>
            <a:chExt cx="3075492" cy="2026638"/>
          </a:xfrm>
        </p:grpSpPr>
        <p:graphicFrame>
          <p:nvGraphicFramePr>
            <p:cNvPr id="324" name="39 Gráfico">
              <a:extLst>
                <a:ext uri="{FF2B5EF4-FFF2-40B4-BE49-F238E27FC236}">
                  <a16:creationId xmlns:a16="http://schemas.microsoft.com/office/drawing/2014/main" id="{E51FA757-2FF9-4338-8AAB-EFC2FEC9B9CA}"/>
                </a:ext>
              </a:extLst>
            </p:cNvPr>
            <p:cNvGraphicFramePr/>
            <p:nvPr>
              <p:extLst>
                <p:ext uri="{D42A27DB-BD31-4B8C-83A1-F6EECF244321}">
                  <p14:modId xmlns:p14="http://schemas.microsoft.com/office/powerpoint/2010/main" val="3224219723"/>
                </p:ext>
              </p:extLst>
            </p:nvPr>
          </p:nvGraphicFramePr>
          <p:xfrm>
            <a:off x="1448482" y="2497212"/>
            <a:ext cx="3039957" cy="2026638"/>
          </p:xfrm>
          <a:graphic>
            <a:graphicData uri="http://schemas.openxmlformats.org/drawingml/2006/chart">
              <c:chart xmlns:c="http://schemas.openxmlformats.org/drawingml/2006/chart" xmlns:r="http://schemas.openxmlformats.org/officeDocument/2006/relationships" r:id="rId6"/>
            </a:graphicData>
          </a:graphic>
        </p:graphicFrame>
        <p:sp>
          <p:nvSpPr>
            <p:cNvPr id="328" name="Rectángulo 327">
              <a:extLst>
                <a:ext uri="{FF2B5EF4-FFF2-40B4-BE49-F238E27FC236}">
                  <a16:creationId xmlns:a16="http://schemas.microsoft.com/office/drawing/2014/main" id="{AFEC8882-BBF9-41F3-85C5-6F48771F7FBA}"/>
                </a:ext>
              </a:extLst>
            </p:cNvPr>
            <p:cNvSpPr/>
            <p:nvPr/>
          </p:nvSpPr>
          <p:spPr>
            <a:xfrm>
              <a:off x="1412947" y="3308380"/>
              <a:ext cx="997915" cy="276999"/>
            </a:xfrm>
            <a:prstGeom prst="rect">
              <a:avLst/>
            </a:prstGeom>
          </p:spPr>
          <p:txBody>
            <a:bodyPr wrap="square">
              <a:spAutoFit/>
            </a:bodyPr>
            <a:lstStyle/>
            <a:p>
              <a:r>
                <a:rPr lang="es-ES" sz="12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castellano</a:t>
              </a:r>
            </a:p>
          </p:txBody>
        </p:sp>
      </p:grpSp>
      <p:sp>
        <p:nvSpPr>
          <p:cNvPr id="68" name="Marcador de número de diapositiva 1">
            <a:extLst>
              <a:ext uri="{FF2B5EF4-FFF2-40B4-BE49-F238E27FC236}">
                <a16:creationId xmlns:a16="http://schemas.microsoft.com/office/drawing/2014/main" id="{038B0147-48C1-42A6-936A-379091B27BF1}"/>
              </a:ext>
            </a:extLst>
          </p:cNvPr>
          <p:cNvSpPr>
            <a:spLocks noGrp="1"/>
          </p:cNvSpPr>
          <p:nvPr>
            <p:ph type="sldNum" sz="quarter" idx="12"/>
          </p:nvPr>
        </p:nvSpPr>
        <p:spPr>
          <a:xfrm>
            <a:off x="11612880" y="0"/>
            <a:ext cx="579120" cy="365125"/>
          </a:xfrm>
        </p:spPr>
        <p:txBody>
          <a:bodyPr/>
          <a:lstStyle/>
          <a:p>
            <a:fld id="{1A85DD5C-56C3-43D9-A91F-D75BD50A17B5}" type="slidenum">
              <a:rPr lang="es-ES_tradnl" smtClean="0">
                <a:latin typeface="Segoe UI" panose="020B0502040204020203" pitchFamily="34" charset="0"/>
                <a:cs typeface="Segoe UI" panose="020B0502040204020203" pitchFamily="34" charset="0"/>
              </a:rPr>
              <a:pPr/>
              <a:t>22</a:t>
            </a:fld>
            <a:endParaRPr lang="es-ES_tradnl" dirty="0">
              <a:latin typeface="Segoe UI" panose="020B0502040204020203" pitchFamily="34" charset="0"/>
              <a:cs typeface="Segoe UI" panose="020B0502040204020203" pitchFamily="34" charset="0"/>
            </a:endParaRPr>
          </a:p>
        </p:txBody>
      </p:sp>
      <p:sp>
        <p:nvSpPr>
          <p:cNvPr id="16" name="Rectángulo 15">
            <a:extLst>
              <a:ext uri="{FF2B5EF4-FFF2-40B4-BE49-F238E27FC236}">
                <a16:creationId xmlns:a16="http://schemas.microsoft.com/office/drawing/2014/main" id="{EABAE158-371A-4EBF-9592-B456C9DBB467}"/>
              </a:ext>
            </a:extLst>
          </p:cNvPr>
          <p:cNvSpPr/>
          <p:nvPr/>
        </p:nvSpPr>
        <p:spPr>
          <a:xfrm>
            <a:off x="3418113" y="1363931"/>
            <a:ext cx="4811908" cy="646331"/>
          </a:xfrm>
          <a:prstGeom prst="rect">
            <a:avLst/>
          </a:prstGeom>
        </p:spPr>
        <p:txBody>
          <a:bodyPr wrap="square">
            <a:spAutoFit/>
          </a:bodyPr>
          <a:lstStyle/>
          <a:p>
            <a:pPr lvl="0" algn="ctr"/>
            <a:r>
              <a:rPr lang="es-ES" dirty="0">
                <a:solidFill>
                  <a:srgbClr val="1F2A44"/>
                </a:solidFill>
                <a:latin typeface="Segoe UI" panose="020B0502040204020203" pitchFamily="34" charset="0"/>
                <a:ea typeface="Verdana" panose="020B0604030504040204" pitchFamily="34" charset="0"/>
                <a:cs typeface="Segoe UI" panose="020B0502040204020203" pitchFamily="34" charset="0"/>
              </a:rPr>
              <a:t>Si pudiera elegir,</a:t>
            </a:r>
          </a:p>
          <a:p>
            <a:pPr lvl="0" algn="ctr"/>
            <a:r>
              <a:rPr lang="es-ES" dirty="0">
                <a:solidFill>
                  <a:srgbClr val="1F2A44"/>
                </a:solidFill>
                <a:latin typeface="Segoe UI" panose="020B0502040204020203" pitchFamily="34" charset="0"/>
                <a:ea typeface="Verdana" panose="020B0604030504040204" pitchFamily="34" charset="0"/>
                <a:cs typeface="Segoe UI" panose="020B0502040204020203" pitchFamily="34" charset="0"/>
              </a:rPr>
              <a:t> </a:t>
            </a:r>
            <a:r>
              <a:rPr lang="es-ES" b="1" dirty="0">
                <a:solidFill>
                  <a:srgbClr val="1F2A44"/>
                </a:solidFill>
                <a:latin typeface="Segoe UI" panose="020B0502040204020203" pitchFamily="34" charset="0"/>
                <a:ea typeface="Verdana" panose="020B0604030504040204" pitchFamily="34" charset="0"/>
                <a:cs typeface="Segoe UI" panose="020B0502040204020203" pitchFamily="34" charset="0"/>
              </a:rPr>
              <a:t>¿En qué idioma preferiría leer los libros?</a:t>
            </a:r>
          </a:p>
        </p:txBody>
      </p:sp>
      <p:sp>
        <p:nvSpPr>
          <p:cNvPr id="283" name="Rectángulo 282">
            <a:extLst>
              <a:ext uri="{FF2B5EF4-FFF2-40B4-BE49-F238E27FC236}">
                <a16:creationId xmlns:a16="http://schemas.microsoft.com/office/drawing/2014/main" id="{58F96F58-B8E8-4574-BD33-9FC3714E2400}"/>
              </a:ext>
            </a:extLst>
          </p:cNvPr>
          <p:cNvSpPr/>
          <p:nvPr/>
        </p:nvSpPr>
        <p:spPr>
          <a:xfrm>
            <a:off x="1715695" y="2115559"/>
            <a:ext cx="1207959" cy="400110"/>
          </a:xfrm>
          <a:prstGeom prst="rect">
            <a:avLst/>
          </a:prstGeom>
        </p:spPr>
        <p:txBody>
          <a:bodyPr wrap="none">
            <a:spAutoFit/>
          </a:bodyPr>
          <a:lstStyle/>
          <a:p>
            <a:r>
              <a:rPr lang="es-ES" sz="2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Cataluña</a:t>
            </a:r>
          </a:p>
        </p:txBody>
      </p:sp>
      <p:sp>
        <p:nvSpPr>
          <p:cNvPr id="284" name="Rectángulo 283">
            <a:extLst>
              <a:ext uri="{FF2B5EF4-FFF2-40B4-BE49-F238E27FC236}">
                <a16:creationId xmlns:a16="http://schemas.microsoft.com/office/drawing/2014/main" id="{83E8B4CC-618F-42DA-98F9-4BDAE5ACC9F6}"/>
              </a:ext>
            </a:extLst>
          </p:cNvPr>
          <p:cNvSpPr/>
          <p:nvPr/>
        </p:nvSpPr>
        <p:spPr>
          <a:xfrm>
            <a:off x="3691277" y="4453845"/>
            <a:ext cx="1015021" cy="400110"/>
          </a:xfrm>
          <a:prstGeom prst="rect">
            <a:avLst/>
          </a:prstGeom>
        </p:spPr>
        <p:txBody>
          <a:bodyPr wrap="none">
            <a:spAutoFit/>
          </a:bodyPr>
          <a:lstStyle/>
          <a:p>
            <a:r>
              <a:rPr lang="es-ES" sz="2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Euskadi</a:t>
            </a:r>
          </a:p>
        </p:txBody>
      </p:sp>
      <p:sp>
        <p:nvSpPr>
          <p:cNvPr id="285" name="Rectángulo 284">
            <a:extLst>
              <a:ext uri="{FF2B5EF4-FFF2-40B4-BE49-F238E27FC236}">
                <a16:creationId xmlns:a16="http://schemas.microsoft.com/office/drawing/2014/main" id="{7FBDFD3D-8C97-436C-B43F-A1082EA5B51C}"/>
              </a:ext>
            </a:extLst>
          </p:cNvPr>
          <p:cNvSpPr/>
          <p:nvPr/>
        </p:nvSpPr>
        <p:spPr>
          <a:xfrm>
            <a:off x="4975566" y="2115559"/>
            <a:ext cx="1702454" cy="400110"/>
          </a:xfrm>
          <a:prstGeom prst="rect">
            <a:avLst/>
          </a:prstGeom>
        </p:spPr>
        <p:txBody>
          <a:bodyPr wrap="none">
            <a:spAutoFit/>
          </a:bodyPr>
          <a:lstStyle/>
          <a:p>
            <a:r>
              <a:rPr lang="es-ES" sz="2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 Valenciana</a:t>
            </a:r>
          </a:p>
        </p:txBody>
      </p:sp>
      <p:sp>
        <p:nvSpPr>
          <p:cNvPr id="286" name="Rectángulo 285">
            <a:extLst>
              <a:ext uri="{FF2B5EF4-FFF2-40B4-BE49-F238E27FC236}">
                <a16:creationId xmlns:a16="http://schemas.microsoft.com/office/drawing/2014/main" id="{F4445C9F-DEBE-4381-8CE8-178A050821CA}"/>
              </a:ext>
            </a:extLst>
          </p:cNvPr>
          <p:cNvSpPr/>
          <p:nvPr/>
        </p:nvSpPr>
        <p:spPr>
          <a:xfrm>
            <a:off x="7374110" y="4484939"/>
            <a:ext cx="958917" cy="400110"/>
          </a:xfrm>
          <a:prstGeom prst="rect">
            <a:avLst/>
          </a:prstGeom>
        </p:spPr>
        <p:txBody>
          <a:bodyPr wrap="none">
            <a:spAutoFit/>
          </a:bodyPr>
          <a:lstStyle/>
          <a:p>
            <a:r>
              <a:rPr lang="es-ES" sz="2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Galicia</a:t>
            </a:r>
          </a:p>
        </p:txBody>
      </p:sp>
      <p:sp>
        <p:nvSpPr>
          <p:cNvPr id="287" name="Rectángulo 286">
            <a:extLst>
              <a:ext uri="{FF2B5EF4-FFF2-40B4-BE49-F238E27FC236}">
                <a16:creationId xmlns:a16="http://schemas.microsoft.com/office/drawing/2014/main" id="{03AFF796-571C-4023-ACCB-A7DB9F53A3B6}"/>
              </a:ext>
            </a:extLst>
          </p:cNvPr>
          <p:cNvSpPr/>
          <p:nvPr/>
        </p:nvSpPr>
        <p:spPr>
          <a:xfrm>
            <a:off x="8699595" y="2121284"/>
            <a:ext cx="1136273" cy="400110"/>
          </a:xfrm>
          <a:prstGeom prst="rect">
            <a:avLst/>
          </a:prstGeom>
        </p:spPr>
        <p:txBody>
          <a:bodyPr wrap="none">
            <a:spAutoFit/>
          </a:bodyPr>
          <a:lstStyle/>
          <a:p>
            <a:r>
              <a:rPr lang="es-ES" sz="2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Baleares</a:t>
            </a:r>
          </a:p>
        </p:txBody>
      </p:sp>
      <p:sp>
        <p:nvSpPr>
          <p:cNvPr id="57" name="Rectángulo 56">
            <a:extLst>
              <a:ext uri="{FF2B5EF4-FFF2-40B4-BE49-F238E27FC236}">
                <a16:creationId xmlns:a16="http://schemas.microsoft.com/office/drawing/2014/main" id="{5A88F8A3-AF63-49C9-80EB-C132B0657269}"/>
              </a:ext>
            </a:extLst>
          </p:cNvPr>
          <p:cNvSpPr/>
          <p:nvPr/>
        </p:nvSpPr>
        <p:spPr>
          <a:xfrm>
            <a:off x="9874524" y="4020454"/>
            <a:ext cx="500458" cy="246221"/>
          </a:xfrm>
          <a:prstGeom prst="rect">
            <a:avLst/>
          </a:prstGeom>
        </p:spPr>
        <p:txBody>
          <a:bodyPr wrap="squar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Otro</a:t>
            </a:r>
          </a:p>
        </p:txBody>
      </p:sp>
      <p:sp>
        <p:nvSpPr>
          <p:cNvPr id="58" name="Rectángulo 57">
            <a:extLst>
              <a:ext uri="{FF2B5EF4-FFF2-40B4-BE49-F238E27FC236}">
                <a16:creationId xmlns:a16="http://schemas.microsoft.com/office/drawing/2014/main" id="{B66327AB-89F7-47A7-8B3F-3655F84D7E18}"/>
              </a:ext>
            </a:extLst>
          </p:cNvPr>
          <p:cNvSpPr/>
          <p:nvPr/>
        </p:nvSpPr>
        <p:spPr>
          <a:xfrm>
            <a:off x="8333027" y="6361939"/>
            <a:ext cx="500458" cy="246221"/>
          </a:xfrm>
          <a:prstGeom prst="rect">
            <a:avLst/>
          </a:prstGeom>
        </p:spPr>
        <p:txBody>
          <a:bodyPr wrap="squar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Otro</a:t>
            </a:r>
          </a:p>
        </p:txBody>
      </p:sp>
      <p:sp>
        <p:nvSpPr>
          <p:cNvPr id="60" name="Rectángulo 59">
            <a:extLst>
              <a:ext uri="{FF2B5EF4-FFF2-40B4-BE49-F238E27FC236}">
                <a16:creationId xmlns:a16="http://schemas.microsoft.com/office/drawing/2014/main" id="{0C47A916-3EFF-43B9-B857-22CCD3EF6ECA}"/>
              </a:ext>
            </a:extLst>
          </p:cNvPr>
          <p:cNvSpPr/>
          <p:nvPr/>
        </p:nvSpPr>
        <p:spPr>
          <a:xfrm>
            <a:off x="120015" y="-1592"/>
            <a:ext cx="11782425" cy="933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spcBef>
                <a:spcPts val="200"/>
              </a:spcBef>
              <a:spcAft>
                <a:spcPts val="200"/>
              </a:spcAft>
              <a:buClr>
                <a:srgbClr val="233616"/>
              </a:buClr>
            </a:pPr>
            <a:r>
              <a:rPr lang="es-ES" sz="12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En las CCAA con lengua autonómica, de poder elegir, la preferencia de la mayoría de los lectores de libros se inclina por el castellano</a:t>
            </a:r>
          </a:p>
          <a:p>
            <a:pPr marL="628650" lvl="1" indent="-171450">
              <a:spcBef>
                <a:spcPts val="200"/>
              </a:spcBef>
              <a:spcAft>
                <a:spcPts val="200"/>
              </a:spcAft>
              <a:buClr>
                <a:srgbClr val="233616"/>
              </a:buClr>
              <a:buFont typeface="Arial" panose="020B0604020202020204" pitchFamily="34" charset="0"/>
              <a:buChar char="•"/>
            </a:pPr>
            <a:r>
              <a:rPr lang="es-ES" sz="12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En Cataluña, un tercio de los lectores de libros prefiere leer en catalán (34,2%). En Baleares y la Comunidad Valenciana, la preferencia por la lengua autonómica es más baja, con un 8,2% y un 6,6% respectivamente.</a:t>
            </a:r>
          </a:p>
          <a:p>
            <a:pPr marL="628650" lvl="1" indent="-171450">
              <a:spcBef>
                <a:spcPts val="200"/>
              </a:spcBef>
              <a:spcAft>
                <a:spcPts val="200"/>
              </a:spcAft>
              <a:buClr>
                <a:srgbClr val="233616"/>
              </a:buClr>
              <a:buFont typeface="Arial" panose="020B0604020202020204" pitchFamily="34" charset="0"/>
              <a:buChar char="•"/>
            </a:pPr>
            <a:r>
              <a:rPr lang="es-ES" sz="12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En Galicia, el 11,2% de los lectores prefiere el gallego, mientras que, en Euskadi, un 5,9% optaría por el euskera.</a:t>
            </a:r>
          </a:p>
        </p:txBody>
      </p:sp>
      <p:sp>
        <p:nvSpPr>
          <p:cNvPr id="67" name="Rectángulo 66">
            <a:extLst>
              <a:ext uri="{FF2B5EF4-FFF2-40B4-BE49-F238E27FC236}">
                <a16:creationId xmlns:a16="http://schemas.microsoft.com/office/drawing/2014/main" id="{0233B7D6-D3B0-4E52-8029-88ABC7183990}"/>
              </a:ext>
            </a:extLst>
          </p:cNvPr>
          <p:cNvSpPr/>
          <p:nvPr/>
        </p:nvSpPr>
        <p:spPr>
          <a:xfrm>
            <a:off x="6305744" y="4108229"/>
            <a:ext cx="500458" cy="246221"/>
          </a:xfrm>
          <a:prstGeom prst="rect">
            <a:avLst/>
          </a:prstGeom>
        </p:spPr>
        <p:txBody>
          <a:bodyPr wrap="squar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Otro</a:t>
            </a:r>
          </a:p>
        </p:txBody>
      </p:sp>
      <p:sp>
        <p:nvSpPr>
          <p:cNvPr id="7" name="CuadroTexto 6">
            <a:extLst>
              <a:ext uri="{FF2B5EF4-FFF2-40B4-BE49-F238E27FC236}">
                <a16:creationId xmlns:a16="http://schemas.microsoft.com/office/drawing/2014/main" id="{BC98980D-65CD-4A22-138F-2C59C41C1494}"/>
              </a:ext>
            </a:extLst>
          </p:cNvPr>
          <p:cNvSpPr txBox="1"/>
          <p:nvPr/>
        </p:nvSpPr>
        <p:spPr>
          <a:xfrm>
            <a:off x="7560441" y="6547868"/>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a:t>
            </a:r>
          </a:p>
        </p:txBody>
      </p:sp>
      <p:sp>
        <p:nvSpPr>
          <p:cNvPr id="20" name="Rectángulo 19">
            <a:extLst>
              <a:ext uri="{FF2B5EF4-FFF2-40B4-BE49-F238E27FC236}">
                <a16:creationId xmlns:a16="http://schemas.microsoft.com/office/drawing/2014/main" id="{0B4E28D4-21D2-3D26-33DF-D38F6A61C531}"/>
              </a:ext>
            </a:extLst>
          </p:cNvPr>
          <p:cNvSpPr/>
          <p:nvPr/>
        </p:nvSpPr>
        <p:spPr>
          <a:xfrm>
            <a:off x="8723915" y="5605132"/>
            <a:ext cx="751232" cy="276999"/>
          </a:xfrm>
          <a:prstGeom prst="rect">
            <a:avLst/>
          </a:prstGeom>
        </p:spPr>
        <p:txBody>
          <a:bodyPr wrap="square">
            <a:spAutoFit/>
          </a:bodyPr>
          <a:lstStyle/>
          <a:p>
            <a:r>
              <a:rPr lang="es-ES" sz="12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gallego</a:t>
            </a:r>
          </a:p>
        </p:txBody>
      </p:sp>
      <p:sp>
        <p:nvSpPr>
          <p:cNvPr id="32" name="Rectangle 3">
            <a:extLst>
              <a:ext uri="{FF2B5EF4-FFF2-40B4-BE49-F238E27FC236}">
                <a16:creationId xmlns:a16="http://schemas.microsoft.com/office/drawing/2014/main" id="{BE7D81BB-5EAF-C09A-E707-A687A89560C5}"/>
              </a:ext>
            </a:extLst>
          </p:cNvPr>
          <p:cNvSpPr>
            <a:spLocks noChangeArrowheads="1"/>
          </p:cNvSpPr>
          <p:nvPr/>
        </p:nvSpPr>
        <p:spPr bwMode="auto">
          <a:xfrm>
            <a:off x="-12444" y="959188"/>
            <a:ext cx="6096001" cy="412448"/>
          </a:xfrm>
          <a:prstGeom prst="rect">
            <a:avLst/>
          </a:prstGeom>
        </p:spPr>
        <p:txBody>
          <a:bodyPr vert="horz" lIns="91440" tIns="45720" rIns="91440" bIns="45720" rtlCol="0" anchor="ctr">
            <a:normAutofit fontScale="97500"/>
          </a:bodyPr>
          <a:lstStyle/>
          <a:p>
            <a:pPr>
              <a:lnSpc>
                <a:spcPct val="90000"/>
              </a:lnSpc>
              <a:spcBef>
                <a:spcPts val="600"/>
              </a:spcBef>
            </a:pPr>
            <a:r>
              <a:rPr lang="es-ES" sz="1400" cap="small" dirty="0">
                <a:solidFill>
                  <a:schemeClr val="tx1">
                    <a:lumMod val="50000"/>
                    <a:lumOff val="50000"/>
                  </a:schemeClr>
                </a:solidFill>
                <a:latin typeface="Segoe UI" panose="020B0502040204020203" pitchFamily="34" charset="0"/>
                <a:ea typeface="Verdana" panose="020B0604030504040204" pitchFamily="34" charset="0"/>
                <a:cs typeface="Segoe UI" panose="020B0502040204020203" pitchFamily="34" charset="0"/>
              </a:rPr>
              <a:t>Índice De Lectores en España</a:t>
            </a:r>
          </a:p>
        </p:txBody>
      </p:sp>
      <p:sp>
        <p:nvSpPr>
          <p:cNvPr id="34" name="Rectangle 3">
            <a:extLst>
              <a:ext uri="{FF2B5EF4-FFF2-40B4-BE49-F238E27FC236}">
                <a16:creationId xmlns:a16="http://schemas.microsoft.com/office/drawing/2014/main" id="{5A0DCE4E-4A3A-837B-DCE7-3BB39B5FADA9}"/>
              </a:ext>
            </a:extLst>
          </p:cNvPr>
          <p:cNvSpPr>
            <a:spLocks noChangeArrowheads="1"/>
          </p:cNvSpPr>
          <p:nvPr/>
        </p:nvSpPr>
        <p:spPr bwMode="auto">
          <a:xfrm>
            <a:off x="12444" y="1261309"/>
            <a:ext cx="6096001" cy="412448"/>
          </a:xfrm>
          <a:prstGeom prst="rect">
            <a:avLst/>
          </a:prstGeom>
        </p:spPr>
        <p:txBody>
          <a:bodyPr vert="horz" lIns="91440" tIns="45720" rIns="91440" bIns="45720" rtlCol="0" anchor="ctr">
            <a:normAutofit fontScale="97500"/>
          </a:bodyPr>
          <a:lstStyle/>
          <a:p>
            <a:pPr>
              <a:lnSpc>
                <a:spcPct val="90000"/>
              </a:lnSpc>
              <a:spcBef>
                <a:spcPts val="600"/>
              </a:spcBef>
            </a:pPr>
            <a:r>
              <a:rPr lang="es-ES" sz="2000" cap="small" dirty="0">
                <a:solidFill>
                  <a:schemeClr val="tx1">
                    <a:lumMod val="50000"/>
                    <a:lumOff val="50000"/>
                  </a:schemeClr>
                </a:solidFill>
                <a:latin typeface="Segoe UI" panose="020B0502040204020203" pitchFamily="34" charset="0"/>
                <a:ea typeface="Verdana" panose="020B0604030504040204" pitchFamily="34" charset="0"/>
                <a:cs typeface="Segoe UI" panose="020B0502040204020203" pitchFamily="34" charset="0"/>
              </a:rPr>
              <a:t>Idiomas de lectura de libros</a:t>
            </a:r>
          </a:p>
        </p:txBody>
      </p:sp>
    </p:spTree>
    <p:extLst>
      <p:ext uri="{BB962C8B-B14F-4D97-AF65-F5344CB8AC3E}">
        <p14:creationId xmlns:p14="http://schemas.microsoft.com/office/powerpoint/2010/main" val="20568523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2585BFFF-8BDF-AC34-B421-396422089D5D}"/>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Segoe UI" panose="020B0502040204020203" pitchFamily="34" charset="0"/>
              <a:cs typeface="Segoe UI" panose="020B0502040204020203" pitchFamily="34" charset="0"/>
            </a:endParaRPr>
          </a:p>
        </p:txBody>
      </p:sp>
      <p:sp>
        <p:nvSpPr>
          <p:cNvPr id="66" name="Rectángulo 65">
            <a:extLst>
              <a:ext uri="{FF2B5EF4-FFF2-40B4-BE49-F238E27FC236}">
                <a16:creationId xmlns:a16="http://schemas.microsoft.com/office/drawing/2014/main" id="{A4FCE80A-9524-4DCE-928E-282BE6754408}"/>
              </a:ext>
            </a:extLst>
          </p:cNvPr>
          <p:cNvSpPr/>
          <p:nvPr/>
        </p:nvSpPr>
        <p:spPr>
          <a:xfrm>
            <a:off x="93033" y="145234"/>
            <a:ext cx="11346492"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spcBef>
                <a:spcPts val="200"/>
              </a:spcBef>
              <a:spcAft>
                <a:spcPts val="200"/>
              </a:spcAft>
              <a:buClr>
                <a:srgbClr val="233616"/>
              </a:buClr>
            </a:pP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El idioma preferido de lectura en las CCAA con lengua autonómica es consistente independientemente del material de lectura.</a:t>
            </a:r>
          </a:p>
        </p:txBody>
      </p:sp>
      <p:sp>
        <p:nvSpPr>
          <p:cNvPr id="68" name="Marcador de número de diapositiva 1">
            <a:extLst>
              <a:ext uri="{FF2B5EF4-FFF2-40B4-BE49-F238E27FC236}">
                <a16:creationId xmlns:a16="http://schemas.microsoft.com/office/drawing/2014/main" id="{038B0147-48C1-42A6-936A-379091B27BF1}"/>
              </a:ext>
            </a:extLst>
          </p:cNvPr>
          <p:cNvSpPr>
            <a:spLocks noGrp="1"/>
          </p:cNvSpPr>
          <p:nvPr>
            <p:ph type="sldNum" sz="quarter" idx="12"/>
          </p:nvPr>
        </p:nvSpPr>
        <p:spPr>
          <a:xfrm>
            <a:off x="11612880" y="0"/>
            <a:ext cx="579120" cy="365125"/>
          </a:xfrm>
        </p:spPr>
        <p:txBody>
          <a:bodyPr/>
          <a:lstStyle/>
          <a:p>
            <a:fld id="{1A85DD5C-56C3-43D9-A91F-D75BD50A17B5}" type="slidenum">
              <a:rPr lang="es-ES_tradnl" smtClean="0">
                <a:latin typeface="Segoe UI" panose="020B0502040204020203" pitchFamily="34" charset="0"/>
                <a:cs typeface="Segoe UI" panose="020B0502040204020203" pitchFamily="34" charset="0"/>
              </a:rPr>
              <a:pPr/>
              <a:t>23</a:t>
            </a:fld>
            <a:endParaRPr lang="es-ES_tradnl" dirty="0">
              <a:latin typeface="Segoe UI" panose="020B0502040204020203" pitchFamily="34" charset="0"/>
              <a:cs typeface="Segoe UI" panose="020B0502040204020203" pitchFamily="34" charset="0"/>
            </a:endParaRPr>
          </a:p>
        </p:txBody>
      </p:sp>
      <p:sp>
        <p:nvSpPr>
          <p:cNvPr id="11" name="Rectángulo 10">
            <a:extLst>
              <a:ext uri="{FF2B5EF4-FFF2-40B4-BE49-F238E27FC236}">
                <a16:creationId xmlns:a16="http://schemas.microsoft.com/office/drawing/2014/main" id="{EC72E12C-0AB7-4EB2-8E3A-1A7A92121F21}"/>
              </a:ext>
            </a:extLst>
          </p:cNvPr>
          <p:cNvSpPr/>
          <p:nvPr/>
        </p:nvSpPr>
        <p:spPr>
          <a:xfrm>
            <a:off x="1711672" y="2101086"/>
            <a:ext cx="1100622" cy="369332"/>
          </a:xfrm>
          <a:prstGeom prst="rect">
            <a:avLst/>
          </a:prstGeom>
        </p:spPr>
        <p:txBody>
          <a:bodyPr wrap="none">
            <a:spAutoFit/>
          </a:bodyPr>
          <a:lstStyle/>
          <a:p>
            <a:r>
              <a:rPr lang="es-ES"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Cataluña</a:t>
            </a:r>
          </a:p>
        </p:txBody>
      </p:sp>
      <p:sp>
        <p:nvSpPr>
          <p:cNvPr id="12" name="Rectángulo 11">
            <a:extLst>
              <a:ext uri="{FF2B5EF4-FFF2-40B4-BE49-F238E27FC236}">
                <a16:creationId xmlns:a16="http://schemas.microsoft.com/office/drawing/2014/main" id="{FADED18B-0D4F-48AF-8096-D492AECB134E}"/>
              </a:ext>
            </a:extLst>
          </p:cNvPr>
          <p:cNvSpPr/>
          <p:nvPr/>
        </p:nvSpPr>
        <p:spPr>
          <a:xfrm>
            <a:off x="8177308" y="2116853"/>
            <a:ext cx="931665" cy="369332"/>
          </a:xfrm>
          <a:prstGeom prst="rect">
            <a:avLst/>
          </a:prstGeom>
        </p:spPr>
        <p:txBody>
          <a:bodyPr wrap="none">
            <a:spAutoFit/>
          </a:bodyPr>
          <a:lstStyle/>
          <a:p>
            <a:r>
              <a:rPr lang="es-ES"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Euskadi</a:t>
            </a:r>
          </a:p>
        </p:txBody>
      </p:sp>
      <p:sp>
        <p:nvSpPr>
          <p:cNvPr id="13" name="Rectángulo 12">
            <a:extLst>
              <a:ext uri="{FF2B5EF4-FFF2-40B4-BE49-F238E27FC236}">
                <a16:creationId xmlns:a16="http://schemas.microsoft.com/office/drawing/2014/main" id="{09DD00AA-8074-4748-9B13-054F9818550F}"/>
              </a:ext>
            </a:extLst>
          </p:cNvPr>
          <p:cNvSpPr/>
          <p:nvPr/>
        </p:nvSpPr>
        <p:spPr>
          <a:xfrm>
            <a:off x="3488718" y="2089172"/>
            <a:ext cx="1543628" cy="369332"/>
          </a:xfrm>
          <a:prstGeom prst="rect">
            <a:avLst/>
          </a:prstGeom>
        </p:spPr>
        <p:txBody>
          <a:bodyPr wrap="none">
            <a:spAutoFit/>
          </a:bodyPr>
          <a:lstStyle/>
          <a:p>
            <a:r>
              <a:rPr lang="es-ES"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 Valenciana</a:t>
            </a:r>
          </a:p>
        </p:txBody>
      </p:sp>
      <p:sp>
        <p:nvSpPr>
          <p:cNvPr id="14" name="Rectángulo 13">
            <a:extLst>
              <a:ext uri="{FF2B5EF4-FFF2-40B4-BE49-F238E27FC236}">
                <a16:creationId xmlns:a16="http://schemas.microsoft.com/office/drawing/2014/main" id="{1110556F-533A-4C3C-BB01-EF3D446BB9DF}"/>
              </a:ext>
            </a:extLst>
          </p:cNvPr>
          <p:cNvSpPr/>
          <p:nvPr/>
        </p:nvSpPr>
        <p:spPr>
          <a:xfrm>
            <a:off x="10298497" y="2093283"/>
            <a:ext cx="880369" cy="369332"/>
          </a:xfrm>
          <a:prstGeom prst="rect">
            <a:avLst/>
          </a:prstGeom>
        </p:spPr>
        <p:txBody>
          <a:bodyPr wrap="none">
            <a:spAutoFit/>
          </a:bodyPr>
          <a:lstStyle/>
          <a:p>
            <a:r>
              <a:rPr lang="es-ES"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Galicia</a:t>
            </a:r>
          </a:p>
        </p:txBody>
      </p:sp>
      <p:sp>
        <p:nvSpPr>
          <p:cNvPr id="15" name="Rectángulo 14">
            <a:extLst>
              <a:ext uri="{FF2B5EF4-FFF2-40B4-BE49-F238E27FC236}">
                <a16:creationId xmlns:a16="http://schemas.microsoft.com/office/drawing/2014/main" id="{C52D9130-F0E3-4AD6-975E-AFB2F90BF51E}"/>
              </a:ext>
            </a:extLst>
          </p:cNvPr>
          <p:cNvSpPr/>
          <p:nvPr/>
        </p:nvSpPr>
        <p:spPr>
          <a:xfrm>
            <a:off x="6066588" y="2108368"/>
            <a:ext cx="1036759" cy="369332"/>
          </a:xfrm>
          <a:prstGeom prst="rect">
            <a:avLst/>
          </a:prstGeom>
        </p:spPr>
        <p:txBody>
          <a:bodyPr wrap="none">
            <a:spAutoFit/>
          </a:bodyPr>
          <a:lstStyle/>
          <a:p>
            <a:r>
              <a:rPr lang="es-ES"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Baleares</a:t>
            </a:r>
          </a:p>
        </p:txBody>
      </p:sp>
      <p:sp>
        <p:nvSpPr>
          <p:cNvPr id="16" name="Rectángulo 15">
            <a:extLst>
              <a:ext uri="{FF2B5EF4-FFF2-40B4-BE49-F238E27FC236}">
                <a16:creationId xmlns:a16="http://schemas.microsoft.com/office/drawing/2014/main" id="{EABAE158-371A-4EBF-9592-B456C9DBB467}"/>
              </a:ext>
            </a:extLst>
          </p:cNvPr>
          <p:cNvSpPr/>
          <p:nvPr/>
        </p:nvSpPr>
        <p:spPr>
          <a:xfrm>
            <a:off x="3222708" y="1691561"/>
            <a:ext cx="6546810" cy="369332"/>
          </a:xfrm>
          <a:prstGeom prst="rect">
            <a:avLst/>
          </a:prstGeom>
        </p:spPr>
        <p:txBody>
          <a:bodyPr wrap="square">
            <a:spAutoFit/>
          </a:bodyPr>
          <a:lstStyle/>
          <a:p>
            <a:pPr lvl="0"/>
            <a:r>
              <a:rPr lang="es-ES" i="1" dirty="0">
                <a:solidFill>
                  <a:srgbClr val="1F2A44"/>
                </a:solidFill>
                <a:latin typeface="Segoe UI" panose="020B0502040204020203" pitchFamily="34" charset="0"/>
                <a:cs typeface="Segoe UI" panose="020B0502040204020203" pitchFamily="34" charset="0"/>
              </a:rPr>
              <a:t>Si pudiera elegir, </a:t>
            </a:r>
            <a:r>
              <a:rPr lang="es-ES" b="1" i="1" dirty="0">
                <a:solidFill>
                  <a:srgbClr val="1F2A44"/>
                </a:solidFill>
                <a:latin typeface="Segoe UI" panose="020B0502040204020203" pitchFamily="34" charset="0"/>
                <a:cs typeface="Segoe UI" panose="020B0502040204020203" pitchFamily="34" charset="0"/>
              </a:rPr>
              <a:t>¿En qué idioma preferiría leer?</a:t>
            </a:r>
            <a:endParaRPr lang="es-ES" sz="2000" b="1" i="1" dirty="0">
              <a:solidFill>
                <a:srgbClr val="1F2A44"/>
              </a:solidFill>
              <a:latin typeface="Segoe UI" panose="020B0502040204020203" pitchFamily="34" charset="0"/>
              <a:cs typeface="Segoe UI" panose="020B0502040204020203" pitchFamily="34" charset="0"/>
            </a:endParaRPr>
          </a:p>
        </p:txBody>
      </p:sp>
      <p:sp>
        <p:nvSpPr>
          <p:cNvPr id="21" name="Rectángulo 20">
            <a:extLst>
              <a:ext uri="{FF2B5EF4-FFF2-40B4-BE49-F238E27FC236}">
                <a16:creationId xmlns:a16="http://schemas.microsoft.com/office/drawing/2014/main" id="{1A5A1D9A-6AD8-425A-907D-829BD698FC9A}"/>
              </a:ext>
            </a:extLst>
          </p:cNvPr>
          <p:cNvSpPr/>
          <p:nvPr/>
        </p:nvSpPr>
        <p:spPr>
          <a:xfrm>
            <a:off x="93033" y="2706987"/>
            <a:ext cx="724878" cy="338554"/>
          </a:xfrm>
          <a:prstGeom prst="rect">
            <a:avLst/>
          </a:prstGeom>
        </p:spPr>
        <p:txBody>
          <a:bodyPr wrap="none">
            <a:spAutoFit/>
          </a:bodyPr>
          <a:lstStyle/>
          <a:p>
            <a:r>
              <a:rPr lang="es-ES" sz="16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Libros</a:t>
            </a:r>
          </a:p>
        </p:txBody>
      </p:sp>
      <p:sp>
        <p:nvSpPr>
          <p:cNvPr id="22" name="Rectángulo 21">
            <a:extLst>
              <a:ext uri="{FF2B5EF4-FFF2-40B4-BE49-F238E27FC236}">
                <a16:creationId xmlns:a16="http://schemas.microsoft.com/office/drawing/2014/main" id="{7BCB33EC-67D0-4C5D-9CAC-213E4E306ECF}"/>
              </a:ext>
            </a:extLst>
          </p:cNvPr>
          <p:cNvSpPr/>
          <p:nvPr/>
        </p:nvSpPr>
        <p:spPr>
          <a:xfrm>
            <a:off x="93033" y="3764514"/>
            <a:ext cx="890437" cy="338554"/>
          </a:xfrm>
          <a:prstGeom prst="rect">
            <a:avLst/>
          </a:prstGeom>
        </p:spPr>
        <p:txBody>
          <a:bodyPr wrap="none">
            <a:spAutoFit/>
          </a:bodyPr>
          <a:lstStyle/>
          <a:p>
            <a:r>
              <a:rPr lang="es-ES" sz="16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Revistas</a:t>
            </a:r>
          </a:p>
        </p:txBody>
      </p:sp>
      <p:sp>
        <p:nvSpPr>
          <p:cNvPr id="23" name="Rectángulo 22">
            <a:extLst>
              <a:ext uri="{FF2B5EF4-FFF2-40B4-BE49-F238E27FC236}">
                <a16:creationId xmlns:a16="http://schemas.microsoft.com/office/drawing/2014/main" id="{0AC7812C-533A-434B-BA0F-83AAC708CA41}"/>
              </a:ext>
            </a:extLst>
          </p:cNvPr>
          <p:cNvSpPr/>
          <p:nvPr/>
        </p:nvSpPr>
        <p:spPr>
          <a:xfrm>
            <a:off x="93033" y="4735181"/>
            <a:ext cx="797013" cy="338554"/>
          </a:xfrm>
          <a:prstGeom prst="rect">
            <a:avLst/>
          </a:prstGeom>
        </p:spPr>
        <p:txBody>
          <a:bodyPr wrap="none">
            <a:spAutoFit/>
          </a:bodyPr>
          <a:lstStyle/>
          <a:p>
            <a:r>
              <a:rPr lang="es-ES" sz="16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Prensa</a:t>
            </a:r>
          </a:p>
        </p:txBody>
      </p:sp>
      <p:sp>
        <p:nvSpPr>
          <p:cNvPr id="24" name="Rectángulo 23">
            <a:extLst>
              <a:ext uri="{FF2B5EF4-FFF2-40B4-BE49-F238E27FC236}">
                <a16:creationId xmlns:a16="http://schemas.microsoft.com/office/drawing/2014/main" id="{AC20387A-5AB6-4A59-B8BC-BD4E64153E31}"/>
              </a:ext>
            </a:extLst>
          </p:cNvPr>
          <p:cNvSpPr/>
          <p:nvPr/>
        </p:nvSpPr>
        <p:spPr>
          <a:xfrm>
            <a:off x="93034" y="5723218"/>
            <a:ext cx="938184" cy="523220"/>
          </a:xfrm>
          <a:prstGeom prst="rect">
            <a:avLst/>
          </a:prstGeom>
        </p:spPr>
        <p:txBody>
          <a:bodyPr wrap="square">
            <a:spAutoFit/>
          </a:bodyPr>
          <a:lstStyle/>
          <a:p>
            <a:r>
              <a:rPr lang="es-ES" sz="14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Webs, blogs,…</a:t>
            </a:r>
          </a:p>
        </p:txBody>
      </p:sp>
      <p:cxnSp>
        <p:nvCxnSpPr>
          <p:cNvPr id="31" name="Conector recto 30">
            <a:extLst>
              <a:ext uri="{FF2B5EF4-FFF2-40B4-BE49-F238E27FC236}">
                <a16:creationId xmlns:a16="http://schemas.microsoft.com/office/drawing/2014/main" id="{F3DFD8BE-5007-4B05-B71D-A6B663C0B3FC}"/>
              </a:ext>
            </a:extLst>
          </p:cNvPr>
          <p:cNvCxnSpPr>
            <a:cxnSpLocks/>
          </p:cNvCxnSpPr>
          <p:nvPr/>
        </p:nvCxnSpPr>
        <p:spPr>
          <a:xfrm>
            <a:off x="3032794" y="2185641"/>
            <a:ext cx="0" cy="4320000"/>
          </a:xfrm>
          <a:prstGeom prst="line">
            <a:avLst/>
          </a:prstGeom>
          <a:ln w="1905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5701F346-FACF-416C-85D5-97F011E11872}"/>
              </a:ext>
            </a:extLst>
          </p:cNvPr>
          <p:cNvCxnSpPr>
            <a:cxnSpLocks/>
          </p:cNvCxnSpPr>
          <p:nvPr/>
        </p:nvCxnSpPr>
        <p:spPr>
          <a:xfrm>
            <a:off x="5396322" y="2194856"/>
            <a:ext cx="0" cy="4320000"/>
          </a:xfrm>
          <a:prstGeom prst="line">
            <a:avLst/>
          </a:prstGeom>
          <a:ln w="1905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593A5079-99EB-4DF9-9640-C4BB4BA390FD}"/>
              </a:ext>
            </a:extLst>
          </p:cNvPr>
          <p:cNvCxnSpPr>
            <a:cxnSpLocks/>
          </p:cNvCxnSpPr>
          <p:nvPr/>
        </p:nvCxnSpPr>
        <p:spPr>
          <a:xfrm>
            <a:off x="7664834" y="2194856"/>
            <a:ext cx="0" cy="4320000"/>
          </a:xfrm>
          <a:prstGeom prst="line">
            <a:avLst/>
          </a:prstGeom>
          <a:ln w="1905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Conector recto 46">
            <a:extLst>
              <a:ext uri="{FF2B5EF4-FFF2-40B4-BE49-F238E27FC236}">
                <a16:creationId xmlns:a16="http://schemas.microsoft.com/office/drawing/2014/main" id="{FB6BA0B6-EA34-4E69-939E-A758B86663F7}"/>
              </a:ext>
            </a:extLst>
          </p:cNvPr>
          <p:cNvCxnSpPr>
            <a:cxnSpLocks/>
          </p:cNvCxnSpPr>
          <p:nvPr/>
        </p:nvCxnSpPr>
        <p:spPr>
          <a:xfrm>
            <a:off x="9928272" y="2194856"/>
            <a:ext cx="0" cy="4320000"/>
          </a:xfrm>
          <a:prstGeom prst="line">
            <a:avLst/>
          </a:prstGeom>
          <a:ln w="1905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Grupo 6">
            <a:extLst>
              <a:ext uri="{FF2B5EF4-FFF2-40B4-BE49-F238E27FC236}">
                <a16:creationId xmlns:a16="http://schemas.microsoft.com/office/drawing/2014/main" id="{A69FD079-B118-42AF-BDA4-1EBA177AFA3B}"/>
              </a:ext>
            </a:extLst>
          </p:cNvPr>
          <p:cNvGrpSpPr/>
          <p:nvPr/>
        </p:nvGrpSpPr>
        <p:grpSpPr>
          <a:xfrm>
            <a:off x="993356" y="2524551"/>
            <a:ext cx="2487795" cy="870711"/>
            <a:chOff x="1831445" y="2588822"/>
            <a:chExt cx="2487795" cy="870711"/>
          </a:xfrm>
        </p:grpSpPr>
        <p:graphicFrame>
          <p:nvGraphicFramePr>
            <p:cNvPr id="30" name="Object 1024">
              <a:extLst>
                <a:ext uri="{FF2B5EF4-FFF2-40B4-BE49-F238E27FC236}">
                  <a16:creationId xmlns:a16="http://schemas.microsoft.com/office/drawing/2014/main" id="{92374B25-1CCD-42A7-8C2F-85C4AB599FD6}"/>
                </a:ext>
              </a:extLst>
            </p:cNvPr>
            <p:cNvGraphicFramePr>
              <a:graphicFrameLocks noChangeAspect="1"/>
            </p:cNvGraphicFramePr>
            <p:nvPr>
              <p:extLst>
                <p:ext uri="{D42A27DB-BD31-4B8C-83A1-F6EECF244321}">
                  <p14:modId xmlns:p14="http://schemas.microsoft.com/office/powerpoint/2010/main" val="3453600833"/>
                </p:ext>
              </p:extLst>
            </p:nvPr>
          </p:nvGraphicFramePr>
          <p:xfrm>
            <a:off x="2507694" y="2588822"/>
            <a:ext cx="1811546" cy="870711"/>
          </p:xfrm>
          <a:graphic>
            <a:graphicData uri="http://schemas.openxmlformats.org/drawingml/2006/chart">
              <c:chart xmlns:c="http://schemas.openxmlformats.org/drawingml/2006/chart" xmlns:r="http://schemas.openxmlformats.org/officeDocument/2006/relationships" r:id="rId3"/>
            </a:graphicData>
          </a:graphic>
        </p:graphicFrame>
        <p:sp>
          <p:nvSpPr>
            <p:cNvPr id="49" name="Rectángulo 48">
              <a:extLst>
                <a:ext uri="{FF2B5EF4-FFF2-40B4-BE49-F238E27FC236}">
                  <a16:creationId xmlns:a16="http://schemas.microsoft.com/office/drawing/2014/main" id="{B1E4C17A-5023-49ED-B1B9-590D4B2379EC}"/>
                </a:ext>
              </a:extLst>
            </p:cNvPr>
            <p:cNvSpPr/>
            <p:nvPr/>
          </p:nvSpPr>
          <p:spPr>
            <a:xfrm>
              <a:off x="2118035" y="3150103"/>
              <a:ext cx="473206"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Otro</a:t>
              </a:r>
            </a:p>
          </p:txBody>
        </p:sp>
        <p:sp>
          <p:nvSpPr>
            <p:cNvPr id="29" name="Rectángulo 28">
              <a:extLst>
                <a:ext uri="{FF2B5EF4-FFF2-40B4-BE49-F238E27FC236}">
                  <a16:creationId xmlns:a16="http://schemas.microsoft.com/office/drawing/2014/main" id="{D19D8624-E7BA-033D-F39E-7199225F4530}"/>
                </a:ext>
              </a:extLst>
            </p:cNvPr>
            <p:cNvSpPr/>
            <p:nvPr/>
          </p:nvSpPr>
          <p:spPr>
            <a:xfrm>
              <a:off x="1977077" y="2897852"/>
              <a:ext cx="625492"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catalán</a:t>
              </a:r>
            </a:p>
          </p:txBody>
        </p:sp>
        <p:sp>
          <p:nvSpPr>
            <p:cNvPr id="34" name="Rectángulo 33">
              <a:extLst>
                <a:ext uri="{FF2B5EF4-FFF2-40B4-BE49-F238E27FC236}">
                  <a16:creationId xmlns:a16="http://schemas.microsoft.com/office/drawing/2014/main" id="{DB18FEA9-D03A-B84E-CD30-B3763C5302F4}"/>
                </a:ext>
              </a:extLst>
            </p:cNvPr>
            <p:cNvSpPr/>
            <p:nvPr/>
          </p:nvSpPr>
          <p:spPr>
            <a:xfrm>
              <a:off x="1831445" y="2649584"/>
              <a:ext cx="790601"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castellano</a:t>
              </a:r>
            </a:p>
          </p:txBody>
        </p:sp>
      </p:grpSp>
      <p:sp>
        <p:nvSpPr>
          <p:cNvPr id="142" name="CuadroTexto 141">
            <a:extLst>
              <a:ext uri="{FF2B5EF4-FFF2-40B4-BE49-F238E27FC236}">
                <a16:creationId xmlns:a16="http://schemas.microsoft.com/office/drawing/2014/main" id="{BEDEDE68-CA3A-4B72-B360-0E050B24674D}"/>
              </a:ext>
            </a:extLst>
          </p:cNvPr>
          <p:cNvSpPr txBox="1"/>
          <p:nvPr/>
        </p:nvSpPr>
        <p:spPr>
          <a:xfrm>
            <a:off x="100333" y="2973201"/>
            <a:ext cx="1221267" cy="230832"/>
          </a:xfrm>
          <a:prstGeom prst="rect">
            <a:avLst/>
          </a:prstGeom>
          <a:noFill/>
        </p:spPr>
        <p:txBody>
          <a:bodyPr wrap="square" rtlCol="0">
            <a:spAutoFit/>
          </a:bodyPr>
          <a:lstStyle/>
          <a:p>
            <a:r>
              <a:rPr lang="es-ES" sz="900" dirty="0">
                <a:solidFill>
                  <a:srgbClr val="C47550"/>
                </a:solidFill>
                <a:latin typeface="Segoe UI" panose="020B0502040204020203" pitchFamily="34" charset="0"/>
                <a:ea typeface="Roboto" pitchFamily="2" charset="0"/>
                <a:cs typeface="Segoe UI" panose="020B0502040204020203" pitchFamily="34" charset="0"/>
              </a:rPr>
              <a:t>Base: lee libros</a:t>
            </a:r>
          </a:p>
        </p:txBody>
      </p:sp>
      <p:sp>
        <p:nvSpPr>
          <p:cNvPr id="143" name="CuadroTexto 142">
            <a:extLst>
              <a:ext uri="{FF2B5EF4-FFF2-40B4-BE49-F238E27FC236}">
                <a16:creationId xmlns:a16="http://schemas.microsoft.com/office/drawing/2014/main" id="{DA9E7284-EB8E-4131-9F97-D82949BAA141}"/>
              </a:ext>
            </a:extLst>
          </p:cNvPr>
          <p:cNvSpPr txBox="1"/>
          <p:nvPr/>
        </p:nvSpPr>
        <p:spPr>
          <a:xfrm>
            <a:off x="100333" y="4089681"/>
            <a:ext cx="1430622" cy="230832"/>
          </a:xfrm>
          <a:prstGeom prst="rect">
            <a:avLst/>
          </a:prstGeom>
          <a:noFill/>
        </p:spPr>
        <p:txBody>
          <a:bodyPr wrap="square" rtlCol="0">
            <a:spAutoFit/>
          </a:bodyPr>
          <a:lstStyle/>
          <a:p>
            <a:r>
              <a:rPr lang="es-ES" sz="900" dirty="0">
                <a:solidFill>
                  <a:srgbClr val="C47550"/>
                </a:solidFill>
                <a:latin typeface="Segoe UI" panose="020B0502040204020203" pitchFamily="34" charset="0"/>
                <a:ea typeface="Roboto" pitchFamily="2" charset="0"/>
                <a:cs typeface="Segoe UI" panose="020B0502040204020203" pitchFamily="34" charset="0"/>
              </a:rPr>
              <a:t>Base: lee revistas</a:t>
            </a:r>
          </a:p>
        </p:txBody>
      </p:sp>
      <p:sp>
        <p:nvSpPr>
          <p:cNvPr id="144" name="CuadroTexto 143">
            <a:extLst>
              <a:ext uri="{FF2B5EF4-FFF2-40B4-BE49-F238E27FC236}">
                <a16:creationId xmlns:a16="http://schemas.microsoft.com/office/drawing/2014/main" id="{6BAD7489-B5C6-4909-88CC-B70A9DBE13F7}"/>
              </a:ext>
            </a:extLst>
          </p:cNvPr>
          <p:cNvSpPr txBox="1"/>
          <p:nvPr/>
        </p:nvSpPr>
        <p:spPr>
          <a:xfrm>
            <a:off x="100333" y="5032325"/>
            <a:ext cx="1430622" cy="230832"/>
          </a:xfrm>
          <a:prstGeom prst="rect">
            <a:avLst/>
          </a:prstGeom>
          <a:noFill/>
        </p:spPr>
        <p:txBody>
          <a:bodyPr wrap="square" rtlCol="0">
            <a:spAutoFit/>
          </a:bodyPr>
          <a:lstStyle/>
          <a:p>
            <a:r>
              <a:rPr lang="es-ES" sz="900" dirty="0">
                <a:solidFill>
                  <a:srgbClr val="C47550"/>
                </a:solidFill>
                <a:latin typeface="Segoe UI" panose="020B0502040204020203" pitchFamily="34" charset="0"/>
                <a:ea typeface="Roboto" pitchFamily="2" charset="0"/>
                <a:cs typeface="Segoe UI" panose="020B0502040204020203" pitchFamily="34" charset="0"/>
              </a:rPr>
              <a:t>Base: lee prensa</a:t>
            </a:r>
          </a:p>
        </p:txBody>
      </p:sp>
      <p:sp>
        <p:nvSpPr>
          <p:cNvPr id="145" name="CuadroTexto 144">
            <a:extLst>
              <a:ext uri="{FF2B5EF4-FFF2-40B4-BE49-F238E27FC236}">
                <a16:creationId xmlns:a16="http://schemas.microsoft.com/office/drawing/2014/main" id="{04B1C8EB-217B-4D77-A0C7-B7C60C4A9FA7}"/>
              </a:ext>
            </a:extLst>
          </p:cNvPr>
          <p:cNvSpPr txBox="1"/>
          <p:nvPr/>
        </p:nvSpPr>
        <p:spPr>
          <a:xfrm>
            <a:off x="93033" y="6131022"/>
            <a:ext cx="1177734" cy="230832"/>
          </a:xfrm>
          <a:prstGeom prst="rect">
            <a:avLst/>
          </a:prstGeom>
          <a:noFill/>
        </p:spPr>
        <p:txBody>
          <a:bodyPr wrap="square" rtlCol="0">
            <a:spAutoFit/>
          </a:bodyPr>
          <a:lstStyle/>
          <a:p>
            <a:r>
              <a:rPr lang="es-ES" sz="900" dirty="0">
                <a:solidFill>
                  <a:srgbClr val="C47550"/>
                </a:solidFill>
                <a:latin typeface="Segoe UI" panose="020B0502040204020203" pitchFamily="34" charset="0"/>
                <a:ea typeface="Roboto" pitchFamily="2" charset="0"/>
                <a:cs typeface="Segoe UI" panose="020B0502040204020203" pitchFamily="34" charset="0"/>
              </a:rPr>
              <a:t>Base: lee en webs</a:t>
            </a:r>
          </a:p>
        </p:txBody>
      </p:sp>
      <p:grpSp>
        <p:nvGrpSpPr>
          <p:cNvPr id="86" name="Grupo 85">
            <a:extLst>
              <a:ext uri="{FF2B5EF4-FFF2-40B4-BE49-F238E27FC236}">
                <a16:creationId xmlns:a16="http://schemas.microsoft.com/office/drawing/2014/main" id="{69EA3C3F-AE28-7CE8-2BF8-3232B09B41DC}"/>
              </a:ext>
            </a:extLst>
          </p:cNvPr>
          <p:cNvGrpSpPr/>
          <p:nvPr/>
        </p:nvGrpSpPr>
        <p:grpSpPr>
          <a:xfrm>
            <a:off x="993356" y="3571159"/>
            <a:ext cx="2487795" cy="870711"/>
            <a:chOff x="1831445" y="2588822"/>
            <a:chExt cx="2487795" cy="870711"/>
          </a:xfrm>
        </p:grpSpPr>
        <p:graphicFrame>
          <p:nvGraphicFramePr>
            <p:cNvPr id="87" name="Object 1024">
              <a:extLst>
                <a:ext uri="{FF2B5EF4-FFF2-40B4-BE49-F238E27FC236}">
                  <a16:creationId xmlns:a16="http://schemas.microsoft.com/office/drawing/2014/main" id="{C14A3836-F683-60D6-37A7-9E16C0D6D727}"/>
                </a:ext>
              </a:extLst>
            </p:cNvPr>
            <p:cNvGraphicFramePr>
              <a:graphicFrameLocks noChangeAspect="1"/>
            </p:cNvGraphicFramePr>
            <p:nvPr>
              <p:extLst>
                <p:ext uri="{D42A27DB-BD31-4B8C-83A1-F6EECF244321}">
                  <p14:modId xmlns:p14="http://schemas.microsoft.com/office/powerpoint/2010/main" val="4145327213"/>
                </p:ext>
              </p:extLst>
            </p:nvPr>
          </p:nvGraphicFramePr>
          <p:xfrm>
            <a:off x="2507694" y="2588822"/>
            <a:ext cx="1811546" cy="870711"/>
          </p:xfrm>
          <a:graphic>
            <a:graphicData uri="http://schemas.openxmlformats.org/drawingml/2006/chart">
              <c:chart xmlns:c="http://schemas.openxmlformats.org/drawingml/2006/chart" xmlns:r="http://schemas.openxmlformats.org/officeDocument/2006/relationships" r:id="rId4"/>
            </a:graphicData>
          </a:graphic>
        </p:graphicFrame>
        <p:sp>
          <p:nvSpPr>
            <p:cNvPr id="88" name="Rectángulo 87">
              <a:extLst>
                <a:ext uri="{FF2B5EF4-FFF2-40B4-BE49-F238E27FC236}">
                  <a16:creationId xmlns:a16="http://schemas.microsoft.com/office/drawing/2014/main" id="{76FECC7C-484F-F72F-4812-6003BA6A4D88}"/>
                </a:ext>
              </a:extLst>
            </p:cNvPr>
            <p:cNvSpPr/>
            <p:nvPr/>
          </p:nvSpPr>
          <p:spPr>
            <a:xfrm>
              <a:off x="2118035" y="3150103"/>
              <a:ext cx="473206"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Otro</a:t>
              </a:r>
            </a:p>
          </p:txBody>
        </p:sp>
        <p:sp>
          <p:nvSpPr>
            <p:cNvPr id="89" name="Rectángulo 88">
              <a:extLst>
                <a:ext uri="{FF2B5EF4-FFF2-40B4-BE49-F238E27FC236}">
                  <a16:creationId xmlns:a16="http://schemas.microsoft.com/office/drawing/2014/main" id="{A757FB18-CEC2-6D9C-9182-2A046765CDE4}"/>
                </a:ext>
              </a:extLst>
            </p:cNvPr>
            <p:cNvSpPr/>
            <p:nvPr/>
          </p:nvSpPr>
          <p:spPr>
            <a:xfrm>
              <a:off x="1977077" y="2897852"/>
              <a:ext cx="625492"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catalán</a:t>
              </a:r>
            </a:p>
          </p:txBody>
        </p:sp>
        <p:sp>
          <p:nvSpPr>
            <p:cNvPr id="90" name="Rectángulo 89">
              <a:extLst>
                <a:ext uri="{FF2B5EF4-FFF2-40B4-BE49-F238E27FC236}">
                  <a16:creationId xmlns:a16="http://schemas.microsoft.com/office/drawing/2014/main" id="{FA1BD060-20E6-6AD2-1623-8E92E8A48349}"/>
                </a:ext>
              </a:extLst>
            </p:cNvPr>
            <p:cNvSpPr/>
            <p:nvPr/>
          </p:nvSpPr>
          <p:spPr>
            <a:xfrm>
              <a:off x="1831445" y="2649584"/>
              <a:ext cx="790601"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castellano</a:t>
              </a:r>
            </a:p>
          </p:txBody>
        </p:sp>
      </p:grpSp>
      <p:grpSp>
        <p:nvGrpSpPr>
          <p:cNvPr id="91" name="Grupo 90">
            <a:extLst>
              <a:ext uri="{FF2B5EF4-FFF2-40B4-BE49-F238E27FC236}">
                <a16:creationId xmlns:a16="http://schemas.microsoft.com/office/drawing/2014/main" id="{424E010D-B397-3A37-60E2-63367D5B01D9}"/>
              </a:ext>
            </a:extLst>
          </p:cNvPr>
          <p:cNvGrpSpPr/>
          <p:nvPr/>
        </p:nvGrpSpPr>
        <p:grpSpPr>
          <a:xfrm>
            <a:off x="993356" y="4711685"/>
            <a:ext cx="2487795" cy="870711"/>
            <a:chOff x="1831445" y="2588822"/>
            <a:chExt cx="2487795" cy="870711"/>
          </a:xfrm>
        </p:grpSpPr>
        <p:graphicFrame>
          <p:nvGraphicFramePr>
            <p:cNvPr id="92" name="Object 1024">
              <a:extLst>
                <a:ext uri="{FF2B5EF4-FFF2-40B4-BE49-F238E27FC236}">
                  <a16:creationId xmlns:a16="http://schemas.microsoft.com/office/drawing/2014/main" id="{96404BA5-04F3-8E99-262D-79C9D537F47D}"/>
                </a:ext>
              </a:extLst>
            </p:cNvPr>
            <p:cNvGraphicFramePr>
              <a:graphicFrameLocks noChangeAspect="1"/>
            </p:cNvGraphicFramePr>
            <p:nvPr>
              <p:extLst>
                <p:ext uri="{D42A27DB-BD31-4B8C-83A1-F6EECF244321}">
                  <p14:modId xmlns:p14="http://schemas.microsoft.com/office/powerpoint/2010/main" val="222532136"/>
                </p:ext>
              </p:extLst>
            </p:nvPr>
          </p:nvGraphicFramePr>
          <p:xfrm>
            <a:off x="2507694" y="2588822"/>
            <a:ext cx="1811546" cy="870711"/>
          </p:xfrm>
          <a:graphic>
            <a:graphicData uri="http://schemas.openxmlformats.org/drawingml/2006/chart">
              <c:chart xmlns:c="http://schemas.openxmlformats.org/drawingml/2006/chart" xmlns:r="http://schemas.openxmlformats.org/officeDocument/2006/relationships" r:id="rId5"/>
            </a:graphicData>
          </a:graphic>
        </p:graphicFrame>
        <p:sp>
          <p:nvSpPr>
            <p:cNvPr id="93" name="Rectángulo 92">
              <a:extLst>
                <a:ext uri="{FF2B5EF4-FFF2-40B4-BE49-F238E27FC236}">
                  <a16:creationId xmlns:a16="http://schemas.microsoft.com/office/drawing/2014/main" id="{1D96298A-EB20-3AA2-18A0-980974C49BBB}"/>
                </a:ext>
              </a:extLst>
            </p:cNvPr>
            <p:cNvSpPr/>
            <p:nvPr/>
          </p:nvSpPr>
          <p:spPr>
            <a:xfrm>
              <a:off x="2118035" y="3150103"/>
              <a:ext cx="473206"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Otro</a:t>
              </a:r>
            </a:p>
          </p:txBody>
        </p:sp>
        <p:sp>
          <p:nvSpPr>
            <p:cNvPr id="94" name="Rectángulo 93">
              <a:extLst>
                <a:ext uri="{FF2B5EF4-FFF2-40B4-BE49-F238E27FC236}">
                  <a16:creationId xmlns:a16="http://schemas.microsoft.com/office/drawing/2014/main" id="{6014A455-4D69-98DD-ED0A-2F8B9322A6DB}"/>
                </a:ext>
              </a:extLst>
            </p:cNvPr>
            <p:cNvSpPr/>
            <p:nvPr/>
          </p:nvSpPr>
          <p:spPr>
            <a:xfrm>
              <a:off x="1977077" y="2897852"/>
              <a:ext cx="625492"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catalán</a:t>
              </a:r>
            </a:p>
          </p:txBody>
        </p:sp>
        <p:sp>
          <p:nvSpPr>
            <p:cNvPr id="95" name="Rectángulo 94">
              <a:extLst>
                <a:ext uri="{FF2B5EF4-FFF2-40B4-BE49-F238E27FC236}">
                  <a16:creationId xmlns:a16="http://schemas.microsoft.com/office/drawing/2014/main" id="{F6EEFC56-F7DC-1585-4F0D-0A1355A1CD31}"/>
                </a:ext>
              </a:extLst>
            </p:cNvPr>
            <p:cNvSpPr/>
            <p:nvPr/>
          </p:nvSpPr>
          <p:spPr>
            <a:xfrm>
              <a:off x="1831445" y="2649584"/>
              <a:ext cx="790601"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castellano</a:t>
              </a:r>
            </a:p>
          </p:txBody>
        </p:sp>
      </p:grpSp>
      <p:grpSp>
        <p:nvGrpSpPr>
          <p:cNvPr id="96" name="Grupo 95">
            <a:extLst>
              <a:ext uri="{FF2B5EF4-FFF2-40B4-BE49-F238E27FC236}">
                <a16:creationId xmlns:a16="http://schemas.microsoft.com/office/drawing/2014/main" id="{10465528-2106-D532-40A5-CCE0CCB3A2E6}"/>
              </a:ext>
            </a:extLst>
          </p:cNvPr>
          <p:cNvGrpSpPr/>
          <p:nvPr/>
        </p:nvGrpSpPr>
        <p:grpSpPr>
          <a:xfrm>
            <a:off x="993356" y="5671215"/>
            <a:ext cx="2487795" cy="870711"/>
            <a:chOff x="1831445" y="2588822"/>
            <a:chExt cx="2487795" cy="870711"/>
          </a:xfrm>
        </p:grpSpPr>
        <p:graphicFrame>
          <p:nvGraphicFramePr>
            <p:cNvPr id="97" name="Object 1024">
              <a:extLst>
                <a:ext uri="{FF2B5EF4-FFF2-40B4-BE49-F238E27FC236}">
                  <a16:creationId xmlns:a16="http://schemas.microsoft.com/office/drawing/2014/main" id="{5B488621-186D-F918-E936-4033D0BF521C}"/>
                </a:ext>
              </a:extLst>
            </p:cNvPr>
            <p:cNvGraphicFramePr>
              <a:graphicFrameLocks noChangeAspect="1"/>
            </p:cNvGraphicFramePr>
            <p:nvPr>
              <p:extLst>
                <p:ext uri="{D42A27DB-BD31-4B8C-83A1-F6EECF244321}">
                  <p14:modId xmlns:p14="http://schemas.microsoft.com/office/powerpoint/2010/main" val="3858728490"/>
                </p:ext>
              </p:extLst>
            </p:nvPr>
          </p:nvGraphicFramePr>
          <p:xfrm>
            <a:off x="2507694" y="2588822"/>
            <a:ext cx="1811546" cy="870711"/>
          </p:xfrm>
          <a:graphic>
            <a:graphicData uri="http://schemas.openxmlformats.org/drawingml/2006/chart">
              <c:chart xmlns:c="http://schemas.openxmlformats.org/drawingml/2006/chart" xmlns:r="http://schemas.openxmlformats.org/officeDocument/2006/relationships" r:id="rId6"/>
            </a:graphicData>
          </a:graphic>
        </p:graphicFrame>
        <p:sp>
          <p:nvSpPr>
            <p:cNvPr id="98" name="Rectángulo 97">
              <a:extLst>
                <a:ext uri="{FF2B5EF4-FFF2-40B4-BE49-F238E27FC236}">
                  <a16:creationId xmlns:a16="http://schemas.microsoft.com/office/drawing/2014/main" id="{D676C548-87CC-85F3-6F93-F117BA45D245}"/>
                </a:ext>
              </a:extLst>
            </p:cNvPr>
            <p:cNvSpPr/>
            <p:nvPr/>
          </p:nvSpPr>
          <p:spPr>
            <a:xfrm>
              <a:off x="2118035" y="3150103"/>
              <a:ext cx="473206"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Otro</a:t>
              </a:r>
            </a:p>
          </p:txBody>
        </p:sp>
        <p:sp>
          <p:nvSpPr>
            <p:cNvPr id="99" name="Rectángulo 98">
              <a:extLst>
                <a:ext uri="{FF2B5EF4-FFF2-40B4-BE49-F238E27FC236}">
                  <a16:creationId xmlns:a16="http://schemas.microsoft.com/office/drawing/2014/main" id="{BF70DFCC-BA31-F443-3DF6-50B9963F9A54}"/>
                </a:ext>
              </a:extLst>
            </p:cNvPr>
            <p:cNvSpPr/>
            <p:nvPr/>
          </p:nvSpPr>
          <p:spPr>
            <a:xfrm>
              <a:off x="1977077" y="2897852"/>
              <a:ext cx="625492"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catalán</a:t>
              </a:r>
            </a:p>
          </p:txBody>
        </p:sp>
        <p:sp>
          <p:nvSpPr>
            <p:cNvPr id="100" name="Rectángulo 99">
              <a:extLst>
                <a:ext uri="{FF2B5EF4-FFF2-40B4-BE49-F238E27FC236}">
                  <a16:creationId xmlns:a16="http://schemas.microsoft.com/office/drawing/2014/main" id="{9CEB7A5E-6121-45D7-2C15-71B32EC91363}"/>
                </a:ext>
              </a:extLst>
            </p:cNvPr>
            <p:cNvSpPr/>
            <p:nvPr/>
          </p:nvSpPr>
          <p:spPr>
            <a:xfrm>
              <a:off x="1831445" y="2649584"/>
              <a:ext cx="790601"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castellano</a:t>
              </a:r>
            </a:p>
          </p:txBody>
        </p:sp>
      </p:grpSp>
      <p:grpSp>
        <p:nvGrpSpPr>
          <p:cNvPr id="101" name="Grupo 100">
            <a:extLst>
              <a:ext uri="{FF2B5EF4-FFF2-40B4-BE49-F238E27FC236}">
                <a16:creationId xmlns:a16="http://schemas.microsoft.com/office/drawing/2014/main" id="{51B817E6-6988-EA37-8806-C8DE954C2565}"/>
              </a:ext>
            </a:extLst>
          </p:cNvPr>
          <p:cNvGrpSpPr/>
          <p:nvPr/>
        </p:nvGrpSpPr>
        <p:grpSpPr>
          <a:xfrm>
            <a:off x="3030155" y="2468854"/>
            <a:ext cx="2487795" cy="870711"/>
            <a:chOff x="1831445" y="2588822"/>
            <a:chExt cx="2487795" cy="870711"/>
          </a:xfrm>
        </p:grpSpPr>
        <p:graphicFrame>
          <p:nvGraphicFramePr>
            <p:cNvPr id="102" name="Object 1024">
              <a:extLst>
                <a:ext uri="{FF2B5EF4-FFF2-40B4-BE49-F238E27FC236}">
                  <a16:creationId xmlns:a16="http://schemas.microsoft.com/office/drawing/2014/main" id="{9710ED4C-F800-4355-A977-5643687F1614}"/>
                </a:ext>
              </a:extLst>
            </p:cNvPr>
            <p:cNvGraphicFramePr>
              <a:graphicFrameLocks noChangeAspect="1"/>
            </p:cNvGraphicFramePr>
            <p:nvPr>
              <p:extLst>
                <p:ext uri="{D42A27DB-BD31-4B8C-83A1-F6EECF244321}">
                  <p14:modId xmlns:p14="http://schemas.microsoft.com/office/powerpoint/2010/main" val="3616956712"/>
                </p:ext>
              </p:extLst>
            </p:nvPr>
          </p:nvGraphicFramePr>
          <p:xfrm>
            <a:off x="2507694" y="2588822"/>
            <a:ext cx="1811546" cy="870711"/>
          </p:xfrm>
          <a:graphic>
            <a:graphicData uri="http://schemas.openxmlformats.org/drawingml/2006/chart">
              <c:chart xmlns:c="http://schemas.openxmlformats.org/drawingml/2006/chart" xmlns:r="http://schemas.openxmlformats.org/officeDocument/2006/relationships" r:id="rId7"/>
            </a:graphicData>
          </a:graphic>
        </p:graphicFrame>
        <p:sp>
          <p:nvSpPr>
            <p:cNvPr id="103" name="Rectángulo 102">
              <a:extLst>
                <a:ext uri="{FF2B5EF4-FFF2-40B4-BE49-F238E27FC236}">
                  <a16:creationId xmlns:a16="http://schemas.microsoft.com/office/drawing/2014/main" id="{4833A817-5D5A-8D3E-FF30-9BB4B41279E7}"/>
                </a:ext>
              </a:extLst>
            </p:cNvPr>
            <p:cNvSpPr/>
            <p:nvPr/>
          </p:nvSpPr>
          <p:spPr>
            <a:xfrm>
              <a:off x="2118035" y="3150103"/>
              <a:ext cx="473206"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Otro</a:t>
              </a:r>
            </a:p>
          </p:txBody>
        </p:sp>
        <p:sp>
          <p:nvSpPr>
            <p:cNvPr id="104" name="Rectángulo 103">
              <a:extLst>
                <a:ext uri="{FF2B5EF4-FFF2-40B4-BE49-F238E27FC236}">
                  <a16:creationId xmlns:a16="http://schemas.microsoft.com/office/drawing/2014/main" id="{C4AE02DC-C2B8-76DA-EF66-498A5EF4CAFE}"/>
                </a:ext>
              </a:extLst>
            </p:cNvPr>
            <p:cNvSpPr/>
            <p:nvPr/>
          </p:nvSpPr>
          <p:spPr>
            <a:xfrm>
              <a:off x="1977077" y="2897852"/>
              <a:ext cx="625492"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catalán</a:t>
              </a:r>
            </a:p>
          </p:txBody>
        </p:sp>
        <p:sp>
          <p:nvSpPr>
            <p:cNvPr id="105" name="Rectángulo 104">
              <a:extLst>
                <a:ext uri="{FF2B5EF4-FFF2-40B4-BE49-F238E27FC236}">
                  <a16:creationId xmlns:a16="http://schemas.microsoft.com/office/drawing/2014/main" id="{D48261DE-BDD2-4B7E-6762-DE6992064E74}"/>
                </a:ext>
              </a:extLst>
            </p:cNvPr>
            <p:cNvSpPr/>
            <p:nvPr/>
          </p:nvSpPr>
          <p:spPr>
            <a:xfrm>
              <a:off x="1831445" y="2649584"/>
              <a:ext cx="790601"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castellano</a:t>
              </a:r>
            </a:p>
          </p:txBody>
        </p:sp>
      </p:grpSp>
      <p:grpSp>
        <p:nvGrpSpPr>
          <p:cNvPr id="106" name="Grupo 105">
            <a:extLst>
              <a:ext uri="{FF2B5EF4-FFF2-40B4-BE49-F238E27FC236}">
                <a16:creationId xmlns:a16="http://schemas.microsoft.com/office/drawing/2014/main" id="{0B8C3694-F532-CB44-9442-396264EA1CBD}"/>
              </a:ext>
            </a:extLst>
          </p:cNvPr>
          <p:cNvGrpSpPr/>
          <p:nvPr/>
        </p:nvGrpSpPr>
        <p:grpSpPr>
          <a:xfrm>
            <a:off x="3030155" y="3515462"/>
            <a:ext cx="2487795" cy="870711"/>
            <a:chOff x="1831445" y="2588822"/>
            <a:chExt cx="2487795" cy="870711"/>
          </a:xfrm>
        </p:grpSpPr>
        <p:graphicFrame>
          <p:nvGraphicFramePr>
            <p:cNvPr id="107" name="Object 1024">
              <a:extLst>
                <a:ext uri="{FF2B5EF4-FFF2-40B4-BE49-F238E27FC236}">
                  <a16:creationId xmlns:a16="http://schemas.microsoft.com/office/drawing/2014/main" id="{985E64D3-2CB3-EFD8-786B-0A506BCC1463}"/>
                </a:ext>
              </a:extLst>
            </p:cNvPr>
            <p:cNvGraphicFramePr>
              <a:graphicFrameLocks noChangeAspect="1"/>
            </p:cNvGraphicFramePr>
            <p:nvPr>
              <p:extLst>
                <p:ext uri="{D42A27DB-BD31-4B8C-83A1-F6EECF244321}">
                  <p14:modId xmlns:p14="http://schemas.microsoft.com/office/powerpoint/2010/main" val="126725561"/>
                </p:ext>
              </p:extLst>
            </p:nvPr>
          </p:nvGraphicFramePr>
          <p:xfrm>
            <a:off x="2507694" y="2588822"/>
            <a:ext cx="1811546" cy="870711"/>
          </p:xfrm>
          <a:graphic>
            <a:graphicData uri="http://schemas.openxmlformats.org/drawingml/2006/chart">
              <c:chart xmlns:c="http://schemas.openxmlformats.org/drawingml/2006/chart" xmlns:r="http://schemas.openxmlformats.org/officeDocument/2006/relationships" r:id="rId8"/>
            </a:graphicData>
          </a:graphic>
        </p:graphicFrame>
        <p:sp>
          <p:nvSpPr>
            <p:cNvPr id="108" name="Rectángulo 107">
              <a:extLst>
                <a:ext uri="{FF2B5EF4-FFF2-40B4-BE49-F238E27FC236}">
                  <a16:creationId xmlns:a16="http://schemas.microsoft.com/office/drawing/2014/main" id="{11242513-4B33-650C-C8B9-D30E6C4A846B}"/>
                </a:ext>
              </a:extLst>
            </p:cNvPr>
            <p:cNvSpPr/>
            <p:nvPr/>
          </p:nvSpPr>
          <p:spPr>
            <a:xfrm>
              <a:off x="2118035" y="3150103"/>
              <a:ext cx="473206"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Otro</a:t>
              </a:r>
            </a:p>
          </p:txBody>
        </p:sp>
        <p:sp>
          <p:nvSpPr>
            <p:cNvPr id="109" name="Rectángulo 108">
              <a:extLst>
                <a:ext uri="{FF2B5EF4-FFF2-40B4-BE49-F238E27FC236}">
                  <a16:creationId xmlns:a16="http://schemas.microsoft.com/office/drawing/2014/main" id="{B81F87CD-0CEC-78AC-C31B-8314D578CF65}"/>
                </a:ext>
              </a:extLst>
            </p:cNvPr>
            <p:cNvSpPr/>
            <p:nvPr/>
          </p:nvSpPr>
          <p:spPr>
            <a:xfrm>
              <a:off x="1977077" y="2897852"/>
              <a:ext cx="625492"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catalán</a:t>
              </a:r>
            </a:p>
          </p:txBody>
        </p:sp>
        <p:sp>
          <p:nvSpPr>
            <p:cNvPr id="110" name="Rectángulo 109">
              <a:extLst>
                <a:ext uri="{FF2B5EF4-FFF2-40B4-BE49-F238E27FC236}">
                  <a16:creationId xmlns:a16="http://schemas.microsoft.com/office/drawing/2014/main" id="{13FAA5C3-405D-CE83-177B-2CE7FA22B69C}"/>
                </a:ext>
              </a:extLst>
            </p:cNvPr>
            <p:cNvSpPr/>
            <p:nvPr/>
          </p:nvSpPr>
          <p:spPr>
            <a:xfrm>
              <a:off x="1831445" y="2649584"/>
              <a:ext cx="790601"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castellano</a:t>
              </a:r>
            </a:p>
          </p:txBody>
        </p:sp>
      </p:grpSp>
      <p:grpSp>
        <p:nvGrpSpPr>
          <p:cNvPr id="111" name="Grupo 110">
            <a:extLst>
              <a:ext uri="{FF2B5EF4-FFF2-40B4-BE49-F238E27FC236}">
                <a16:creationId xmlns:a16="http://schemas.microsoft.com/office/drawing/2014/main" id="{DF3E0ABB-2F55-A2E1-BF33-ACB7A4BEFD9F}"/>
              </a:ext>
            </a:extLst>
          </p:cNvPr>
          <p:cNvGrpSpPr/>
          <p:nvPr/>
        </p:nvGrpSpPr>
        <p:grpSpPr>
          <a:xfrm>
            <a:off x="3030155" y="4655988"/>
            <a:ext cx="2487795" cy="870711"/>
            <a:chOff x="1831445" y="2588822"/>
            <a:chExt cx="2487795" cy="870711"/>
          </a:xfrm>
        </p:grpSpPr>
        <p:graphicFrame>
          <p:nvGraphicFramePr>
            <p:cNvPr id="112" name="Object 1024">
              <a:extLst>
                <a:ext uri="{FF2B5EF4-FFF2-40B4-BE49-F238E27FC236}">
                  <a16:creationId xmlns:a16="http://schemas.microsoft.com/office/drawing/2014/main" id="{92F2B89D-136E-AA98-00F9-9C9F1291D117}"/>
                </a:ext>
              </a:extLst>
            </p:cNvPr>
            <p:cNvGraphicFramePr>
              <a:graphicFrameLocks noChangeAspect="1"/>
            </p:cNvGraphicFramePr>
            <p:nvPr>
              <p:extLst>
                <p:ext uri="{D42A27DB-BD31-4B8C-83A1-F6EECF244321}">
                  <p14:modId xmlns:p14="http://schemas.microsoft.com/office/powerpoint/2010/main" val="19754312"/>
                </p:ext>
              </p:extLst>
            </p:nvPr>
          </p:nvGraphicFramePr>
          <p:xfrm>
            <a:off x="2507694" y="2588822"/>
            <a:ext cx="1811546" cy="870711"/>
          </p:xfrm>
          <a:graphic>
            <a:graphicData uri="http://schemas.openxmlformats.org/drawingml/2006/chart">
              <c:chart xmlns:c="http://schemas.openxmlformats.org/drawingml/2006/chart" xmlns:r="http://schemas.openxmlformats.org/officeDocument/2006/relationships" r:id="rId9"/>
            </a:graphicData>
          </a:graphic>
        </p:graphicFrame>
        <p:sp>
          <p:nvSpPr>
            <p:cNvPr id="113" name="Rectángulo 112">
              <a:extLst>
                <a:ext uri="{FF2B5EF4-FFF2-40B4-BE49-F238E27FC236}">
                  <a16:creationId xmlns:a16="http://schemas.microsoft.com/office/drawing/2014/main" id="{FB733D70-46FE-B694-E90E-D2B13BF7252C}"/>
                </a:ext>
              </a:extLst>
            </p:cNvPr>
            <p:cNvSpPr/>
            <p:nvPr/>
          </p:nvSpPr>
          <p:spPr>
            <a:xfrm>
              <a:off x="2118035" y="3150103"/>
              <a:ext cx="473206"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Otro</a:t>
              </a:r>
            </a:p>
          </p:txBody>
        </p:sp>
        <p:sp>
          <p:nvSpPr>
            <p:cNvPr id="114" name="Rectángulo 113">
              <a:extLst>
                <a:ext uri="{FF2B5EF4-FFF2-40B4-BE49-F238E27FC236}">
                  <a16:creationId xmlns:a16="http://schemas.microsoft.com/office/drawing/2014/main" id="{C210F4D4-037D-F259-6A53-74E26F867A5C}"/>
                </a:ext>
              </a:extLst>
            </p:cNvPr>
            <p:cNvSpPr/>
            <p:nvPr/>
          </p:nvSpPr>
          <p:spPr>
            <a:xfrm>
              <a:off x="1977077" y="2897852"/>
              <a:ext cx="625492"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catalán</a:t>
              </a:r>
            </a:p>
          </p:txBody>
        </p:sp>
        <p:sp>
          <p:nvSpPr>
            <p:cNvPr id="115" name="Rectángulo 114">
              <a:extLst>
                <a:ext uri="{FF2B5EF4-FFF2-40B4-BE49-F238E27FC236}">
                  <a16:creationId xmlns:a16="http://schemas.microsoft.com/office/drawing/2014/main" id="{04598A17-61DE-3F07-1717-0E4C57949F97}"/>
                </a:ext>
              </a:extLst>
            </p:cNvPr>
            <p:cNvSpPr/>
            <p:nvPr/>
          </p:nvSpPr>
          <p:spPr>
            <a:xfrm>
              <a:off x="1831445" y="2649584"/>
              <a:ext cx="790601"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castellano</a:t>
              </a:r>
            </a:p>
          </p:txBody>
        </p:sp>
      </p:grpSp>
      <p:grpSp>
        <p:nvGrpSpPr>
          <p:cNvPr id="116" name="Grupo 115">
            <a:extLst>
              <a:ext uri="{FF2B5EF4-FFF2-40B4-BE49-F238E27FC236}">
                <a16:creationId xmlns:a16="http://schemas.microsoft.com/office/drawing/2014/main" id="{CD2E6F09-6DF0-1619-2D6D-9FFD1B7DB176}"/>
              </a:ext>
            </a:extLst>
          </p:cNvPr>
          <p:cNvGrpSpPr/>
          <p:nvPr/>
        </p:nvGrpSpPr>
        <p:grpSpPr>
          <a:xfrm>
            <a:off x="3030155" y="5615518"/>
            <a:ext cx="2487795" cy="870711"/>
            <a:chOff x="1831445" y="2588822"/>
            <a:chExt cx="2487795" cy="870711"/>
          </a:xfrm>
        </p:grpSpPr>
        <p:graphicFrame>
          <p:nvGraphicFramePr>
            <p:cNvPr id="117" name="Object 1024">
              <a:extLst>
                <a:ext uri="{FF2B5EF4-FFF2-40B4-BE49-F238E27FC236}">
                  <a16:creationId xmlns:a16="http://schemas.microsoft.com/office/drawing/2014/main" id="{F0FAEB69-7470-FCC1-09C9-D30E6EB6F356}"/>
                </a:ext>
              </a:extLst>
            </p:cNvPr>
            <p:cNvGraphicFramePr>
              <a:graphicFrameLocks noChangeAspect="1"/>
            </p:cNvGraphicFramePr>
            <p:nvPr>
              <p:extLst>
                <p:ext uri="{D42A27DB-BD31-4B8C-83A1-F6EECF244321}">
                  <p14:modId xmlns:p14="http://schemas.microsoft.com/office/powerpoint/2010/main" val="391243805"/>
                </p:ext>
              </p:extLst>
            </p:nvPr>
          </p:nvGraphicFramePr>
          <p:xfrm>
            <a:off x="2507694" y="2588822"/>
            <a:ext cx="1811546" cy="870711"/>
          </p:xfrm>
          <a:graphic>
            <a:graphicData uri="http://schemas.openxmlformats.org/drawingml/2006/chart">
              <c:chart xmlns:c="http://schemas.openxmlformats.org/drawingml/2006/chart" xmlns:r="http://schemas.openxmlformats.org/officeDocument/2006/relationships" r:id="rId10"/>
            </a:graphicData>
          </a:graphic>
        </p:graphicFrame>
        <p:sp>
          <p:nvSpPr>
            <p:cNvPr id="118" name="Rectángulo 117">
              <a:extLst>
                <a:ext uri="{FF2B5EF4-FFF2-40B4-BE49-F238E27FC236}">
                  <a16:creationId xmlns:a16="http://schemas.microsoft.com/office/drawing/2014/main" id="{D27CD388-480C-8928-C704-B5FB3513F7F1}"/>
                </a:ext>
              </a:extLst>
            </p:cNvPr>
            <p:cNvSpPr/>
            <p:nvPr/>
          </p:nvSpPr>
          <p:spPr>
            <a:xfrm>
              <a:off x="2118035" y="3150103"/>
              <a:ext cx="473206"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Otro</a:t>
              </a:r>
            </a:p>
          </p:txBody>
        </p:sp>
        <p:sp>
          <p:nvSpPr>
            <p:cNvPr id="119" name="Rectángulo 118">
              <a:extLst>
                <a:ext uri="{FF2B5EF4-FFF2-40B4-BE49-F238E27FC236}">
                  <a16:creationId xmlns:a16="http://schemas.microsoft.com/office/drawing/2014/main" id="{CF412BE9-7B24-9F5F-7A82-8709FB85583F}"/>
                </a:ext>
              </a:extLst>
            </p:cNvPr>
            <p:cNvSpPr/>
            <p:nvPr/>
          </p:nvSpPr>
          <p:spPr>
            <a:xfrm>
              <a:off x="1977077" y="2897852"/>
              <a:ext cx="625492"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catalán</a:t>
              </a:r>
            </a:p>
          </p:txBody>
        </p:sp>
        <p:sp>
          <p:nvSpPr>
            <p:cNvPr id="120" name="Rectángulo 119">
              <a:extLst>
                <a:ext uri="{FF2B5EF4-FFF2-40B4-BE49-F238E27FC236}">
                  <a16:creationId xmlns:a16="http://schemas.microsoft.com/office/drawing/2014/main" id="{00DA7519-7A4E-C88C-80D5-103D7AF88B4E}"/>
                </a:ext>
              </a:extLst>
            </p:cNvPr>
            <p:cNvSpPr/>
            <p:nvPr/>
          </p:nvSpPr>
          <p:spPr>
            <a:xfrm>
              <a:off x="1831445" y="2649584"/>
              <a:ext cx="790601"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castellano</a:t>
              </a:r>
            </a:p>
          </p:txBody>
        </p:sp>
      </p:grpSp>
      <p:grpSp>
        <p:nvGrpSpPr>
          <p:cNvPr id="121" name="Grupo 120">
            <a:extLst>
              <a:ext uri="{FF2B5EF4-FFF2-40B4-BE49-F238E27FC236}">
                <a16:creationId xmlns:a16="http://schemas.microsoft.com/office/drawing/2014/main" id="{7DD873F9-99E9-EF60-0273-4EF4A71A3E6A}"/>
              </a:ext>
            </a:extLst>
          </p:cNvPr>
          <p:cNvGrpSpPr/>
          <p:nvPr/>
        </p:nvGrpSpPr>
        <p:grpSpPr>
          <a:xfrm>
            <a:off x="5388782" y="2488408"/>
            <a:ext cx="2487795" cy="870711"/>
            <a:chOff x="1831445" y="2588822"/>
            <a:chExt cx="2487795" cy="870711"/>
          </a:xfrm>
        </p:grpSpPr>
        <p:graphicFrame>
          <p:nvGraphicFramePr>
            <p:cNvPr id="122" name="Object 1024">
              <a:extLst>
                <a:ext uri="{FF2B5EF4-FFF2-40B4-BE49-F238E27FC236}">
                  <a16:creationId xmlns:a16="http://schemas.microsoft.com/office/drawing/2014/main" id="{5527AE14-84DC-1B30-D4F9-5421E00654B3}"/>
                </a:ext>
              </a:extLst>
            </p:cNvPr>
            <p:cNvGraphicFramePr>
              <a:graphicFrameLocks noChangeAspect="1"/>
            </p:cNvGraphicFramePr>
            <p:nvPr>
              <p:extLst>
                <p:ext uri="{D42A27DB-BD31-4B8C-83A1-F6EECF244321}">
                  <p14:modId xmlns:p14="http://schemas.microsoft.com/office/powerpoint/2010/main" val="1015981418"/>
                </p:ext>
              </p:extLst>
            </p:nvPr>
          </p:nvGraphicFramePr>
          <p:xfrm>
            <a:off x="2507694" y="2588822"/>
            <a:ext cx="1811546" cy="870711"/>
          </p:xfrm>
          <a:graphic>
            <a:graphicData uri="http://schemas.openxmlformats.org/drawingml/2006/chart">
              <c:chart xmlns:c="http://schemas.openxmlformats.org/drawingml/2006/chart" xmlns:r="http://schemas.openxmlformats.org/officeDocument/2006/relationships" r:id="rId11"/>
            </a:graphicData>
          </a:graphic>
        </p:graphicFrame>
        <p:sp>
          <p:nvSpPr>
            <p:cNvPr id="123" name="Rectángulo 122">
              <a:extLst>
                <a:ext uri="{FF2B5EF4-FFF2-40B4-BE49-F238E27FC236}">
                  <a16:creationId xmlns:a16="http://schemas.microsoft.com/office/drawing/2014/main" id="{C22C6AE6-C4D6-A65C-D125-DF4522F3BC27}"/>
                </a:ext>
              </a:extLst>
            </p:cNvPr>
            <p:cNvSpPr/>
            <p:nvPr/>
          </p:nvSpPr>
          <p:spPr>
            <a:xfrm>
              <a:off x="2118035" y="3150103"/>
              <a:ext cx="473206"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Otro</a:t>
              </a:r>
            </a:p>
          </p:txBody>
        </p:sp>
        <p:sp>
          <p:nvSpPr>
            <p:cNvPr id="124" name="Rectángulo 123">
              <a:extLst>
                <a:ext uri="{FF2B5EF4-FFF2-40B4-BE49-F238E27FC236}">
                  <a16:creationId xmlns:a16="http://schemas.microsoft.com/office/drawing/2014/main" id="{266CB674-E2EA-53B0-79A2-5F3C726F2808}"/>
                </a:ext>
              </a:extLst>
            </p:cNvPr>
            <p:cNvSpPr/>
            <p:nvPr/>
          </p:nvSpPr>
          <p:spPr>
            <a:xfrm>
              <a:off x="1977077" y="2897852"/>
              <a:ext cx="625492"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catalán</a:t>
              </a:r>
            </a:p>
          </p:txBody>
        </p:sp>
        <p:sp>
          <p:nvSpPr>
            <p:cNvPr id="125" name="Rectángulo 124">
              <a:extLst>
                <a:ext uri="{FF2B5EF4-FFF2-40B4-BE49-F238E27FC236}">
                  <a16:creationId xmlns:a16="http://schemas.microsoft.com/office/drawing/2014/main" id="{2A3C5727-5604-A9DE-E6F4-67D251176310}"/>
                </a:ext>
              </a:extLst>
            </p:cNvPr>
            <p:cNvSpPr/>
            <p:nvPr/>
          </p:nvSpPr>
          <p:spPr>
            <a:xfrm>
              <a:off x="1831445" y="2649584"/>
              <a:ext cx="790601"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castellano</a:t>
              </a:r>
            </a:p>
          </p:txBody>
        </p:sp>
      </p:grpSp>
      <p:grpSp>
        <p:nvGrpSpPr>
          <p:cNvPr id="126" name="Grupo 125">
            <a:extLst>
              <a:ext uri="{FF2B5EF4-FFF2-40B4-BE49-F238E27FC236}">
                <a16:creationId xmlns:a16="http://schemas.microsoft.com/office/drawing/2014/main" id="{DC9F2D07-7747-56FF-8EB9-07408197357F}"/>
              </a:ext>
            </a:extLst>
          </p:cNvPr>
          <p:cNvGrpSpPr/>
          <p:nvPr/>
        </p:nvGrpSpPr>
        <p:grpSpPr>
          <a:xfrm>
            <a:off x="5388782" y="3535016"/>
            <a:ext cx="2487795" cy="870711"/>
            <a:chOff x="1831445" y="2588822"/>
            <a:chExt cx="2487795" cy="870711"/>
          </a:xfrm>
        </p:grpSpPr>
        <p:graphicFrame>
          <p:nvGraphicFramePr>
            <p:cNvPr id="127" name="Object 1024">
              <a:extLst>
                <a:ext uri="{FF2B5EF4-FFF2-40B4-BE49-F238E27FC236}">
                  <a16:creationId xmlns:a16="http://schemas.microsoft.com/office/drawing/2014/main" id="{76CF6CFC-4483-0ECA-FD32-366CDB95FF43}"/>
                </a:ext>
              </a:extLst>
            </p:cNvPr>
            <p:cNvGraphicFramePr>
              <a:graphicFrameLocks noChangeAspect="1"/>
            </p:cNvGraphicFramePr>
            <p:nvPr>
              <p:extLst>
                <p:ext uri="{D42A27DB-BD31-4B8C-83A1-F6EECF244321}">
                  <p14:modId xmlns:p14="http://schemas.microsoft.com/office/powerpoint/2010/main" val="1845021678"/>
                </p:ext>
              </p:extLst>
            </p:nvPr>
          </p:nvGraphicFramePr>
          <p:xfrm>
            <a:off x="2507694" y="2588822"/>
            <a:ext cx="1811546" cy="870711"/>
          </p:xfrm>
          <a:graphic>
            <a:graphicData uri="http://schemas.openxmlformats.org/drawingml/2006/chart">
              <c:chart xmlns:c="http://schemas.openxmlformats.org/drawingml/2006/chart" xmlns:r="http://schemas.openxmlformats.org/officeDocument/2006/relationships" r:id="rId12"/>
            </a:graphicData>
          </a:graphic>
        </p:graphicFrame>
        <p:sp>
          <p:nvSpPr>
            <p:cNvPr id="128" name="Rectángulo 127">
              <a:extLst>
                <a:ext uri="{FF2B5EF4-FFF2-40B4-BE49-F238E27FC236}">
                  <a16:creationId xmlns:a16="http://schemas.microsoft.com/office/drawing/2014/main" id="{71ED7054-75B7-27C8-3F02-9054672369DB}"/>
                </a:ext>
              </a:extLst>
            </p:cNvPr>
            <p:cNvSpPr/>
            <p:nvPr/>
          </p:nvSpPr>
          <p:spPr>
            <a:xfrm>
              <a:off x="2118035" y="3150103"/>
              <a:ext cx="473206"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Otro</a:t>
              </a:r>
            </a:p>
          </p:txBody>
        </p:sp>
        <p:sp>
          <p:nvSpPr>
            <p:cNvPr id="129" name="Rectángulo 128">
              <a:extLst>
                <a:ext uri="{FF2B5EF4-FFF2-40B4-BE49-F238E27FC236}">
                  <a16:creationId xmlns:a16="http://schemas.microsoft.com/office/drawing/2014/main" id="{9895AE25-434E-F328-4D11-EE2B5B44A106}"/>
                </a:ext>
              </a:extLst>
            </p:cNvPr>
            <p:cNvSpPr/>
            <p:nvPr/>
          </p:nvSpPr>
          <p:spPr>
            <a:xfrm>
              <a:off x="1977077" y="2897852"/>
              <a:ext cx="625492"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catalán</a:t>
              </a:r>
            </a:p>
          </p:txBody>
        </p:sp>
        <p:sp>
          <p:nvSpPr>
            <p:cNvPr id="130" name="Rectángulo 129">
              <a:extLst>
                <a:ext uri="{FF2B5EF4-FFF2-40B4-BE49-F238E27FC236}">
                  <a16:creationId xmlns:a16="http://schemas.microsoft.com/office/drawing/2014/main" id="{FBBD6A18-C0C2-ADEA-3A6D-D54EF13D8710}"/>
                </a:ext>
              </a:extLst>
            </p:cNvPr>
            <p:cNvSpPr/>
            <p:nvPr/>
          </p:nvSpPr>
          <p:spPr>
            <a:xfrm>
              <a:off x="1831445" y="2649584"/>
              <a:ext cx="790601"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castellano</a:t>
              </a:r>
            </a:p>
          </p:txBody>
        </p:sp>
      </p:grpSp>
      <p:grpSp>
        <p:nvGrpSpPr>
          <p:cNvPr id="131" name="Grupo 130">
            <a:extLst>
              <a:ext uri="{FF2B5EF4-FFF2-40B4-BE49-F238E27FC236}">
                <a16:creationId xmlns:a16="http://schemas.microsoft.com/office/drawing/2014/main" id="{F83CA50F-CED1-2F07-6881-6E34BBA75833}"/>
              </a:ext>
            </a:extLst>
          </p:cNvPr>
          <p:cNvGrpSpPr/>
          <p:nvPr/>
        </p:nvGrpSpPr>
        <p:grpSpPr>
          <a:xfrm>
            <a:off x="5388782" y="4675542"/>
            <a:ext cx="2487795" cy="870711"/>
            <a:chOff x="1831445" y="2588822"/>
            <a:chExt cx="2487795" cy="870711"/>
          </a:xfrm>
        </p:grpSpPr>
        <p:graphicFrame>
          <p:nvGraphicFramePr>
            <p:cNvPr id="132" name="Object 1024">
              <a:extLst>
                <a:ext uri="{FF2B5EF4-FFF2-40B4-BE49-F238E27FC236}">
                  <a16:creationId xmlns:a16="http://schemas.microsoft.com/office/drawing/2014/main" id="{03AC0607-54F0-E716-57DF-2448557EA92D}"/>
                </a:ext>
              </a:extLst>
            </p:cNvPr>
            <p:cNvGraphicFramePr>
              <a:graphicFrameLocks noChangeAspect="1"/>
            </p:cNvGraphicFramePr>
            <p:nvPr>
              <p:extLst>
                <p:ext uri="{D42A27DB-BD31-4B8C-83A1-F6EECF244321}">
                  <p14:modId xmlns:p14="http://schemas.microsoft.com/office/powerpoint/2010/main" val="1807710132"/>
                </p:ext>
              </p:extLst>
            </p:nvPr>
          </p:nvGraphicFramePr>
          <p:xfrm>
            <a:off x="2507694" y="2588822"/>
            <a:ext cx="1811546" cy="870711"/>
          </p:xfrm>
          <a:graphic>
            <a:graphicData uri="http://schemas.openxmlformats.org/drawingml/2006/chart">
              <c:chart xmlns:c="http://schemas.openxmlformats.org/drawingml/2006/chart" xmlns:r="http://schemas.openxmlformats.org/officeDocument/2006/relationships" r:id="rId13"/>
            </a:graphicData>
          </a:graphic>
        </p:graphicFrame>
        <p:sp>
          <p:nvSpPr>
            <p:cNvPr id="133" name="Rectángulo 132">
              <a:extLst>
                <a:ext uri="{FF2B5EF4-FFF2-40B4-BE49-F238E27FC236}">
                  <a16:creationId xmlns:a16="http://schemas.microsoft.com/office/drawing/2014/main" id="{64B0AF60-8DD2-244D-CA02-DBBEB6FAFEF6}"/>
                </a:ext>
              </a:extLst>
            </p:cNvPr>
            <p:cNvSpPr/>
            <p:nvPr/>
          </p:nvSpPr>
          <p:spPr>
            <a:xfrm>
              <a:off x="2118035" y="3150103"/>
              <a:ext cx="473206"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Otro</a:t>
              </a:r>
            </a:p>
          </p:txBody>
        </p:sp>
        <p:sp>
          <p:nvSpPr>
            <p:cNvPr id="134" name="Rectángulo 133">
              <a:extLst>
                <a:ext uri="{FF2B5EF4-FFF2-40B4-BE49-F238E27FC236}">
                  <a16:creationId xmlns:a16="http://schemas.microsoft.com/office/drawing/2014/main" id="{CAFBA53A-54DA-C987-B011-069B508AC975}"/>
                </a:ext>
              </a:extLst>
            </p:cNvPr>
            <p:cNvSpPr/>
            <p:nvPr/>
          </p:nvSpPr>
          <p:spPr>
            <a:xfrm>
              <a:off x="1977077" y="2897852"/>
              <a:ext cx="625492"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catalán</a:t>
              </a:r>
            </a:p>
          </p:txBody>
        </p:sp>
        <p:sp>
          <p:nvSpPr>
            <p:cNvPr id="135" name="Rectángulo 134">
              <a:extLst>
                <a:ext uri="{FF2B5EF4-FFF2-40B4-BE49-F238E27FC236}">
                  <a16:creationId xmlns:a16="http://schemas.microsoft.com/office/drawing/2014/main" id="{1133F78B-AFD0-12A5-1D97-46D43E4A3709}"/>
                </a:ext>
              </a:extLst>
            </p:cNvPr>
            <p:cNvSpPr/>
            <p:nvPr/>
          </p:nvSpPr>
          <p:spPr>
            <a:xfrm>
              <a:off x="1831445" y="2649584"/>
              <a:ext cx="790601"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castellano</a:t>
              </a:r>
            </a:p>
          </p:txBody>
        </p:sp>
      </p:grpSp>
      <p:grpSp>
        <p:nvGrpSpPr>
          <p:cNvPr id="136" name="Grupo 135">
            <a:extLst>
              <a:ext uri="{FF2B5EF4-FFF2-40B4-BE49-F238E27FC236}">
                <a16:creationId xmlns:a16="http://schemas.microsoft.com/office/drawing/2014/main" id="{7F0DEAF1-9E10-3B5C-2E8D-947FBF65A37F}"/>
              </a:ext>
            </a:extLst>
          </p:cNvPr>
          <p:cNvGrpSpPr/>
          <p:nvPr/>
        </p:nvGrpSpPr>
        <p:grpSpPr>
          <a:xfrm>
            <a:off x="5388782" y="5635072"/>
            <a:ext cx="2487795" cy="870711"/>
            <a:chOff x="1831445" y="2588822"/>
            <a:chExt cx="2487795" cy="870711"/>
          </a:xfrm>
        </p:grpSpPr>
        <p:graphicFrame>
          <p:nvGraphicFramePr>
            <p:cNvPr id="137" name="Object 1024">
              <a:extLst>
                <a:ext uri="{FF2B5EF4-FFF2-40B4-BE49-F238E27FC236}">
                  <a16:creationId xmlns:a16="http://schemas.microsoft.com/office/drawing/2014/main" id="{851615C4-AB8D-932F-E037-5F62A90DE8DF}"/>
                </a:ext>
              </a:extLst>
            </p:cNvPr>
            <p:cNvGraphicFramePr>
              <a:graphicFrameLocks noChangeAspect="1"/>
            </p:cNvGraphicFramePr>
            <p:nvPr>
              <p:extLst>
                <p:ext uri="{D42A27DB-BD31-4B8C-83A1-F6EECF244321}">
                  <p14:modId xmlns:p14="http://schemas.microsoft.com/office/powerpoint/2010/main" val="3255450288"/>
                </p:ext>
              </p:extLst>
            </p:nvPr>
          </p:nvGraphicFramePr>
          <p:xfrm>
            <a:off x="2507694" y="2588822"/>
            <a:ext cx="1811546" cy="870711"/>
          </p:xfrm>
          <a:graphic>
            <a:graphicData uri="http://schemas.openxmlformats.org/drawingml/2006/chart">
              <c:chart xmlns:c="http://schemas.openxmlformats.org/drawingml/2006/chart" xmlns:r="http://schemas.openxmlformats.org/officeDocument/2006/relationships" r:id="rId14"/>
            </a:graphicData>
          </a:graphic>
        </p:graphicFrame>
        <p:sp>
          <p:nvSpPr>
            <p:cNvPr id="138" name="Rectángulo 137">
              <a:extLst>
                <a:ext uri="{FF2B5EF4-FFF2-40B4-BE49-F238E27FC236}">
                  <a16:creationId xmlns:a16="http://schemas.microsoft.com/office/drawing/2014/main" id="{06CA0961-6794-F8AB-B13E-0E28EA144D65}"/>
                </a:ext>
              </a:extLst>
            </p:cNvPr>
            <p:cNvSpPr/>
            <p:nvPr/>
          </p:nvSpPr>
          <p:spPr>
            <a:xfrm>
              <a:off x="2118035" y="3150103"/>
              <a:ext cx="473206"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Otro</a:t>
              </a:r>
            </a:p>
          </p:txBody>
        </p:sp>
        <p:sp>
          <p:nvSpPr>
            <p:cNvPr id="139" name="Rectángulo 138">
              <a:extLst>
                <a:ext uri="{FF2B5EF4-FFF2-40B4-BE49-F238E27FC236}">
                  <a16:creationId xmlns:a16="http://schemas.microsoft.com/office/drawing/2014/main" id="{31799884-302A-16F7-8643-6074D8AD4352}"/>
                </a:ext>
              </a:extLst>
            </p:cNvPr>
            <p:cNvSpPr/>
            <p:nvPr/>
          </p:nvSpPr>
          <p:spPr>
            <a:xfrm>
              <a:off x="1977077" y="2897852"/>
              <a:ext cx="625492"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catalán</a:t>
              </a:r>
            </a:p>
          </p:txBody>
        </p:sp>
        <p:sp>
          <p:nvSpPr>
            <p:cNvPr id="140" name="Rectángulo 139">
              <a:extLst>
                <a:ext uri="{FF2B5EF4-FFF2-40B4-BE49-F238E27FC236}">
                  <a16:creationId xmlns:a16="http://schemas.microsoft.com/office/drawing/2014/main" id="{C39D4583-4449-4CBE-C9B1-455212C0CC88}"/>
                </a:ext>
              </a:extLst>
            </p:cNvPr>
            <p:cNvSpPr/>
            <p:nvPr/>
          </p:nvSpPr>
          <p:spPr>
            <a:xfrm>
              <a:off x="1831445" y="2649584"/>
              <a:ext cx="790601"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castellano</a:t>
              </a:r>
            </a:p>
          </p:txBody>
        </p:sp>
      </p:grpSp>
      <p:grpSp>
        <p:nvGrpSpPr>
          <p:cNvPr id="160" name="Grupo 159">
            <a:extLst>
              <a:ext uri="{FF2B5EF4-FFF2-40B4-BE49-F238E27FC236}">
                <a16:creationId xmlns:a16="http://schemas.microsoft.com/office/drawing/2014/main" id="{C785FBFD-99B7-8F6C-3DE4-06B050916B10}"/>
              </a:ext>
            </a:extLst>
          </p:cNvPr>
          <p:cNvGrpSpPr/>
          <p:nvPr/>
        </p:nvGrpSpPr>
        <p:grpSpPr>
          <a:xfrm>
            <a:off x="7677592" y="2477700"/>
            <a:ext cx="2487795" cy="870711"/>
            <a:chOff x="1831445" y="2588822"/>
            <a:chExt cx="2487795" cy="870711"/>
          </a:xfrm>
        </p:grpSpPr>
        <p:graphicFrame>
          <p:nvGraphicFramePr>
            <p:cNvPr id="165" name="Object 1024">
              <a:extLst>
                <a:ext uri="{FF2B5EF4-FFF2-40B4-BE49-F238E27FC236}">
                  <a16:creationId xmlns:a16="http://schemas.microsoft.com/office/drawing/2014/main" id="{FB26E573-C401-D900-07E7-239BEF64709C}"/>
                </a:ext>
              </a:extLst>
            </p:cNvPr>
            <p:cNvGraphicFramePr>
              <a:graphicFrameLocks noChangeAspect="1"/>
            </p:cNvGraphicFramePr>
            <p:nvPr>
              <p:extLst>
                <p:ext uri="{D42A27DB-BD31-4B8C-83A1-F6EECF244321}">
                  <p14:modId xmlns:p14="http://schemas.microsoft.com/office/powerpoint/2010/main" val="225614351"/>
                </p:ext>
              </p:extLst>
            </p:nvPr>
          </p:nvGraphicFramePr>
          <p:xfrm>
            <a:off x="2507694" y="2588822"/>
            <a:ext cx="1811546" cy="870711"/>
          </p:xfrm>
          <a:graphic>
            <a:graphicData uri="http://schemas.openxmlformats.org/drawingml/2006/chart">
              <c:chart xmlns:c="http://schemas.openxmlformats.org/drawingml/2006/chart" xmlns:r="http://schemas.openxmlformats.org/officeDocument/2006/relationships" r:id="rId15"/>
            </a:graphicData>
          </a:graphic>
        </p:graphicFrame>
        <p:sp>
          <p:nvSpPr>
            <p:cNvPr id="170" name="Rectángulo 169">
              <a:extLst>
                <a:ext uri="{FF2B5EF4-FFF2-40B4-BE49-F238E27FC236}">
                  <a16:creationId xmlns:a16="http://schemas.microsoft.com/office/drawing/2014/main" id="{78FA4D20-9F44-0438-8FF1-EBCEB8D81884}"/>
                </a:ext>
              </a:extLst>
            </p:cNvPr>
            <p:cNvSpPr/>
            <p:nvPr/>
          </p:nvSpPr>
          <p:spPr>
            <a:xfrm>
              <a:off x="2118035" y="3150103"/>
              <a:ext cx="473206"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Otro</a:t>
              </a:r>
            </a:p>
          </p:txBody>
        </p:sp>
        <p:sp>
          <p:nvSpPr>
            <p:cNvPr id="175" name="Rectángulo 174">
              <a:extLst>
                <a:ext uri="{FF2B5EF4-FFF2-40B4-BE49-F238E27FC236}">
                  <a16:creationId xmlns:a16="http://schemas.microsoft.com/office/drawing/2014/main" id="{D4AD4E6E-7704-AB34-2765-3A1D520C09A8}"/>
                </a:ext>
              </a:extLst>
            </p:cNvPr>
            <p:cNvSpPr/>
            <p:nvPr/>
          </p:nvSpPr>
          <p:spPr>
            <a:xfrm>
              <a:off x="1977077" y="2897852"/>
              <a:ext cx="598241"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euskera</a:t>
              </a:r>
            </a:p>
          </p:txBody>
        </p:sp>
        <p:sp>
          <p:nvSpPr>
            <p:cNvPr id="180" name="Rectángulo 179">
              <a:extLst>
                <a:ext uri="{FF2B5EF4-FFF2-40B4-BE49-F238E27FC236}">
                  <a16:creationId xmlns:a16="http://schemas.microsoft.com/office/drawing/2014/main" id="{FA0354E6-356A-7FB0-D88F-AD903F166E16}"/>
                </a:ext>
              </a:extLst>
            </p:cNvPr>
            <p:cNvSpPr/>
            <p:nvPr/>
          </p:nvSpPr>
          <p:spPr>
            <a:xfrm>
              <a:off x="1831445" y="2649584"/>
              <a:ext cx="790601"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castellano</a:t>
              </a:r>
            </a:p>
          </p:txBody>
        </p:sp>
      </p:grpSp>
      <p:grpSp>
        <p:nvGrpSpPr>
          <p:cNvPr id="195" name="Grupo 194">
            <a:extLst>
              <a:ext uri="{FF2B5EF4-FFF2-40B4-BE49-F238E27FC236}">
                <a16:creationId xmlns:a16="http://schemas.microsoft.com/office/drawing/2014/main" id="{95EDD11F-B3B9-95F2-642E-A872A2B47B3C}"/>
              </a:ext>
            </a:extLst>
          </p:cNvPr>
          <p:cNvGrpSpPr/>
          <p:nvPr/>
        </p:nvGrpSpPr>
        <p:grpSpPr>
          <a:xfrm>
            <a:off x="7677592" y="3524308"/>
            <a:ext cx="2487795" cy="870711"/>
            <a:chOff x="1831445" y="2588822"/>
            <a:chExt cx="2487795" cy="870711"/>
          </a:xfrm>
        </p:grpSpPr>
        <p:graphicFrame>
          <p:nvGraphicFramePr>
            <p:cNvPr id="200" name="Object 1024">
              <a:extLst>
                <a:ext uri="{FF2B5EF4-FFF2-40B4-BE49-F238E27FC236}">
                  <a16:creationId xmlns:a16="http://schemas.microsoft.com/office/drawing/2014/main" id="{6DC1FC06-2109-866A-3BC3-E79F8FB01D71}"/>
                </a:ext>
              </a:extLst>
            </p:cNvPr>
            <p:cNvGraphicFramePr>
              <a:graphicFrameLocks noChangeAspect="1"/>
            </p:cNvGraphicFramePr>
            <p:nvPr>
              <p:extLst>
                <p:ext uri="{D42A27DB-BD31-4B8C-83A1-F6EECF244321}">
                  <p14:modId xmlns:p14="http://schemas.microsoft.com/office/powerpoint/2010/main" val="3837393937"/>
                </p:ext>
              </p:extLst>
            </p:nvPr>
          </p:nvGraphicFramePr>
          <p:xfrm>
            <a:off x="2507694" y="2588822"/>
            <a:ext cx="1811546" cy="870711"/>
          </p:xfrm>
          <a:graphic>
            <a:graphicData uri="http://schemas.openxmlformats.org/drawingml/2006/chart">
              <c:chart xmlns:c="http://schemas.openxmlformats.org/drawingml/2006/chart" xmlns:r="http://schemas.openxmlformats.org/officeDocument/2006/relationships" r:id="rId16"/>
            </a:graphicData>
          </a:graphic>
        </p:graphicFrame>
        <p:sp>
          <p:nvSpPr>
            <p:cNvPr id="205" name="Rectángulo 204">
              <a:extLst>
                <a:ext uri="{FF2B5EF4-FFF2-40B4-BE49-F238E27FC236}">
                  <a16:creationId xmlns:a16="http://schemas.microsoft.com/office/drawing/2014/main" id="{DF1AC170-A3F3-E582-1715-AFA40EC20D5F}"/>
                </a:ext>
              </a:extLst>
            </p:cNvPr>
            <p:cNvSpPr/>
            <p:nvPr/>
          </p:nvSpPr>
          <p:spPr>
            <a:xfrm>
              <a:off x="2118035" y="3150103"/>
              <a:ext cx="473206"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Otro</a:t>
              </a:r>
            </a:p>
          </p:txBody>
        </p:sp>
        <p:sp>
          <p:nvSpPr>
            <p:cNvPr id="210" name="Rectángulo 209">
              <a:extLst>
                <a:ext uri="{FF2B5EF4-FFF2-40B4-BE49-F238E27FC236}">
                  <a16:creationId xmlns:a16="http://schemas.microsoft.com/office/drawing/2014/main" id="{587AA028-44A8-872C-1D22-97B99836F6C2}"/>
                </a:ext>
              </a:extLst>
            </p:cNvPr>
            <p:cNvSpPr/>
            <p:nvPr/>
          </p:nvSpPr>
          <p:spPr>
            <a:xfrm>
              <a:off x="1977077" y="2897852"/>
              <a:ext cx="598241"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euskera</a:t>
              </a:r>
            </a:p>
          </p:txBody>
        </p:sp>
        <p:sp>
          <p:nvSpPr>
            <p:cNvPr id="215" name="Rectángulo 214">
              <a:extLst>
                <a:ext uri="{FF2B5EF4-FFF2-40B4-BE49-F238E27FC236}">
                  <a16:creationId xmlns:a16="http://schemas.microsoft.com/office/drawing/2014/main" id="{DCEFC259-E03E-478A-1B63-C9287E85BA85}"/>
                </a:ext>
              </a:extLst>
            </p:cNvPr>
            <p:cNvSpPr/>
            <p:nvPr/>
          </p:nvSpPr>
          <p:spPr>
            <a:xfrm>
              <a:off x="1831445" y="2649584"/>
              <a:ext cx="790601"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castellano</a:t>
              </a:r>
            </a:p>
          </p:txBody>
        </p:sp>
      </p:grpSp>
      <p:grpSp>
        <p:nvGrpSpPr>
          <p:cNvPr id="220" name="Grupo 219">
            <a:extLst>
              <a:ext uri="{FF2B5EF4-FFF2-40B4-BE49-F238E27FC236}">
                <a16:creationId xmlns:a16="http://schemas.microsoft.com/office/drawing/2014/main" id="{149F5AD5-1187-5498-3A1E-2771B4ECFA40}"/>
              </a:ext>
            </a:extLst>
          </p:cNvPr>
          <p:cNvGrpSpPr/>
          <p:nvPr/>
        </p:nvGrpSpPr>
        <p:grpSpPr>
          <a:xfrm>
            <a:off x="7677592" y="4664834"/>
            <a:ext cx="2487795" cy="870711"/>
            <a:chOff x="1831445" y="2588822"/>
            <a:chExt cx="2487795" cy="870711"/>
          </a:xfrm>
        </p:grpSpPr>
        <p:graphicFrame>
          <p:nvGraphicFramePr>
            <p:cNvPr id="221" name="Object 1024">
              <a:extLst>
                <a:ext uri="{FF2B5EF4-FFF2-40B4-BE49-F238E27FC236}">
                  <a16:creationId xmlns:a16="http://schemas.microsoft.com/office/drawing/2014/main" id="{FD31DB01-8F6A-618F-28AD-10A4E89DC23F}"/>
                </a:ext>
              </a:extLst>
            </p:cNvPr>
            <p:cNvGraphicFramePr>
              <a:graphicFrameLocks noChangeAspect="1"/>
            </p:cNvGraphicFramePr>
            <p:nvPr>
              <p:extLst>
                <p:ext uri="{D42A27DB-BD31-4B8C-83A1-F6EECF244321}">
                  <p14:modId xmlns:p14="http://schemas.microsoft.com/office/powerpoint/2010/main" val="4108512743"/>
                </p:ext>
              </p:extLst>
            </p:nvPr>
          </p:nvGraphicFramePr>
          <p:xfrm>
            <a:off x="2507694" y="2588822"/>
            <a:ext cx="1811546" cy="870711"/>
          </p:xfrm>
          <a:graphic>
            <a:graphicData uri="http://schemas.openxmlformats.org/drawingml/2006/chart">
              <c:chart xmlns:c="http://schemas.openxmlformats.org/drawingml/2006/chart" xmlns:r="http://schemas.openxmlformats.org/officeDocument/2006/relationships" r:id="rId17"/>
            </a:graphicData>
          </a:graphic>
        </p:graphicFrame>
        <p:sp>
          <p:nvSpPr>
            <p:cNvPr id="222" name="Rectángulo 221">
              <a:extLst>
                <a:ext uri="{FF2B5EF4-FFF2-40B4-BE49-F238E27FC236}">
                  <a16:creationId xmlns:a16="http://schemas.microsoft.com/office/drawing/2014/main" id="{82953EEE-8945-9C2A-17F7-1E2CC913227D}"/>
                </a:ext>
              </a:extLst>
            </p:cNvPr>
            <p:cNvSpPr/>
            <p:nvPr/>
          </p:nvSpPr>
          <p:spPr>
            <a:xfrm>
              <a:off x="2118035" y="3150103"/>
              <a:ext cx="473206"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Otro</a:t>
              </a:r>
            </a:p>
          </p:txBody>
        </p:sp>
        <p:sp>
          <p:nvSpPr>
            <p:cNvPr id="223" name="Rectángulo 222">
              <a:extLst>
                <a:ext uri="{FF2B5EF4-FFF2-40B4-BE49-F238E27FC236}">
                  <a16:creationId xmlns:a16="http://schemas.microsoft.com/office/drawing/2014/main" id="{9CD3845C-300A-9667-3B87-4B392A39361C}"/>
                </a:ext>
              </a:extLst>
            </p:cNvPr>
            <p:cNvSpPr/>
            <p:nvPr/>
          </p:nvSpPr>
          <p:spPr>
            <a:xfrm>
              <a:off x="1977077" y="2897852"/>
              <a:ext cx="598241"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euskera</a:t>
              </a:r>
            </a:p>
          </p:txBody>
        </p:sp>
        <p:sp>
          <p:nvSpPr>
            <p:cNvPr id="224" name="Rectángulo 223">
              <a:extLst>
                <a:ext uri="{FF2B5EF4-FFF2-40B4-BE49-F238E27FC236}">
                  <a16:creationId xmlns:a16="http://schemas.microsoft.com/office/drawing/2014/main" id="{FD80117B-2E0C-9A1F-EBD2-6A2628AD124B}"/>
                </a:ext>
              </a:extLst>
            </p:cNvPr>
            <p:cNvSpPr/>
            <p:nvPr/>
          </p:nvSpPr>
          <p:spPr>
            <a:xfrm>
              <a:off x="1831445" y="2649584"/>
              <a:ext cx="790601"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castellano</a:t>
              </a:r>
            </a:p>
          </p:txBody>
        </p:sp>
      </p:grpSp>
      <p:grpSp>
        <p:nvGrpSpPr>
          <p:cNvPr id="225" name="Grupo 224">
            <a:extLst>
              <a:ext uri="{FF2B5EF4-FFF2-40B4-BE49-F238E27FC236}">
                <a16:creationId xmlns:a16="http://schemas.microsoft.com/office/drawing/2014/main" id="{EBF83BF8-FEEE-A99B-A31C-CFCE851C2DCD}"/>
              </a:ext>
            </a:extLst>
          </p:cNvPr>
          <p:cNvGrpSpPr/>
          <p:nvPr/>
        </p:nvGrpSpPr>
        <p:grpSpPr>
          <a:xfrm>
            <a:off x="7677592" y="5624364"/>
            <a:ext cx="2487795" cy="870711"/>
            <a:chOff x="1831445" y="2588822"/>
            <a:chExt cx="2487795" cy="870711"/>
          </a:xfrm>
        </p:grpSpPr>
        <p:graphicFrame>
          <p:nvGraphicFramePr>
            <p:cNvPr id="226" name="Object 1024">
              <a:extLst>
                <a:ext uri="{FF2B5EF4-FFF2-40B4-BE49-F238E27FC236}">
                  <a16:creationId xmlns:a16="http://schemas.microsoft.com/office/drawing/2014/main" id="{A3D1EB9F-5388-BB71-6511-2389D1BDD1CB}"/>
                </a:ext>
              </a:extLst>
            </p:cNvPr>
            <p:cNvGraphicFramePr>
              <a:graphicFrameLocks noChangeAspect="1"/>
            </p:cNvGraphicFramePr>
            <p:nvPr>
              <p:extLst>
                <p:ext uri="{D42A27DB-BD31-4B8C-83A1-F6EECF244321}">
                  <p14:modId xmlns:p14="http://schemas.microsoft.com/office/powerpoint/2010/main" val="1496203247"/>
                </p:ext>
              </p:extLst>
            </p:nvPr>
          </p:nvGraphicFramePr>
          <p:xfrm>
            <a:off x="2507694" y="2588822"/>
            <a:ext cx="1811546" cy="870711"/>
          </p:xfrm>
          <a:graphic>
            <a:graphicData uri="http://schemas.openxmlformats.org/drawingml/2006/chart">
              <c:chart xmlns:c="http://schemas.openxmlformats.org/drawingml/2006/chart" xmlns:r="http://schemas.openxmlformats.org/officeDocument/2006/relationships" r:id="rId18"/>
            </a:graphicData>
          </a:graphic>
        </p:graphicFrame>
        <p:sp>
          <p:nvSpPr>
            <p:cNvPr id="227" name="Rectángulo 226">
              <a:extLst>
                <a:ext uri="{FF2B5EF4-FFF2-40B4-BE49-F238E27FC236}">
                  <a16:creationId xmlns:a16="http://schemas.microsoft.com/office/drawing/2014/main" id="{70CAF94B-0A85-4FB8-1826-6B3B65B007D5}"/>
                </a:ext>
              </a:extLst>
            </p:cNvPr>
            <p:cNvSpPr/>
            <p:nvPr/>
          </p:nvSpPr>
          <p:spPr>
            <a:xfrm>
              <a:off x="2118035" y="3150103"/>
              <a:ext cx="473206"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Otro</a:t>
              </a:r>
            </a:p>
          </p:txBody>
        </p:sp>
        <p:sp>
          <p:nvSpPr>
            <p:cNvPr id="228" name="Rectángulo 227">
              <a:extLst>
                <a:ext uri="{FF2B5EF4-FFF2-40B4-BE49-F238E27FC236}">
                  <a16:creationId xmlns:a16="http://schemas.microsoft.com/office/drawing/2014/main" id="{BDFED4C5-AF42-9048-42A3-74FB2C4D528E}"/>
                </a:ext>
              </a:extLst>
            </p:cNvPr>
            <p:cNvSpPr/>
            <p:nvPr/>
          </p:nvSpPr>
          <p:spPr>
            <a:xfrm>
              <a:off x="1977077" y="2897852"/>
              <a:ext cx="598241"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euskera</a:t>
              </a:r>
            </a:p>
          </p:txBody>
        </p:sp>
        <p:sp>
          <p:nvSpPr>
            <p:cNvPr id="229" name="Rectángulo 228">
              <a:extLst>
                <a:ext uri="{FF2B5EF4-FFF2-40B4-BE49-F238E27FC236}">
                  <a16:creationId xmlns:a16="http://schemas.microsoft.com/office/drawing/2014/main" id="{4CD3A5CF-590A-08CA-F8D1-494CE1BF4A72}"/>
                </a:ext>
              </a:extLst>
            </p:cNvPr>
            <p:cNvSpPr/>
            <p:nvPr/>
          </p:nvSpPr>
          <p:spPr>
            <a:xfrm>
              <a:off x="1831445" y="2649584"/>
              <a:ext cx="790601"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castellano</a:t>
              </a:r>
            </a:p>
          </p:txBody>
        </p:sp>
      </p:grpSp>
      <p:grpSp>
        <p:nvGrpSpPr>
          <p:cNvPr id="230" name="Grupo 229">
            <a:extLst>
              <a:ext uri="{FF2B5EF4-FFF2-40B4-BE49-F238E27FC236}">
                <a16:creationId xmlns:a16="http://schemas.microsoft.com/office/drawing/2014/main" id="{26FA71A3-0234-8526-C0DF-8724358340FD}"/>
              </a:ext>
            </a:extLst>
          </p:cNvPr>
          <p:cNvGrpSpPr/>
          <p:nvPr/>
        </p:nvGrpSpPr>
        <p:grpSpPr>
          <a:xfrm>
            <a:off x="9947322" y="2537845"/>
            <a:ext cx="2487795" cy="870711"/>
            <a:chOff x="1831445" y="2588822"/>
            <a:chExt cx="2487795" cy="870711"/>
          </a:xfrm>
        </p:grpSpPr>
        <p:graphicFrame>
          <p:nvGraphicFramePr>
            <p:cNvPr id="232" name="Object 1024">
              <a:extLst>
                <a:ext uri="{FF2B5EF4-FFF2-40B4-BE49-F238E27FC236}">
                  <a16:creationId xmlns:a16="http://schemas.microsoft.com/office/drawing/2014/main" id="{037AC999-C27C-0AC2-7BD1-1482EF235359}"/>
                </a:ext>
              </a:extLst>
            </p:cNvPr>
            <p:cNvGraphicFramePr>
              <a:graphicFrameLocks noChangeAspect="1"/>
            </p:cNvGraphicFramePr>
            <p:nvPr>
              <p:extLst>
                <p:ext uri="{D42A27DB-BD31-4B8C-83A1-F6EECF244321}">
                  <p14:modId xmlns:p14="http://schemas.microsoft.com/office/powerpoint/2010/main" val="683711884"/>
                </p:ext>
              </p:extLst>
            </p:nvPr>
          </p:nvGraphicFramePr>
          <p:xfrm>
            <a:off x="2507694" y="2588822"/>
            <a:ext cx="1811546" cy="870711"/>
          </p:xfrm>
          <a:graphic>
            <a:graphicData uri="http://schemas.openxmlformats.org/drawingml/2006/chart">
              <c:chart xmlns:c="http://schemas.openxmlformats.org/drawingml/2006/chart" xmlns:r="http://schemas.openxmlformats.org/officeDocument/2006/relationships" r:id="rId19"/>
            </a:graphicData>
          </a:graphic>
        </p:graphicFrame>
        <p:sp>
          <p:nvSpPr>
            <p:cNvPr id="233" name="Rectángulo 232">
              <a:extLst>
                <a:ext uri="{FF2B5EF4-FFF2-40B4-BE49-F238E27FC236}">
                  <a16:creationId xmlns:a16="http://schemas.microsoft.com/office/drawing/2014/main" id="{E408A9C2-4574-311B-E48C-561C950D9628}"/>
                </a:ext>
              </a:extLst>
            </p:cNvPr>
            <p:cNvSpPr/>
            <p:nvPr/>
          </p:nvSpPr>
          <p:spPr>
            <a:xfrm>
              <a:off x="2118035" y="3150103"/>
              <a:ext cx="473206"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Otro</a:t>
              </a:r>
            </a:p>
          </p:txBody>
        </p:sp>
        <p:sp>
          <p:nvSpPr>
            <p:cNvPr id="234" name="Rectángulo 233">
              <a:extLst>
                <a:ext uri="{FF2B5EF4-FFF2-40B4-BE49-F238E27FC236}">
                  <a16:creationId xmlns:a16="http://schemas.microsoft.com/office/drawing/2014/main" id="{E44F939A-78BE-4E81-4455-FA38E1CCB3FE}"/>
                </a:ext>
              </a:extLst>
            </p:cNvPr>
            <p:cNvSpPr/>
            <p:nvPr/>
          </p:nvSpPr>
          <p:spPr>
            <a:xfrm>
              <a:off x="1977077" y="2897852"/>
              <a:ext cx="615874"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gallego</a:t>
              </a:r>
            </a:p>
          </p:txBody>
        </p:sp>
        <p:sp>
          <p:nvSpPr>
            <p:cNvPr id="235" name="Rectángulo 234">
              <a:extLst>
                <a:ext uri="{FF2B5EF4-FFF2-40B4-BE49-F238E27FC236}">
                  <a16:creationId xmlns:a16="http://schemas.microsoft.com/office/drawing/2014/main" id="{C3A9D9AD-4A28-2BE0-761D-CB246474CF68}"/>
                </a:ext>
              </a:extLst>
            </p:cNvPr>
            <p:cNvSpPr/>
            <p:nvPr/>
          </p:nvSpPr>
          <p:spPr>
            <a:xfrm>
              <a:off x="1831445" y="2649584"/>
              <a:ext cx="790601"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castellano</a:t>
              </a:r>
            </a:p>
          </p:txBody>
        </p:sp>
      </p:grpSp>
      <p:grpSp>
        <p:nvGrpSpPr>
          <p:cNvPr id="236" name="Grupo 235">
            <a:extLst>
              <a:ext uri="{FF2B5EF4-FFF2-40B4-BE49-F238E27FC236}">
                <a16:creationId xmlns:a16="http://schemas.microsoft.com/office/drawing/2014/main" id="{34634B52-7679-563E-7390-4C03F8B42493}"/>
              </a:ext>
            </a:extLst>
          </p:cNvPr>
          <p:cNvGrpSpPr/>
          <p:nvPr/>
        </p:nvGrpSpPr>
        <p:grpSpPr>
          <a:xfrm>
            <a:off x="9947322" y="3584453"/>
            <a:ext cx="2487795" cy="870711"/>
            <a:chOff x="1831445" y="2588822"/>
            <a:chExt cx="2487795" cy="870711"/>
          </a:xfrm>
        </p:grpSpPr>
        <p:graphicFrame>
          <p:nvGraphicFramePr>
            <p:cNvPr id="237" name="Object 1024">
              <a:extLst>
                <a:ext uri="{FF2B5EF4-FFF2-40B4-BE49-F238E27FC236}">
                  <a16:creationId xmlns:a16="http://schemas.microsoft.com/office/drawing/2014/main" id="{EC52EEE9-C885-EA3C-89BF-C426D6515E1E}"/>
                </a:ext>
              </a:extLst>
            </p:cNvPr>
            <p:cNvGraphicFramePr>
              <a:graphicFrameLocks noChangeAspect="1"/>
            </p:cNvGraphicFramePr>
            <p:nvPr>
              <p:extLst>
                <p:ext uri="{D42A27DB-BD31-4B8C-83A1-F6EECF244321}">
                  <p14:modId xmlns:p14="http://schemas.microsoft.com/office/powerpoint/2010/main" val="3657389095"/>
                </p:ext>
              </p:extLst>
            </p:nvPr>
          </p:nvGraphicFramePr>
          <p:xfrm>
            <a:off x="2507694" y="2588822"/>
            <a:ext cx="1811546" cy="870711"/>
          </p:xfrm>
          <a:graphic>
            <a:graphicData uri="http://schemas.openxmlformats.org/drawingml/2006/chart">
              <c:chart xmlns:c="http://schemas.openxmlformats.org/drawingml/2006/chart" xmlns:r="http://schemas.openxmlformats.org/officeDocument/2006/relationships" r:id="rId20"/>
            </a:graphicData>
          </a:graphic>
        </p:graphicFrame>
        <p:sp>
          <p:nvSpPr>
            <p:cNvPr id="238" name="Rectángulo 237">
              <a:extLst>
                <a:ext uri="{FF2B5EF4-FFF2-40B4-BE49-F238E27FC236}">
                  <a16:creationId xmlns:a16="http://schemas.microsoft.com/office/drawing/2014/main" id="{409B8F47-E3A0-0563-81ED-27305EB3434F}"/>
                </a:ext>
              </a:extLst>
            </p:cNvPr>
            <p:cNvSpPr/>
            <p:nvPr/>
          </p:nvSpPr>
          <p:spPr>
            <a:xfrm>
              <a:off x="2118035" y="3150103"/>
              <a:ext cx="473206"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Otro</a:t>
              </a:r>
            </a:p>
          </p:txBody>
        </p:sp>
        <p:sp>
          <p:nvSpPr>
            <p:cNvPr id="239" name="Rectángulo 238">
              <a:extLst>
                <a:ext uri="{FF2B5EF4-FFF2-40B4-BE49-F238E27FC236}">
                  <a16:creationId xmlns:a16="http://schemas.microsoft.com/office/drawing/2014/main" id="{2EA894F8-42AF-5286-9C81-23E1B2331342}"/>
                </a:ext>
              </a:extLst>
            </p:cNvPr>
            <p:cNvSpPr/>
            <p:nvPr/>
          </p:nvSpPr>
          <p:spPr>
            <a:xfrm>
              <a:off x="1977077" y="2897852"/>
              <a:ext cx="615874"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gallego</a:t>
              </a:r>
            </a:p>
          </p:txBody>
        </p:sp>
        <p:sp>
          <p:nvSpPr>
            <p:cNvPr id="240" name="Rectángulo 239">
              <a:extLst>
                <a:ext uri="{FF2B5EF4-FFF2-40B4-BE49-F238E27FC236}">
                  <a16:creationId xmlns:a16="http://schemas.microsoft.com/office/drawing/2014/main" id="{97E89434-9F1A-DE66-DBEE-2EC3A53BDE70}"/>
                </a:ext>
              </a:extLst>
            </p:cNvPr>
            <p:cNvSpPr/>
            <p:nvPr/>
          </p:nvSpPr>
          <p:spPr>
            <a:xfrm>
              <a:off x="1831445" y="2649584"/>
              <a:ext cx="790601"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castellano</a:t>
              </a:r>
            </a:p>
          </p:txBody>
        </p:sp>
      </p:grpSp>
      <p:grpSp>
        <p:nvGrpSpPr>
          <p:cNvPr id="241" name="Grupo 240">
            <a:extLst>
              <a:ext uri="{FF2B5EF4-FFF2-40B4-BE49-F238E27FC236}">
                <a16:creationId xmlns:a16="http://schemas.microsoft.com/office/drawing/2014/main" id="{F8331E5E-1776-8583-808C-0B8518103CBA}"/>
              </a:ext>
            </a:extLst>
          </p:cNvPr>
          <p:cNvGrpSpPr/>
          <p:nvPr/>
        </p:nvGrpSpPr>
        <p:grpSpPr>
          <a:xfrm>
            <a:off x="9947322" y="4724979"/>
            <a:ext cx="2487795" cy="870711"/>
            <a:chOff x="1831445" y="2588822"/>
            <a:chExt cx="2487795" cy="870711"/>
          </a:xfrm>
        </p:grpSpPr>
        <p:graphicFrame>
          <p:nvGraphicFramePr>
            <p:cNvPr id="242" name="Object 1024">
              <a:extLst>
                <a:ext uri="{FF2B5EF4-FFF2-40B4-BE49-F238E27FC236}">
                  <a16:creationId xmlns:a16="http://schemas.microsoft.com/office/drawing/2014/main" id="{52E45751-6DD3-E946-F611-3F1C248CF09B}"/>
                </a:ext>
              </a:extLst>
            </p:cNvPr>
            <p:cNvGraphicFramePr>
              <a:graphicFrameLocks noChangeAspect="1"/>
            </p:cNvGraphicFramePr>
            <p:nvPr>
              <p:extLst>
                <p:ext uri="{D42A27DB-BD31-4B8C-83A1-F6EECF244321}">
                  <p14:modId xmlns:p14="http://schemas.microsoft.com/office/powerpoint/2010/main" val="218498920"/>
                </p:ext>
              </p:extLst>
            </p:nvPr>
          </p:nvGraphicFramePr>
          <p:xfrm>
            <a:off x="2507694" y="2588822"/>
            <a:ext cx="1811546" cy="870711"/>
          </p:xfrm>
          <a:graphic>
            <a:graphicData uri="http://schemas.openxmlformats.org/drawingml/2006/chart">
              <c:chart xmlns:c="http://schemas.openxmlformats.org/drawingml/2006/chart" xmlns:r="http://schemas.openxmlformats.org/officeDocument/2006/relationships" r:id="rId21"/>
            </a:graphicData>
          </a:graphic>
        </p:graphicFrame>
        <p:sp>
          <p:nvSpPr>
            <p:cNvPr id="243" name="Rectángulo 242">
              <a:extLst>
                <a:ext uri="{FF2B5EF4-FFF2-40B4-BE49-F238E27FC236}">
                  <a16:creationId xmlns:a16="http://schemas.microsoft.com/office/drawing/2014/main" id="{1E9F1793-D79A-7675-44F0-0CC2033F3F1D}"/>
                </a:ext>
              </a:extLst>
            </p:cNvPr>
            <p:cNvSpPr/>
            <p:nvPr/>
          </p:nvSpPr>
          <p:spPr>
            <a:xfrm>
              <a:off x="2118035" y="3150103"/>
              <a:ext cx="473206"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Otro</a:t>
              </a:r>
            </a:p>
          </p:txBody>
        </p:sp>
        <p:sp>
          <p:nvSpPr>
            <p:cNvPr id="244" name="Rectángulo 243">
              <a:extLst>
                <a:ext uri="{FF2B5EF4-FFF2-40B4-BE49-F238E27FC236}">
                  <a16:creationId xmlns:a16="http://schemas.microsoft.com/office/drawing/2014/main" id="{8E01699D-5065-8443-EFAE-31F49149AF5F}"/>
                </a:ext>
              </a:extLst>
            </p:cNvPr>
            <p:cNvSpPr/>
            <p:nvPr/>
          </p:nvSpPr>
          <p:spPr>
            <a:xfrm>
              <a:off x="1977077" y="2897852"/>
              <a:ext cx="615874"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gallego</a:t>
              </a:r>
            </a:p>
          </p:txBody>
        </p:sp>
        <p:sp>
          <p:nvSpPr>
            <p:cNvPr id="245" name="Rectángulo 244">
              <a:extLst>
                <a:ext uri="{FF2B5EF4-FFF2-40B4-BE49-F238E27FC236}">
                  <a16:creationId xmlns:a16="http://schemas.microsoft.com/office/drawing/2014/main" id="{7DD66B68-B4EA-8753-2CA4-7F1334DA1AC0}"/>
                </a:ext>
              </a:extLst>
            </p:cNvPr>
            <p:cNvSpPr/>
            <p:nvPr/>
          </p:nvSpPr>
          <p:spPr>
            <a:xfrm>
              <a:off x="1831445" y="2649584"/>
              <a:ext cx="790601"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castellano</a:t>
              </a:r>
            </a:p>
          </p:txBody>
        </p:sp>
      </p:grpSp>
      <p:grpSp>
        <p:nvGrpSpPr>
          <p:cNvPr id="246" name="Grupo 245">
            <a:extLst>
              <a:ext uri="{FF2B5EF4-FFF2-40B4-BE49-F238E27FC236}">
                <a16:creationId xmlns:a16="http://schemas.microsoft.com/office/drawing/2014/main" id="{D23DABCC-BF40-5047-B0B0-47229EF81FF5}"/>
              </a:ext>
            </a:extLst>
          </p:cNvPr>
          <p:cNvGrpSpPr/>
          <p:nvPr/>
        </p:nvGrpSpPr>
        <p:grpSpPr>
          <a:xfrm>
            <a:off x="9947322" y="5684509"/>
            <a:ext cx="2487795" cy="870711"/>
            <a:chOff x="1831445" y="2588822"/>
            <a:chExt cx="2487795" cy="870711"/>
          </a:xfrm>
        </p:grpSpPr>
        <p:graphicFrame>
          <p:nvGraphicFramePr>
            <p:cNvPr id="247" name="Object 1024">
              <a:extLst>
                <a:ext uri="{FF2B5EF4-FFF2-40B4-BE49-F238E27FC236}">
                  <a16:creationId xmlns:a16="http://schemas.microsoft.com/office/drawing/2014/main" id="{6B032B6D-6134-2102-206C-2B1C0CCA0E12}"/>
                </a:ext>
              </a:extLst>
            </p:cNvPr>
            <p:cNvGraphicFramePr>
              <a:graphicFrameLocks noChangeAspect="1"/>
            </p:cNvGraphicFramePr>
            <p:nvPr>
              <p:extLst>
                <p:ext uri="{D42A27DB-BD31-4B8C-83A1-F6EECF244321}">
                  <p14:modId xmlns:p14="http://schemas.microsoft.com/office/powerpoint/2010/main" val="52986125"/>
                </p:ext>
              </p:extLst>
            </p:nvPr>
          </p:nvGraphicFramePr>
          <p:xfrm>
            <a:off x="2507694" y="2588822"/>
            <a:ext cx="1811546" cy="870711"/>
          </p:xfrm>
          <a:graphic>
            <a:graphicData uri="http://schemas.openxmlformats.org/drawingml/2006/chart">
              <c:chart xmlns:c="http://schemas.openxmlformats.org/drawingml/2006/chart" xmlns:r="http://schemas.openxmlformats.org/officeDocument/2006/relationships" r:id="rId22"/>
            </a:graphicData>
          </a:graphic>
        </p:graphicFrame>
        <p:sp>
          <p:nvSpPr>
            <p:cNvPr id="248" name="Rectángulo 247">
              <a:extLst>
                <a:ext uri="{FF2B5EF4-FFF2-40B4-BE49-F238E27FC236}">
                  <a16:creationId xmlns:a16="http://schemas.microsoft.com/office/drawing/2014/main" id="{0445C3B1-3E2E-A5C3-0AC6-C979D9ECE924}"/>
                </a:ext>
              </a:extLst>
            </p:cNvPr>
            <p:cNvSpPr/>
            <p:nvPr/>
          </p:nvSpPr>
          <p:spPr>
            <a:xfrm>
              <a:off x="2118035" y="3150103"/>
              <a:ext cx="473206"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Otro</a:t>
              </a:r>
            </a:p>
          </p:txBody>
        </p:sp>
        <p:sp>
          <p:nvSpPr>
            <p:cNvPr id="249" name="Rectángulo 248">
              <a:extLst>
                <a:ext uri="{FF2B5EF4-FFF2-40B4-BE49-F238E27FC236}">
                  <a16:creationId xmlns:a16="http://schemas.microsoft.com/office/drawing/2014/main" id="{EF646AEF-00D0-2643-7A18-142973B4F392}"/>
                </a:ext>
              </a:extLst>
            </p:cNvPr>
            <p:cNvSpPr/>
            <p:nvPr/>
          </p:nvSpPr>
          <p:spPr>
            <a:xfrm>
              <a:off x="1977077" y="2897852"/>
              <a:ext cx="615874"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gallego</a:t>
              </a:r>
            </a:p>
          </p:txBody>
        </p:sp>
        <p:sp>
          <p:nvSpPr>
            <p:cNvPr id="250" name="Rectángulo 249">
              <a:extLst>
                <a:ext uri="{FF2B5EF4-FFF2-40B4-BE49-F238E27FC236}">
                  <a16:creationId xmlns:a16="http://schemas.microsoft.com/office/drawing/2014/main" id="{D28E7FFF-E95A-5AFC-16F9-C5FFAB257589}"/>
                </a:ext>
              </a:extLst>
            </p:cNvPr>
            <p:cNvSpPr/>
            <p:nvPr/>
          </p:nvSpPr>
          <p:spPr>
            <a:xfrm>
              <a:off x="1831445" y="2649584"/>
              <a:ext cx="790601"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castellano</a:t>
              </a:r>
            </a:p>
          </p:txBody>
        </p:sp>
      </p:grpSp>
      <p:sp>
        <p:nvSpPr>
          <p:cNvPr id="253" name="Rectangle 3">
            <a:extLst>
              <a:ext uri="{FF2B5EF4-FFF2-40B4-BE49-F238E27FC236}">
                <a16:creationId xmlns:a16="http://schemas.microsoft.com/office/drawing/2014/main" id="{463D4F6F-A36B-35F5-67C0-33D4CC8FC989}"/>
              </a:ext>
            </a:extLst>
          </p:cNvPr>
          <p:cNvSpPr>
            <a:spLocks noChangeArrowheads="1"/>
          </p:cNvSpPr>
          <p:nvPr/>
        </p:nvSpPr>
        <p:spPr bwMode="auto">
          <a:xfrm>
            <a:off x="-12444" y="959188"/>
            <a:ext cx="6096001" cy="412448"/>
          </a:xfrm>
          <a:prstGeom prst="rect">
            <a:avLst/>
          </a:prstGeom>
        </p:spPr>
        <p:txBody>
          <a:bodyPr vert="horz" lIns="91440" tIns="45720" rIns="91440" bIns="45720" rtlCol="0" anchor="ctr">
            <a:normAutofit fontScale="97500"/>
          </a:bodyPr>
          <a:lstStyle/>
          <a:p>
            <a:pPr>
              <a:lnSpc>
                <a:spcPct val="90000"/>
              </a:lnSpc>
              <a:spcBef>
                <a:spcPts val="600"/>
              </a:spcBef>
            </a:pPr>
            <a:r>
              <a:rPr lang="es-ES" sz="1400" cap="small" dirty="0">
                <a:solidFill>
                  <a:schemeClr val="tx1">
                    <a:lumMod val="50000"/>
                    <a:lumOff val="50000"/>
                  </a:schemeClr>
                </a:solidFill>
                <a:latin typeface="Segoe UI" panose="020B0502040204020203" pitchFamily="34" charset="0"/>
                <a:ea typeface="Verdana" panose="020B0604030504040204" pitchFamily="34" charset="0"/>
                <a:cs typeface="Segoe UI" panose="020B0502040204020203" pitchFamily="34" charset="0"/>
              </a:rPr>
              <a:t>Índice De Lectores en España</a:t>
            </a:r>
          </a:p>
        </p:txBody>
      </p:sp>
      <p:sp>
        <p:nvSpPr>
          <p:cNvPr id="254" name="Rectangle 3">
            <a:extLst>
              <a:ext uri="{FF2B5EF4-FFF2-40B4-BE49-F238E27FC236}">
                <a16:creationId xmlns:a16="http://schemas.microsoft.com/office/drawing/2014/main" id="{05FE0B08-1FEC-CFC2-60DD-95C49DCB4B57}"/>
              </a:ext>
            </a:extLst>
          </p:cNvPr>
          <p:cNvSpPr>
            <a:spLocks noChangeArrowheads="1"/>
          </p:cNvSpPr>
          <p:nvPr/>
        </p:nvSpPr>
        <p:spPr bwMode="auto">
          <a:xfrm>
            <a:off x="12444" y="1264669"/>
            <a:ext cx="6096001" cy="412448"/>
          </a:xfrm>
          <a:prstGeom prst="rect">
            <a:avLst/>
          </a:prstGeom>
        </p:spPr>
        <p:txBody>
          <a:bodyPr vert="horz" lIns="91440" tIns="45720" rIns="91440" bIns="45720" rtlCol="0" anchor="ctr">
            <a:normAutofit fontScale="97500"/>
          </a:bodyPr>
          <a:lstStyle/>
          <a:p>
            <a:pPr>
              <a:lnSpc>
                <a:spcPct val="90000"/>
              </a:lnSpc>
              <a:spcBef>
                <a:spcPts val="600"/>
              </a:spcBef>
            </a:pPr>
            <a:r>
              <a:rPr lang="es-ES" sz="2000" cap="small" dirty="0">
                <a:solidFill>
                  <a:schemeClr val="tx1">
                    <a:lumMod val="50000"/>
                    <a:lumOff val="50000"/>
                  </a:schemeClr>
                </a:solidFill>
                <a:latin typeface="Segoe UI" panose="020B0502040204020203" pitchFamily="34" charset="0"/>
                <a:ea typeface="Verdana" panose="020B0604030504040204" pitchFamily="34" charset="0"/>
                <a:cs typeface="Segoe UI" panose="020B0502040204020203" pitchFamily="34" charset="0"/>
              </a:rPr>
              <a:t>Idiomas de lectura</a:t>
            </a:r>
          </a:p>
        </p:txBody>
      </p:sp>
    </p:spTree>
    <p:extLst>
      <p:ext uri="{BB962C8B-B14F-4D97-AF65-F5344CB8AC3E}">
        <p14:creationId xmlns:p14="http://schemas.microsoft.com/office/powerpoint/2010/main" val="23661616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55CE75FA-A4BA-1597-272A-BB87549C8ED8}"/>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Segoe UI" panose="020B0502040204020203" pitchFamily="34" charset="0"/>
              <a:cs typeface="Segoe UI" panose="020B0502040204020203" pitchFamily="34" charset="0"/>
            </a:endParaRPr>
          </a:p>
        </p:txBody>
      </p:sp>
      <p:sp>
        <p:nvSpPr>
          <p:cNvPr id="66" name="Rectángulo 65">
            <a:extLst>
              <a:ext uri="{FF2B5EF4-FFF2-40B4-BE49-F238E27FC236}">
                <a16:creationId xmlns:a16="http://schemas.microsoft.com/office/drawing/2014/main" id="{A4FCE80A-9524-4DCE-928E-282BE6754408}"/>
              </a:ext>
            </a:extLst>
          </p:cNvPr>
          <p:cNvSpPr/>
          <p:nvPr/>
        </p:nvSpPr>
        <p:spPr>
          <a:xfrm>
            <a:off x="0" y="15230"/>
            <a:ext cx="11687175" cy="954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spcBef>
                <a:spcPts val="200"/>
              </a:spcBef>
              <a:spcAft>
                <a:spcPts val="200"/>
              </a:spcAft>
              <a:buClr>
                <a:srgbClr val="233616"/>
              </a:buClr>
            </a:pPr>
            <a:r>
              <a:rPr lang="es-ES" sz="14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Para el 17,6% de los lectores de libros de Cataluña, el 5,6% de Baleares y el 5,0% de Galicia y el 1,4% de la Comunidad Valenciana, el último libro que leyeron estaba en su lengua autonómica.</a:t>
            </a:r>
            <a:br>
              <a:rPr lang="es-ES" sz="14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br>
            <a:r>
              <a:rPr lang="es-ES" sz="14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En general, los principales motivos para no haber leído en su lengua autonómica son que “</a:t>
            </a:r>
            <a:r>
              <a:rPr lang="es-ES" sz="14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les parece más sencillo leerlo en castellano</a:t>
            </a:r>
            <a:r>
              <a:rPr lang="es-ES" sz="14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 y “</a:t>
            </a:r>
            <a:r>
              <a:rPr lang="es-ES" sz="14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no está editado en ese idioma</a:t>
            </a:r>
            <a:r>
              <a:rPr lang="es-ES" sz="14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a:t>
            </a:r>
          </a:p>
        </p:txBody>
      </p:sp>
      <p:sp>
        <p:nvSpPr>
          <p:cNvPr id="68" name="Marcador de número de diapositiva 1">
            <a:extLst>
              <a:ext uri="{FF2B5EF4-FFF2-40B4-BE49-F238E27FC236}">
                <a16:creationId xmlns:a16="http://schemas.microsoft.com/office/drawing/2014/main" id="{038B0147-48C1-42A6-936A-379091B27BF1}"/>
              </a:ext>
            </a:extLst>
          </p:cNvPr>
          <p:cNvSpPr>
            <a:spLocks noGrp="1"/>
          </p:cNvSpPr>
          <p:nvPr>
            <p:ph type="sldNum" sz="quarter" idx="12"/>
          </p:nvPr>
        </p:nvSpPr>
        <p:spPr>
          <a:xfrm>
            <a:off x="11612880" y="0"/>
            <a:ext cx="579120" cy="365125"/>
          </a:xfrm>
        </p:spPr>
        <p:txBody>
          <a:bodyPr/>
          <a:lstStyle/>
          <a:p>
            <a:fld id="{1A85DD5C-56C3-43D9-A91F-D75BD50A17B5}" type="slidenum">
              <a:rPr lang="es-ES_tradnl" smtClean="0">
                <a:latin typeface="Segoe UI" panose="020B0502040204020203" pitchFamily="34" charset="0"/>
                <a:cs typeface="Segoe UI" panose="020B0502040204020203" pitchFamily="34" charset="0"/>
              </a:rPr>
              <a:pPr/>
              <a:t>24</a:t>
            </a:fld>
            <a:endParaRPr lang="es-ES_tradnl" dirty="0">
              <a:latin typeface="Segoe UI" panose="020B0502040204020203" pitchFamily="34" charset="0"/>
              <a:cs typeface="Segoe UI" panose="020B0502040204020203" pitchFamily="34" charset="0"/>
            </a:endParaRPr>
          </a:p>
        </p:txBody>
      </p:sp>
      <p:sp>
        <p:nvSpPr>
          <p:cNvPr id="12" name="Rectángulo 11">
            <a:extLst>
              <a:ext uri="{FF2B5EF4-FFF2-40B4-BE49-F238E27FC236}">
                <a16:creationId xmlns:a16="http://schemas.microsoft.com/office/drawing/2014/main" id="{D404F7AC-DDE0-4ADD-A982-FF82B5F55627}"/>
              </a:ext>
            </a:extLst>
          </p:cNvPr>
          <p:cNvSpPr/>
          <p:nvPr/>
        </p:nvSpPr>
        <p:spPr>
          <a:xfrm>
            <a:off x="726552" y="1867375"/>
            <a:ext cx="795218" cy="369332"/>
          </a:xfrm>
          <a:prstGeom prst="rect">
            <a:avLst/>
          </a:prstGeom>
        </p:spPr>
        <p:txBody>
          <a:bodyPr wrap="none">
            <a:spAutoFit/>
          </a:bodyPr>
          <a:lstStyle/>
          <a:p>
            <a:r>
              <a:rPr lang="es-ES"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Libros</a:t>
            </a:r>
          </a:p>
        </p:txBody>
      </p:sp>
      <p:sp>
        <p:nvSpPr>
          <p:cNvPr id="14" name="Rectángulo 13">
            <a:extLst>
              <a:ext uri="{FF2B5EF4-FFF2-40B4-BE49-F238E27FC236}">
                <a16:creationId xmlns:a16="http://schemas.microsoft.com/office/drawing/2014/main" id="{7219117E-779C-4E62-B726-4D3B16A9935B}"/>
              </a:ext>
            </a:extLst>
          </p:cNvPr>
          <p:cNvSpPr/>
          <p:nvPr/>
        </p:nvSpPr>
        <p:spPr>
          <a:xfrm>
            <a:off x="2466074" y="1860823"/>
            <a:ext cx="1100622" cy="369332"/>
          </a:xfrm>
          <a:prstGeom prst="rect">
            <a:avLst/>
          </a:prstGeom>
        </p:spPr>
        <p:txBody>
          <a:bodyPr wrap="none">
            <a:spAutoFit/>
          </a:bodyPr>
          <a:lstStyle/>
          <a:p>
            <a:r>
              <a:rPr lang="es-ES"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Cataluña</a:t>
            </a:r>
          </a:p>
        </p:txBody>
      </p:sp>
      <p:sp>
        <p:nvSpPr>
          <p:cNvPr id="15" name="Rectángulo 14">
            <a:extLst>
              <a:ext uri="{FF2B5EF4-FFF2-40B4-BE49-F238E27FC236}">
                <a16:creationId xmlns:a16="http://schemas.microsoft.com/office/drawing/2014/main" id="{29EF8ACD-0B57-4003-9AE8-063565B0078E}"/>
              </a:ext>
            </a:extLst>
          </p:cNvPr>
          <p:cNvSpPr/>
          <p:nvPr/>
        </p:nvSpPr>
        <p:spPr>
          <a:xfrm>
            <a:off x="8568733" y="1867375"/>
            <a:ext cx="931665" cy="369332"/>
          </a:xfrm>
          <a:prstGeom prst="rect">
            <a:avLst/>
          </a:prstGeom>
        </p:spPr>
        <p:txBody>
          <a:bodyPr wrap="none">
            <a:spAutoFit/>
          </a:bodyPr>
          <a:lstStyle/>
          <a:p>
            <a:r>
              <a:rPr lang="es-ES"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Euskadi</a:t>
            </a:r>
          </a:p>
        </p:txBody>
      </p:sp>
      <p:sp>
        <p:nvSpPr>
          <p:cNvPr id="16" name="Rectángulo 15">
            <a:extLst>
              <a:ext uri="{FF2B5EF4-FFF2-40B4-BE49-F238E27FC236}">
                <a16:creationId xmlns:a16="http://schemas.microsoft.com/office/drawing/2014/main" id="{60DD8B51-62F1-4D45-B6DD-37E98E7B036E}"/>
              </a:ext>
            </a:extLst>
          </p:cNvPr>
          <p:cNvSpPr/>
          <p:nvPr/>
        </p:nvSpPr>
        <p:spPr>
          <a:xfrm>
            <a:off x="4232419" y="1843805"/>
            <a:ext cx="1543628" cy="369332"/>
          </a:xfrm>
          <a:prstGeom prst="rect">
            <a:avLst/>
          </a:prstGeom>
        </p:spPr>
        <p:txBody>
          <a:bodyPr wrap="none">
            <a:spAutoFit/>
          </a:bodyPr>
          <a:lstStyle/>
          <a:p>
            <a:r>
              <a:rPr lang="es-ES"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 Valenciana</a:t>
            </a:r>
          </a:p>
        </p:txBody>
      </p:sp>
      <p:sp>
        <p:nvSpPr>
          <p:cNvPr id="17" name="Rectángulo 16">
            <a:extLst>
              <a:ext uri="{FF2B5EF4-FFF2-40B4-BE49-F238E27FC236}">
                <a16:creationId xmlns:a16="http://schemas.microsoft.com/office/drawing/2014/main" id="{0F3B1863-DE75-4C17-8541-ECB2CF4E81AE}"/>
              </a:ext>
            </a:extLst>
          </p:cNvPr>
          <p:cNvSpPr/>
          <p:nvPr/>
        </p:nvSpPr>
        <p:spPr>
          <a:xfrm>
            <a:off x="10508947" y="1843805"/>
            <a:ext cx="880369" cy="369332"/>
          </a:xfrm>
          <a:prstGeom prst="rect">
            <a:avLst/>
          </a:prstGeom>
        </p:spPr>
        <p:txBody>
          <a:bodyPr wrap="none">
            <a:spAutoFit/>
          </a:bodyPr>
          <a:lstStyle/>
          <a:p>
            <a:r>
              <a:rPr lang="es-ES"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Galicia</a:t>
            </a:r>
          </a:p>
        </p:txBody>
      </p:sp>
      <p:sp>
        <p:nvSpPr>
          <p:cNvPr id="18" name="Rectángulo 17">
            <a:extLst>
              <a:ext uri="{FF2B5EF4-FFF2-40B4-BE49-F238E27FC236}">
                <a16:creationId xmlns:a16="http://schemas.microsoft.com/office/drawing/2014/main" id="{035376DF-6120-4560-926C-1E69E8BF8551}"/>
              </a:ext>
            </a:extLst>
          </p:cNvPr>
          <p:cNvSpPr/>
          <p:nvPr/>
        </p:nvSpPr>
        <p:spPr>
          <a:xfrm>
            <a:off x="6429572" y="1803747"/>
            <a:ext cx="1036759" cy="369332"/>
          </a:xfrm>
          <a:prstGeom prst="rect">
            <a:avLst/>
          </a:prstGeom>
        </p:spPr>
        <p:txBody>
          <a:bodyPr wrap="none">
            <a:spAutoFit/>
          </a:bodyPr>
          <a:lstStyle/>
          <a:p>
            <a:r>
              <a:rPr lang="es-ES"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Baleares</a:t>
            </a:r>
          </a:p>
        </p:txBody>
      </p:sp>
      <p:cxnSp>
        <p:nvCxnSpPr>
          <p:cNvPr id="19" name="Conector recto 18">
            <a:extLst>
              <a:ext uri="{FF2B5EF4-FFF2-40B4-BE49-F238E27FC236}">
                <a16:creationId xmlns:a16="http://schemas.microsoft.com/office/drawing/2014/main" id="{FBD76E9F-582F-4E82-A262-07392355425C}"/>
              </a:ext>
            </a:extLst>
          </p:cNvPr>
          <p:cNvCxnSpPr>
            <a:cxnSpLocks/>
          </p:cNvCxnSpPr>
          <p:nvPr/>
        </p:nvCxnSpPr>
        <p:spPr>
          <a:xfrm>
            <a:off x="3721402" y="1925325"/>
            <a:ext cx="0" cy="4860000"/>
          </a:xfrm>
          <a:prstGeom prst="line">
            <a:avLst/>
          </a:prstGeom>
          <a:ln w="1905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FDF80CC8-946F-415B-B736-1DB35559C954}"/>
              </a:ext>
            </a:extLst>
          </p:cNvPr>
          <p:cNvCxnSpPr>
            <a:cxnSpLocks/>
          </p:cNvCxnSpPr>
          <p:nvPr/>
        </p:nvCxnSpPr>
        <p:spPr>
          <a:xfrm>
            <a:off x="5834775" y="1929370"/>
            <a:ext cx="0" cy="4860000"/>
          </a:xfrm>
          <a:prstGeom prst="line">
            <a:avLst/>
          </a:prstGeom>
          <a:ln w="1905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45BCD238-F9FD-4C05-A061-333DB1775728}"/>
              </a:ext>
            </a:extLst>
          </p:cNvPr>
          <p:cNvCxnSpPr>
            <a:cxnSpLocks/>
          </p:cNvCxnSpPr>
          <p:nvPr/>
        </p:nvCxnSpPr>
        <p:spPr>
          <a:xfrm>
            <a:off x="7955463" y="1890235"/>
            <a:ext cx="0" cy="4860000"/>
          </a:xfrm>
          <a:prstGeom prst="line">
            <a:avLst/>
          </a:prstGeom>
          <a:ln w="1905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B36B9951-DC26-404D-8EB5-630D37D39B3E}"/>
              </a:ext>
            </a:extLst>
          </p:cNvPr>
          <p:cNvCxnSpPr>
            <a:cxnSpLocks/>
          </p:cNvCxnSpPr>
          <p:nvPr/>
        </p:nvCxnSpPr>
        <p:spPr>
          <a:xfrm>
            <a:off x="10043472" y="1945378"/>
            <a:ext cx="0" cy="4860000"/>
          </a:xfrm>
          <a:prstGeom prst="line">
            <a:avLst/>
          </a:prstGeom>
          <a:ln w="1905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Rectángulo 22">
            <a:extLst>
              <a:ext uri="{FF2B5EF4-FFF2-40B4-BE49-F238E27FC236}">
                <a16:creationId xmlns:a16="http://schemas.microsoft.com/office/drawing/2014/main" id="{62F7005B-574A-4791-A22A-15D2E65E188B}"/>
              </a:ext>
            </a:extLst>
          </p:cNvPr>
          <p:cNvSpPr/>
          <p:nvPr/>
        </p:nvSpPr>
        <p:spPr>
          <a:xfrm>
            <a:off x="95517" y="2474522"/>
            <a:ext cx="2121974" cy="769441"/>
          </a:xfrm>
          <a:prstGeom prst="rect">
            <a:avLst/>
          </a:prstGeom>
        </p:spPr>
        <p:txBody>
          <a:bodyPr wrap="square">
            <a:spAutoFit/>
          </a:bodyPr>
          <a:lstStyle/>
          <a:p>
            <a:pPr lvl="0"/>
            <a:r>
              <a:rPr lang="es-ES" sz="1200" i="1" dirty="0">
                <a:latin typeface="Segoe UI" panose="020B0502040204020203" pitchFamily="34" charset="0"/>
                <a:cs typeface="Segoe UI" panose="020B0502040204020203" pitchFamily="34" charset="0"/>
              </a:rPr>
              <a:t>El último libro que leyó, </a:t>
            </a:r>
          </a:p>
          <a:p>
            <a:pPr lvl="0"/>
            <a:r>
              <a:rPr lang="es-ES" sz="1600" b="1" i="1" dirty="0">
                <a:latin typeface="Segoe UI" panose="020B0502040204020203" pitchFamily="34" charset="0"/>
                <a:cs typeface="Segoe UI" panose="020B0502040204020203" pitchFamily="34" charset="0"/>
              </a:rPr>
              <a:t>¿en qué lengua estaba escrito?</a:t>
            </a:r>
            <a:endParaRPr lang="es-ES" b="1" i="1" dirty="0">
              <a:latin typeface="Segoe UI" panose="020B0502040204020203" pitchFamily="34" charset="0"/>
              <a:cs typeface="Segoe UI" panose="020B0502040204020203" pitchFamily="34" charset="0"/>
            </a:endParaRPr>
          </a:p>
        </p:txBody>
      </p:sp>
      <p:sp>
        <p:nvSpPr>
          <p:cNvPr id="24" name="Rectángulo 23">
            <a:extLst>
              <a:ext uri="{FF2B5EF4-FFF2-40B4-BE49-F238E27FC236}">
                <a16:creationId xmlns:a16="http://schemas.microsoft.com/office/drawing/2014/main" id="{64F8FC9A-AE47-4D75-953D-C5E47CA0946A}"/>
              </a:ext>
            </a:extLst>
          </p:cNvPr>
          <p:cNvSpPr/>
          <p:nvPr/>
        </p:nvSpPr>
        <p:spPr>
          <a:xfrm>
            <a:off x="141348" y="3395445"/>
            <a:ext cx="3613186" cy="553998"/>
          </a:xfrm>
          <a:prstGeom prst="rect">
            <a:avLst/>
          </a:prstGeom>
        </p:spPr>
        <p:txBody>
          <a:bodyPr wrap="square">
            <a:spAutoFit/>
          </a:bodyPr>
          <a:lstStyle/>
          <a:p>
            <a:pPr lvl="0"/>
            <a:r>
              <a:rPr lang="es-ES" sz="1600" b="1" i="1" dirty="0">
                <a:latin typeface="Segoe UI" panose="020B0502040204020203" pitchFamily="34" charset="0"/>
                <a:cs typeface="Segoe UI" panose="020B0502040204020203" pitchFamily="34" charset="0"/>
              </a:rPr>
              <a:t>¿Y por qué no leyó en </a:t>
            </a:r>
            <a:br>
              <a:rPr lang="es-ES" sz="1600" b="1" i="1" dirty="0">
                <a:latin typeface="Segoe UI" panose="020B0502040204020203" pitchFamily="34" charset="0"/>
                <a:cs typeface="Segoe UI" panose="020B0502040204020203" pitchFamily="34" charset="0"/>
              </a:rPr>
            </a:br>
            <a:r>
              <a:rPr lang="es-ES" sz="1100" i="1" dirty="0">
                <a:latin typeface="Segoe UI" panose="020B0502040204020203" pitchFamily="34" charset="0"/>
                <a:cs typeface="Segoe UI" panose="020B0502040204020203" pitchFamily="34" charset="0"/>
              </a:rPr>
              <a:t>(catalán, valenciano, euskera, gallego)</a:t>
            </a:r>
            <a:r>
              <a:rPr lang="es-ES" sz="1400" b="1" i="1" dirty="0">
                <a:latin typeface="Segoe UI" panose="020B0502040204020203" pitchFamily="34" charset="0"/>
                <a:cs typeface="Segoe UI" panose="020B0502040204020203" pitchFamily="34" charset="0"/>
              </a:rPr>
              <a:t>?</a:t>
            </a:r>
            <a:endParaRPr lang="es-ES" b="1" i="1" dirty="0">
              <a:latin typeface="Segoe UI" panose="020B0502040204020203" pitchFamily="34" charset="0"/>
              <a:cs typeface="Segoe UI" panose="020B0502040204020203" pitchFamily="34" charset="0"/>
            </a:endParaRPr>
          </a:p>
        </p:txBody>
      </p:sp>
      <p:graphicFrame>
        <p:nvGraphicFramePr>
          <p:cNvPr id="84" name="3 Gráfico">
            <a:extLst>
              <a:ext uri="{FF2B5EF4-FFF2-40B4-BE49-F238E27FC236}">
                <a16:creationId xmlns:a16="http://schemas.microsoft.com/office/drawing/2014/main" id="{D64154CF-5086-4FFE-826A-02B6DC8461C2}"/>
              </a:ext>
            </a:extLst>
          </p:cNvPr>
          <p:cNvGraphicFramePr/>
          <p:nvPr>
            <p:extLst>
              <p:ext uri="{D42A27DB-BD31-4B8C-83A1-F6EECF244321}">
                <p14:modId xmlns:p14="http://schemas.microsoft.com/office/powerpoint/2010/main" val="2603291392"/>
              </p:ext>
            </p:extLst>
          </p:nvPr>
        </p:nvGraphicFramePr>
        <p:xfrm>
          <a:off x="4463776" y="3940011"/>
          <a:ext cx="2006218" cy="26144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5" name="3 Gráfico">
            <a:extLst>
              <a:ext uri="{FF2B5EF4-FFF2-40B4-BE49-F238E27FC236}">
                <a16:creationId xmlns:a16="http://schemas.microsoft.com/office/drawing/2014/main" id="{D09675BC-4FD1-41F4-AB83-7FB3C439074F}"/>
              </a:ext>
            </a:extLst>
          </p:cNvPr>
          <p:cNvGraphicFramePr/>
          <p:nvPr>
            <p:extLst>
              <p:ext uri="{D42A27DB-BD31-4B8C-83A1-F6EECF244321}">
                <p14:modId xmlns:p14="http://schemas.microsoft.com/office/powerpoint/2010/main" val="36734667"/>
              </p:ext>
            </p:extLst>
          </p:nvPr>
        </p:nvGraphicFramePr>
        <p:xfrm>
          <a:off x="2538822" y="3992117"/>
          <a:ext cx="2006218" cy="26144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6" name="3 Gráfico">
            <a:extLst>
              <a:ext uri="{FF2B5EF4-FFF2-40B4-BE49-F238E27FC236}">
                <a16:creationId xmlns:a16="http://schemas.microsoft.com/office/drawing/2014/main" id="{AE2E08F6-0CEF-4813-B999-4E8A1DDF171A}"/>
              </a:ext>
            </a:extLst>
          </p:cNvPr>
          <p:cNvGraphicFramePr/>
          <p:nvPr>
            <p:extLst>
              <p:ext uri="{D42A27DB-BD31-4B8C-83A1-F6EECF244321}">
                <p14:modId xmlns:p14="http://schemas.microsoft.com/office/powerpoint/2010/main" val="4053830852"/>
              </p:ext>
            </p:extLst>
          </p:nvPr>
        </p:nvGraphicFramePr>
        <p:xfrm>
          <a:off x="8746064" y="3961533"/>
          <a:ext cx="2006218" cy="26144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7" name="3 Gráfico">
            <a:extLst>
              <a:ext uri="{FF2B5EF4-FFF2-40B4-BE49-F238E27FC236}">
                <a16:creationId xmlns:a16="http://schemas.microsoft.com/office/drawing/2014/main" id="{C5CC4CB6-1AAF-4A5D-AD82-69E2A1151B68}"/>
              </a:ext>
            </a:extLst>
          </p:cNvPr>
          <p:cNvGraphicFramePr/>
          <p:nvPr>
            <p:extLst>
              <p:ext uri="{D42A27DB-BD31-4B8C-83A1-F6EECF244321}">
                <p14:modId xmlns:p14="http://schemas.microsoft.com/office/powerpoint/2010/main" val="4265226081"/>
              </p:ext>
            </p:extLst>
          </p:nvPr>
        </p:nvGraphicFramePr>
        <p:xfrm>
          <a:off x="6577148" y="4005074"/>
          <a:ext cx="2006218" cy="261448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9" name="3 Gráfico">
            <a:extLst>
              <a:ext uri="{FF2B5EF4-FFF2-40B4-BE49-F238E27FC236}">
                <a16:creationId xmlns:a16="http://schemas.microsoft.com/office/drawing/2014/main" id="{3489D0B0-6F16-4C91-BC3E-FFA35000BC0A}"/>
              </a:ext>
            </a:extLst>
          </p:cNvPr>
          <p:cNvGraphicFramePr/>
          <p:nvPr>
            <p:extLst>
              <p:ext uri="{D42A27DB-BD31-4B8C-83A1-F6EECF244321}">
                <p14:modId xmlns:p14="http://schemas.microsoft.com/office/powerpoint/2010/main" val="3832461767"/>
              </p:ext>
            </p:extLst>
          </p:nvPr>
        </p:nvGraphicFramePr>
        <p:xfrm>
          <a:off x="10709644" y="3940011"/>
          <a:ext cx="2006218" cy="261448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 name="Tabla 3">
            <a:extLst>
              <a:ext uri="{FF2B5EF4-FFF2-40B4-BE49-F238E27FC236}">
                <a16:creationId xmlns:a16="http://schemas.microsoft.com/office/drawing/2014/main" id="{9F866EE9-F473-4C26-B844-7DDA8B06C1B9}"/>
              </a:ext>
            </a:extLst>
          </p:cNvPr>
          <p:cNvGraphicFramePr>
            <a:graphicFrameLocks noGrp="1"/>
          </p:cNvGraphicFramePr>
          <p:nvPr>
            <p:extLst>
              <p:ext uri="{D42A27DB-BD31-4B8C-83A1-F6EECF244321}">
                <p14:modId xmlns:p14="http://schemas.microsoft.com/office/powerpoint/2010/main" val="1403139242"/>
              </p:ext>
            </p:extLst>
          </p:nvPr>
        </p:nvGraphicFramePr>
        <p:xfrm>
          <a:off x="309242" y="4005074"/>
          <a:ext cx="2006218" cy="2541695"/>
        </p:xfrm>
        <a:graphic>
          <a:graphicData uri="http://schemas.openxmlformats.org/drawingml/2006/table">
            <a:tbl>
              <a:tblPr>
                <a:tableStyleId>{5C22544A-7EE6-4342-B048-85BDC9FD1C3A}</a:tableStyleId>
              </a:tblPr>
              <a:tblGrid>
                <a:gridCol w="2006218">
                  <a:extLst>
                    <a:ext uri="{9D8B030D-6E8A-4147-A177-3AD203B41FA5}">
                      <a16:colId xmlns:a16="http://schemas.microsoft.com/office/drawing/2014/main" val="1097205205"/>
                    </a:ext>
                  </a:extLst>
                </a:gridCol>
              </a:tblGrid>
              <a:tr h="40809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100" b="1" i="1" u="none" strike="noStrike" kern="1200" cap="none" spc="0" normalizeH="0" baseline="0" noProof="0" dirty="0">
                          <a:ln>
                            <a:noFill/>
                          </a:ln>
                          <a:solidFill>
                            <a:schemeClr val="tx1"/>
                          </a:solidFill>
                          <a:effectLst/>
                          <a:uLnTx/>
                          <a:uFillTx/>
                          <a:latin typeface="+mn-lt"/>
                          <a:ea typeface="+mn-ea"/>
                          <a:cs typeface="+mn-cs"/>
                        </a:rPr>
                        <a:t>Le resulta más sencillo leerlo en castellano</a:t>
                      </a:r>
                    </a:p>
                  </a:txBody>
                  <a:tcPr anchor="ctr">
                    <a:lnB w="12700" cap="flat" cmpd="sng" algn="ctr">
                      <a:solidFill>
                        <a:schemeClr val="bg1">
                          <a:lumMod val="65000"/>
                        </a:schemeClr>
                      </a:solidFill>
                      <a:prstDash val="sysDot"/>
                      <a:round/>
                      <a:headEnd type="none" w="med" len="med"/>
                      <a:tailEnd type="none" w="med" len="med"/>
                    </a:lnB>
                    <a:noFill/>
                  </a:tcPr>
                </a:tc>
                <a:extLst>
                  <a:ext uri="{0D108BD9-81ED-4DB2-BD59-A6C34878D82A}">
                    <a16:rowId xmlns:a16="http://schemas.microsoft.com/office/drawing/2014/main" val="4059644237"/>
                  </a:ext>
                </a:extLst>
              </a:tr>
              <a:tr h="38396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100" b="1" i="1" u="none" strike="noStrike" kern="1200" cap="none" spc="0" normalizeH="0" baseline="0" dirty="0">
                          <a:ln>
                            <a:noFill/>
                          </a:ln>
                          <a:solidFill>
                            <a:schemeClr val="tx1"/>
                          </a:solidFill>
                          <a:effectLst/>
                          <a:uLnTx/>
                          <a:uFillTx/>
                          <a:latin typeface="+mn-lt"/>
                          <a:ea typeface="+mn-ea"/>
                          <a:cs typeface="+mn-cs"/>
                        </a:rPr>
                        <a:t>No está editado en ese idioma</a:t>
                      </a:r>
                    </a:p>
                  </a:txBody>
                  <a:tcPr anchor="ct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noFill/>
                  </a:tcPr>
                </a:tc>
                <a:extLst>
                  <a:ext uri="{0D108BD9-81ED-4DB2-BD59-A6C34878D82A}">
                    <a16:rowId xmlns:a16="http://schemas.microsoft.com/office/drawing/2014/main" val="4035227568"/>
                  </a:ext>
                </a:extLst>
              </a:tr>
              <a:tr h="40809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ES" sz="1100" i="1" dirty="0">
                          <a:solidFill>
                            <a:schemeClr val="tx1"/>
                          </a:solidFill>
                        </a:rPr>
                        <a:t>No tiene preferencia, alterna la lengua</a:t>
                      </a:r>
                    </a:p>
                  </a:txBody>
                  <a:tcPr anchor="ct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noFill/>
                  </a:tcPr>
                </a:tc>
                <a:extLst>
                  <a:ext uri="{0D108BD9-81ED-4DB2-BD59-A6C34878D82A}">
                    <a16:rowId xmlns:a16="http://schemas.microsoft.com/office/drawing/2014/main" val="1725332443"/>
                  </a:ext>
                </a:extLst>
              </a:tr>
              <a:tr h="40809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ES" sz="1100" i="1" dirty="0">
                          <a:solidFill>
                            <a:schemeClr val="tx1"/>
                          </a:solidFill>
                        </a:rPr>
                        <a:t>No lee en ese idioma</a:t>
                      </a:r>
                      <a:r>
                        <a:rPr kumimoji="0" lang="es-ES" sz="1100" b="0" i="1" u="none" strike="noStrike" kern="1200" cap="none" spc="0" normalizeH="0" baseline="0" noProof="0" dirty="0">
                          <a:ln>
                            <a:noFill/>
                          </a:ln>
                          <a:solidFill>
                            <a:schemeClr val="tx1"/>
                          </a:solidFill>
                          <a:effectLst/>
                          <a:uLnTx/>
                          <a:uFillTx/>
                          <a:latin typeface="+mn-lt"/>
                          <a:ea typeface="+mn-ea"/>
                          <a:cs typeface="+mn-cs"/>
                        </a:rPr>
                        <a:t> lo suficientemente bien</a:t>
                      </a:r>
                      <a:endParaRPr lang="es-ES" sz="1100" i="1" dirty="0">
                        <a:solidFill>
                          <a:schemeClr val="tx1"/>
                        </a:solidFill>
                      </a:endParaRPr>
                    </a:p>
                  </a:txBody>
                  <a:tcPr anchor="ct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noFill/>
                  </a:tcPr>
                </a:tc>
                <a:extLst>
                  <a:ext uri="{0D108BD9-81ED-4DB2-BD59-A6C34878D82A}">
                    <a16:rowId xmlns:a16="http://schemas.microsoft.com/office/drawing/2014/main" val="2372851540"/>
                  </a:ext>
                </a:extLst>
              </a:tr>
              <a:tr h="40809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ES" sz="1100" i="1" dirty="0">
                          <a:solidFill>
                            <a:schemeClr val="tx1"/>
                          </a:solidFill>
                        </a:rPr>
                        <a:t>No lo elegí yo</a:t>
                      </a:r>
                    </a:p>
                  </a:txBody>
                  <a:tcPr anchor="ct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noFill/>
                  </a:tcPr>
                </a:tc>
                <a:extLst>
                  <a:ext uri="{0D108BD9-81ED-4DB2-BD59-A6C34878D82A}">
                    <a16:rowId xmlns:a16="http://schemas.microsoft.com/office/drawing/2014/main" val="298656595"/>
                  </a:ext>
                </a:extLst>
              </a:tr>
              <a:tr h="40809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ES" sz="1100" i="1" dirty="0">
                          <a:solidFill>
                            <a:schemeClr val="tx1"/>
                          </a:solidFill>
                        </a:rPr>
                        <a:t>No es fácil encontrarlo en ese idioma</a:t>
                      </a:r>
                    </a:p>
                  </a:txBody>
                  <a:tcPr anchor="ctr">
                    <a:lnT w="12700" cap="flat" cmpd="sng" algn="ctr">
                      <a:solidFill>
                        <a:schemeClr val="bg1">
                          <a:lumMod val="65000"/>
                        </a:schemeClr>
                      </a:solidFill>
                      <a:prstDash val="sysDot"/>
                      <a:round/>
                      <a:headEnd type="none" w="med" len="med"/>
                      <a:tailEnd type="none" w="med" len="med"/>
                    </a:lnT>
                    <a:noFill/>
                  </a:tcPr>
                </a:tc>
                <a:extLst>
                  <a:ext uri="{0D108BD9-81ED-4DB2-BD59-A6C34878D82A}">
                    <a16:rowId xmlns:a16="http://schemas.microsoft.com/office/drawing/2014/main" val="906790567"/>
                  </a:ext>
                </a:extLst>
              </a:tr>
            </a:tbl>
          </a:graphicData>
        </a:graphic>
      </p:graphicFrame>
      <p:sp>
        <p:nvSpPr>
          <p:cNvPr id="78" name="CuadroTexto 77">
            <a:extLst>
              <a:ext uri="{FF2B5EF4-FFF2-40B4-BE49-F238E27FC236}">
                <a16:creationId xmlns:a16="http://schemas.microsoft.com/office/drawing/2014/main" id="{991227A1-A083-4B35-B60A-F8042DC2EB17}"/>
              </a:ext>
            </a:extLst>
          </p:cNvPr>
          <p:cNvSpPr txBox="1"/>
          <p:nvPr/>
        </p:nvSpPr>
        <p:spPr>
          <a:xfrm>
            <a:off x="8379285" y="1131406"/>
            <a:ext cx="3592030" cy="246221"/>
          </a:xfrm>
          <a:prstGeom prst="rect">
            <a:avLst/>
          </a:prstGeom>
          <a:noFill/>
        </p:spPr>
        <p:txBody>
          <a:bodyPr wrap="square" rtlCol="0">
            <a:spAutoFit/>
          </a:bodyPr>
          <a:lstStyle/>
          <a:p>
            <a:r>
              <a:rPr lang="es-ES" sz="1000" b="1" dirty="0">
                <a:latin typeface="Segoe UI" panose="020B0502040204020203" pitchFamily="34" charset="0"/>
                <a:ea typeface="Roboto" pitchFamily="2" charset="0"/>
                <a:cs typeface="Segoe UI" panose="020B0502040204020203" pitchFamily="34" charset="0"/>
              </a:rPr>
              <a:t>Base: </a:t>
            </a:r>
            <a:r>
              <a:rPr lang="es-ES" sz="1000" dirty="0">
                <a:latin typeface="Segoe UI" panose="020B0502040204020203" pitchFamily="34" charset="0"/>
                <a:ea typeface="Roboto" pitchFamily="2" charset="0"/>
                <a:cs typeface="Segoe UI" panose="020B0502040204020203" pitchFamily="34" charset="0"/>
              </a:rPr>
              <a:t>Población de 14 o más años lectores de libros</a:t>
            </a:r>
          </a:p>
        </p:txBody>
      </p:sp>
      <p:graphicFrame>
        <p:nvGraphicFramePr>
          <p:cNvPr id="80" name="Object 1024">
            <a:extLst>
              <a:ext uri="{FF2B5EF4-FFF2-40B4-BE49-F238E27FC236}">
                <a16:creationId xmlns:a16="http://schemas.microsoft.com/office/drawing/2014/main" id="{B3CDCFA3-06AF-4B49-8968-2AFCA2851DE8}"/>
              </a:ext>
            </a:extLst>
          </p:cNvPr>
          <p:cNvGraphicFramePr>
            <a:graphicFrameLocks noChangeAspect="1"/>
          </p:cNvGraphicFramePr>
          <p:nvPr>
            <p:extLst>
              <p:ext uri="{D42A27DB-BD31-4B8C-83A1-F6EECF244321}">
                <p14:modId xmlns:p14="http://schemas.microsoft.com/office/powerpoint/2010/main" val="2965323454"/>
              </p:ext>
            </p:extLst>
          </p:nvPr>
        </p:nvGraphicFramePr>
        <p:xfrm>
          <a:off x="2495153" y="2455037"/>
          <a:ext cx="1811546" cy="87071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0" name="Object 1024">
            <a:extLst>
              <a:ext uri="{FF2B5EF4-FFF2-40B4-BE49-F238E27FC236}">
                <a16:creationId xmlns:a16="http://schemas.microsoft.com/office/drawing/2014/main" id="{EC998FD3-8B30-4AB3-A83E-E483D899D6AE}"/>
              </a:ext>
            </a:extLst>
          </p:cNvPr>
          <p:cNvGraphicFramePr>
            <a:graphicFrameLocks noChangeAspect="1"/>
          </p:cNvGraphicFramePr>
          <p:nvPr>
            <p:extLst>
              <p:ext uri="{D42A27DB-BD31-4B8C-83A1-F6EECF244321}">
                <p14:modId xmlns:p14="http://schemas.microsoft.com/office/powerpoint/2010/main" val="83268508"/>
              </p:ext>
            </p:extLst>
          </p:nvPr>
        </p:nvGraphicFramePr>
        <p:xfrm>
          <a:off x="4386117" y="2458514"/>
          <a:ext cx="1811546" cy="870711"/>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95" name="Object 1024">
            <a:extLst>
              <a:ext uri="{FF2B5EF4-FFF2-40B4-BE49-F238E27FC236}">
                <a16:creationId xmlns:a16="http://schemas.microsoft.com/office/drawing/2014/main" id="{9C2E8CEC-C520-48DE-B884-CC75C9AEEC4D}"/>
              </a:ext>
            </a:extLst>
          </p:cNvPr>
          <p:cNvGraphicFramePr>
            <a:graphicFrameLocks noChangeAspect="1"/>
          </p:cNvGraphicFramePr>
          <p:nvPr>
            <p:extLst>
              <p:ext uri="{D42A27DB-BD31-4B8C-83A1-F6EECF244321}">
                <p14:modId xmlns:p14="http://schemas.microsoft.com/office/powerpoint/2010/main" val="2121367403"/>
              </p:ext>
            </p:extLst>
          </p:nvPr>
        </p:nvGraphicFramePr>
        <p:xfrm>
          <a:off x="6619962" y="2446628"/>
          <a:ext cx="1811546" cy="87071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00" name="Object 1024">
            <a:extLst>
              <a:ext uri="{FF2B5EF4-FFF2-40B4-BE49-F238E27FC236}">
                <a16:creationId xmlns:a16="http://schemas.microsoft.com/office/drawing/2014/main" id="{18FB6C18-CD23-4DA6-AD09-2320F6D01C4D}"/>
              </a:ext>
            </a:extLst>
          </p:cNvPr>
          <p:cNvGraphicFramePr>
            <a:graphicFrameLocks noChangeAspect="1"/>
          </p:cNvGraphicFramePr>
          <p:nvPr>
            <p:extLst>
              <p:ext uri="{D42A27DB-BD31-4B8C-83A1-F6EECF244321}">
                <p14:modId xmlns:p14="http://schemas.microsoft.com/office/powerpoint/2010/main" val="3635935315"/>
              </p:ext>
            </p:extLst>
          </p:nvPr>
        </p:nvGraphicFramePr>
        <p:xfrm>
          <a:off x="8697401" y="2434932"/>
          <a:ext cx="1811546" cy="870711"/>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05" name="Object 1024">
            <a:extLst>
              <a:ext uri="{FF2B5EF4-FFF2-40B4-BE49-F238E27FC236}">
                <a16:creationId xmlns:a16="http://schemas.microsoft.com/office/drawing/2014/main" id="{13112032-FA50-4536-A8F1-539C751A9C85}"/>
              </a:ext>
            </a:extLst>
          </p:cNvPr>
          <p:cNvGraphicFramePr>
            <a:graphicFrameLocks noChangeAspect="1"/>
          </p:cNvGraphicFramePr>
          <p:nvPr>
            <p:extLst>
              <p:ext uri="{D42A27DB-BD31-4B8C-83A1-F6EECF244321}">
                <p14:modId xmlns:p14="http://schemas.microsoft.com/office/powerpoint/2010/main" val="3503037180"/>
              </p:ext>
            </p:extLst>
          </p:nvPr>
        </p:nvGraphicFramePr>
        <p:xfrm>
          <a:off x="10767260" y="2463613"/>
          <a:ext cx="1811546" cy="870711"/>
        </p:xfrm>
        <a:graphic>
          <a:graphicData uri="http://schemas.openxmlformats.org/drawingml/2006/chart">
            <c:chart xmlns:c="http://schemas.openxmlformats.org/drawingml/2006/chart" xmlns:r="http://schemas.openxmlformats.org/officeDocument/2006/relationships" r:id="rId11"/>
          </a:graphicData>
        </a:graphic>
      </p:graphicFrame>
      <p:sp>
        <p:nvSpPr>
          <p:cNvPr id="5" name="Rectangle 3">
            <a:extLst>
              <a:ext uri="{FF2B5EF4-FFF2-40B4-BE49-F238E27FC236}">
                <a16:creationId xmlns:a16="http://schemas.microsoft.com/office/drawing/2014/main" id="{8BC3D240-DC04-05D7-0A44-CA9C76596569}"/>
              </a:ext>
            </a:extLst>
          </p:cNvPr>
          <p:cNvSpPr>
            <a:spLocks noChangeArrowheads="1"/>
          </p:cNvSpPr>
          <p:nvPr/>
        </p:nvSpPr>
        <p:spPr bwMode="auto">
          <a:xfrm>
            <a:off x="-12444" y="959188"/>
            <a:ext cx="6096001" cy="412448"/>
          </a:xfrm>
          <a:prstGeom prst="rect">
            <a:avLst/>
          </a:prstGeom>
        </p:spPr>
        <p:txBody>
          <a:bodyPr vert="horz" lIns="91440" tIns="45720" rIns="91440" bIns="45720" rtlCol="0" anchor="ctr">
            <a:normAutofit fontScale="97500"/>
          </a:bodyPr>
          <a:lstStyle/>
          <a:p>
            <a:pPr>
              <a:lnSpc>
                <a:spcPct val="90000"/>
              </a:lnSpc>
              <a:spcBef>
                <a:spcPts val="600"/>
              </a:spcBef>
            </a:pPr>
            <a:r>
              <a:rPr lang="es-ES" sz="1400" cap="small" dirty="0">
                <a:solidFill>
                  <a:schemeClr val="tx1">
                    <a:lumMod val="50000"/>
                    <a:lumOff val="50000"/>
                  </a:schemeClr>
                </a:solidFill>
                <a:latin typeface="Segoe UI" panose="020B0502040204020203" pitchFamily="34" charset="0"/>
                <a:ea typeface="Verdana" panose="020B0604030504040204" pitchFamily="34" charset="0"/>
                <a:cs typeface="Segoe UI" panose="020B0502040204020203" pitchFamily="34" charset="0"/>
              </a:rPr>
              <a:t>Índice De Lectores en España</a:t>
            </a:r>
          </a:p>
        </p:txBody>
      </p:sp>
      <p:sp>
        <p:nvSpPr>
          <p:cNvPr id="6" name="Rectangle 3">
            <a:extLst>
              <a:ext uri="{FF2B5EF4-FFF2-40B4-BE49-F238E27FC236}">
                <a16:creationId xmlns:a16="http://schemas.microsoft.com/office/drawing/2014/main" id="{398661EB-3BA4-2B74-FA5C-556D1AAAE1BA}"/>
              </a:ext>
            </a:extLst>
          </p:cNvPr>
          <p:cNvSpPr>
            <a:spLocks noChangeArrowheads="1"/>
          </p:cNvSpPr>
          <p:nvPr/>
        </p:nvSpPr>
        <p:spPr bwMode="auto">
          <a:xfrm>
            <a:off x="12444" y="1319967"/>
            <a:ext cx="6096001" cy="412448"/>
          </a:xfrm>
          <a:prstGeom prst="rect">
            <a:avLst/>
          </a:prstGeom>
        </p:spPr>
        <p:txBody>
          <a:bodyPr vert="horz" lIns="91440" tIns="45720" rIns="91440" bIns="45720" rtlCol="0" anchor="ctr">
            <a:normAutofit fontScale="97500"/>
          </a:bodyPr>
          <a:lstStyle/>
          <a:p>
            <a:pPr>
              <a:lnSpc>
                <a:spcPct val="90000"/>
              </a:lnSpc>
              <a:spcBef>
                <a:spcPts val="600"/>
              </a:spcBef>
            </a:pPr>
            <a:r>
              <a:rPr lang="es-ES" sz="2000" cap="small" dirty="0">
                <a:solidFill>
                  <a:schemeClr val="tx1">
                    <a:lumMod val="50000"/>
                    <a:lumOff val="50000"/>
                  </a:schemeClr>
                </a:solidFill>
                <a:latin typeface="Segoe UI" panose="020B0502040204020203" pitchFamily="34" charset="0"/>
                <a:ea typeface="Verdana" panose="020B0604030504040204" pitchFamily="34" charset="0"/>
                <a:cs typeface="Segoe UI" panose="020B0502040204020203" pitchFamily="34" charset="0"/>
              </a:rPr>
              <a:t>Idiomas de lectura de libros</a:t>
            </a:r>
          </a:p>
        </p:txBody>
      </p:sp>
      <p:sp>
        <p:nvSpPr>
          <p:cNvPr id="7" name="Rectángulo 6">
            <a:extLst>
              <a:ext uri="{FF2B5EF4-FFF2-40B4-BE49-F238E27FC236}">
                <a16:creationId xmlns:a16="http://schemas.microsoft.com/office/drawing/2014/main" id="{F7DA1B24-B1B0-CF54-9C9F-B6699772C95E}"/>
              </a:ext>
            </a:extLst>
          </p:cNvPr>
          <p:cNvSpPr/>
          <p:nvPr/>
        </p:nvSpPr>
        <p:spPr>
          <a:xfrm>
            <a:off x="2105423" y="3009830"/>
            <a:ext cx="473206"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Otro</a:t>
            </a:r>
          </a:p>
        </p:txBody>
      </p:sp>
      <p:sp>
        <p:nvSpPr>
          <p:cNvPr id="8" name="Rectángulo 7">
            <a:extLst>
              <a:ext uri="{FF2B5EF4-FFF2-40B4-BE49-F238E27FC236}">
                <a16:creationId xmlns:a16="http://schemas.microsoft.com/office/drawing/2014/main" id="{F2C01712-8E12-BD69-E9C0-40F9002CA797}"/>
              </a:ext>
            </a:extLst>
          </p:cNvPr>
          <p:cNvSpPr/>
          <p:nvPr/>
        </p:nvSpPr>
        <p:spPr>
          <a:xfrm>
            <a:off x="1964465" y="2757579"/>
            <a:ext cx="625492"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catalán</a:t>
            </a:r>
          </a:p>
        </p:txBody>
      </p:sp>
      <p:sp>
        <p:nvSpPr>
          <p:cNvPr id="9" name="Rectángulo 8">
            <a:extLst>
              <a:ext uri="{FF2B5EF4-FFF2-40B4-BE49-F238E27FC236}">
                <a16:creationId xmlns:a16="http://schemas.microsoft.com/office/drawing/2014/main" id="{26F6EF9D-D0BD-D74B-8577-7E06092A6240}"/>
              </a:ext>
            </a:extLst>
          </p:cNvPr>
          <p:cNvSpPr/>
          <p:nvPr/>
        </p:nvSpPr>
        <p:spPr>
          <a:xfrm>
            <a:off x="1818833" y="2509311"/>
            <a:ext cx="790601"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castellano</a:t>
            </a:r>
          </a:p>
        </p:txBody>
      </p:sp>
      <p:sp>
        <p:nvSpPr>
          <p:cNvPr id="10" name="Rectángulo 9">
            <a:extLst>
              <a:ext uri="{FF2B5EF4-FFF2-40B4-BE49-F238E27FC236}">
                <a16:creationId xmlns:a16="http://schemas.microsoft.com/office/drawing/2014/main" id="{AF2E9CC3-F17C-87F8-6AC9-7E2D4EE796F5}"/>
              </a:ext>
            </a:extLst>
          </p:cNvPr>
          <p:cNvSpPr/>
          <p:nvPr/>
        </p:nvSpPr>
        <p:spPr>
          <a:xfrm>
            <a:off x="4022012" y="3007453"/>
            <a:ext cx="473206"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Otro</a:t>
            </a:r>
          </a:p>
        </p:txBody>
      </p:sp>
      <p:sp>
        <p:nvSpPr>
          <p:cNvPr id="13" name="Rectángulo 12">
            <a:extLst>
              <a:ext uri="{FF2B5EF4-FFF2-40B4-BE49-F238E27FC236}">
                <a16:creationId xmlns:a16="http://schemas.microsoft.com/office/drawing/2014/main" id="{BD673BC0-AEBB-D3DC-BF75-18DF792BAFE3}"/>
              </a:ext>
            </a:extLst>
          </p:cNvPr>
          <p:cNvSpPr/>
          <p:nvPr/>
        </p:nvSpPr>
        <p:spPr>
          <a:xfrm>
            <a:off x="3881054" y="2755202"/>
            <a:ext cx="625492"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catalán</a:t>
            </a:r>
          </a:p>
        </p:txBody>
      </p:sp>
      <p:sp>
        <p:nvSpPr>
          <p:cNvPr id="25" name="Rectángulo 24">
            <a:extLst>
              <a:ext uri="{FF2B5EF4-FFF2-40B4-BE49-F238E27FC236}">
                <a16:creationId xmlns:a16="http://schemas.microsoft.com/office/drawing/2014/main" id="{99A1D309-A9BA-A71B-D66B-27D51B9DE3C5}"/>
              </a:ext>
            </a:extLst>
          </p:cNvPr>
          <p:cNvSpPr/>
          <p:nvPr/>
        </p:nvSpPr>
        <p:spPr>
          <a:xfrm>
            <a:off x="3735422" y="2506934"/>
            <a:ext cx="790601"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castellano</a:t>
            </a:r>
          </a:p>
        </p:txBody>
      </p:sp>
      <p:sp>
        <p:nvSpPr>
          <p:cNvPr id="26" name="Rectángulo 25">
            <a:extLst>
              <a:ext uri="{FF2B5EF4-FFF2-40B4-BE49-F238E27FC236}">
                <a16:creationId xmlns:a16="http://schemas.microsoft.com/office/drawing/2014/main" id="{C1EF5882-07C6-35C2-94AA-173999B64A33}"/>
              </a:ext>
            </a:extLst>
          </p:cNvPr>
          <p:cNvSpPr/>
          <p:nvPr/>
        </p:nvSpPr>
        <p:spPr>
          <a:xfrm>
            <a:off x="6169167" y="3014300"/>
            <a:ext cx="473206"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Otro</a:t>
            </a:r>
          </a:p>
        </p:txBody>
      </p:sp>
      <p:sp>
        <p:nvSpPr>
          <p:cNvPr id="28" name="Rectángulo 27">
            <a:extLst>
              <a:ext uri="{FF2B5EF4-FFF2-40B4-BE49-F238E27FC236}">
                <a16:creationId xmlns:a16="http://schemas.microsoft.com/office/drawing/2014/main" id="{07483DC6-25A4-23EF-747B-E2F6AA4CB428}"/>
              </a:ext>
            </a:extLst>
          </p:cNvPr>
          <p:cNvSpPr/>
          <p:nvPr/>
        </p:nvSpPr>
        <p:spPr>
          <a:xfrm>
            <a:off x="6028209" y="2762049"/>
            <a:ext cx="625492"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catalán</a:t>
            </a:r>
          </a:p>
        </p:txBody>
      </p:sp>
      <p:sp>
        <p:nvSpPr>
          <p:cNvPr id="29" name="Rectángulo 28">
            <a:extLst>
              <a:ext uri="{FF2B5EF4-FFF2-40B4-BE49-F238E27FC236}">
                <a16:creationId xmlns:a16="http://schemas.microsoft.com/office/drawing/2014/main" id="{B96778C4-0A8B-1E97-4807-C2C6850C69E1}"/>
              </a:ext>
            </a:extLst>
          </p:cNvPr>
          <p:cNvSpPr/>
          <p:nvPr/>
        </p:nvSpPr>
        <p:spPr>
          <a:xfrm>
            <a:off x="5882577" y="2513781"/>
            <a:ext cx="790601"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castellano</a:t>
            </a:r>
          </a:p>
        </p:txBody>
      </p:sp>
      <p:sp>
        <p:nvSpPr>
          <p:cNvPr id="30" name="Rectángulo 29">
            <a:extLst>
              <a:ext uri="{FF2B5EF4-FFF2-40B4-BE49-F238E27FC236}">
                <a16:creationId xmlns:a16="http://schemas.microsoft.com/office/drawing/2014/main" id="{FFBB65E0-264E-8B6D-DD65-9F5E0551AFA9}"/>
              </a:ext>
            </a:extLst>
          </p:cNvPr>
          <p:cNvSpPr/>
          <p:nvPr/>
        </p:nvSpPr>
        <p:spPr>
          <a:xfrm>
            <a:off x="8272858" y="2986165"/>
            <a:ext cx="473206"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Otro</a:t>
            </a:r>
          </a:p>
        </p:txBody>
      </p:sp>
      <p:sp>
        <p:nvSpPr>
          <p:cNvPr id="31" name="Rectángulo 30">
            <a:extLst>
              <a:ext uri="{FF2B5EF4-FFF2-40B4-BE49-F238E27FC236}">
                <a16:creationId xmlns:a16="http://schemas.microsoft.com/office/drawing/2014/main" id="{56740DF1-5E68-A78E-135F-3D3C131BF114}"/>
              </a:ext>
            </a:extLst>
          </p:cNvPr>
          <p:cNvSpPr/>
          <p:nvPr/>
        </p:nvSpPr>
        <p:spPr>
          <a:xfrm>
            <a:off x="8131900" y="2733914"/>
            <a:ext cx="598241"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euskera</a:t>
            </a:r>
          </a:p>
        </p:txBody>
      </p:sp>
      <p:sp>
        <p:nvSpPr>
          <p:cNvPr id="32" name="Rectángulo 31">
            <a:extLst>
              <a:ext uri="{FF2B5EF4-FFF2-40B4-BE49-F238E27FC236}">
                <a16:creationId xmlns:a16="http://schemas.microsoft.com/office/drawing/2014/main" id="{CD7D8373-4653-C6C4-4F09-F7EE7675847F}"/>
              </a:ext>
            </a:extLst>
          </p:cNvPr>
          <p:cNvSpPr/>
          <p:nvPr/>
        </p:nvSpPr>
        <p:spPr>
          <a:xfrm>
            <a:off x="7986268" y="2485646"/>
            <a:ext cx="790601"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castellano</a:t>
            </a:r>
          </a:p>
        </p:txBody>
      </p:sp>
      <p:sp>
        <p:nvSpPr>
          <p:cNvPr id="33" name="Rectángulo 32">
            <a:extLst>
              <a:ext uri="{FF2B5EF4-FFF2-40B4-BE49-F238E27FC236}">
                <a16:creationId xmlns:a16="http://schemas.microsoft.com/office/drawing/2014/main" id="{6479791D-EA52-6713-9F01-2CFD9B73E50A}"/>
              </a:ext>
            </a:extLst>
          </p:cNvPr>
          <p:cNvSpPr/>
          <p:nvPr/>
        </p:nvSpPr>
        <p:spPr>
          <a:xfrm>
            <a:off x="10330062" y="3014300"/>
            <a:ext cx="473206"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Otro</a:t>
            </a:r>
          </a:p>
        </p:txBody>
      </p:sp>
      <p:sp>
        <p:nvSpPr>
          <p:cNvPr id="34" name="Rectángulo 33">
            <a:extLst>
              <a:ext uri="{FF2B5EF4-FFF2-40B4-BE49-F238E27FC236}">
                <a16:creationId xmlns:a16="http://schemas.microsoft.com/office/drawing/2014/main" id="{B5D6E26B-A4F6-B762-6EDF-F4C67F73116A}"/>
              </a:ext>
            </a:extLst>
          </p:cNvPr>
          <p:cNvSpPr/>
          <p:nvPr/>
        </p:nvSpPr>
        <p:spPr>
          <a:xfrm>
            <a:off x="10189104" y="2762049"/>
            <a:ext cx="615874"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gallego</a:t>
            </a:r>
          </a:p>
        </p:txBody>
      </p:sp>
      <p:sp>
        <p:nvSpPr>
          <p:cNvPr id="35" name="Rectángulo 34">
            <a:extLst>
              <a:ext uri="{FF2B5EF4-FFF2-40B4-BE49-F238E27FC236}">
                <a16:creationId xmlns:a16="http://schemas.microsoft.com/office/drawing/2014/main" id="{09BA17E8-739C-79D1-791D-ED24ADA169E2}"/>
              </a:ext>
            </a:extLst>
          </p:cNvPr>
          <p:cNvSpPr/>
          <p:nvPr/>
        </p:nvSpPr>
        <p:spPr>
          <a:xfrm>
            <a:off x="10043472" y="2513781"/>
            <a:ext cx="790601" cy="246221"/>
          </a:xfrm>
          <a:prstGeom prst="rect">
            <a:avLst/>
          </a:prstGeom>
        </p:spPr>
        <p:txBody>
          <a:bodyPr wrap="none">
            <a:spAutoFit/>
          </a:bodyPr>
          <a:lstStyle/>
          <a:p>
            <a:r>
              <a:rPr lang="es-ES" sz="10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castellano</a:t>
            </a:r>
          </a:p>
        </p:txBody>
      </p:sp>
    </p:spTree>
    <p:extLst>
      <p:ext uri="{BB962C8B-B14F-4D97-AF65-F5344CB8AC3E}">
        <p14:creationId xmlns:p14="http://schemas.microsoft.com/office/powerpoint/2010/main" val="323178950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274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5C98E27E-D008-BE8D-90B4-5056F944D6A9}"/>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56" name="Rectángulo 55">
            <a:extLst>
              <a:ext uri="{FF2B5EF4-FFF2-40B4-BE49-F238E27FC236}">
                <a16:creationId xmlns:a16="http://schemas.microsoft.com/office/drawing/2014/main" id="{99210C99-983E-4CA4-8DA5-58DD01F65DF6}"/>
              </a:ext>
            </a:extLst>
          </p:cNvPr>
          <p:cNvSpPr/>
          <p:nvPr/>
        </p:nvSpPr>
        <p:spPr>
          <a:xfrm>
            <a:off x="343539" y="4365520"/>
            <a:ext cx="5816888" cy="213816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graphicFrame>
        <p:nvGraphicFramePr>
          <p:cNvPr id="13" name="12 Gráfico"/>
          <p:cNvGraphicFramePr/>
          <p:nvPr>
            <p:extLst>
              <p:ext uri="{D42A27DB-BD31-4B8C-83A1-F6EECF244321}">
                <p14:modId xmlns:p14="http://schemas.microsoft.com/office/powerpoint/2010/main" val="406670985"/>
              </p:ext>
            </p:extLst>
          </p:nvPr>
        </p:nvGraphicFramePr>
        <p:xfrm>
          <a:off x="343540" y="2137592"/>
          <a:ext cx="5816888" cy="2061482"/>
        </p:xfrm>
        <a:graphic>
          <a:graphicData uri="http://schemas.openxmlformats.org/drawingml/2006/chart">
            <c:chart xmlns:c="http://schemas.openxmlformats.org/drawingml/2006/chart" xmlns:r="http://schemas.openxmlformats.org/officeDocument/2006/relationships" r:id="rId3"/>
          </a:graphicData>
        </a:graphic>
      </p:graphicFrame>
      <p:sp>
        <p:nvSpPr>
          <p:cNvPr id="14" name="13 Rectángulo"/>
          <p:cNvSpPr/>
          <p:nvPr/>
        </p:nvSpPr>
        <p:spPr bwMode="auto">
          <a:xfrm>
            <a:off x="1274830" y="2456873"/>
            <a:ext cx="761567" cy="307777"/>
          </a:xfrm>
          <a:prstGeom prst="rect">
            <a:avLst/>
          </a:prstGeom>
          <a:noFill/>
          <a:ln w="1905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s-ES" sz="1400" b="1" i="0" u="none" strike="noStrike" kern="120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19" name="Rectangle 13"/>
          <p:cNvSpPr>
            <a:spLocks noChangeArrowheads="1"/>
          </p:cNvSpPr>
          <p:nvPr/>
        </p:nvSpPr>
        <p:spPr bwMode="auto">
          <a:xfrm>
            <a:off x="6680526" y="1981903"/>
            <a:ext cx="5092814" cy="338554"/>
          </a:xfrm>
          <a:prstGeom prst="rect">
            <a:avLst/>
          </a:prstGeom>
          <a:noFill/>
          <a:ln w="28575">
            <a:noFill/>
            <a:miter lim="800000"/>
            <a:headEnd/>
            <a:tailEnd/>
          </a:ln>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_tradnl" sz="1600"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Nº medio de libros leídos en un año: 11,3</a:t>
            </a:r>
          </a:p>
        </p:txBody>
      </p:sp>
      <p:sp>
        <p:nvSpPr>
          <p:cNvPr id="35" name="17 Rectángulo"/>
          <p:cNvSpPr>
            <a:spLocks noChangeArrowheads="1"/>
          </p:cNvSpPr>
          <p:nvPr/>
        </p:nvSpPr>
        <p:spPr bwMode="auto">
          <a:xfrm>
            <a:off x="6997474" y="1494494"/>
            <a:ext cx="4050658" cy="457199"/>
          </a:xfrm>
          <a:prstGeom prst="rect">
            <a:avLst/>
          </a:prstGeom>
          <a:noFill/>
          <a:ln w="9525">
            <a:noFill/>
            <a:miter lim="800000"/>
            <a:headEnd/>
            <a:tailEnd/>
          </a:ln>
        </p:spPr>
        <p:txBody>
          <a:bodyPr wrap="square"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TOTAL lee libros: </a:t>
            </a:r>
            <a:r>
              <a:rPr kumimoji="0" lang="es-ES" sz="2400" b="0" i="0" u="none" strike="noStrike" kern="1200" cap="none" spc="0" normalizeH="0" baseline="0" noProof="0" dirty="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69,8%</a:t>
            </a:r>
            <a:endParaRPr kumimoji="0" lang="es-ES" sz="1800" b="0" i="0" u="none" strike="noStrike" kern="1200" cap="none" spc="0" normalizeH="0" baseline="0" noProof="0" dirty="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27" name="17 Rectángulo"/>
          <p:cNvSpPr>
            <a:spLocks noChangeArrowheads="1"/>
          </p:cNvSpPr>
          <p:nvPr/>
        </p:nvSpPr>
        <p:spPr bwMode="auto">
          <a:xfrm>
            <a:off x="626946" y="4513140"/>
            <a:ext cx="4810931" cy="511838"/>
          </a:xfrm>
          <a:prstGeom prst="rect">
            <a:avLst/>
          </a:prstGeom>
          <a:noFill/>
          <a:ln w="9525">
            <a:noFill/>
            <a:miter lim="800000"/>
            <a:headEnd/>
            <a:tailEnd/>
          </a:ln>
        </p:spPr>
        <p:txBody>
          <a:bodyPr wrap="square"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TOTAL lee en </a:t>
            </a:r>
            <a:r>
              <a:rPr kumimoji="0" lang="es-ES" sz="1800" b="0" i="0" u="sng" strike="noStrike" kern="1200" cap="none" spc="0" normalizeH="0" baseline="0" noProof="0" dirty="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tiempo libre</a:t>
            </a:r>
            <a:r>
              <a:rPr kumimoji="0" lang="es-ES" sz="1800" b="0" i="0" strike="noStrike" kern="1200" cap="none" spc="0" normalizeH="0" baseline="0" noProof="0" dirty="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 </a:t>
            </a:r>
            <a:r>
              <a:rPr kumimoji="0" lang="es-ES" sz="2400" b="0" i="0" u="none" strike="noStrike" kern="1200" cap="none" spc="0" normalizeH="0" baseline="0" noProof="0" dirty="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66,2% </a:t>
            </a:r>
            <a:endParaRPr kumimoji="0" lang="es-ES" sz="1800" b="0" i="0" u="none" strike="noStrike" kern="1200" cap="none" spc="0" normalizeH="0" baseline="0" noProof="0" dirty="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28" name="17 Rectángulo"/>
          <p:cNvSpPr>
            <a:spLocks noChangeArrowheads="1"/>
          </p:cNvSpPr>
          <p:nvPr/>
        </p:nvSpPr>
        <p:spPr bwMode="auto">
          <a:xfrm>
            <a:off x="732144" y="5545416"/>
            <a:ext cx="5394019" cy="561258"/>
          </a:xfrm>
          <a:prstGeom prst="rect">
            <a:avLst/>
          </a:prstGeom>
          <a:noFill/>
          <a:ln w="9525">
            <a:noFill/>
            <a:miter lim="800000"/>
            <a:headEnd/>
            <a:tailEnd/>
          </a:ln>
        </p:spPr>
        <p:txBody>
          <a:bodyPr wrap="square" anchor="ctr" anchorCtr="0">
            <a:noAutofit/>
          </a:bodyPr>
          <a:lstStyle/>
          <a:p>
            <a:pPr lvl="0" algn="ctr">
              <a:defRPr/>
            </a:pPr>
            <a:r>
              <a:rPr kumimoji="0" lang="es-ES" sz="1800" b="0" i="0" u="none" strike="noStrike" kern="1200" cap="none" spc="0" normalizeH="0" baseline="0" noProof="0" dirty="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TOTAL lee </a:t>
            </a:r>
            <a:r>
              <a:rPr kumimoji="0" lang="es-ES" sz="1800" b="0" i="0" u="sng" strike="noStrike" kern="1200" cap="none" spc="0" normalizeH="0" baseline="0" noProof="0" dirty="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por trabajo o estudios</a:t>
            </a:r>
            <a:r>
              <a:rPr kumimoji="0" lang="es-ES" sz="1800" b="0" i="0" strike="noStrike" kern="1200" cap="none" spc="0" normalizeH="0" baseline="0" noProof="0" dirty="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 </a:t>
            </a:r>
            <a:r>
              <a:rPr lang="es-ES" sz="2400" dirty="0">
                <a:solidFill>
                  <a:prstClr val="black"/>
                </a:solidFill>
                <a:latin typeface="Segoe UI" panose="020B0502040204020203" pitchFamily="34" charset="0"/>
                <a:ea typeface="Verdana" panose="020B0604030504040204" pitchFamily="34" charset="0"/>
                <a:cs typeface="Segoe UI" panose="020B0502040204020203" pitchFamily="34" charset="0"/>
              </a:rPr>
              <a:t>27,5</a:t>
            </a:r>
            <a:r>
              <a:rPr kumimoji="0" lang="es-ES" sz="2400" b="0" i="0" u="none" strike="noStrike" kern="1200" cap="none" spc="0" normalizeH="0" baseline="0" noProof="0" dirty="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 </a:t>
            </a:r>
          </a:p>
        </p:txBody>
      </p:sp>
      <p:sp>
        <p:nvSpPr>
          <p:cNvPr id="48" name="10 Rectángulo"/>
          <p:cNvSpPr/>
          <p:nvPr/>
        </p:nvSpPr>
        <p:spPr>
          <a:xfrm>
            <a:off x="1674664" y="1532874"/>
            <a:ext cx="3192008" cy="556041"/>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dirty="0">
                <a:solidFill>
                  <a:prstClr val="black"/>
                </a:solidFill>
                <a:latin typeface="Segoe UI" panose="020B0502040204020203" pitchFamily="34" charset="0"/>
                <a:ea typeface="Verdana" panose="020B0604030504040204" pitchFamily="34" charset="0"/>
                <a:cs typeface="Segoe UI" panose="020B0502040204020203" pitchFamily="34" charset="0"/>
              </a:rPr>
              <a:t>% LECTORES</a:t>
            </a:r>
            <a:br>
              <a:rPr kumimoji="0" lang="es-ES" sz="1400" b="1" i="0" u="none" strike="noStrike" kern="1200" cap="none" spc="0" normalizeH="0" baseline="0" noProof="0" dirty="0">
                <a:ln>
                  <a:noFill/>
                </a:ln>
                <a:solidFill>
                  <a:srgbClr val="233616"/>
                </a:solidFill>
                <a:effectLst/>
                <a:uLnTx/>
                <a:uFillTx/>
                <a:latin typeface="Segoe UI" panose="020B0502040204020203" pitchFamily="34" charset="0"/>
                <a:ea typeface="Verdana" panose="020B0604030504040204" pitchFamily="34" charset="0"/>
                <a:cs typeface="Segoe UI" panose="020B0502040204020203" pitchFamily="34" charset="0"/>
              </a:rPr>
            </a:br>
            <a:r>
              <a:rPr kumimoji="0" lang="es-ES" sz="1600" b="0" i="0" u="none" strike="noStrike" kern="1200" cap="none" spc="0" normalizeH="0" baseline="0" noProof="0" dirty="0">
                <a:ln>
                  <a:noFill/>
                </a:ln>
                <a:solidFill>
                  <a:srgbClr val="233616"/>
                </a:solidFill>
                <a:effectLst/>
                <a:uLnTx/>
                <a:uFillTx/>
                <a:latin typeface="Segoe UI" panose="020B0502040204020203" pitchFamily="34" charset="0"/>
                <a:ea typeface="Verdana" panose="020B0604030504040204" pitchFamily="34" charset="0"/>
                <a:cs typeface="Segoe UI" panose="020B0502040204020203" pitchFamily="34" charset="0"/>
              </a:rPr>
              <a:t>(</a:t>
            </a:r>
            <a:r>
              <a:rPr lang="es-ES" sz="1600" dirty="0">
                <a:latin typeface="Segoe UI" panose="020B0502040204020203" pitchFamily="34" charset="0"/>
                <a:ea typeface="Verdana" panose="020B0604030504040204" pitchFamily="34" charset="0"/>
                <a:cs typeface="Segoe UI" panose="020B0502040204020203" pitchFamily="34" charset="0"/>
              </a:rPr>
              <a:t>al menos una vez al trimestre)</a:t>
            </a:r>
          </a:p>
        </p:txBody>
      </p:sp>
      <p:sp>
        <p:nvSpPr>
          <p:cNvPr id="66" name="22 CuadroTexto">
            <a:extLst>
              <a:ext uri="{FF2B5EF4-FFF2-40B4-BE49-F238E27FC236}">
                <a16:creationId xmlns:a16="http://schemas.microsoft.com/office/drawing/2014/main" id="{77423357-2B1A-465D-B22D-F52762B07E60}"/>
              </a:ext>
            </a:extLst>
          </p:cNvPr>
          <p:cNvSpPr txBox="1"/>
          <p:nvPr/>
        </p:nvSpPr>
        <p:spPr>
          <a:xfrm>
            <a:off x="4818008" y="4773687"/>
            <a:ext cx="800219" cy="230832"/>
          </a:xfrm>
          <a:prstGeom prst="rect">
            <a:avLst/>
          </a:prstGeom>
          <a:noFill/>
          <a:ln>
            <a:solidFill>
              <a:schemeClr val="bg1">
                <a:lumMod val="75000"/>
              </a:schemeClr>
            </a:solidFill>
          </a:ln>
        </p:spPr>
        <p:txBody>
          <a:bodyPr wrap="none" rtlCol="0">
            <a:spAutoFit/>
          </a:bodyPr>
          <a:lstStyle/>
          <a:p>
            <a:r>
              <a:rPr lang="es-ES" sz="900" b="0" dirty="0">
                <a:latin typeface="Segoe UI" panose="020B0502040204020203" pitchFamily="34" charset="0"/>
                <a:cs typeface="Segoe UI" panose="020B0502040204020203" pitchFamily="34" charset="0"/>
              </a:rPr>
              <a:t>2024: 65,5%</a:t>
            </a:r>
          </a:p>
        </p:txBody>
      </p:sp>
      <p:sp>
        <p:nvSpPr>
          <p:cNvPr id="67" name="22 CuadroTexto">
            <a:extLst>
              <a:ext uri="{FF2B5EF4-FFF2-40B4-BE49-F238E27FC236}">
                <a16:creationId xmlns:a16="http://schemas.microsoft.com/office/drawing/2014/main" id="{3C4E99E5-D343-4580-A853-32CD9B6FCD1A}"/>
              </a:ext>
            </a:extLst>
          </p:cNvPr>
          <p:cNvSpPr txBox="1"/>
          <p:nvPr/>
        </p:nvSpPr>
        <p:spPr>
          <a:xfrm>
            <a:off x="5114569" y="6023752"/>
            <a:ext cx="800219" cy="230832"/>
          </a:xfrm>
          <a:prstGeom prst="rect">
            <a:avLst/>
          </a:prstGeom>
          <a:noFill/>
          <a:ln>
            <a:solidFill>
              <a:schemeClr val="bg1">
                <a:lumMod val="75000"/>
              </a:schemeClr>
            </a:solidFill>
          </a:ln>
        </p:spPr>
        <p:txBody>
          <a:bodyPr wrap="none" rtlCol="0">
            <a:spAutoFit/>
          </a:bodyPr>
          <a:lstStyle/>
          <a:p>
            <a:r>
              <a:rPr lang="es-ES" sz="900" b="0" dirty="0">
                <a:latin typeface="Segoe UI" panose="020B0502040204020203" pitchFamily="34" charset="0"/>
                <a:cs typeface="Segoe UI" panose="020B0502040204020203" pitchFamily="34" charset="0"/>
              </a:rPr>
              <a:t>2024: 25,2%</a:t>
            </a:r>
          </a:p>
        </p:txBody>
      </p:sp>
      <p:sp>
        <p:nvSpPr>
          <p:cNvPr id="58" name="22 CuadroTexto">
            <a:extLst>
              <a:ext uri="{FF2B5EF4-FFF2-40B4-BE49-F238E27FC236}">
                <a16:creationId xmlns:a16="http://schemas.microsoft.com/office/drawing/2014/main" id="{BD4D675F-5D1F-4C6B-9737-433450433002}"/>
              </a:ext>
            </a:extLst>
          </p:cNvPr>
          <p:cNvSpPr txBox="1"/>
          <p:nvPr/>
        </p:nvSpPr>
        <p:spPr>
          <a:xfrm>
            <a:off x="10597918" y="1668924"/>
            <a:ext cx="800219" cy="230832"/>
          </a:xfrm>
          <a:prstGeom prst="rect">
            <a:avLst/>
          </a:prstGeom>
          <a:noFill/>
          <a:ln>
            <a:solidFill>
              <a:schemeClr val="bg1">
                <a:lumMod val="75000"/>
              </a:schemeClr>
            </a:solidFill>
          </a:ln>
        </p:spPr>
        <p:txBody>
          <a:bodyPr wrap="none" rtlCol="0">
            <a:spAutoFit/>
          </a:bodyPr>
          <a:lstStyle/>
          <a:p>
            <a:r>
              <a:rPr lang="es-ES" sz="900" b="0" dirty="0">
                <a:latin typeface="Segoe UI" panose="020B0502040204020203" pitchFamily="34" charset="0"/>
                <a:cs typeface="Segoe UI" panose="020B0502040204020203" pitchFamily="34" charset="0"/>
              </a:rPr>
              <a:t>2024: 70,3%</a:t>
            </a:r>
          </a:p>
        </p:txBody>
      </p:sp>
      <p:sp>
        <p:nvSpPr>
          <p:cNvPr id="69" name="Marcador de número de diapositiva 1">
            <a:extLst>
              <a:ext uri="{FF2B5EF4-FFF2-40B4-BE49-F238E27FC236}">
                <a16:creationId xmlns:a16="http://schemas.microsoft.com/office/drawing/2014/main" id="{E95DD026-24F1-4632-8641-FAD44A90F97F}"/>
              </a:ext>
            </a:extLst>
          </p:cNvPr>
          <p:cNvSpPr>
            <a:spLocks noGrp="1"/>
          </p:cNvSpPr>
          <p:nvPr>
            <p:ph type="sldNum" sz="quarter" idx="12"/>
          </p:nvPr>
        </p:nvSpPr>
        <p:spPr>
          <a:xfrm>
            <a:off x="11612880" y="0"/>
            <a:ext cx="579120" cy="365125"/>
          </a:xfrm>
        </p:spPr>
        <p:txBody>
          <a:bodyPr/>
          <a:lstStyle/>
          <a:p>
            <a:fld id="{1A85DD5C-56C3-43D9-A91F-D75BD50A17B5}" type="slidenum">
              <a:rPr lang="es-ES_tradnl" smtClean="0">
                <a:latin typeface="Segoe UI" panose="020B0502040204020203" pitchFamily="34" charset="0"/>
                <a:cs typeface="Segoe UI" panose="020B0502040204020203" pitchFamily="34" charset="0"/>
              </a:rPr>
              <a:pPr/>
              <a:t>26</a:t>
            </a:fld>
            <a:endParaRPr lang="es-ES_tradnl" dirty="0">
              <a:latin typeface="Segoe UI" panose="020B0502040204020203" pitchFamily="34" charset="0"/>
              <a:cs typeface="Segoe UI" panose="020B0502040204020203" pitchFamily="34" charset="0"/>
            </a:endParaRPr>
          </a:p>
        </p:txBody>
      </p:sp>
      <p:graphicFrame>
        <p:nvGraphicFramePr>
          <p:cNvPr id="70" name="39 Gráfico">
            <a:extLst>
              <a:ext uri="{FF2B5EF4-FFF2-40B4-BE49-F238E27FC236}">
                <a16:creationId xmlns:a16="http://schemas.microsoft.com/office/drawing/2014/main" id="{4CA067BD-ABD8-4BDB-95FF-628DBD6EB3F2}"/>
              </a:ext>
            </a:extLst>
          </p:cNvPr>
          <p:cNvGraphicFramePr/>
          <p:nvPr>
            <p:extLst>
              <p:ext uri="{D42A27DB-BD31-4B8C-83A1-F6EECF244321}">
                <p14:modId xmlns:p14="http://schemas.microsoft.com/office/powerpoint/2010/main" val="186551796"/>
              </p:ext>
            </p:extLst>
          </p:nvPr>
        </p:nvGraphicFramePr>
        <p:xfrm>
          <a:off x="7004260" y="2649080"/>
          <a:ext cx="4252128" cy="2936793"/>
        </p:xfrm>
        <a:graphic>
          <a:graphicData uri="http://schemas.openxmlformats.org/drawingml/2006/chart">
            <c:chart xmlns:c="http://schemas.openxmlformats.org/drawingml/2006/chart" xmlns:r="http://schemas.openxmlformats.org/officeDocument/2006/relationships" r:id="rId4"/>
          </a:graphicData>
        </a:graphic>
      </p:graphicFrame>
      <p:sp>
        <p:nvSpPr>
          <p:cNvPr id="71" name="17 Rectángulo">
            <a:extLst>
              <a:ext uri="{FF2B5EF4-FFF2-40B4-BE49-F238E27FC236}">
                <a16:creationId xmlns:a16="http://schemas.microsoft.com/office/drawing/2014/main" id="{D41D8797-4539-4DFB-A21D-F2F6733DFD18}"/>
              </a:ext>
            </a:extLst>
          </p:cNvPr>
          <p:cNvSpPr>
            <a:spLocks noChangeArrowheads="1"/>
          </p:cNvSpPr>
          <p:nvPr/>
        </p:nvSpPr>
        <p:spPr bwMode="auto">
          <a:xfrm>
            <a:off x="9798394" y="3014330"/>
            <a:ext cx="1613814" cy="430887"/>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Verdana" panose="020B0604030504040204" pitchFamily="34" charset="0"/>
                <a:cs typeface="Segoe UI" panose="020B0502040204020203" pitchFamily="34" charset="0"/>
              </a:rPr>
              <a:t>Lee sólo por ocio en su tiempo libre</a:t>
            </a:r>
          </a:p>
        </p:txBody>
      </p:sp>
      <p:sp>
        <p:nvSpPr>
          <p:cNvPr id="72" name="17 Rectángulo">
            <a:extLst>
              <a:ext uri="{FF2B5EF4-FFF2-40B4-BE49-F238E27FC236}">
                <a16:creationId xmlns:a16="http://schemas.microsoft.com/office/drawing/2014/main" id="{E4BDB4B9-C60E-4ED0-A881-F0B0D578AD49}"/>
              </a:ext>
            </a:extLst>
          </p:cNvPr>
          <p:cNvSpPr>
            <a:spLocks noChangeArrowheads="1"/>
          </p:cNvSpPr>
          <p:nvPr/>
        </p:nvSpPr>
        <p:spPr bwMode="auto">
          <a:xfrm>
            <a:off x="9840664" y="4959247"/>
            <a:ext cx="1630338" cy="430887"/>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Verdana" panose="020B0604030504040204" pitchFamily="34" charset="0"/>
                <a:cs typeface="Segoe UI" panose="020B0502040204020203" pitchFamily="34" charset="0"/>
              </a:rPr>
              <a:t>Lee sólo por trabajo o estudios</a:t>
            </a:r>
          </a:p>
        </p:txBody>
      </p:sp>
      <p:sp>
        <p:nvSpPr>
          <p:cNvPr id="73" name="17 Rectángulo">
            <a:extLst>
              <a:ext uri="{FF2B5EF4-FFF2-40B4-BE49-F238E27FC236}">
                <a16:creationId xmlns:a16="http://schemas.microsoft.com/office/drawing/2014/main" id="{E4B9FE43-2F3E-43E6-B5F8-7AD9C70FCC03}"/>
              </a:ext>
            </a:extLst>
          </p:cNvPr>
          <p:cNvSpPr>
            <a:spLocks noChangeArrowheads="1"/>
          </p:cNvSpPr>
          <p:nvPr/>
        </p:nvSpPr>
        <p:spPr bwMode="auto">
          <a:xfrm>
            <a:off x="7133489" y="4782879"/>
            <a:ext cx="1672527" cy="577081"/>
          </a:xfrm>
          <a:prstGeom prst="rect">
            <a:avLst/>
          </a:prstGeom>
          <a:noFill/>
          <a:ln w="9525">
            <a:noFill/>
            <a:miter lim="800000"/>
            <a:headEnd/>
            <a:tailEnd/>
          </a:ln>
        </p:spPr>
        <p:txBody>
          <a:bodyPr wrap="square">
            <a:spAutoFit/>
          </a:bodyPr>
          <a:lstStyle/>
          <a:p>
            <a:pPr lvl="0" algn="ctr">
              <a:defRPr/>
            </a:pPr>
            <a:r>
              <a:rPr lang="es-ES" sz="1050" b="1" dirty="0">
                <a:solidFill>
                  <a:prstClr val="black">
                    <a:lumMod val="75000"/>
                    <a:lumOff val="25000"/>
                  </a:prstClr>
                </a:solidFill>
                <a:latin typeface="Segoe UI" panose="020B0502040204020203" pitchFamily="34" charset="0"/>
                <a:ea typeface="Verdana" panose="020B0604030504040204" pitchFamily="34" charset="0"/>
                <a:cs typeface="Segoe UI" panose="020B0502040204020203" pitchFamily="34" charset="0"/>
              </a:rPr>
              <a:t>Lee por trabajo/estudios y en su tiempo libre</a:t>
            </a:r>
          </a:p>
        </p:txBody>
      </p:sp>
      <p:sp>
        <p:nvSpPr>
          <p:cNvPr id="75" name="17 Rectángulo">
            <a:extLst>
              <a:ext uri="{FF2B5EF4-FFF2-40B4-BE49-F238E27FC236}">
                <a16:creationId xmlns:a16="http://schemas.microsoft.com/office/drawing/2014/main" id="{844CD116-ED5F-4FD0-8A0C-B7EEBC87C51F}"/>
              </a:ext>
            </a:extLst>
          </p:cNvPr>
          <p:cNvSpPr>
            <a:spLocks noChangeArrowheads="1"/>
          </p:cNvSpPr>
          <p:nvPr/>
        </p:nvSpPr>
        <p:spPr bwMode="auto">
          <a:xfrm>
            <a:off x="7174098" y="3022732"/>
            <a:ext cx="1177581" cy="261610"/>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defRPr>
            </a:pPr>
            <a:r>
              <a:rPr kumimoji="0" lang="es-ES" sz="110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Verdana" panose="020B0604030504040204" pitchFamily="34" charset="0"/>
                <a:cs typeface="Segoe UI" panose="020B0502040204020203" pitchFamily="34" charset="0"/>
              </a:rPr>
              <a:t>No lee libros</a:t>
            </a:r>
          </a:p>
        </p:txBody>
      </p:sp>
      <p:sp>
        <p:nvSpPr>
          <p:cNvPr id="76" name="22 CuadroTexto">
            <a:extLst>
              <a:ext uri="{FF2B5EF4-FFF2-40B4-BE49-F238E27FC236}">
                <a16:creationId xmlns:a16="http://schemas.microsoft.com/office/drawing/2014/main" id="{48ED97B7-0875-47A4-AB11-7B7EE632EE2E}"/>
              </a:ext>
            </a:extLst>
          </p:cNvPr>
          <p:cNvSpPr txBox="1"/>
          <p:nvPr/>
        </p:nvSpPr>
        <p:spPr>
          <a:xfrm>
            <a:off x="10812661" y="3675073"/>
            <a:ext cx="800219" cy="230832"/>
          </a:xfrm>
          <a:prstGeom prst="rect">
            <a:avLst/>
          </a:prstGeom>
          <a:noFill/>
          <a:ln>
            <a:solidFill>
              <a:schemeClr val="bg1">
                <a:lumMod val="75000"/>
              </a:schemeClr>
            </a:solidFill>
          </a:ln>
        </p:spPr>
        <p:txBody>
          <a:bodyPr wrap="none" rtlCol="0">
            <a:spAutoFit/>
          </a:bodyPr>
          <a:lstStyle/>
          <a:p>
            <a:r>
              <a:rPr lang="es-ES" sz="900" b="0" dirty="0">
                <a:latin typeface="Segoe UI" panose="020B0502040204020203" pitchFamily="34" charset="0"/>
                <a:cs typeface="Segoe UI" panose="020B0502040204020203" pitchFamily="34" charset="0"/>
              </a:rPr>
              <a:t>2024: 45,1%</a:t>
            </a:r>
          </a:p>
        </p:txBody>
      </p:sp>
      <p:sp>
        <p:nvSpPr>
          <p:cNvPr id="77" name="22 CuadroTexto">
            <a:extLst>
              <a:ext uri="{FF2B5EF4-FFF2-40B4-BE49-F238E27FC236}">
                <a16:creationId xmlns:a16="http://schemas.microsoft.com/office/drawing/2014/main" id="{A9B10FCA-1C36-4EF3-B13B-AE16666914E1}"/>
              </a:ext>
            </a:extLst>
          </p:cNvPr>
          <p:cNvSpPr txBox="1"/>
          <p:nvPr/>
        </p:nvSpPr>
        <p:spPr>
          <a:xfrm>
            <a:off x="8141820" y="5589338"/>
            <a:ext cx="800219" cy="230832"/>
          </a:xfrm>
          <a:prstGeom prst="rect">
            <a:avLst/>
          </a:prstGeom>
          <a:noFill/>
          <a:ln>
            <a:solidFill>
              <a:schemeClr val="bg1">
                <a:lumMod val="75000"/>
              </a:schemeClr>
            </a:solidFill>
          </a:ln>
        </p:spPr>
        <p:txBody>
          <a:bodyPr wrap="none" rtlCol="0">
            <a:spAutoFit/>
          </a:bodyPr>
          <a:lstStyle/>
          <a:p>
            <a:r>
              <a:rPr lang="es-ES" sz="900" b="0" dirty="0">
                <a:latin typeface="Segoe UI" panose="020B0502040204020203" pitchFamily="34" charset="0"/>
                <a:cs typeface="Segoe UI" panose="020B0502040204020203" pitchFamily="34" charset="0"/>
              </a:rPr>
              <a:t>2024: 20,5%</a:t>
            </a:r>
          </a:p>
        </p:txBody>
      </p:sp>
      <p:sp>
        <p:nvSpPr>
          <p:cNvPr id="78" name="22 CuadroTexto">
            <a:extLst>
              <a:ext uri="{FF2B5EF4-FFF2-40B4-BE49-F238E27FC236}">
                <a16:creationId xmlns:a16="http://schemas.microsoft.com/office/drawing/2014/main" id="{17247BA7-F9BD-4623-A354-443EC6C013C1}"/>
              </a:ext>
            </a:extLst>
          </p:cNvPr>
          <p:cNvSpPr txBox="1"/>
          <p:nvPr/>
        </p:nvSpPr>
        <p:spPr>
          <a:xfrm>
            <a:off x="7348760" y="3576140"/>
            <a:ext cx="800219" cy="230832"/>
          </a:xfrm>
          <a:prstGeom prst="rect">
            <a:avLst/>
          </a:prstGeom>
          <a:noFill/>
          <a:ln>
            <a:solidFill>
              <a:schemeClr val="bg1">
                <a:lumMod val="75000"/>
              </a:schemeClr>
            </a:solidFill>
          </a:ln>
        </p:spPr>
        <p:txBody>
          <a:bodyPr wrap="none" rtlCol="0">
            <a:spAutoFit/>
          </a:bodyPr>
          <a:lstStyle/>
          <a:p>
            <a:r>
              <a:rPr lang="es-ES" sz="900" b="0" dirty="0">
                <a:latin typeface="Segoe UI" panose="020B0502040204020203" pitchFamily="34" charset="0"/>
                <a:cs typeface="Segoe UI" panose="020B0502040204020203" pitchFamily="34" charset="0"/>
              </a:rPr>
              <a:t>2024: 29,7%</a:t>
            </a:r>
          </a:p>
        </p:txBody>
      </p:sp>
      <p:sp>
        <p:nvSpPr>
          <p:cNvPr id="79" name="22 CuadroTexto">
            <a:extLst>
              <a:ext uri="{FF2B5EF4-FFF2-40B4-BE49-F238E27FC236}">
                <a16:creationId xmlns:a16="http://schemas.microsoft.com/office/drawing/2014/main" id="{D8DC0754-E80E-4AD4-A115-40AF61327FDF}"/>
              </a:ext>
            </a:extLst>
          </p:cNvPr>
          <p:cNvSpPr txBox="1"/>
          <p:nvPr/>
        </p:nvSpPr>
        <p:spPr>
          <a:xfrm>
            <a:off x="10430256" y="5469969"/>
            <a:ext cx="737702" cy="230832"/>
          </a:xfrm>
          <a:prstGeom prst="rect">
            <a:avLst/>
          </a:prstGeom>
          <a:noFill/>
          <a:ln>
            <a:solidFill>
              <a:schemeClr val="bg1">
                <a:lumMod val="75000"/>
              </a:schemeClr>
            </a:solidFill>
          </a:ln>
        </p:spPr>
        <p:txBody>
          <a:bodyPr wrap="none" rtlCol="0">
            <a:spAutoFit/>
          </a:bodyPr>
          <a:lstStyle/>
          <a:p>
            <a:r>
              <a:rPr lang="es-ES" sz="900" b="0" dirty="0">
                <a:latin typeface="Segoe UI" panose="020B0502040204020203" pitchFamily="34" charset="0"/>
                <a:cs typeface="Segoe UI" panose="020B0502040204020203" pitchFamily="34" charset="0"/>
              </a:rPr>
              <a:t>2024: 4,8%</a:t>
            </a:r>
          </a:p>
        </p:txBody>
      </p:sp>
      <p:sp>
        <p:nvSpPr>
          <p:cNvPr id="81" name="Rectangle 3">
            <a:extLst>
              <a:ext uri="{FF2B5EF4-FFF2-40B4-BE49-F238E27FC236}">
                <a16:creationId xmlns:a16="http://schemas.microsoft.com/office/drawing/2014/main" id="{809FB3D1-FCFE-45E5-89BA-C818674E0FB3}"/>
              </a:ext>
            </a:extLst>
          </p:cNvPr>
          <p:cNvSpPr>
            <a:spLocks noChangeArrowheads="1"/>
          </p:cNvSpPr>
          <p:nvPr/>
        </p:nvSpPr>
        <p:spPr bwMode="auto">
          <a:xfrm>
            <a:off x="45169" y="1020127"/>
            <a:ext cx="2339842" cy="412448"/>
          </a:xfrm>
          <a:prstGeom prst="rect">
            <a:avLst/>
          </a:prstGeom>
        </p:spPr>
        <p:txBody>
          <a:bodyPr vert="horz" lIns="91440" tIns="45720" rIns="91440" bIns="45720" rtlCol="0" anchor="ctr">
            <a:normAutofit fontScale="97500"/>
          </a:bodyPr>
          <a:lstStyle/>
          <a:p>
            <a:pPr lvl="0">
              <a:lnSpc>
                <a:spcPct val="90000"/>
              </a:lnSpc>
              <a:spcBef>
                <a:spcPts val="600"/>
              </a:spcBef>
            </a:pPr>
            <a:r>
              <a:rPr lang="es-ES" sz="20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Lectura De Libros </a:t>
            </a:r>
          </a:p>
        </p:txBody>
      </p:sp>
      <p:sp>
        <p:nvSpPr>
          <p:cNvPr id="44" name="Rectángulo 43">
            <a:extLst>
              <a:ext uri="{FF2B5EF4-FFF2-40B4-BE49-F238E27FC236}">
                <a16:creationId xmlns:a16="http://schemas.microsoft.com/office/drawing/2014/main" id="{EB66C06F-A8DA-4AFC-8876-6C5152FCDBDA}"/>
              </a:ext>
            </a:extLst>
          </p:cNvPr>
          <p:cNvSpPr/>
          <p:nvPr/>
        </p:nvSpPr>
        <p:spPr>
          <a:xfrm>
            <a:off x="0" y="5231"/>
            <a:ext cx="11825663" cy="923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spcBef>
                <a:spcPts val="200"/>
              </a:spcBef>
              <a:spcAft>
                <a:spcPts val="200"/>
              </a:spcAft>
              <a:buClr>
                <a:srgbClr val="233616"/>
              </a:buClr>
            </a:pP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En España, el 69,8% de la población se declara lectora de libros. La </a:t>
            </a:r>
            <a:r>
              <a:rPr lang="es-ES"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lectura en el tiempo libre representa el 66,2%</a:t>
            </a: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 mientras que la vinculada a </a:t>
            </a:r>
            <a:r>
              <a:rPr lang="es-ES"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motivos de trabajo o educativos alcanza el 27,5%</a:t>
            </a: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 registrando un incremento frente al ejercicio anterior. En 2025, la media anual de libros leídos se sitúa en 11,3.</a:t>
            </a:r>
          </a:p>
        </p:txBody>
      </p:sp>
      <p:sp>
        <p:nvSpPr>
          <p:cNvPr id="4" name="Rectangle 18">
            <a:extLst>
              <a:ext uri="{FF2B5EF4-FFF2-40B4-BE49-F238E27FC236}">
                <a16:creationId xmlns:a16="http://schemas.microsoft.com/office/drawing/2014/main" id="{150D2856-ED3B-8092-DB71-AE3A7E786DD3}"/>
              </a:ext>
            </a:extLst>
          </p:cNvPr>
          <p:cNvSpPr>
            <a:spLocks noChangeArrowheads="1"/>
          </p:cNvSpPr>
          <p:nvPr/>
        </p:nvSpPr>
        <p:spPr bwMode="auto">
          <a:xfrm>
            <a:off x="1752794" y="4945417"/>
            <a:ext cx="2750912" cy="269475"/>
          </a:xfrm>
          <a:prstGeom prst="rect">
            <a:avLst/>
          </a:prstGeom>
          <a:noFill/>
          <a:ln w="9525">
            <a:noFill/>
            <a:miter lim="800000"/>
            <a:headEnd/>
            <a:tailEnd/>
          </a:ln>
          <a:effectLst/>
        </p:spPr>
        <p:txBody>
          <a:bodyPr anchor="ctr"/>
          <a:lstStyle/>
          <a:p>
            <a:pPr algn="ctr">
              <a:spcBef>
                <a:spcPct val="0"/>
              </a:spcBef>
            </a:pPr>
            <a:r>
              <a:rPr lang="es-ES" sz="900" dirty="0">
                <a:latin typeface="Segoe UI" panose="020B0502040204020203" pitchFamily="34" charset="0"/>
                <a:ea typeface="Verdana" panose="020B0604030504040204" pitchFamily="34" charset="0"/>
                <a:cs typeface="Segoe UI" panose="020B0502040204020203" pitchFamily="34" charset="0"/>
              </a:rPr>
              <a:t>Promedio de horas de lectura a la semana</a:t>
            </a:r>
          </a:p>
        </p:txBody>
      </p:sp>
      <p:sp>
        <p:nvSpPr>
          <p:cNvPr id="5" name="Rectangle 19">
            <a:extLst>
              <a:ext uri="{FF2B5EF4-FFF2-40B4-BE49-F238E27FC236}">
                <a16:creationId xmlns:a16="http://schemas.microsoft.com/office/drawing/2014/main" id="{C946F7DB-DBE4-E1C9-5DE0-81E648F278CB}"/>
              </a:ext>
            </a:extLst>
          </p:cNvPr>
          <p:cNvSpPr>
            <a:spLocks noChangeArrowheads="1"/>
          </p:cNvSpPr>
          <p:nvPr/>
        </p:nvSpPr>
        <p:spPr bwMode="auto">
          <a:xfrm>
            <a:off x="3233525" y="5103709"/>
            <a:ext cx="1529940" cy="355600"/>
          </a:xfrm>
          <a:prstGeom prst="rect">
            <a:avLst/>
          </a:prstGeom>
          <a:noFill/>
          <a:ln w="9525">
            <a:noFill/>
            <a:miter lim="800000"/>
            <a:headEnd/>
            <a:tailEnd/>
          </a:ln>
          <a:effectLst/>
        </p:spPr>
        <p:txBody>
          <a:bodyPr anchor="ctr"/>
          <a:lstStyle/>
          <a:p>
            <a:pPr algn="ctr">
              <a:spcBef>
                <a:spcPct val="0"/>
              </a:spcBef>
            </a:pPr>
            <a:r>
              <a:rPr lang="es-ES" sz="1100" dirty="0">
                <a:latin typeface="Segoe UI" panose="020B0502040204020203" pitchFamily="34" charset="0"/>
                <a:cs typeface="Segoe UI" panose="020B0502040204020203" pitchFamily="34" charset="0"/>
              </a:rPr>
              <a:t>5h. 55 min.</a:t>
            </a:r>
          </a:p>
        </p:txBody>
      </p:sp>
      <p:sp>
        <p:nvSpPr>
          <p:cNvPr id="8" name="Rectangle 19">
            <a:extLst>
              <a:ext uri="{FF2B5EF4-FFF2-40B4-BE49-F238E27FC236}">
                <a16:creationId xmlns:a16="http://schemas.microsoft.com/office/drawing/2014/main" id="{428B4E52-7DCC-3019-FDE6-B6DC6FEE1DD1}"/>
              </a:ext>
            </a:extLst>
          </p:cNvPr>
          <p:cNvSpPr>
            <a:spLocks noChangeArrowheads="1"/>
          </p:cNvSpPr>
          <p:nvPr/>
        </p:nvSpPr>
        <p:spPr bwMode="auto">
          <a:xfrm>
            <a:off x="3224077" y="5329520"/>
            <a:ext cx="1529940" cy="355600"/>
          </a:xfrm>
          <a:prstGeom prst="rect">
            <a:avLst/>
          </a:prstGeom>
          <a:noFill/>
          <a:ln w="9525">
            <a:noFill/>
            <a:miter lim="800000"/>
            <a:headEnd/>
            <a:tailEnd/>
          </a:ln>
          <a:effectLst/>
        </p:spPr>
        <p:txBody>
          <a:bodyPr anchor="ctr"/>
          <a:lstStyle/>
          <a:p>
            <a:pPr algn="ctr">
              <a:spcBef>
                <a:spcPct val="0"/>
              </a:spcBef>
            </a:pPr>
            <a:r>
              <a:rPr lang="es-ES" sz="1100" dirty="0">
                <a:latin typeface="Segoe UI" panose="020B0502040204020203" pitchFamily="34" charset="0"/>
                <a:cs typeface="Segoe UI" panose="020B0502040204020203" pitchFamily="34" charset="0"/>
              </a:rPr>
              <a:t>6h. 32 min.</a:t>
            </a:r>
          </a:p>
        </p:txBody>
      </p:sp>
      <p:sp>
        <p:nvSpPr>
          <p:cNvPr id="10" name="Rectangle 19">
            <a:extLst>
              <a:ext uri="{FF2B5EF4-FFF2-40B4-BE49-F238E27FC236}">
                <a16:creationId xmlns:a16="http://schemas.microsoft.com/office/drawing/2014/main" id="{F2D410FD-4FD3-4EC4-7F31-0E48B1CCEFA8}"/>
              </a:ext>
            </a:extLst>
          </p:cNvPr>
          <p:cNvSpPr>
            <a:spLocks noChangeArrowheads="1"/>
          </p:cNvSpPr>
          <p:nvPr/>
        </p:nvSpPr>
        <p:spPr bwMode="auto">
          <a:xfrm>
            <a:off x="3202389" y="6148066"/>
            <a:ext cx="1529940" cy="355600"/>
          </a:xfrm>
          <a:prstGeom prst="rect">
            <a:avLst/>
          </a:prstGeom>
          <a:noFill/>
          <a:ln w="9525">
            <a:noFill/>
            <a:miter lim="800000"/>
            <a:headEnd/>
            <a:tailEnd/>
          </a:ln>
          <a:effectLst/>
        </p:spPr>
        <p:txBody>
          <a:bodyPr anchor="ctr"/>
          <a:lstStyle/>
          <a:p>
            <a:pPr algn="ctr">
              <a:spcBef>
                <a:spcPct val="0"/>
              </a:spcBef>
            </a:pPr>
            <a:r>
              <a:rPr lang="es-ES" sz="1100" dirty="0">
                <a:latin typeface="Segoe UI" panose="020B0502040204020203" pitchFamily="34" charset="0"/>
                <a:cs typeface="Segoe UI" panose="020B0502040204020203" pitchFamily="34" charset="0"/>
              </a:rPr>
              <a:t>4h. 59 min.</a:t>
            </a:r>
          </a:p>
        </p:txBody>
      </p:sp>
      <p:sp>
        <p:nvSpPr>
          <p:cNvPr id="15" name="CuadroTexto 14">
            <a:extLst>
              <a:ext uri="{FF2B5EF4-FFF2-40B4-BE49-F238E27FC236}">
                <a16:creationId xmlns:a16="http://schemas.microsoft.com/office/drawing/2014/main" id="{58BF67A1-31B3-FED9-4C9A-B19435C7C3C9}"/>
              </a:ext>
            </a:extLst>
          </p:cNvPr>
          <p:cNvSpPr txBox="1"/>
          <p:nvPr/>
        </p:nvSpPr>
        <p:spPr>
          <a:xfrm>
            <a:off x="391592" y="4963472"/>
            <a:ext cx="1428396" cy="4154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dirty="0">
                <a:ln>
                  <a:noFill/>
                </a:ln>
                <a:solidFill>
                  <a:srgbClr val="002060"/>
                </a:solidFill>
                <a:effectLst/>
                <a:uLnTx/>
                <a:uFillTx/>
                <a:latin typeface="Segoe UI" panose="020B0502040204020203" pitchFamily="34" charset="0"/>
                <a:ea typeface="Roboto" pitchFamily="2" charset="0"/>
                <a:cs typeface="Segoe UI" panose="020B0502040204020203" pitchFamily="34" charset="0"/>
              </a:rPr>
              <a:t>Base Leen al menos una vez al mes:</a:t>
            </a:r>
            <a:br>
              <a:rPr kumimoji="0" lang="es-ES" sz="700" b="1" i="0" u="none" strike="noStrike" kern="1200" cap="none" spc="0" normalizeH="0" baseline="0" noProof="0" dirty="0">
                <a:ln>
                  <a:noFill/>
                </a:ln>
                <a:solidFill>
                  <a:srgbClr val="002060"/>
                </a:solidFill>
                <a:effectLst/>
                <a:uLnTx/>
                <a:uFillTx/>
                <a:latin typeface="Segoe UI" panose="020B0502040204020203" pitchFamily="34" charset="0"/>
                <a:ea typeface="Roboto" pitchFamily="2" charset="0"/>
                <a:cs typeface="Segoe UI" panose="020B0502040204020203" pitchFamily="34" charset="0"/>
              </a:rPr>
            </a:br>
            <a:r>
              <a:rPr kumimoji="0" lang="es-ES" sz="700" i="0" u="none" strike="noStrike" kern="1200" cap="none" spc="0" normalizeH="0" baseline="0" noProof="0" dirty="0">
                <a:ln>
                  <a:noFill/>
                </a:ln>
                <a:solidFill>
                  <a:srgbClr val="002060"/>
                </a:solidFill>
                <a:effectLst/>
                <a:uLnTx/>
                <a:uFillTx/>
                <a:latin typeface="Segoe UI" panose="020B0502040204020203" pitchFamily="34" charset="0"/>
                <a:ea typeface="Roboto" pitchFamily="2" charset="0"/>
                <a:cs typeface="Segoe UI" panose="020B0502040204020203" pitchFamily="34" charset="0"/>
              </a:rPr>
              <a:t>2.745</a:t>
            </a:r>
          </a:p>
        </p:txBody>
      </p:sp>
      <p:sp>
        <p:nvSpPr>
          <p:cNvPr id="16" name="CuadroTexto 15">
            <a:extLst>
              <a:ext uri="{FF2B5EF4-FFF2-40B4-BE49-F238E27FC236}">
                <a16:creationId xmlns:a16="http://schemas.microsoft.com/office/drawing/2014/main" id="{8825B6DC-CDDC-AD06-E53C-0E643CDC3AB5}"/>
              </a:ext>
            </a:extLst>
          </p:cNvPr>
          <p:cNvSpPr txBox="1"/>
          <p:nvPr/>
        </p:nvSpPr>
        <p:spPr>
          <a:xfrm>
            <a:off x="418316" y="6026386"/>
            <a:ext cx="1428396" cy="4154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dirty="0">
                <a:ln>
                  <a:noFill/>
                </a:ln>
                <a:solidFill>
                  <a:srgbClr val="002060"/>
                </a:solidFill>
                <a:effectLst/>
                <a:uLnTx/>
                <a:uFillTx/>
                <a:latin typeface="Segoe UI" panose="020B0502040204020203" pitchFamily="34" charset="0"/>
                <a:ea typeface="Roboto" pitchFamily="2" charset="0"/>
                <a:cs typeface="Segoe UI" panose="020B0502040204020203" pitchFamily="34" charset="0"/>
              </a:rPr>
              <a:t>Base Leen al menos una vez al mes:</a:t>
            </a:r>
            <a:br>
              <a:rPr kumimoji="0" lang="es-ES" sz="700" b="1" i="0" u="none" strike="noStrike" kern="1200" cap="none" spc="0" normalizeH="0" baseline="0" noProof="0" dirty="0">
                <a:ln>
                  <a:noFill/>
                </a:ln>
                <a:solidFill>
                  <a:srgbClr val="002060"/>
                </a:solidFill>
                <a:effectLst/>
                <a:uLnTx/>
                <a:uFillTx/>
                <a:latin typeface="Segoe UI" panose="020B0502040204020203" pitchFamily="34" charset="0"/>
                <a:ea typeface="Roboto" pitchFamily="2" charset="0"/>
                <a:cs typeface="Segoe UI" panose="020B0502040204020203" pitchFamily="34" charset="0"/>
              </a:rPr>
            </a:br>
            <a:r>
              <a:rPr kumimoji="0" lang="es-ES" sz="700" i="0" u="none" strike="noStrike" kern="1200" cap="none" spc="0" normalizeH="0" baseline="0" noProof="0" dirty="0">
                <a:ln>
                  <a:noFill/>
                </a:ln>
                <a:solidFill>
                  <a:srgbClr val="002060"/>
                </a:solidFill>
                <a:effectLst/>
                <a:uLnTx/>
                <a:uFillTx/>
                <a:latin typeface="Segoe UI" panose="020B0502040204020203" pitchFamily="34" charset="0"/>
                <a:ea typeface="Roboto" pitchFamily="2" charset="0"/>
                <a:cs typeface="Segoe UI" panose="020B0502040204020203" pitchFamily="34" charset="0"/>
              </a:rPr>
              <a:t>1.089</a:t>
            </a:r>
          </a:p>
        </p:txBody>
      </p:sp>
      <p:sp>
        <p:nvSpPr>
          <p:cNvPr id="12" name="Rectangle 18">
            <a:extLst>
              <a:ext uri="{FF2B5EF4-FFF2-40B4-BE49-F238E27FC236}">
                <a16:creationId xmlns:a16="http://schemas.microsoft.com/office/drawing/2014/main" id="{1CB68C40-2577-0224-BE83-48C1E3741FD8}"/>
              </a:ext>
            </a:extLst>
          </p:cNvPr>
          <p:cNvSpPr>
            <a:spLocks noChangeArrowheads="1"/>
          </p:cNvSpPr>
          <p:nvPr/>
        </p:nvSpPr>
        <p:spPr bwMode="auto">
          <a:xfrm>
            <a:off x="2708295" y="5188358"/>
            <a:ext cx="845585" cy="189655"/>
          </a:xfrm>
          <a:prstGeom prst="rect">
            <a:avLst/>
          </a:prstGeom>
          <a:noFill/>
          <a:ln w="9525">
            <a:noFill/>
            <a:miter lim="800000"/>
            <a:headEnd/>
            <a:tailEnd/>
          </a:ln>
          <a:effectLst/>
        </p:spPr>
        <p:txBody>
          <a:bodyPr anchor="ctr"/>
          <a:lstStyle/>
          <a:p>
            <a:pPr algn="r">
              <a:spcBef>
                <a:spcPct val="0"/>
              </a:spcBef>
            </a:pPr>
            <a:r>
              <a:rPr lang="es-ES" sz="900" b="1" dirty="0">
                <a:latin typeface="Segoe UI" panose="020B0502040204020203" pitchFamily="34" charset="0"/>
                <a:ea typeface="Verdana" panose="020B0604030504040204" pitchFamily="34" charset="0"/>
                <a:cs typeface="Segoe UI" panose="020B0502040204020203" pitchFamily="34" charset="0"/>
              </a:rPr>
              <a:t>en papel</a:t>
            </a:r>
          </a:p>
        </p:txBody>
      </p:sp>
      <p:sp>
        <p:nvSpPr>
          <p:cNvPr id="18" name="Rectangle 18">
            <a:extLst>
              <a:ext uri="{FF2B5EF4-FFF2-40B4-BE49-F238E27FC236}">
                <a16:creationId xmlns:a16="http://schemas.microsoft.com/office/drawing/2014/main" id="{4DB5C8E9-46AD-9CA6-1D79-2BB69E6836B2}"/>
              </a:ext>
            </a:extLst>
          </p:cNvPr>
          <p:cNvSpPr>
            <a:spLocks noChangeArrowheads="1"/>
          </p:cNvSpPr>
          <p:nvPr/>
        </p:nvSpPr>
        <p:spPr bwMode="auto">
          <a:xfrm>
            <a:off x="2629471" y="5413247"/>
            <a:ext cx="924410" cy="194316"/>
          </a:xfrm>
          <a:prstGeom prst="rect">
            <a:avLst/>
          </a:prstGeom>
          <a:noFill/>
          <a:ln w="9525">
            <a:noFill/>
            <a:miter lim="800000"/>
            <a:headEnd/>
            <a:tailEnd/>
          </a:ln>
          <a:effectLst/>
        </p:spPr>
        <p:txBody>
          <a:bodyPr anchor="ctr"/>
          <a:lstStyle/>
          <a:p>
            <a:pPr algn="r">
              <a:spcBef>
                <a:spcPct val="0"/>
              </a:spcBef>
            </a:pPr>
            <a:r>
              <a:rPr lang="es-ES" sz="900" b="1" dirty="0">
                <a:latin typeface="Segoe UI" panose="020B0502040204020203" pitchFamily="34" charset="0"/>
                <a:ea typeface="Verdana" panose="020B0604030504040204" pitchFamily="34" charset="0"/>
                <a:cs typeface="Segoe UI" panose="020B0502040204020203" pitchFamily="34" charset="0"/>
              </a:rPr>
              <a:t>en digital</a:t>
            </a:r>
          </a:p>
        </p:txBody>
      </p:sp>
      <p:sp>
        <p:nvSpPr>
          <p:cNvPr id="6" name="Rectangle 18">
            <a:extLst>
              <a:ext uri="{FF2B5EF4-FFF2-40B4-BE49-F238E27FC236}">
                <a16:creationId xmlns:a16="http://schemas.microsoft.com/office/drawing/2014/main" id="{3B857D27-7EBD-5D6A-ACBC-8D3BE7E5C9CA}"/>
              </a:ext>
            </a:extLst>
          </p:cNvPr>
          <p:cNvSpPr>
            <a:spLocks noChangeArrowheads="1"/>
          </p:cNvSpPr>
          <p:nvPr/>
        </p:nvSpPr>
        <p:spPr bwMode="auto">
          <a:xfrm>
            <a:off x="1773993" y="6014117"/>
            <a:ext cx="2750912" cy="269475"/>
          </a:xfrm>
          <a:prstGeom prst="rect">
            <a:avLst/>
          </a:prstGeom>
          <a:noFill/>
          <a:ln w="9525">
            <a:noFill/>
            <a:miter lim="800000"/>
            <a:headEnd/>
            <a:tailEnd/>
          </a:ln>
          <a:effectLst/>
        </p:spPr>
        <p:txBody>
          <a:bodyPr anchor="ctr"/>
          <a:lstStyle/>
          <a:p>
            <a:pPr algn="ctr">
              <a:spcBef>
                <a:spcPct val="0"/>
              </a:spcBef>
            </a:pPr>
            <a:r>
              <a:rPr lang="es-ES" sz="900" dirty="0">
                <a:latin typeface="Segoe UI" panose="020B0502040204020203" pitchFamily="34" charset="0"/>
                <a:ea typeface="Verdana" panose="020B0604030504040204" pitchFamily="34" charset="0"/>
                <a:cs typeface="Segoe UI" panose="020B0502040204020203" pitchFamily="34" charset="0"/>
              </a:rPr>
              <a:t>Promedio de horas de lectura a la semana</a:t>
            </a:r>
          </a:p>
        </p:txBody>
      </p:sp>
      <p:pic>
        <p:nvPicPr>
          <p:cNvPr id="2" name="Imagen 1">
            <a:extLst>
              <a:ext uri="{FF2B5EF4-FFF2-40B4-BE49-F238E27FC236}">
                <a16:creationId xmlns:a16="http://schemas.microsoft.com/office/drawing/2014/main" id="{D564ACF4-385D-01D1-3A76-B3DEBBD6C58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045" y="4424786"/>
            <a:ext cx="486575" cy="504000"/>
          </a:xfrm>
          <a:prstGeom prst="rect">
            <a:avLst/>
          </a:prstGeom>
        </p:spPr>
      </p:pic>
      <p:pic>
        <p:nvPicPr>
          <p:cNvPr id="7" name="Imagen 6">
            <a:extLst>
              <a:ext uri="{FF2B5EF4-FFF2-40B4-BE49-F238E27FC236}">
                <a16:creationId xmlns:a16="http://schemas.microsoft.com/office/drawing/2014/main" id="{DE71FF25-BB00-21BD-92E5-BE04FA12A69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3745" y="5585873"/>
            <a:ext cx="504000" cy="504000"/>
          </a:xfrm>
          <a:prstGeom prst="rect">
            <a:avLst/>
          </a:prstGeom>
        </p:spPr>
      </p:pic>
      <p:sp>
        <p:nvSpPr>
          <p:cNvPr id="25" name="CuadroTexto 24">
            <a:extLst>
              <a:ext uri="{FF2B5EF4-FFF2-40B4-BE49-F238E27FC236}">
                <a16:creationId xmlns:a16="http://schemas.microsoft.com/office/drawing/2014/main" id="{45F15EF8-F7A4-5CD8-5300-46C2B22CFEB4}"/>
              </a:ext>
            </a:extLst>
          </p:cNvPr>
          <p:cNvSpPr txBox="1"/>
          <p:nvPr/>
        </p:nvSpPr>
        <p:spPr>
          <a:xfrm>
            <a:off x="7560441" y="6547868"/>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
        <p:nvSpPr>
          <p:cNvPr id="26" name="Flecha: a la derecha con bandas 25">
            <a:extLst>
              <a:ext uri="{FF2B5EF4-FFF2-40B4-BE49-F238E27FC236}">
                <a16:creationId xmlns:a16="http://schemas.microsoft.com/office/drawing/2014/main" id="{67AFB660-A312-4A45-8CBB-2F975DD22B1C}"/>
              </a:ext>
            </a:extLst>
          </p:cNvPr>
          <p:cNvSpPr/>
          <p:nvPr/>
        </p:nvSpPr>
        <p:spPr>
          <a:xfrm rot="16200000">
            <a:off x="5502604" y="5718065"/>
            <a:ext cx="281269" cy="197934"/>
          </a:xfrm>
          <a:prstGeom prst="striped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29" name="Flecha: a la derecha con bandas 28">
            <a:extLst>
              <a:ext uri="{FF2B5EF4-FFF2-40B4-BE49-F238E27FC236}">
                <a16:creationId xmlns:a16="http://schemas.microsoft.com/office/drawing/2014/main" id="{45DAB8B5-236F-6276-063B-6BD96CC2E756}"/>
              </a:ext>
            </a:extLst>
          </p:cNvPr>
          <p:cNvSpPr/>
          <p:nvPr/>
        </p:nvSpPr>
        <p:spPr>
          <a:xfrm rot="16200000">
            <a:off x="8801405" y="5303005"/>
            <a:ext cx="281269" cy="197934"/>
          </a:xfrm>
          <a:prstGeom prst="striped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30" name="Flecha: a la derecha con bandas 29">
            <a:extLst>
              <a:ext uri="{FF2B5EF4-FFF2-40B4-BE49-F238E27FC236}">
                <a16:creationId xmlns:a16="http://schemas.microsoft.com/office/drawing/2014/main" id="{14E40A24-AD37-9825-5C22-4DEA71C27CD2}"/>
              </a:ext>
            </a:extLst>
          </p:cNvPr>
          <p:cNvSpPr/>
          <p:nvPr/>
        </p:nvSpPr>
        <p:spPr>
          <a:xfrm rot="5400000">
            <a:off x="11127810" y="3372610"/>
            <a:ext cx="281269" cy="197934"/>
          </a:xfrm>
          <a:prstGeom prst="stripedRightArrow">
            <a:avLst/>
          </a:prstGeom>
          <a:solidFill>
            <a:schemeClr val="accent2">
              <a:lumMod val="50000"/>
            </a:schemeClr>
          </a:solidFill>
          <a:ln>
            <a:solidFill>
              <a:schemeClr val="accent1">
                <a:lumMod val="75000"/>
              </a:schemeClr>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378822735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E8ABBF41-F946-383E-FA05-2104DF0E2F19}"/>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40" name="Marcador de número de diapositiva 1">
            <a:extLst>
              <a:ext uri="{FF2B5EF4-FFF2-40B4-BE49-F238E27FC236}">
                <a16:creationId xmlns:a16="http://schemas.microsoft.com/office/drawing/2014/main" id="{A7B6EFC7-CA1B-41B0-B4A2-7842C21E51BB}"/>
              </a:ext>
            </a:extLst>
          </p:cNvPr>
          <p:cNvSpPr>
            <a:spLocks noGrp="1"/>
          </p:cNvSpPr>
          <p:nvPr>
            <p:ph type="sldNum" sz="quarter" idx="12"/>
          </p:nvPr>
        </p:nvSpPr>
        <p:spPr>
          <a:xfrm>
            <a:off x="11612880" y="0"/>
            <a:ext cx="579120" cy="365125"/>
          </a:xfrm>
        </p:spPr>
        <p:txBody>
          <a:bodyPr/>
          <a:lstStyle/>
          <a:p>
            <a:fld id="{1A85DD5C-56C3-43D9-A91F-D75BD50A17B5}" type="slidenum">
              <a:rPr lang="es-ES_tradnl" smtClean="0">
                <a:latin typeface="Segoe UI" panose="020B0502040204020203" pitchFamily="34" charset="0"/>
                <a:cs typeface="Segoe UI" panose="020B0502040204020203" pitchFamily="34" charset="0"/>
              </a:rPr>
              <a:pPr/>
              <a:t>27</a:t>
            </a:fld>
            <a:endParaRPr lang="es-ES_tradnl" dirty="0">
              <a:latin typeface="Segoe UI" panose="020B0502040204020203" pitchFamily="34" charset="0"/>
              <a:cs typeface="Segoe UI" panose="020B0502040204020203" pitchFamily="34" charset="0"/>
            </a:endParaRPr>
          </a:p>
        </p:txBody>
      </p:sp>
      <p:graphicFrame>
        <p:nvGraphicFramePr>
          <p:cNvPr id="46" name="17 Gráfico">
            <a:extLst>
              <a:ext uri="{FF2B5EF4-FFF2-40B4-BE49-F238E27FC236}">
                <a16:creationId xmlns:a16="http://schemas.microsoft.com/office/drawing/2014/main" id="{C100A3A6-0FDF-4EBC-AC89-E43911067172}"/>
              </a:ext>
            </a:extLst>
          </p:cNvPr>
          <p:cNvGraphicFramePr/>
          <p:nvPr>
            <p:extLst>
              <p:ext uri="{D42A27DB-BD31-4B8C-83A1-F6EECF244321}">
                <p14:modId xmlns:p14="http://schemas.microsoft.com/office/powerpoint/2010/main" val="345059915"/>
              </p:ext>
            </p:extLst>
          </p:nvPr>
        </p:nvGraphicFramePr>
        <p:xfrm>
          <a:off x="1259164" y="2300633"/>
          <a:ext cx="6189109" cy="3866930"/>
        </p:xfrm>
        <a:graphic>
          <a:graphicData uri="http://schemas.openxmlformats.org/drawingml/2006/chart">
            <c:chart xmlns:c="http://schemas.openxmlformats.org/drawingml/2006/chart" xmlns:r="http://schemas.openxmlformats.org/officeDocument/2006/relationships" r:id="rId3"/>
          </a:graphicData>
        </a:graphic>
      </p:graphicFrame>
      <p:sp>
        <p:nvSpPr>
          <p:cNvPr id="51" name="Rectángulo 50">
            <a:extLst>
              <a:ext uri="{FF2B5EF4-FFF2-40B4-BE49-F238E27FC236}">
                <a16:creationId xmlns:a16="http://schemas.microsoft.com/office/drawing/2014/main" id="{534EC8E3-D8E0-4D93-AE92-DFE8BABC6833}"/>
              </a:ext>
            </a:extLst>
          </p:cNvPr>
          <p:cNvSpPr/>
          <p:nvPr/>
        </p:nvSpPr>
        <p:spPr>
          <a:xfrm>
            <a:off x="-1" y="-1152"/>
            <a:ext cx="8427495" cy="10054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spcBef>
                <a:spcPts val="200"/>
              </a:spcBef>
              <a:spcAft>
                <a:spcPts val="200"/>
              </a:spcAft>
              <a:buClr>
                <a:srgbClr val="233616"/>
              </a:buClr>
            </a:pPr>
            <a:r>
              <a:rPr lang="es-ES" sz="14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El hábito de </a:t>
            </a:r>
            <a:r>
              <a:rPr lang="es-ES" sz="14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leer por ocio en el tiempo libre sigue creciendo</a:t>
            </a:r>
            <a:r>
              <a:rPr lang="es-ES" sz="14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 manteniendo la tendencia ascendente de los últimos años.</a:t>
            </a:r>
          </a:p>
          <a:p>
            <a:pPr lvl="0">
              <a:spcBef>
                <a:spcPts val="200"/>
              </a:spcBef>
              <a:spcAft>
                <a:spcPts val="200"/>
              </a:spcAft>
              <a:buClr>
                <a:srgbClr val="233616"/>
              </a:buClr>
            </a:pPr>
            <a:r>
              <a:rPr lang="es-ES" sz="14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La lectura de libros por motivos laborales o de estudio</a:t>
            </a:r>
            <a:r>
              <a:rPr lang="es-ES" sz="14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 ya sea completa o parcial, </a:t>
            </a:r>
            <a:r>
              <a:rPr lang="es-ES" sz="14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registra de nuevo un aumento en 2025.</a:t>
            </a:r>
            <a:endParaRPr lang="es-ES" sz="14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p:txBody>
      </p:sp>
      <p:sp>
        <p:nvSpPr>
          <p:cNvPr id="44" name="CuadroTexto 43">
            <a:extLst>
              <a:ext uri="{FF2B5EF4-FFF2-40B4-BE49-F238E27FC236}">
                <a16:creationId xmlns:a16="http://schemas.microsoft.com/office/drawing/2014/main" id="{E7633544-73E8-4152-A931-45E8E6B6CA27}"/>
              </a:ext>
            </a:extLst>
          </p:cNvPr>
          <p:cNvSpPr txBox="1"/>
          <p:nvPr/>
        </p:nvSpPr>
        <p:spPr>
          <a:xfrm>
            <a:off x="7405444" y="2467040"/>
            <a:ext cx="932636" cy="307777"/>
          </a:xfrm>
          <a:prstGeom prst="rect">
            <a:avLst/>
          </a:prstGeom>
          <a:solidFill>
            <a:srgbClr val="D7D3CE"/>
          </a:solidFill>
        </p:spPr>
        <p:txBody>
          <a:bodyPr wrap="square" rtlCol="0">
            <a:spAutoFit/>
          </a:bodyPr>
          <a:lstStyle>
            <a:defPPr>
              <a:defRPr lang="es-ES_tradnl"/>
            </a:defPPr>
            <a:lvl1pPr algn="ctr">
              <a:defRPr sz="1400">
                <a:latin typeface="Segoe UI" panose="020B0502040204020203" pitchFamily="34" charset="0"/>
                <a:ea typeface="Roboto" pitchFamily="2" charset="0"/>
                <a:cs typeface="Segoe UI" panose="020B0502040204020203" pitchFamily="34" charset="0"/>
              </a:defRPr>
            </a:lvl1pPr>
          </a:lstStyle>
          <a:p>
            <a:r>
              <a:rPr lang="es-ES" dirty="0"/>
              <a:t>+5,9 p.p.</a:t>
            </a:r>
          </a:p>
        </p:txBody>
      </p:sp>
      <p:sp>
        <p:nvSpPr>
          <p:cNvPr id="45" name="CuadroTexto 44">
            <a:extLst>
              <a:ext uri="{FF2B5EF4-FFF2-40B4-BE49-F238E27FC236}">
                <a16:creationId xmlns:a16="http://schemas.microsoft.com/office/drawing/2014/main" id="{D6CED005-7D06-4C23-B827-E6298089D4C7}"/>
              </a:ext>
            </a:extLst>
          </p:cNvPr>
          <p:cNvSpPr txBox="1"/>
          <p:nvPr/>
        </p:nvSpPr>
        <p:spPr>
          <a:xfrm>
            <a:off x="7422769" y="2858567"/>
            <a:ext cx="932636" cy="307777"/>
          </a:xfrm>
          <a:prstGeom prst="rect">
            <a:avLst/>
          </a:prstGeom>
          <a:solidFill>
            <a:srgbClr val="D7D3CE"/>
          </a:solidFill>
        </p:spPr>
        <p:txBody>
          <a:bodyPr wrap="square" rtlCol="0">
            <a:spAutoFit/>
          </a:bodyPr>
          <a:lstStyle>
            <a:defPPr>
              <a:defRPr lang="es-ES_tradnl"/>
            </a:defPPr>
            <a:lvl1pPr algn="ctr">
              <a:defRPr sz="1400">
                <a:latin typeface="Segoe UI" panose="020B0502040204020203" pitchFamily="34" charset="0"/>
                <a:ea typeface="Roboto" pitchFamily="2" charset="0"/>
                <a:cs typeface="Segoe UI" panose="020B0502040204020203" pitchFamily="34" charset="0"/>
              </a:defRPr>
            </a:lvl1pPr>
          </a:lstStyle>
          <a:p>
            <a:r>
              <a:rPr lang="es-ES" dirty="0"/>
              <a:t>+6,5 p.p.</a:t>
            </a:r>
          </a:p>
        </p:txBody>
      </p:sp>
      <p:sp>
        <p:nvSpPr>
          <p:cNvPr id="47" name="CuadroTexto 46">
            <a:extLst>
              <a:ext uri="{FF2B5EF4-FFF2-40B4-BE49-F238E27FC236}">
                <a16:creationId xmlns:a16="http://schemas.microsoft.com/office/drawing/2014/main" id="{FD5AA063-E2FF-4F97-8CC6-7DF1F555B9A2}"/>
              </a:ext>
            </a:extLst>
          </p:cNvPr>
          <p:cNvSpPr txBox="1"/>
          <p:nvPr/>
        </p:nvSpPr>
        <p:spPr>
          <a:xfrm>
            <a:off x="7398394" y="4845829"/>
            <a:ext cx="932636" cy="307777"/>
          </a:xfrm>
          <a:prstGeom prst="rect">
            <a:avLst/>
          </a:prstGeom>
          <a:solidFill>
            <a:srgbClr val="D7D3CE"/>
          </a:solidFill>
        </p:spPr>
        <p:txBody>
          <a:bodyPr wrap="square" rtlCol="0">
            <a:spAutoFit/>
          </a:bodyPr>
          <a:lstStyle>
            <a:defPPr>
              <a:defRPr lang="es-ES_tradnl"/>
            </a:defPPr>
            <a:lvl1pPr algn="ctr">
              <a:defRPr sz="1400">
                <a:latin typeface="Segoe UI" panose="020B0502040204020203" pitchFamily="34" charset="0"/>
                <a:ea typeface="Roboto" pitchFamily="2" charset="0"/>
                <a:cs typeface="Segoe UI" panose="020B0502040204020203" pitchFamily="34" charset="0"/>
              </a:defRPr>
            </a:lvl1pPr>
          </a:lstStyle>
          <a:p>
            <a:r>
              <a:rPr lang="es-ES" dirty="0"/>
              <a:t>-0,6 p.p.</a:t>
            </a:r>
          </a:p>
        </p:txBody>
      </p:sp>
      <p:sp>
        <p:nvSpPr>
          <p:cNvPr id="63" name="CuadroTexto 62">
            <a:extLst>
              <a:ext uri="{FF2B5EF4-FFF2-40B4-BE49-F238E27FC236}">
                <a16:creationId xmlns:a16="http://schemas.microsoft.com/office/drawing/2014/main" id="{B7A0AA60-CD56-47BC-8261-A32BE1BBB53B}"/>
              </a:ext>
            </a:extLst>
          </p:cNvPr>
          <p:cNvSpPr txBox="1"/>
          <p:nvPr/>
        </p:nvSpPr>
        <p:spPr>
          <a:xfrm>
            <a:off x="7232767" y="2086136"/>
            <a:ext cx="1351860" cy="307777"/>
          </a:xfrm>
          <a:prstGeom prst="rect">
            <a:avLst/>
          </a:prstGeom>
          <a:noFill/>
        </p:spPr>
        <p:txBody>
          <a:bodyPr wrap="square" rtlCol="0">
            <a:spAutoFit/>
          </a:bodyPr>
          <a:lstStyle/>
          <a:p>
            <a:pPr algn="ctr"/>
            <a:r>
              <a:rPr lang="es-ES" sz="1400" dirty="0">
                <a:latin typeface="Segoe UI" panose="020B0502040204020203" pitchFamily="34" charset="0"/>
                <a:ea typeface="Roboto" pitchFamily="2" charset="0"/>
                <a:cs typeface="Segoe UI" panose="020B0502040204020203" pitchFamily="34" charset="0"/>
              </a:rPr>
              <a:t>2025-2017</a:t>
            </a:r>
          </a:p>
        </p:txBody>
      </p:sp>
      <p:sp>
        <p:nvSpPr>
          <p:cNvPr id="4" name="Rectángulo: esquinas redondeadas 3">
            <a:extLst>
              <a:ext uri="{FF2B5EF4-FFF2-40B4-BE49-F238E27FC236}">
                <a16:creationId xmlns:a16="http://schemas.microsoft.com/office/drawing/2014/main" id="{B2176836-81A8-702E-8EEF-691583901BE5}"/>
              </a:ext>
            </a:extLst>
          </p:cNvPr>
          <p:cNvSpPr/>
          <p:nvPr/>
        </p:nvSpPr>
        <p:spPr>
          <a:xfrm>
            <a:off x="503879" y="6457173"/>
            <a:ext cx="2547641" cy="30777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s-ES" sz="1000" i="0" u="none" strike="noStrike" kern="1200" cap="none" spc="0" normalizeH="0" baseline="0" noProof="0" dirty="0">
                <a:ln>
                  <a:noFill/>
                </a:ln>
                <a:solidFill>
                  <a:prstClr val="black"/>
                </a:solidFill>
                <a:effectLst/>
                <a:uLnTx/>
                <a:uFillTx/>
                <a:latin typeface="Segoe UI"/>
                <a:ea typeface="+mn-ea"/>
                <a:cs typeface="+mn-cs"/>
              </a:rPr>
              <a:t>*en el 2024 se ha reformulado la forma de preguntar sobre la lectura por motivos de trabajo/estudios</a:t>
            </a:r>
            <a:endParaRPr lang="en-GB" sz="1000" dirty="0"/>
          </a:p>
        </p:txBody>
      </p:sp>
      <p:sp>
        <p:nvSpPr>
          <p:cNvPr id="5" name="CuadroTexto 4">
            <a:extLst>
              <a:ext uri="{FF2B5EF4-FFF2-40B4-BE49-F238E27FC236}">
                <a16:creationId xmlns:a16="http://schemas.microsoft.com/office/drawing/2014/main" id="{78FFF335-372F-C248-BEE7-7E6F050ED5D5}"/>
              </a:ext>
            </a:extLst>
          </p:cNvPr>
          <p:cNvSpPr txBox="1"/>
          <p:nvPr/>
        </p:nvSpPr>
        <p:spPr>
          <a:xfrm>
            <a:off x="10270436" y="5898108"/>
            <a:ext cx="383263" cy="246221"/>
          </a:xfrm>
          <a:prstGeom prst="rect">
            <a:avLst/>
          </a:prstGeom>
          <a:noFill/>
        </p:spPr>
        <p:txBody>
          <a:bodyPr wrap="square" rtlCol="0">
            <a:spAutoFit/>
          </a:bodyPr>
          <a:lstStyle/>
          <a:p>
            <a:pPr algn="ctr"/>
            <a:r>
              <a:rPr lang="es-ES" sz="1000" dirty="0">
                <a:latin typeface="Segoe UI" panose="020B0502040204020203" pitchFamily="34" charset="0"/>
                <a:ea typeface="Roboto" pitchFamily="2" charset="0"/>
                <a:cs typeface="Segoe UI" panose="020B0502040204020203" pitchFamily="34" charset="0"/>
              </a:rPr>
              <a:t>*</a:t>
            </a:r>
          </a:p>
        </p:txBody>
      </p:sp>
      <p:sp>
        <p:nvSpPr>
          <p:cNvPr id="8" name="Rectangle 3">
            <a:extLst>
              <a:ext uri="{FF2B5EF4-FFF2-40B4-BE49-F238E27FC236}">
                <a16:creationId xmlns:a16="http://schemas.microsoft.com/office/drawing/2014/main" id="{7FC66546-2993-EE8A-E8C6-E15B3828228F}"/>
              </a:ext>
            </a:extLst>
          </p:cNvPr>
          <p:cNvSpPr>
            <a:spLocks noChangeArrowheads="1"/>
          </p:cNvSpPr>
          <p:nvPr/>
        </p:nvSpPr>
        <p:spPr bwMode="auto">
          <a:xfrm>
            <a:off x="-1" y="1026957"/>
            <a:ext cx="2442919" cy="412448"/>
          </a:xfrm>
          <a:prstGeom prst="rect">
            <a:avLst/>
          </a:prstGeom>
        </p:spPr>
        <p:txBody>
          <a:bodyPr vert="horz" lIns="91440" tIns="45720" rIns="91440" bIns="45720" rtlCol="0" anchor="ctr">
            <a:normAutofit fontScale="97500"/>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Lectura De Libros </a:t>
            </a:r>
          </a:p>
        </p:txBody>
      </p:sp>
      <p:sp>
        <p:nvSpPr>
          <p:cNvPr id="9" name="10 Rectángulo">
            <a:extLst>
              <a:ext uri="{FF2B5EF4-FFF2-40B4-BE49-F238E27FC236}">
                <a16:creationId xmlns:a16="http://schemas.microsoft.com/office/drawing/2014/main" id="{2512AB5B-8345-FDE1-3BE0-E84D74764338}"/>
              </a:ext>
            </a:extLst>
          </p:cNvPr>
          <p:cNvSpPr/>
          <p:nvPr/>
        </p:nvSpPr>
        <p:spPr>
          <a:xfrm>
            <a:off x="0" y="1353496"/>
            <a:ext cx="3848100" cy="325605"/>
          </a:xfrm>
          <a:prstGeom prst="rect">
            <a:avLst/>
          </a:prstGeom>
          <a:noFill/>
          <a:ln w="9525">
            <a:noFill/>
            <a:miter lim="800000"/>
            <a:headEnd/>
            <a:tailEnd/>
          </a:ln>
          <a:effectLst/>
        </p:spPr>
        <p:txBody>
          <a:bodyPr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rPr>
              <a:t>% Leen libros </a:t>
            </a:r>
            <a:r>
              <a:rPr kumimoji="0" lang="es-ES" sz="1200" b="0"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rPr>
              <a:t>(al menos una vez al trimestre)</a:t>
            </a:r>
            <a:endParaRPr kumimoji="0" lang="es-ES" sz="1400" b="1"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10" name="10 Rectángulo">
            <a:extLst>
              <a:ext uri="{FF2B5EF4-FFF2-40B4-BE49-F238E27FC236}">
                <a16:creationId xmlns:a16="http://schemas.microsoft.com/office/drawing/2014/main" id="{BE934C4E-EC87-C222-7C84-3C55A4E621FB}"/>
              </a:ext>
            </a:extLst>
          </p:cNvPr>
          <p:cNvSpPr/>
          <p:nvPr/>
        </p:nvSpPr>
        <p:spPr>
          <a:xfrm>
            <a:off x="0" y="1685418"/>
            <a:ext cx="2442918" cy="325605"/>
          </a:xfrm>
          <a:prstGeom prst="rect">
            <a:avLst/>
          </a:prstGeom>
          <a:solidFill>
            <a:srgbClr val="1F2A44">
              <a:alpha val="10196"/>
            </a:srgbClr>
          </a:solidFill>
          <a:ln w="9525">
            <a:noFill/>
            <a:miter lim="800000"/>
            <a:headEnd/>
            <a:tailEnd/>
          </a:ln>
          <a:effectLst/>
        </p:spPr>
        <p:txBody>
          <a:bodyPr anchor="ctr"/>
          <a:lstStyle/>
          <a:p>
            <a:pPr lvl="0"/>
            <a:r>
              <a:rPr lang="es-ES" sz="1200" b="1" dirty="0">
                <a:solidFill>
                  <a:srgbClr val="233616"/>
                </a:solidFill>
                <a:latin typeface="Segoe UI" panose="020B0502040204020203" pitchFamily="34" charset="0"/>
                <a:ea typeface="Verdana" panose="020B0604030504040204" pitchFamily="34" charset="0"/>
                <a:cs typeface="Segoe UI" panose="020B0502040204020203" pitchFamily="34" charset="0"/>
              </a:rPr>
              <a:t>EVOLUCIÓN</a:t>
            </a:r>
            <a:endParaRPr lang="es-ES" sz="1100" b="1" dirty="0">
              <a:solidFill>
                <a:srgbClr val="233616"/>
              </a:solidFill>
              <a:latin typeface="Segoe UI" panose="020B0502040204020203" pitchFamily="34" charset="0"/>
              <a:cs typeface="Segoe UI" panose="020B0502040204020203" pitchFamily="34" charset="0"/>
            </a:endParaRPr>
          </a:p>
        </p:txBody>
      </p:sp>
      <p:pic>
        <p:nvPicPr>
          <p:cNvPr id="12" name="Imagen 11" descr="Un hombre sentado en una silla junto a una ventana&#10;&#10;El contenido generado por IA puede ser incorrecto.">
            <a:extLst>
              <a:ext uri="{FF2B5EF4-FFF2-40B4-BE49-F238E27FC236}">
                <a16:creationId xmlns:a16="http://schemas.microsoft.com/office/drawing/2014/main" id="{EB05496B-D8E1-1274-F28D-267FEFB8F944}"/>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447524" y="0"/>
            <a:ext cx="3743302" cy="6858000"/>
          </a:xfrm>
          <a:prstGeom prst="rect">
            <a:avLst/>
          </a:prstGeom>
        </p:spPr>
      </p:pic>
      <p:sp>
        <p:nvSpPr>
          <p:cNvPr id="13" name="CuadroTexto 12">
            <a:extLst>
              <a:ext uri="{FF2B5EF4-FFF2-40B4-BE49-F238E27FC236}">
                <a16:creationId xmlns:a16="http://schemas.microsoft.com/office/drawing/2014/main" id="{30947F9A-078C-9AC0-3190-5DB3D0C9E201}"/>
              </a:ext>
            </a:extLst>
          </p:cNvPr>
          <p:cNvSpPr txBox="1"/>
          <p:nvPr/>
        </p:nvSpPr>
        <p:spPr>
          <a:xfrm>
            <a:off x="8438097" y="6457173"/>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
        <p:nvSpPr>
          <p:cNvPr id="15" name="CuadroTexto 14">
            <a:extLst>
              <a:ext uri="{FF2B5EF4-FFF2-40B4-BE49-F238E27FC236}">
                <a16:creationId xmlns:a16="http://schemas.microsoft.com/office/drawing/2014/main" id="{D1F80D48-776C-A891-8AD3-E901F97D34A9}"/>
              </a:ext>
            </a:extLst>
          </p:cNvPr>
          <p:cNvSpPr txBox="1"/>
          <p:nvPr/>
        </p:nvSpPr>
        <p:spPr>
          <a:xfrm>
            <a:off x="-37321" y="2895806"/>
            <a:ext cx="1441915" cy="400110"/>
          </a:xfrm>
          <a:prstGeom prst="rect">
            <a:avLst/>
          </a:prstGeom>
          <a:noFill/>
        </p:spPr>
        <p:txBody>
          <a:bodyPr wrap="square">
            <a:spAutoFit/>
          </a:bodyPr>
          <a:lstStyle/>
          <a:p>
            <a:pPr algn="ctr"/>
            <a:r>
              <a:rPr lang="es-ES" sz="1000" b="1" dirty="0">
                <a:solidFill>
                  <a:srgbClr val="06080E"/>
                </a:solidFill>
                <a:latin typeface="Segoe UI" panose="020B0502040204020203" pitchFamily="34" charset="0"/>
                <a:ea typeface="Verdana" panose="020B0604030504040204" pitchFamily="34" charset="0"/>
                <a:cs typeface="Segoe UI" panose="020B0502040204020203" pitchFamily="34" charset="0"/>
              </a:rPr>
              <a:t>% TOTAL LECTORES DE LIBROS</a:t>
            </a:r>
            <a:endParaRPr lang="es-ES" sz="1000" dirty="0">
              <a:solidFill>
                <a:srgbClr val="06080E"/>
              </a:solidFill>
            </a:endParaRPr>
          </a:p>
        </p:txBody>
      </p:sp>
      <p:sp>
        <p:nvSpPr>
          <p:cNvPr id="16" name="CuadroTexto 15">
            <a:extLst>
              <a:ext uri="{FF2B5EF4-FFF2-40B4-BE49-F238E27FC236}">
                <a16:creationId xmlns:a16="http://schemas.microsoft.com/office/drawing/2014/main" id="{DC3914DA-55B1-5A24-CD98-1D25D9C70318}"/>
              </a:ext>
            </a:extLst>
          </p:cNvPr>
          <p:cNvSpPr txBox="1"/>
          <p:nvPr/>
        </p:nvSpPr>
        <p:spPr>
          <a:xfrm>
            <a:off x="65999" y="3284472"/>
            <a:ext cx="1338595" cy="369332"/>
          </a:xfrm>
          <a:prstGeom prst="rect">
            <a:avLst/>
          </a:prstGeom>
          <a:noFill/>
        </p:spPr>
        <p:txBody>
          <a:bodyPr wrap="square">
            <a:spAutoFit/>
          </a:bodyPr>
          <a:lstStyle/>
          <a:p>
            <a:pPr algn="ctr"/>
            <a:r>
              <a:rPr lang="es-ES" sz="900" b="1" dirty="0">
                <a:solidFill>
                  <a:srgbClr val="1F2A44"/>
                </a:solidFill>
                <a:latin typeface="Segoe UI" panose="020B0502040204020203" pitchFamily="34" charset="0"/>
                <a:ea typeface="Verdana" panose="020B0604030504040204" pitchFamily="34" charset="0"/>
                <a:cs typeface="Segoe UI" panose="020B0502040204020203" pitchFamily="34" charset="0"/>
              </a:rPr>
              <a:t>% TOTAL LECTORES DE </a:t>
            </a:r>
            <a:r>
              <a:rPr lang="es-ES" sz="900" b="1" u="sng" dirty="0">
                <a:solidFill>
                  <a:srgbClr val="1F2A44"/>
                </a:solidFill>
                <a:latin typeface="Segoe UI" panose="020B0502040204020203" pitchFamily="34" charset="0"/>
                <a:ea typeface="Verdana" panose="020B0604030504040204" pitchFamily="34" charset="0"/>
                <a:cs typeface="Segoe UI" panose="020B0502040204020203" pitchFamily="34" charset="0"/>
              </a:rPr>
              <a:t>LIBROS por ocio</a:t>
            </a:r>
            <a:endParaRPr lang="es-ES" sz="900" u="sng" dirty="0">
              <a:solidFill>
                <a:srgbClr val="1F2A44"/>
              </a:solidFill>
            </a:endParaRPr>
          </a:p>
        </p:txBody>
      </p:sp>
      <p:sp>
        <p:nvSpPr>
          <p:cNvPr id="17" name="CuadroTexto 16">
            <a:extLst>
              <a:ext uri="{FF2B5EF4-FFF2-40B4-BE49-F238E27FC236}">
                <a16:creationId xmlns:a16="http://schemas.microsoft.com/office/drawing/2014/main" id="{322660AD-2398-5166-D04A-2E0FA9F8F58D}"/>
              </a:ext>
            </a:extLst>
          </p:cNvPr>
          <p:cNvSpPr txBox="1"/>
          <p:nvPr/>
        </p:nvSpPr>
        <p:spPr>
          <a:xfrm>
            <a:off x="-11817" y="4745801"/>
            <a:ext cx="1441915" cy="507831"/>
          </a:xfrm>
          <a:prstGeom prst="rect">
            <a:avLst/>
          </a:prstGeom>
          <a:noFill/>
        </p:spPr>
        <p:txBody>
          <a:bodyPr wrap="square">
            <a:spAutoFit/>
          </a:bodyPr>
          <a:lstStyle/>
          <a:p>
            <a:pPr algn="ctr"/>
            <a:r>
              <a:rPr lang="es-ES" sz="900" b="1" dirty="0">
                <a:solidFill>
                  <a:srgbClr val="1F2A44"/>
                </a:solidFill>
                <a:latin typeface="Segoe UI" panose="020B0502040204020203" pitchFamily="34" charset="0"/>
                <a:ea typeface="Verdana" panose="020B0604030504040204" pitchFamily="34" charset="0"/>
                <a:cs typeface="Segoe UI" panose="020B0502040204020203" pitchFamily="34" charset="0"/>
              </a:rPr>
              <a:t>% TOTAL LECTORES DE </a:t>
            </a:r>
            <a:r>
              <a:rPr lang="es-ES" sz="900" b="1" u="sng" dirty="0">
                <a:solidFill>
                  <a:srgbClr val="1F2A44"/>
                </a:solidFill>
                <a:latin typeface="Segoe UI" panose="020B0502040204020203" pitchFamily="34" charset="0"/>
                <a:ea typeface="Verdana" panose="020B0604030504040204" pitchFamily="34" charset="0"/>
                <a:cs typeface="Segoe UI" panose="020B0502040204020203" pitchFamily="34" charset="0"/>
              </a:rPr>
              <a:t>LIBROS por estudios/trabajo</a:t>
            </a:r>
            <a:endParaRPr lang="es-ES" sz="900" u="sng" dirty="0">
              <a:solidFill>
                <a:srgbClr val="1F2A44"/>
              </a:solidFill>
            </a:endParaRPr>
          </a:p>
        </p:txBody>
      </p:sp>
    </p:spTree>
    <p:extLst>
      <p:ext uri="{BB962C8B-B14F-4D97-AF65-F5344CB8AC3E}">
        <p14:creationId xmlns:p14="http://schemas.microsoft.com/office/powerpoint/2010/main" val="3817923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88E30-25B9-024E-E8C4-B751163C439B}"/>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498B8375-167A-52B5-E5E8-A5E06A9A0CCE}"/>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40" name="Marcador de número de diapositiva 1">
            <a:extLst>
              <a:ext uri="{FF2B5EF4-FFF2-40B4-BE49-F238E27FC236}">
                <a16:creationId xmlns:a16="http://schemas.microsoft.com/office/drawing/2014/main" id="{71605941-57BE-31A5-27BF-C13711D1E954}"/>
              </a:ext>
            </a:extLst>
          </p:cNvPr>
          <p:cNvSpPr>
            <a:spLocks noGrp="1"/>
          </p:cNvSpPr>
          <p:nvPr>
            <p:ph type="sldNum" sz="quarter" idx="12"/>
          </p:nvPr>
        </p:nvSpPr>
        <p:spPr>
          <a:xfrm>
            <a:off x="11612880" y="0"/>
            <a:ext cx="579120" cy="365125"/>
          </a:xfrm>
        </p:spPr>
        <p:txBody>
          <a:bodyPr/>
          <a:lstStyle/>
          <a:p>
            <a:fld id="{1A85DD5C-56C3-43D9-A91F-D75BD50A17B5}" type="slidenum">
              <a:rPr lang="es-ES_tradnl" smtClean="0">
                <a:latin typeface="Segoe UI" panose="020B0502040204020203" pitchFamily="34" charset="0"/>
                <a:cs typeface="Segoe UI" panose="020B0502040204020203" pitchFamily="34" charset="0"/>
              </a:rPr>
              <a:pPr/>
              <a:t>28</a:t>
            </a:fld>
            <a:endParaRPr lang="es-ES_tradnl" dirty="0">
              <a:latin typeface="Segoe UI" panose="020B0502040204020203" pitchFamily="34" charset="0"/>
              <a:cs typeface="Segoe UI" panose="020B0502040204020203" pitchFamily="34" charset="0"/>
            </a:endParaRPr>
          </a:p>
        </p:txBody>
      </p:sp>
      <p:graphicFrame>
        <p:nvGraphicFramePr>
          <p:cNvPr id="46" name="17 Gráfico">
            <a:extLst>
              <a:ext uri="{FF2B5EF4-FFF2-40B4-BE49-F238E27FC236}">
                <a16:creationId xmlns:a16="http://schemas.microsoft.com/office/drawing/2014/main" id="{C2C06F79-B974-A005-A9DA-6CD16D7BE83C}"/>
              </a:ext>
            </a:extLst>
          </p:cNvPr>
          <p:cNvGraphicFramePr/>
          <p:nvPr>
            <p:extLst>
              <p:ext uri="{D42A27DB-BD31-4B8C-83A1-F6EECF244321}">
                <p14:modId xmlns:p14="http://schemas.microsoft.com/office/powerpoint/2010/main" val="2573517485"/>
              </p:ext>
            </p:extLst>
          </p:nvPr>
        </p:nvGraphicFramePr>
        <p:xfrm>
          <a:off x="1259166" y="2300633"/>
          <a:ext cx="6291704" cy="3866930"/>
        </p:xfrm>
        <a:graphic>
          <a:graphicData uri="http://schemas.openxmlformats.org/drawingml/2006/chart">
            <c:chart xmlns:c="http://schemas.openxmlformats.org/drawingml/2006/chart" xmlns:r="http://schemas.openxmlformats.org/officeDocument/2006/relationships" r:id="rId2"/>
          </a:graphicData>
        </a:graphic>
      </p:graphicFrame>
      <p:sp>
        <p:nvSpPr>
          <p:cNvPr id="44" name="CuadroTexto 43">
            <a:extLst>
              <a:ext uri="{FF2B5EF4-FFF2-40B4-BE49-F238E27FC236}">
                <a16:creationId xmlns:a16="http://schemas.microsoft.com/office/drawing/2014/main" id="{725CBD11-47E7-3C1D-5C2A-2E310084BF74}"/>
              </a:ext>
            </a:extLst>
          </p:cNvPr>
          <p:cNvSpPr txBox="1"/>
          <p:nvPr/>
        </p:nvSpPr>
        <p:spPr>
          <a:xfrm>
            <a:off x="7433721" y="2467040"/>
            <a:ext cx="932636" cy="307777"/>
          </a:xfrm>
          <a:prstGeom prst="rect">
            <a:avLst/>
          </a:prstGeom>
          <a:solidFill>
            <a:srgbClr val="D7D3CE"/>
          </a:solidFill>
        </p:spPr>
        <p:txBody>
          <a:bodyPr wrap="square" rtlCol="0">
            <a:spAutoFit/>
          </a:bodyPr>
          <a:lstStyle>
            <a:defPPr>
              <a:defRPr lang="es-ES_tradnl"/>
            </a:defPPr>
            <a:lvl1pPr algn="ctr">
              <a:defRPr sz="1400">
                <a:latin typeface="Segoe UI" panose="020B0502040204020203" pitchFamily="34" charset="0"/>
                <a:ea typeface="Roboto" pitchFamily="2" charset="0"/>
                <a:cs typeface="Segoe UI" panose="020B0502040204020203" pitchFamily="34" charset="0"/>
              </a:defRPr>
            </a:lvl1pPr>
          </a:lstStyle>
          <a:p>
            <a:r>
              <a:rPr lang="es-ES" dirty="0"/>
              <a:t>+8,2 p.p.</a:t>
            </a:r>
          </a:p>
        </p:txBody>
      </p:sp>
      <p:sp>
        <p:nvSpPr>
          <p:cNvPr id="45" name="CuadroTexto 44">
            <a:extLst>
              <a:ext uri="{FF2B5EF4-FFF2-40B4-BE49-F238E27FC236}">
                <a16:creationId xmlns:a16="http://schemas.microsoft.com/office/drawing/2014/main" id="{144A4F46-5D4A-83A6-C19A-C276558BD57F}"/>
              </a:ext>
            </a:extLst>
          </p:cNvPr>
          <p:cNvSpPr txBox="1"/>
          <p:nvPr/>
        </p:nvSpPr>
        <p:spPr>
          <a:xfrm>
            <a:off x="7451046" y="2858567"/>
            <a:ext cx="932636" cy="307777"/>
          </a:xfrm>
          <a:prstGeom prst="rect">
            <a:avLst/>
          </a:prstGeom>
          <a:solidFill>
            <a:srgbClr val="D7D3CE"/>
          </a:solidFill>
        </p:spPr>
        <p:txBody>
          <a:bodyPr wrap="square" rtlCol="0">
            <a:spAutoFit/>
          </a:bodyPr>
          <a:lstStyle>
            <a:defPPr>
              <a:defRPr lang="es-ES_tradnl"/>
            </a:defPPr>
            <a:lvl1pPr algn="ctr">
              <a:defRPr sz="1400">
                <a:latin typeface="Segoe UI" panose="020B0502040204020203" pitchFamily="34" charset="0"/>
                <a:ea typeface="Roboto" pitchFamily="2" charset="0"/>
                <a:cs typeface="Segoe UI" panose="020B0502040204020203" pitchFamily="34" charset="0"/>
              </a:defRPr>
            </a:lvl1pPr>
          </a:lstStyle>
          <a:p>
            <a:r>
              <a:rPr lang="es-ES" dirty="0"/>
              <a:t>+7,8 p.p.</a:t>
            </a:r>
          </a:p>
        </p:txBody>
      </p:sp>
      <p:sp>
        <p:nvSpPr>
          <p:cNvPr id="47" name="CuadroTexto 46">
            <a:extLst>
              <a:ext uri="{FF2B5EF4-FFF2-40B4-BE49-F238E27FC236}">
                <a16:creationId xmlns:a16="http://schemas.microsoft.com/office/drawing/2014/main" id="{505F8E8D-9105-E0E2-1BCF-861102C67282}"/>
              </a:ext>
            </a:extLst>
          </p:cNvPr>
          <p:cNvSpPr txBox="1"/>
          <p:nvPr/>
        </p:nvSpPr>
        <p:spPr>
          <a:xfrm>
            <a:off x="7426671" y="5053220"/>
            <a:ext cx="932636" cy="307777"/>
          </a:xfrm>
          <a:prstGeom prst="rect">
            <a:avLst/>
          </a:prstGeom>
          <a:solidFill>
            <a:srgbClr val="D7D3CE"/>
          </a:solidFill>
        </p:spPr>
        <p:txBody>
          <a:bodyPr wrap="square" rtlCol="0">
            <a:spAutoFit/>
          </a:bodyPr>
          <a:lstStyle>
            <a:defPPr>
              <a:defRPr lang="es-ES_tradnl"/>
            </a:defPPr>
            <a:lvl1pPr algn="ctr">
              <a:defRPr sz="1400">
                <a:latin typeface="Segoe UI" panose="020B0502040204020203" pitchFamily="34" charset="0"/>
                <a:ea typeface="Roboto" pitchFamily="2" charset="0"/>
                <a:cs typeface="Segoe UI" panose="020B0502040204020203" pitchFamily="34" charset="0"/>
              </a:defRPr>
            </a:lvl1pPr>
          </a:lstStyle>
          <a:p>
            <a:r>
              <a:rPr lang="es-ES" dirty="0"/>
              <a:t>+4,7 p.p.</a:t>
            </a:r>
          </a:p>
        </p:txBody>
      </p:sp>
      <p:sp>
        <p:nvSpPr>
          <p:cNvPr id="63" name="CuadroTexto 62">
            <a:extLst>
              <a:ext uri="{FF2B5EF4-FFF2-40B4-BE49-F238E27FC236}">
                <a16:creationId xmlns:a16="http://schemas.microsoft.com/office/drawing/2014/main" id="{E99F9A83-8B25-A9F2-DF65-46481C66B66E}"/>
              </a:ext>
            </a:extLst>
          </p:cNvPr>
          <p:cNvSpPr txBox="1"/>
          <p:nvPr/>
        </p:nvSpPr>
        <p:spPr>
          <a:xfrm>
            <a:off x="7261044" y="2086136"/>
            <a:ext cx="1351860" cy="307777"/>
          </a:xfrm>
          <a:prstGeom prst="rect">
            <a:avLst/>
          </a:prstGeom>
          <a:noFill/>
        </p:spPr>
        <p:txBody>
          <a:bodyPr wrap="square" rtlCol="0">
            <a:spAutoFit/>
          </a:bodyPr>
          <a:lstStyle/>
          <a:p>
            <a:pPr algn="ctr"/>
            <a:r>
              <a:rPr lang="es-ES" sz="1400" dirty="0">
                <a:latin typeface="Segoe UI" panose="020B0502040204020203" pitchFamily="34" charset="0"/>
                <a:ea typeface="Roboto" pitchFamily="2" charset="0"/>
                <a:cs typeface="Segoe UI" panose="020B0502040204020203" pitchFamily="34" charset="0"/>
              </a:rPr>
              <a:t>2025-2017</a:t>
            </a:r>
          </a:p>
        </p:txBody>
      </p:sp>
      <p:sp>
        <p:nvSpPr>
          <p:cNvPr id="5" name="CuadroTexto 4">
            <a:extLst>
              <a:ext uri="{FF2B5EF4-FFF2-40B4-BE49-F238E27FC236}">
                <a16:creationId xmlns:a16="http://schemas.microsoft.com/office/drawing/2014/main" id="{271309E1-03EB-DF8F-86EC-8088C64EAA18}"/>
              </a:ext>
            </a:extLst>
          </p:cNvPr>
          <p:cNvSpPr txBox="1"/>
          <p:nvPr/>
        </p:nvSpPr>
        <p:spPr>
          <a:xfrm>
            <a:off x="10270436" y="5898108"/>
            <a:ext cx="383263" cy="246221"/>
          </a:xfrm>
          <a:prstGeom prst="rect">
            <a:avLst/>
          </a:prstGeom>
          <a:noFill/>
        </p:spPr>
        <p:txBody>
          <a:bodyPr wrap="square" rtlCol="0">
            <a:spAutoFit/>
          </a:bodyPr>
          <a:lstStyle/>
          <a:p>
            <a:pPr algn="ctr"/>
            <a:r>
              <a:rPr lang="es-ES" sz="1000" dirty="0">
                <a:latin typeface="Segoe UI" panose="020B0502040204020203" pitchFamily="34" charset="0"/>
                <a:ea typeface="Roboto" pitchFamily="2" charset="0"/>
                <a:cs typeface="Segoe UI" panose="020B0502040204020203" pitchFamily="34" charset="0"/>
              </a:rPr>
              <a:t>*</a:t>
            </a:r>
          </a:p>
        </p:txBody>
      </p:sp>
      <p:sp>
        <p:nvSpPr>
          <p:cNvPr id="8" name="Rectangle 3">
            <a:extLst>
              <a:ext uri="{FF2B5EF4-FFF2-40B4-BE49-F238E27FC236}">
                <a16:creationId xmlns:a16="http://schemas.microsoft.com/office/drawing/2014/main" id="{67F6EFFF-C99C-84F7-2FCF-33FD9AC4A1F2}"/>
              </a:ext>
            </a:extLst>
          </p:cNvPr>
          <p:cNvSpPr>
            <a:spLocks noChangeArrowheads="1"/>
          </p:cNvSpPr>
          <p:nvPr/>
        </p:nvSpPr>
        <p:spPr bwMode="auto">
          <a:xfrm>
            <a:off x="-1" y="1026957"/>
            <a:ext cx="2442919" cy="412448"/>
          </a:xfrm>
          <a:prstGeom prst="rect">
            <a:avLst/>
          </a:prstGeom>
        </p:spPr>
        <p:txBody>
          <a:bodyPr vert="horz" lIns="91440" tIns="45720" rIns="91440" bIns="45720" rtlCol="0" anchor="ctr">
            <a:normAutofit fontScale="97500"/>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Lectura De Libros y Cómics </a:t>
            </a:r>
          </a:p>
        </p:txBody>
      </p:sp>
      <p:sp>
        <p:nvSpPr>
          <p:cNvPr id="9" name="10 Rectángulo">
            <a:extLst>
              <a:ext uri="{FF2B5EF4-FFF2-40B4-BE49-F238E27FC236}">
                <a16:creationId xmlns:a16="http://schemas.microsoft.com/office/drawing/2014/main" id="{AC21007A-5095-D6E9-4D38-DD23FB970AA5}"/>
              </a:ext>
            </a:extLst>
          </p:cNvPr>
          <p:cNvSpPr/>
          <p:nvPr/>
        </p:nvSpPr>
        <p:spPr>
          <a:xfrm>
            <a:off x="0" y="1353496"/>
            <a:ext cx="3848100" cy="325605"/>
          </a:xfrm>
          <a:prstGeom prst="rect">
            <a:avLst/>
          </a:prstGeom>
          <a:noFill/>
          <a:ln w="9525">
            <a:noFill/>
            <a:miter lim="800000"/>
            <a:headEnd/>
            <a:tailEnd/>
          </a:ln>
          <a:effectLst/>
        </p:spPr>
        <p:txBody>
          <a:bodyPr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rPr>
              <a:t>% Leen libros </a:t>
            </a:r>
            <a:r>
              <a:rPr kumimoji="0" lang="es-ES" sz="1200" b="0"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rPr>
              <a:t>(al menos una vez al trimestre)</a:t>
            </a:r>
            <a:endParaRPr kumimoji="0" lang="es-ES" sz="1400" b="1"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10" name="10 Rectángulo">
            <a:extLst>
              <a:ext uri="{FF2B5EF4-FFF2-40B4-BE49-F238E27FC236}">
                <a16:creationId xmlns:a16="http://schemas.microsoft.com/office/drawing/2014/main" id="{94291BA3-F77B-3146-775F-3B5746AF21E1}"/>
              </a:ext>
            </a:extLst>
          </p:cNvPr>
          <p:cNvSpPr/>
          <p:nvPr/>
        </p:nvSpPr>
        <p:spPr>
          <a:xfrm>
            <a:off x="0" y="1685418"/>
            <a:ext cx="2442918" cy="325605"/>
          </a:xfrm>
          <a:prstGeom prst="rect">
            <a:avLst/>
          </a:prstGeom>
          <a:solidFill>
            <a:srgbClr val="1F2A44">
              <a:alpha val="10196"/>
            </a:srgbClr>
          </a:solidFill>
          <a:ln w="9525">
            <a:noFill/>
            <a:miter lim="800000"/>
            <a:headEnd/>
            <a:tailEnd/>
          </a:ln>
          <a:effectLst/>
        </p:spPr>
        <p:txBody>
          <a:bodyPr anchor="ctr"/>
          <a:lstStyle/>
          <a:p>
            <a:pPr lvl="0"/>
            <a:r>
              <a:rPr lang="es-ES" sz="1200" b="1" dirty="0">
                <a:solidFill>
                  <a:srgbClr val="233616"/>
                </a:solidFill>
                <a:latin typeface="Segoe UI" panose="020B0502040204020203" pitchFamily="34" charset="0"/>
                <a:ea typeface="Verdana" panose="020B0604030504040204" pitchFamily="34" charset="0"/>
                <a:cs typeface="Segoe UI" panose="020B0502040204020203" pitchFamily="34" charset="0"/>
              </a:rPr>
              <a:t>EVOLUCIÓN</a:t>
            </a:r>
            <a:endParaRPr lang="es-ES" sz="1100" b="1" dirty="0">
              <a:solidFill>
                <a:srgbClr val="233616"/>
              </a:solidFill>
              <a:latin typeface="Segoe UI" panose="020B0502040204020203" pitchFamily="34" charset="0"/>
              <a:cs typeface="Segoe UI" panose="020B0502040204020203" pitchFamily="34" charset="0"/>
            </a:endParaRPr>
          </a:p>
        </p:txBody>
      </p:sp>
      <p:sp>
        <p:nvSpPr>
          <p:cNvPr id="13" name="CuadroTexto 12">
            <a:extLst>
              <a:ext uri="{FF2B5EF4-FFF2-40B4-BE49-F238E27FC236}">
                <a16:creationId xmlns:a16="http://schemas.microsoft.com/office/drawing/2014/main" id="{7876230F-F603-7DF1-627E-FED36641B179}"/>
              </a:ext>
            </a:extLst>
          </p:cNvPr>
          <p:cNvSpPr txBox="1"/>
          <p:nvPr/>
        </p:nvSpPr>
        <p:spPr>
          <a:xfrm>
            <a:off x="7617689" y="6508884"/>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
        <p:nvSpPr>
          <p:cNvPr id="15" name="CuadroTexto 14">
            <a:extLst>
              <a:ext uri="{FF2B5EF4-FFF2-40B4-BE49-F238E27FC236}">
                <a16:creationId xmlns:a16="http://schemas.microsoft.com/office/drawing/2014/main" id="{270EE429-28F9-971E-EBE7-8CFD27D3A8EC}"/>
              </a:ext>
            </a:extLst>
          </p:cNvPr>
          <p:cNvSpPr txBox="1"/>
          <p:nvPr/>
        </p:nvSpPr>
        <p:spPr>
          <a:xfrm>
            <a:off x="-37321" y="2801536"/>
            <a:ext cx="1467419" cy="400110"/>
          </a:xfrm>
          <a:prstGeom prst="rect">
            <a:avLst/>
          </a:prstGeom>
          <a:noFill/>
        </p:spPr>
        <p:txBody>
          <a:bodyPr wrap="square">
            <a:spAutoFit/>
          </a:bodyPr>
          <a:lstStyle/>
          <a:p>
            <a:pPr algn="ctr"/>
            <a:r>
              <a:rPr lang="es-ES" sz="1000" b="1" dirty="0">
                <a:solidFill>
                  <a:srgbClr val="06080E"/>
                </a:solidFill>
                <a:latin typeface="Segoe UI" panose="020B0502040204020203" pitchFamily="34" charset="0"/>
                <a:ea typeface="Verdana" panose="020B0604030504040204" pitchFamily="34" charset="0"/>
                <a:cs typeface="Segoe UI" panose="020B0502040204020203" pitchFamily="34" charset="0"/>
              </a:rPr>
              <a:t>% TOTAL LECTORES DE LIBROS o CÓMICS</a:t>
            </a:r>
            <a:endParaRPr lang="es-ES" sz="1000" dirty="0">
              <a:solidFill>
                <a:srgbClr val="06080E"/>
              </a:solidFill>
            </a:endParaRPr>
          </a:p>
        </p:txBody>
      </p:sp>
      <p:sp>
        <p:nvSpPr>
          <p:cNvPr id="16" name="CuadroTexto 15">
            <a:extLst>
              <a:ext uri="{FF2B5EF4-FFF2-40B4-BE49-F238E27FC236}">
                <a16:creationId xmlns:a16="http://schemas.microsoft.com/office/drawing/2014/main" id="{82CDF246-FFCF-0063-7E0B-B337F1FF1C5E}"/>
              </a:ext>
            </a:extLst>
          </p:cNvPr>
          <p:cNvSpPr txBox="1"/>
          <p:nvPr/>
        </p:nvSpPr>
        <p:spPr>
          <a:xfrm>
            <a:off x="65999" y="3275045"/>
            <a:ext cx="1338595" cy="369332"/>
          </a:xfrm>
          <a:prstGeom prst="rect">
            <a:avLst/>
          </a:prstGeom>
          <a:noFill/>
        </p:spPr>
        <p:txBody>
          <a:bodyPr wrap="square">
            <a:spAutoFit/>
          </a:bodyPr>
          <a:lstStyle/>
          <a:p>
            <a:pPr algn="ctr"/>
            <a:r>
              <a:rPr lang="es-ES" sz="900" b="1" dirty="0">
                <a:solidFill>
                  <a:srgbClr val="1F2A44"/>
                </a:solidFill>
                <a:latin typeface="Segoe UI" panose="020B0502040204020203" pitchFamily="34" charset="0"/>
                <a:ea typeface="Verdana" panose="020B0604030504040204" pitchFamily="34" charset="0"/>
                <a:cs typeface="Segoe UI" panose="020B0502040204020203" pitchFamily="34" charset="0"/>
              </a:rPr>
              <a:t>% TOTAL LECTORES DE </a:t>
            </a:r>
            <a:r>
              <a:rPr lang="es-ES" sz="900" b="1" u="sng" dirty="0">
                <a:solidFill>
                  <a:srgbClr val="1F2A44"/>
                </a:solidFill>
                <a:latin typeface="Segoe UI" panose="020B0502040204020203" pitchFamily="34" charset="0"/>
                <a:ea typeface="Verdana" panose="020B0604030504040204" pitchFamily="34" charset="0"/>
                <a:cs typeface="Segoe UI" panose="020B0502040204020203" pitchFamily="34" charset="0"/>
              </a:rPr>
              <a:t>LIBROS por ocio</a:t>
            </a:r>
            <a:endParaRPr lang="es-ES" sz="900" u="sng" dirty="0">
              <a:solidFill>
                <a:srgbClr val="1F2A44"/>
              </a:solidFill>
            </a:endParaRPr>
          </a:p>
        </p:txBody>
      </p:sp>
      <p:sp>
        <p:nvSpPr>
          <p:cNvPr id="17" name="CuadroTexto 16">
            <a:extLst>
              <a:ext uri="{FF2B5EF4-FFF2-40B4-BE49-F238E27FC236}">
                <a16:creationId xmlns:a16="http://schemas.microsoft.com/office/drawing/2014/main" id="{C5D417A2-9B5B-84CD-7447-CC33C5F4D481}"/>
              </a:ext>
            </a:extLst>
          </p:cNvPr>
          <p:cNvSpPr txBox="1"/>
          <p:nvPr/>
        </p:nvSpPr>
        <p:spPr>
          <a:xfrm>
            <a:off x="-11817" y="5320838"/>
            <a:ext cx="1441915" cy="369332"/>
          </a:xfrm>
          <a:prstGeom prst="rect">
            <a:avLst/>
          </a:prstGeom>
          <a:noFill/>
        </p:spPr>
        <p:txBody>
          <a:bodyPr wrap="square">
            <a:spAutoFit/>
          </a:bodyPr>
          <a:lstStyle/>
          <a:p>
            <a:pPr algn="ctr"/>
            <a:r>
              <a:rPr lang="es-ES" sz="900" b="1" dirty="0">
                <a:solidFill>
                  <a:srgbClr val="1F2A44"/>
                </a:solidFill>
                <a:latin typeface="Segoe UI" panose="020B0502040204020203" pitchFamily="34" charset="0"/>
                <a:ea typeface="Verdana" panose="020B0604030504040204" pitchFamily="34" charset="0"/>
                <a:cs typeface="Segoe UI" panose="020B0502040204020203" pitchFamily="34" charset="0"/>
              </a:rPr>
              <a:t>% TOTAL LECTORES DE </a:t>
            </a:r>
            <a:r>
              <a:rPr lang="es-ES" sz="900" b="1" u="sng" dirty="0">
                <a:solidFill>
                  <a:srgbClr val="1F2A44"/>
                </a:solidFill>
                <a:latin typeface="Segoe UI" panose="020B0502040204020203" pitchFamily="34" charset="0"/>
                <a:ea typeface="Verdana" panose="020B0604030504040204" pitchFamily="34" charset="0"/>
                <a:cs typeface="Segoe UI" panose="020B0502040204020203" pitchFamily="34" charset="0"/>
              </a:rPr>
              <a:t>CÓMICS</a:t>
            </a:r>
            <a:endParaRPr lang="es-ES" sz="900" u="sng" dirty="0">
              <a:solidFill>
                <a:srgbClr val="1F2A44"/>
              </a:solidFill>
            </a:endParaRPr>
          </a:p>
        </p:txBody>
      </p:sp>
      <p:pic>
        <p:nvPicPr>
          <p:cNvPr id="3" name="Imagen 2" descr="Imagen que contiene persona, interior, techo, tabla&#10;&#10;El contenido generado por IA puede ser incorrecto.">
            <a:extLst>
              <a:ext uri="{FF2B5EF4-FFF2-40B4-BE49-F238E27FC236}">
                <a16:creationId xmlns:a16="http://schemas.microsoft.com/office/drawing/2014/main" id="{DA0FF17C-FDD6-E871-B2E6-977C84B8A98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469021" y="0"/>
            <a:ext cx="3719839" cy="6858000"/>
          </a:xfrm>
          <a:prstGeom prst="rect">
            <a:avLst/>
          </a:prstGeom>
        </p:spPr>
      </p:pic>
      <p:sp>
        <p:nvSpPr>
          <p:cNvPr id="6" name="Rectángulo 5">
            <a:extLst>
              <a:ext uri="{FF2B5EF4-FFF2-40B4-BE49-F238E27FC236}">
                <a16:creationId xmlns:a16="http://schemas.microsoft.com/office/drawing/2014/main" id="{F6FE40BE-D796-20E3-4920-397C3C54BEC4}"/>
              </a:ext>
            </a:extLst>
          </p:cNvPr>
          <p:cNvSpPr/>
          <p:nvPr/>
        </p:nvSpPr>
        <p:spPr>
          <a:xfrm>
            <a:off x="0" y="167607"/>
            <a:ext cx="8383682"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spcBef>
                <a:spcPts val="200"/>
              </a:spcBef>
              <a:spcAft>
                <a:spcPts val="200"/>
              </a:spcAft>
              <a:buClr>
                <a:srgbClr val="233616"/>
              </a:buClr>
            </a:pPr>
            <a:r>
              <a:rPr lang="es-ES"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Los lectores por ocio</a:t>
            </a: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 tanto de </a:t>
            </a:r>
            <a:r>
              <a:rPr lang="es-ES"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libros</a:t>
            </a: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 como de </a:t>
            </a:r>
            <a:r>
              <a:rPr lang="es-ES"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cómics, aumentan </a:t>
            </a: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y alcanzan el </a:t>
            </a:r>
            <a:r>
              <a:rPr lang="es-ES"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69,7% </a:t>
            </a: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de la población</a:t>
            </a:r>
            <a:r>
              <a:rPr lang="es-ES"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a:t>
            </a:r>
          </a:p>
        </p:txBody>
      </p:sp>
      <p:sp>
        <p:nvSpPr>
          <p:cNvPr id="14" name="CuadroTexto 13">
            <a:extLst>
              <a:ext uri="{FF2B5EF4-FFF2-40B4-BE49-F238E27FC236}">
                <a16:creationId xmlns:a16="http://schemas.microsoft.com/office/drawing/2014/main" id="{83D674AE-E37E-5AE8-6E11-1623142F5E9E}"/>
              </a:ext>
            </a:extLst>
          </p:cNvPr>
          <p:cNvSpPr txBox="1"/>
          <p:nvPr/>
        </p:nvSpPr>
        <p:spPr>
          <a:xfrm>
            <a:off x="8461821" y="6549219"/>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Tree>
    <p:extLst>
      <p:ext uri="{BB962C8B-B14F-4D97-AF65-F5344CB8AC3E}">
        <p14:creationId xmlns:p14="http://schemas.microsoft.com/office/powerpoint/2010/main" val="4363962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7ADC4-2C14-D8D1-E3E0-F827FCDEE558}"/>
            </a:ext>
          </a:extLst>
        </p:cNvPr>
        <p:cNvGrpSpPr/>
        <p:nvPr/>
      </p:nvGrpSpPr>
      <p:grpSpPr>
        <a:xfrm>
          <a:off x="0" y="0"/>
          <a:ext cx="0" cy="0"/>
          <a:chOff x="0" y="0"/>
          <a:chExt cx="0" cy="0"/>
        </a:xfrm>
      </p:grpSpPr>
      <p:sp>
        <p:nvSpPr>
          <p:cNvPr id="23" name="Rectángulo 22">
            <a:extLst>
              <a:ext uri="{FF2B5EF4-FFF2-40B4-BE49-F238E27FC236}">
                <a16:creationId xmlns:a16="http://schemas.microsoft.com/office/drawing/2014/main" id="{262BB0EC-650F-B27C-C13C-9BB15F603455}"/>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pic>
        <p:nvPicPr>
          <p:cNvPr id="39" name="Imagen 38" descr="Una mujer con una camisa blanca&#10;&#10;El contenido generado por IA puede ser incorrecto.">
            <a:extLst>
              <a:ext uri="{FF2B5EF4-FFF2-40B4-BE49-F238E27FC236}">
                <a16:creationId xmlns:a16="http://schemas.microsoft.com/office/drawing/2014/main" id="{A36EABC9-5F61-29C0-6DA3-B446125B20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2804" y="0"/>
            <a:ext cx="4573396" cy="6858000"/>
          </a:xfrm>
          <a:prstGeom prst="rect">
            <a:avLst/>
          </a:prstGeom>
        </p:spPr>
      </p:pic>
      <p:graphicFrame>
        <p:nvGraphicFramePr>
          <p:cNvPr id="26" name="17 Gráfico">
            <a:extLst>
              <a:ext uri="{FF2B5EF4-FFF2-40B4-BE49-F238E27FC236}">
                <a16:creationId xmlns:a16="http://schemas.microsoft.com/office/drawing/2014/main" id="{A4C2AA12-E125-82A2-53CC-EC53E6FA3491}"/>
              </a:ext>
            </a:extLst>
          </p:cNvPr>
          <p:cNvGraphicFramePr/>
          <p:nvPr/>
        </p:nvGraphicFramePr>
        <p:xfrm>
          <a:off x="14850" y="1129922"/>
          <a:ext cx="6840000" cy="4563587"/>
        </p:xfrm>
        <a:graphic>
          <a:graphicData uri="http://schemas.openxmlformats.org/drawingml/2006/chart">
            <c:chart xmlns:c="http://schemas.openxmlformats.org/drawingml/2006/chart" xmlns:r="http://schemas.openxmlformats.org/officeDocument/2006/relationships" r:id="rId4"/>
          </a:graphicData>
        </a:graphic>
      </p:graphicFrame>
      <p:sp>
        <p:nvSpPr>
          <p:cNvPr id="40" name="Marcador de número de diapositiva 1">
            <a:extLst>
              <a:ext uri="{FF2B5EF4-FFF2-40B4-BE49-F238E27FC236}">
                <a16:creationId xmlns:a16="http://schemas.microsoft.com/office/drawing/2014/main" id="{E5BA5813-97AF-7589-6E42-12AFB4F6CF03}"/>
              </a:ext>
            </a:extLst>
          </p:cNvPr>
          <p:cNvSpPr>
            <a:spLocks noGrp="1"/>
          </p:cNvSpPr>
          <p:nvPr>
            <p:ph type="sldNum" sz="quarter" idx="12"/>
          </p:nvPr>
        </p:nvSpPr>
        <p:spPr>
          <a:xfrm>
            <a:off x="11612880" y="0"/>
            <a:ext cx="579120" cy="365125"/>
          </a:xfrm>
        </p:spPr>
        <p:txBody>
          <a:bodyPr/>
          <a:lstStyle/>
          <a:p>
            <a:fld id="{1A85DD5C-56C3-43D9-A91F-D75BD50A17B5}" type="slidenum">
              <a:rPr lang="es-ES_tradnl" smtClean="0">
                <a:latin typeface="Segoe UI" panose="020B0502040204020203" pitchFamily="34" charset="0"/>
                <a:cs typeface="Segoe UI" panose="020B0502040204020203" pitchFamily="34" charset="0"/>
              </a:rPr>
              <a:pPr/>
              <a:t>29</a:t>
            </a:fld>
            <a:endParaRPr lang="es-ES_tradnl" dirty="0">
              <a:latin typeface="Segoe UI" panose="020B0502040204020203" pitchFamily="34" charset="0"/>
              <a:cs typeface="Segoe UI" panose="020B0502040204020203" pitchFamily="34" charset="0"/>
            </a:endParaRPr>
          </a:p>
        </p:txBody>
      </p:sp>
      <p:sp>
        <p:nvSpPr>
          <p:cNvPr id="11" name="Rectángulo: esquinas redondeadas 10">
            <a:extLst>
              <a:ext uri="{FF2B5EF4-FFF2-40B4-BE49-F238E27FC236}">
                <a16:creationId xmlns:a16="http://schemas.microsoft.com/office/drawing/2014/main" id="{40F3ACE3-53E7-BAD6-4FEA-31E6CA636A93}"/>
              </a:ext>
            </a:extLst>
          </p:cNvPr>
          <p:cNvSpPr/>
          <p:nvPr/>
        </p:nvSpPr>
        <p:spPr>
          <a:xfrm>
            <a:off x="522303" y="6508884"/>
            <a:ext cx="5127999" cy="30777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0" lang="es-ES" sz="1000" i="0" u="none" strike="noStrike" kern="1200" cap="none" spc="0" normalizeH="0" baseline="0" noProof="0" dirty="0">
                <a:ln>
                  <a:noFill/>
                </a:ln>
                <a:solidFill>
                  <a:prstClr val="black"/>
                </a:solidFill>
                <a:effectLst/>
                <a:uLnTx/>
                <a:uFillTx/>
                <a:latin typeface="Segoe UI"/>
                <a:ea typeface="+mn-ea"/>
                <a:cs typeface="+mn-cs"/>
              </a:rPr>
              <a:t>*Desde 2024 se ha </a:t>
            </a:r>
            <a:r>
              <a:rPr lang="es-ES" sz="1000" dirty="0">
                <a:solidFill>
                  <a:prstClr val="black"/>
                </a:solidFill>
                <a:latin typeface="Segoe UI"/>
              </a:rPr>
              <a:t>reformulado la forma de preguntar sobre la lectura por motivos de trabajo/estudios </a:t>
            </a:r>
            <a:r>
              <a:rPr kumimoji="0" lang="es-ES" sz="1000" i="0" u="none" strike="noStrike" kern="1200" cap="none" spc="0" normalizeH="0" baseline="0" noProof="0" dirty="0">
                <a:ln>
                  <a:noFill/>
                </a:ln>
                <a:solidFill>
                  <a:prstClr val="black"/>
                </a:solidFill>
                <a:effectLst/>
                <a:uLnTx/>
                <a:uFillTx/>
                <a:latin typeface="Segoe UI"/>
                <a:ea typeface="+mn-ea"/>
                <a:cs typeface="+mn-cs"/>
              </a:rPr>
              <a:t>para incluir tanto </a:t>
            </a:r>
            <a:r>
              <a:rPr lang="es-ES" sz="1000" dirty="0">
                <a:solidFill>
                  <a:schemeClr val="tx1"/>
                </a:solidFill>
                <a:latin typeface="Segoe UI" panose="020B0502040204020203" pitchFamily="34" charset="0"/>
                <a:ea typeface="Verdana" panose="020B0604030504040204" pitchFamily="34" charset="0"/>
                <a:cs typeface="Segoe UI" panose="020B0502040204020203" pitchFamily="34" charset="0"/>
              </a:rPr>
              <a:t>lectura completa como partes del libro) </a:t>
            </a:r>
            <a:endParaRPr lang="en-GB" sz="1000" dirty="0"/>
          </a:p>
        </p:txBody>
      </p:sp>
      <p:sp>
        <p:nvSpPr>
          <p:cNvPr id="17" name="10 Rectángulo">
            <a:extLst>
              <a:ext uri="{FF2B5EF4-FFF2-40B4-BE49-F238E27FC236}">
                <a16:creationId xmlns:a16="http://schemas.microsoft.com/office/drawing/2014/main" id="{9E1B9CA0-A35B-BB61-F6D0-329FB6684CAB}"/>
              </a:ext>
            </a:extLst>
          </p:cNvPr>
          <p:cNvSpPr/>
          <p:nvPr/>
        </p:nvSpPr>
        <p:spPr>
          <a:xfrm>
            <a:off x="0" y="1996504"/>
            <a:ext cx="2442918" cy="325605"/>
          </a:xfrm>
          <a:prstGeom prst="rect">
            <a:avLst/>
          </a:prstGeom>
          <a:solidFill>
            <a:srgbClr val="1F2A44">
              <a:alpha val="10196"/>
            </a:srgbClr>
          </a:solidFill>
          <a:ln w="9525">
            <a:noFill/>
            <a:miter lim="800000"/>
            <a:headEnd/>
            <a:tailEnd/>
          </a:ln>
          <a:effectLst/>
        </p:spPr>
        <p:txBody>
          <a:bodyPr anchor="ctr"/>
          <a:lstStyle/>
          <a:p>
            <a:pPr lvl="0"/>
            <a:r>
              <a:rPr lang="es-ES" sz="1200" b="1" dirty="0">
                <a:solidFill>
                  <a:srgbClr val="233616"/>
                </a:solidFill>
                <a:latin typeface="Segoe UI" panose="020B0502040204020203" pitchFamily="34" charset="0"/>
                <a:ea typeface="Verdana" panose="020B0604030504040204" pitchFamily="34" charset="0"/>
                <a:cs typeface="Segoe UI" panose="020B0502040204020203" pitchFamily="34" charset="0"/>
              </a:rPr>
              <a:t>EVOLUCIÓN</a:t>
            </a:r>
            <a:endParaRPr lang="es-ES" sz="1100" b="1" dirty="0">
              <a:solidFill>
                <a:srgbClr val="233616"/>
              </a:solidFill>
              <a:latin typeface="Segoe UI" panose="020B0502040204020203" pitchFamily="34" charset="0"/>
              <a:cs typeface="Segoe UI" panose="020B0502040204020203" pitchFamily="34" charset="0"/>
            </a:endParaRPr>
          </a:p>
        </p:txBody>
      </p:sp>
      <p:sp>
        <p:nvSpPr>
          <p:cNvPr id="18" name="Rectangle 3">
            <a:extLst>
              <a:ext uri="{FF2B5EF4-FFF2-40B4-BE49-F238E27FC236}">
                <a16:creationId xmlns:a16="http://schemas.microsoft.com/office/drawing/2014/main" id="{5DAE661B-83A9-921C-E97D-5B6FD1AB08D2}"/>
              </a:ext>
            </a:extLst>
          </p:cNvPr>
          <p:cNvSpPr>
            <a:spLocks noChangeArrowheads="1"/>
          </p:cNvSpPr>
          <p:nvPr/>
        </p:nvSpPr>
        <p:spPr bwMode="auto">
          <a:xfrm>
            <a:off x="270009" y="1293018"/>
            <a:ext cx="2058450" cy="290464"/>
          </a:xfrm>
          <a:prstGeom prst="rect">
            <a:avLst/>
          </a:prstGeom>
        </p:spPr>
        <p:txBody>
          <a:bodyPr vert="horz" lIns="91440" tIns="45720" rIns="91440" bIns="45720" rtlCol="0" anchor="ctr">
            <a:normAutofit fontScale="97500"/>
          </a:bodyPr>
          <a:lstStyle/>
          <a:p>
            <a:pPr>
              <a:lnSpc>
                <a:spcPct val="90000"/>
              </a:lnSpc>
              <a:spcBef>
                <a:spcPts val="600"/>
              </a:spcBef>
            </a:pPr>
            <a:endParaRPr lang="es-ES" sz="1400" cap="small" dirty="0">
              <a:solidFill>
                <a:schemeClr val="tx1">
                  <a:lumMod val="50000"/>
                  <a:lumOff val="50000"/>
                </a:schemeClr>
              </a:solidFill>
              <a:latin typeface="Segoe UI" panose="020B0502040204020203" pitchFamily="34" charset="0"/>
              <a:ea typeface="Verdana" panose="020B0604030504040204" pitchFamily="34" charset="0"/>
              <a:cs typeface="Segoe UI" panose="020B0502040204020203" pitchFamily="34" charset="0"/>
            </a:endParaRPr>
          </a:p>
        </p:txBody>
      </p:sp>
      <p:sp>
        <p:nvSpPr>
          <p:cNvPr id="19" name="Rectangle 3">
            <a:extLst>
              <a:ext uri="{FF2B5EF4-FFF2-40B4-BE49-F238E27FC236}">
                <a16:creationId xmlns:a16="http://schemas.microsoft.com/office/drawing/2014/main" id="{AD1918DB-8E43-7FD8-8278-4320F2C6DC3F}"/>
              </a:ext>
            </a:extLst>
          </p:cNvPr>
          <p:cNvSpPr>
            <a:spLocks noChangeArrowheads="1"/>
          </p:cNvSpPr>
          <p:nvPr/>
        </p:nvSpPr>
        <p:spPr bwMode="auto">
          <a:xfrm>
            <a:off x="-1" y="1026957"/>
            <a:ext cx="2442919" cy="412448"/>
          </a:xfrm>
          <a:prstGeom prst="rect">
            <a:avLst/>
          </a:prstGeom>
        </p:spPr>
        <p:txBody>
          <a:bodyPr vert="horz" lIns="91440" tIns="45720" rIns="91440" bIns="45720" rtlCol="0" anchor="ctr">
            <a:normAutofit fontScale="97500"/>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Lectura De Libros </a:t>
            </a:r>
          </a:p>
        </p:txBody>
      </p:sp>
      <p:sp>
        <p:nvSpPr>
          <p:cNvPr id="21" name="Rectangle 3">
            <a:extLst>
              <a:ext uri="{FF2B5EF4-FFF2-40B4-BE49-F238E27FC236}">
                <a16:creationId xmlns:a16="http://schemas.microsoft.com/office/drawing/2014/main" id="{8773C70A-6506-C410-131C-7F69AEA41BD0}"/>
              </a:ext>
            </a:extLst>
          </p:cNvPr>
          <p:cNvSpPr>
            <a:spLocks noChangeArrowheads="1"/>
          </p:cNvSpPr>
          <p:nvPr/>
        </p:nvSpPr>
        <p:spPr bwMode="auto">
          <a:xfrm>
            <a:off x="-1" y="1379977"/>
            <a:ext cx="5130667" cy="353055"/>
          </a:xfrm>
          <a:prstGeom prst="rect">
            <a:avLst/>
          </a:prstGeom>
        </p:spPr>
        <p:txBody>
          <a:bodyPr vert="horz" lIns="91440" tIns="45720" rIns="91440" bIns="45720" rtlCol="0" anchor="ctr">
            <a:normAutofit fontScale="97500" lnSpcReduction="10000"/>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s-ES" sz="20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rPr>
              <a:t>Lectores de libros </a:t>
            </a:r>
            <a:r>
              <a:rPr kumimoji="0" lang="es-ES" sz="2000" b="1"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rPr>
              <a:t>por trabajo o estudios</a:t>
            </a:r>
          </a:p>
        </p:txBody>
      </p:sp>
      <p:sp>
        <p:nvSpPr>
          <p:cNvPr id="22" name="CuadroTexto 21">
            <a:extLst>
              <a:ext uri="{FF2B5EF4-FFF2-40B4-BE49-F238E27FC236}">
                <a16:creationId xmlns:a16="http://schemas.microsoft.com/office/drawing/2014/main" id="{7653545A-E647-992E-0031-CB67F93A84C4}"/>
              </a:ext>
            </a:extLst>
          </p:cNvPr>
          <p:cNvSpPr txBox="1"/>
          <p:nvPr/>
        </p:nvSpPr>
        <p:spPr>
          <a:xfrm>
            <a:off x="7627116" y="6508884"/>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
        <p:nvSpPr>
          <p:cNvPr id="24" name="Rectángulo 23">
            <a:extLst>
              <a:ext uri="{FF2B5EF4-FFF2-40B4-BE49-F238E27FC236}">
                <a16:creationId xmlns:a16="http://schemas.microsoft.com/office/drawing/2014/main" id="{8F51B0C9-2401-1A80-3EED-C4BE1BC0B5DE}"/>
              </a:ext>
            </a:extLst>
          </p:cNvPr>
          <p:cNvSpPr/>
          <p:nvPr/>
        </p:nvSpPr>
        <p:spPr>
          <a:xfrm>
            <a:off x="1" y="115370"/>
            <a:ext cx="7341078" cy="707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spcBef>
                <a:spcPts val="200"/>
              </a:spcBef>
              <a:spcAft>
                <a:spcPts val="200"/>
              </a:spcAft>
              <a:buClr>
                <a:srgbClr val="233616"/>
              </a:buClr>
            </a:pPr>
            <a:r>
              <a:rPr lang="es-ES" sz="2000" dirty="0">
                <a:solidFill>
                  <a:schemeClr val="tx1"/>
                </a:solidFill>
                <a:latin typeface="Segoe UI" panose="020B0502040204020203" pitchFamily="34" charset="0"/>
                <a:ea typeface="Verdana" panose="020B0604030504040204" pitchFamily="34" charset="0"/>
                <a:cs typeface="Segoe UI" panose="020B0502040204020203" pitchFamily="34" charset="0"/>
              </a:rPr>
              <a:t>Leer libros por motivos laborales o académicos se vuelve a incrementar en 2025</a:t>
            </a:r>
          </a:p>
        </p:txBody>
      </p:sp>
      <p:sp>
        <p:nvSpPr>
          <p:cNvPr id="35" name="CuadroTexto 34">
            <a:extLst>
              <a:ext uri="{FF2B5EF4-FFF2-40B4-BE49-F238E27FC236}">
                <a16:creationId xmlns:a16="http://schemas.microsoft.com/office/drawing/2014/main" id="{2CF34693-9DC7-D16E-6F34-1EE1E999078D}"/>
              </a:ext>
            </a:extLst>
          </p:cNvPr>
          <p:cNvSpPr txBox="1"/>
          <p:nvPr/>
        </p:nvSpPr>
        <p:spPr>
          <a:xfrm>
            <a:off x="6584899" y="2799553"/>
            <a:ext cx="932637" cy="276999"/>
          </a:xfrm>
          <a:prstGeom prst="rect">
            <a:avLst/>
          </a:prstGeom>
          <a:noFill/>
        </p:spPr>
        <p:txBody>
          <a:bodyPr wrap="square" rtlCol="0">
            <a:spAutoFit/>
          </a:bodyPr>
          <a:lstStyle/>
          <a:p>
            <a:pPr algn="ctr"/>
            <a:r>
              <a:rPr lang="es-ES" sz="1200" dirty="0">
                <a:latin typeface="Segoe UI" panose="020B0502040204020203" pitchFamily="34" charset="0"/>
                <a:ea typeface="Roboto" pitchFamily="2" charset="0"/>
                <a:cs typeface="Segoe UI" panose="020B0502040204020203" pitchFamily="34" charset="0"/>
              </a:rPr>
              <a:t>2017-2025</a:t>
            </a:r>
          </a:p>
        </p:txBody>
      </p:sp>
      <p:sp>
        <p:nvSpPr>
          <p:cNvPr id="36" name="CuadroTexto 35">
            <a:extLst>
              <a:ext uri="{FF2B5EF4-FFF2-40B4-BE49-F238E27FC236}">
                <a16:creationId xmlns:a16="http://schemas.microsoft.com/office/drawing/2014/main" id="{62C03905-36F6-8A64-0F3A-1FF96F5B835A}"/>
              </a:ext>
            </a:extLst>
          </p:cNvPr>
          <p:cNvSpPr txBox="1"/>
          <p:nvPr/>
        </p:nvSpPr>
        <p:spPr>
          <a:xfrm>
            <a:off x="6513534" y="2269944"/>
            <a:ext cx="1075369" cy="461665"/>
          </a:xfrm>
          <a:prstGeom prst="rect">
            <a:avLst/>
          </a:prstGeom>
          <a:solidFill>
            <a:srgbClr val="D7D3CE"/>
          </a:solidFill>
        </p:spPr>
        <p:txBody>
          <a:bodyPr wrap="square" rtlCol="0">
            <a:spAutoFit/>
          </a:bodyPr>
          <a:lstStyle/>
          <a:p>
            <a:pPr algn="ctr"/>
            <a:r>
              <a:rPr lang="es-ES" sz="1200" dirty="0">
                <a:latin typeface="Segoe UI" panose="020B0502040204020203" pitchFamily="34" charset="0"/>
                <a:ea typeface="Roboto" pitchFamily="2" charset="0"/>
                <a:cs typeface="Segoe UI" panose="020B0502040204020203" pitchFamily="34" charset="0"/>
              </a:rPr>
              <a:t>+2,3 p.p.</a:t>
            </a:r>
          </a:p>
          <a:p>
            <a:pPr algn="ctr"/>
            <a:r>
              <a:rPr lang="es-ES" sz="1200" dirty="0">
                <a:latin typeface="Segoe UI" panose="020B0502040204020203" pitchFamily="34" charset="0"/>
                <a:ea typeface="Roboto" pitchFamily="2" charset="0"/>
                <a:cs typeface="Segoe UI" panose="020B0502040204020203" pitchFamily="34" charset="0"/>
              </a:rPr>
              <a:t> </a:t>
            </a:r>
            <a:r>
              <a:rPr lang="el-GR" sz="1200" dirty="0">
                <a:latin typeface="Segoe UI" panose="020B0502040204020203" pitchFamily="34" charset="0"/>
                <a:ea typeface="Roboto" pitchFamily="2" charset="0"/>
                <a:cs typeface="Segoe UI" panose="020B0502040204020203" pitchFamily="34" charset="0"/>
              </a:rPr>
              <a:t>Δ </a:t>
            </a:r>
            <a:r>
              <a:rPr lang="es-ES" sz="1200" dirty="0">
                <a:latin typeface="Segoe UI" panose="020B0502040204020203" pitchFamily="34" charset="0"/>
                <a:ea typeface="Roboto" pitchFamily="2" charset="0"/>
                <a:cs typeface="Segoe UI" panose="020B0502040204020203" pitchFamily="34" charset="0"/>
              </a:rPr>
              <a:t>+9,13%</a:t>
            </a:r>
          </a:p>
        </p:txBody>
      </p:sp>
      <p:sp>
        <p:nvSpPr>
          <p:cNvPr id="37" name="CuadroTexto 36">
            <a:extLst>
              <a:ext uri="{FF2B5EF4-FFF2-40B4-BE49-F238E27FC236}">
                <a16:creationId xmlns:a16="http://schemas.microsoft.com/office/drawing/2014/main" id="{D2598D8A-D4AD-927F-D594-4376D2D59D29}"/>
              </a:ext>
            </a:extLst>
          </p:cNvPr>
          <p:cNvSpPr txBox="1"/>
          <p:nvPr/>
        </p:nvSpPr>
        <p:spPr>
          <a:xfrm>
            <a:off x="6584900" y="1992945"/>
            <a:ext cx="932636" cy="276999"/>
          </a:xfrm>
          <a:prstGeom prst="rect">
            <a:avLst/>
          </a:prstGeom>
          <a:noFill/>
        </p:spPr>
        <p:txBody>
          <a:bodyPr wrap="square" rtlCol="0">
            <a:spAutoFit/>
          </a:bodyPr>
          <a:lstStyle/>
          <a:p>
            <a:pPr algn="ctr"/>
            <a:r>
              <a:rPr lang="es-ES" sz="1200" dirty="0">
                <a:latin typeface="Segoe UI" panose="020B0502040204020203" pitchFamily="34" charset="0"/>
                <a:ea typeface="Roboto" pitchFamily="2" charset="0"/>
                <a:cs typeface="Segoe UI" panose="020B0502040204020203" pitchFamily="34" charset="0"/>
              </a:rPr>
              <a:t>2024-2025</a:t>
            </a:r>
          </a:p>
        </p:txBody>
      </p:sp>
      <p:sp>
        <p:nvSpPr>
          <p:cNvPr id="43" name="10 Rectángulo">
            <a:extLst>
              <a:ext uri="{FF2B5EF4-FFF2-40B4-BE49-F238E27FC236}">
                <a16:creationId xmlns:a16="http://schemas.microsoft.com/office/drawing/2014/main" id="{F765B2B9-EF7C-42FF-308D-BDDFB6F81417}"/>
              </a:ext>
            </a:extLst>
          </p:cNvPr>
          <p:cNvSpPr/>
          <p:nvPr/>
        </p:nvSpPr>
        <p:spPr>
          <a:xfrm>
            <a:off x="0" y="1664582"/>
            <a:ext cx="3848100" cy="325605"/>
          </a:xfrm>
          <a:prstGeom prst="rect">
            <a:avLst/>
          </a:prstGeom>
          <a:noFill/>
          <a:ln w="9525">
            <a:noFill/>
            <a:miter lim="800000"/>
            <a:headEnd/>
            <a:tailEnd/>
          </a:ln>
          <a:effectLst/>
        </p:spPr>
        <p:txBody>
          <a:bodyPr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rPr>
              <a:t>% Leen libros </a:t>
            </a:r>
            <a:r>
              <a:rPr kumimoji="0" lang="es-ES" sz="1200" b="0"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rPr>
              <a:t>(al menos una vez al trimestre)</a:t>
            </a:r>
            <a:endParaRPr kumimoji="0" lang="es-ES" sz="1400" b="1"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5" name="CuadroTexto 4">
            <a:extLst>
              <a:ext uri="{FF2B5EF4-FFF2-40B4-BE49-F238E27FC236}">
                <a16:creationId xmlns:a16="http://schemas.microsoft.com/office/drawing/2014/main" id="{52519345-64D9-52C0-0DBE-3F37852ED1C6}"/>
              </a:ext>
            </a:extLst>
          </p:cNvPr>
          <p:cNvSpPr txBox="1"/>
          <p:nvPr/>
        </p:nvSpPr>
        <p:spPr>
          <a:xfrm>
            <a:off x="6513534" y="3076578"/>
            <a:ext cx="1075369" cy="461665"/>
          </a:xfrm>
          <a:prstGeom prst="rect">
            <a:avLst/>
          </a:prstGeom>
          <a:solidFill>
            <a:srgbClr val="D7D3CE"/>
          </a:solidFill>
        </p:spPr>
        <p:txBody>
          <a:bodyPr wrap="square" rtlCol="0">
            <a:spAutoFit/>
          </a:bodyPr>
          <a:lstStyle/>
          <a:p>
            <a:pPr algn="ctr"/>
            <a:r>
              <a:rPr lang="es-ES" sz="1200" dirty="0">
                <a:latin typeface="Segoe UI" panose="020B0502040204020203" pitchFamily="34" charset="0"/>
                <a:ea typeface="Roboto" pitchFamily="2" charset="0"/>
                <a:cs typeface="Segoe UI" panose="020B0502040204020203" pitchFamily="34" charset="0"/>
              </a:rPr>
              <a:t>-0,6 p.p.</a:t>
            </a:r>
          </a:p>
          <a:p>
            <a:pPr algn="ctr"/>
            <a:r>
              <a:rPr lang="el-GR" sz="1200" dirty="0">
                <a:latin typeface="Segoe UI" panose="020B0502040204020203" pitchFamily="34" charset="0"/>
                <a:ea typeface="Roboto" pitchFamily="2" charset="0"/>
                <a:cs typeface="Segoe UI" panose="020B0502040204020203" pitchFamily="34" charset="0"/>
              </a:rPr>
              <a:t>Δ</a:t>
            </a:r>
            <a:r>
              <a:rPr lang="es-ES" sz="1200" dirty="0">
                <a:latin typeface="Segoe UI" panose="020B0502040204020203" pitchFamily="34" charset="0"/>
                <a:ea typeface="Roboto" pitchFamily="2" charset="0"/>
                <a:cs typeface="Segoe UI" panose="020B0502040204020203" pitchFamily="34" charset="0"/>
              </a:rPr>
              <a:t> -2,14%</a:t>
            </a:r>
          </a:p>
        </p:txBody>
      </p:sp>
    </p:spTree>
    <p:extLst>
      <p:ext uri="{BB962C8B-B14F-4D97-AF65-F5344CB8AC3E}">
        <p14:creationId xmlns:p14="http://schemas.microsoft.com/office/powerpoint/2010/main" val="3472399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5456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2 Gráfico"/>
          <p:cNvGraphicFramePr/>
          <p:nvPr>
            <p:extLst>
              <p:ext uri="{D42A27DB-BD31-4B8C-83A1-F6EECF244321}">
                <p14:modId xmlns:p14="http://schemas.microsoft.com/office/powerpoint/2010/main" val="2039535572"/>
              </p:ext>
            </p:extLst>
          </p:nvPr>
        </p:nvGraphicFramePr>
        <p:xfrm>
          <a:off x="449104" y="3385915"/>
          <a:ext cx="3600000" cy="213968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2" name="2 Gráfico"/>
          <p:cNvGraphicFramePr/>
          <p:nvPr/>
        </p:nvGraphicFramePr>
        <p:xfrm>
          <a:off x="4229257" y="3385915"/>
          <a:ext cx="3600000" cy="21396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4" name="2 Gráfico"/>
          <p:cNvGraphicFramePr/>
          <p:nvPr/>
        </p:nvGraphicFramePr>
        <p:xfrm>
          <a:off x="8022493" y="3385915"/>
          <a:ext cx="3600000" cy="2139681"/>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Grupo 3"/>
          <p:cNvGrpSpPr/>
          <p:nvPr/>
        </p:nvGrpSpPr>
        <p:grpSpPr>
          <a:xfrm>
            <a:off x="575568" y="2376041"/>
            <a:ext cx="361128" cy="579877"/>
            <a:chOff x="12794583" y="877960"/>
            <a:chExt cx="1957261" cy="3142840"/>
          </a:xfrm>
        </p:grpSpPr>
        <p:pic>
          <p:nvPicPr>
            <p:cNvPr id="16392" name="Picture 8" descr="https://d30y9cdsu7xlg0.cloudfront.net/png/547809-200.png"/>
            <p:cNvPicPr>
              <a:picLocks noChangeAspect="1" noChangeArrowheads="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2794583" y="21158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8" descr="https://d30y9cdsu7xlg0.cloudfront.net/png/547809-200.png"/>
            <p:cNvPicPr>
              <a:picLocks noChangeAspect="1" noChangeArrowheads="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2846844" y="877960"/>
              <a:ext cx="1905000" cy="1905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17" name="Picture 8" descr="https://d30y9cdsu7xlg0.cloudfront.net/png/547809-200.png"/>
          <p:cNvPicPr>
            <a:picLocks noChangeAspect="1" noChangeArrowheads="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362625" y="2402315"/>
            <a:ext cx="450226" cy="450226"/>
          </a:xfrm>
          <a:prstGeom prst="rect">
            <a:avLst/>
          </a:prstGeom>
          <a:noFill/>
          <a:extLst>
            <a:ext uri="{909E8E84-426E-40DD-AFC4-6F175D3DCCD1}">
              <a14:hiddenFill xmlns:a14="http://schemas.microsoft.com/office/drawing/2010/main">
                <a:solidFill>
                  <a:srgbClr val="FFFFFF"/>
                </a:solidFill>
              </a14:hiddenFill>
            </a:ext>
          </a:extLst>
        </p:spPr>
      </p:pic>
      <p:sp>
        <p:nvSpPr>
          <p:cNvPr id="79" name="Marcador de número de diapositiva 1">
            <a:extLst>
              <a:ext uri="{FF2B5EF4-FFF2-40B4-BE49-F238E27FC236}">
                <a16:creationId xmlns:a16="http://schemas.microsoft.com/office/drawing/2014/main" id="{A8DE9E9C-05E5-4CD4-B2EF-8066A9C6FC9B}"/>
              </a:ext>
            </a:extLst>
          </p:cNvPr>
          <p:cNvSpPr>
            <a:spLocks noGrp="1"/>
          </p:cNvSpPr>
          <p:nvPr>
            <p:ph type="sldNum" sz="quarter" idx="12"/>
          </p:nvPr>
        </p:nvSpPr>
        <p:spPr>
          <a:xfrm>
            <a:off x="11612880" y="0"/>
            <a:ext cx="579120" cy="365125"/>
          </a:xfrm>
        </p:spPr>
        <p:txBody>
          <a:bodyPr/>
          <a:lstStyle/>
          <a:p>
            <a:fld id="{1A85DD5C-56C3-43D9-A91F-D75BD50A17B5}" type="slidenum">
              <a:rPr lang="es-ES_tradnl" smtClean="0">
                <a:latin typeface="Segoe UI" panose="020B0502040204020203" pitchFamily="34" charset="0"/>
                <a:cs typeface="Segoe UI" panose="020B0502040204020203" pitchFamily="34" charset="0"/>
              </a:rPr>
              <a:pPr/>
              <a:t>30</a:t>
            </a:fld>
            <a:endParaRPr lang="es-ES_tradnl" dirty="0">
              <a:latin typeface="Segoe UI" panose="020B0502040204020203" pitchFamily="34" charset="0"/>
              <a:cs typeface="Segoe UI" panose="020B0502040204020203" pitchFamily="34" charset="0"/>
            </a:endParaRPr>
          </a:p>
        </p:txBody>
      </p:sp>
      <p:grpSp>
        <p:nvGrpSpPr>
          <p:cNvPr id="9" name="Grupo 8">
            <a:extLst>
              <a:ext uri="{FF2B5EF4-FFF2-40B4-BE49-F238E27FC236}">
                <a16:creationId xmlns:a16="http://schemas.microsoft.com/office/drawing/2014/main" id="{39BBAA4B-2769-40F0-A892-A29C8EAA2906}"/>
              </a:ext>
            </a:extLst>
          </p:cNvPr>
          <p:cNvGrpSpPr/>
          <p:nvPr/>
        </p:nvGrpSpPr>
        <p:grpSpPr>
          <a:xfrm>
            <a:off x="8510238" y="2477785"/>
            <a:ext cx="450226" cy="274555"/>
            <a:chOff x="9431167" y="2899126"/>
            <a:chExt cx="450226" cy="274555"/>
          </a:xfrm>
        </p:grpSpPr>
        <p:pic>
          <p:nvPicPr>
            <p:cNvPr id="77" name="Picture 8" descr="https://d30y9cdsu7xlg0.cloudfront.net/png/547809-200.png">
              <a:extLst>
                <a:ext uri="{FF2B5EF4-FFF2-40B4-BE49-F238E27FC236}">
                  <a16:creationId xmlns:a16="http://schemas.microsoft.com/office/drawing/2014/main" id="{6119D548-E820-4DE2-80F5-A74B9A61357D}"/>
                </a:ext>
              </a:extLst>
            </p:cNvPr>
            <p:cNvPicPr>
              <a:picLocks noChangeAspect="1" noChangeArrowheads="1"/>
            </p:cNvPicPr>
            <p:nvPr/>
          </p:nvPicPr>
          <p:blipFill rotWithShape="1">
            <a:blip r:embed="rId5" cstate="email">
              <a:duotone>
                <a:schemeClr val="accent3">
                  <a:shade val="45000"/>
                  <a:satMod val="135000"/>
                </a:schemeClr>
                <a:prstClr val="white"/>
              </a:duotone>
              <a:extLst>
                <a:ext uri="{28A0092B-C50C-407E-A947-70E740481C1C}">
                  <a14:useLocalDpi xmlns:a14="http://schemas.microsoft.com/office/drawing/2010/main"/>
                </a:ext>
              </a:extLst>
            </a:blip>
            <a:srcRect t="60180"/>
            <a:stretch/>
          </p:blipFill>
          <p:spPr bwMode="auto">
            <a:xfrm>
              <a:off x="9431167" y="2980617"/>
              <a:ext cx="450226" cy="17927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ector recto 7">
              <a:extLst>
                <a:ext uri="{FF2B5EF4-FFF2-40B4-BE49-F238E27FC236}">
                  <a16:creationId xmlns:a16="http://schemas.microsoft.com/office/drawing/2014/main" id="{6639F2BC-5D3E-49B7-A521-221215CBB166}"/>
                </a:ext>
              </a:extLst>
            </p:cNvPr>
            <p:cNvCxnSpPr/>
            <p:nvPr/>
          </p:nvCxnSpPr>
          <p:spPr>
            <a:xfrm flipH="1">
              <a:off x="9431167" y="2899126"/>
              <a:ext cx="450226" cy="274555"/>
            </a:xfrm>
            <a:prstGeom prst="line">
              <a:avLst/>
            </a:prstGeom>
          </p:spPr>
          <p:style>
            <a:lnRef idx="1">
              <a:schemeClr val="accent1"/>
            </a:lnRef>
            <a:fillRef idx="0">
              <a:schemeClr val="accent1"/>
            </a:fillRef>
            <a:effectRef idx="0">
              <a:schemeClr val="accent1"/>
            </a:effectRef>
            <a:fontRef idx="minor">
              <a:schemeClr val="tx1"/>
            </a:fontRef>
          </p:style>
        </p:cxnSp>
      </p:grpSp>
      <p:sp>
        <p:nvSpPr>
          <p:cNvPr id="5" name="10 Rectángulo">
            <a:extLst>
              <a:ext uri="{FF2B5EF4-FFF2-40B4-BE49-F238E27FC236}">
                <a16:creationId xmlns:a16="http://schemas.microsoft.com/office/drawing/2014/main" id="{893FD5DD-8BD8-F606-5BDA-FEC4146E6DA2}"/>
              </a:ext>
            </a:extLst>
          </p:cNvPr>
          <p:cNvSpPr/>
          <p:nvPr/>
        </p:nvSpPr>
        <p:spPr>
          <a:xfrm>
            <a:off x="0" y="1996504"/>
            <a:ext cx="2442918" cy="325605"/>
          </a:xfrm>
          <a:prstGeom prst="rect">
            <a:avLst/>
          </a:prstGeom>
          <a:solidFill>
            <a:srgbClr val="1F2A44">
              <a:alpha val="10196"/>
            </a:srgbClr>
          </a:solidFill>
          <a:ln w="9525">
            <a:noFill/>
            <a:miter lim="800000"/>
            <a:headEnd/>
            <a:tailEnd/>
          </a:ln>
          <a:effectLst/>
        </p:spPr>
        <p:txBody>
          <a:bodyPr anchor="ctr"/>
          <a:lstStyle/>
          <a:p>
            <a:pPr lvl="0"/>
            <a:r>
              <a:rPr lang="es-ES" sz="1200" b="1" dirty="0">
                <a:solidFill>
                  <a:srgbClr val="233616"/>
                </a:solidFill>
                <a:latin typeface="Segoe UI" panose="020B0502040204020203" pitchFamily="34" charset="0"/>
                <a:ea typeface="Verdana" panose="020B0604030504040204" pitchFamily="34" charset="0"/>
                <a:cs typeface="Segoe UI" panose="020B0502040204020203" pitchFamily="34" charset="0"/>
              </a:rPr>
              <a:t>EVOLUCIÓN</a:t>
            </a:r>
            <a:endParaRPr lang="es-ES" sz="1100" b="1" dirty="0">
              <a:solidFill>
                <a:srgbClr val="233616"/>
              </a:solidFill>
              <a:latin typeface="Segoe UI" panose="020B0502040204020203" pitchFamily="34" charset="0"/>
              <a:cs typeface="Segoe UI" panose="020B0502040204020203" pitchFamily="34" charset="0"/>
            </a:endParaRPr>
          </a:p>
        </p:txBody>
      </p:sp>
      <p:sp>
        <p:nvSpPr>
          <p:cNvPr id="10" name="Rectangle 3">
            <a:extLst>
              <a:ext uri="{FF2B5EF4-FFF2-40B4-BE49-F238E27FC236}">
                <a16:creationId xmlns:a16="http://schemas.microsoft.com/office/drawing/2014/main" id="{70801336-4FE2-5B98-7CAD-64F5AABD8263}"/>
              </a:ext>
            </a:extLst>
          </p:cNvPr>
          <p:cNvSpPr>
            <a:spLocks noChangeArrowheads="1"/>
          </p:cNvSpPr>
          <p:nvPr/>
        </p:nvSpPr>
        <p:spPr bwMode="auto">
          <a:xfrm>
            <a:off x="270009" y="1293018"/>
            <a:ext cx="2058450" cy="290464"/>
          </a:xfrm>
          <a:prstGeom prst="rect">
            <a:avLst/>
          </a:prstGeom>
        </p:spPr>
        <p:txBody>
          <a:bodyPr vert="horz" lIns="91440" tIns="45720" rIns="91440" bIns="45720" rtlCol="0" anchor="ctr">
            <a:normAutofit fontScale="97500"/>
          </a:bodyPr>
          <a:lstStyle/>
          <a:p>
            <a:pPr>
              <a:lnSpc>
                <a:spcPct val="90000"/>
              </a:lnSpc>
              <a:spcBef>
                <a:spcPts val="600"/>
              </a:spcBef>
            </a:pPr>
            <a:endParaRPr lang="es-ES" sz="1400" cap="small" dirty="0">
              <a:solidFill>
                <a:schemeClr val="tx1">
                  <a:lumMod val="50000"/>
                  <a:lumOff val="50000"/>
                </a:schemeClr>
              </a:solidFill>
              <a:latin typeface="Segoe UI" panose="020B0502040204020203" pitchFamily="34" charset="0"/>
              <a:ea typeface="Verdana" panose="020B0604030504040204" pitchFamily="34" charset="0"/>
              <a:cs typeface="Segoe UI" panose="020B0502040204020203" pitchFamily="34" charset="0"/>
            </a:endParaRPr>
          </a:p>
        </p:txBody>
      </p:sp>
      <p:sp>
        <p:nvSpPr>
          <p:cNvPr id="11" name="Rectangle 3">
            <a:extLst>
              <a:ext uri="{FF2B5EF4-FFF2-40B4-BE49-F238E27FC236}">
                <a16:creationId xmlns:a16="http://schemas.microsoft.com/office/drawing/2014/main" id="{3596AF40-A9B7-A865-F8E6-E8D78017E3A6}"/>
              </a:ext>
            </a:extLst>
          </p:cNvPr>
          <p:cNvSpPr>
            <a:spLocks noChangeArrowheads="1"/>
          </p:cNvSpPr>
          <p:nvPr/>
        </p:nvSpPr>
        <p:spPr bwMode="auto">
          <a:xfrm>
            <a:off x="-1" y="1026957"/>
            <a:ext cx="2442919" cy="412448"/>
          </a:xfrm>
          <a:prstGeom prst="rect">
            <a:avLst/>
          </a:prstGeom>
        </p:spPr>
        <p:txBody>
          <a:bodyPr vert="horz" lIns="91440" tIns="45720" rIns="91440" bIns="45720" rtlCol="0" anchor="ctr">
            <a:normAutofit fontScale="97500"/>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Lectura De Libros </a:t>
            </a:r>
          </a:p>
        </p:txBody>
      </p:sp>
      <p:sp>
        <p:nvSpPr>
          <p:cNvPr id="13" name="Rectangle 3">
            <a:extLst>
              <a:ext uri="{FF2B5EF4-FFF2-40B4-BE49-F238E27FC236}">
                <a16:creationId xmlns:a16="http://schemas.microsoft.com/office/drawing/2014/main" id="{C5C20979-E7C2-46CD-646D-E781FF278BE7}"/>
              </a:ext>
            </a:extLst>
          </p:cNvPr>
          <p:cNvSpPr>
            <a:spLocks noChangeArrowheads="1"/>
          </p:cNvSpPr>
          <p:nvPr/>
        </p:nvSpPr>
        <p:spPr bwMode="auto">
          <a:xfrm>
            <a:off x="-1" y="1379977"/>
            <a:ext cx="5130667" cy="353055"/>
          </a:xfrm>
          <a:prstGeom prst="rect">
            <a:avLst/>
          </a:prstGeom>
        </p:spPr>
        <p:txBody>
          <a:bodyPr vert="horz" lIns="91440" tIns="45720" rIns="91440" bIns="45720" rtlCol="0" anchor="ctr">
            <a:normAutofit fontScale="97500" lnSpcReduction="10000"/>
          </a:bodyPr>
          <a:lstStyle/>
          <a:p>
            <a:pPr lvl="0">
              <a:lnSpc>
                <a:spcPct val="90000"/>
              </a:lnSpc>
              <a:spcBef>
                <a:spcPts val="600"/>
              </a:spcBef>
              <a:defRPr/>
            </a:pPr>
            <a:r>
              <a:rPr kumimoji="0" lang="es-ES" sz="20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rPr>
              <a:t>Lectores de libros </a:t>
            </a:r>
            <a:r>
              <a:rPr lang="es-ES" sz="2000" b="1"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en tiempo libre por ocio</a:t>
            </a:r>
            <a:endParaRPr kumimoji="0" lang="es-ES" sz="2000" b="1"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14" name="10 Rectángulo">
            <a:extLst>
              <a:ext uri="{FF2B5EF4-FFF2-40B4-BE49-F238E27FC236}">
                <a16:creationId xmlns:a16="http://schemas.microsoft.com/office/drawing/2014/main" id="{B862E61D-3132-8F4F-8AF4-2593A686C7CF}"/>
              </a:ext>
            </a:extLst>
          </p:cNvPr>
          <p:cNvSpPr/>
          <p:nvPr/>
        </p:nvSpPr>
        <p:spPr>
          <a:xfrm>
            <a:off x="0" y="1664582"/>
            <a:ext cx="3848100" cy="325605"/>
          </a:xfrm>
          <a:prstGeom prst="rect">
            <a:avLst/>
          </a:prstGeom>
          <a:noFill/>
          <a:ln w="9525">
            <a:noFill/>
            <a:miter lim="800000"/>
            <a:headEnd/>
            <a:tailEnd/>
          </a:ln>
          <a:effectLst/>
        </p:spPr>
        <p:txBody>
          <a:bodyPr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rPr>
              <a:t>Frecuencia de lectura</a:t>
            </a:r>
          </a:p>
        </p:txBody>
      </p:sp>
      <p:sp>
        <p:nvSpPr>
          <p:cNvPr id="17" name="Rectángulo 16">
            <a:extLst>
              <a:ext uri="{FF2B5EF4-FFF2-40B4-BE49-F238E27FC236}">
                <a16:creationId xmlns:a16="http://schemas.microsoft.com/office/drawing/2014/main" id="{7F3E854E-AC92-30F4-7493-B2ADCD43E590}"/>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9" name="CuadroTexto 18">
            <a:extLst>
              <a:ext uri="{FF2B5EF4-FFF2-40B4-BE49-F238E27FC236}">
                <a16:creationId xmlns:a16="http://schemas.microsoft.com/office/drawing/2014/main" id="{FC94B7D4-7F0A-3A19-79CB-D04570139ECD}"/>
              </a:ext>
            </a:extLst>
          </p:cNvPr>
          <p:cNvSpPr txBox="1"/>
          <p:nvPr/>
        </p:nvSpPr>
        <p:spPr>
          <a:xfrm>
            <a:off x="7627116" y="6508884"/>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
        <p:nvSpPr>
          <p:cNvPr id="22" name="Rectangle 3">
            <a:extLst>
              <a:ext uri="{FF2B5EF4-FFF2-40B4-BE49-F238E27FC236}">
                <a16:creationId xmlns:a16="http://schemas.microsoft.com/office/drawing/2014/main" id="{78D666F0-222A-A34A-97F3-789117163B5F}"/>
              </a:ext>
            </a:extLst>
          </p:cNvPr>
          <p:cNvSpPr>
            <a:spLocks noChangeArrowheads="1"/>
          </p:cNvSpPr>
          <p:nvPr/>
        </p:nvSpPr>
        <p:spPr bwMode="auto">
          <a:xfrm>
            <a:off x="436778" y="5648438"/>
            <a:ext cx="3697428" cy="353055"/>
          </a:xfrm>
          <a:prstGeom prst="rect">
            <a:avLst/>
          </a:prstGeom>
        </p:spPr>
        <p:txBody>
          <a:bodyPr vert="horz" lIns="91440" tIns="45720" rIns="91440" bIns="45720" rtlCol="0" anchor="ctr">
            <a:normAutofit fontScale="97500"/>
          </a:bodyPr>
          <a:lstStyle/>
          <a:p>
            <a:pPr lvl="0" algn="ctr">
              <a:lnSpc>
                <a:spcPct val="90000"/>
              </a:lnSpc>
              <a:spcBef>
                <a:spcPts val="600"/>
              </a:spcBef>
              <a:defRPr/>
            </a:pPr>
            <a:r>
              <a:rPr kumimoji="0" lang="es-ES" sz="1400" b="0" i="0" u="none" strike="noStrike" kern="1200" cap="small" spc="0" normalizeH="0" baseline="0" noProof="0" dirty="0">
                <a:ln>
                  <a:noFill/>
                </a:ln>
                <a:solidFill>
                  <a:srgbClr val="1F2A44"/>
                </a:solidFill>
                <a:effectLst/>
                <a:uLnTx/>
                <a:uFillTx/>
                <a:latin typeface="Segoe UI" panose="020B0502040204020203" pitchFamily="34" charset="0"/>
                <a:ea typeface="Verdana" panose="020B0604030504040204" pitchFamily="34" charset="0"/>
                <a:cs typeface="Segoe UI" panose="020B0502040204020203" pitchFamily="34" charset="0"/>
              </a:rPr>
              <a:t>LECTORES DIARIOS + SEMANALES</a:t>
            </a:r>
          </a:p>
        </p:txBody>
      </p:sp>
      <p:sp>
        <p:nvSpPr>
          <p:cNvPr id="23" name="Rectangle 3">
            <a:extLst>
              <a:ext uri="{FF2B5EF4-FFF2-40B4-BE49-F238E27FC236}">
                <a16:creationId xmlns:a16="http://schemas.microsoft.com/office/drawing/2014/main" id="{1084FAD0-A557-BC79-8109-7C30AB696EAE}"/>
              </a:ext>
            </a:extLst>
          </p:cNvPr>
          <p:cNvSpPr>
            <a:spLocks noChangeArrowheads="1"/>
          </p:cNvSpPr>
          <p:nvPr/>
        </p:nvSpPr>
        <p:spPr bwMode="auto">
          <a:xfrm>
            <a:off x="4229110" y="5648438"/>
            <a:ext cx="3697428" cy="353055"/>
          </a:xfrm>
          <a:prstGeom prst="rect">
            <a:avLst/>
          </a:prstGeom>
        </p:spPr>
        <p:txBody>
          <a:bodyPr vert="horz" lIns="91440" tIns="45720" rIns="91440" bIns="45720" rtlCol="0" anchor="ctr">
            <a:normAutofit fontScale="97500"/>
          </a:bodyPr>
          <a:lstStyle/>
          <a:p>
            <a:pPr lvl="0" algn="ctr">
              <a:lnSpc>
                <a:spcPct val="90000"/>
              </a:lnSpc>
              <a:spcBef>
                <a:spcPts val="600"/>
              </a:spcBef>
              <a:defRPr/>
            </a:pPr>
            <a:r>
              <a:rPr kumimoji="0" lang="es-ES" sz="1400" b="0" i="0" u="none" strike="noStrike" kern="1200" cap="small" spc="0" normalizeH="0" baseline="0" noProof="0" dirty="0">
                <a:ln>
                  <a:noFill/>
                </a:ln>
                <a:solidFill>
                  <a:srgbClr val="1F2A44"/>
                </a:solidFill>
                <a:effectLst/>
                <a:uLnTx/>
                <a:uFillTx/>
                <a:latin typeface="Segoe UI" panose="020B0502040204020203" pitchFamily="34" charset="0"/>
                <a:ea typeface="Verdana" panose="020B0604030504040204" pitchFamily="34" charset="0"/>
                <a:cs typeface="Segoe UI" panose="020B0502040204020203" pitchFamily="34" charset="0"/>
              </a:rPr>
              <a:t>LECTORES MENSUALES + TRIMESTRALES</a:t>
            </a:r>
          </a:p>
        </p:txBody>
      </p:sp>
      <p:sp>
        <p:nvSpPr>
          <p:cNvPr id="26" name="Rectangle 3">
            <a:extLst>
              <a:ext uri="{FF2B5EF4-FFF2-40B4-BE49-F238E27FC236}">
                <a16:creationId xmlns:a16="http://schemas.microsoft.com/office/drawing/2014/main" id="{6EFBADB3-78E0-FA8F-C049-D97F0853F44F}"/>
              </a:ext>
            </a:extLst>
          </p:cNvPr>
          <p:cNvSpPr>
            <a:spLocks noChangeArrowheads="1"/>
          </p:cNvSpPr>
          <p:nvPr/>
        </p:nvSpPr>
        <p:spPr bwMode="auto">
          <a:xfrm>
            <a:off x="8018738" y="5648438"/>
            <a:ext cx="3697428" cy="353055"/>
          </a:xfrm>
          <a:prstGeom prst="rect">
            <a:avLst/>
          </a:prstGeom>
        </p:spPr>
        <p:txBody>
          <a:bodyPr vert="horz" lIns="91440" tIns="45720" rIns="91440" bIns="45720" rtlCol="0" anchor="ctr">
            <a:normAutofit fontScale="97500"/>
          </a:bodyPr>
          <a:lstStyle/>
          <a:p>
            <a:pPr lvl="0" algn="ctr">
              <a:lnSpc>
                <a:spcPct val="90000"/>
              </a:lnSpc>
              <a:spcBef>
                <a:spcPts val="600"/>
              </a:spcBef>
              <a:defRPr/>
            </a:pPr>
            <a:r>
              <a:rPr kumimoji="0" lang="es-ES" sz="1400" b="0" i="0" u="none" strike="noStrike" kern="1200" cap="small" spc="0" normalizeH="0" baseline="0" noProof="0" dirty="0">
                <a:ln>
                  <a:noFill/>
                </a:ln>
                <a:solidFill>
                  <a:srgbClr val="1F2A44"/>
                </a:solidFill>
                <a:effectLst/>
                <a:uLnTx/>
                <a:uFillTx/>
                <a:latin typeface="Segoe UI" panose="020B0502040204020203" pitchFamily="34" charset="0"/>
                <a:ea typeface="Verdana" panose="020B0604030504040204" pitchFamily="34" charset="0"/>
                <a:cs typeface="Segoe UI" panose="020B0502040204020203" pitchFamily="34" charset="0"/>
              </a:rPr>
              <a:t>NO LECTORES (NUNCA O CASI NUNCA)</a:t>
            </a:r>
          </a:p>
        </p:txBody>
      </p:sp>
      <p:sp>
        <p:nvSpPr>
          <p:cNvPr id="30" name="Rectangle 3">
            <a:extLst>
              <a:ext uri="{FF2B5EF4-FFF2-40B4-BE49-F238E27FC236}">
                <a16:creationId xmlns:a16="http://schemas.microsoft.com/office/drawing/2014/main" id="{E172C3BF-E564-0450-2692-A33F2AED38DC}"/>
              </a:ext>
            </a:extLst>
          </p:cNvPr>
          <p:cNvSpPr>
            <a:spLocks noChangeArrowheads="1"/>
          </p:cNvSpPr>
          <p:nvPr/>
        </p:nvSpPr>
        <p:spPr bwMode="auto">
          <a:xfrm>
            <a:off x="480199" y="2527908"/>
            <a:ext cx="3697428" cy="494962"/>
          </a:xfrm>
          <a:prstGeom prst="rect">
            <a:avLst/>
          </a:prstGeom>
        </p:spPr>
        <p:txBody>
          <a:bodyPr vert="horz" wrap="none" lIns="91440" tIns="45720" rIns="91440" bIns="45720" rtlCol="0" anchor="ctr">
            <a:noAutofit/>
          </a:bodyPr>
          <a:lstStyle/>
          <a:p>
            <a:pPr lvl="0" algn="ctr">
              <a:lnSpc>
                <a:spcPct val="90000"/>
              </a:lnSpc>
              <a:spcBef>
                <a:spcPts val="600"/>
              </a:spcBef>
              <a:defRPr/>
            </a:pPr>
            <a:r>
              <a:rPr lang="es-ES" sz="1600" cap="small" dirty="0">
                <a:solidFill>
                  <a:srgbClr val="1F2A44"/>
                </a:solidFill>
                <a:latin typeface="Segoe UI" panose="020B0502040204020203" pitchFamily="34" charset="0"/>
                <a:ea typeface="Verdana" panose="020B0604030504040204" pitchFamily="34" charset="0"/>
                <a:cs typeface="Segoe UI" panose="020B0502040204020203" pitchFamily="34" charset="0"/>
              </a:rPr>
              <a:t>Total: </a:t>
            </a:r>
            <a:r>
              <a:rPr kumimoji="0" lang="es-ES" sz="1600" b="0" i="0" u="none" strike="noStrike" kern="1200" cap="small" spc="0" normalizeH="0" baseline="0" noProof="0" dirty="0">
                <a:ln>
                  <a:noFill/>
                </a:ln>
                <a:solidFill>
                  <a:srgbClr val="1F2A44"/>
                </a:solidFill>
                <a:effectLst/>
                <a:uLnTx/>
                <a:uFillTx/>
                <a:latin typeface="Segoe UI" panose="020B0502040204020203" pitchFamily="34" charset="0"/>
                <a:ea typeface="Verdana" panose="020B0604030504040204" pitchFamily="34" charset="0"/>
                <a:cs typeface="Segoe UI" panose="020B0502040204020203" pitchFamily="34" charset="0"/>
              </a:rPr>
              <a:t>LECTOR </a:t>
            </a:r>
            <a:r>
              <a:rPr kumimoji="0" lang="es-ES" sz="1600" b="1" i="0" u="none" strike="noStrike" kern="1200" cap="small" spc="0" normalizeH="0" baseline="0" noProof="0" dirty="0">
                <a:ln>
                  <a:noFill/>
                </a:ln>
                <a:solidFill>
                  <a:srgbClr val="1F2A44"/>
                </a:solidFill>
                <a:effectLst/>
                <a:uLnTx/>
                <a:uFillTx/>
                <a:latin typeface="Segoe UI" panose="020B0502040204020203" pitchFamily="34" charset="0"/>
                <a:ea typeface="Verdana" panose="020B0604030504040204" pitchFamily="34" charset="0"/>
                <a:cs typeface="Segoe UI" panose="020B0502040204020203" pitchFamily="34" charset="0"/>
              </a:rPr>
              <a:t>FRECUENTE</a:t>
            </a:r>
          </a:p>
          <a:p>
            <a:pPr lvl="0" algn="ctr">
              <a:lnSpc>
                <a:spcPct val="90000"/>
              </a:lnSpc>
              <a:spcBef>
                <a:spcPts val="600"/>
              </a:spcBef>
              <a:defRPr/>
            </a:pPr>
            <a:r>
              <a:rPr kumimoji="0" lang="es-ES" sz="1600" b="0" i="0" u="none" strike="noStrike" kern="1200" cap="small" spc="0" normalizeH="0" baseline="0" noProof="0" dirty="0">
                <a:ln>
                  <a:noFill/>
                </a:ln>
                <a:solidFill>
                  <a:srgbClr val="1F2A44"/>
                </a:solidFill>
                <a:effectLst/>
                <a:uLnTx/>
                <a:uFillTx/>
                <a:latin typeface="Segoe UI" panose="020B0502040204020203" pitchFamily="34" charset="0"/>
                <a:ea typeface="Verdana" panose="020B0604030504040204" pitchFamily="34" charset="0"/>
                <a:cs typeface="Segoe UI" panose="020B0502040204020203" pitchFamily="34" charset="0"/>
              </a:rPr>
              <a:t>51,5%</a:t>
            </a:r>
          </a:p>
        </p:txBody>
      </p:sp>
      <p:cxnSp>
        <p:nvCxnSpPr>
          <p:cNvPr id="32" name="Conector recto 31">
            <a:extLst>
              <a:ext uri="{FF2B5EF4-FFF2-40B4-BE49-F238E27FC236}">
                <a16:creationId xmlns:a16="http://schemas.microsoft.com/office/drawing/2014/main" id="{0FBA4493-BA1E-A17E-8E53-623EF8B434F2}"/>
              </a:ext>
            </a:extLst>
          </p:cNvPr>
          <p:cNvCxnSpPr/>
          <p:nvPr/>
        </p:nvCxnSpPr>
        <p:spPr>
          <a:xfrm>
            <a:off x="4112438" y="1980383"/>
            <a:ext cx="0" cy="4383719"/>
          </a:xfrm>
          <a:prstGeom prst="line">
            <a:avLst/>
          </a:prstGeom>
          <a:ln>
            <a:solidFill>
              <a:srgbClr val="A5AAB4"/>
            </a:solidFill>
            <a:prstDash val="lgDash"/>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C408A069-D71E-AB5E-DB26-518067491A2A}"/>
              </a:ext>
            </a:extLst>
          </p:cNvPr>
          <p:cNvCxnSpPr/>
          <p:nvPr/>
        </p:nvCxnSpPr>
        <p:spPr>
          <a:xfrm>
            <a:off x="7926538" y="1980383"/>
            <a:ext cx="0" cy="4383719"/>
          </a:xfrm>
          <a:prstGeom prst="line">
            <a:avLst/>
          </a:prstGeom>
          <a:ln>
            <a:solidFill>
              <a:srgbClr val="A5AAB4"/>
            </a:solidFill>
            <a:prstDash val="lgDash"/>
          </a:ln>
        </p:spPr>
        <p:style>
          <a:lnRef idx="1">
            <a:schemeClr val="accent1"/>
          </a:lnRef>
          <a:fillRef idx="0">
            <a:schemeClr val="accent1"/>
          </a:fillRef>
          <a:effectRef idx="0">
            <a:schemeClr val="accent1"/>
          </a:effectRef>
          <a:fontRef idx="minor">
            <a:schemeClr val="tx1"/>
          </a:fontRef>
        </p:style>
      </p:cxnSp>
      <p:sp>
        <p:nvSpPr>
          <p:cNvPr id="36" name="Rectangle 3">
            <a:extLst>
              <a:ext uri="{FF2B5EF4-FFF2-40B4-BE49-F238E27FC236}">
                <a16:creationId xmlns:a16="http://schemas.microsoft.com/office/drawing/2014/main" id="{2D1B62AC-4FFC-07E9-32E3-7848787C76C1}"/>
              </a:ext>
            </a:extLst>
          </p:cNvPr>
          <p:cNvSpPr>
            <a:spLocks noChangeArrowheads="1"/>
          </p:cNvSpPr>
          <p:nvPr/>
        </p:nvSpPr>
        <p:spPr bwMode="auto">
          <a:xfrm>
            <a:off x="4386490" y="2527908"/>
            <a:ext cx="3697428" cy="494962"/>
          </a:xfrm>
          <a:prstGeom prst="rect">
            <a:avLst/>
          </a:prstGeom>
        </p:spPr>
        <p:txBody>
          <a:bodyPr vert="horz" wrap="none" lIns="91440" tIns="45720" rIns="91440" bIns="45720" rtlCol="0" anchor="ctr">
            <a:noAutofit/>
          </a:bodyPr>
          <a:lstStyle/>
          <a:p>
            <a:pPr lvl="0" algn="ctr">
              <a:lnSpc>
                <a:spcPct val="90000"/>
              </a:lnSpc>
              <a:spcBef>
                <a:spcPts val="600"/>
              </a:spcBef>
              <a:defRPr/>
            </a:pPr>
            <a:r>
              <a:rPr lang="es-ES" sz="1600" cap="small" dirty="0">
                <a:solidFill>
                  <a:srgbClr val="1F2A44"/>
                </a:solidFill>
                <a:latin typeface="Segoe UI" panose="020B0502040204020203" pitchFamily="34" charset="0"/>
                <a:ea typeface="Verdana" panose="020B0604030504040204" pitchFamily="34" charset="0"/>
                <a:cs typeface="Segoe UI" panose="020B0502040204020203" pitchFamily="34" charset="0"/>
              </a:rPr>
              <a:t>Total: LECTOR </a:t>
            </a:r>
            <a:r>
              <a:rPr kumimoji="0" lang="es-ES" sz="1600" b="1" i="0" u="none" strike="noStrike" kern="1200" cap="small" spc="0" normalizeH="0" baseline="0" noProof="0" dirty="0">
                <a:ln>
                  <a:noFill/>
                </a:ln>
                <a:solidFill>
                  <a:srgbClr val="1F2A44"/>
                </a:solidFill>
                <a:effectLst/>
                <a:uLnTx/>
                <a:uFillTx/>
                <a:latin typeface="Segoe UI" panose="020B0502040204020203" pitchFamily="34" charset="0"/>
                <a:ea typeface="Verdana" panose="020B0604030504040204" pitchFamily="34" charset="0"/>
                <a:cs typeface="Segoe UI" panose="020B0502040204020203" pitchFamily="34" charset="0"/>
              </a:rPr>
              <a:t>OCASIONAL</a:t>
            </a:r>
          </a:p>
          <a:p>
            <a:pPr lvl="0" algn="ctr">
              <a:lnSpc>
                <a:spcPct val="90000"/>
              </a:lnSpc>
              <a:spcBef>
                <a:spcPts val="600"/>
              </a:spcBef>
              <a:defRPr/>
            </a:pPr>
            <a:r>
              <a:rPr kumimoji="0" lang="es-ES" sz="1600" b="0" i="0" u="none" strike="noStrike" kern="1200" cap="small" spc="0" normalizeH="0" baseline="0" noProof="0" dirty="0">
                <a:ln>
                  <a:noFill/>
                </a:ln>
                <a:solidFill>
                  <a:srgbClr val="1F2A44"/>
                </a:solidFill>
                <a:effectLst/>
                <a:uLnTx/>
                <a:uFillTx/>
                <a:latin typeface="Segoe UI" panose="020B0502040204020203" pitchFamily="34" charset="0"/>
                <a:ea typeface="Verdana" panose="020B0604030504040204" pitchFamily="34" charset="0"/>
                <a:cs typeface="Segoe UI" panose="020B0502040204020203" pitchFamily="34" charset="0"/>
              </a:rPr>
              <a:t>14,7%</a:t>
            </a:r>
          </a:p>
        </p:txBody>
      </p:sp>
      <p:sp>
        <p:nvSpPr>
          <p:cNvPr id="37" name="Rectangle 3">
            <a:extLst>
              <a:ext uri="{FF2B5EF4-FFF2-40B4-BE49-F238E27FC236}">
                <a16:creationId xmlns:a16="http://schemas.microsoft.com/office/drawing/2014/main" id="{DA244116-2FA3-B7F3-E09E-5050729E47AD}"/>
              </a:ext>
            </a:extLst>
          </p:cNvPr>
          <p:cNvSpPr>
            <a:spLocks noChangeArrowheads="1"/>
          </p:cNvSpPr>
          <p:nvPr/>
        </p:nvSpPr>
        <p:spPr bwMode="auto">
          <a:xfrm>
            <a:off x="8135401" y="2527908"/>
            <a:ext cx="3697428" cy="494962"/>
          </a:xfrm>
          <a:prstGeom prst="rect">
            <a:avLst/>
          </a:prstGeom>
        </p:spPr>
        <p:txBody>
          <a:bodyPr vert="horz" wrap="none" lIns="91440" tIns="45720" rIns="91440" bIns="45720" rtlCol="0" anchor="ctr">
            <a:noAutofit/>
          </a:bodyPr>
          <a:lstStyle/>
          <a:p>
            <a:pPr lvl="0" algn="ctr">
              <a:lnSpc>
                <a:spcPct val="90000"/>
              </a:lnSpc>
              <a:spcBef>
                <a:spcPts val="600"/>
              </a:spcBef>
              <a:defRPr/>
            </a:pPr>
            <a:r>
              <a:rPr kumimoji="0" lang="es-ES" sz="1600" b="0" i="0" u="none" strike="noStrike" kern="1200" cap="small" spc="0" normalizeH="0" baseline="0" noProof="0" dirty="0">
                <a:ln>
                  <a:noFill/>
                </a:ln>
                <a:solidFill>
                  <a:srgbClr val="1F2A44"/>
                </a:solidFill>
                <a:effectLst/>
                <a:uLnTx/>
                <a:uFillTx/>
                <a:latin typeface="Segoe UI" panose="020B0502040204020203" pitchFamily="34" charset="0"/>
                <a:ea typeface="Verdana" panose="020B0604030504040204" pitchFamily="34" charset="0"/>
                <a:cs typeface="Segoe UI" panose="020B0502040204020203" pitchFamily="34" charset="0"/>
              </a:rPr>
              <a:t>Total: </a:t>
            </a:r>
            <a:r>
              <a:rPr lang="es-ES" sz="1600" b="1" cap="small" dirty="0">
                <a:solidFill>
                  <a:srgbClr val="1F2A44"/>
                </a:solidFill>
                <a:latin typeface="Segoe UI" panose="020B0502040204020203" pitchFamily="34" charset="0"/>
                <a:ea typeface="Verdana" panose="020B0604030504040204" pitchFamily="34" charset="0"/>
                <a:cs typeface="Segoe UI" panose="020B0502040204020203" pitchFamily="34" charset="0"/>
              </a:rPr>
              <a:t>NO LECTOR</a:t>
            </a:r>
          </a:p>
          <a:p>
            <a:pPr lvl="0" algn="ctr">
              <a:lnSpc>
                <a:spcPct val="90000"/>
              </a:lnSpc>
              <a:spcBef>
                <a:spcPts val="600"/>
              </a:spcBef>
              <a:defRPr/>
            </a:pPr>
            <a:r>
              <a:rPr kumimoji="0" lang="es-ES" sz="1600" b="0" i="0" u="none" strike="noStrike" kern="1200" cap="small" spc="0" normalizeH="0" baseline="0" noProof="0" dirty="0">
                <a:ln>
                  <a:noFill/>
                </a:ln>
                <a:solidFill>
                  <a:srgbClr val="1F2A44"/>
                </a:solidFill>
                <a:effectLst/>
                <a:uLnTx/>
                <a:uFillTx/>
                <a:latin typeface="Segoe UI" panose="020B0502040204020203" pitchFamily="34" charset="0"/>
                <a:ea typeface="Verdana" panose="020B0604030504040204" pitchFamily="34" charset="0"/>
                <a:cs typeface="Segoe UI" panose="020B0502040204020203" pitchFamily="34" charset="0"/>
              </a:rPr>
              <a:t>33,8%</a:t>
            </a:r>
          </a:p>
        </p:txBody>
      </p:sp>
      <p:sp>
        <p:nvSpPr>
          <p:cNvPr id="2" name="Bocadillo: rectángulo con esquinas redondeadas 1">
            <a:extLst>
              <a:ext uri="{FF2B5EF4-FFF2-40B4-BE49-F238E27FC236}">
                <a16:creationId xmlns:a16="http://schemas.microsoft.com/office/drawing/2014/main" id="{3FF0F11F-6300-203F-D294-319B6BEDA774}"/>
              </a:ext>
            </a:extLst>
          </p:cNvPr>
          <p:cNvSpPr/>
          <p:nvPr/>
        </p:nvSpPr>
        <p:spPr>
          <a:xfrm>
            <a:off x="1299234" y="4209050"/>
            <a:ext cx="2733144" cy="576089"/>
          </a:xfrm>
          <a:prstGeom prst="wedgeRoundRectCallout">
            <a:avLst>
              <a:gd name="adj1" fmla="val 37917"/>
              <a:gd name="adj2" fmla="val -97567"/>
              <a:gd name="adj3" fmla="val 16667"/>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0000"/>
              </a:lnSpc>
              <a:spcBef>
                <a:spcPct val="20000"/>
              </a:spcBef>
            </a:pPr>
            <a:r>
              <a:rPr lang="es-ES_tradnl" sz="1050" dirty="0">
                <a:solidFill>
                  <a:schemeClr val="tx1"/>
                </a:solidFill>
                <a:latin typeface="Segoe UI" panose="020B0502040204020203" pitchFamily="34" charset="0"/>
                <a:ea typeface="Verdana" panose="020B0604030504040204" pitchFamily="34" charset="0"/>
                <a:cs typeface="Segoe UI" panose="020B0502040204020203" pitchFamily="34" charset="0"/>
              </a:rPr>
              <a:t>Lee todos o casi todos los días </a:t>
            </a:r>
            <a:r>
              <a:rPr lang="es-ES_tradnl" sz="1050" b="1" dirty="0">
                <a:solidFill>
                  <a:schemeClr val="tx1"/>
                </a:solidFill>
                <a:latin typeface="Segoe UI" panose="020B0502040204020203" pitchFamily="34" charset="0"/>
                <a:ea typeface="Verdana" panose="020B0604030504040204" pitchFamily="34" charset="0"/>
                <a:cs typeface="Segoe UI" panose="020B0502040204020203" pitchFamily="34" charset="0"/>
              </a:rPr>
              <a:t>32,1%</a:t>
            </a:r>
            <a:r>
              <a:rPr lang="es-ES_tradnl" sz="1050" dirty="0">
                <a:solidFill>
                  <a:schemeClr val="tx1"/>
                </a:solidFill>
                <a:latin typeface="Segoe UI" panose="020B0502040204020203" pitchFamily="34" charset="0"/>
                <a:ea typeface="Verdana" panose="020B0604030504040204" pitchFamily="34" charset="0"/>
                <a:cs typeface="Segoe UI" panose="020B0502040204020203" pitchFamily="34" charset="0"/>
              </a:rPr>
              <a:t> </a:t>
            </a:r>
          </a:p>
          <a:p>
            <a:pPr lvl="0">
              <a:lnSpc>
                <a:spcPct val="110000"/>
              </a:lnSpc>
              <a:spcBef>
                <a:spcPct val="20000"/>
              </a:spcBef>
            </a:pPr>
            <a:r>
              <a:rPr lang="es-ES" sz="1050" dirty="0">
                <a:solidFill>
                  <a:schemeClr val="tx1"/>
                </a:solidFill>
                <a:latin typeface="Segoe UI" panose="020B0502040204020203" pitchFamily="34" charset="0"/>
                <a:ea typeface="Verdana" panose="020B0604030504040204" pitchFamily="34" charset="0"/>
                <a:cs typeface="Segoe UI" panose="020B0502040204020203" pitchFamily="34" charset="0"/>
              </a:rPr>
              <a:t>Lee una o dos veces por semana </a:t>
            </a:r>
            <a:r>
              <a:rPr lang="es-ES" sz="1050" b="1" dirty="0">
                <a:solidFill>
                  <a:schemeClr val="tx1"/>
                </a:solidFill>
                <a:latin typeface="Segoe UI" panose="020B0502040204020203" pitchFamily="34" charset="0"/>
                <a:ea typeface="Verdana" panose="020B0604030504040204" pitchFamily="34" charset="0"/>
                <a:cs typeface="Segoe UI" panose="020B0502040204020203" pitchFamily="34" charset="0"/>
              </a:rPr>
              <a:t>19,4%</a:t>
            </a:r>
          </a:p>
        </p:txBody>
      </p:sp>
      <p:sp>
        <p:nvSpPr>
          <p:cNvPr id="3" name="Bocadillo: rectángulo con esquinas redondeadas 2">
            <a:extLst>
              <a:ext uri="{FF2B5EF4-FFF2-40B4-BE49-F238E27FC236}">
                <a16:creationId xmlns:a16="http://schemas.microsoft.com/office/drawing/2014/main" id="{9A14F5D3-E8DE-561D-9E32-AA2825CC28E4}"/>
              </a:ext>
            </a:extLst>
          </p:cNvPr>
          <p:cNvSpPr/>
          <p:nvPr/>
        </p:nvSpPr>
        <p:spPr>
          <a:xfrm>
            <a:off x="5426083" y="3954086"/>
            <a:ext cx="2392173" cy="576089"/>
          </a:xfrm>
          <a:prstGeom prst="wedgeRoundRectCallout">
            <a:avLst>
              <a:gd name="adj1" fmla="val 35291"/>
              <a:gd name="adj2" fmla="val 80795"/>
              <a:gd name="adj3" fmla="val 16667"/>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spcBef>
                <a:spcPct val="20000"/>
              </a:spcBef>
            </a:pPr>
            <a:r>
              <a:rPr lang="es-ES_tradnl" sz="1050" dirty="0">
                <a:solidFill>
                  <a:schemeClr val="tx1"/>
                </a:solidFill>
                <a:latin typeface="Segoe UI" panose="020B0502040204020203" pitchFamily="34" charset="0"/>
                <a:ea typeface="Verdana" panose="020B0604030504040204" pitchFamily="34" charset="0"/>
                <a:cs typeface="Segoe UI" panose="020B0502040204020203" pitchFamily="34" charset="0"/>
              </a:rPr>
              <a:t>Lee alguna vez al mes </a:t>
            </a:r>
            <a:r>
              <a:rPr lang="es-ES_tradnl" sz="1050" b="1" dirty="0">
                <a:solidFill>
                  <a:schemeClr val="tx1"/>
                </a:solidFill>
                <a:latin typeface="Segoe UI" panose="020B0502040204020203" pitchFamily="34" charset="0"/>
                <a:ea typeface="Verdana" panose="020B0604030504040204" pitchFamily="34" charset="0"/>
                <a:cs typeface="Segoe UI" panose="020B0502040204020203" pitchFamily="34" charset="0"/>
              </a:rPr>
              <a:t>6,9 %</a:t>
            </a:r>
          </a:p>
          <a:p>
            <a:pPr lvl="0" algn="ctr">
              <a:lnSpc>
                <a:spcPct val="110000"/>
              </a:lnSpc>
              <a:spcBef>
                <a:spcPct val="20000"/>
              </a:spcBef>
            </a:pPr>
            <a:r>
              <a:rPr lang="es-ES" sz="1050" dirty="0">
                <a:solidFill>
                  <a:schemeClr val="tx1"/>
                </a:solidFill>
                <a:latin typeface="Segoe UI" panose="020B0502040204020203" pitchFamily="34" charset="0"/>
                <a:ea typeface="Verdana" panose="020B0604030504040204" pitchFamily="34" charset="0"/>
                <a:cs typeface="Segoe UI" panose="020B0502040204020203" pitchFamily="34" charset="0"/>
              </a:rPr>
              <a:t>Lee alguna vez al trimestre </a:t>
            </a:r>
            <a:r>
              <a:rPr lang="es-ES" sz="1050" b="1" dirty="0">
                <a:solidFill>
                  <a:schemeClr val="tx1"/>
                </a:solidFill>
                <a:latin typeface="Segoe UI" panose="020B0502040204020203" pitchFamily="34" charset="0"/>
                <a:ea typeface="Verdana" panose="020B0604030504040204" pitchFamily="34" charset="0"/>
                <a:cs typeface="Segoe UI" panose="020B0502040204020203" pitchFamily="34" charset="0"/>
              </a:rPr>
              <a:t>7,8%</a:t>
            </a:r>
          </a:p>
        </p:txBody>
      </p:sp>
      <p:sp>
        <p:nvSpPr>
          <p:cNvPr id="6" name="Rectángulo 5">
            <a:extLst>
              <a:ext uri="{FF2B5EF4-FFF2-40B4-BE49-F238E27FC236}">
                <a16:creationId xmlns:a16="http://schemas.microsoft.com/office/drawing/2014/main" id="{1E363852-7D1B-34F0-50F2-B96AD780A209}"/>
              </a:ext>
            </a:extLst>
          </p:cNvPr>
          <p:cNvSpPr/>
          <p:nvPr/>
        </p:nvSpPr>
        <p:spPr>
          <a:xfrm>
            <a:off x="0" y="146147"/>
            <a:ext cx="11622493"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spcBef>
                <a:spcPts val="200"/>
              </a:spcBef>
              <a:spcAft>
                <a:spcPts val="200"/>
              </a:spcAft>
              <a:buClr>
                <a:srgbClr val="233616"/>
              </a:buClr>
            </a:pP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La gran mayoría de los </a:t>
            </a:r>
            <a:r>
              <a:rPr lang="es-ES"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lectores de libros por ocio en su tiempo libre son los lectores frecuentes (51,5%)</a:t>
            </a: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 mientras que la presencia de no lectores sigue reduciéndose.</a:t>
            </a:r>
          </a:p>
        </p:txBody>
      </p:sp>
    </p:spTree>
    <p:extLst>
      <p:ext uri="{BB962C8B-B14F-4D97-AF65-F5344CB8AC3E}">
        <p14:creationId xmlns:p14="http://schemas.microsoft.com/office/powerpoint/2010/main" val="279990471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6" name="Object 1024">
            <a:extLst>
              <a:ext uri="{FF2B5EF4-FFF2-40B4-BE49-F238E27FC236}">
                <a16:creationId xmlns:a16="http://schemas.microsoft.com/office/drawing/2014/main" id="{D968A4FA-0E9E-4BC5-A373-C1C850F947BA}"/>
              </a:ext>
            </a:extLst>
          </p:cNvPr>
          <p:cNvGraphicFramePr>
            <a:graphicFrameLocks noChangeAspect="1"/>
          </p:cNvGraphicFramePr>
          <p:nvPr/>
        </p:nvGraphicFramePr>
        <p:xfrm>
          <a:off x="2439649" y="1733029"/>
          <a:ext cx="5606819" cy="479255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Tabla 6">
            <a:extLst>
              <a:ext uri="{FF2B5EF4-FFF2-40B4-BE49-F238E27FC236}">
                <a16:creationId xmlns:a16="http://schemas.microsoft.com/office/drawing/2014/main" id="{95946912-B81A-43BC-B8B8-E1D4C263BDF3}"/>
              </a:ext>
            </a:extLst>
          </p:cNvPr>
          <p:cNvGraphicFramePr>
            <a:graphicFrameLocks noGrp="1"/>
          </p:cNvGraphicFramePr>
          <p:nvPr>
            <p:extLst>
              <p:ext uri="{D42A27DB-BD31-4B8C-83A1-F6EECF244321}">
                <p14:modId xmlns:p14="http://schemas.microsoft.com/office/powerpoint/2010/main" val="2166680782"/>
              </p:ext>
            </p:extLst>
          </p:nvPr>
        </p:nvGraphicFramePr>
        <p:xfrm>
          <a:off x="778060" y="1853278"/>
          <a:ext cx="6268897" cy="4690640"/>
        </p:xfrm>
        <a:graphic>
          <a:graphicData uri="http://schemas.openxmlformats.org/drawingml/2006/table">
            <a:tbl>
              <a:tblPr firstRow="1" bandRow="1">
                <a:tableStyleId>{5C22544A-7EE6-4342-B048-85BDC9FD1C3A}</a:tableStyleId>
              </a:tblPr>
              <a:tblGrid>
                <a:gridCol w="1588897">
                  <a:extLst>
                    <a:ext uri="{9D8B030D-6E8A-4147-A177-3AD203B41FA5}">
                      <a16:colId xmlns:a16="http://schemas.microsoft.com/office/drawing/2014/main" val="2729698065"/>
                    </a:ext>
                  </a:extLst>
                </a:gridCol>
                <a:gridCol w="3960000">
                  <a:extLst>
                    <a:ext uri="{9D8B030D-6E8A-4147-A177-3AD203B41FA5}">
                      <a16:colId xmlns:a16="http://schemas.microsoft.com/office/drawing/2014/main" val="4228467788"/>
                    </a:ext>
                  </a:extLst>
                </a:gridCol>
                <a:gridCol w="720000">
                  <a:extLst>
                    <a:ext uri="{9D8B030D-6E8A-4147-A177-3AD203B41FA5}">
                      <a16:colId xmlns:a16="http://schemas.microsoft.com/office/drawing/2014/main" val="1144524683"/>
                    </a:ext>
                  </a:extLst>
                </a:gridCol>
              </a:tblGrid>
              <a:tr h="383805">
                <a:tc>
                  <a:txBody>
                    <a:bodyPr/>
                    <a:lstStyle/>
                    <a:p>
                      <a:pPr algn="r"/>
                      <a:r>
                        <a:rPr lang="es-ES" sz="1000" b="1" kern="1200" dirty="0">
                          <a:solidFill>
                            <a:srgbClr val="1F2A44"/>
                          </a:solidFill>
                          <a:latin typeface="Segoe UI" panose="020B0502040204020203" pitchFamily="34" charset="0"/>
                          <a:ea typeface="Verdana" panose="020B0604030504040204" pitchFamily="34" charset="0"/>
                          <a:cs typeface="Segoe UI" panose="020B0502040204020203" pitchFamily="34" charset="0"/>
                        </a:rPr>
                        <a:t>TOTAL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sz="800" dirty="0">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 dirty="0">
                          <a:solidFill>
                            <a:srgbClr val="1F2A44"/>
                          </a:solidFill>
                          <a:latin typeface="Segoe UI" panose="020B0502040204020203" pitchFamily="34" charset="0"/>
                          <a:cs typeface="Segoe UI" panose="020B0502040204020203" pitchFamily="34" charset="0"/>
                        </a:rPr>
                        <a:t>+0,7 </a:t>
                      </a:r>
                      <a:r>
                        <a:rPr lang="es-ES" sz="800" dirty="0" err="1">
                          <a:solidFill>
                            <a:srgbClr val="1F2A44"/>
                          </a:solidFill>
                          <a:latin typeface="Segoe UI" panose="020B0502040204020203" pitchFamily="34" charset="0"/>
                          <a:cs typeface="Segoe UI" panose="020B0502040204020203" pitchFamily="34" charset="0"/>
                        </a:rPr>
                        <a:t>p.p</a:t>
                      </a:r>
                      <a:endParaRPr lang="es-ES" sz="800" dirty="0">
                        <a:latin typeface="Segoe UI" panose="020B0502040204020203" pitchFamily="34" charset="0"/>
                        <a:cs typeface="Segoe UI" panose="020B05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307120"/>
                  </a:ext>
                </a:extLst>
              </a:tr>
              <a:tr h="335276">
                <a:tc>
                  <a:txBody>
                    <a:bodyPr/>
                    <a:lstStyle/>
                    <a:p>
                      <a:pPr algn="l"/>
                      <a:r>
                        <a:rPr lang="es-ES" sz="1000" b="1" kern="1200" dirty="0">
                          <a:solidFill>
                            <a:srgbClr val="1F2A44"/>
                          </a:solidFill>
                          <a:latin typeface="Segoe UI" panose="020B0502040204020203" pitchFamily="34" charset="0"/>
                          <a:ea typeface="Verdana" panose="020B0604030504040204" pitchFamily="34" charset="0"/>
                          <a:cs typeface="Segoe UI" panose="020B0502040204020203" pitchFamily="34" charset="0"/>
                        </a:rPr>
                        <a:t>GÉNERO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sz="800" dirty="0">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s-ES" sz="800" dirty="0">
                        <a:latin typeface="Segoe UI" panose="020B0502040204020203" pitchFamily="34" charset="0"/>
                        <a:cs typeface="Segoe UI" panose="020B05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5360241"/>
                  </a:ext>
                </a:extLst>
              </a:tr>
              <a:tr h="419197">
                <a:tc>
                  <a:txBody>
                    <a:bodyPr/>
                    <a:lstStyle/>
                    <a:p>
                      <a:pPr algn="r"/>
                      <a:r>
                        <a:rPr lang="es-ES" sz="800" b="1" dirty="0">
                          <a:solidFill>
                            <a:schemeClr val="tx1"/>
                          </a:solidFill>
                          <a:latin typeface="Segoe UI" panose="020B0502040204020203" pitchFamily="34" charset="0"/>
                          <a:cs typeface="Segoe UI" panose="020B0502040204020203" pitchFamily="34" charset="0"/>
                        </a:rPr>
                        <a:t>HOMBRE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sz="800" dirty="0">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 dirty="0">
                          <a:solidFill>
                            <a:srgbClr val="1F2A44"/>
                          </a:solidFill>
                          <a:latin typeface="Segoe UI" panose="020B0502040204020203" pitchFamily="34" charset="0"/>
                          <a:cs typeface="Segoe UI" panose="020B0502040204020203" pitchFamily="34" charset="0"/>
                        </a:rPr>
                        <a:t>+0,8 </a:t>
                      </a:r>
                      <a:r>
                        <a:rPr lang="es-ES" sz="800" dirty="0" err="1">
                          <a:solidFill>
                            <a:srgbClr val="1F2A44"/>
                          </a:solidFill>
                          <a:latin typeface="Segoe UI" panose="020B0502040204020203" pitchFamily="34" charset="0"/>
                          <a:cs typeface="Segoe UI" panose="020B0502040204020203" pitchFamily="34" charset="0"/>
                        </a:rPr>
                        <a:t>p.p</a:t>
                      </a:r>
                      <a:endParaRPr lang="es-ES" sz="800" dirty="0">
                        <a:latin typeface="Segoe UI" panose="020B0502040204020203" pitchFamily="34" charset="0"/>
                        <a:cs typeface="Segoe UI" panose="020B05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7512205"/>
                  </a:ext>
                </a:extLst>
              </a:tr>
              <a:tr h="385931">
                <a:tc>
                  <a:txBody>
                    <a:bodyPr/>
                    <a:lstStyle/>
                    <a:p>
                      <a:pPr algn="r"/>
                      <a:r>
                        <a:rPr lang="es-ES" sz="800" b="1" dirty="0">
                          <a:solidFill>
                            <a:schemeClr val="tx1"/>
                          </a:solidFill>
                          <a:latin typeface="Segoe UI" panose="020B0502040204020203" pitchFamily="34" charset="0"/>
                          <a:cs typeface="Segoe UI" panose="020B0502040204020203" pitchFamily="34" charset="0"/>
                        </a:rPr>
                        <a:t>MUJER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sz="800" dirty="0">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 dirty="0">
                          <a:solidFill>
                            <a:srgbClr val="1F2A44"/>
                          </a:solidFill>
                          <a:latin typeface="Segoe UI" panose="020B0502040204020203" pitchFamily="34" charset="0"/>
                          <a:cs typeface="Segoe UI" panose="020B0502040204020203" pitchFamily="34" charset="0"/>
                        </a:rPr>
                        <a:t>+0,6 </a:t>
                      </a:r>
                      <a:r>
                        <a:rPr lang="es-ES" sz="800" dirty="0" err="1">
                          <a:solidFill>
                            <a:srgbClr val="1F2A44"/>
                          </a:solidFill>
                          <a:latin typeface="Segoe UI" panose="020B0502040204020203" pitchFamily="34" charset="0"/>
                          <a:cs typeface="Segoe UI" panose="020B0502040204020203" pitchFamily="34" charset="0"/>
                        </a:rPr>
                        <a:t>p.p</a:t>
                      </a:r>
                      <a:endParaRPr lang="es-ES" sz="800" dirty="0">
                        <a:latin typeface="Segoe UI" panose="020B0502040204020203" pitchFamily="34" charset="0"/>
                        <a:cs typeface="Segoe UI" panose="020B05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9889200"/>
                  </a:ext>
                </a:extLst>
              </a:tr>
              <a:tr h="441064">
                <a:tc>
                  <a:txBody>
                    <a:bodyPr/>
                    <a:lstStyle/>
                    <a:p>
                      <a:pPr algn="l"/>
                      <a:r>
                        <a:rPr lang="es-ES" sz="1000" b="1" kern="1200" dirty="0">
                          <a:solidFill>
                            <a:srgbClr val="1F2A44"/>
                          </a:solidFill>
                          <a:latin typeface="Segoe UI" panose="020B0502040204020203" pitchFamily="34" charset="0"/>
                          <a:ea typeface="Verdana" panose="020B0604030504040204" pitchFamily="34" charset="0"/>
                          <a:cs typeface="Segoe UI" panose="020B0502040204020203" pitchFamily="34" charset="0"/>
                        </a:rPr>
                        <a:t>EDAD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sz="1000" b="1" kern="1200" dirty="0">
                        <a:solidFill>
                          <a:srgbClr val="1F2A44"/>
                        </a:solidFill>
                        <a:latin typeface="Segoe UI" panose="020B0502040204020203" pitchFamily="34" charset="0"/>
                        <a:ea typeface="Verdana" panose="020B0604030504040204"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s-ES" sz="800" dirty="0">
                        <a:latin typeface="Segoe UI" panose="020B0502040204020203" pitchFamily="34" charset="0"/>
                        <a:cs typeface="Segoe UI" panose="020B05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2298492"/>
                  </a:ext>
                </a:extLst>
              </a:tr>
              <a:tr h="385931">
                <a:tc>
                  <a:txBody>
                    <a:bodyPr/>
                    <a:lstStyle/>
                    <a:p>
                      <a:pPr algn="r"/>
                      <a:r>
                        <a:rPr lang="es-ES" sz="800" b="1" dirty="0">
                          <a:solidFill>
                            <a:schemeClr val="tx1"/>
                          </a:solidFill>
                          <a:latin typeface="Segoe UI" panose="020B0502040204020203" pitchFamily="34" charset="0"/>
                          <a:cs typeface="Segoe UI" panose="020B0502040204020203" pitchFamily="34" charset="0"/>
                        </a:rPr>
                        <a:t>14 A 24 AÑOS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sz="800" dirty="0">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 dirty="0">
                          <a:solidFill>
                            <a:srgbClr val="1F2A44"/>
                          </a:solidFill>
                          <a:latin typeface="Segoe UI" panose="020B0502040204020203" pitchFamily="34" charset="0"/>
                          <a:cs typeface="Segoe UI" panose="020B0502040204020203" pitchFamily="34" charset="0"/>
                        </a:rPr>
                        <a:t>+1,6 </a:t>
                      </a:r>
                      <a:r>
                        <a:rPr lang="es-ES" sz="800" dirty="0" err="1">
                          <a:solidFill>
                            <a:srgbClr val="1F2A44"/>
                          </a:solidFill>
                          <a:latin typeface="Segoe UI" panose="020B0502040204020203" pitchFamily="34" charset="0"/>
                          <a:cs typeface="Segoe UI" panose="020B0502040204020203" pitchFamily="34" charset="0"/>
                        </a:rPr>
                        <a:t>p.p</a:t>
                      </a:r>
                      <a:endParaRPr lang="es-ES" sz="800" dirty="0">
                        <a:latin typeface="Segoe UI" panose="020B0502040204020203" pitchFamily="34" charset="0"/>
                        <a:cs typeface="Segoe UI" panose="020B05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2494895"/>
                  </a:ext>
                </a:extLst>
              </a:tr>
              <a:tr h="385931">
                <a:tc>
                  <a:txBody>
                    <a:bodyPr/>
                    <a:lstStyle/>
                    <a:p>
                      <a:pPr algn="r"/>
                      <a:r>
                        <a:rPr lang="es-ES" sz="800" b="1" dirty="0">
                          <a:solidFill>
                            <a:schemeClr val="tx1"/>
                          </a:solidFill>
                          <a:latin typeface="Segoe UI" panose="020B0502040204020203" pitchFamily="34" charset="0"/>
                          <a:cs typeface="Segoe UI" panose="020B0502040204020203" pitchFamily="34" charset="0"/>
                        </a:rPr>
                        <a:t>25 A 65 AÑOS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sz="800" dirty="0">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 dirty="0">
                          <a:solidFill>
                            <a:srgbClr val="1F2A44"/>
                          </a:solidFill>
                          <a:latin typeface="Segoe UI" panose="020B0502040204020203" pitchFamily="34" charset="0"/>
                          <a:cs typeface="Segoe UI" panose="020B0502040204020203" pitchFamily="34" charset="0"/>
                        </a:rPr>
                        <a:t>+0,8 </a:t>
                      </a:r>
                      <a:r>
                        <a:rPr lang="es-ES" sz="800" dirty="0" err="1">
                          <a:solidFill>
                            <a:srgbClr val="1F2A44"/>
                          </a:solidFill>
                          <a:latin typeface="Segoe UI" panose="020B0502040204020203" pitchFamily="34" charset="0"/>
                          <a:cs typeface="Segoe UI" panose="020B0502040204020203" pitchFamily="34" charset="0"/>
                        </a:rPr>
                        <a:t>p.p</a:t>
                      </a:r>
                      <a:endParaRPr lang="es-ES" sz="800" dirty="0">
                        <a:latin typeface="Segoe UI" panose="020B0502040204020203" pitchFamily="34" charset="0"/>
                        <a:cs typeface="Segoe UI" panose="020B05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6328518"/>
                  </a:ext>
                </a:extLst>
              </a:tr>
              <a:tr h="385931">
                <a:tc>
                  <a:txBody>
                    <a:bodyPr/>
                    <a:lstStyle/>
                    <a:p>
                      <a:pPr algn="r"/>
                      <a:r>
                        <a:rPr lang="es-ES" sz="800" b="1" dirty="0">
                          <a:solidFill>
                            <a:schemeClr val="tx1"/>
                          </a:solidFill>
                          <a:latin typeface="Segoe UI" panose="020B0502040204020203" pitchFamily="34" charset="0"/>
                          <a:cs typeface="Segoe UI" panose="020B0502040204020203" pitchFamily="34" charset="0"/>
                        </a:rPr>
                        <a:t>65 AÑOS Y MÁS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sz="800" dirty="0">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 dirty="0">
                          <a:solidFill>
                            <a:srgbClr val="1F2A44"/>
                          </a:solidFill>
                          <a:latin typeface="Segoe UI" panose="020B0502040204020203" pitchFamily="34" charset="0"/>
                          <a:cs typeface="Segoe UI" panose="020B0502040204020203" pitchFamily="34" charset="0"/>
                        </a:rPr>
                        <a:t>+2,4 </a:t>
                      </a:r>
                      <a:r>
                        <a:rPr lang="es-ES" sz="800" dirty="0" err="1">
                          <a:solidFill>
                            <a:srgbClr val="1F2A44"/>
                          </a:solidFill>
                          <a:latin typeface="Segoe UI" panose="020B0502040204020203" pitchFamily="34" charset="0"/>
                          <a:cs typeface="Segoe UI" panose="020B0502040204020203" pitchFamily="34" charset="0"/>
                        </a:rPr>
                        <a:t>p.p</a:t>
                      </a:r>
                      <a:endParaRPr lang="es-ES" sz="800" dirty="0">
                        <a:latin typeface="Segoe UI" panose="020B0502040204020203" pitchFamily="34" charset="0"/>
                        <a:cs typeface="Segoe UI" panose="020B05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073775"/>
                  </a:ext>
                </a:extLst>
              </a:tr>
              <a:tr h="4097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00" b="1" kern="1200" dirty="0">
                          <a:solidFill>
                            <a:srgbClr val="1F2A44"/>
                          </a:solidFill>
                          <a:latin typeface="Segoe UI" panose="020B0502040204020203" pitchFamily="34" charset="0"/>
                          <a:ea typeface="Verdana" panose="020B0604030504040204" pitchFamily="34" charset="0"/>
                          <a:cs typeface="Segoe UI" panose="020B0502040204020203" pitchFamily="34" charset="0"/>
                        </a:rPr>
                        <a:t>NIVEL EDUCATIVO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s-ES" sz="1000" b="1" kern="1200" dirty="0">
                        <a:solidFill>
                          <a:srgbClr val="1F2A44"/>
                        </a:solidFill>
                        <a:latin typeface="Segoe UI" panose="020B0502040204020203" pitchFamily="34" charset="0"/>
                        <a:ea typeface="Verdana" panose="020B0604030504040204"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s-ES" sz="800" dirty="0">
                        <a:latin typeface="Segoe UI" panose="020B0502040204020203" pitchFamily="34" charset="0"/>
                        <a:cs typeface="Segoe UI" panose="020B05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7696449"/>
                  </a:ext>
                </a:extLst>
              </a:tr>
              <a:tr h="385931">
                <a:tc>
                  <a:txBody>
                    <a:bodyPr/>
                    <a:lstStyle/>
                    <a:p>
                      <a:pPr algn="r"/>
                      <a:r>
                        <a:rPr lang="es-ES" sz="800" b="1" dirty="0">
                          <a:solidFill>
                            <a:schemeClr val="tx1"/>
                          </a:solidFill>
                          <a:latin typeface="Segoe UI" panose="020B0502040204020203" pitchFamily="34" charset="0"/>
                          <a:cs typeface="Segoe UI" panose="020B0502040204020203" pitchFamily="34" charset="0"/>
                        </a:rPr>
                        <a:t>ESTUDIOS PRIMARIOS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sz="800" dirty="0">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 dirty="0">
                          <a:solidFill>
                            <a:srgbClr val="1F2A44"/>
                          </a:solidFill>
                          <a:latin typeface="Segoe UI" panose="020B0502040204020203" pitchFamily="34" charset="0"/>
                          <a:cs typeface="Segoe UI" panose="020B0502040204020203" pitchFamily="34" charset="0"/>
                        </a:rPr>
                        <a:t>+2,4 </a:t>
                      </a:r>
                      <a:r>
                        <a:rPr lang="es-ES" sz="800" dirty="0" err="1">
                          <a:solidFill>
                            <a:srgbClr val="1F2A44"/>
                          </a:solidFill>
                          <a:latin typeface="Segoe UI" panose="020B0502040204020203" pitchFamily="34" charset="0"/>
                          <a:cs typeface="Segoe UI" panose="020B0502040204020203" pitchFamily="34" charset="0"/>
                        </a:rPr>
                        <a:t>p.p</a:t>
                      </a:r>
                      <a:endParaRPr lang="es-ES" sz="800" dirty="0">
                        <a:latin typeface="Segoe UI" panose="020B0502040204020203" pitchFamily="34" charset="0"/>
                        <a:cs typeface="Segoe UI" panose="020B05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8321303"/>
                  </a:ext>
                </a:extLst>
              </a:tr>
              <a:tr h="385931">
                <a:tc>
                  <a:txBody>
                    <a:bodyPr/>
                    <a:lstStyle/>
                    <a:p>
                      <a:pPr algn="r"/>
                      <a:r>
                        <a:rPr lang="es-ES" sz="800" b="1" dirty="0">
                          <a:solidFill>
                            <a:schemeClr val="tx1"/>
                          </a:solidFill>
                          <a:latin typeface="Segoe UI" panose="020B0502040204020203" pitchFamily="34" charset="0"/>
                          <a:cs typeface="Segoe UI" panose="020B0502040204020203" pitchFamily="34" charset="0"/>
                        </a:rPr>
                        <a:t>ESTUDIOS SECUNDARIOS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sz="800" dirty="0">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 dirty="0">
                          <a:solidFill>
                            <a:srgbClr val="1F2A44"/>
                          </a:solidFill>
                          <a:latin typeface="Segoe UI" panose="020B0502040204020203" pitchFamily="34" charset="0"/>
                          <a:cs typeface="Segoe UI" panose="020B0502040204020203" pitchFamily="34" charset="0"/>
                        </a:rPr>
                        <a:t>+2,0 </a:t>
                      </a:r>
                      <a:r>
                        <a:rPr lang="es-ES" sz="800" dirty="0" err="1">
                          <a:solidFill>
                            <a:srgbClr val="1F2A44"/>
                          </a:solidFill>
                          <a:latin typeface="Segoe UI" panose="020B0502040204020203" pitchFamily="34" charset="0"/>
                          <a:cs typeface="Segoe UI" panose="020B0502040204020203" pitchFamily="34" charset="0"/>
                        </a:rPr>
                        <a:t>p.p</a:t>
                      </a:r>
                      <a:endParaRPr lang="es-ES" sz="800" dirty="0">
                        <a:latin typeface="Segoe UI" panose="020B0502040204020203" pitchFamily="34" charset="0"/>
                        <a:cs typeface="Segoe UI" panose="020B05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1710323"/>
                  </a:ext>
                </a:extLst>
              </a:tr>
              <a:tr h="385931">
                <a:tc>
                  <a:txBody>
                    <a:bodyPr/>
                    <a:lstStyle/>
                    <a:p>
                      <a:pPr algn="r"/>
                      <a:r>
                        <a:rPr lang="es-ES" sz="800" b="1" dirty="0">
                          <a:solidFill>
                            <a:schemeClr val="tx1"/>
                          </a:solidFill>
                          <a:latin typeface="Segoe UI" panose="020B0502040204020203" pitchFamily="34" charset="0"/>
                          <a:cs typeface="Segoe UI" panose="020B0502040204020203" pitchFamily="34" charset="0"/>
                        </a:rPr>
                        <a:t>ESTUDIOS UNIVERSITARIOS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sz="800" dirty="0">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 dirty="0">
                          <a:solidFill>
                            <a:srgbClr val="1F2A44"/>
                          </a:solidFill>
                          <a:latin typeface="Segoe UI" panose="020B0502040204020203" pitchFamily="34" charset="0"/>
                          <a:cs typeface="Segoe UI" panose="020B0502040204020203" pitchFamily="34" charset="0"/>
                        </a:rPr>
                        <a:t>-2,2 </a:t>
                      </a:r>
                      <a:r>
                        <a:rPr lang="es-ES" sz="800" dirty="0" err="1">
                          <a:solidFill>
                            <a:srgbClr val="1F2A44"/>
                          </a:solidFill>
                          <a:latin typeface="Segoe UI" panose="020B0502040204020203" pitchFamily="34" charset="0"/>
                          <a:cs typeface="Segoe UI" panose="020B0502040204020203" pitchFamily="34" charset="0"/>
                        </a:rPr>
                        <a:t>p.p</a:t>
                      </a:r>
                      <a:endParaRPr lang="es-ES" sz="800" dirty="0">
                        <a:latin typeface="Segoe UI" panose="020B0502040204020203" pitchFamily="34" charset="0"/>
                        <a:cs typeface="Segoe UI" panose="020B05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9541999"/>
                  </a:ext>
                </a:extLst>
              </a:tr>
            </a:tbl>
          </a:graphicData>
        </a:graphic>
      </p:graphicFrame>
      <p:sp>
        <p:nvSpPr>
          <p:cNvPr id="72" name="Rectángulo 71">
            <a:extLst>
              <a:ext uri="{FF2B5EF4-FFF2-40B4-BE49-F238E27FC236}">
                <a16:creationId xmlns:a16="http://schemas.microsoft.com/office/drawing/2014/main" id="{61379F0E-C85B-183E-9F03-5FB8437177FC}"/>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79" name="Marcador de número de diapositiva 1">
            <a:extLst>
              <a:ext uri="{FF2B5EF4-FFF2-40B4-BE49-F238E27FC236}">
                <a16:creationId xmlns:a16="http://schemas.microsoft.com/office/drawing/2014/main" id="{A8DE9E9C-05E5-4CD4-B2EF-8066A9C6FC9B}"/>
              </a:ext>
            </a:extLst>
          </p:cNvPr>
          <p:cNvSpPr>
            <a:spLocks noGrp="1"/>
          </p:cNvSpPr>
          <p:nvPr>
            <p:ph type="sldNum" sz="quarter" idx="12"/>
          </p:nvPr>
        </p:nvSpPr>
        <p:spPr>
          <a:xfrm>
            <a:off x="11612880" y="0"/>
            <a:ext cx="579120" cy="365125"/>
          </a:xfrm>
        </p:spPr>
        <p:txBody>
          <a:bodyPr/>
          <a:lstStyle/>
          <a:p>
            <a:fld id="{1A85DD5C-56C3-43D9-A91F-D75BD50A17B5}" type="slidenum">
              <a:rPr lang="es-ES_tradnl" smtClean="0">
                <a:latin typeface="Segoe UI" panose="020B0502040204020203" pitchFamily="34" charset="0"/>
                <a:cs typeface="Segoe UI" panose="020B0502040204020203" pitchFamily="34" charset="0"/>
              </a:rPr>
              <a:pPr/>
              <a:t>31</a:t>
            </a:fld>
            <a:endParaRPr lang="es-ES_tradnl" dirty="0">
              <a:latin typeface="Segoe UI" panose="020B0502040204020203" pitchFamily="34" charset="0"/>
              <a:cs typeface="Segoe UI" panose="020B0502040204020203" pitchFamily="34" charset="0"/>
            </a:endParaRPr>
          </a:p>
        </p:txBody>
      </p:sp>
      <p:sp>
        <p:nvSpPr>
          <p:cNvPr id="58" name="Rectángulo 57">
            <a:extLst>
              <a:ext uri="{FF2B5EF4-FFF2-40B4-BE49-F238E27FC236}">
                <a16:creationId xmlns:a16="http://schemas.microsoft.com/office/drawing/2014/main" id="{B01026EC-53C9-427E-99E6-CFB3881C2DDF}"/>
              </a:ext>
            </a:extLst>
          </p:cNvPr>
          <p:cNvSpPr/>
          <p:nvPr/>
        </p:nvSpPr>
        <p:spPr>
          <a:xfrm>
            <a:off x="8182156" y="2397184"/>
            <a:ext cx="2429017" cy="307777"/>
          </a:xfrm>
          <a:prstGeom prst="rect">
            <a:avLst/>
          </a:prstGeom>
        </p:spPr>
        <p:txBody>
          <a:bodyPr wrap="square">
            <a:spAutoFit/>
          </a:bodyPr>
          <a:lstStyle/>
          <a:p>
            <a:pPr lvl="0" algn="ctr"/>
            <a:r>
              <a:rPr lang="es-ES" sz="1400" dirty="0">
                <a:solidFill>
                  <a:srgbClr val="1F2A44"/>
                </a:solidFill>
                <a:latin typeface="Segoe UI" panose="020B0502040204020203" pitchFamily="34" charset="0"/>
                <a:ea typeface="Verdana" panose="020B0604030504040204" pitchFamily="34" charset="0"/>
                <a:cs typeface="Segoe UI" panose="020B0502040204020203" pitchFamily="34" charset="0"/>
              </a:rPr>
              <a:t>% LECTORES POR CCAA</a:t>
            </a:r>
          </a:p>
        </p:txBody>
      </p:sp>
      <p:graphicFrame>
        <p:nvGraphicFramePr>
          <p:cNvPr id="159" name="Tabla 6">
            <a:extLst>
              <a:ext uri="{FF2B5EF4-FFF2-40B4-BE49-F238E27FC236}">
                <a16:creationId xmlns:a16="http://schemas.microsoft.com/office/drawing/2014/main" id="{CC5F9707-7031-4594-A083-C041E594FD42}"/>
              </a:ext>
            </a:extLst>
          </p:cNvPr>
          <p:cNvGraphicFramePr>
            <a:graphicFrameLocks noGrp="1"/>
          </p:cNvGraphicFramePr>
          <p:nvPr/>
        </p:nvGraphicFramePr>
        <p:xfrm>
          <a:off x="11243975" y="2704961"/>
          <a:ext cx="640280" cy="128016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4228467788"/>
                    </a:ext>
                  </a:extLst>
                </a:gridCol>
                <a:gridCol w="432000">
                  <a:extLst>
                    <a:ext uri="{9D8B030D-6E8A-4147-A177-3AD203B41FA5}">
                      <a16:colId xmlns:a16="http://schemas.microsoft.com/office/drawing/2014/main" val="3524371030"/>
                    </a:ext>
                  </a:extLst>
                </a:gridCol>
              </a:tblGrid>
              <a:tr h="201338">
                <a:tc>
                  <a:txBody>
                    <a:bodyPr/>
                    <a:lstStyle/>
                    <a:p>
                      <a:endParaRPr lang="es-ES"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2A44"/>
                    </a:solidFill>
                  </a:tcPr>
                </a:tc>
                <a:tc>
                  <a:txBody>
                    <a:bodyPr/>
                    <a:lstStyle/>
                    <a:p>
                      <a:r>
                        <a:rPr lang="es-ES" sz="900" b="1" dirty="0">
                          <a:solidFill>
                            <a:srgbClr val="1F2A44"/>
                          </a:solidFill>
                          <a:latin typeface="Calibri Light" panose="020F0302020204030204" pitchFamily="34" charset="0"/>
                          <a:cs typeface="Calibri Light" panose="020F0302020204030204" pitchFamily="34" charset="0"/>
                        </a:rPr>
                        <a:t>&gt; 70%</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7512205"/>
                  </a:ext>
                </a:extLst>
              </a:tr>
              <a:tr h="201338">
                <a:tc>
                  <a:txBody>
                    <a:bodyPr/>
                    <a:lstStyle/>
                    <a:p>
                      <a:endParaRPr lang="es-ES"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2A44">
                        <a:alpha val="80000"/>
                      </a:srgbClr>
                    </a:solidFill>
                  </a:tcPr>
                </a:tc>
                <a:tc>
                  <a:txBody>
                    <a:bodyPr/>
                    <a:lstStyle/>
                    <a:p>
                      <a:endParaRPr lang="es-ES" sz="900" b="1" dirty="0">
                        <a:solidFill>
                          <a:srgbClr val="1F2A44"/>
                        </a:solidFill>
                        <a:latin typeface="Calibri Light" panose="020F0302020204030204" pitchFamily="34" charset="0"/>
                        <a:cs typeface="Calibri Light" panose="020F0302020204030204" pitchFamily="34" charset="0"/>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2298492"/>
                  </a:ext>
                </a:extLst>
              </a:tr>
              <a:tr h="201338">
                <a:tc>
                  <a:txBody>
                    <a:bodyPr/>
                    <a:lstStyle/>
                    <a:p>
                      <a:endParaRPr lang="es-ES"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E9D8">
                        <a:alpha val="50196"/>
                      </a:srgbClr>
                    </a:solidFill>
                  </a:tcPr>
                </a:tc>
                <a:tc>
                  <a:txBody>
                    <a:bodyPr/>
                    <a:lstStyle/>
                    <a:p>
                      <a:endParaRPr lang="es-ES" sz="900" b="1" dirty="0">
                        <a:solidFill>
                          <a:srgbClr val="1F2A44"/>
                        </a:solidFill>
                        <a:latin typeface="Calibri Light" panose="020F0302020204030204" pitchFamily="34" charset="0"/>
                        <a:cs typeface="Calibri Light" panose="020F0302020204030204" pitchFamily="34" charset="0"/>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2494895"/>
                  </a:ext>
                </a:extLst>
              </a:tr>
              <a:tr h="201338">
                <a:tc>
                  <a:txBody>
                    <a:bodyPr/>
                    <a:lstStyle/>
                    <a:p>
                      <a:endParaRPr lang="es-ES"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E8E8"/>
                    </a:solidFill>
                  </a:tcPr>
                </a:tc>
                <a:tc>
                  <a:txBody>
                    <a:bodyPr/>
                    <a:lstStyle/>
                    <a:p>
                      <a:endParaRPr lang="es-ES" sz="900" b="1" dirty="0">
                        <a:solidFill>
                          <a:srgbClr val="1F2A44"/>
                        </a:solidFill>
                        <a:latin typeface="Calibri Light" panose="020F0302020204030204" pitchFamily="34" charset="0"/>
                        <a:cs typeface="Calibri Light" panose="020F0302020204030204" pitchFamily="34" charset="0"/>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6328518"/>
                  </a:ext>
                </a:extLst>
              </a:tr>
              <a:tr h="201338">
                <a:tc>
                  <a:txBody>
                    <a:bodyPr/>
                    <a:lstStyle/>
                    <a:p>
                      <a:endParaRPr lang="es-ES"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DADAD"/>
                    </a:solidFill>
                  </a:tcPr>
                </a:tc>
                <a:tc>
                  <a:txBody>
                    <a:bodyPr/>
                    <a:lstStyle/>
                    <a:p>
                      <a:endParaRPr lang="es-ES" sz="900" b="1" dirty="0">
                        <a:solidFill>
                          <a:srgbClr val="1F2A44"/>
                        </a:solidFill>
                        <a:latin typeface="Calibri Light" panose="020F0302020204030204" pitchFamily="34" charset="0"/>
                        <a:cs typeface="Calibri Light" panose="020F0302020204030204" pitchFamily="34" charset="0"/>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073775"/>
                  </a:ext>
                </a:extLst>
              </a:tr>
              <a:tr h="201338">
                <a:tc>
                  <a:txBody>
                    <a:bodyPr/>
                    <a:lstStyle/>
                    <a:p>
                      <a:endParaRPr lang="es-ES"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48484"/>
                    </a:solidFill>
                  </a:tcPr>
                </a:tc>
                <a:tc>
                  <a:txBody>
                    <a:bodyPr/>
                    <a:lstStyle/>
                    <a:p>
                      <a:r>
                        <a:rPr lang="es-ES" sz="900" b="1" dirty="0">
                          <a:solidFill>
                            <a:srgbClr val="1F2A44"/>
                          </a:solidFill>
                          <a:latin typeface="Calibri Light" panose="020F0302020204030204" pitchFamily="34" charset="0"/>
                          <a:cs typeface="Calibri Light" panose="020F0302020204030204" pitchFamily="34" charset="0"/>
                        </a:rPr>
                        <a:t>&lt;55%</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7696449"/>
                  </a:ext>
                </a:extLst>
              </a:tr>
            </a:tbl>
          </a:graphicData>
        </a:graphic>
      </p:graphicFrame>
      <p:sp>
        <p:nvSpPr>
          <p:cNvPr id="15" name="CuadroTexto 14">
            <a:extLst>
              <a:ext uri="{FF2B5EF4-FFF2-40B4-BE49-F238E27FC236}">
                <a16:creationId xmlns:a16="http://schemas.microsoft.com/office/drawing/2014/main" id="{50D1C8D2-7AD4-4E4D-A4A1-F195322D3B05}"/>
              </a:ext>
            </a:extLst>
          </p:cNvPr>
          <p:cNvSpPr txBox="1"/>
          <p:nvPr/>
        </p:nvSpPr>
        <p:spPr>
          <a:xfrm>
            <a:off x="6263087" y="1602224"/>
            <a:ext cx="901160" cy="261610"/>
          </a:xfrm>
          <a:prstGeom prst="rect">
            <a:avLst/>
          </a:prstGeom>
          <a:noFill/>
        </p:spPr>
        <p:txBody>
          <a:bodyPr wrap="square" rtlCol="0">
            <a:spAutoFit/>
          </a:bodyPr>
          <a:lstStyle/>
          <a:p>
            <a:pPr algn="ctr"/>
            <a:r>
              <a:rPr lang="es-ES" sz="1050" dirty="0">
                <a:solidFill>
                  <a:srgbClr val="1F2A44"/>
                </a:solidFill>
                <a:latin typeface="Segoe UI" panose="020B0502040204020203" pitchFamily="34" charset="0"/>
                <a:ea typeface="Roboto" pitchFamily="2" charset="0"/>
                <a:cs typeface="Segoe UI" panose="020B0502040204020203" pitchFamily="34" charset="0"/>
              </a:rPr>
              <a:t>2025-2024</a:t>
            </a:r>
          </a:p>
        </p:txBody>
      </p:sp>
      <p:sp>
        <p:nvSpPr>
          <p:cNvPr id="80" name="Rectangle 3">
            <a:extLst>
              <a:ext uri="{FF2B5EF4-FFF2-40B4-BE49-F238E27FC236}">
                <a16:creationId xmlns:a16="http://schemas.microsoft.com/office/drawing/2014/main" id="{BDA512FB-662E-8EF9-7F5E-DC3C5F8F84FE}"/>
              </a:ext>
            </a:extLst>
          </p:cNvPr>
          <p:cNvSpPr>
            <a:spLocks noChangeArrowheads="1"/>
          </p:cNvSpPr>
          <p:nvPr/>
        </p:nvSpPr>
        <p:spPr bwMode="auto">
          <a:xfrm>
            <a:off x="-1" y="1026957"/>
            <a:ext cx="2442919" cy="412448"/>
          </a:xfrm>
          <a:prstGeom prst="rect">
            <a:avLst/>
          </a:prstGeom>
        </p:spPr>
        <p:txBody>
          <a:bodyPr vert="horz" lIns="91440" tIns="45720" rIns="91440" bIns="45720" rtlCol="0" anchor="ctr">
            <a:normAutofit fontScale="97500"/>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Lectura De Libros </a:t>
            </a:r>
          </a:p>
        </p:txBody>
      </p:sp>
      <p:sp>
        <p:nvSpPr>
          <p:cNvPr id="85" name="Rectangle 3">
            <a:extLst>
              <a:ext uri="{FF2B5EF4-FFF2-40B4-BE49-F238E27FC236}">
                <a16:creationId xmlns:a16="http://schemas.microsoft.com/office/drawing/2014/main" id="{6715DE14-9D21-20C7-6FAD-90C15D816AC2}"/>
              </a:ext>
            </a:extLst>
          </p:cNvPr>
          <p:cNvSpPr>
            <a:spLocks noChangeArrowheads="1"/>
          </p:cNvSpPr>
          <p:nvPr/>
        </p:nvSpPr>
        <p:spPr bwMode="auto">
          <a:xfrm>
            <a:off x="-1" y="1379977"/>
            <a:ext cx="5130667" cy="353055"/>
          </a:xfrm>
          <a:prstGeom prst="rect">
            <a:avLst/>
          </a:prstGeom>
        </p:spPr>
        <p:txBody>
          <a:bodyPr vert="horz" lIns="91440" tIns="45720" rIns="91440" bIns="45720" rtlCol="0" anchor="ctr">
            <a:normAutofit fontScale="97500" lnSpcReduction="10000"/>
          </a:bodyPr>
          <a:lstStyle/>
          <a:p>
            <a:pPr lvl="0">
              <a:lnSpc>
                <a:spcPct val="90000"/>
              </a:lnSpc>
              <a:spcBef>
                <a:spcPts val="600"/>
              </a:spcBef>
              <a:defRPr/>
            </a:pPr>
            <a:r>
              <a:rPr kumimoji="0" lang="es-ES" sz="20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rPr>
              <a:t>Lectores de libros </a:t>
            </a:r>
            <a:r>
              <a:rPr lang="es-ES" sz="2000" b="1"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en tiempo libre por ocio</a:t>
            </a:r>
            <a:endParaRPr kumimoji="0" lang="es-ES" sz="2000" b="1"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89" name="CuadroTexto 88">
            <a:extLst>
              <a:ext uri="{FF2B5EF4-FFF2-40B4-BE49-F238E27FC236}">
                <a16:creationId xmlns:a16="http://schemas.microsoft.com/office/drawing/2014/main" id="{15A70580-4406-AAF0-AF96-7D3A41451E5B}"/>
              </a:ext>
            </a:extLst>
          </p:cNvPr>
          <p:cNvSpPr txBox="1"/>
          <p:nvPr/>
        </p:nvSpPr>
        <p:spPr>
          <a:xfrm>
            <a:off x="7627116" y="6508884"/>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pic>
        <p:nvPicPr>
          <p:cNvPr id="4" name="Imagen 3">
            <a:extLst>
              <a:ext uri="{FF2B5EF4-FFF2-40B4-BE49-F238E27FC236}">
                <a16:creationId xmlns:a16="http://schemas.microsoft.com/office/drawing/2014/main" id="{FA8CD872-8341-35E7-77F2-D74AF8972A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51564" y="2777319"/>
            <a:ext cx="3961316" cy="2677220"/>
          </a:xfrm>
          <a:prstGeom prst="rect">
            <a:avLst/>
          </a:prstGeom>
        </p:spPr>
      </p:pic>
      <p:sp>
        <p:nvSpPr>
          <p:cNvPr id="3" name="Rectángulo 2">
            <a:extLst>
              <a:ext uri="{FF2B5EF4-FFF2-40B4-BE49-F238E27FC236}">
                <a16:creationId xmlns:a16="http://schemas.microsoft.com/office/drawing/2014/main" id="{4DD6A1EB-21C4-8725-ED04-821BD89E5FD7}"/>
              </a:ext>
            </a:extLst>
          </p:cNvPr>
          <p:cNvSpPr/>
          <p:nvPr/>
        </p:nvSpPr>
        <p:spPr>
          <a:xfrm>
            <a:off x="0" y="50164"/>
            <a:ext cx="12192000" cy="8822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spcBef>
                <a:spcPts val="200"/>
              </a:spcBef>
              <a:spcAft>
                <a:spcPts val="200"/>
              </a:spcAft>
              <a:buClr>
                <a:srgbClr val="233616"/>
              </a:buClr>
            </a:pPr>
            <a:r>
              <a:rPr lang="es-ES" sz="16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La práctica de la lectura en el tiempo libre viene determinada principalmente por factores como edad, sexo, nivel educativo y región.</a:t>
            </a:r>
          </a:p>
          <a:p>
            <a:pPr lvl="0">
              <a:spcBef>
                <a:spcPts val="200"/>
              </a:spcBef>
              <a:spcAft>
                <a:spcPts val="200"/>
              </a:spcAft>
              <a:buClr>
                <a:srgbClr val="233616"/>
              </a:buClr>
            </a:pPr>
            <a:r>
              <a:rPr lang="es-ES" sz="16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En 2025 se registra un repunte del hábito lector especialmente entre la población de mayor edad y perfiles con educación primaria o secundaria.</a:t>
            </a:r>
          </a:p>
        </p:txBody>
      </p:sp>
    </p:spTree>
    <p:extLst>
      <p:ext uri="{BB962C8B-B14F-4D97-AF65-F5344CB8AC3E}">
        <p14:creationId xmlns:p14="http://schemas.microsoft.com/office/powerpoint/2010/main" val="380276730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67CF033B-5DB6-4EFA-82B0-E4F3F31AD46B}"/>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32</a:t>
            </a:fld>
            <a:endParaRPr lang="es-ES_tradnl" dirty="0">
              <a:latin typeface="Segoe UI" panose="020B0502040204020203" pitchFamily="34" charset="0"/>
              <a:cs typeface="Segoe UI" panose="020B0502040204020203" pitchFamily="34" charset="0"/>
            </a:endParaRPr>
          </a:p>
        </p:txBody>
      </p:sp>
      <p:sp>
        <p:nvSpPr>
          <p:cNvPr id="38" name="CuadroTexto 37">
            <a:extLst>
              <a:ext uri="{FF2B5EF4-FFF2-40B4-BE49-F238E27FC236}">
                <a16:creationId xmlns:a16="http://schemas.microsoft.com/office/drawing/2014/main" id="{A55CD09B-76A1-C3F0-E16F-F06A3E423787}"/>
              </a:ext>
            </a:extLst>
          </p:cNvPr>
          <p:cNvSpPr txBox="1"/>
          <p:nvPr/>
        </p:nvSpPr>
        <p:spPr>
          <a:xfrm>
            <a:off x="7627116" y="6508884"/>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
        <p:nvSpPr>
          <p:cNvPr id="48" name="Rectángulo 47">
            <a:extLst>
              <a:ext uri="{FF2B5EF4-FFF2-40B4-BE49-F238E27FC236}">
                <a16:creationId xmlns:a16="http://schemas.microsoft.com/office/drawing/2014/main" id="{B7397EE5-BC48-2397-0880-B94212C02B32}"/>
              </a:ext>
            </a:extLst>
          </p:cNvPr>
          <p:cNvSpPr/>
          <p:nvPr/>
        </p:nvSpPr>
        <p:spPr>
          <a:xfrm>
            <a:off x="3714751" y="0"/>
            <a:ext cx="8486773"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graphicFrame>
        <p:nvGraphicFramePr>
          <p:cNvPr id="49" name="Object 2">
            <a:extLst>
              <a:ext uri="{FF2B5EF4-FFF2-40B4-BE49-F238E27FC236}">
                <a16:creationId xmlns:a16="http://schemas.microsoft.com/office/drawing/2014/main" id="{BB2E8404-AAD8-4D96-AAC7-8B80FBDE35D1}"/>
              </a:ext>
            </a:extLst>
          </p:cNvPr>
          <p:cNvGraphicFramePr>
            <a:graphicFrameLocks noChangeAspect="1"/>
          </p:cNvGraphicFramePr>
          <p:nvPr>
            <p:extLst>
              <p:ext uri="{D42A27DB-BD31-4B8C-83A1-F6EECF244321}">
                <p14:modId xmlns:p14="http://schemas.microsoft.com/office/powerpoint/2010/main" val="2000621142"/>
              </p:ext>
            </p:extLst>
          </p:nvPr>
        </p:nvGraphicFramePr>
        <p:xfrm>
          <a:off x="4173383" y="1536239"/>
          <a:ext cx="7319177" cy="5138750"/>
        </p:xfrm>
        <a:graphic>
          <a:graphicData uri="http://schemas.openxmlformats.org/drawingml/2006/chart">
            <c:chart xmlns:c="http://schemas.openxmlformats.org/drawingml/2006/chart" xmlns:r="http://schemas.openxmlformats.org/officeDocument/2006/relationships" r:id="rId2"/>
          </a:graphicData>
        </a:graphic>
      </p:graphicFrame>
      <p:sp>
        <p:nvSpPr>
          <p:cNvPr id="51" name="CuadroTexto 50">
            <a:extLst>
              <a:ext uri="{FF2B5EF4-FFF2-40B4-BE49-F238E27FC236}">
                <a16:creationId xmlns:a16="http://schemas.microsoft.com/office/drawing/2014/main" id="{81457160-E338-3A83-2650-26441EEF2686}"/>
              </a:ext>
            </a:extLst>
          </p:cNvPr>
          <p:cNvSpPr txBox="1"/>
          <p:nvPr/>
        </p:nvSpPr>
        <p:spPr>
          <a:xfrm>
            <a:off x="11097046" y="2809650"/>
            <a:ext cx="1351860" cy="261610"/>
          </a:xfrm>
          <a:prstGeom prst="rect">
            <a:avLst/>
          </a:prstGeom>
          <a:noFill/>
        </p:spPr>
        <p:txBody>
          <a:bodyPr wrap="square" rtlCol="0">
            <a:spAutoFit/>
          </a:bodyPr>
          <a:lstStyle/>
          <a:p>
            <a:pPr algn="ctr"/>
            <a:r>
              <a:rPr lang="es-ES" sz="1100" dirty="0">
                <a:latin typeface="Segoe UI" panose="020B0502040204020203" pitchFamily="34" charset="0"/>
                <a:ea typeface="Roboto" pitchFamily="2" charset="0"/>
                <a:cs typeface="Segoe UI" panose="020B0502040204020203" pitchFamily="34" charset="0"/>
              </a:rPr>
              <a:t>2017-2025</a:t>
            </a:r>
          </a:p>
        </p:txBody>
      </p:sp>
      <p:sp>
        <p:nvSpPr>
          <p:cNvPr id="54" name="10 Rectángulo">
            <a:extLst>
              <a:ext uri="{FF2B5EF4-FFF2-40B4-BE49-F238E27FC236}">
                <a16:creationId xmlns:a16="http://schemas.microsoft.com/office/drawing/2014/main" id="{5557516F-F2A6-0B49-A554-547A00981F2C}"/>
              </a:ext>
            </a:extLst>
          </p:cNvPr>
          <p:cNvSpPr/>
          <p:nvPr/>
        </p:nvSpPr>
        <p:spPr>
          <a:xfrm>
            <a:off x="3714750" y="1996504"/>
            <a:ext cx="2442918" cy="325605"/>
          </a:xfrm>
          <a:prstGeom prst="rect">
            <a:avLst/>
          </a:prstGeom>
          <a:solidFill>
            <a:srgbClr val="1F2A44">
              <a:alpha val="10196"/>
            </a:srgbClr>
          </a:solidFill>
          <a:ln w="9525">
            <a:noFill/>
            <a:miter lim="800000"/>
            <a:headEnd/>
            <a:tailEnd/>
          </a:ln>
          <a:effectLst/>
        </p:spPr>
        <p:txBody>
          <a:bodyPr anchor="ctr"/>
          <a:lstStyle/>
          <a:p>
            <a:pPr lvl="0"/>
            <a:r>
              <a:rPr lang="es-ES" sz="1200" b="1" dirty="0">
                <a:solidFill>
                  <a:srgbClr val="233616"/>
                </a:solidFill>
                <a:latin typeface="Segoe UI" panose="020B0502040204020203" pitchFamily="34" charset="0"/>
                <a:ea typeface="Verdana" panose="020B0604030504040204" pitchFamily="34" charset="0"/>
                <a:cs typeface="Segoe UI" panose="020B0502040204020203" pitchFamily="34" charset="0"/>
              </a:rPr>
              <a:t>EVOLUCIÓN</a:t>
            </a:r>
            <a:endParaRPr lang="es-ES" sz="1100" b="1" dirty="0">
              <a:solidFill>
                <a:srgbClr val="233616"/>
              </a:solidFill>
              <a:latin typeface="Segoe UI" panose="020B0502040204020203" pitchFamily="34" charset="0"/>
              <a:cs typeface="Segoe UI" panose="020B0502040204020203" pitchFamily="34" charset="0"/>
            </a:endParaRPr>
          </a:p>
        </p:txBody>
      </p:sp>
      <p:sp>
        <p:nvSpPr>
          <p:cNvPr id="55" name="Rectangle 3">
            <a:extLst>
              <a:ext uri="{FF2B5EF4-FFF2-40B4-BE49-F238E27FC236}">
                <a16:creationId xmlns:a16="http://schemas.microsoft.com/office/drawing/2014/main" id="{6C9F7D2B-EA46-5332-49B3-07DA33CF9274}"/>
              </a:ext>
            </a:extLst>
          </p:cNvPr>
          <p:cNvSpPr>
            <a:spLocks noChangeArrowheads="1"/>
          </p:cNvSpPr>
          <p:nvPr/>
        </p:nvSpPr>
        <p:spPr bwMode="auto">
          <a:xfrm>
            <a:off x="3714749" y="1026957"/>
            <a:ext cx="2442919" cy="412448"/>
          </a:xfrm>
          <a:prstGeom prst="rect">
            <a:avLst/>
          </a:prstGeom>
        </p:spPr>
        <p:txBody>
          <a:bodyPr vert="horz" lIns="91440" tIns="45720" rIns="91440" bIns="45720" rtlCol="0" anchor="ctr">
            <a:normAutofit fontScale="97500"/>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Lectura De Libros </a:t>
            </a:r>
          </a:p>
        </p:txBody>
      </p:sp>
      <p:sp>
        <p:nvSpPr>
          <p:cNvPr id="56" name="Rectangle 3">
            <a:extLst>
              <a:ext uri="{FF2B5EF4-FFF2-40B4-BE49-F238E27FC236}">
                <a16:creationId xmlns:a16="http://schemas.microsoft.com/office/drawing/2014/main" id="{81D2CAA3-CB70-CD5E-91AC-447EC48A4A65}"/>
              </a:ext>
            </a:extLst>
          </p:cNvPr>
          <p:cNvSpPr>
            <a:spLocks noChangeArrowheads="1"/>
          </p:cNvSpPr>
          <p:nvPr/>
        </p:nvSpPr>
        <p:spPr bwMode="auto">
          <a:xfrm>
            <a:off x="3714749" y="1379977"/>
            <a:ext cx="5130667" cy="353055"/>
          </a:xfrm>
          <a:prstGeom prst="rect">
            <a:avLst/>
          </a:prstGeom>
        </p:spPr>
        <p:txBody>
          <a:bodyPr vert="horz" lIns="91440" tIns="45720" rIns="91440" bIns="45720" rtlCol="0" anchor="ctr">
            <a:normAutofit fontScale="97500" lnSpcReduction="10000"/>
          </a:bodyPr>
          <a:lstStyle/>
          <a:p>
            <a:pPr lvl="0">
              <a:lnSpc>
                <a:spcPct val="90000"/>
              </a:lnSpc>
              <a:spcBef>
                <a:spcPts val="600"/>
              </a:spcBef>
              <a:defRPr/>
            </a:pPr>
            <a:r>
              <a:rPr kumimoji="0" lang="es-ES" sz="20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rPr>
              <a:t>Lectores de libros </a:t>
            </a:r>
            <a:r>
              <a:rPr lang="es-ES" sz="2000" b="1"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en tiempo libre por ocio</a:t>
            </a:r>
            <a:endParaRPr kumimoji="0" lang="es-ES" sz="2000" b="1"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57" name="10 Rectángulo">
            <a:extLst>
              <a:ext uri="{FF2B5EF4-FFF2-40B4-BE49-F238E27FC236}">
                <a16:creationId xmlns:a16="http://schemas.microsoft.com/office/drawing/2014/main" id="{E8D88875-D4C9-5243-FD30-B7CDE02534AB}"/>
              </a:ext>
            </a:extLst>
          </p:cNvPr>
          <p:cNvSpPr/>
          <p:nvPr/>
        </p:nvSpPr>
        <p:spPr>
          <a:xfrm>
            <a:off x="3714748" y="1664582"/>
            <a:ext cx="6267451" cy="325605"/>
          </a:xfrm>
          <a:prstGeom prst="rect">
            <a:avLst/>
          </a:prstGeom>
          <a:noFill/>
          <a:ln w="9525">
            <a:noFill/>
            <a:miter lim="800000"/>
            <a:headEnd/>
            <a:tailEnd/>
          </a:ln>
          <a:effectLst/>
        </p:spPr>
        <p:txBody>
          <a:bodyPr anchor="ctr"/>
          <a:lstStyle/>
          <a:p>
            <a:pPr lvl="0">
              <a:defRPr/>
            </a:pPr>
            <a:r>
              <a:rPr kumimoji="0" lang="es-ES" sz="1400" b="1"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rPr>
              <a:t>% Leen libros en tiempo libre </a:t>
            </a:r>
            <a:r>
              <a:rPr lang="es-ES" sz="1400" b="1" dirty="0">
                <a:solidFill>
                  <a:srgbClr val="595959"/>
                </a:solidFill>
                <a:latin typeface="Segoe UI" panose="020B0502040204020203" pitchFamily="34" charset="0"/>
                <a:ea typeface="Verdana" panose="020B0604030504040204" pitchFamily="34" charset="0"/>
                <a:cs typeface="Segoe UI" panose="020B0502040204020203" pitchFamily="34" charset="0"/>
              </a:rPr>
              <a:t>SEGÚN GÉNERO</a:t>
            </a:r>
            <a:r>
              <a:rPr kumimoji="0" lang="es-ES" sz="1400" b="1"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rPr>
              <a:t> </a:t>
            </a:r>
            <a:r>
              <a:rPr kumimoji="0" lang="es-ES" sz="1200" b="0"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rPr>
              <a:t>(al menos una vez al trimestre)</a:t>
            </a:r>
            <a:endParaRPr kumimoji="0" lang="es-ES" sz="1400" b="1"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graphicFrame>
        <p:nvGraphicFramePr>
          <p:cNvPr id="58" name="Tabla 57">
            <a:extLst>
              <a:ext uri="{FF2B5EF4-FFF2-40B4-BE49-F238E27FC236}">
                <a16:creationId xmlns:a16="http://schemas.microsoft.com/office/drawing/2014/main" id="{CD4689D4-E411-7362-4384-E30222E99F96}"/>
              </a:ext>
            </a:extLst>
          </p:cNvPr>
          <p:cNvGraphicFramePr>
            <a:graphicFrameLocks noGrp="1"/>
          </p:cNvGraphicFramePr>
          <p:nvPr>
            <p:extLst>
              <p:ext uri="{D42A27DB-BD31-4B8C-83A1-F6EECF244321}">
                <p14:modId xmlns:p14="http://schemas.microsoft.com/office/powerpoint/2010/main" val="2758010416"/>
              </p:ext>
            </p:extLst>
          </p:nvPr>
        </p:nvGraphicFramePr>
        <p:xfrm>
          <a:off x="3516910" y="5485959"/>
          <a:ext cx="7840896" cy="525780"/>
        </p:xfrm>
        <a:graphic>
          <a:graphicData uri="http://schemas.openxmlformats.org/drawingml/2006/table">
            <a:tbl>
              <a:tblPr firstRow="1" bandRow="1">
                <a:tableStyleId>{5C22544A-7EE6-4342-B048-85BDC9FD1C3A}</a:tableStyleId>
              </a:tblPr>
              <a:tblGrid>
                <a:gridCol w="1030425">
                  <a:extLst>
                    <a:ext uri="{9D8B030D-6E8A-4147-A177-3AD203B41FA5}">
                      <a16:colId xmlns:a16="http://schemas.microsoft.com/office/drawing/2014/main" val="1299148621"/>
                    </a:ext>
                  </a:extLst>
                </a:gridCol>
                <a:gridCol w="756719">
                  <a:extLst>
                    <a:ext uri="{9D8B030D-6E8A-4147-A177-3AD203B41FA5}">
                      <a16:colId xmlns:a16="http://schemas.microsoft.com/office/drawing/2014/main" val="1444639342"/>
                    </a:ext>
                  </a:extLst>
                </a:gridCol>
                <a:gridCol w="756719">
                  <a:extLst>
                    <a:ext uri="{9D8B030D-6E8A-4147-A177-3AD203B41FA5}">
                      <a16:colId xmlns:a16="http://schemas.microsoft.com/office/drawing/2014/main" val="4271016549"/>
                    </a:ext>
                  </a:extLst>
                </a:gridCol>
                <a:gridCol w="756719">
                  <a:extLst>
                    <a:ext uri="{9D8B030D-6E8A-4147-A177-3AD203B41FA5}">
                      <a16:colId xmlns:a16="http://schemas.microsoft.com/office/drawing/2014/main" val="1951034217"/>
                    </a:ext>
                  </a:extLst>
                </a:gridCol>
                <a:gridCol w="756719">
                  <a:extLst>
                    <a:ext uri="{9D8B030D-6E8A-4147-A177-3AD203B41FA5}">
                      <a16:colId xmlns:a16="http://schemas.microsoft.com/office/drawing/2014/main" val="2738600801"/>
                    </a:ext>
                  </a:extLst>
                </a:gridCol>
                <a:gridCol w="756719">
                  <a:extLst>
                    <a:ext uri="{9D8B030D-6E8A-4147-A177-3AD203B41FA5}">
                      <a16:colId xmlns:a16="http://schemas.microsoft.com/office/drawing/2014/main" val="780740759"/>
                    </a:ext>
                  </a:extLst>
                </a:gridCol>
                <a:gridCol w="756719">
                  <a:extLst>
                    <a:ext uri="{9D8B030D-6E8A-4147-A177-3AD203B41FA5}">
                      <a16:colId xmlns:a16="http://schemas.microsoft.com/office/drawing/2014/main" val="2673472917"/>
                    </a:ext>
                  </a:extLst>
                </a:gridCol>
                <a:gridCol w="756719">
                  <a:extLst>
                    <a:ext uri="{9D8B030D-6E8A-4147-A177-3AD203B41FA5}">
                      <a16:colId xmlns:a16="http://schemas.microsoft.com/office/drawing/2014/main" val="437901085"/>
                    </a:ext>
                  </a:extLst>
                </a:gridCol>
                <a:gridCol w="756719">
                  <a:extLst>
                    <a:ext uri="{9D8B030D-6E8A-4147-A177-3AD203B41FA5}">
                      <a16:colId xmlns:a16="http://schemas.microsoft.com/office/drawing/2014/main" val="329878263"/>
                    </a:ext>
                  </a:extLst>
                </a:gridCol>
                <a:gridCol w="756719">
                  <a:extLst>
                    <a:ext uri="{9D8B030D-6E8A-4147-A177-3AD203B41FA5}">
                      <a16:colId xmlns:a16="http://schemas.microsoft.com/office/drawing/2014/main" val="524996790"/>
                    </a:ext>
                  </a:extLst>
                </a:gridCol>
              </a:tblGrid>
              <a:tr h="3077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dirty="0">
                          <a:ln>
                            <a:noFill/>
                          </a:ln>
                          <a:solidFill>
                            <a:srgbClr val="636A7C"/>
                          </a:solidFill>
                          <a:effectLst/>
                          <a:uLnTx/>
                          <a:uFillTx/>
                          <a:latin typeface="Segoe UI" panose="020B0502040204020203" pitchFamily="34" charset="0"/>
                          <a:ea typeface="+mn-ea"/>
                          <a:cs typeface="Segoe UI" panose="020B0502040204020203" pitchFamily="34" charset="0"/>
                        </a:rPr>
                        <a:t>INDEX </a:t>
                      </a:r>
                      <a:br>
                        <a:rPr kumimoji="0" lang="es-ES" sz="1050" b="0" i="0" u="none" strike="noStrike" kern="1200" cap="none" spc="0" normalizeH="0" baseline="0" dirty="0">
                          <a:ln>
                            <a:noFill/>
                          </a:ln>
                          <a:solidFill>
                            <a:srgbClr val="636A7C"/>
                          </a:solidFill>
                          <a:effectLst/>
                          <a:uLnTx/>
                          <a:uFillTx/>
                          <a:latin typeface="Segoe UI" panose="020B0502040204020203" pitchFamily="34" charset="0"/>
                          <a:ea typeface="+mn-ea"/>
                          <a:cs typeface="Segoe UI" panose="020B0502040204020203" pitchFamily="34" charset="0"/>
                        </a:rPr>
                      </a:br>
                      <a:r>
                        <a:rPr kumimoji="0" lang="es-ES" sz="900" b="0" i="0" u="none" strike="noStrike" kern="1200" cap="none" spc="0" normalizeH="0" baseline="0" dirty="0">
                          <a:ln>
                            <a:noFill/>
                          </a:ln>
                          <a:solidFill>
                            <a:srgbClr val="636A7C"/>
                          </a:solidFill>
                          <a:effectLst/>
                          <a:uLnTx/>
                          <a:uFillTx/>
                          <a:latin typeface="Segoe UI" panose="020B0502040204020203" pitchFamily="34" charset="0"/>
                          <a:ea typeface="+mn-ea"/>
                          <a:cs typeface="Segoe UI" panose="020B0502040204020203" pitchFamily="34" charset="0"/>
                        </a:rPr>
                        <a:t>Mujeres/ Hombres</a:t>
                      </a:r>
                      <a:endParaRPr kumimoji="0" lang="en-GB" sz="1050" b="0" i="0" u="none" strike="noStrike" kern="1200" cap="none" spc="0" normalizeH="0" baseline="0" noProof="0" dirty="0">
                        <a:ln>
                          <a:noFill/>
                        </a:ln>
                        <a:solidFill>
                          <a:srgbClr val="636A7C"/>
                        </a:solidFill>
                        <a:effectLst/>
                        <a:uLnTx/>
                        <a:uFillTx/>
                        <a:latin typeface="Segoe UI" panose="020B0502040204020203" pitchFamily="34" charset="0"/>
                        <a:ea typeface="+mn-ea"/>
                        <a:cs typeface="Segoe UI" panose="020B0502040204020203"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636A7C"/>
                          </a:solidFill>
                          <a:effectLst/>
                          <a:uLnTx/>
                          <a:uFillTx/>
                          <a:latin typeface="Segoe UI" panose="020B0502040204020203" pitchFamily="34" charset="0"/>
                          <a:ea typeface="+mn-ea"/>
                          <a:cs typeface="Segoe UI" panose="020B0502040204020203" pitchFamily="34" charset="0"/>
                        </a:rPr>
                        <a:t>1,19</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636A7C"/>
                          </a:solidFill>
                          <a:effectLst/>
                          <a:uLnTx/>
                          <a:uFillTx/>
                          <a:latin typeface="Segoe UI" panose="020B0502040204020203" pitchFamily="34" charset="0"/>
                          <a:ea typeface="+mn-ea"/>
                          <a:cs typeface="Segoe UI" panose="020B0502040204020203" pitchFamily="34" charset="0"/>
                        </a:rPr>
                        <a:t>1,20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636A7C"/>
                          </a:solidFill>
                          <a:effectLst/>
                          <a:uLnTx/>
                          <a:uFillTx/>
                          <a:latin typeface="Segoe UI" panose="020B0502040204020203" pitchFamily="34" charset="0"/>
                          <a:ea typeface="+mn-ea"/>
                          <a:cs typeface="Segoe UI" panose="020B0502040204020203" pitchFamily="34" charset="0"/>
                        </a:rPr>
                        <a:t>1,22</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636A7C"/>
                          </a:solidFill>
                          <a:effectLst/>
                          <a:uLnTx/>
                          <a:uFillTx/>
                          <a:latin typeface="Segoe UI" panose="020B0502040204020203" pitchFamily="34" charset="0"/>
                          <a:ea typeface="+mn-ea"/>
                          <a:cs typeface="Segoe UI" panose="020B0502040204020203" pitchFamily="34" charset="0"/>
                        </a:rPr>
                        <a:t>1,20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636A7C"/>
                          </a:solidFill>
                          <a:effectLst/>
                          <a:uLnTx/>
                          <a:uFillTx/>
                          <a:latin typeface="Segoe UI" panose="020B0502040204020203" pitchFamily="34" charset="0"/>
                          <a:ea typeface="+mn-ea"/>
                          <a:cs typeface="Segoe UI" panose="020B0502040204020203" pitchFamily="34" charset="0"/>
                        </a:rPr>
                        <a:t>1,18</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636A7C"/>
                          </a:solidFill>
                          <a:effectLst/>
                          <a:uLnTx/>
                          <a:uFillTx/>
                          <a:latin typeface="Segoe UI" panose="020B0502040204020203" pitchFamily="34" charset="0"/>
                          <a:ea typeface="+mn-ea"/>
                          <a:cs typeface="Segoe UI" panose="020B0502040204020203" pitchFamily="34" charset="0"/>
                        </a:rPr>
                        <a:t>1,17</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636A7C"/>
                          </a:solidFill>
                          <a:effectLst/>
                          <a:uLnTx/>
                          <a:uFillTx/>
                          <a:latin typeface="Segoe UI" panose="020B0502040204020203" pitchFamily="34" charset="0"/>
                          <a:ea typeface="+mn-ea"/>
                          <a:cs typeface="Segoe UI" panose="020B0502040204020203" pitchFamily="34" charset="0"/>
                        </a:rPr>
                        <a:t>1,16</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636A7C"/>
                          </a:solidFill>
                          <a:effectLst/>
                          <a:uLnTx/>
                          <a:uFillTx/>
                          <a:latin typeface="Segoe UI" panose="020B0502040204020203" pitchFamily="34" charset="0"/>
                          <a:ea typeface="+mn-ea"/>
                          <a:cs typeface="Segoe UI" panose="020B0502040204020203" pitchFamily="34" charset="0"/>
                        </a:rPr>
                        <a:t>1,22</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636A7C"/>
                          </a:solidFill>
                          <a:effectLst/>
                          <a:uLnTx/>
                          <a:uFillTx/>
                          <a:latin typeface="Segoe UI" panose="020B0502040204020203" pitchFamily="34" charset="0"/>
                          <a:ea typeface="+mn-ea"/>
                          <a:cs typeface="Segoe UI" panose="020B0502040204020203" pitchFamily="34" charset="0"/>
                        </a:rPr>
                        <a:t>1,21</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55939763"/>
                  </a:ext>
                </a:extLst>
              </a:tr>
            </a:tbl>
          </a:graphicData>
        </a:graphic>
      </p:graphicFrame>
      <p:pic>
        <p:nvPicPr>
          <p:cNvPr id="4" name="Imagen 3" descr="Un hombre sentado con un celular en la mano&#10;&#10;El contenido generado por IA puede ser incorrecto.">
            <a:extLst>
              <a:ext uri="{FF2B5EF4-FFF2-40B4-BE49-F238E27FC236}">
                <a16:creationId xmlns:a16="http://schemas.microsoft.com/office/drawing/2014/main" id="{6E6FC8C7-7FBB-E26C-A16F-8CA7B1EE9D9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423" y="0"/>
            <a:ext cx="3705324" cy="6858000"/>
          </a:xfrm>
          <a:prstGeom prst="rect">
            <a:avLst/>
          </a:prstGeom>
        </p:spPr>
      </p:pic>
      <p:sp>
        <p:nvSpPr>
          <p:cNvPr id="3" name="Rectángulo 2">
            <a:extLst>
              <a:ext uri="{FF2B5EF4-FFF2-40B4-BE49-F238E27FC236}">
                <a16:creationId xmlns:a16="http://schemas.microsoft.com/office/drawing/2014/main" id="{3BB2E180-F6E3-A95C-D75D-FBCF3FB9C9DC}"/>
              </a:ext>
            </a:extLst>
          </p:cNvPr>
          <p:cNvSpPr/>
          <p:nvPr/>
        </p:nvSpPr>
        <p:spPr>
          <a:xfrm>
            <a:off x="3714750" y="154314"/>
            <a:ext cx="8629650" cy="707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spcBef>
                <a:spcPts val="200"/>
              </a:spcBef>
              <a:spcAft>
                <a:spcPts val="200"/>
              </a:spcAft>
              <a:buClr>
                <a:srgbClr val="233616"/>
              </a:buClr>
            </a:pPr>
            <a:r>
              <a:rPr lang="es-ES" sz="20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Las mujeres muestran niveles de lectura superiores a los de los hombres.</a:t>
            </a:r>
            <a:r>
              <a:rPr lang="es-ES" sz="20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 </a:t>
            </a: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Esta brecha de género en la lectura se mantiene en 2025.</a:t>
            </a:r>
          </a:p>
        </p:txBody>
      </p:sp>
      <p:sp>
        <p:nvSpPr>
          <p:cNvPr id="5" name="CuadroTexto 4">
            <a:extLst>
              <a:ext uri="{FF2B5EF4-FFF2-40B4-BE49-F238E27FC236}">
                <a16:creationId xmlns:a16="http://schemas.microsoft.com/office/drawing/2014/main" id="{4D5B0057-F8A4-ED1A-21D7-ABD23616A37E}"/>
              </a:ext>
            </a:extLst>
          </p:cNvPr>
          <p:cNvSpPr txBox="1"/>
          <p:nvPr/>
        </p:nvSpPr>
        <p:spPr>
          <a:xfrm>
            <a:off x="11285621" y="3417855"/>
            <a:ext cx="875815" cy="461665"/>
          </a:xfrm>
          <a:prstGeom prst="rect">
            <a:avLst/>
          </a:prstGeom>
          <a:solidFill>
            <a:srgbClr val="A17A35">
              <a:alpha val="69804"/>
            </a:srgbClr>
          </a:solidFill>
        </p:spPr>
        <p:txBody>
          <a:bodyPr wrap="square" rtlCol="0">
            <a:spAutoFit/>
          </a:bodyPr>
          <a:lstStyle/>
          <a:p>
            <a:pPr algn="ctr"/>
            <a:r>
              <a:rPr lang="es-ES" sz="1200" dirty="0">
                <a:solidFill>
                  <a:schemeClr val="bg1"/>
                </a:solidFill>
                <a:latin typeface="Segoe UI" panose="020B0502040204020203" pitchFamily="34" charset="0"/>
                <a:ea typeface="Roboto" pitchFamily="2" charset="0"/>
                <a:cs typeface="Segoe UI" panose="020B0502040204020203" pitchFamily="34" charset="0"/>
              </a:rPr>
              <a:t>+7,4 </a:t>
            </a:r>
            <a:r>
              <a:rPr lang="es-ES" sz="1200" dirty="0" err="1">
                <a:solidFill>
                  <a:schemeClr val="bg1"/>
                </a:solidFill>
                <a:latin typeface="Segoe UI" panose="020B0502040204020203" pitchFamily="34" charset="0"/>
                <a:ea typeface="Roboto" pitchFamily="2" charset="0"/>
                <a:cs typeface="Segoe UI" panose="020B0502040204020203" pitchFamily="34" charset="0"/>
              </a:rPr>
              <a:t>p.p</a:t>
            </a:r>
            <a:endParaRPr lang="es-ES" sz="1200" dirty="0">
              <a:solidFill>
                <a:schemeClr val="bg1"/>
              </a:solidFill>
              <a:latin typeface="Segoe UI" panose="020B0502040204020203" pitchFamily="34" charset="0"/>
              <a:ea typeface="Roboto" pitchFamily="2" charset="0"/>
              <a:cs typeface="Segoe UI" panose="020B0502040204020203" pitchFamily="34" charset="0"/>
            </a:endParaRPr>
          </a:p>
          <a:p>
            <a:pPr algn="ctr"/>
            <a:r>
              <a:rPr lang="el-GR" sz="1200" dirty="0">
                <a:solidFill>
                  <a:schemeClr val="bg1"/>
                </a:solidFill>
                <a:latin typeface="Segoe UI" panose="020B0502040204020203" pitchFamily="34" charset="0"/>
                <a:ea typeface="Roboto" pitchFamily="2" charset="0"/>
                <a:cs typeface="Segoe UI" panose="020B0502040204020203" pitchFamily="34" charset="0"/>
              </a:rPr>
              <a:t>Δ </a:t>
            </a:r>
            <a:r>
              <a:rPr lang="es-ES" sz="1200" dirty="0">
                <a:solidFill>
                  <a:schemeClr val="bg1"/>
                </a:solidFill>
                <a:latin typeface="Segoe UI" panose="020B0502040204020203" pitchFamily="34" charset="0"/>
                <a:ea typeface="Roboto" pitchFamily="2" charset="0"/>
                <a:cs typeface="Segoe UI" panose="020B0502040204020203" pitchFamily="34" charset="0"/>
              </a:rPr>
              <a:t>+11,4%</a:t>
            </a:r>
          </a:p>
        </p:txBody>
      </p:sp>
      <p:sp>
        <p:nvSpPr>
          <p:cNvPr id="6" name="CuadroTexto 5">
            <a:extLst>
              <a:ext uri="{FF2B5EF4-FFF2-40B4-BE49-F238E27FC236}">
                <a16:creationId xmlns:a16="http://schemas.microsoft.com/office/drawing/2014/main" id="{FECED2B1-2AC9-77EF-5FCC-052E2F6E70BD}"/>
              </a:ext>
            </a:extLst>
          </p:cNvPr>
          <p:cNvSpPr txBox="1"/>
          <p:nvPr/>
        </p:nvSpPr>
        <p:spPr>
          <a:xfrm>
            <a:off x="11285621" y="3934638"/>
            <a:ext cx="867775" cy="523220"/>
          </a:xfrm>
          <a:prstGeom prst="rect">
            <a:avLst/>
          </a:prstGeom>
          <a:solidFill>
            <a:srgbClr val="A5AAB4"/>
          </a:solidFill>
        </p:spPr>
        <p:txBody>
          <a:bodyPr wrap="square" rtlCol="0">
            <a:spAutoFit/>
          </a:bodyPr>
          <a:lstStyle/>
          <a:p>
            <a:pPr algn="ctr"/>
            <a:r>
              <a:rPr lang="es-ES" sz="1400" dirty="0">
                <a:solidFill>
                  <a:schemeClr val="bg1"/>
                </a:solidFill>
                <a:latin typeface="Segoe UI" panose="020B0502040204020203" pitchFamily="34" charset="0"/>
                <a:ea typeface="Roboto" pitchFamily="2" charset="0"/>
                <a:cs typeface="Segoe UI" panose="020B0502040204020203" pitchFamily="34" charset="0"/>
              </a:rPr>
              <a:t>+</a:t>
            </a:r>
            <a:r>
              <a:rPr lang="es-ES" sz="1200" dirty="0">
                <a:solidFill>
                  <a:schemeClr val="bg1"/>
                </a:solidFill>
                <a:latin typeface="Segoe UI" panose="020B0502040204020203" pitchFamily="34" charset="0"/>
                <a:ea typeface="Roboto" pitchFamily="2" charset="0"/>
                <a:cs typeface="Segoe UI" panose="020B0502040204020203" pitchFamily="34" charset="0"/>
              </a:rPr>
              <a:t>5,4 </a:t>
            </a:r>
            <a:r>
              <a:rPr lang="es-ES" sz="1200" dirty="0" err="1">
                <a:solidFill>
                  <a:schemeClr val="bg1"/>
                </a:solidFill>
                <a:latin typeface="Segoe UI" panose="020B0502040204020203" pitchFamily="34" charset="0"/>
                <a:ea typeface="Roboto" pitchFamily="2" charset="0"/>
                <a:cs typeface="Segoe UI" panose="020B0502040204020203" pitchFamily="34" charset="0"/>
              </a:rPr>
              <a:t>p.p</a:t>
            </a:r>
            <a:endParaRPr lang="es-ES" sz="1400" dirty="0">
              <a:solidFill>
                <a:schemeClr val="bg1"/>
              </a:solidFill>
              <a:latin typeface="Segoe UI" panose="020B0502040204020203" pitchFamily="34" charset="0"/>
              <a:ea typeface="Roboto" pitchFamily="2" charset="0"/>
              <a:cs typeface="Segoe UI" panose="020B0502040204020203" pitchFamily="34" charset="0"/>
            </a:endParaRPr>
          </a:p>
          <a:p>
            <a:pPr algn="ctr"/>
            <a:r>
              <a:rPr lang="el-GR" sz="1400" dirty="0">
                <a:solidFill>
                  <a:schemeClr val="bg1"/>
                </a:solidFill>
                <a:latin typeface="Segoe UI" panose="020B0502040204020203" pitchFamily="34" charset="0"/>
                <a:ea typeface="Roboto" pitchFamily="2" charset="0"/>
                <a:cs typeface="Segoe UI" panose="020B0502040204020203" pitchFamily="34" charset="0"/>
              </a:rPr>
              <a:t>Δ</a:t>
            </a:r>
            <a:r>
              <a:rPr lang="el-GR" sz="1400" dirty="0">
                <a:latin typeface="Segoe UI" panose="020B0502040204020203" pitchFamily="34" charset="0"/>
                <a:ea typeface="Roboto" pitchFamily="2" charset="0"/>
                <a:cs typeface="Segoe UI" panose="020B0502040204020203" pitchFamily="34" charset="0"/>
              </a:rPr>
              <a:t> </a:t>
            </a:r>
            <a:r>
              <a:rPr lang="es-ES" sz="1400" dirty="0">
                <a:solidFill>
                  <a:schemeClr val="bg1"/>
                </a:solidFill>
                <a:latin typeface="Segoe UI" panose="020B0502040204020203" pitchFamily="34" charset="0"/>
                <a:ea typeface="Roboto" pitchFamily="2" charset="0"/>
                <a:cs typeface="Segoe UI" panose="020B0502040204020203" pitchFamily="34" charset="0"/>
              </a:rPr>
              <a:t>+</a:t>
            </a:r>
            <a:r>
              <a:rPr lang="es-ES" sz="1200" dirty="0">
                <a:solidFill>
                  <a:schemeClr val="bg1"/>
                </a:solidFill>
                <a:latin typeface="Segoe UI" panose="020B0502040204020203" pitchFamily="34" charset="0"/>
                <a:ea typeface="Roboto" pitchFamily="2" charset="0"/>
                <a:cs typeface="Segoe UI" panose="020B0502040204020203" pitchFamily="34" charset="0"/>
              </a:rPr>
              <a:t>9,9</a:t>
            </a:r>
            <a:r>
              <a:rPr lang="es-ES" sz="1400" dirty="0">
                <a:solidFill>
                  <a:schemeClr val="bg1"/>
                </a:solidFill>
                <a:latin typeface="Segoe UI" panose="020B0502040204020203" pitchFamily="34" charset="0"/>
                <a:ea typeface="Roboto" pitchFamily="2" charset="0"/>
                <a:cs typeface="Segoe UI" panose="020B0502040204020203" pitchFamily="34" charset="0"/>
              </a:rPr>
              <a:t>%</a:t>
            </a:r>
          </a:p>
        </p:txBody>
      </p:sp>
      <p:sp>
        <p:nvSpPr>
          <p:cNvPr id="7" name="CuadroTexto 6">
            <a:extLst>
              <a:ext uri="{FF2B5EF4-FFF2-40B4-BE49-F238E27FC236}">
                <a16:creationId xmlns:a16="http://schemas.microsoft.com/office/drawing/2014/main" id="{027D75F1-422B-DB41-B8E0-F48A88D143AF}"/>
              </a:ext>
            </a:extLst>
          </p:cNvPr>
          <p:cNvSpPr txBox="1"/>
          <p:nvPr/>
        </p:nvSpPr>
        <p:spPr>
          <a:xfrm>
            <a:off x="6848473" y="2709622"/>
            <a:ext cx="875815" cy="461665"/>
          </a:xfrm>
          <a:prstGeom prst="rect">
            <a:avLst/>
          </a:prstGeom>
          <a:solidFill>
            <a:srgbClr val="A5AAB4"/>
          </a:solidFill>
        </p:spPr>
        <p:txBody>
          <a:bodyPr wrap="square" rtlCol="0">
            <a:spAutoFit/>
          </a:bodyPr>
          <a:lstStyle>
            <a:defPPr>
              <a:defRPr lang="es-ES_tradnl"/>
            </a:defPPr>
            <a:lvl1pPr algn="ctr">
              <a:defRPr sz="1400">
                <a:solidFill>
                  <a:schemeClr val="bg1"/>
                </a:solidFill>
                <a:latin typeface="Segoe UI" panose="020B0502040204020203" pitchFamily="34" charset="0"/>
                <a:ea typeface="Roboto" pitchFamily="2" charset="0"/>
                <a:cs typeface="Segoe UI" panose="020B0502040204020203" pitchFamily="34" charset="0"/>
              </a:defRPr>
            </a:lvl1pPr>
          </a:lstStyle>
          <a:p>
            <a:r>
              <a:rPr lang="es-ES" sz="1200" dirty="0"/>
              <a:t>10,3 libros al año</a:t>
            </a:r>
          </a:p>
        </p:txBody>
      </p:sp>
      <p:sp>
        <p:nvSpPr>
          <p:cNvPr id="8" name="CuadroTexto 7">
            <a:extLst>
              <a:ext uri="{FF2B5EF4-FFF2-40B4-BE49-F238E27FC236}">
                <a16:creationId xmlns:a16="http://schemas.microsoft.com/office/drawing/2014/main" id="{F102EDFC-D276-485B-A653-1CA2C1000CD1}"/>
              </a:ext>
            </a:extLst>
          </p:cNvPr>
          <p:cNvSpPr txBox="1"/>
          <p:nvPr/>
        </p:nvSpPr>
        <p:spPr>
          <a:xfrm>
            <a:off x="8104350" y="2709622"/>
            <a:ext cx="875815" cy="461665"/>
          </a:xfrm>
          <a:prstGeom prst="rect">
            <a:avLst/>
          </a:prstGeom>
          <a:solidFill>
            <a:srgbClr val="A17A35">
              <a:alpha val="69804"/>
            </a:srgbClr>
          </a:solidFill>
        </p:spPr>
        <p:txBody>
          <a:bodyPr wrap="square" rtlCol="0">
            <a:spAutoFit/>
          </a:bodyPr>
          <a:lstStyle/>
          <a:p>
            <a:pPr algn="ctr"/>
            <a:r>
              <a:rPr lang="es-ES" sz="1200" dirty="0">
                <a:solidFill>
                  <a:schemeClr val="bg1"/>
                </a:solidFill>
                <a:latin typeface="Segoe UI" panose="020B0502040204020203" pitchFamily="34" charset="0"/>
                <a:ea typeface="Roboto" pitchFamily="2" charset="0"/>
                <a:cs typeface="Segoe UI" panose="020B0502040204020203" pitchFamily="34" charset="0"/>
              </a:rPr>
              <a:t>11,9 libros al año</a:t>
            </a:r>
          </a:p>
        </p:txBody>
      </p:sp>
    </p:spTree>
    <p:extLst>
      <p:ext uri="{BB962C8B-B14F-4D97-AF65-F5344CB8AC3E}">
        <p14:creationId xmlns:p14="http://schemas.microsoft.com/office/powerpoint/2010/main" val="6325908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822EED65-5B16-7C23-9E82-1C739571E660}"/>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graphicFrame>
        <p:nvGraphicFramePr>
          <p:cNvPr id="13" name="Object 2">
            <a:extLst>
              <a:ext uri="{FF2B5EF4-FFF2-40B4-BE49-F238E27FC236}">
                <a16:creationId xmlns:a16="http://schemas.microsoft.com/office/drawing/2014/main" id="{BB2E8404-AAD8-4D96-AAC7-8B80FBDE35D1}"/>
              </a:ext>
            </a:extLst>
          </p:cNvPr>
          <p:cNvGraphicFramePr>
            <a:graphicFrameLocks noChangeAspect="1"/>
          </p:cNvGraphicFramePr>
          <p:nvPr/>
        </p:nvGraphicFramePr>
        <p:xfrm>
          <a:off x="251927" y="1904878"/>
          <a:ext cx="10950452" cy="5138750"/>
        </p:xfrm>
        <a:graphic>
          <a:graphicData uri="http://schemas.openxmlformats.org/drawingml/2006/chart">
            <c:chart xmlns:c="http://schemas.openxmlformats.org/drawingml/2006/chart" xmlns:r="http://schemas.openxmlformats.org/officeDocument/2006/relationships" r:id="rId2"/>
          </a:graphicData>
        </a:graphic>
      </p:graphicFrame>
      <p:sp>
        <p:nvSpPr>
          <p:cNvPr id="2" name="Marcador de número de diapositiva 1">
            <a:extLst>
              <a:ext uri="{FF2B5EF4-FFF2-40B4-BE49-F238E27FC236}">
                <a16:creationId xmlns:a16="http://schemas.microsoft.com/office/drawing/2014/main" id="{67CF033B-5DB6-4EFA-82B0-E4F3F31AD46B}"/>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33</a:t>
            </a:fld>
            <a:endParaRPr lang="es-ES_tradnl" dirty="0">
              <a:latin typeface="Segoe UI" panose="020B0502040204020203" pitchFamily="34" charset="0"/>
              <a:cs typeface="Segoe UI" panose="020B0502040204020203" pitchFamily="34" charset="0"/>
            </a:endParaRPr>
          </a:p>
        </p:txBody>
      </p:sp>
      <p:sp>
        <p:nvSpPr>
          <p:cNvPr id="15" name="CuadroTexto 14">
            <a:extLst>
              <a:ext uri="{FF2B5EF4-FFF2-40B4-BE49-F238E27FC236}">
                <a16:creationId xmlns:a16="http://schemas.microsoft.com/office/drawing/2014/main" id="{BB9A1790-7949-F00B-593C-A238FF05A947}"/>
              </a:ext>
            </a:extLst>
          </p:cNvPr>
          <p:cNvSpPr txBox="1"/>
          <p:nvPr/>
        </p:nvSpPr>
        <p:spPr>
          <a:xfrm>
            <a:off x="7627116" y="6508884"/>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
        <p:nvSpPr>
          <p:cNvPr id="16" name="10 Rectángulo">
            <a:extLst>
              <a:ext uri="{FF2B5EF4-FFF2-40B4-BE49-F238E27FC236}">
                <a16:creationId xmlns:a16="http://schemas.microsoft.com/office/drawing/2014/main" id="{D245EC8D-D68F-890C-8072-8F27FE1618F0}"/>
              </a:ext>
            </a:extLst>
          </p:cNvPr>
          <p:cNvSpPr/>
          <p:nvPr/>
        </p:nvSpPr>
        <p:spPr>
          <a:xfrm>
            <a:off x="0" y="1996504"/>
            <a:ext cx="2442918" cy="325605"/>
          </a:xfrm>
          <a:prstGeom prst="rect">
            <a:avLst/>
          </a:prstGeom>
          <a:solidFill>
            <a:srgbClr val="1F2A44">
              <a:alpha val="10196"/>
            </a:srgbClr>
          </a:solidFill>
          <a:ln w="9525">
            <a:noFill/>
            <a:miter lim="800000"/>
            <a:headEnd/>
            <a:tailEnd/>
          </a:ln>
          <a:effectLst/>
        </p:spPr>
        <p:txBody>
          <a:bodyPr anchor="ctr"/>
          <a:lstStyle/>
          <a:p>
            <a:pPr lvl="0"/>
            <a:r>
              <a:rPr lang="es-ES" sz="1200" b="1" dirty="0">
                <a:solidFill>
                  <a:srgbClr val="233616"/>
                </a:solidFill>
                <a:latin typeface="Segoe UI" panose="020B0502040204020203" pitchFamily="34" charset="0"/>
                <a:ea typeface="Verdana" panose="020B0604030504040204" pitchFamily="34" charset="0"/>
                <a:cs typeface="Segoe UI" panose="020B0502040204020203" pitchFamily="34" charset="0"/>
              </a:rPr>
              <a:t>EVOLUCIÓN</a:t>
            </a:r>
            <a:endParaRPr lang="es-ES" sz="1100" b="1" dirty="0">
              <a:solidFill>
                <a:srgbClr val="233616"/>
              </a:solidFill>
              <a:latin typeface="Segoe UI" panose="020B0502040204020203" pitchFamily="34" charset="0"/>
              <a:cs typeface="Segoe UI" panose="020B0502040204020203" pitchFamily="34" charset="0"/>
            </a:endParaRPr>
          </a:p>
        </p:txBody>
      </p:sp>
      <p:sp>
        <p:nvSpPr>
          <p:cNvPr id="17" name="Rectangle 3">
            <a:extLst>
              <a:ext uri="{FF2B5EF4-FFF2-40B4-BE49-F238E27FC236}">
                <a16:creationId xmlns:a16="http://schemas.microsoft.com/office/drawing/2014/main" id="{102246A9-D229-5E23-678A-2C28B6571AB7}"/>
              </a:ext>
            </a:extLst>
          </p:cNvPr>
          <p:cNvSpPr>
            <a:spLocks noChangeArrowheads="1"/>
          </p:cNvSpPr>
          <p:nvPr/>
        </p:nvSpPr>
        <p:spPr bwMode="auto">
          <a:xfrm>
            <a:off x="-1" y="1026957"/>
            <a:ext cx="2442919" cy="412448"/>
          </a:xfrm>
          <a:prstGeom prst="rect">
            <a:avLst/>
          </a:prstGeom>
        </p:spPr>
        <p:txBody>
          <a:bodyPr vert="horz" lIns="91440" tIns="45720" rIns="91440" bIns="45720" rtlCol="0" anchor="ctr">
            <a:normAutofit fontScale="97500"/>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Lectura De Libros </a:t>
            </a:r>
          </a:p>
        </p:txBody>
      </p:sp>
      <p:sp>
        <p:nvSpPr>
          <p:cNvPr id="19" name="Rectangle 3">
            <a:extLst>
              <a:ext uri="{FF2B5EF4-FFF2-40B4-BE49-F238E27FC236}">
                <a16:creationId xmlns:a16="http://schemas.microsoft.com/office/drawing/2014/main" id="{051565B7-1373-C991-FA32-2BD923CE77B5}"/>
              </a:ext>
            </a:extLst>
          </p:cNvPr>
          <p:cNvSpPr>
            <a:spLocks noChangeArrowheads="1"/>
          </p:cNvSpPr>
          <p:nvPr/>
        </p:nvSpPr>
        <p:spPr bwMode="auto">
          <a:xfrm>
            <a:off x="-1" y="1379977"/>
            <a:ext cx="5130667" cy="353055"/>
          </a:xfrm>
          <a:prstGeom prst="rect">
            <a:avLst/>
          </a:prstGeom>
        </p:spPr>
        <p:txBody>
          <a:bodyPr vert="horz" lIns="91440" tIns="45720" rIns="91440" bIns="45720" rtlCol="0" anchor="ctr">
            <a:normAutofit fontScale="97500" lnSpcReduction="10000"/>
          </a:bodyPr>
          <a:lstStyle/>
          <a:p>
            <a:pPr lvl="0">
              <a:lnSpc>
                <a:spcPct val="90000"/>
              </a:lnSpc>
              <a:spcBef>
                <a:spcPts val="600"/>
              </a:spcBef>
              <a:defRPr/>
            </a:pPr>
            <a:r>
              <a:rPr kumimoji="0" lang="es-ES" sz="20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rPr>
              <a:t>Lectores de libros </a:t>
            </a:r>
            <a:r>
              <a:rPr lang="es-ES" sz="2000" b="1"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en tiempo libre por ocio</a:t>
            </a:r>
            <a:endParaRPr kumimoji="0" lang="es-ES" sz="2000" b="1"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26" name="10 Rectángulo">
            <a:extLst>
              <a:ext uri="{FF2B5EF4-FFF2-40B4-BE49-F238E27FC236}">
                <a16:creationId xmlns:a16="http://schemas.microsoft.com/office/drawing/2014/main" id="{902D5DBB-80B3-AA2B-A9C4-0F113E09B1FD}"/>
              </a:ext>
            </a:extLst>
          </p:cNvPr>
          <p:cNvSpPr/>
          <p:nvPr/>
        </p:nvSpPr>
        <p:spPr>
          <a:xfrm>
            <a:off x="-1" y="1664582"/>
            <a:ext cx="5972176" cy="325605"/>
          </a:xfrm>
          <a:prstGeom prst="rect">
            <a:avLst/>
          </a:prstGeom>
          <a:noFill/>
          <a:ln w="9525">
            <a:noFill/>
            <a:miter lim="800000"/>
            <a:headEnd/>
            <a:tailEnd/>
          </a:ln>
          <a:effectLst/>
        </p:spPr>
        <p:txBody>
          <a:bodyPr anchor="ctr"/>
          <a:lstStyle/>
          <a:p>
            <a:pPr lvl="0">
              <a:defRPr/>
            </a:pPr>
            <a:r>
              <a:rPr kumimoji="0" lang="es-ES" sz="1400" b="1"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rPr>
              <a:t>% Leen libros en tiempo libre POR EDAD </a:t>
            </a:r>
            <a:r>
              <a:rPr kumimoji="0" lang="es-ES" sz="1200" b="0"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rPr>
              <a:t>(al menos una vez al trimestre)</a:t>
            </a:r>
            <a:endParaRPr kumimoji="0" lang="es-ES" sz="1400" b="1"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3" name="Rectángulo 2">
            <a:extLst>
              <a:ext uri="{FF2B5EF4-FFF2-40B4-BE49-F238E27FC236}">
                <a16:creationId xmlns:a16="http://schemas.microsoft.com/office/drawing/2014/main" id="{5E6653F1-98E3-32FC-97E7-90D15C1D58FB}"/>
              </a:ext>
            </a:extLst>
          </p:cNvPr>
          <p:cNvSpPr/>
          <p:nvPr/>
        </p:nvSpPr>
        <p:spPr>
          <a:xfrm>
            <a:off x="0" y="173339"/>
            <a:ext cx="11620248"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spcBef>
                <a:spcPts val="200"/>
              </a:spcBef>
              <a:spcAft>
                <a:spcPts val="200"/>
              </a:spcAft>
              <a:buClr>
                <a:srgbClr val="233616"/>
              </a:buClr>
            </a:pP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El % de población lectora sigue aumentado en todos los grupos de edad: hay un </a:t>
            </a:r>
            <a:r>
              <a:rPr lang="es-ES"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mayor incremento entre la población de más edad (65+) al tiempo que parecen incorporarse nuevos lectores jóvenes.</a:t>
            </a:r>
          </a:p>
        </p:txBody>
      </p:sp>
      <p:sp>
        <p:nvSpPr>
          <p:cNvPr id="4" name="CuadroTexto 3">
            <a:extLst>
              <a:ext uri="{FF2B5EF4-FFF2-40B4-BE49-F238E27FC236}">
                <a16:creationId xmlns:a16="http://schemas.microsoft.com/office/drawing/2014/main" id="{47025363-40F7-2A68-CAD4-A9EA631351AE}"/>
              </a:ext>
            </a:extLst>
          </p:cNvPr>
          <p:cNvSpPr txBox="1"/>
          <p:nvPr/>
        </p:nvSpPr>
        <p:spPr>
          <a:xfrm>
            <a:off x="10885583" y="2963180"/>
            <a:ext cx="932636" cy="461665"/>
          </a:xfrm>
          <a:prstGeom prst="rect">
            <a:avLst/>
          </a:prstGeom>
          <a:solidFill>
            <a:srgbClr val="F2E9D8"/>
          </a:solidFill>
        </p:spPr>
        <p:txBody>
          <a:bodyPr wrap="square" rtlCol="0">
            <a:spAutoFit/>
          </a:bodyPr>
          <a:lstStyle/>
          <a:p>
            <a:pPr algn="ctr"/>
            <a:r>
              <a:rPr lang="es-ES" sz="1200" dirty="0">
                <a:latin typeface="Segoe UI" panose="020B0502040204020203" pitchFamily="34" charset="0"/>
                <a:ea typeface="Roboto" pitchFamily="2" charset="0"/>
                <a:cs typeface="Segoe UI" panose="020B0502040204020203" pitchFamily="34" charset="0"/>
              </a:rPr>
              <a:t>+6,2 </a:t>
            </a:r>
            <a:r>
              <a:rPr lang="es-ES" sz="1200" dirty="0" err="1">
                <a:latin typeface="Segoe UI" panose="020B0502040204020203" pitchFamily="34" charset="0"/>
                <a:ea typeface="Roboto" pitchFamily="2" charset="0"/>
                <a:cs typeface="Segoe UI" panose="020B0502040204020203" pitchFamily="34" charset="0"/>
              </a:rPr>
              <a:t>p.p</a:t>
            </a:r>
            <a:endParaRPr lang="es-ES" sz="1200" dirty="0">
              <a:latin typeface="Segoe UI" panose="020B0502040204020203" pitchFamily="34" charset="0"/>
              <a:ea typeface="Roboto" pitchFamily="2" charset="0"/>
              <a:cs typeface="Segoe UI" panose="020B0502040204020203" pitchFamily="34" charset="0"/>
            </a:endParaRPr>
          </a:p>
          <a:p>
            <a:pPr algn="ctr"/>
            <a:r>
              <a:rPr lang="el-GR" sz="1200" dirty="0">
                <a:latin typeface="Segoe UI" panose="020B0502040204020203" pitchFamily="34" charset="0"/>
                <a:ea typeface="Roboto" pitchFamily="2" charset="0"/>
                <a:cs typeface="Segoe UI" panose="020B0502040204020203" pitchFamily="34" charset="0"/>
              </a:rPr>
              <a:t>Δ </a:t>
            </a:r>
            <a:r>
              <a:rPr lang="es-ES" sz="1200" dirty="0">
                <a:latin typeface="Segoe UI" panose="020B0502040204020203" pitchFamily="34" charset="0"/>
                <a:ea typeface="Roboto" pitchFamily="2" charset="0"/>
                <a:cs typeface="Segoe UI" panose="020B0502040204020203" pitchFamily="34" charset="0"/>
              </a:rPr>
              <a:t>+8,8%</a:t>
            </a:r>
            <a:endParaRPr lang="es-ES" sz="1400" dirty="0">
              <a:latin typeface="Segoe UI" panose="020B0502040204020203" pitchFamily="34" charset="0"/>
              <a:ea typeface="Roboto" pitchFamily="2" charset="0"/>
              <a:cs typeface="Segoe UI" panose="020B0502040204020203" pitchFamily="34" charset="0"/>
            </a:endParaRPr>
          </a:p>
        </p:txBody>
      </p:sp>
      <p:sp>
        <p:nvSpPr>
          <p:cNvPr id="5" name="CuadroTexto 4">
            <a:extLst>
              <a:ext uri="{FF2B5EF4-FFF2-40B4-BE49-F238E27FC236}">
                <a16:creationId xmlns:a16="http://schemas.microsoft.com/office/drawing/2014/main" id="{7F85DDA2-E634-8A9E-F9C7-401108F94A0E}"/>
              </a:ext>
            </a:extLst>
          </p:cNvPr>
          <p:cNvSpPr txBox="1"/>
          <p:nvPr/>
        </p:nvSpPr>
        <p:spPr>
          <a:xfrm>
            <a:off x="10675971" y="2522094"/>
            <a:ext cx="1351860" cy="307777"/>
          </a:xfrm>
          <a:prstGeom prst="rect">
            <a:avLst/>
          </a:prstGeom>
          <a:noFill/>
        </p:spPr>
        <p:txBody>
          <a:bodyPr wrap="square" rtlCol="0">
            <a:spAutoFit/>
          </a:bodyPr>
          <a:lstStyle/>
          <a:p>
            <a:pPr algn="ctr"/>
            <a:r>
              <a:rPr lang="es-ES" sz="1400" dirty="0">
                <a:latin typeface="Segoe UI" panose="020B0502040204020203" pitchFamily="34" charset="0"/>
                <a:ea typeface="Roboto" pitchFamily="2" charset="0"/>
                <a:cs typeface="Segoe UI" panose="020B0502040204020203" pitchFamily="34" charset="0"/>
              </a:rPr>
              <a:t>2017-2025</a:t>
            </a:r>
          </a:p>
        </p:txBody>
      </p:sp>
      <p:sp>
        <p:nvSpPr>
          <p:cNvPr id="6" name="CuadroTexto 5">
            <a:extLst>
              <a:ext uri="{FF2B5EF4-FFF2-40B4-BE49-F238E27FC236}">
                <a16:creationId xmlns:a16="http://schemas.microsoft.com/office/drawing/2014/main" id="{8D84B29F-BAE8-BA74-1E00-18FC949E3FD3}"/>
              </a:ext>
            </a:extLst>
          </p:cNvPr>
          <p:cNvSpPr txBox="1"/>
          <p:nvPr/>
        </p:nvSpPr>
        <p:spPr>
          <a:xfrm>
            <a:off x="10885583" y="4221853"/>
            <a:ext cx="932636" cy="461665"/>
          </a:xfrm>
          <a:prstGeom prst="rect">
            <a:avLst/>
          </a:prstGeom>
          <a:solidFill>
            <a:srgbClr val="4C5569"/>
          </a:solidFill>
        </p:spPr>
        <p:txBody>
          <a:bodyPr wrap="square" rtlCol="0">
            <a:spAutoFit/>
          </a:bodyPr>
          <a:lstStyle/>
          <a:p>
            <a:pPr algn="ctr"/>
            <a:r>
              <a:rPr lang="es-ES" sz="1200" dirty="0">
                <a:solidFill>
                  <a:schemeClr val="bg1"/>
                </a:solidFill>
                <a:latin typeface="Segoe UI" panose="020B0502040204020203" pitchFamily="34" charset="0"/>
                <a:ea typeface="Roboto" pitchFamily="2" charset="0"/>
                <a:cs typeface="Segoe UI" panose="020B0502040204020203" pitchFamily="34" charset="0"/>
              </a:rPr>
              <a:t>+13,0 </a:t>
            </a:r>
            <a:r>
              <a:rPr lang="es-ES" sz="1200" dirty="0" err="1">
                <a:solidFill>
                  <a:schemeClr val="bg1"/>
                </a:solidFill>
                <a:latin typeface="Segoe UI" panose="020B0502040204020203" pitchFamily="34" charset="0"/>
                <a:ea typeface="Roboto" pitchFamily="2" charset="0"/>
                <a:cs typeface="Segoe UI" panose="020B0502040204020203" pitchFamily="34" charset="0"/>
              </a:rPr>
              <a:t>p.p</a:t>
            </a:r>
            <a:endParaRPr lang="es-ES" sz="1200" dirty="0">
              <a:solidFill>
                <a:schemeClr val="bg1"/>
              </a:solidFill>
              <a:latin typeface="Segoe UI" panose="020B0502040204020203" pitchFamily="34" charset="0"/>
              <a:ea typeface="Roboto" pitchFamily="2" charset="0"/>
              <a:cs typeface="Segoe UI" panose="020B0502040204020203" pitchFamily="34" charset="0"/>
            </a:endParaRPr>
          </a:p>
          <a:p>
            <a:pPr algn="ctr"/>
            <a:r>
              <a:rPr lang="el-GR" sz="1200" dirty="0">
                <a:solidFill>
                  <a:schemeClr val="bg1"/>
                </a:solidFill>
                <a:latin typeface="Segoe UI" panose="020B0502040204020203" pitchFamily="34" charset="0"/>
                <a:ea typeface="Roboto" pitchFamily="2" charset="0"/>
                <a:cs typeface="Segoe UI" panose="020B0502040204020203" pitchFamily="34" charset="0"/>
              </a:rPr>
              <a:t>Δ </a:t>
            </a:r>
            <a:r>
              <a:rPr lang="es-ES" sz="1200" dirty="0">
                <a:solidFill>
                  <a:schemeClr val="bg1"/>
                </a:solidFill>
                <a:latin typeface="Segoe UI" panose="020B0502040204020203" pitchFamily="34" charset="0"/>
                <a:ea typeface="Roboto" pitchFamily="2" charset="0"/>
                <a:cs typeface="Segoe UI" panose="020B0502040204020203" pitchFamily="34" charset="0"/>
              </a:rPr>
              <a:t>+28,9%</a:t>
            </a:r>
          </a:p>
        </p:txBody>
      </p:sp>
      <p:sp>
        <p:nvSpPr>
          <p:cNvPr id="7" name="CuadroTexto 6">
            <a:extLst>
              <a:ext uri="{FF2B5EF4-FFF2-40B4-BE49-F238E27FC236}">
                <a16:creationId xmlns:a16="http://schemas.microsoft.com/office/drawing/2014/main" id="{22343CCF-6411-9E4B-9EE8-2DAA201F813F}"/>
              </a:ext>
            </a:extLst>
          </p:cNvPr>
          <p:cNvSpPr txBox="1"/>
          <p:nvPr/>
        </p:nvSpPr>
        <p:spPr>
          <a:xfrm>
            <a:off x="10906652" y="3684440"/>
            <a:ext cx="932636" cy="461665"/>
          </a:xfrm>
          <a:prstGeom prst="rect">
            <a:avLst/>
          </a:prstGeom>
          <a:solidFill>
            <a:srgbClr val="A5AAB4"/>
          </a:solidFill>
        </p:spPr>
        <p:txBody>
          <a:bodyPr wrap="square" rtlCol="0">
            <a:spAutoFit/>
          </a:bodyPr>
          <a:lstStyle/>
          <a:p>
            <a:pPr algn="ctr"/>
            <a:r>
              <a:rPr lang="es-ES" sz="1200" dirty="0">
                <a:latin typeface="Segoe UI" panose="020B0502040204020203" pitchFamily="34" charset="0"/>
                <a:ea typeface="Roboto" pitchFamily="2" charset="0"/>
                <a:cs typeface="Segoe UI" panose="020B0502040204020203" pitchFamily="34" charset="0"/>
              </a:rPr>
              <a:t>+6,2 </a:t>
            </a:r>
            <a:r>
              <a:rPr lang="es-ES" sz="1200" dirty="0" err="1">
                <a:latin typeface="Segoe UI" panose="020B0502040204020203" pitchFamily="34" charset="0"/>
                <a:ea typeface="Roboto" pitchFamily="2" charset="0"/>
                <a:cs typeface="Segoe UI" panose="020B0502040204020203" pitchFamily="34" charset="0"/>
              </a:rPr>
              <a:t>p.p</a:t>
            </a:r>
            <a:endParaRPr lang="es-ES" sz="1200" dirty="0">
              <a:latin typeface="Segoe UI" panose="020B0502040204020203" pitchFamily="34" charset="0"/>
              <a:ea typeface="Roboto" pitchFamily="2" charset="0"/>
              <a:cs typeface="Segoe UI" panose="020B0502040204020203" pitchFamily="34" charset="0"/>
            </a:endParaRPr>
          </a:p>
          <a:p>
            <a:pPr algn="ctr"/>
            <a:r>
              <a:rPr lang="el-GR" sz="1200" dirty="0">
                <a:latin typeface="Segoe UI" panose="020B0502040204020203" pitchFamily="34" charset="0"/>
                <a:ea typeface="Roboto" pitchFamily="2" charset="0"/>
                <a:cs typeface="Segoe UI" panose="020B0502040204020203" pitchFamily="34" charset="0"/>
              </a:rPr>
              <a:t>Δ </a:t>
            </a:r>
            <a:r>
              <a:rPr lang="es-ES" sz="1200" dirty="0">
                <a:latin typeface="Segoe UI" panose="020B0502040204020203" pitchFamily="34" charset="0"/>
                <a:ea typeface="Roboto" pitchFamily="2" charset="0"/>
                <a:cs typeface="Segoe UI" panose="020B0502040204020203" pitchFamily="34" charset="0"/>
              </a:rPr>
              <a:t>+10,2%</a:t>
            </a:r>
          </a:p>
        </p:txBody>
      </p:sp>
      <p:sp>
        <p:nvSpPr>
          <p:cNvPr id="10" name="CuadroTexto 9">
            <a:extLst>
              <a:ext uri="{FF2B5EF4-FFF2-40B4-BE49-F238E27FC236}">
                <a16:creationId xmlns:a16="http://schemas.microsoft.com/office/drawing/2014/main" id="{115293E2-C421-9634-9347-7484DEE524E1}"/>
              </a:ext>
            </a:extLst>
          </p:cNvPr>
          <p:cNvSpPr txBox="1"/>
          <p:nvPr/>
        </p:nvSpPr>
        <p:spPr>
          <a:xfrm>
            <a:off x="4282206" y="2464194"/>
            <a:ext cx="932636" cy="461665"/>
          </a:xfrm>
          <a:prstGeom prst="rect">
            <a:avLst/>
          </a:prstGeom>
          <a:solidFill>
            <a:srgbClr val="F2E9D8"/>
          </a:solidFill>
        </p:spPr>
        <p:txBody>
          <a:bodyPr wrap="square" rtlCol="0">
            <a:spAutoFit/>
          </a:bodyPr>
          <a:lstStyle/>
          <a:p>
            <a:pPr algn="ctr"/>
            <a:r>
              <a:rPr lang="es-ES" sz="1200" dirty="0">
                <a:latin typeface="Segoe UI" panose="020B0502040204020203" pitchFamily="34" charset="0"/>
                <a:ea typeface="Roboto" pitchFamily="2" charset="0"/>
                <a:cs typeface="Segoe UI" panose="020B0502040204020203" pitchFamily="34" charset="0"/>
              </a:rPr>
              <a:t>12,0 libros al año</a:t>
            </a:r>
            <a:endParaRPr lang="es-ES" sz="1400" dirty="0">
              <a:latin typeface="Segoe UI" panose="020B0502040204020203" pitchFamily="34" charset="0"/>
              <a:ea typeface="Roboto" pitchFamily="2" charset="0"/>
              <a:cs typeface="Segoe UI" panose="020B0502040204020203" pitchFamily="34" charset="0"/>
            </a:endParaRPr>
          </a:p>
        </p:txBody>
      </p:sp>
      <p:sp>
        <p:nvSpPr>
          <p:cNvPr id="11" name="CuadroTexto 10">
            <a:extLst>
              <a:ext uri="{FF2B5EF4-FFF2-40B4-BE49-F238E27FC236}">
                <a16:creationId xmlns:a16="http://schemas.microsoft.com/office/drawing/2014/main" id="{8B015BA5-C4AF-BA93-46C4-A057B2F4D70A}"/>
              </a:ext>
            </a:extLst>
          </p:cNvPr>
          <p:cNvSpPr txBox="1"/>
          <p:nvPr/>
        </p:nvSpPr>
        <p:spPr>
          <a:xfrm>
            <a:off x="7160798" y="2464194"/>
            <a:ext cx="932636" cy="461665"/>
          </a:xfrm>
          <a:prstGeom prst="rect">
            <a:avLst/>
          </a:prstGeom>
          <a:solidFill>
            <a:srgbClr val="4C5569"/>
          </a:solidFill>
        </p:spPr>
        <p:txBody>
          <a:bodyPr wrap="square" rtlCol="0">
            <a:spAutoFit/>
          </a:bodyPr>
          <a:lstStyle/>
          <a:p>
            <a:pPr algn="ctr"/>
            <a:r>
              <a:rPr lang="es-ES" sz="1200" dirty="0">
                <a:solidFill>
                  <a:schemeClr val="bg1"/>
                </a:solidFill>
                <a:latin typeface="Segoe UI" panose="020B0502040204020203" pitchFamily="34" charset="0"/>
                <a:ea typeface="Roboto" pitchFamily="2" charset="0"/>
                <a:cs typeface="Segoe UI" panose="020B0502040204020203" pitchFamily="34" charset="0"/>
              </a:rPr>
              <a:t>13,4 libros al año</a:t>
            </a:r>
          </a:p>
        </p:txBody>
      </p:sp>
      <p:sp>
        <p:nvSpPr>
          <p:cNvPr id="12" name="CuadroTexto 11">
            <a:extLst>
              <a:ext uri="{FF2B5EF4-FFF2-40B4-BE49-F238E27FC236}">
                <a16:creationId xmlns:a16="http://schemas.microsoft.com/office/drawing/2014/main" id="{3E36F392-D941-D7BD-FC6C-734380985A01}"/>
              </a:ext>
            </a:extLst>
          </p:cNvPr>
          <p:cNvSpPr txBox="1"/>
          <p:nvPr/>
        </p:nvSpPr>
        <p:spPr>
          <a:xfrm>
            <a:off x="5717425" y="2461332"/>
            <a:ext cx="932636" cy="461665"/>
          </a:xfrm>
          <a:prstGeom prst="rect">
            <a:avLst/>
          </a:prstGeom>
          <a:solidFill>
            <a:srgbClr val="A5AAB4"/>
          </a:solidFill>
        </p:spPr>
        <p:txBody>
          <a:bodyPr wrap="square" rtlCol="0">
            <a:spAutoFit/>
          </a:bodyPr>
          <a:lstStyle/>
          <a:p>
            <a:pPr algn="ctr"/>
            <a:r>
              <a:rPr lang="es-ES" sz="1200" dirty="0">
                <a:latin typeface="Segoe UI" panose="020B0502040204020203" pitchFamily="34" charset="0"/>
                <a:ea typeface="Roboto" pitchFamily="2" charset="0"/>
                <a:cs typeface="Segoe UI" panose="020B0502040204020203" pitchFamily="34" charset="0"/>
              </a:rPr>
              <a:t>10,8 libros al año</a:t>
            </a:r>
          </a:p>
        </p:txBody>
      </p:sp>
    </p:spTree>
    <p:extLst>
      <p:ext uri="{BB962C8B-B14F-4D97-AF65-F5344CB8AC3E}">
        <p14:creationId xmlns:p14="http://schemas.microsoft.com/office/powerpoint/2010/main" val="2143513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A1A3BB80-BD36-8FBA-A2D5-ADFA7A8F9020}"/>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graphicFrame>
        <p:nvGraphicFramePr>
          <p:cNvPr id="13" name="Object 2">
            <a:extLst>
              <a:ext uri="{FF2B5EF4-FFF2-40B4-BE49-F238E27FC236}">
                <a16:creationId xmlns:a16="http://schemas.microsoft.com/office/drawing/2014/main" id="{BB2E8404-AAD8-4D96-AAC7-8B80FBDE35D1}"/>
              </a:ext>
            </a:extLst>
          </p:cNvPr>
          <p:cNvGraphicFramePr>
            <a:graphicFrameLocks noChangeAspect="1"/>
          </p:cNvGraphicFramePr>
          <p:nvPr>
            <p:extLst>
              <p:ext uri="{D42A27DB-BD31-4B8C-83A1-F6EECF244321}">
                <p14:modId xmlns:p14="http://schemas.microsoft.com/office/powerpoint/2010/main" val="213875837"/>
              </p:ext>
            </p:extLst>
          </p:nvPr>
        </p:nvGraphicFramePr>
        <p:xfrm>
          <a:off x="251927" y="1904878"/>
          <a:ext cx="10950452" cy="5138750"/>
        </p:xfrm>
        <a:graphic>
          <a:graphicData uri="http://schemas.openxmlformats.org/drawingml/2006/chart">
            <c:chart xmlns:c="http://schemas.openxmlformats.org/drawingml/2006/chart" xmlns:r="http://schemas.openxmlformats.org/officeDocument/2006/relationships" r:id="rId3"/>
          </a:graphicData>
        </a:graphic>
      </p:graphicFrame>
      <p:sp>
        <p:nvSpPr>
          <p:cNvPr id="2" name="Marcador de número de diapositiva 1">
            <a:extLst>
              <a:ext uri="{FF2B5EF4-FFF2-40B4-BE49-F238E27FC236}">
                <a16:creationId xmlns:a16="http://schemas.microsoft.com/office/drawing/2014/main" id="{67CF033B-5DB6-4EFA-82B0-E4F3F31AD46B}"/>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34</a:t>
            </a:fld>
            <a:endParaRPr lang="es-ES_tradnl" dirty="0">
              <a:latin typeface="Segoe UI" panose="020B0502040204020203" pitchFamily="34" charset="0"/>
              <a:cs typeface="Segoe UI" panose="020B0502040204020203" pitchFamily="34" charset="0"/>
            </a:endParaRPr>
          </a:p>
        </p:txBody>
      </p:sp>
      <p:sp>
        <p:nvSpPr>
          <p:cNvPr id="15" name="Rectángulo 14">
            <a:extLst>
              <a:ext uri="{FF2B5EF4-FFF2-40B4-BE49-F238E27FC236}">
                <a16:creationId xmlns:a16="http://schemas.microsoft.com/office/drawing/2014/main" id="{3FA85F39-9CF7-79AA-AF7B-47997E207A80}"/>
              </a:ext>
            </a:extLst>
          </p:cNvPr>
          <p:cNvSpPr/>
          <p:nvPr/>
        </p:nvSpPr>
        <p:spPr>
          <a:xfrm>
            <a:off x="0" y="115700"/>
            <a:ext cx="12192000" cy="759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spcBef>
                <a:spcPts val="200"/>
              </a:spcBef>
              <a:spcAft>
                <a:spcPts val="200"/>
              </a:spcAft>
              <a:buClr>
                <a:srgbClr val="233616"/>
              </a:buClr>
            </a:pPr>
            <a:r>
              <a:rPr lang="es-ES" sz="20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El nivel educativo es la variable con más impacto en la lectura de libros.</a:t>
            </a:r>
            <a:endParaRPr lang="es-ES" sz="20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p>
            <a:pPr lvl="0">
              <a:spcBef>
                <a:spcPts val="200"/>
              </a:spcBef>
              <a:spcAft>
                <a:spcPts val="200"/>
              </a:spcAft>
              <a:buClr>
                <a:srgbClr val="233616"/>
              </a:buClr>
            </a:pPr>
            <a:r>
              <a:rPr lang="es-ES" sz="20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Esta diferencia en lectores en función de los estudios se mantiene estable a lo largo de los años.</a:t>
            </a:r>
          </a:p>
        </p:txBody>
      </p:sp>
      <p:sp>
        <p:nvSpPr>
          <p:cNvPr id="14" name="CuadroTexto 13">
            <a:extLst>
              <a:ext uri="{FF2B5EF4-FFF2-40B4-BE49-F238E27FC236}">
                <a16:creationId xmlns:a16="http://schemas.microsoft.com/office/drawing/2014/main" id="{E33B6479-07A4-CC29-4277-40923A539989}"/>
              </a:ext>
            </a:extLst>
          </p:cNvPr>
          <p:cNvSpPr txBox="1"/>
          <p:nvPr/>
        </p:nvSpPr>
        <p:spPr>
          <a:xfrm>
            <a:off x="7627116" y="6508884"/>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
        <p:nvSpPr>
          <p:cNvPr id="17" name="10 Rectángulo">
            <a:extLst>
              <a:ext uri="{FF2B5EF4-FFF2-40B4-BE49-F238E27FC236}">
                <a16:creationId xmlns:a16="http://schemas.microsoft.com/office/drawing/2014/main" id="{DAFAB644-F97C-D32E-2918-AAF742DAB996}"/>
              </a:ext>
            </a:extLst>
          </p:cNvPr>
          <p:cNvSpPr/>
          <p:nvPr/>
        </p:nvSpPr>
        <p:spPr>
          <a:xfrm>
            <a:off x="0" y="1996504"/>
            <a:ext cx="2442918" cy="325605"/>
          </a:xfrm>
          <a:prstGeom prst="rect">
            <a:avLst/>
          </a:prstGeom>
          <a:solidFill>
            <a:srgbClr val="1F2A44">
              <a:alpha val="10196"/>
            </a:srgbClr>
          </a:solidFill>
          <a:ln w="9525">
            <a:noFill/>
            <a:miter lim="800000"/>
            <a:headEnd/>
            <a:tailEnd/>
          </a:ln>
          <a:effectLst/>
        </p:spPr>
        <p:txBody>
          <a:bodyPr anchor="ctr"/>
          <a:lstStyle/>
          <a:p>
            <a:pPr lvl="0"/>
            <a:r>
              <a:rPr lang="es-ES" sz="1200" b="1" dirty="0">
                <a:solidFill>
                  <a:srgbClr val="233616"/>
                </a:solidFill>
                <a:latin typeface="Segoe UI" panose="020B0502040204020203" pitchFamily="34" charset="0"/>
                <a:ea typeface="Verdana" panose="020B0604030504040204" pitchFamily="34" charset="0"/>
                <a:cs typeface="Segoe UI" panose="020B0502040204020203" pitchFamily="34" charset="0"/>
              </a:rPr>
              <a:t>EVOLUCIÓN</a:t>
            </a:r>
            <a:endParaRPr lang="es-ES" sz="1100" b="1" dirty="0">
              <a:solidFill>
                <a:srgbClr val="233616"/>
              </a:solidFill>
              <a:latin typeface="Segoe UI" panose="020B0502040204020203" pitchFamily="34" charset="0"/>
              <a:cs typeface="Segoe UI" panose="020B0502040204020203" pitchFamily="34" charset="0"/>
            </a:endParaRPr>
          </a:p>
        </p:txBody>
      </p:sp>
      <p:sp>
        <p:nvSpPr>
          <p:cNvPr id="19" name="Rectangle 3">
            <a:extLst>
              <a:ext uri="{FF2B5EF4-FFF2-40B4-BE49-F238E27FC236}">
                <a16:creationId xmlns:a16="http://schemas.microsoft.com/office/drawing/2014/main" id="{38993A4A-2A16-C56C-4483-3AFE68E632C7}"/>
              </a:ext>
            </a:extLst>
          </p:cNvPr>
          <p:cNvSpPr>
            <a:spLocks noChangeArrowheads="1"/>
          </p:cNvSpPr>
          <p:nvPr/>
        </p:nvSpPr>
        <p:spPr bwMode="auto">
          <a:xfrm>
            <a:off x="-1" y="1026957"/>
            <a:ext cx="2442919" cy="412448"/>
          </a:xfrm>
          <a:prstGeom prst="rect">
            <a:avLst/>
          </a:prstGeom>
        </p:spPr>
        <p:txBody>
          <a:bodyPr vert="horz" lIns="91440" tIns="45720" rIns="91440" bIns="45720" rtlCol="0" anchor="ctr">
            <a:normAutofit fontScale="97500"/>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Lectura De Libros </a:t>
            </a:r>
          </a:p>
        </p:txBody>
      </p:sp>
      <p:sp>
        <p:nvSpPr>
          <p:cNvPr id="26" name="Rectangle 3">
            <a:extLst>
              <a:ext uri="{FF2B5EF4-FFF2-40B4-BE49-F238E27FC236}">
                <a16:creationId xmlns:a16="http://schemas.microsoft.com/office/drawing/2014/main" id="{9E0C08AB-40ED-974A-5F23-7AFF7A0A60B0}"/>
              </a:ext>
            </a:extLst>
          </p:cNvPr>
          <p:cNvSpPr>
            <a:spLocks noChangeArrowheads="1"/>
          </p:cNvSpPr>
          <p:nvPr/>
        </p:nvSpPr>
        <p:spPr bwMode="auto">
          <a:xfrm>
            <a:off x="-1" y="1379977"/>
            <a:ext cx="5130667" cy="353055"/>
          </a:xfrm>
          <a:prstGeom prst="rect">
            <a:avLst/>
          </a:prstGeom>
        </p:spPr>
        <p:txBody>
          <a:bodyPr vert="horz" lIns="91440" tIns="45720" rIns="91440" bIns="45720" rtlCol="0" anchor="ctr">
            <a:normAutofit fontScale="97500" lnSpcReduction="10000"/>
          </a:bodyPr>
          <a:lstStyle/>
          <a:p>
            <a:pPr lvl="0">
              <a:lnSpc>
                <a:spcPct val="90000"/>
              </a:lnSpc>
              <a:spcBef>
                <a:spcPts val="600"/>
              </a:spcBef>
              <a:defRPr/>
            </a:pPr>
            <a:r>
              <a:rPr kumimoji="0" lang="es-ES" sz="20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rPr>
              <a:t>Lectores de libros </a:t>
            </a:r>
            <a:r>
              <a:rPr lang="es-ES" sz="2000" b="1"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en tiempo libre por ocio</a:t>
            </a:r>
            <a:endParaRPr kumimoji="0" lang="es-ES" sz="2000" b="1"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27" name="10 Rectángulo">
            <a:extLst>
              <a:ext uri="{FF2B5EF4-FFF2-40B4-BE49-F238E27FC236}">
                <a16:creationId xmlns:a16="http://schemas.microsoft.com/office/drawing/2014/main" id="{6BA7ED64-DDC3-C754-1422-0D6E750B8A11}"/>
              </a:ext>
            </a:extLst>
          </p:cNvPr>
          <p:cNvSpPr/>
          <p:nvPr/>
        </p:nvSpPr>
        <p:spPr>
          <a:xfrm>
            <a:off x="-2" y="1664582"/>
            <a:ext cx="7267577" cy="325605"/>
          </a:xfrm>
          <a:prstGeom prst="rect">
            <a:avLst/>
          </a:prstGeom>
          <a:noFill/>
          <a:ln w="9525">
            <a:noFill/>
            <a:miter lim="800000"/>
            <a:headEnd/>
            <a:tailEnd/>
          </a:ln>
          <a:effectLst/>
        </p:spPr>
        <p:txBody>
          <a:bodyPr anchor="ctr"/>
          <a:lstStyle/>
          <a:p>
            <a:pPr lvl="0">
              <a:defRPr/>
            </a:pPr>
            <a:r>
              <a:rPr kumimoji="0" lang="es-ES" sz="1400" b="1"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rPr>
              <a:t>% Leen libros en tiempo libre SEGÚN NIVEL DE ESTUDIOS </a:t>
            </a:r>
            <a:r>
              <a:rPr kumimoji="0" lang="es-ES" sz="1200" b="0"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rPr>
              <a:t>(al menos una vez al trimestre)</a:t>
            </a:r>
            <a:endParaRPr kumimoji="0" lang="es-ES" sz="1400" b="1"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3" name="CuadroTexto 2">
            <a:extLst>
              <a:ext uri="{FF2B5EF4-FFF2-40B4-BE49-F238E27FC236}">
                <a16:creationId xmlns:a16="http://schemas.microsoft.com/office/drawing/2014/main" id="{DAD31B0C-99BE-6F75-4FB1-59B39DFA9193}"/>
              </a:ext>
            </a:extLst>
          </p:cNvPr>
          <p:cNvSpPr txBox="1"/>
          <p:nvPr/>
        </p:nvSpPr>
        <p:spPr>
          <a:xfrm>
            <a:off x="10852217" y="3415154"/>
            <a:ext cx="932636" cy="461665"/>
          </a:xfrm>
          <a:prstGeom prst="rect">
            <a:avLst/>
          </a:prstGeom>
          <a:solidFill>
            <a:srgbClr val="C47550"/>
          </a:solidFill>
        </p:spPr>
        <p:txBody>
          <a:bodyPr wrap="square" rtlCol="0">
            <a:spAutoFit/>
          </a:bodyPr>
          <a:lstStyle/>
          <a:p>
            <a:pPr algn="ctr"/>
            <a:r>
              <a:rPr lang="es-ES" sz="1200" dirty="0">
                <a:solidFill>
                  <a:schemeClr val="bg1"/>
                </a:solidFill>
                <a:latin typeface="Segoe UI" panose="020B0502040204020203" pitchFamily="34" charset="0"/>
                <a:ea typeface="Roboto" pitchFamily="2" charset="0"/>
                <a:cs typeface="Segoe UI" panose="020B0502040204020203" pitchFamily="34" charset="0"/>
              </a:rPr>
              <a:t>+1,5 </a:t>
            </a:r>
            <a:r>
              <a:rPr lang="es-ES" sz="1200" dirty="0" err="1">
                <a:solidFill>
                  <a:schemeClr val="bg1"/>
                </a:solidFill>
                <a:latin typeface="Segoe UI" panose="020B0502040204020203" pitchFamily="34" charset="0"/>
                <a:ea typeface="Roboto" pitchFamily="2" charset="0"/>
                <a:cs typeface="Segoe UI" panose="020B0502040204020203" pitchFamily="34" charset="0"/>
              </a:rPr>
              <a:t>p.p</a:t>
            </a:r>
            <a:endParaRPr lang="es-ES" sz="1200" dirty="0">
              <a:solidFill>
                <a:schemeClr val="bg1"/>
              </a:solidFill>
              <a:latin typeface="Segoe UI" panose="020B0502040204020203" pitchFamily="34" charset="0"/>
              <a:ea typeface="Roboto" pitchFamily="2" charset="0"/>
              <a:cs typeface="Segoe UI" panose="020B0502040204020203" pitchFamily="34" charset="0"/>
            </a:endParaRPr>
          </a:p>
          <a:p>
            <a:pPr algn="ctr"/>
            <a:r>
              <a:rPr lang="el-GR" sz="1200" dirty="0">
                <a:solidFill>
                  <a:schemeClr val="bg1"/>
                </a:solidFill>
                <a:latin typeface="Segoe UI" panose="020B0502040204020203" pitchFamily="34" charset="0"/>
                <a:ea typeface="Roboto" pitchFamily="2" charset="0"/>
                <a:cs typeface="Segoe UI" panose="020B0502040204020203" pitchFamily="34" charset="0"/>
              </a:rPr>
              <a:t>Δ </a:t>
            </a:r>
            <a:r>
              <a:rPr lang="es-ES" sz="1200" dirty="0">
                <a:solidFill>
                  <a:schemeClr val="bg1"/>
                </a:solidFill>
                <a:latin typeface="Segoe UI" panose="020B0502040204020203" pitchFamily="34" charset="0"/>
                <a:ea typeface="Roboto" pitchFamily="2" charset="0"/>
                <a:cs typeface="Segoe UI" panose="020B0502040204020203" pitchFamily="34" charset="0"/>
              </a:rPr>
              <a:t>+1,9%</a:t>
            </a:r>
          </a:p>
        </p:txBody>
      </p:sp>
      <p:sp>
        <p:nvSpPr>
          <p:cNvPr id="4" name="CuadroTexto 3">
            <a:extLst>
              <a:ext uri="{FF2B5EF4-FFF2-40B4-BE49-F238E27FC236}">
                <a16:creationId xmlns:a16="http://schemas.microsoft.com/office/drawing/2014/main" id="{AD94BDD5-DF5B-8C59-1ABC-965D1E5A8359}"/>
              </a:ext>
            </a:extLst>
          </p:cNvPr>
          <p:cNvSpPr txBox="1"/>
          <p:nvPr/>
        </p:nvSpPr>
        <p:spPr>
          <a:xfrm>
            <a:off x="10688462" y="2849371"/>
            <a:ext cx="1351860" cy="307777"/>
          </a:xfrm>
          <a:prstGeom prst="rect">
            <a:avLst/>
          </a:prstGeom>
          <a:noFill/>
        </p:spPr>
        <p:txBody>
          <a:bodyPr wrap="square" rtlCol="0">
            <a:spAutoFit/>
          </a:bodyPr>
          <a:lstStyle/>
          <a:p>
            <a:pPr algn="ctr"/>
            <a:r>
              <a:rPr lang="es-ES" sz="1400" dirty="0">
                <a:latin typeface="Segoe UI" panose="020B0502040204020203" pitchFamily="34" charset="0"/>
                <a:ea typeface="Roboto" pitchFamily="2" charset="0"/>
                <a:cs typeface="Segoe UI" panose="020B0502040204020203" pitchFamily="34" charset="0"/>
              </a:rPr>
              <a:t>2017-2025</a:t>
            </a:r>
          </a:p>
        </p:txBody>
      </p:sp>
      <p:sp>
        <p:nvSpPr>
          <p:cNvPr id="5" name="CuadroTexto 4">
            <a:extLst>
              <a:ext uri="{FF2B5EF4-FFF2-40B4-BE49-F238E27FC236}">
                <a16:creationId xmlns:a16="http://schemas.microsoft.com/office/drawing/2014/main" id="{E6FE5C0F-93D6-8C20-9753-EB5D27FABEE8}"/>
              </a:ext>
            </a:extLst>
          </p:cNvPr>
          <p:cNvSpPr txBox="1"/>
          <p:nvPr/>
        </p:nvSpPr>
        <p:spPr>
          <a:xfrm>
            <a:off x="10858972" y="4685174"/>
            <a:ext cx="932636" cy="461665"/>
          </a:xfrm>
          <a:prstGeom prst="rect">
            <a:avLst/>
          </a:prstGeom>
          <a:solidFill>
            <a:srgbClr val="F2E9D8"/>
          </a:solidFill>
        </p:spPr>
        <p:txBody>
          <a:bodyPr wrap="square" rtlCol="0">
            <a:spAutoFit/>
          </a:bodyPr>
          <a:lstStyle>
            <a:defPPr>
              <a:defRPr lang="es-ES_tradnl"/>
            </a:defPPr>
            <a:lvl1pPr algn="ctr">
              <a:defRPr sz="1400">
                <a:latin typeface="Segoe UI" panose="020B0502040204020203" pitchFamily="34" charset="0"/>
                <a:ea typeface="Roboto" pitchFamily="2" charset="0"/>
                <a:cs typeface="Segoe UI" panose="020B0502040204020203" pitchFamily="34" charset="0"/>
              </a:defRPr>
            </a:lvl1pPr>
          </a:lstStyle>
          <a:p>
            <a:r>
              <a:rPr lang="es-ES" sz="1200" dirty="0"/>
              <a:t>+4,3 </a:t>
            </a:r>
            <a:r>
              <a:rPr lang="es-ES" sz="1200" dirty="0" err="1"/>
              <a:t>p.p</a:t>
            </a:r>
            <a:endParaRPr lang="es-ES" sz="1200" dirty="0"/>
          </a:p>
          <a:p>
            <a:r>
              <a:rPr lang="el-GR" sz="1200" dirty="0"/>
              <a:t>Δ </a:t>
            </a:r>
            <a:r>
              <a:rPr lang="es-ES" sz="1200" dirty="0"/>
              <a:t>+11,4%</a:t>
            </a:r>
          </a:p>
        </p:txBody>
      </p:sp>
      <p:sp>
        <p:nvSpPr>
          <p:cNvPr id="6" name="CuadroTexto 5">
            <a:extLst>
              <a:ext uri="{FF2B5EF4-FFF2-40B4-BE49-F238E27FC236}">
                <a16:creationId xmlns:a16="http://schemas.microsoft.com/office/drawing/2014/main" id="{15F982ED-AECB-A114-E9B4-25CC582D22D0}"/>
              </a:ext>
            </a:extLst>
          </p:cNvPr>
          <p:cNvSpPr txBox="1"/>
          <p:nvPr/>
        </p:nvSpPr>
        <p:spPr>
          <a:xfrm>
            <a:off x="10852217" y="3946380"/>
            <a:ext cx="932636" cy="461665"/>
          </a:xfrm>
          <a:prstGeom prst="rect">
            <a:avLst/>
          </a:prstGeom>
          <a:solidFill>
            <a:srgbClr val="E1BAA7"/>
          </a:solidFill>
        </p:spPr>
        <p:txBody>
          <a:bodyPr wrap="square" rtlCol="0">
            <a:spAutoFit/>
          </a:bodyPr>
          <a:lstStyle/>
          <a:p>
            <a:pPr algn="ctr"/>
            <a:r>
              <a:rPr lang="es-ES" sz="1200" dirty="0">
                <a:latin typeface="Segoe UI" panose="020B0502040204020203" pitchFamily="34" charset="0"/>
                <a:ea typeface="Roboto" pitchFamily="2" charset="0"/>
                <a:cs typeface="Segoe UI" panose="020B0502040204020203" pitchFamily="34" charset="0"/>
              </a:rPr>
              <a:t>+6,3 </a:t>
            </a:r>
            <a:r>
              <a:rPr lang="es-ES" sz="1200" dirty="0" err="1">
                <a:latin typeface="Segoe UI" panose="020B0502040204020203" pitchFamily="34" charset="0"/>
                <a:ea typeface="Roboto" pitchFamily="2" charset="0"/>
                <a:cs typeface="Segoe UI" panose="020B0502040204020203" pitchFamily="34" charset="0"/>
              </a:rPr>
              <a:t>p.p</a:t>
            </a:r>
            <a:endParaRPr lang="es-ES" sz="1200" dirty="0">
              <a:latin typeface="Segoe UI" panose="020B0502040204020203" pitchFamily="34" charset="0"/>
              <a:ea typeface="Roboto" pitchFamily="2" charset="0"/>
              <a:cs typeface="Segoe UI" panose="020B0502040204020203" pitchFamily="34" charset="0"/>
            </a:endParaRPr>
          </a:p>
          <a:p>
            <a:pPr algn="ctr"/>
            <a:r>
              <a:rPr lang="el-GR" sz="1200" dirty="0">
                <a:latin typeface="Segoe UI" panose="020B0502040204020203" pitchFamily="34" charset="0"/>
                <a:ea typeface="Roboto" pitchFamily="2" charset="0"/>
                <a:cs typeface="Segoe UI" panose="020B0502040204020203" pitchFamily="34" charset="0"/>
              </a:rPr>
              <a:t>Δ </a:t>
            </a:r>
            <a:r>
              <a:rPr lang="es-ES" sz="1200" dirty="0">
                <a:latin typeface="Segoe UI" panose="020B0502040204020203" pitchFamily="34" charset="0"/>
                <a:ea typeface="Roboto" pitchFamily="2" charset="0"/>
                <a:cs typeface="Segoe UI" panose="020B0502040204020203" pitchFamily="34" charset="0"/>
              </a:rPr>
              <a:t>+11,1%</a:t>
            </a:r>
          </a:p>
        </p:txBody>
      </p:sp>
    </p:spTree>
    <p:extLst>
      <p:ext uri="{BB962C8B-B14F-4D97-AF65-F5344CB8AC3E}">
        <p14:creationId xmlns:p14="http://schemas.microsoft.com/office/powerpoint/2010/main" val="4194250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ECFAEAB1-D217-AA85-CBE9-7D7DB29F5A8B}"/>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3" name="Rectángulo 2">
            <a:extLst>
              <a:ext uri="{FF2B5EF4-FFF2-40B4-BE49-F238E27FC236}">
                <a16:creationId xmlns:a16="http://schemas.microsoft.com/office/drawing/2014/main" id="{0045ECB7-7A6A-4F14-87B7-73AF69C50B4F}"/>
              </a:ext>
            </a:extLst>
          </p:cNvPr>
          <p:cNvSpPr/>
          <p:nvPr/>
        </p:nvSpPr>
        <p:spPr>
          <a:xfrm>
            <a:off x="8825089" y="3711654"/>
            <a:ext cx="447524" cy="28069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2" name="Marcador de número de diapositiva 1">
            <a:extLst>
              <a:ext uri="{FF2B5EF4-FFF2-40B4-BE49-F238E27FC236}">
                <a16:creationId xmlns:a16="http://schemas.microsoft.com/office/drawing/2014/main" id="{5953E7C4-E0A7-4EAB-B421-E93EC5C264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5DD5C-56C3-43D9-A91F-D75BD50A17B5}" type="slidenum">
              <a:rPr kumimoji="0" lang="es-ES_tradnl" sz="900" b="0" i="0" u="none" strike="noStrike" kern="1200" cap="none" spc="0" normalizeH="0" baseline="0" noProof="0" smtClean="0">
                <a:ln>
                  <a:noFill/>
                </a:ln>
                <a:solidFill>
                  <a:prstClr val="black"/>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s-ES_tradnl" sz="9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18" name="Rectángulo 17">
            <a:extLst>
              <a:ext uri="{FF2B5EF4-FFF2-40B4-BE49-F238E27FC236}">
                <a16:creationId xmlns:a16="http://schemas.microsoft.com/office/drawing/2014/main" id="{2BB52309-E7BF-4FEB-AB5B-53CBA78E8362}"/>
              </a:ext>
            </a:extLst>
          </p:cNvPr>
          <p:cNvSpPr/>
          <p:nvPr/>
        </p:nvSpPr>
        <p:spPr>
          <a:xfrm>
            <a:off x="62174" y="111291"/>
            <a:ext cx="11883824" cy="789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spcBef>
                <a:spcPts val="200"/>
              </a:spcBef>
              <a:spcAft>
                <a:spcPts val="200"/>
              </a:spcAft>
              <a:buClr>
                <a:srgbClr val="233616"/>
              </a:buClr>
              <a:defRPr/>
            </a:pPr>
            <a:r>
              <a:rPr kumimoji="0" lang="es-ES" sz="1400" b="1"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La Comunidad de Madrid, País Vasco, </a:t>
            </a:r>
            <a:r>
              <a:rPr lang="es-ES" sz="14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Cataluña, </a:t>
            </a:r>
            <a:r>
              <a:rPr kumimoji="0" lang="es-ES" sz="1400" b="1"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Navarra y La Rioja destacan </a:t>
            </a:r>
            <a:r>
              <a:rPr lang="es-ES" sz="14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como las </a:t>
            </a:r>
            <a:r>
              <a:rPr kumimoji="0" lang="es-ES" sz="1400" b="1"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CC.AA. con un índice de lectores de libros en su tiempo libre por encima de la media. </a:t>
            </a:r>
            <a:endParaRPr lang="es-ES" sz="14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p>
            <a:pPr lvl="0">
              <a:spcBef>
                <a:spcPts val="200"/>
              </a:spcBef>
              <a:spcAft>
                <a:spcPts val="200"/>
              </a:spcAft>
              <a:buClr>
                <a:srgbClr val="233616"/>
              </a:buClr>
              <a:defRPr/>
            </a:pPr>
            <a:r>
              <a:rPr lang="es-ES" sz="14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Extremadura, Andalucía y Galicia las comunidades que más han mejorado el índice de lectura en los últimos 5 años.</a:t>
            </a:r>
            <a:endParaRPr kumimoji="0" lang="es-ES" sz="140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31" name="Rectangle 8">
            <a:extLst>
              <a:ext uri="{FF2B5EF4-FFF2-40B4-BE49-F238E27FC236}">
                <a16:creationId xmlns:a16="http://schemas.microsoft.com/office/drawing/2014/main" id="{82164B66-7DD7-4183-A7F3-37BF302D52A9}"/>
              </a:ext>
            </a:extLst>
          </p:cNvPr>
          <p:cNvSpPr>
            <a:spLocks noChangeArrowheads="1"/>
          </p:cNvSpPr>
          <p:nvPr/>
        </p:nvSpPr>
        <p:spPr bwMode="auto">
          <a:xfrm>
            <a:off x="219105" y="1809707"/>
            <a:ext cx="1619257" cy="369873"/>
          </a:xfrm>
          <a:prstGeom prst="roundRect">
            <a:avLst/>
          </a:prstGeom>
          <a:solidFill>
            <a:schemeClr val="bg1">
              <a:lumMod val="95000"/>
            </a:schemeClr>
          </a:solidFill>
          <a:ln w="19050">
            <a:noFill/>
            <a:headEnd/>
            <a:tailEnd/>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i="0" u="none" strike="noStrike" kern="1200" cap="none" spc="0" normalizeH="0" baseline="0" noProof="0" dirty="0">
                <a:ln>
                  <a:noFill/>
                </a:ln>
                <a:solidFill>
                  <a:prstClr val="black">
                    <a:lumMod val="95000"/>
                    <a:lumOff val="5000"/>
                  </a:prstClr>
                </a:solidFill>
                <a:effectLst/>
                <a:uLnTx/>
                <a:uFillTx/>
                <a:latin typeface="Segoe UI" panose="020B0502040204020203" pitchFamily="34" charset="0"/>
                <a:cs typeface="Segoe UI" panose="020B0502040204020203" pitchFamily="34" charset="0"/>
              </a:rPr>
              <a:t>POR CC.AA.</a:t>
            </a:r>
          </a:p>
        </p:txBody>
      </p:sp>
      <p:sp>
        <p:nvSpPr>
          <p:cNvPr id="101" name="11 Rectángulo">
            <a:extLst>
              <a:ext uri="{FF2B5EF4-FFF2-40B4-BE49-F238E27FC236}">
                <a16:creationId xmlns:a16="http://schemas.microsoft.com/office/drawing/2014/main" id="{F329FABF-13DC-4041-AAB3-220078C6EFF6}"/>
              </a:ext>
            </a:extLst>
          </p:cNvPr>
          <p:cNvSpPr/>
          <p:nvPr/>
        </p:nvSpPr>
        <p:spPr bwMode="auto">
          <a:xfrm>
            <a:off x="331133" y="3432903"/>
            <a:ext cx="5559849" cy="246216"/>
          </a:xfrm>
          <a:prstGeom prst="rect">
            <a:avLst/>
          </a:prstGeom>
          <a:noFill/>
          <a:ln w="28575" cap="flat" cmpd="sng" algn="ctr">
            <a:solidFill>
              <a:schemeClr val="accent6">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s-ES" sz="1400" b="1"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07" name="Rectangle 10">
            <a:extLst>
              <a:ext uri="{FF2B5EF4-FFF2-40B4-BE49-F238E27FC236}">
                <a16:creationId xmlns:a16="http://schemas.microsoft.com/office/drawing/2014/main" id="{C1F741A1-AA93-4894-BBB0-4580C6F1C784}"/>
              </a:ext>
            </a:extLst>
          </p:cNvPr>
          <p:cNvSpPr>
            <a:spLocks noChangeArrowheads="1"/>
          </p:cNvSpPr>
          <p:nvPr/>
        </p:nvSpPr>
        <p:spPr bwMode="auto">
          <a:xfrm>
            <a:off x="2035395" y="1760216"/>
            <a:ext cx="2688878" cy="479474"/>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lumMod val="95000"/>
                    <a:lumOff val="5000"/>
                  </a:prstClr>
                </a:solidFill>
                <a:effectLst/>
                <a:uLnTx/>
                <a:uFillTx/>
                <a:latin typeface="Segoe UI" panose="020B0502040204020203" pitchFamily="34" charset="0"/>
                <a:cs typeface="Segoe UI" panose="020B0502040204020203" pitchFamily="34" charset="0"/>
              </a:rPr>
              <a:t>2025</a:t>
            </a:r>
          </a:p>
        </p:txBody>
      </p:sp>
      <p:graphicFrame>
        <p:nvGraphicFramePr>
          <p:cNvPr id="98" name="3 Gráfico">
            <a:extLst>
              <a:ext uri="{FF2B5EF4-FFF2-40B4-BE49-F238E27FC236}">
                <a16:creationId xmlns:a16="http://schemas.microsoft.com/office/drawing/2014/main" id="{1FCF4D50-6187-41AC-B1B3-CE499472497A}"/>
              </a:ext>
            </a:extLst>
          </p:cNvPr>
          <p:cNvGraphicFramePr/>
          <p:nvPr/>
        </p:nvGraphicFramePr>
        <p:xfrm>
          <a:off x="352515" y="2188798"/>
          <a:ext cx="4487726" cy="4388944"/>
        </p:xfrm>
        <a:graphic>
          <a:graphicData uri="http://schemas.openxmlformats.org/drawingml/2006/chart">
            <c:chart xmlns:c="http://schemas.openxmlformats.org/drawingml/2006/chart" xmlns:r="http://schemas.openxmlformats.org/officeDocument/2006/relationships" r:id="rId3"/>
          </a:graphicData>
        </a:graphic>
      </p:graphicFrame>
      <p:grpSp>
        <p:nvGrpSpPr>
          <p:cNvPr id="99" name="Grupo 98">
            <a:extLst>
              <a:ext uri="{FF2B5EF4-FFF2-40B4-BE49-F238E27FC236}">
                <a16:creationId xmlns:a16="http://schemas.microsoft.com/office/drawing/2014/main" id="{DECD3484-6E31-4B5F-AB5B-05C54766FC47}"/>
              </a:ext>
            </a:extLst>
          </p:cNvPr>
          <p:cNvGrpSpPr/>
          <p:nvPr/>
        </p:nvGrpSpPr>
        <p:grpSpPr>
          <a:xfrm>
            <a:off x="6104814" y="2022634"/>
            <a:ext cx="5974066" cy="4038864"/>
            <a:chOff x="5993315" y="2003861"/>
            <a:chExt cx="5974066" cy="4038864"/>
          </a:xfrm>
        </p:grpSpPr>
        <p:sp>
          <p:nvSpPr>
            <p:cNvPr id="100" name="Freeform 5">
              <a:extLst>
                <a:ext uri="{FF2B5EF4-FFF2-40B4-BE49-F238E27FC236}">
                  <a16:creationId xmlns:a16="http://schemas.microsoft.com/office/drawing/2014/main" id="{955322B8-362F-4782-AA83-22182ECFFAAD}"/>
                </a:ext>
              </a:extLst>
            </p:cNvPr>
            <p:cNvSpPr>
              <a:spLocks/>
            </p:cNvSpPr>
            <p:nvPr/>
          </p:nvSpPr>
          <p:spPr bwMode="auto">
            <a:xfrm>
              <a:off x="10030196" y="4327017"/>
              <a:ext cx="157321" cy="123718"/>
            </a:xfrm>
            <a:custGeom>
              <a:avLst/>
              <a:gdLst>
                <a:gd name="T0" fmla="*/ 0 w 184"/>
                <a:gd name="T1" fmla="*/ 104281 h 164"/>
                <a:gd name="T2" fmla="*/ 0 w 184"/>
                <a:gd name="T3" fmla="*/ 81543 h 164"/>
                <a:gd name="T4" fmla="*/ 18662 w 184"/>
                <a:gd name="T5" fmla="*/ 75270 h 164"/>
                <a:gd name="T6" fmla="*/ 31103 w 184"/>
                <a:gd name="T7" fmla="*/ 34499 h 164"/>
                <a:gd name="T8" fmla="*/ 67538 w 184"/>
                <a:gd name="T9" fmla="*/ 6273 h 164"/>
                <a:gd name="T10" fmla="*/ 108416 w 184"/>
                <a:gd name="T11" fmla="*/ 0 h 164"/>
                <a:gd name="T12" fmla="*/ 152849 w 184"/>
                <a:gd name="T13" fmla="*/ 6273 h 164"/>
                <a:gd name="T14" fmla="*/ 159070 w 184"/>
                <a:gd name="T15" fmla="*/ 11761 h 164"/>
                <a:gd name="T16" fmla="*/ 152849 w 184"/>
                <a:gd name="T17" fmla="*/ 29010 h 164"/>
                <a:gd name="T18" fmla="*/ 163513 w 184"/>
                <a:gd name="T19" fmla="*/ 40771 h 164"/>
                <a:gd name="T20" fmla="*/ 140408 w 184"/>
                <a:gd name="T21" fmla="*/ 65078 h 164"/>
                <a:gd name="T22" fmla="*/ 120857 w 184"/>
                <a:gd name="T23" fmla="*/ 93304 h 164"/>
                <a:gd name="T24" fmla="*/ 91532 w 184"/>
                <a:gd name="T25" fmla="*/ 104281 h 164"/>
                <a:gd name="T26" fmla="*/ 85311 w 184"/>
                <a:gd name="T27" fmla="*/ 128587 h 164"/>
                <a:gd name="T28" fmla="*/ 18662 w 184"/>
                <a:gd name="T29" fmla="*/ 122314 h 164"/>
                <a:gd name="T30" fmla="*/ 0 w 184"/>
                <a:gd name="T31" fmla="*/ 104281 h 1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4" h="164">
                  <a:moveTo>
                    <a:pt x="0" y="133"/>
                  </a:moveTo>
                  <a:lnTo>
                    <a:pt x="0" y="104"/>
                  </a:lnTo>
                  <a:lnTo>
                    <a:pt x="21" y="96"/>
                  </a:lnTo>
                  <a:lnTo>
                    <a:pt x="35" y="44"/>
                  </a:lnTo>
                  <a:lnTo>
                    <a:pt x="76" y="8"/>
                  </a:lnTo>
                  <a:lnTo>
                    <a:pt x="122" y="0"/>
                  </a:lnTo>
                  <a:lnTo>
                    <a:pt x="172" y="8"/>
                  </a:lnTo>
                  <a:lnTo>
                    <a:pt x="179" y="15"/>
                  </a:lnTo>
                  <a:lnTo>
                    <a:pt x="172" y="37"/>
                  </a:lnTo>
                  <a:lnTo>
                    <a:pt x="184" y="52"/>
                  </a:lnTo>
                  <a:lnTo>
                    <a:pt x="158" y="83"/>
                  </a:lnTo>
                  <a:lnTo>
                    <a:pt x="136" y="119"/>
                  </a:lnTo>
                  <a:lnTo>
                    <a:pt x="103" y="133"/>
                  </a:lnTo>
                  <a:lnTo>
                    <a:pt x="96" y="164"/>
                  </a:lnTo>
                  <a:lnTo>
                    <a:pt x="21" y="156"/>
                  </a:lnTo>
                  <a:lnTo>
                    <a:pt x="0" y="133"/>
                  </a:lnTo>
                  <a:close/>
                </a:path>
              </a:pathLst>
            </a:custGeom>
            <a:solidFill>
              <a:srgbClr val="E8E8E8"/>
            </a:solidFill>
            <a:ln w="1651">
              <a:solidFill>
                <a:schemeClr val="tx1">
                  <a:lumMod val="75000"/>
                  <a:lumOff val="25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02" name="Freeform 6">
              <a:extLst>
                <a:ext uri="{FF2B5EF4-FFF2-40B4-BE49-F238E27FC236}">
                  <a16:creationId xmlns:a16="http://schemas.microsoft.com/office/drawing/2014/main" id="{AE87F019-DBDD-4750-A1F4-13937BF0836F}"/>
                </a:ext>
              </a:extLst>
            </p:cNvPr>
            <p:cNvSpPr>
              <a:spLocks/>
            </p:cNvSpPr>
            <p:nvPr/>
          </p:nvSpPr>
          <p:spPr bwMode="auto">
            <a:xfrm>
              <a:off x="10101984" y="4496555"/>
              <a:ext cx="97753" cy="61096"/>
            </a:xfrm>
            <a:custGeom>
              <a:avLst/>
              <a:gdLst>
                <a:gd name="T0" fmla="*/ 0 w 115"/>
                <a:gd name="T1" fmla="*/ 34494 h 81"/>
                <a:gd name="T2" fmla="*/ 11485 w 115"/>
                <a:gd name="T3" fmla="*/ 57228 h 81"/>
                <a:gd name="T4" fmla="*/ 42407 w 115"/>
                <a:gd name="T5" fmla="*/ 45469 h 81"/>
                <a:gd name="T6" fmla="*/ 72445 w 115"/>
                <a:gd name="T7" fmla="*/ 63500 h 81"/>
                <a:gd name="T8" fmla="*/ 101600 w 115"/>
                <a:gd name="T9" fmla="*/ 63500 h 81"/>
                <a:gd name="T10" fmla="*/ 84814 w 115"/>
                <a:gd name="T11" fmla="*/ 34494 h 81"/>
                <a:gd name="T12" fmla="*/ 17670 w 115"/>
                <a:gd name="T13" fmla="*/ 0 h 81"/>
                <a:gd name="T14" fmla="*/ 0 w 115"/>
                <a:gd name="T15" fmla="*/ 34494 h 8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5" h="81">
                  <a:moveTo>
                    <a:pt x="0" y="44"/>
                  </a:moveTo>
                  <a:lnTo>
                    <a:pt x="13" y="73"/>
                  </a:lnTo>
                  <a:lnTo>
                    <a:pt x="48" y="58"/>
                  </a:lnTo>
                  <a:lnTo>
                    <a:pt x="82" y="81"/>
                  </a:lnTo>
                  <a:lnTo>
                    <a:pt x="115" y="81"/>
                  </a:lnTo>
                  <a:lnTo>
                    <a:pt x="96" y="44"/>
                  </a:lnTo>
                  <a:lnTo>
                    <a:pt x="20" y="0"/>
                  </a:lnTo>
                  <a:lnTo>
                    <a:pt x="0" y="44"/>
                  </a:lnTo>
                  <a:close/>
                </a:path>
              </a:pathLst>
            </a:custGeom>
            <a:solidFill>
              <a:srgbClr val="E8E8E8"/>
            </a:solidFill>
            <a:ln w="1651">
              <a:solidFill>
                <a:schemeClr val="tx1">
                  <a:lumMod val="75000"/>
                  <a:lumOff val="25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03" name="Freeform 7">
              <a:extLst>
                <a:ext uri="{FF2B5EF4-FFF2-40B4-BE49-F238E27FC236}">
                  <a16:creationId xmlns:a16="http://schemas.microsoft.com/office/drawing/2014/main" id="{28B6DF03-F9BF-4DAC-ACBC-684365728255}"/>
                </a:ext>
              </a:extLst>
            </p:cNvPr>
            <p:cNvSpPr>
              <a:spLocks/>
            </p:cNvSpPr>
            <p:nvPr/>
          </p:nvSpPr>
          <p:spPr bwMode="auto">
            <a:xfrm>
              <a:off x="10465502" y="3850471"/>
              <a:ext cx="426140" cy="357409"/>
            </a:xfrm>
            <a:custGeom>
              <a:avLst/>
              <a:gdLst>
                <a:gd name="T0" fmla="*/ 0 w 499"/>
                <a:gd name="T1" fmla="*/ 212385 h 467"/>
                <a:gd name="T2" fmla="*/ 7988 w 499"/>
                <a:gd name="T3" fmla="*/ 253748 h 467"/>
                <a:gd name="T4" fmla="*/ 31066 w 499"/>
                <a:gd name="T5" fmla="*/ 253748 h 467"/>
                <a:gd name="T6" fmla="*/ 48818 w 499"/>
                <a:gd name="T7" fmla="*/ 288748 h 467"/>
                <a:gd name="T8" fmla="*/ 67458 w 499"/>
                <a:gd name="T9" fmla="*/ 283180 h 467"/>
                <a:gd name="T10" fmla="*/ 110062 w 499"/>
                <a:gd name="T11" fmla="*/ 237044 h 467"/>
                <a:gd name="T12" fmla="*/ 116275 w 499"/>
                <a:gd name="T13" fmla="*/ 237044 h 467"/>
                <a:gd name="T14" fmla="*/ 145566 w 499"/>
                <a:gd name="T15" fmla="*/ 253748 h 467"/>
                <a:gd name="T16" fmla="*/ 158880 w 499"/>
                <a:gd name="T17" fmla="*/ 288748 h 467"/>
                <a:gd name="T18" fmla="*/ 151779 w 499"/>
                <a:gd name="T19" fmla="*/ 324543 h 467"/>
                <a:gd name="T20" fmla="*/ 158880 w 499"/>
                <a:gd name="T21" fmla="*/ 330112 h 467"/>
                <a:gd name="T22" fmla="*/ 249415 w 499"/>
                <a:gd name="T23" fmla="*/ 324543 h 467"/>
                <a:gd name="T24" fmla="*/ 260954 w 499"/>
                <a:gd name="T25" fmla="*/ 353180 h 467"/>
                <a:gd name="T26" fmla="*/ 296458 w 499"/>
                <a:gd name="T27" fmla="*/ 371475 h 467"/>
                <a:gd name="T28" fmla="*/ 387881 w 499"/>
                <a:gd name="T29" fmla="*/ 247385 h 467"/>
                <a:gd name="T30" fmla="*/ 418059 w 499"/>
                <a:gd name="T31" fmla="*/ 175794 h 467"/>
                <a:gd name="T32" fmla="*/ 442912 w 499"/>
                <a:gd name="T33" fmla="*/ 147954 h 467"/>
                <a:gd name="T34" fmla="*/ 442912 w 499"/>
                <a:gd name="T35" fmla="*/ 124090 h 467"/>
                <a:gd name="T36" fmla="*/ 400307 w 499"/>
                <a:gd name="T37" fmla="*/ 107386 h 467"/>
                <a:gd name="T38" fmla="*/ 364803 w 499"/>
                <a:gd name="T39" fmla="*/ 124090 h 467"/>
                <a:gd name="T40" fmla="*/ 339063 w 499"/>
                <a:gd name="T41" fmla="*/ 124090 h 467"/>
                <a:gd name="T42" fmla="*/ 322199 w 499"/>
                <a:gd name="T43" fmla="*/ 107386 h 467"/>
                <a:gd name="T44" fmla="*/ 309772 w 499"/>
                <a:gd name="T45" fmla="*/ 76363 h 467"/>
                <a:gd name="T46" fmla="*/ 326637 w 499"/>
                <a:gd name="T47" fmla="*/ 59659 h 467"/>
                <a:gd name="T48" fmla="*/ 326637 w 499"/>
                <a:gd name="T49" fmla="*/ 46932 h 467"/>
                <a:gd name="T50" fmla="*/ 322199 w 499"/>
                <a:gd name="T51" fmla="*/ 35000 h 467"/>
                <a:gd name="T52" fmla="*/ 290245 w 499"/>
                <a:gd name="T53" fmla="*/ 59659 h 467"/>
                <a:gd name="T54" fmla="*/ 279594 w 499"/>
                <a:gd name="T55" fmla="*/ 51704 h 467"/>
                <a:gd name="T56" fmla="*/ 290245 w 499"/>
                <a:gd name="T57" fmla="*/ 35000 h 467"/>
                <a:gd name="T58" fmla="*/ 315985 w 499"/>
                <a:gd name="T59" fmla="*/ 28636 h 467"/>
                <a:gd name="T60" fmla="*/ 322199 w 499"/>
                <a:gd name="T61" fmla="*/ 0 h 467"/>
                <a:gd name="T62" fmla="*/ 194384 w 499"/>
                <a:gd name="T63" fmla="*/ 51704 h 467"/>
                <a:gd name="T64" fmla="*/ 139353 w 499"/>
                <a:gd name="T65" fmla="*/ 117727 h 467"/>
                <a:gd name="T66" fmla="*/ 96748 w 499"/>
                <a:gd name="T67" fmla="*/ 136022 h 467"/>
                <a:gd name="T68" fmla="*/ 73671 w 499"/>
                <a:gd name="T69" fmla="*/ 165454 h 467"/>
                <a:gd name="T70" fmla="*/ 0 w 499"/>
                <a:gd name="T71" fmla="*/ 212385 h 4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9" h="467">
                  <a:moveTo>
                    <a:pt x="0" y="267"/>
                  </a:moveTo>
                  <a:lnTo>
                    <a:pt x="9" y="319"/>
                  </a:lnTo>
                  <a:lnTo>
                    <a:pt x="35" y="319"/>
                  </a:lnTo>
                  <a:lnTo>
                    <a:pt x="55" y="363"/>
                  </a:lnTo>
                  <a:lnTo>
                    <a:pt x="76" y="356"/>
                  </a:lnTo>
                  <a:lnTo>
                    <a:pt x="124" y="298"/>
                  </a:lnTo>
                  <a:lnTo>
                    <a:pt x="131" y="298"/>
                  </a:lnTo>
                  <a:lnTo>
                    <a:pt x="164" y="319"/>
                  </a:lnTo>
                  <a:lnTo>
                    <a:pt x="179" y="363"/>
                  </a:lnTo>
                  <a:lnTo>
                    <a:pt x="171" y="408"/>
                  </a:lnTo>
                  <a:lnTo>
                    <a:pt x="179" y="415"/>
                  </a:lnTo>
                  <a:lnTo>
                    <a:pt x="281" y="408"/>
                  </a:lnTo>
                  <a:lnTo>
                    <a:pt x="294" y="444"/>
                  </a:lnTo>
                  <a:lnTo>
                    <a:pt x="334" y="467"/>
                  </a:lnTo>
                  <a:lnTo>
                    <a:pt x="437" y="311"/>
                  </a:lnTo>
                  <a:lnTo>
                    <a:pt x="471" y="221"/>
                  </a:lnTo>
                  <a:lnTo>
                    <a:pt x="499" y="186"/>
                  </a:lnTo>
                  <a:lnTo>
                    <a:pt x="499" y="156"/>
                  </a:lnTo>
                  <a:lnTo>
                    <a:pt x="451" y="135"/>
                  </a:lnTo>
                  <a:lnTo>
                    <a:pt x="411" y="156"/>
                  </a:lnTo>
                  <a:lnTo>
                    <a:pt x="382" y="156"/>
                  </a:lnTo>
                  <a:lnTo>
                    <a:pt x="363" y="135"/>
                  </a:lnTo>
                  <a:lnTo>
                    <a:pt x="349" y="96"/>
                  </a:lnTo>
                  <a:lnTo>
                    <a:pt x="368" y="75"/>
                  </a:lnTo>
                  <a:lnTo>
                    <a:pt x="368" y="59"/>
                  </a:lnTo>
                  <a:lnTo>
                    <a:pt x="363" y="44"/>
                  </a:lnTo>
                  <a:lnTo>
                    <a:pt x="327" y="75"/>
                  </a:lnTo>
                  <a:lnTo>
                    <a:pt x="315" y="65"/>
                  </a:lnTo>
                  <a:lnTo>
                    <a:pt x="327" y="44"/>
                  </a:lnTo>
                  <a:lnTo>
                    <a:pt x="356" y="36"/>
                  </a:lnTo>
                  <a:lnTo>
                    <a:pt x="363" y="0"/>
                  </a:lnTo>
                  <a:lnTo>
                    <a:pt x="219" y="65"/>
                  </a:lnTo>
                  <a:lnTo>
                    <a:pt x="157" y="148"/>
                  </a:lnTo>
                  <a:lnTo>
                    <a:pt x="109" y="171"/>
                  </a:lnTo>
                  <a:lnTo>
                    <a:pt x="83" y="208"/>
                  </a:lnTo>
                  <a:lnTo>
                    <a:pt x="0" y="267"/>
                  </a:lnTo>
                  <a:close/>
                </a:path>
              </a:pathLst>
            </a:custGeom>
            <a:solidFill>
              <a:srgbClr val="E8E8E8"/>
            </a:solidFill>
            <a:ln w="1651">
              <a:solidFill>
                <a:schemeClr val="tx1">
                  <a:lumMod val="75000"/>
                  <a:lumOff val="25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04" name="Freeform 8">
              <a:extLst>
                <a:ext uri="{FF2B5EF4-FFF2-40B4-BE49-F238E27FC236}">
                  <a16:creationId xmlns:a16="http://schemas.microsoft.com/office/drawing/2014/main" id="{1AE21185-2946-4357-B08E-A5E097735543}"/>
                </a:ext>
              </a:extLst>
            </p:cNvPr>
            <p:cNvSpPr>
              <a:spLocks/>
            </p:cNvSpPr>
            <p:nvPr/>
          </p:nvSpPr>
          <p:spPr bwMode="auto">
            <a:xfrm>
              <a:off x="11007724" y="3764938"/>
              <a:ext cx="209252" cy="142047"/>
            </a:xfrm>
            <a:custGeom>
              <a:avLst/>
              <a:gdLst>
                <a:gd name="T0" fmla="*/ 0 w 247"/>
                <a:gd name="T1" fmla="*/ 42633 h 187"/>
                <a:gd name="T2" fmla="*/ 0 w 247"/>
                <a:gd name="T3" fmla="*/ 59213 h 187"/>
                <a:gd name="T4" fmla="*/ 19371 w 247"/>
                <a:gd name="T5" fmla="*/ 88424 h 187"/>
                <a:gd name="T6" fmla="*/ 72202 w 247"/>
                <a:gd name="T7" fmla="*/ 82108 h 187"/>
                <a:gd name="T8" fmla="*/ 108304 w 247"/>
                <a:gd name="T9" fmla="*/ 94740 h 187"/>
                <a:gd name="T10" fmla="*/ 169059 w 247"/>
                <a:gd name="T11" fmla="*/ 139742 h 187"/>
                <a:gd name="T12" fmla="*/ 204280 w 247"/>
                <a:gd name="T13" fmla="*/ 147637 h 187"/>
                <a:gd name="T14" fmla="*/ 210444 w 247"/>
                <a:gd name="T15" fmla="*/ 139742 h 187"/>
                <a:gd name="T16" fmla="*/ 204280 w 247"/>
                <a:gd name="T17" fmla="*/ 116846 h 187"/>
                <a:gd name="T18" fmla="*/ 217488 w 247"/>
                <a:gd name="T19" fmla="*/ 100267 h 187"/>
                <a:gd name="T20" fmla="*/ 187550 w 247"/>
                <a:gd name="T21" fmla="*/ 52107 h 187"/>
                <a:gd name="T22" fmla="*/ 151449 w 247"/>
                <a:gd name="T23" fmla="*/ 42633 h 187"/>
                <a:gd name="T24" fmla="*/ 151449 w 247"/>
                <a:gd name="T25" fmla="*/ 0 h 187"/>
                <a:gd name="T26" fmla="*/ 132958 w 247"/>
                <a:gd name="T27" fmla="*/ 0 h 187"/>
                <a:gd name="T28" fmla="*/ 126795 w 247"/>
                <a:gd name="T29" fmla="*/ 24475 h 187"/>
                <a:gd name="T30" fmla="*/ 114467 w 247"/>
                <a:gd name="T31" fmla="*/ 24475 h 187"/>
                <a:gd name="T32" fmla="*/ 96857 w 247"/>
                <a:gd name="T33" fmla="*/ 0 h 187"/>
                <a:gd name="T34" fmla="*/ 84530 w 247"/>
                <a:gd name="T35" fmla="*/ 12632 h 187"/>
                <a:gd name="T36" fmla="*/ 60756 w 247"/>
                <a:gd name="T37" fmla="*/ 7895 h 187"/>
                <a:gd name="T38" fmla="*/ 36101 w 247"/>
                <a:gd name="T39" fmla="*/ 24475 h 187"/>
                <a:gd name="T40" fmla="*/ 6164 w 247"/>
                <a:gd name="T41" fmla="*/ 30791 h 187"/>
                <a:gd name="T42" fmla="*/ 0 w 247"/>
                <a:gd name="T43" fmla="*/ 42633 h 1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7" h="187">
                  <a:moveTo>
                    <a:pt x="0" y="54"/>
                  </a:moveTo>
                  <a:lnTo>
                    <a:pt x="0" y="75"/>
                  </a:lnTo>
                  <a:lnTo>
                    <a:pt x="22" y="112"/>
                  </a:lnTo>
                  <a:lnTo>
                    <a:pt x="82" y="104"/>
                  </a:lnTo>
                  <a:lnTo>
                    <a:pt x="123" y="120"/>
                  </a:lnTo>
                  <a:lnTo>
                    <a:pt x="192" y="177"/>
                  </a:lnTo>
                  <a:lnTo>
                    <a:pt x="232" y="187"/>
                  </a:lnTo>
                  <a:lnTo>
                    <a:pt x="239" y="177"/>
                  </a:lnTo>
                  <a:lnTo>
                    <a:pt x="232" y="148"/>
                  </a:lnTo>
                  <a:lnTo>
                    <a:pt x="247" y="127"/>
                  </a:lnTo>
                  <a:lnTo>
                    <a:pt x="213" y="66"/>
                  </a:lnTo>
                  <a:lnTo>
                    <a:pt x="172" y="54"/>
                  </a:lnTo>
                  <a:lnTo>
                    <a:pt x="172" y="0"/>
                  </a:lnTo>
                  <a:lnTo>
                    <a:pt x="151" y="0"/>
                  </a:lnTo>
                  <a:lnTo>
                    <a:pt x="144" y="31"/>
                  </a:lnTo>
                  <a:lnTo>
                    <a:pt x="130" y="31"/>
                  </a:lnTo>
                  <a:lnTo>
                    <a:pt x="110" y="0"/>
                  </a:lnTo>
                  <a:lnTo>
                    <a:pt x="96" y="16"/>
                  </a:lnTo>
                  <a:lnTo>
                    <a:pt x="69" y="10"/>
                  </a:lnTo>
                  <a:lnTo>
                    <a:pt x="41" y="31"/>
                  </a:lnTo>
                  <a:lnTo>
                    <a:pt x="7" y="39"/>
                  </a:lnTo>
                  <a:lnTo>
                    <a:pt x="0" y="54"/>
                  </a:lnTo>
                  <a:close/>
                </a:path>
              </a:pathLst>
            </a:custGeom>
            <a:solidFill>
              <a:srgbClr val="E8E8E8"/>
            </a:solidFill>
            <a:ln w="1651">
              <a:solidFill>
                <a:schemeClr val="tx1">
                  <a:lumMod val="75000"/>
                  <a:lumOff val="25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05" name="Freeform 14">
              <a:extLst>
                <a:ext uri="{FF2B5EF4-FFF2-40B4-BE49-F238E27FC236}">
                  <a16:creationId xmlns:a16="http://schemas.microsoft.com/office/drawing/2014/main" id="{98F7713D-4EC4-4D75-889C-5A33435AD9AB}"/>
                </a:ext>
              </a:extLst>
            </p:cNvPr>
            <p:cNvSpPr>
              <a:spLocks/>
            </p:cNvSpPr>
            <p:nvPr/>
          </p:nvSpPr>
          <p:spPr bwMode="auto">
            <a:xfrm>
              <a:off x="9602988" y="5081998"/>
              <a:ext cx="2364393" cy="960727"/>
            </a:xfrm>
            <a:custGeom>
              <a:avLst/>
              <a:gdLst>
                <a:gd name="T0" fmla="*/ 0 w 2780"/>
                <a:gd name="T1" fmla="*/ 251216311 h 1260"/>
                <a:gd name="T2" fmla="*/ 160970931 w 2780"/>
                <a:gd name="T3" fmla="*/ 87926026 h 1260"/>
                <a:gd name="T4" fmla="*/ 1676127640 w 2780"/>
                <a:gd name="T5" fmla="*/ 87926026 h 1260"/>
                <a:gd name="T6" fmla="*/ 1676127640 w 2780"/>
                <a:gd name="T7" fmla="*/ 5024390 h 1260"/>
                <a:gd name="T8" fmla="*/ 2147483646 w 2780"/>
                <a:gd name="T9" fmla="*/ 0 h 1260"/>
                <a:gd name="T10" fmla="*/ 2147483646 w 2780"/>
                <a:gd name="T11" fmla="*/ 791331855 h 1260"/>
                <a:gd name="T12" fmla="*/ 0 w 2780"/>
                <a:gd name="T13" fmla="*/ 791331855 h 1260"/>
                <a:gd name="T14" fmla="*/ 0 w 2780"/>
                <a:gd name="T15" fmla="*/ 251216311 h 12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80" h="1260">
                  <a:moveTo>
                    <a:pt x="0" y="400"/>
                  </a:moveTo>
                  <a:lnTo>
                    <a:pt x="206" y="140"/>
                  </a:lnTo>
                  <a:lnTo>
                    <a:pt x="2145" y="140"/>
                  </a:lnTo>
                  <a:lnTo>
                    <a:pt x="2145" y="8"/>
                  </a:lnTo>
                  <a:lnTo>
                    <a:pt x="2780" y="0"/>
                  </a:lnTo>
                  <a:lnTo>
                    <a:pt x="2780" y="1260"/>
                  </a:lnTo>
                  <a:lnTo>
                    <a:pt x="0" y="1260"/>
                  </a:lnTo>
                  <a:lnTo>
                    <a:pt x="0" y="400"/>
                  </a:lnTo>
                  <a:close/>
                </a:path>
              </a:pathLst>
            </a:custGeom>
            <a:noFill/>
            <a:ln w="1588">
              <a:solidFill>
                <a:schemeClr val="tx1">
                  <a:lumMod val="50000"/>
                  <a:lumOff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06" name="Freeform 15">
              <a:extLst>
                <a:ext uri="{FF2B5EF4-FFF2-40B4-BE49-F238E27FC236}">
                  <a16:creationId xmlns:a16="http://schemas.microsoft.com/office/drawing/2014/main" id="{26832BDE-92D6-4B53-8740-C7351BC12A0D}"/>
                </a:ext>
              </a:extLst>
            </p:cNvPr>
            <p:cNvSpPr>
              <a:spLocks/>
            </p:cNvSpPr>
            <p:nvPr/>
          </p:nvSpPr>
          <p:spPr bwMode="auto">
            <a:xfrm>
              <a:off x="10759219" y="5648660"/>
              <a:ext cx="204670" cy="218416"/>
            </a:xfrm>
            <a:custGeom>
              <a:avLst/>
              <a:gdLst>
                <a:gd name="T0" fmla="*/ 0 w 239"/>
                <a:gd name="T1" fmla="*/ 98873 h 287"/>
                <a:gd name="T2" fmla="*/ 6230 w 239"/>
                <a:gd name="T3" fmla="*/ 128139 h 287"/>
                <a:gd name="T4" fmla="*/ 60524 w 239"/>
                <a:gd name="T5" fmla="*/ 204074 h 287"/>
                <a:gd name="T6" fmla="*/ 122829 w 239"/>
                <a:gd name="T7" fmla="*/ 227012 h 287"/>
                <a:gd name="T8" fmla="*/ 146860 w 239"/>
                <a:gd name="T9" fmla="*/ 204074 h 287"/>
                <a:gd name="T10" fmla="*/ 189583 w 239"/>
                <a:gd name="T11" fmla="*/ 197746 h 287"/>
                <a:gd name="T12" fmla="*/ 212725 w 239"/>
                <a:gd name="T13" fmla="*/ 162942 h 287"/>
                <a:gd name="T14" fmla="*/ 200264 w 239"/>
                <a:gd name="T15" fmla="*/ 0 h 287"/>
                <a:gd name="T16" fmla="*/ 183353 w 239"/>
                <a:gd name="T17" fmla="*/ 0 h 287"/>
                <a:gd name="T18" fmla="*/ 169112 w 239"/>
                <a:gd name="T19" fmla="*/ 22938 h 287"/>
                <a:gd name="T20" fmla="*/ 104137 w 239"/>
                <a:gd name="T21" fmla="*/ 22938 h 287"/>
                <a:gd name="T22" fmla="*/ 72985 w 239"/>
                <a:gd name="T23" fmla="*/ 4746 h 287"/>
                <a:gd name="T24" fmla="*/ 48953 w 239"/>
                <a:gd name="T25" fmla="*/ 64070 h 287"/>
                <a:gd name="T26" fmla="*/ 0 w 239"/>
                <a:gd name="T27" fmla="*/ 98873 h 2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39" h="287">
                  <a:moveTo>
                    <a:pt x="0" y="125"/>
                  </a:moveTo>
                  <a:lnTo>
                    <a:pt x="7" y="162"/>
                  </a:lnTo>
                  <a:lnTo>
                    <a:pt x="68" y="258"/>
                  </a:lnTo>
                  <a:lnTo>
                    <a:pt x="138" y="287"/>
                  </a:lnTo>
                  <a:lnTo>
                    <a:pt x="165" y="258"/>
                  </a:lnTo>
                  <a:lnTo>
                    <a:pt x="213" y="250"/>
                  </a:lnTo>
                  <a:lnTo>
                    <a:pt x="239" y="206"/>
                  </a:lnTo>
                  <a:lnTo>
                    <a:pt x="225" y="0"/>
                  </a:lnTo>
                  <a:lnTo>
                    <a:pt x="206" y="0"/>
                  </a:lnTo>
                  <a:lnTo>
                    <a:pt x="190" y="29"/>
                  </a:lnTo>
                  <a:lnTo>
                    <a:pt x="117" y="29"/>
                  </a:lnTo>
                  <a:lnTo>
                    <a:pt x="82" y="6"/>
                  </a:lnTo>
                  <a:lnTo>
                    <a:pt x="55" y="81"/>
                  </a:lnTo>
                  <a:lnTo>
                    <a:pt x="0" y="125"/>
                  </a:lnTo>
                  <a:close/>
                </a:path>
              </a:pathLst>
            </a:custGeom>
            <a:solidFill>
              <a:srgbClr val="ADADAD"/>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08" name="Freeform 16">
              <a:extLst>
                <a:ext uri="{FF2B5EF4-FFF2-40B4-BE49-F238E27FC236}">
                  <a16:creationId xmlns:a16="http://schemas.microsoft.com/office/drawing/2014/main" id="{934111D5-2683-4EA0-A0C5-2AE010FB4E68}"/>
                </a:ext>
              </a:extLst>
            </p:cNvPr>
            <p:cNvSpPr>
              <a:spLocks/>
            </p:cNvSpPr>
            <p:nvPr/>
          </p:nvSpPr>
          <p:spPr bwMode="auto">
            <a:xfrm>
              <a:off x="11364065" y="5363038"/>
              <a:ext cx="297839" cy="357409"/>
            </a:xfrm>
            <a:custGeom>
              <a:avLst/>
              <a:gdLst>
                <a:gd name="T0" fmla="*/ 0 w 349"/>
                <a:gd name="T1" fmla="*/ 342106 h 468"/>
                <a:gd name="T2" fmla="*/ 11531 w 349"/>
                <a:gd name="T3" fmla="*/ 354806 h 468"/>
                <a:gd name="T4" fmla="*/ 48785 w 349"/>
                <a:gd name="T5" fmla="*/ 354806 h 468"/>
                <a:gd name="T6" fmla="*/ 78943 w 349"/>
                <a:gd name="T7" fmla="*/ 371475 h 468"/>
                <a:gd name="T8" fmla="*/ 108214 w 349"/>
                <a:gd name="T9" fmla="*/ 354806 h 468"/>
                <a:gd name="T10" fmla="*/ 138372 w 349"/>
                <a:gd name="T11" fmla="*/ 305594 h 468"/>
                <a:gd name="T12" fmla="*/ 242150 w 349"/>
                <a:gd name="T13" fmla="*/ 296069 h 468"/>
                <a:gd name="T14" fmla="*/ 260777 w 349"/>
                <a:gd name="T15" fmla="*/ 282575 h 468"/>
                <a:gd name="T16" fmla="*/ 290935 w 349"/>
                <a:gd name="T17" fmla="*/ 212725 h 468"/>
                <a:gd name="T18" fmla="*/ 309562 w 349"/>
                <a:gd name="T19" fmla="*/ 76200 h 468"/>
                <a:gd name="T20" fmla="*/ 309562 w 349"/>
                <a:gd name="T21" fmla="*/ 11113 h 468"/>
                <a:gd name="T22" fmla="*/ 303353 w 349"/>
                <a:gd name="T23" fmla="*/ 6350 h 468"/>
                <a:gd name="T24" fmla="*/ 260777 w 349"/>
                <a:gd name="T25" fmla="*/ 0 h 468"/>
                <a:gd name="T26" fmla="*/ 229732 w 349"/>
                <a:gd name="T27" fmla="*/ 24606 h 468"/>
                <a:gd name="T28" fmla="*/ 138372 w 349"/>
                <a:gd name="T29" fmla="*/ 212725 h 468"/>
                <a:gd name="T30" fmla="*/ 127728 w 349"/>
                <a:gd name="T31" fmla="*/ 276225 h 468"/>
                <a:gd name="T32" fmla="*/ 91361 w 349"/>
                <a:gd name="T33" fmla="*/ 311944 h 468"/>
                <a:gd name="T34" fmla="*/ 66525 w 349"/>
                <a:gd name="T35" fmla="*/ 323850 h 468"/>
                <a:gd name="T36" fmla="*/ 25723 w 349"/>
                <a:gd name="T37" fmla="*/ 323850 h 468"/>
                <a:gd name="T38" fmla="*/ 0 w 349"/>
                <a:gd name="T39" fmla="*/ 342106 h 4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49" h="468">
                  <a:moveTo>
                    <a:pt x="0" y="431"/>
                  </a:moveTo>
                  <a:lnTo>
                    <a:pt x="13" y="447"/>
                  </a:lnTo>
                  <a:lnTo>
                    <a:pt x="55" y="447"/>
                  </a:lnTo>
                  <a:lnTo>
                    <a:pt x="89" y="468"/>
                  </a:lnTo>
                  <a:lnTo>
                    <a:pt x="122" y="447"/>
                  </a:lnTo>
                  <a:lnTo>
                    <a:pt x="156" y="385"/>
                  </a:lnTo>
                  <a:lnTo>
                    <a:pt x="273" y="373"/>
                  </a:lnTo>
                  <a:lnTo>
                    <a:pt x="294" y="356"/>
                  </a:lnTo>
                  <a:lnTo>
                    <a:pt x="328" y="268"/>
                  </a:lnTo>
                  <a:lnTo>
                    <a:pt x="349" y="96"/>
                  </a:lnTo>
                  <a:lnTo>
                    <a:pt x="349" y="14"/>
                  </a:lnTo>
                  <a:lnTo>
                    <a:pt x="342" y="8"/>
                  </a:lnTo>
                  <a:lnTo>
                    <a:pt x="294" y="0"/>
                  </a:lnTo>
                  <a:lnTo>
                    <a:pt x="259" y="31"/>
                  </a:lnTo>
                  <a:lnTo>
                    <a:pt x="156" y="268"/>
                  </a:lnTo>
                  <a:lnTo>
                    <a:pt x="144" y="348"/>
                  </a:lnTo>
                  <a:lnTo>
                    <a:pt x="103" y="393"/>
                  </a:lnTo>
                  <a:lnTo>
                    <a:pt x="75" y="408"/>
                  </a:lnTo>
                  <a:lnTo>
                    <a:pt x="29" y="408"/>
                  </a:lnTo>
                  <a:lnTo>
                    <a:pt x="0" y="431"/>
                  </a:lnTo>
                  <a:close/>
                </a:path>
              </a:pathLst>
            </a:custGeom>
            <a:solidFill>
              <a:srgbClr val="ADADAD"/>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09" name="Freeform 17">
              <a:extLst>
                <a:ext uri="{FF2B5EF4-FFF2-40B4-BE49-F238E27FC236}">
                  <a16:creationId xmlns:a16="http://schemas.microsoft.com/office/drawing/2014/main" id="{A6B78D22-F3FE-4242-B016-8ACEDBBC9E60}"/>
                </a:ext>
              </a:extLst>
            </p:cNvPr>
            <p:cNvSpPr>
              <a:spLocks/>
            </p:cNvSpPr>
            <p:nvPr/>
          </p:nvSpPr>
          <p:spPr bwMode="auto">
            <a:xfrm>
              <a:off x="11642048" y="5120184"/>
              <a:ext cx="192451" cy="192451"/>
            </a:xfrm>
            <a:custGeom>
              <a:avLst/>
              <a:gdLst>
                <a:gd name="T0" fmla="*/ 0 w 227"/>
                <a:gd name="T1" fmla="*/ 193675 h 252"/>
                <a:gd name="T2" fmla="*/ 6168 w 227"/>
                <a:gd name="T3" fmla="*/ 200025 h 252"/>
                <a:gd name="T4" fmla="*/ 36128 w 227"/>
                <a:gd name="T5" fmla="*/ 200025 h 252"/>
                <a:gd name="T6" fmla="*/ 54632 w 227"/>
                <a:gd name="T7" fmla="*/ 181769 h 252"/>
                <a:gd name="T8" fmla="*/ 149798 w 227"/>
                <a:gd name="T9" fmla="*/ 134144 h 252"/>
                <a:gd name="T10" fmla="*/ 186807 w 227"/>
                <a:gd name="T11" fmla="*/ 111125 h 252"/>
                <a:gd name="T12" fmla="*/ 200025 w 227"/>
                <a:gd name="T13" fmla="*/ 28575 h 252"/>
                <a:gd name="T14" fmla="*/ 192094 w 227"/>
                <a:gd name="T15" fmla="*/ 6350 h 252"/>
                <a:gd name="T16" fmla="*/ 186807 w 227"/>
                <a:gd name="T17" fmla="*/ 0 h 252"/>
                <a:gd name="T18" fmla="*/ 172709 w 227"/>
                <a:gd name="T19" fmla="*/ 6350 h 252"/>
                <a:gd name="T20" fmla="*/ 149798 w 227"/>
                <a:gd name="T21" fmla="*/ 46038 h 252"/>
                <a:gd name="T22" fmla="*/ 138343 w 227"/>
                <a:gd name="T23" fmla="*/ 53181 h 252"/>
                <a:gd name="T24" fmla="*/ 83711 w 227"/>
                <a:gd name="T25" fmla="*/ 57944 h 252"/>
                <a:gd name="T26" fmla="*/ 42296 w 227"/>
                <a:gd name="T27" fmla="*/ 76200 h 252"/>
                <a:gd name="T28" fmla="*/ 6168 w 227"/>
                <a:gd name="T29" fmla="*/ 157163 h 252"/>
                <a:gd name="T30" fmla="*/ 0 w 227"/>
                <a:gd name="T31" fmla="*/ 193675 h 2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7" h="252">
                  <a:moveTo>
                    <a:pt x="0" y="244"/>
                  </a:moveTo>
                  <a:lnTo>
                    <a:pt x="7" y="252"/>
                  </a:lnTo>
                  <a:lnTo>
                    <a:pt x="41" y="252"/>
                  </a:lnTo>
                  <a:lnTo>
                    <a:pt x="62" y="229"/>
                  </a:lnTo>
                  <a:lnTo>
                    <a:pt x="170" y="169"/>
                  </a:lnTo>
                  <a:lnTo>
                    <a:pt x="212" y="140"/>
                  </a:lnTo>
                  <a:lnTo>
                    <a:pt x="227" y="36"/>
                  </a:lnTo>
                  <a:lnTo>
                    <a:pt x="218" y="8"/>
                  </a:lnTo>
                  <a:lnTo>
                    <a:pt x="212" y="0"/>
                  </a:lnTo>
                  <a:lnTo>
                    <a:pt x="196" y="8"/>
                  </a:lnTo>
                  <a:lnTo>
                    <a:pt x="170" y="58"/>
                  </a:lnTo>
                  <a:lnTo>
                    <a:pt x="157" y="67"/>
                  </a:lnTo>
                  <a:lnTo>
                    <a:pt x="95" y="73"/>
                  </a:lnTo>
                  <a:lnTo>
                    <a:pt x="48" y="96"/>
                  </a:lnTo>
                  <a:lnTo>
                    <a:pt x="7" y="198"/>
                  </a:lnTo>
                  <a:lnTo>
                    <a:pt x="0" y="244"/>
                  </a:lnTo>
                  <a:close/>
                </a:path>
              </a:pathLst>
            </a:custGeom>
            <a:solidFill>
              <a:srgbClr val="ADADAD"/>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10" name="Freeform 18">
              <a:extLst>
                <a:ext uri="{FF2B5EF4-FFF2-40B4-BE49-F238E27FC236}">
                  <a16:creationId xmlns:a16="http://schemas.microsoft.com/office/drawing/2014/main" id="{8D21B5C6-72E9-46E2-B96A-79322C865588}"/>
                </a:ext>
              </a:extLst>
            </p:cNvPr>
            <p:cNvSpPr>
              <a:spLocks/>
            </p:cNvSpPr>
            <p:nvPr/>
          </p:nvSpPr>
          <p:spPr bwMode="auto">
            <a:xfrm>
              <a:off x="9708377" y="5816672"/>
              <a:ext cx="134410" cy="84006"/>
            </a:xfrm>
            <a:custGeom>
              <a:avLst/>
              <a:gdLst>
                <a:gd name="T0" fmla="*/ 0 w 158"/>
                <a:gd name="T1" fmla="*/ 35245 h 109"/>
                <a:gd name="T2" fmla="*/ 19452 w 158"/>
                <a:gd name="T3" fmla="*/ 22429 h 109"/>
                <a:gd name="T4" fmla="*/ 48630 w 158"/>
                <a:gd name="T5" fmla="*/ 41653 h 109"/>
                <a:gd name="T6" fmla="*/ 72503 w 158"/>
                <a:gd name="T7" fmla="*/ 41653 h 109"/>
                <a:gd name="T8" fmla="*/ 125553 w 158"/>
                <a:gd name="T9" fmla="*/ 0 h 109"/>
                <a:gd name="T10" fmla="*/ 139700 w 158"/>
                <a:gd name="T11" fmla="*/ 0 h 109"/>
                <a:gd name="T12" fmla="*/ 84881 w 158"/>
                <a:gd name="T13" fmla="*/ 87312 h 109"/>
                <a:gd name="T14" fmla="*/ 54819 w 158"/>
                <a:gd name="T15" fmla="*/ 70490 h 109"/>
                <a:gd name="T16" fmla="*/ 23873 w 158"/>
                <a:gd name="T17" fmla="*/ 64082 h 109"/>
                <a:gd name="T18" fmla="*/ 0 w 158"/>
                <a:gd name="T19" fmla="*/ 35245 h 1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8" h="109">
                  <a:moveTo>
                    <a:pt x="0" y="44"/>
                  </a:moveTo>
                  <a:lnTo>
                    <a:pt x="22" y="28"/>
                  </a:lnTo>
                  <a:lnTo>
                    <a:pt x="55" y="52"/>
                  </a:lnTo>
                  <a:lnTo>
                    <a:pt x="82" y="52"/>
                  </a:lnTo>
                  <a:lnTo>
                    <a:pt x="142" y="0"/>
                  </a:lnTo>
                  <a:lnTo>
                    <a:pt x="158" y="0"/>
                  </a:lnTo>
                  <a:lnTo>
                    <a:pt x="96" y="109"/>
                  </a:lnTo>
                  <a:lnTo>
                    <a:pt x="62" y="88"/>
                  </a:lnTo>
                  <a:lnTo>
                    <a:pt x="27" y="80"/>
                  </a:lnTo>
                  <a:lnTo>
                    <a:pt x="0" y="44"/>
                  </a:lnTo>
                  <a:close/>
                </a:path>
              </a:pathLst>
            </a:custGeom>
            <a:solidFill>
              <a:srgbClr val="ADADAD"/>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11" name="Freeform 19">
              <a:extLst>
                <a:ext uri="{FF2B5EF4-FFF2-40B4-BE49-F238E27FC236}">
                  <a16:creationId xmlns:a16="http://schemas.microsoft.com/office/drawing/2014/main" id="{CF2D41C1-18C4-4669-8515-7E262AEA196D}"/>
                </a:ext>
              </a:extLst>
            </p:cNvPr>
            <p:cNvSpPr>
              <a:spLocks/>
            </p:cNvSpPr>
            <p:nvPr/>
          </p:nvSpPr>
          <p:spPr bwMode="auto">
            <a:xfrm>
              <a:off x="9789328" y="5312635"/>
              <a:ext cx="122191" cy="187868"/>
            </a:xfrm>
            <a:custGeom>
              <a:avLst/>
              <a:gdLst>
                <a:gd name="T0" fmla="*/ 0 w 143"/>
                <a:gd name="T1" fmla="*/ 41613 h 244"/>
                <a:gd name="T2" fmla="*/ 30196 w 143"/>
                <a:gd name="T3" fmla="*/ 112036 h 244"/>
                <a:gd name="T4" fmla="*/ 55063 w 143"/>
                <a:gd name="T5" fmla="*/ 143245 h 244"/>
                <a:gd name="T6" fmla="*/ 65720 w 143"/>
                <a:gd name="T7" fmla="*/ 183258 h 244"/>
                <a:gd name="T8" fmla="*/ 78154 w 143"/>
                <a:gd name="T9" fmla="*/ 195262 h 244"/>
                <a:gd name="T10" fmla="*/ 103909 w 143"/>
                <a:gd name="T11" fmla="*/ 160051 h 244"/>
                <a:gd name="T12" fmla="*/ 127000 w 143"/>
                <a:gd name="T13" fmla="*/ 84827 h 244"/>
                <a:gd name="T14" fmla="*/ 120783 w 143"/>
                <a:gd name="T15" fmla="*/ 35211 h 244"/>
                <a:gd name="T16" fmla="*/ 103909 w 143"/>
                <a:gd name="T17" fmla="*/ 18406 h 244"/>
                <a:gd name="T18" fmla="*/ 48846 w 143"/>
                <a:gd name="T19" fmla="*/ 0 h 244"/>
                <a:gd name="T20" fmla="*/ 0 w 143"/>
                <a:gd name="T21" fmla="*/ 41613 h 2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3" h="244">
                  <a:moveTo>
                    <a:pt x="0" y="52"/>
                  </a:moveTo>
                  <a:lnTo>
                    <a:pt x="34" y="140"/>
                  </a:lnTo>
                  <a:lnTo>
                    <a:pt x="62" y="179"/>
                  </a:lnTo>
                  <a:lnTo>
                    <a:pt x="74" y="229"/>
                  </a:lnTo>
                  <a:lnTo>
                    <a:pt x="88" y="244"/>
                  </a:lnTo>
                  <a:lnTo>
                    <a:pt x="117" y="200"/>
                  </a:lnTo>
                  <a:lnTo>
                    <a:pt x="143" y="106"/>
                  </a:lnTo>
                  <a:lnTo>
                    <a:pt x="136" y="44"/>
                  </a:lnTo>
                  <a:lnTo>
                    <a:pt x="117" y="23"/>
                  </a:lnTo>
                  <a:lnTo>
                    <a:pt x="55" y="0"/>
                  </a:lnTo>
                  <a:lnTo>
                    <a:pt x="0" y="52"/>
                  </a:lnTo>
                  <a:close/>
                </a:path>
              </a:pathLst>
            </a:custGeom>
            <a:solidFill>
              <a:srgbClr val="ADADAD"/>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12" name="Freeform 20">
              <a:extLst>
                <a:ext uri="{FF2B5EF4-FFF2-40B4-BE49-F238E27FC236}">
                  <a16:creationId xmlns:a16="http://schemas.microsoft.com/office/drawing/2014/main" id="{FEC661B9-6E3E-4B6C-8D5E-EFD113D353DA}"/>
                </a:ext>
              </a:extLst>
            </p:cNvPr>
            <p:cNvSpPr>
              <a:spLocks/>
            </p:cNvSpPr>
            <p:nvPr/>
          </p:nvSpPr>
          <p:spPr bwMode="auto">
            <a:xfrm>
              <a:off x="10081060" y="5618112"/>
              <a:ext cx="108444" cy="102334"/>
            </a:xfrm>
            <a:custGeom>
              <a:avLst/>
              <a:gdLst>
                <a:gd name="T0" fmla="*/ 0 w 129"/>
                <a:gd name="T1" fmla="*/ 39986 h 133"/>
                <a:gd name="T2" fmla="*/ 6116 w 129"/>
                <a:gd name="T3" fmla="*/ 81571 h 133"/>
                <a:gd name="T4" fmla="*/ 28833 w 129"/>
                <a:gd name="T5" fmla="*/ 106362 h 133"/>
                <a:gd name="T6" fmla="*/ 58540 w 129"/>
                <a:gd name="T7" fmla="*/ 106362 h 133"/>
                <a:gd name="T8" fmla="*/ 102227 w 129"/>
                <a:gd name="T9" fmla="*/ 76773 h 133"/>
                <a:gd name="T10" fmla="*/ 112712 w 129"/>
                <a:gd name="T11" fmla="*/ 58379 h 133"/>
                <a:gd name="T12" fmla="*/ 54172 w 129"/>
                <a:gd name="T13" fmla="*/ 0 h 133"/>
                <a:gd name="T14" fmla="*/ 22717 w 129"/>
                <a:gd name="T15" fmla="*/ 10396 h 133"/>
                <a:gd name="T16" fmla="*/ 0 w 129"/>
                <a:gd name="T17" fmla="*/ 39986 h 1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9" h="133">
                  <a:moveTo>
                    <a:pt x="0" y="50"/>
                  </a:moveTo>
                  <a:lnTo>
                    <a:pt x="7" y="102"/>
                  </a:lnTo>
                  <a:lnTo>
                    <a:pt x="33" y="133"/>
                  </a:lnTo>
                  <a:lnTo>
                    <a:pt x="67" y="133"/>
                  </a:lnTo>
                  <a:lnTo>
                    <a:pt x="117" y="96"/>
                  </a:lnTo>
                  <a:lnTo>
                    <a:pt x="129" y="73"/>
                  </a:lnTo>
                  <a:lnTo>
                    <a:pt x="62" y="0"/>
                  </a:lnTo>
                  <a:lnTo>
                    <a:pt x="26" y="13"/>
                  </a:lnTo>
                  <a:lnTo>
                    <a:pt x="0" y="50"/>
                  </a:lnTo>
                  <a:close/>
                </a:path>
              </a:pathLst>
            </a:custGeom>
            <a:solidFill>
              <a:srgbClr val="ADADAD"/>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13" name="Freeform 21">
              <a:extLst>
                <a:ext uri="{FF2B5EF4-FFF2-40B4-BE49-F238E27FC236}">
                  <a16:creationId xmlns:a16="http://schemas.microsoft.com/office/drawing/2014/main" id="{B66D2700-2690-4B78-8100-6276831AD3C6}"/>
                </a:ext>
              </a:extLst>
            </p:cNvPr>
            <p:cNvSpPr>
              <a:spLocks/>
            </p:cNvSpPr>
            <p:nvPr/>
          </p:nvSpPr>
          <p:spPr bwMode="auto">
            <a:xfrm>
              <a:off x="10278092" y="5450100"/>
              <a:ext cx="346717" cy="287149"/>
            </a:xfrm>
            <a:custGeom>
              <a:avLst/>
              <a:gdLst>
                <a:gd name="T0" fmla="*/ 0 w 409"/>
                <a:gd name="T1" fmla="*/ 127455 h 377"/>
                <a:gd name="T2" fmla="*/ 0 w 409"/>
                <a:gd name="T3" fmla="*/ 117163 h 377"/>
                <a:gd name="T4" fmla="*/ 30838 w 409"/>
                <a:gd name="T5" fmla="*/ 104497 h 377"/>
                <a:gd name="T6" fmla="*/ 119827 w 409"/>
                <a:gd name="T7" fmla="*/ 92622 h 377"/>
                <a:gd name="T8" fmla="*/ 174454 w 409"/>
                <a:gd name="T9" fmla="*/ 92622 h 377"/>
                <a:gd name="T10" fmla="*/ 204411 w 409"/>
                <a:gd name="T11" fmla="*/ 82331 h 377"/>
                <a:gd name="T12" fmla="*/ 233487 w 409"/>
                <a:gd name="T13" fmla="*/ 28499 h 377"/>
                <a:gd name="T14" fmla="*/ 265206 w 409"/>
                <a:gd name="T15" fmla="*/ 16625 h 377"/>
                <a:gd name="T16" fmla="*/ 347147 w 409"/>
                <a:gd name="T17" fmla="*/ 0 h 377"/>
                <a:gd name="T18" fmla="*/ 360363 w 409"/>
                <a:gd name="T19" fmla="*/ 8708 h 377"/>
                <a:gd name="T20" fmla="*/ 360363 w 409"/>
                <a:gd name="T21" fmla="*/ 39582 h 377"/>
                <a:gd name="T22" fmla="*/ 324239 w 409"/>
                <a:gd name="T23" fmla="*/ 51457 h 377"/>
                <a:gd name="T24" fmla="*/ 271374 w 409"/>
                <a:gd name="T25" fmla="*/ 92622 h 377"/>
                <a:gd name="T26" fmla="*/ 251990 w 409"/>
                <a:gd name="T27" fmla="*/ 156746 h 377"/>
                <a:gd name="T28" fmla="*/ 186790 w 409"/>
                <a:gd name="T29" fmla="*/ 280242 h 377"/>
                <a:gd name="T30" fmla="*/ 95157 w 409"/>
                <a:gd name="T31" fmla="*/ 298450 h 377"/>
                <a:gd name="T32" fmla="*/ 77535 w 409"/>
                <a:gd name="T33" fmla="*/ 244618 h 377"/>
                <a:gd name="T34" fmla="*/ 47578 w 409"/>
                <a:gd name="T35" fmla="*/ 214536 h 377"/>
                <a:gd name="T36" fmla="*/ 30838 w 409"/>
                <a:gd name="T37" fmla="*/ 163079 h 377"/>
                <a:gd name="T38" fmla="*/ 0 w 409"/>
                <a:gd name="T39" fmla="*/ 127455 h 3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9" h="377">
                  <a:moveTo>
                    <a:pt x="0" y="161"/>
                  </a:moveTo>
                  <a:lnTo>
                    <a:pt x="0" y="148"/>
                  </a:lnTo>
                  <a:lnTo>
                    <a:pt x="35" y="132"/>
                  </a:lnTo>
                  <a:lnTo>
                    <a:pt x="136" y="117"/>
                  </a:lnTo>
                  <a:lnTo>
                    <a:pt x="198" y="117"/>
                  </a:lnTo>
                  <a:lnTo>
                    <a:pt x="232" y="104"/>
                  </a:lnTo>
                  <a:lnTo>
                    <a:pt x="265" y="36"/>
                  </a:lnTo>
                  <a:lnTo>
                    <a:pt x="301" y="21"/>
                  </a:lnTo>
                  <a:lnTo>
                    <a:pt x="394" y="0"/>
                  </a:lnTo>
                  <a:lnTo>
                    <a:pt x="409" y="11"/>
                  </a:lnTo>
                  <a:lnTo>
                    <a:pt x="409" y="50"/>
                  </a:lnTo>
                  <a:lnTo>
                    <a:pt x="368" y="65"/>
                  </a:lnTo>
                  <a:lnTo>
                    <a:pt x="308" y="117"/>
                  </a:lnTo>
                  <a:lnTo>
                    <a:pt x="286" y="198"/>
                  </a:lnTo>
                  <a:lnTo>
                    <a:pt x="212" y="354"/>
                  </a:lnTo>
                  <a:lnTo>
                    <a:pt x="108" y="377"/>
                  </a:lnTo>
                  <a:lnTo>
                    <a:pt x="88" y="309"/>
                  </a:lnTo>
                  <a:lnTo>
                    <a:pt x="54" y="271"/>
                  </a:lnTo>
                  <a:lnTo>
                    <a:pt x="35" y="206"/>
                  </a:lnTo>
                  <a:lnTo>
                    <a:pt x="0" y="161"/>
                  </a:lnTo>
                  <a:close/>
                </a:path>
              </a:pathLst>
            </a:custGeom>
            <a:solidFill>
              <a:srgbClr val="ADADAD"/>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14" name="Freeform 28">
              <a:extLst>
                <a:ext uri="{FF2B5EF4-FFF2-40B4-BE49-F238E27FC236}">
                  <a16:creationId xmlns:a16="http://schemas.microsoft.com/office/drawing/2014/main" id="{1AC85BFD-B9E4-4CA8-8C33-75AF0C502930}"/>
                </a:ext>
              </a:extLst>
            </p:cNvPr>
            <p:cNvSpPr>
              <a:spLocks/>
            </p:cNvSpPr>
            <p:nvPr/>
          </p:nvSpPr>
          <p:spPr bwMode="auto">
            <a:xfrm>
              <a:off x="8252319" y="2327667"/>
              <a:ext cx="366573" cy="355881"/>
            </a:xfrm>
            <a:custGeom>
              <a:avLst/>
              <a:gdLst>
                <a:gd name="T0" fmla="*/ 0 w 430"/>
                <a:gd name="T1" fmla="*/ 170718 h 468"/>
                <a:gd name="T2" fmla="*/ 0 w 430"/>
                <a:gd name="T3" fmla="*/ 141474 h 468"/>
                <a:gd name="T4" fmla="*/ 31012 w 430"/>
                <a:gd name="T5" fmla="*/ 135151 h 468"/>
                <a:gd name="T6" fmla="*/ 73542 w 430"/>
                <a:gd name="T7" fmla="*/ 146216 h 468"/>
                <a:gd name="T8" fmla="*/ 79744 w 430"/>
                <a:gd name="T9" fmla="*/ 141474 h 468"/>
                <a:gd name="T10" fmla="*/ 79744 w 430"/>
                <a:gd name="T11" fmla="*/ 123296 h 468"/>
                <a:gd name="T12" fmla="*/ 31012 w 430"/>
                <a:gd name="T13" fmla="*/ 59277 h 468"/>
                <a:gd name="T14" fmla="*/ 31012 w 430"/>
                <a:gd name="T15" fmla="*/ 22920 h 468"/>
                <a:gd name="T16" fmla="*/ 73542 w 430"/>
                <a:gd name="T17" fmla="*/ 36357 h 468"/>
                <a:gd name="T18" fmla="*/ 84174 w 430"/>
                <a:gd name="T19" fmla="*/ 0 h 468"/>
                <a:gd name="T20" fmla="*/ 108984 w 430"/>
                <a:gd name="T21" fmla="*/ 0 h 468"/>
                <a:gd name="T22" fmla="*/ 145312 w 430"/>
                <a:gd name="T23" fmla="*/ 70342 h 468"/>
                <a:gd name="T24" fmla="*/ 175437 w 430"/>
                <a:gd name="T25" fmla="*/ 70342 h 468"/>
                <a:gd name="T26" fmla="*/ 200247 w 430"/>
                <a:gd name="T27" fmla="*/ 88520 h 468"/>
                <a:gd name="T28" fmla="*/ 217967 w 430"/>
                <a:gd name="T29" fmla="*/ 88520 h 468"/>
                <a:gd name="T30" fmla="*/ 248979 w 430"/>
                <a:gd name="T31" fmla="*/ 47422 h 468"/>
                <a:gd name="T32" fmla="*/ 266700 w 430"/>
                <a:gd name="T33" fmla="*/ 53744 h 468"/>
                <a:gd name="T34" fmla="*/ 266700 w 430"/>
                <a:gd name="T35" fmla="*/ 82197 h 468"/>
                <a:gd name="T36" fmla="*/ 253409 w 430"/>
                <a:gd name="T37" fmla="*/ 105118 h 468"/>
                <a:gd name="T38" fmla="*/ 259612 w 430"/>
                <a:gd name="T39" fmla="*/ 116973 h 468"/>
                <a:gd name="T40" fmla="*/ 285307 w 430"/>
                <a:gd name="T41" fmla="*/ 129619 h 468"/>
                <a:gd name="T42" fmla="*/ 340242 w 430"/>
                <a:gd name="T43" fmla="*/ 129619 h 468"/>
                <a:gd name="T44" fmla="*/ 362393 w 430"/>
                <a:gd name="T45" fmla="*/ 141474 h 468"/>
                <a:gd name="T46" fmla="*/ 381000 w 430"/>
                <a:gd name="T47" fmla="*/ 205493 h 468"/>
                <a:gd name="T48" fmla="*/ 362393 w 430"/>
                <a:gd name="T49" fmla="*/ 275045 h 468"/>
                <a:gd name="T50" fmla="*/ 302142 w 430"/>
                <a:gd name="T51" fmla="*/ 294014 h 468"/>
                <a:gd name="T52" fmla="*/ 326065 w 430"/>
                <a:gd name="T53" fmla="*/ 322466 h 468"/>
                <a:gd name="T54" fmla="*/ 321635 w 430"/>
                <a:gd name="T55" fmla="*/ 339064 h 468"/>
                <a:gd name="T56" fmla="*/ 285307 w 430"/>
                <a:gd name="T57" fmla="*/ 369888 h 468"/>
                <a:gd name="T58" fmla="*/ 217967 w 430"/>
                <a:gd name="T59" fmla="*/ 357242 h 468"/>
                <a:gd name="T60" fmla="*/ 217967 w 430"/>
                <a:gd name="T61" fmla="*/ 316144 h 468"/>
                <a:gd name="T62" fmla="*/ 200247 w 430"/>
                <a:gd name="T63" fmla="*/ 304288 h 468"/>
                <a:gd name="T64" fmla="*/ 163919 w 430"/>
                <a:gd name="T65" fmla="*/ 316144 h 468"/>
                <a:gd name="T66" fmla="*/ 149742 w 430"/>
                <a:gd name="T67" fmla="*/ 310611 h 468"/>
                <a:gd name="T68" fmla="*/ 126705 w 430"/>
                <a:gd name="T69" fmla="*/ 264770 h 468"/>
                <a:gd name="T70" fmla="*/ 84174 w 430"/>
                <a:gd name="T71" fmla="*/ 252915 h 468"/>
                <a:gd name="T72" fmla="*/ 54049 w 430"/>
                <a:gd name="T73" fmla="*/ 222091 h 468"/>
                <a:gd name="T74" fmla="*/ 35442 w 430"/>
                <a:gd name="T75" fmla="*/ 222091 h 468"/>
                <a:gd name="T76" fmla="*/ 23037 w 430"/>
                <a:gd name="T77" fmla="*/ 211816 h 468"/>
                <a:gd name="T78" fmla="*/ 41644 w 430"/>
                <a:gd name="T79" fmla="*/ 170718 h 468"/>
                <a:gd name="T80" fmla="*/ 6202 w 430"/>
                <a:gd name="T81" fmla="*/ 176250 h 468"/>
                <a:gd name="T82" fmla="*/ 0 w 430"/>
                <a:gd name="T83" fmla="*/ 170718 h 4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30" h="468">
                  <a:moveTo>
                    <a:pt x="0" y="216"/>
                  </a:moveTo>
                  <a:lnTo>
                    <a:pt x="0" y="179"/>
                  </a:lnTo>
                  <a:lnTo>
                    <a:pt x="35" y="171"/>
                  </a:lnTo>
                  <a:lnTo>
                    <a:pt x="83" y="185"/>
                  </a:lnTo>
                  <a:lnTo>
                    <a:pt x="90" y="179"/>
                  </a:lnTo>
                  <a:lnTo>
                    <a:pt x="90" y="156"/>
                  </a:lnTo>
                  <a:lnTo>
                    <a:pt x="35" y="75"/>
                  </a:lnTo>
                  <a:lnTo>
                    <a:pt x="35" y="29"/>
                  </a:lnTo>
                  <a:lnTo>
                    <a:pt x="83" y="46"/>
                  </a:lnTo>
                  <a:lnTo>
                    <a:pt x="95" y="0"/>
                  </a:lnTo>
                  <a:lnTo>
                    <a:pt x="123" y="0"/>
                  </a:lnTo>
                  <a:lnTo>
                    <a:pt x="164" y="89"/>
                  </a:lnTo>
                  <a:lnTo>
                    <a:pt x="198" y="89"/>
                  </a:lnTo>
                  <a:lnTo>
                    <a:pt x="226" y="112"/>
                  </a:lnTo>
                  <a:lnTo>
                    <a:pt x="246" y="112"/>
                  </a:lnTo>
                  <a:lnTo>
                    <a:pt x="281" y="60"/>
                  </a:lnTo>
                  <a:lnTo>
                    <a:pt x="301" y="68"/>
                  </a:lnTo>
                  <a:lnTo>
                    <a:pt x="301" y="104"/>
                  </a:lnTo>
                  <a:lnTo>
                    <a:pt x="286" y="133"/>
                  </a:lnTo>
                  <a:lnTo>
                    <a:pt x="293" y="148"/>
                  </a:lnTo>
                  <a:lnTo>
                    <a:pt x="322" y="164"/>
                  </a:lnTo>
                  <a:lnTo>
                    <a:pt x="384" y="164"/>
                  </a:lnTo>
                  <a:lnTo>
                    <a:pt x="409" y="179"/>
                  </a:lnTo>
                  <a:lnTo>
                    <a:pt x="430" y="260"/>
                  </a:lnTo>
                  <a:lnTo>
                    <a:pt x="409" y="348"/>
                  </a:lnTo>
                  <a:lnTo>
                    <a:pt x="341" y="372"/>
                  </a:lnTo>
                  <a:lnTo>
                    <a:pt x="368" y="408"/>
                  </a:lnTo>
                  <a:lnTo>
                    <a:pt x="363" y="429"/>
                  </a:lnTo>
                  <a:lnTo>
                    <a:pt x="322" y="468"/>
                  </a:lnTo>
                  <a:lnTo>
                    <a:pt x="246" y="452"/>
                  </a:lnTo>
                  <a:lnTo>
                    <a:pt x="246" y="400"/>
                  </a:lnTo>
                  <a:lnTo>
                    <a:pt x="226" y="385"/>
                  </a:lnTo>
                  <a:lnTo>
                    <a:pt x="185" y="400"/>
                  </a:lnTo>
                  <a:lnTo>
                    <a:pt x="169" y="393"/>
                  </a:lnTo>
                  <a:lnTo>
                    <a:pt x="143" y="335"/>
                  </a:lnTo>
                  <a:lnTo>
                    <a:pt x="95" y="320"/>
                  </a:lnTo>
                  <a:lnTo>
                    <a:pt x="61" y="281"/>
                  </a:lnTo>
                  <a:lnTo>
                    <a:pt x="40" y="281"/>
                  </a:lnTo>
                  <a:lnTo>
                    <a:pt x="26" y="268"/>
                  </a:lnTo>
                  <a:lnTo>
                    <a:pt x="47" y="216"/>
                  </a:lnTo>
                  <a:lnTo>
                    <a:pt x="7" y="223"/>
                  </a:lnTo>
                  <a:lnTo>
                    <a:pt x="0" y="216"/>
                  </a:lnTo>
                  <a:close/>
                </a:path>
              </a:pathLst>
            </a:custGeom>
            <a:solidFill>
              <a:srgbClr val="475065"/>
            </a:solidFill>
            <a:ln>
              <a:solidFill>
                <a:schemeClr val="tx1">
                  <a:lumMod val="50000"/>
                  <a:lumOff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15" name="Freeform 29">
              <a:extLst>
                <a:ext uri="{FF2B5EF4-FFF2-40B4-BE49-F238E27FC236}">
                  <a16:creationId xmlns:a16="http://schemas.microsoft.com/office/drawing/2014/main" id="{C63ECB0D-5AF5-4267-B9D7-B57287B297DE}"/>
                </a:ext>
              </a:extLst>
            </p:cNvPr>
            <p:cNvSpPr>
              <a:spLocks/>
            </p:cNvSpPr>
            <p:nvPr/>
          </p:nvSpPr>
          <p:spPr bwMode="auto">
            <a:xfrm>
              <a:off x="6802829" y="2078704"/>
              <a:ext cx="969890" cy="361990"/>
            </a:xfrm>
            <a:custGeom>
              <a:avLst/>
              <a:gdLst>
                <a:gd name="T0" fmla="*/ 17670 w 1141"/>
                <a:gd name="T1" fmla="*/ 140791 h 473"/>
                <a:gd name="T2" fmla="*/ 60077 w 1141"/>
                <a:gd name="T3" fmla="*/ 235446 h 473"/>
                <a:gd name="T4" fmla="*/ 90999 w 1141"/>
                <a:gd name="T5" fmla="*/ 258514 h 473"/>
                <a:gd name="T6" fmla="*/ 133407 w 1141"/>
                <a:gd name="T7" fmla="*/ 240219 h 473"/>
                <a:gd name="T8" fmla="*/ 133407 w 1141"/>
                <a:gd name="T9" fmla="*/ 276809 h 473"/>
                <a:gd name="T10" fmla="*/ 72446 w 1141"/>
                <a:gd name="T11" fmla="*/ 334875 h 473"/>
                <a:gd name="T12" fmla="*/ 114854 w 1141"/>
                <a:gd name="T13" fmla="*/ 376237 h 473"/>
                <a:gd name="T14" fmla="*/ 222639 w 1141"/>
                <a:gd name="T15" fmla="*/ 357942 h 473"/>
                <a:gd name="T16" fmla="*/ 259746 w 1141"/>
                <a:gd name="T17" fmla="*/ 329307 h 473"/>
                <a:gd name="T18" fmla="*/ 350745 w 1141"/>
                <a:gd name="T19" fmla="*/ 312603 h 473"/>
                <a:gd name="T20" fmla="*/ 409939 w 1141"/>
                <a:gd name="T21" fmla="*/ 318171 h 473"/>
                <a:gd name="T22" fmla="*/ 517725 w 1141"/>
                <a:gd name="T23" fmla="*/ 341238 h 473"/>
                <a:gd name="T24" fmla="*/ 566317 w 1141"/>
                <a:gd name="T25" fmla="*/ 306239 h 473"/>
                <a:gd name="T26" fmla="*/ 693540 w 1141"/>
                <a:gd name="T27" fmla="*/ 295103 h 473"/>
                <a:gd name="T28" fmla="*/ 790723 w 1141"/>
                <a:gd name="T29" fmla="*/ 287945 h 473"/>
                <a:gd name="T30" fmla="*/ 862286 w 1141"/>
                <a:gd name="T31" fmla="*/ 217152 h 473"/>
                <a:gd name="T32" fmla="*/ 898509 w 1141"/>
                <a:gd name="T33" fmla="*/ 246582 h 473"/>
                <a:gd name="T34" fmla="*/ 940917 w 1141"/>
                <a:gd name="T35" fmla="*/ 206811 h 473"/>
                <a:gd name="T36" fmla="*/ 1001878 w 1141"/>
                <a:gd name="T37" fmla="*/ 188516 h 473"/>
                <a:gd name="T38" fmla="*/ 970072 w 1141"/>
                <a:gd name="T39" fmla="*/ 147154 h 473"/>
                <a:gd name="T40" fmla="*/ 887024 w 1141"/>
                <a:gd name="T41" fmla="*/ 112155 h 473"/>
                <a:gd name="T42" fmla="*/ 716510 w 1141"/>
                <a:gd name="T43" fmla="*/ 69202 h 473"/>
                <a:gd name="T44" fmla="*/ 657317 w 1141"/>
                <a:gd name="T45" fmla="*/ 89088 h 473"/>
                <a:gd name="T46" fmla="*/ 566317 w 1141"/>
                <a:gd name="T47" fmla="*/ 39771 h 473"/>
                <a:gd name="T48" fmla="*/ 505356 w 1141"/>
                <a:gd name="T49" fmla="*/ 0 h 473"/>
                <a:gd name="T50" fmla="*/ 421425 w 1141"/>
                <a:gd name="T51" fmla="*/ 52498 h 473"/>
                <a:gd name="T52" fmla="*/ 397570 w 1141"/>
                <a:gd name="T53" fmla="*/ 52498 h 473"/>
                <a:gd name="T54" fmla="*/ 283600 w 1141"/>
                <a:gd name="T55" fmla="*/ 39771 h 473"/>
                <a:gd name="T56" fmla="*/ 210271 w 1141"/>
                <a:gd name="T57" fmla="*/ 39771 h 473"/>
                <a:gd name="T58" fmla="*/ 169630 w 1141"/>
                <a:gd name="T59" fmla="*/ 66020 h 473"/>
                <a:gd name="T60" fmla="*/ 127223 w 1141"/>
                <a:gd name="T61" fmla="*/ 34999 h 473"/>
                <a:gd name="T62" fmla="*/ 42408 w 1141"/>
                <a:gd name="T63" fmla="*/ 69202 h 473"/>
                <a:gd name="T64" fmla="*/ 0 w 1141"/>
                <a:gd name="T65" fmla="*/ 112155 h 4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41" h="473">
                  <a:moveTo>
                    <a:pt x="0" y="141"/>
                  </a:moveTo>
                  <a:lnTo>
                    <a:pt x="20" y="177"/>
                  </a:lnTo>
                  <a:lnTo>
                    <a:pt x="48" y="281"/>
                  </a:lnTo>
                  <a:lnTo>
                    <a:pt x="68" y="296"/>
                  </a:lnTo>
                  <a:lnTo>
                    <a:pt x="82" y="325"/>
                  </a:lnTo>
                  <a:lnTo>
                    <a:pt x="103" y="325"/>
                  </a:lnTo>
                  <a:lnTo>
                    <a:pt x="130" y="310"/>
                  </a:lnTo>
                  <a:lnTo>
                    <a:pt x="151" y="302"/>
                  </a:lnTo>
                  <a:lnTo>
                    <a:pt x="163" y="310"/>
                  </a:lnTo>
                  <a:lnTo>
                    <a:pt x="151" y="348"/>
                  </a:lnTo>
                  <a:lnTo>
                    <a:pt x="75" y="400"/>
                  </a:lnTo>
                  <a:lnTo>
                    <a:pt x="82" y="421"/>
                  </a:lnTo>
                  <a:lnTo>
                    <a:pt x="124" y="445"/>
                  </a:lnTo>
                  <a:lnTo>
                    <a:pt x="130" y="473"/>
                  </a:lnTo>
                  <a:lnTo>
                    <a:pt x="211" y="437"/>
                  </a:lnTo>
                  <a:lnTo>
                    <a:pt x="252" y="450"/>
                  </a:lnTo>
                  <a:lnTo>
                    <a:pt x="278" y="445"/>
                  </a:lnTo>
                  <a:lnTo>
                    <a:pt x="294" y="414"/>
                  </a:lnTo>
                  <a:lnTo>
                    <a:pt x="335" y="385"/>
                  </a:lnTo>
                  <a:lnTo>
                    <a:pt x="397" y="393"/>
                  </a:lnTo>
                  <a:lnTo>
                    <a:pt x="431" y="385"/>
                  </a:lnTo>
                  <a:lnTo>
                    <a:pt x="464" y="400"/>
                  </a:lnTo>
                  <a:lnTo>
                    <a:pt x="524" y="393"/>
                  </a:lnTo>
                  <a:lnTo>
                    <a:pt x="586" y="429"/>
                  </a:lnTo>
                  <a:lnTo>
                    <a:pt x="620" y="393"/>
                  </a:lnTo>
                  <a:lnTo>
                    <a:pt x="641" y="385"/>
                  </a:lnTo>
                  <a:lnTo>
                    <a:pt x="737" y="400"/>
                  </a:lnTo>
                  <a:lnTo>
                    <a:pt x="785" y="371"/>
                  </a:lnTo>
                  <a:lnTo>
                    <a:pt x="845" y="377"/>
                  </a:lnTo>
                  <a:lnTo>
                    <a:pt x="895" y="362"/>
                  </a:lnTo>
                  <a:lnTo>
                    <a:pt x="914" y="310"/>
                  </a:lnTo>
                  <a:lnTo>
                    <a:pt x="976" y="273"/>
                  </a:lnTo>
                  <a:lnTo>
                    <a:pt x="997" y="281"/>
                  </a:lnTo>
                  <a:lnTo>
                    <a:pt x="1017" y="310"/>
                  </a:lnTo>
                  <a:lnTo>
                    <a:pt x="1045" y="296"/>
                  </a:lnTo>
                  <a:lnTo>
                    <a:pt x="1065" y="260"/>
                  </a:lnTo>
                  <a:lnTo>
                    <a:pt x="1119" y="250"/>
                  </a:lnTo>
                  <a:lnTo>
                    <a:pt x="1134" y="237"/>
                  </a:lnTo>
                  <a:lnTo>
                    <a:pt x="1141" y="193"/>
                  </a:lnTo>
                  <a:lnTo>
                    <a:pt x="1098" y="185"/>
                  </a:lnTo>
                  <a:lnTo>
                    <a:pt x="1050" y="154"/>
                  </a:lnTo>
                  <a:lnTo>
                    <a:pt x="1004" y="141"/>
                  </a:lnTo>
                  <a:lnTo>
                    <a:pt x="866" y="125"/>
                  </a:lnTo>
                  <a:lnTo>
                    <a:pt x="811" y="87"/>
                  </a:lnTo>
                  <a:lnTo>
                    <a:pt x="778" y="87"/>
                  </a:lnTo>
                  <a:lnTo>
                    <a:pt x="744" y="112"/>
                  </a:lnTo>
                  <a:lnTo>
                    <a:pt x="730" y="73"/>
                  </a:lnTo>
                  <a:lnTo>
                    <a:pt x="641" y="50"/>
                  </a:lnTo>
                  <a:lnTo>
                    <a:pt x="593" y="0"/>
                  </a:lnTo>
                  <a:lnTo>
                    <a:pt x="572" y="0"/>
                  </a:lnTo>
                  <a:lnTo>
                    <a:pt x="553" y="37"/>
                  </a:lnTo>
                  <a:lnTo>
                    <a:pt x="477" y="66"/>
                  </a:lnTo>
                  <a:lnTo>
                    <a:pt x="450" y="94"/>
                  </a:lnTo>
                  <a:lnTo>
                    <a:pt x="450" y="66"/>
                  </a:lnTo>
                  <a:lnTo>
                    <a:pt x="438" y="58"/>
                  </a:lnTo>
                  <a:lnTo>
                    <a:pt x="321" y="50"/>
                  </a:lnTo>
                  <a:lnTo>
                    <a:pt x="287" y="66"/>
                  </a:lnTo>
                  <a:lnTo>
                    <a:pt x="238" y="50"/>
                  </a:lnTo>
                  <a:lnTo>
                    <a:pt x="202" y="58"/>
                  </a:lnTo>
                  <a:lnTo>
                    <a:pt x="192" y="83"/>
                  </a:lnTo>
                  <a:lnTo>
                    <a:pt x="177" y="50"/>
                  </a:lnTo>
                  <a:lnTo>
                    <a:pt x="144" y="44"/>
                  </a:lnTo>
                  <a:lnTo>
                    <a:pt x="82" y="44"/>
                  </a:lnTo>
                  <a:lnTo>
                    <a:pt x="48" y="87"/>
                  </a:lnTo>
                  <a:lnTo>
                    <a:pt x="41" y="125"/>
                  </a:lnTo>
                  <a:lnTo>
                    <a:pt x="0" y="141"/>
                  </a:lnTo>
                  <a:close/>
                </a:path>
              </a:pathLst>
            </a:custGeom>
            <a:solidFill>
              <a:srgbClr val="EBE8E0"/>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16" name="Freeform 30">
              <a:extLst>
                <a:ext uri="{FF2B5EF4-FFF2-40B4-BE49-F238E27FC236}">
                  <a16:creationId xmlns:a16="http://schemas.microsoft.com/office/drawing/2014/main" id="{D3C4716B-F954-4EA7-9AAE-2E62C94CB951}"/>
                </a:ext>
              </a:extLst>
            </p:cNvPr>
            <p:cNvSpPr>
              <a:spLocks/>
            </p:cNvSpPr>
            <p:nvPr/>
          </p:nvSpPr>
          <p:spPr bwMode="auto">
            <a:xfrm>
              <a:off x="7302285" y="3329632"/>
              <a:ext cx="620119" cy="533059"/>
            </a:xfrm>
            <a:custGeom>
              <a:avLst/>
              <a:gdLst>
                <a:gd name="T0" fmla="*/ 0 w 732"/>
                <a:gd name="T1" fmla="*/ 447370 h 696"/>
                <a:gd name="T2" fmla="*/ 25534 w 732"/>
                <a:gd name="T3" fmla="*/ 378115 h 696"/>
                <a:gd name="T4" fmla="*/ 60754 w 732"/>
                <a:gd name="T5" fmla="*/ 353438 h 696"/>
                <a:gd name="T6" fmla="*/ 96855 w 732"/>
                <a:gd name="T7" fmla="*/ 359806 h 696"/>
                <a:gd name="T8" fmla="*/ 114465 w 732"/>
                <a:gd name="T9" fmla="*/ 341498 h 696"/>
                <a:gd name="T10" fmla="*/ 114465 w 732"/>
                <a:gd name="T11" fmla="*/ 323189 h 696"/>
                <a:gd name="T12" fmla="*/ 96855 w 732"/>
                <a:gd name="T13" fmla="*/ 300104 h 696"/>
                <a:gd name="T14" fmla="*/ 132955 w 732"/>
                <a:gd name="T15" fmla="*/ 283387 h 696"/>
                <a:gd name="T16" fmla="*/ 151446 w 732"/>
                <a:gd name="T17" fmla="*/ 240402 h 696"/>
                <a:gd name="T18" fmla="*/ 198112 w 732"/>
                <a:gd name="T19" fmla="*/ 217317 h 696"/>
                <a:gd name="T20" fmla="*/ 210439 w 732"/>
                <a:gd name="T21" fmla="*/ 182291 h 696"/>
                <a:gd name="T22" fmla="*/ 252703 w 732"/>
                <a:gd name="T23" fmla="*/ 134529 h 696"/>
                <a:gd name="T24" fmla="*/ 240376 w 732"/>
                <a:gd name="T25" fmla="*/ 51742 h 696"/>
                <a:gd name="T26" fmla="*/ 246540 w 732"/>
                <a:gd name="T27" fmla="*/ 10348 h 696"/>
                <a:gd name="T28" fmla="*/ 288804 w 732"/>
                <a:gd name="T29" fmla="*/ 0 h 696"/>
                <a:gd name="T30" fmla="*/ 331067 w 732"/>
                <a:gd name="T31" fmla="*/ 35025 h 696"/>
                <a:gd name="T32" fmla="*/ 391822 w 732"/>
                <a:gd name="T33" fmla="*/ 16717 h 696"/>
                <a:gd name="T34" fmla="*/ 397985 w 732"/>
                <a:gd name="T35" fmla="*/ 41394 h 696"/>
                <a:gd name="T36" fmla="*/ 438488 w 732"/>
                <a:gd name="T37" fmla="*/ 81195 h 696"/>
                <a:gd name="T38" fmla="*/ 438488 w 732"/>
                <a:gd name="T39" fmla="*/ 111444 h 696"/>
                <a:gd name="T40" fmla="*/ 456979 w 732"/>
                <a:gd name="T41" fmla="*/ 147266 h 696"/>
                <a:gd name="T42" fmla="*/ 456979 w 732"/>
                <a:gd name="T43" fmla="*/ 175923 h 696"/>
                <a:gd name="T44" fmla="*/ 488677 w 732"/>
                <a:gd name="T45" fmla="*/ 200600 h 696"/>
                <a:gd name="T46" fmla="*/ 494840 w 732"/>
                <a:gd name="T47" fmla="*/ 217317 h 696"/>
                <a:gd name="T48" fmla="*/ 517733 w 732"/>
                <a:gd name="T49" fmla="*/ 229257 h 696"/>
                <a:gd name="T50" fmla="*/ 499243 w 732"/>
                <a:gd name="T51" fmla="*/ 253934 h 696"/>
                <a:gd name="T52" fmla="*/ 505406 w 732"/>
                <a:gd name="T53" fmla="*/ 275427 h 696"/>
                <a:gd name="T54" fmla="*/ 535343 w 732"/>
                <a:gd name="T55" fmla="*/ 270651 h 696"/>
                <a:gd name="T56" fmla="*/ 558236 w 732"/>
                <a:gd name="T57" fmla="*/ 248362 h 696"/>
                <a:gd name="T58" fmla="*/ 577607 w 732"/>
                <a:gd name="T59" fmla="*/ 240402 h 696"/>
                <a:gd name="T60" fmla="*/ 644525 w 732"/>
                <a:gd name="T61" fmla="*/ 253934 h 696"/>
                <a:gd name="T62" fmla="*/ 614588 w 732"/>
                <a:gd name="T63" fmla="*/ 283387 h 696"/>
                <a:gd name="T64" fmla="*/ 596098 w 732"/>
                <a:gd name="T65" fmla="*/ 283387 h 696"/>
                <a:gd name="T66" fmla="*/ 570563 w 732"/>
                <a:gd name="T67" fmla="*/ 312044 h 696"/>
                <a:gd name="T68" fmla="*/ 564400 w 732"/>
                <a:gd name="T69" fmla="*/ 424285 h 696"/>
                <a:gd name="T70" fmla="*/ 529180 w 732"/>
                <a:gd name="T71" fmla="*/ 411548 h 696"/>
                <a:gd name="T72" fmla="*/ 511570 w 732"/>
                <a:gd name="T73" fmla="*/ 417917 h 696"/>
                <a:gd name="T74" fmla="*/ 499243 w 732"/>
                <a:gd name="T75" fmla="*/ 447370 h 696"/>
                <a:gd name="T76" fmla="*/ 450815 w 732"/>
                <a:gd name="T77" fmla="*/ 500704 h 696"/>
                <a:gd name="T78" fmla="*/ 427922 w 732"/>
                <a:gd name="T79" fmla="*/ 495928 h 696"/>
                <a:gd name="T80" fmla="*/ 414715 w 732"/>
                <a:gd name="T81" fmla="*/ 469659 h 696"/>
                <a:gd name="T82" fmla="*/ 391822 w 732"/>
                <a:gd name="T83" fmla="*/ 460902 h 696"/>
                <a:gd name="T84" fmla="*/ 379495 w 732"/>
                <a:gd name="T85" fmla="*/ 465678 h 696"/>
                <a:gd name="T86" fmla="*/ 353960 w 732"/>
                <a:gd name="T87" fmla="*/ 500704 h 696"/>
                <a:gd name="T88" fmla="*/ 331067 w 732"/>
                <a:gd name="T89" fmla="*/ 505480 h 696"/>
                <a:gd name="T90" fmla="*/ 301131 w 732"/>
                <a:gd name="T91" fmla="*/ 535729 h 696"/>
                <a:gd name="T92" fmla="*/ 278238 w 732"/>
                <a:gd name="T93" fmla="*/ 505480 h 696"/>
                <a:gd name="T94" fmla="*/ 258867 w 732"/>
                <a:gd name="T95" fmla="*/ 512644 h 696"/>
                <a:gd name="T96" fmla="*/ 246540 w 732"/>
                <a:gd name="T97" fmla="*/ 535729 h 696"/>
                <a:gd name="T98" fmla="*/ 228049 w 732"/>
                <a:gd name="T99" fmla="*/ 542098 h 696"/>
                <a:gd name="T100" fmla="*/ 193710 w 732"/>
                <a:gd name="T101" fmla="*/ 535729 h 696"/>
                <a:gd name="T102" fmla="*/ 151446 w 732"/>
                <a:gd name="T103" fmla="*/ 554038 h 696"/>
                <a:gd name="T104" fmla="*/ 139119 w 732"/>
                <a:gd name="T105" fmla="*/ 548466 h 696"/>
                <a:gd name="T106" fmla="*/ 126792 w 732"/>
                <a:gd name="T107" fmla="*/ 519013 h 696"/>
                <a:gd name="T108" fmla="*/ 126792 w 732"/>
                <a:gd name="T109" fmla="*/ 477619 h 696"/>
                <a:gd name="T110" fmla="*/ 114465 w 732"/>
                <a:gd name="T111" fmla="*/ 469659 h 696"/>
                <a:gd name="T112" fmla="*/ 78364 w 732"/>
                <a:gd name="T113" fmla="*/ 495928 h 696"/>
                <a:gd name="T114" fmla="*/ 44025 w 732"/>
                <a:gd name="T115" fmla="*/ 495928 h 696"/>
                <a:gd name="T116" fmla="*/ 0 w 732"/>
                <a:gd name="T117" fmla="*/ 447370 h 69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32" h="696">
                  <a:moveTo>
                    <a:pt x="0" y="562"/>
                  </a:moveTo>
                  <a:lnTo>
                    <a:pt x="29" y="475"/>
                  </a:lnTo>
                  <a:lnTo>
                    <a:pt x="69" y="444"/>
                  </a:lnTo>
                  <a:lnTo>
                    <a:pt x="110" y="452"/>
                  </a:lnTo>
                  <a:lnTo>
                    <a:pt x="130" y="429"/>
                  </a:lnTo>
                  <a:lnTo>
                    <a:pt x="130" y="406"/>
                  </a:lnTo>
                  <a:lnTo>
                    <a:pt x="110" y="377"/>
                  </a:lnTo>
                  <a:lnTo>
                    <a:pt x="151" y="356"/>
                  </a:lnTo>
                  <a:lnTo>
                    <a:pt x="172" y="302"/>
                  </a:lnTo>
                  <a:lnTo>
                    <a:pt x="225" y="273"/>
                  </a:lnTo>
                  <a:lnTo>
                    <a:pt x="239" y="229"/>
                  </a:lnTo>
                  <a:lnTo>
                    <a:pt x="287" y="169"/>
                  </a:lnTo>
                  <a:lnTo>
                    <a:pt x="273" y="65"/>
                  </a:lnTo>
                  <a:lnTo>
                    <a:pt x="280" y="13"/>
                  </a:lnTo>
                  <a:lnTo>
                    <a:pt x="328" y="0"/>
                  </a:lnTo>
                  <a:lnTo>
                    <a:pt x="376" y="44"/>
                  </a:lnTo>
                  <a:lnTo>
                    <a:pt x="445" y="21"/>
                  </a:lnTo>
                  <a:lnTo>
                    <a:pt x="452" y="52"/>
                  </a:lnTo>
                  <a:lnTo>
                    <a:pt x="498" y="102"/>
                  </a:lnTo>
                  <a:lnTo>
                    <a:pt x="498" y="140"/>
                  </a:lnTo>
                  <a:lnTo>
                    <a:pt x="519" y="185"/>
                  </a:lnTo>
                  <a:lnTo>
                    <a:pt x="519" y="221"/>
                  </a:lnTo>
                  <a:lnTo>
                    <a:pt x="555" y="252"/>
                  </a:lnTo>
                  <a:lnTo>
                    <a:pt x="562" y="273"/>
                  </a:lnTo>
                  <a:lnTo>
                    <a:pt x="588" y="288"/>
                  </a:lnTo>
                  <a:lnTo>
                    <a:pt x="567" y="319"/>
                  </a:lnTo>
                  <a:lnTo>
                    <a:pt x="574" y="346"/>
                  </a:lnTo>
                  <a:lnTo>
                    <a:pt x="608" y="340"/>
                  </a:lnTo>
                  <a:lnTo>
                    <a:pt x="634" y="312"/>
                  </a:lnTo>
                  <a:lnTo>
                    <a:pt x="656" y="302"/>
                  </a:lnTo>
                  <a:lnTo>
                    <a:pt x="732" y="319"/>
                  </a:lnTo>
                  <a:lnTo>
                    <a:pt x="698" y="356"/>
                  </a:lnTo>
                  <a:lnTo>
                    <a:pt x="677" y="356"/>
                  </a:lnTo>
                  <a:lnTo>
                    <a:pt x="648" y="392"/>
                  </a:lnTo>
                  <a:lnTo>
                    <a:pt x="641" y="533"/>
                  </a:lnTo>
                  <a:lnTo>
                    <a:pt x="601" y="517"/>
                  </a:lnTo>
                  <a:lnTo>
                    <a:pt x="581" y="525"/>
                  </a:lnTo>
                  <a:lnTo>
                    <a:pt x="567" y="562"/>
                  </a:lnTo>
                  <a:lnTo>
                    <a:pt x="512" y="629"/>
                  </a:lnTo>
                  <a:lnTo>
                    <a:pt x="486" y="623"/>
                  </a:lnTo>
                  <a:lnTo>
                    <a:pt x="471" y="590"/>
                  </a:lnTo>
                  <a:lnTo>
                    <a:pt x="445" y="579"/>
                  </a:lnTo>
                  <a:lnTo>
                    <a:pt x="431" y="585"/>
                  </a:lnTo>
                  <a:lnTo>
                    <a:pt x="402" y="629"/>
                  </a:lnTo>
                  <a:lnTo>
                    <a:pt x="376" y="635"/>
                  </a:lnTo>
                  <a:lnTo>
                    <a:pt x="342" y="673"/>
                  </a:lnTo>
                  <a:lnTo>
                    <a:pt x="316" y="635"/>
                  </a:lnTo>
                  <a:lnTo>
                    <a:pt x="294" y="644"/>
                  </a:lnTo>
                  <a:lnTo>
                    <a:pt x="280" y="673"/>
                  </a:lnTo>
                  <a:lnTo>
                    <a:pt x="259" y="681"/>
                  </a:lnTo>
                  <a:lnTo>
                    <a:pt x="220" y="673"/>
                  </a:lnTo>
                  <a:lnTo>
                    <a:pt x="172" y="696"/>
                  </a:lnTo>
                  <a:lnTo>
                    <a:pt x="158" y="689"/>
                  </a:lnTo>
                  <a:lnTo>
                    <a:pt x="144" y="652"/>
                  </a:lnTo>
                  <a:lnTo>
                    <a:pt x="144" y="600"/>
                  </a:lnTo>
                  <a:lnTo>
                    <a:pt x="130" y="590"/>
                  </a:lnTo>
                  <a:lnTo>
                    <a:pt x="89" y="623"/>
                  </a:lnTo>
                  <a:lnTo>
                    <a:pt x="50" y="623"/>
                  </a:lnTo>
                  <a:lnTo>
                    <a:pt x="0" y="562"/>
                  </a:lnTo>
                  <a:close/>
                </a:path>
              </a:pathLst>
            </a:custGeom>
            <a:solidFill>
              <a:srgbClr val="E8E8E8"/>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17" name="Freeform 31">
              <a:extLst>
                <a:ext uri="{FF2B5EF4-FFF2-40B4-BE49-F238E27FC236}">
                  <a16:creationId xmlns:a16="http://schemas.microsoft.com/office/drawing/2014/main" id="{5AC89FC6-F853-4BEF-9493-491C09E9E43B}"/>
                </a:ext>
              </a:extLst>
            </p:cNvPr>
            <p:cNvSpPr>
              <a:spLocks/>
            </p:cNvSpPr>
            <p:nvPr/>
          </p:nvSpPr>
          <p:spPr bwMode="auto">
            <a:xfrm>
              <a:off x="6627179" y="4168168"/>
              <a:ext cx="1085973" cy="742309"/>
            </a:xfrm>
            <a:custGeom>
              <a:avLst/>
              <a:gdLst>
                <a:gd name="T0" fmla="*/ 0 w 1279"/>
                <a:gd name="T1" fmla="*/ 476856 h 974"/>
                <a:gd name="T2" fmla="*/ 24710 w 1279"/>
                <a:gd name="T3" fmla="*/ 358038 h 974"/>
                <a:gd name="T4" fmla="*/ 121785 w 1279"/>
                <a:gd name="T5" fmla="*/ 265360 h 974"/>
                <a:gd name="T6" fmla="*/ 139434 w 1279"/>
                <a:gd name="T7" fmla="*/ 194069 h 974"/>
                <a:gd name="T8" fmla="*/ 121785 w 1279"/>
                <a:gd name="T9" fmla="*/ 123571 h 974"/>
                <a:gd name="T10" fmla="*/ 67070 w 1279"/>
                <a:gd name="T11" fmla="*/ 123571 h 974"/>
                <a:gd name="T12" fmla="*/ 67070 w 1279"/>
                <a:gd name="T13" fmla="*/ 82380 h 974"/>
                <a:gd name="T14" fmla="*/ 109430 w 1279"/>
                <a:gd name="T15" fmla="*/ 0 h 974"/>
                <a:gd name="T16" fmla="*/ 165909 w 1279"/>
                <a:gd name="T17" fmla="*/ 0 h 974"/>
                <a:gd name="T18" fmla="*/ 242687 w 1279"/>
                <a:gd name="T19" fmla="*/ 30893 h 974"/>
                <a:gd name="T20" fmla="*/ 235627 w 1279"/>
                <a:gd name="T21" fmla="*/ 95054 h 974"/>
                <a:gd name="T22" fmla="*/ 326524 w 1279"/>
                <a:gd name="T23" fmla="*/ 113273 h 974"/>
                <a:gd name="T24" fmla="*/ 423598 w 1279"/>
                <a:gd name="T25" fmla="*/ 123571 h 974"/>
                <a:gd name="T26" fmla="*/ 465958 w 1279"/>
                <a:gd name="T27" fmla="*/ 181396 h 974"/>
                <a:gd name="T28" fmla="*/ 533028 w 1279"/>
                <a:gd name="T29" fmla="*/ 181396 h 974"/>
                <a:gd name="T30" fmla="*/ 563033 w 1279"/>
                <a:gd name="T31" fmla="*/ 205951 h 974"/>
                <a:gd name="T32" fmla="*/ 609805 w 1279"/>
                <a:gd name="T33" fmla="*/ 199614 h 974"/>
                <a:gd name="T34" fmla="*/ 705997 w 1279"/>
                <a:gd name="T35" fmla="*/ 194069 h 974"/>
                <a:gd name="T36" fmla="*/ 719235 w 1279"/>
                <a:gd name="T37" fmla="*/ 171098 h 974"/>
                <a:gd name="T38" fmla="*/ 754534 w 1279"/>
                <a:gd name="T39" fmla="*/ 158424 h 974"/>
                <a:gd name="T40" fmla="*/ 796894 w 1279"/>
                <a:gd name="T41" fmla="*/ 164761 h 974"/>
                <a:gd name="T42" fmla="*/ 833077 w 1279"/>
                <a:gd name="T43" fmla="*/ 82380 h 974"/>
                <a:gd name="T44" fmla="*/ 917796 w 1279"/>
                <a:gd name="T45" fmla="*/ 76044 h 974"/>
                <a:gd name="T46" fmla="*/ 978689 w 1279"/>
                <a:gd name="T47" fmla="*/ 57825 h 974"/>
                <a:gd name="T48" fmla="*/ 1006046 w 1279"/>
                <a:gd name="T49" fmla="*/ 47527 h 974"/>
                <a:gd name="T50" fmla="*/ 1068703 w 1279"/>
                <a:gd name="T51" fmla="*/ 47527 h 974"/>
                <a:gd name="T52" fmla="*/ 1128713 w 1279"/>
                <a:gd name="T53" fmla="*/ 22971 h 974"/>
                <a:gd name="T54" fmla="*/ 1109298 w 1279"/>
                <a:gd name="T55" fmla="*/ 164761 h 974"/>
                <a:gd name="T56" fmla="*/ 1025461 w 1279"/>
                <a:gd name="T57" fmla="*/ 212288 h 974"/>
                <a:gd name="T58" fmla="*/ 995456 w 1279"/>
                <a:gd name="T59" fmla="*/ 230507 h 974"/>
                <a:gd name="T60" fmla="*/ 1019283 w 1279"/>
                <a:gd name="T61" fmla="*/ 294669 h 974"/>
                <a:gd name="T62" fmla="*/ 983101 w 1279"/>
                <a:gd name="T63" fmla="*/ 370712 h 974"/>
                <a:gd name="T64" fmla="*/ 989279 w 1279"/>
                <a:gd name="T65" fmla="*/ 417447 h 974"/>
                <a:gd name="T66" fmla="*/ 917796 w 1279"/>
                <a:gd name="T67" fmla="*/ 382594 h 974"/>
                <a:gd name="T68" fmla="*/ 904559 w 1279"/>
                <a:gd name="T69" fmla="*/ 411902 h 974"/>
                <a:gd name="T70" fmla="*/ 875437 w 1279"/>
                <a:gd name="T71" fmla="*/ 435666 h 974"/>
                <a:gd name="T72" fmla="*/ 796894 w 1279"/>
                <a:gd name="T73" fmla="*/ 510917 h 974"/>
                <a:gd name="T74" fmla="*/ 719235 w 1279"/>
                <a:gd name="T75" fmla="*/ 575871 h 974"/>
                <a:gd name="T76" fmla="*/ 725412 w 1279"/>
                <a:gd name="T77" fmla="*/ 670926 h 974"/>
                <a:gd name="T78" fmla="*/ 664520 w 1279"/>
                <a:gd name="T79" fmla="*/ 722414 h 974"/>
                <a:gd name="T80" fmla="*/ 634515 w 1279"/>
                <a:gd name="T81" fmla="*/ 705779 h 974"/>
                <a:gd name="T82" fmla="*/ 645105 w 1279"/>
                <a:gd name="T83" fmla="*/ 676471 h 974"/>
                <a:gd name="T84" fmla="*/ 563033 w 1279"/>
                <a:gd name="T85" fmla="*/ 751722 h 974"/>
                <a:gd name="T86" fmla="*/ 478313 w 1279"/>
                <a:gd name="T87" fmla="*/ 771525 h 974"/>
                <a:gd name="T88" fmla="*/ 385651 w 1279"/>
                <a:gd name="T89" fmla="*/ 705779 h 974"/>
                <a:gd name="T90" fmla="*/ 315934 w 1279"/>
                <a:gd name="T91" fmla="*/ 717661 h 974"/>
                <a:gd name="T92" fmla="*/ 210917 w 1279"/>
                <a:gd name="T93" fmla="*/ 670926 h 974"/>
                <a:gd name="T94" fmla="*/ 109430 w 1279"/>
                <a:gd name="T95" fmla="*/ 617062 h 974"/>
                <a:gd name="T96" fmla="*/ 56480 w 1279"/>
                <a:gd name="T97" fmla="*/ 582208 h 974"/>
                <a:gd name="T98" fmla="*/ 12355 w 1279"/>
                <a:gd name="T99" fmla="*/ 516462 h 97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279" h="974">
                  <a:moveTo>
                    <a:pt x="0" y="624"/>
                  </a:moveTo>
                  <a:lnTo>
                    <a:pt x="0" y="602"/>
                  </a:lnTo>
                  <a:lnTo>
                    <a:pt x="14" y="572"/>
                  </a:lnTo>
                  <a:lnTo>
                    <a:pt x="28" y="452"/>
                  </a:lnTo>
                  <a:lnTo>
                    <a:pt x="138" y="364"/>
                  </a:lnTo>
                  <a:lnTo>
                    <a:pt x="138" y="335"/>
                  </a:lnTo>
                  <a:lnTo>
                    <a:pt x="119" y="312"/>
                  </a:lnTo>
                  <a:lnTo>
                    <a:pt x="158" y="245"/>
                  </a:lnTo>
                  <a:lnTo>
                    <a:pt x="167" y="216"/>
                  </a:lnTo>
                  <a:lnTo>
                    <a:pt x="138" y="156"/>
                  </a:lnTo>
                  <a:lnTo>
                    <a:pt x="90" y="164"/>
                  </a:lnTo>
                  <a:lnTo>
                    <a:pt x="76" y="156"/>
                  </a:lnTo>
                  <a:lnTo>
                    <a:pt x="71" y="135"/>
                  </a:lnTo>
                  <a:lnTo>
                    <a:pt x="76" y="104"/>
                  </a:lnTo>
                  <a:lnTo>
                    <a:pt x="98" y="89"/>
                  </a:lnTo>
                  <a:lnTo>
                    <a:pt x="124" y="0"/>
                  </a:lnTo>
                  <a:lnTo>
                    <a:pt x="172" y="29"/>
                  </a:lnTo>
                  <a:lnTo>
                    <a:pt x="188" y="0"/>
                  </a:lnTo>
                  <a:lnTo>
                    <a:pt x="234" y="29"/>
                  </a:lnTo>
                  <a:lnTo>
                    <a:pt x="275" y="39"/>
                  </a:lnTo>
                  <a:lnTo>
                    <a:pt x="282" y="73"/>
                  </a:lnTo>
                  <a:lnTo>
                    <a:pt x="267" y="120"/>
                  </a:lnTo>
                  <a:lnTo>
                    <a:pt x="310" y="143"/>
                  </a:lnTo>
                  <a:lnTo>
                    <a:pt x="370" y="143"/>
                  </a:lnTo>
                  <a:lnTo>
                    <a:pt x="445" y="164"/>
                  </a:lnTo>
                  <a:lnTo>
                    <a:pt x="480" y="156"/>
                  </a:lnTo>
                  <a:lnTo>
                    <a:pt x="501" y="216"/>
                  </a:lnTo>
                  <a:lnTo>
                    <a:pt x="528" y="229"/>
                  </a:lnTo>
                  <a:lnTo>
                    <a:pt x="561" y="275"/>
                  </a:lnTo>
                  <a:lnTo>
                    <a:pt x="604" y="229"/>
                  </a:lnTo>
                  <a:lnTo>
                    <a:pt x="616" y="229"/>
                  </a:lnTo>
                  <a:lnTo>
                    <a:pt x="638" y="260"/>
                  </a:lnTo>
                  <a:lnTo>
                    <a:pt x="678" y="245"/>
                  </a:lnTo>
                  <a:lnTo>
                    <a:pt x="691" y="252"/>
                  </a:lnTo>
                  <a:lnTo>
                    <a:pt x="740" y="200"/>
                  </a:lnTo>
                  <a:lnTo>
                    <a:pt x="800" y="245"/>
                  </a:lnTo>
                  <a:lnTo>
                    <a:pt x="822" y="245"/>
                  </a:lnTo>
                  <a:lnTo>
                    <a:pt x="815" y="216"/>
                  </a:lnTo>
                  <a:lnTo>
                    <a:pt x="827" y="200"/>
                  </a:lnTo>
                  <a:lnTo>
                    <a:pt x="855" y="200"/>
                  </a:lnTo>
                  <a:lnTo>
                    <a:pt x="882" y="185"/>
                  </a:lnTo>
                  <a:lnTo>
                    <a:pt x="903" y="208"/>
                  </a:lnTo>
                  <a:lnTo>
                    <a:pt x="916" y="208"/>
                  </a:lnTo>
                  <a:lnTo>
                    <a:pt x="944" y="104"/>
                  </a:lnTo>
                  <a:lnTo>
                    <a:pt x="992" y="112"/>
                  </a:lnTo>
                  <a:lnTo>
                    <a:pt x="1040" y="96"/>
                  </a:lnTo>
                  <a:lnTo>
                    <a:pt x="1073" y="45"/>
                  </a:lnTo>
                  <a:lnTo>
                    <a:pt x="1109" y="73"/>
                  </a:lnTo>
                  <a:lnTo>
                    <a:pt x="1135" y="52"/>
                  </a:lnTo>
                  <a:lnTo>
                    <a:pt x="1140" y="60"/>
                  </a:lnTo>
                  <a:lnTo>
                    <a:pt x="1155" y="52"/>
                  </a:lnTo>
                  <a:lnTo>
                    <a:pt x="1211" y="60"/>
                  </a:lnTo>
                  <a:lnTo>
                    <a:pt x="1252" y="29"/>
                  </a:lnTo>
                  <a:lnTo>
                    <a:pt x="1279" y="29"/>
                  </a:lnTo>
                  <a:lnTo>
                    <a:pt x="1252" y="120"/>
                  </a:lnTo>
                  <a:lnTo>
                    <a:pt x="1257" y="208"/>
                  </a:lnTo>
                  <a:lnTo>
                    <a:pt x="1195" y="229"/>
                  </a:lnTo>
                  <a:lnTo>
                    <a:pt x="1162" y="268"/>
                  </a:lnTo>
                  <a:lnTo>
                    <a:pt x="1155" y="291"/>
                  </a:lnTo>
                  <a:lnTo>
                    <a:pt x="1128" y="291"/>
                  </a:lnTo>
                  <a:lnTo>
                    <a:pt x="1155" y="364"/>
                  </a:lnTo>
                  <a:lnTo>
                    <a:pt x="1155" y="372"/>
                  </a:lnTo>
                  <a:lnTo>
                    <a:pt x="1121" y="416"/>
                  </a:lnTo>
                  <a:lnTo>
                    <a:pt x="1114" y="468"/>
                  </a:lnTo>
                  <a:lnTo>
                    <a:pt x="1135" y="520"/>
                  </a:lnTo>
                  <a:lnTo>
                    <a:pt x="1121" y="527"/>
                  </a:lnTo>
                  <a:lnTo>
                    <a:pt x="1094" y="520"/>
                  </a:lnTo>
                  <a:lnTo>
                    <a:pt x="1040" y="483"/>
                  </a:lnTo>
                  <a:lnTo>
                    <a:pt x="1018" y="483"/>
                  </a:lnTo>
                  <a:lnTo>
                    <a:pt x="1025" y="520"/>
                  </a:lnTo>
                  <a:lnTo>
                    <a:pt x="1018" y="533"/>
                  </a:lnTo>
                  <a:lnTo>
                    <a:pt x="992" y="550"/>
                  </a:lnTo>
                  <a:lnTo>
                    <a:pt x="970" y="587"/>
                  </a:lnTo>
                  <a:lnTo>
                    <a:pt x="903" y="645"/>
                  </a:lnTo>
                  <a:lnTo>
                    <a:pt x="848" y="660"/>
                  </a:lnTo>
                  <a:lnTo>
                    <a:pt x="815" y="727"/>
                  </a:lnTo>
                  <a:lnTo>
                    <a:pt x="834" y="808"/>
                  </a:lnTo>
                  <a:lnTo>
                    <a:pt x="822" y="847"/>
                  </a:lnTo>
                  <a:lnTo>
                    <a:pt x="786" y="891"/>
                  </a:lnTo>
                  <a:lnTo>
                    <a:pt x="753" y="912"/>
                  </a:lnTo>
                  <a:lnTo>
                    <a:pt x="731" y="906"/>
                  </a:lnTo>
                  <a:lnTo>
                    <a:pt x="719" y="891"/>
                  </a:lnTo>
                  <a:lnTo>
                    <a:pt x="746" y="868"/>
                  </a:lnTo>
                  <a:lnTo>
                    <a:pt x="731" y="854"/>
                  </a:lnTo>
                  <a:lnTo>
                    <a:pt x="691" y="854"/>
                  </a:lnTo>
                  <a:lnTo>
                    <a:pt x="638" y="949"/>
                  </a:lnTo>
                  <a:lnTo>
                    <a:pt x="577" y="941"/>
                  </a:lnTo>
                  <a:lnTo>
                    <a:pt x="542" y="974"/>
                  </a:lnTo>
                  <a:lnTo>
                    <a:pt x="473" y="941"/>
                  </a:lnTo>
                  <a:lnTo>
                    <a:pt x="437" y="891"/>
                  </a:lnTo>
                  <a:lnTo>
                    <a:pt x="370" y="912"/>
                  </a:lnTo>
                  <a:lnTo>
                    <a:pt x="358" y="906"/>
                  </a:lnTo>
                  <a:lnTo>
                    <a:pt x="322" y="831"/>
                  </a:lnTo>
                  <a:lnTo>
                    <a:pt x="239" y="847"/>
                  </a:lnTo>
                  <a:lnTo>
                    <a:pt x="227" y="795"/>
                  </a:lnTo>
                  <a:lnTo>
                    <a:pt x="124" y="779"/>
                  </a:lnTo>
                  <a:lnTo>
                    <a:pt x="90" y="779"/>
                  </a:lnTo>
                  <a:lnTo>
                    <a:pt x="64" y="735"/>
                  </a:lnTo>
                  <a:lnTo>
                    <a:pt x="48" y="675"/>
                  </a:lnTo>
                  <a:lnTo>
                    <a:pt x="14" y="652"/>
                  </a:lnTo>
                  <a:lnTo>
                    <a:pt x="0" y="624"/>
                  </a:lnTo>
                  <a:close/>
                </a:path>
              </a:pathLst>
            </a:custGeom>
            <a:solidFill>
              <a:srgbClr val="848484"/>
            </a:solidFill>
            <a:ln w="1651">
              <a:solidFill>
                <a:schemeClr val="tx1">
                  <a:lumMod val="65000"/>
                  <a:lumOff val="35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18" name="Freeform 32">
              <a:extLst>
                <a:ext uri="{FF2B5EF4-FFF2-40B4-BE49-F238E27FC236}">
                  <a16:creationId xmlns:a16="http://schemas.microsoft.com/office/drawing/2014/main" id="{BE890654-F436-4642-A67A-FD91B54E729C}"/>
                </a:ext>
              </a:extLst>
            </p:cNvPr>
            <p:cNvSpPr>
              <a:spLocks/>
            </p:cNvSpPr>
            <p:nvPr/>
          </p:nvSpPr>
          <p:spPr bwMode="auto">
            <a:xfrm>
              <a:off x="9996595" y="2717151"/>
              <a:ext cx="543749" cy="572770"/>
            </a:xfrm>
            <a:custGeom>
              <a:avLst/>
              <a:gdLst>
                <a:gd name="T0" fmla="*/ 0 w 641"/>
                <a:gd name="T1" fmla="*/ 291369410 h 748"/>
                <a:gd name="T2" fmla="*/ 10882444 w 641"/>
                <a:gd name="T3" fmla="*/ 273000692 h 748"/>
                <a:gd name="T4" fmla="*/ 0 w 641"/>
                <a:gd name="T5" fmla="*/ 234995433 h 748"/>
                <a:gd name="T6" fmla="*/ 5441663 w 641"/>
                <a:gd name="T7" fmla="*/ 226761344 h 748"/>
                <a:gd name="T8" fmla="*/ 53636350 w 641"/>
                <a:gd name="T9" fmla="*/ 229928118 h 748"/>
                <a:gd name="T10" fmla="*/ 59078013 w 641"/>
                <a:gd name="T11" fmla="*/ 202058284 h 748"/>
                <a:gd name="T12" fmla="*/ 85507812 w 641"/>
                <a:gd name="T13" fmla="*/ 192557168 h 748"/>
                <a:gd name="T14" fmla="*/ 90948593 w 641"/>
                <a:gd name="T15" fmla="*/ 182422539 h 748"/>
                <a:gd name="T16" fmla="*/ 74624487 w 641"/>
                <a:gd name="T17" fmla="*/ 169121136 h 748"/>
                <a:gd name="T18" fmla="*/ 90948593 w 641"/>
                <a:gd name="T19" fmla="*/ 141250506 h 748"/>
                <a:gd name="T20" fmla="*/ 74624487 w 641"/>
                <a:gd name="T21" fmla="*/ 131749390 h 748"/>
                <a:gd name="T22" fmla="*/ 90948593 w 641"/>
                <a:gd name="T23" fmla="*/ 107046330 h 748"/>
                <a:gd name="T24" fmla="*/ 70738089 w 641"/>
                <a:gd name="T25" fmla="*/ 88677612 h 748"/>
                <a:gd name="T26" fmla="*/ 90948593 w 641"/>
                <a:gd name="T27" fmla="*/ 52572894 h 748"/>
                <a:gd name="T28" fmla="*/ 80066149 w 641"/>
                <a:gd name="T29" fmla="*/ 18368718 h 748"/>
                <a:gd name="T30" fmla="*/ 126706454 w 641"/>
                <a:gd name="T31" fmla="*/ 5067315 h 748"/>
                <a:gd name="T32" fmla="*/ 206772603 w 641"/>
                <a:gd name="T33" fmla="*/ 0 h 748"/>
                <a:gd name="T34" fmla="*/ 217655047 w 641"/>
                <a:gd name="T35" fmla="*/ 5067315 h 748"/>
                <a:gd name="T36" fmla="*/ 223096710 w 641"/>
                <a:gd name="T37" fmla="*/ 13301403 h 748"/>
                <a:gd name="T38" fmla="*/ 213768649 w 641"/>
                <a:gd name="T39" fmla="*/ 22802519 h 748"/>
                <a:gd name="T40" fmla="*/ 206772603 w 641"/>
                <a:gd name="T41" fmla="*/ 47505579 h 748"/>
                <a:gd name="T42" fmla="*/ 191226129 w 641"/>
                <a:gd name="T43" fmla="*/ 52572894 h 748"/>
                <a:gd name="T44" fmla="*/ 191226129 w 641"/>
                <a:gd name="T45" fmla="*/ 60807778 h 748"/>
                <a:gd name="T46" fmla="*/ 201330940 w 641"/>
                <a:gd name="T47" fmla="*/ 65875093 h 748"/>
                <a:gd name="T48" fmla="*/ 228538372 w 641"/>
                <a:gd name="T49" fmla="*/ 60807778 h 748"/>
                <a:gd name="T50" fmla="*/ 260408953 w 641"/>
                <a:gd name="T51" fmla="*/ 75376209 h 748"/>
                <a:gd name="T52" fmla="*/ 286838753 w 641"/>
                <a:gd name="T53" fmla="*/ 70308894 h 748"/>
                <a:gd name="T54" fmla="*/ 360686489 w 641"/>
                <a:gd name="T55" fmla="*/ 84243811 h 748"/>
                <a:gd name="T56" fmla="*/ 371568932 w 641"/>
                <a:gd name="T57" fmla="*/ 93744927 h 748"/>
                <a:gd name="T58" fmla="*/ 356799209 w 641"/>
                <a:gd name="T59" fmla="*/ 131749390 h 748"/>
                <a:gd name="T60" fmla="*/ 351358428 w 641"/>
                <a:gd name="T61" fmla="*/ 169121136 h 748"/>
                <a:gd name="T62" fmla="*/ 317932583 w 641"/>
                <a:gd name="T63" fmla="*/ 177988738 h 748"/>
                <a:gd name="T64" fmla="*/ 328815026 w 641"/>
                <a:gd name="T65" fmla="*/ 197624483 h 748"/>
                <a:gd name="T66" fmla="*/ 377010595 w 641"/>
                <a:gd name="T67" fmla="*/ 220427002 h 748"/>
                <a:gd name="T68" fmla="*/ 412767574 w 641"/>
                <a:gd name="T69" fmla="*/ 226761344 h 748"/>
                <a:gd name="T70" fmla="*/ 483505663 w 641"/>
                <a:gd name="T71" fmla="*/ 215359687 h 748"/>
                <a:gd name="T72" fmla="*/ 498275386 w 641"/>
                <a:gd name="T73" fmla="*/ 258432261 h 748"/>
                <a:gd name="T74" fmla="*/ 472623219 w 641"/>
                <a:gd name="T75" fmla="*/ 276800979 h 748"/>
                <a:gd name="T76" fmla="*/ 383229009 w 641"/>
                <a:gd name="T77" fmla="*/ 315438956 h 748"/>
                <a:gd name="T78" fmla="*/ 312490920 w 641"/>
                <a:gd name="T79" fmla="*/ 366745619 h 748"/>
                <a:gd name="T80" fmla="*/ 276733059 w 641"/>
                <a:gd name="T81" fmla="*/ 432619916 h 748"/>
                <a:gd name="T82" fmla="*/ 260408953 w 641"/>
                <a:gd name="T83" fmla="*/ 432619916 h 748"/>
                <a:gd name="T84" fmla="*/ 90948593 w 641"/>
                <a:gd name="T85" fmla="*/ 473791948 h 748"/>
                <a:gd name="T86" fmla="*/ 63742043 w 641"/>
                <a:gd name="T87" fmla="*/ 404116568 h 748"/>
                <a:gd name="T88" fmla="*/ 38866626 w 641"/>
                <a:gd name="T89" fmla="*/ 389548137 h 748"/>
                <a:gd name="T90" fmla="*/ 26429800 w 641"/>
                <a:gd name="T91" fmla="*/ 328740359 h 748"/>
                <a:gd name="T92" fmla="*/ 5441663 w 641"/>
                <a:gd name="T93" fmla="*/ 319239243 h 748"/>
                <a:gd name="T94" fmla="*/ 16324106 w 641"/>
                <a:gd name="T95" fmla="*/ 299603498 h 748"/>
                <a:gd name="T96" fmla="*/ 0 w 641"/>
                <a:gd name="T97" fmla="*/ 291369410 h 7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41" h="748">
                  <a:moveTo>
                    <a:pt x="0" y="460"/>
                  </a:moveTo>
                  <a:lnTo>
                    <a:pt x="14" y="431"/>
                  </a:lnTo>
                  <a:lnTo>
                    <a:pt x="0" y="371"/>
                  </a:lnTo>
                  <a:lnTo>
                    <a:pt x="7" y="358"/>
                  </a:lnTo>
                  <a:lnTo>
                    <a:pt x="69" y="363"/>
                  </a:lnTo>
                  <a:lnTo>
                    <a:pt x="76" y="319"/>
                  </a:lnTo>
                  <a:lnTo>
                    <a:pt x="110" y="304"/>
                  </a:lnTo>
                  <a:lnTo>
                    <a:pt x="117" y="288"/>
                  </a:lnTo>
                  <a:lnTo>
                    <a:pt x="96" y="267"/>
                  </a:lnTo>
                  <a:lnTo>
                    <a:pt x="117" y="223"/>
                  </a:lnTo>
                  <a:lnTo>
                    <a:pt x="96" y="208"/>
                  </a:lnTo>
                  <a:lnTo>
                    <a:pt x="117" y="169"/>
                  </a:lnTo>
                  <a:lnTo>
                    <a:pt x="91" y="140"/>
                  </a:lnTo>
                  <a:lnTo>
                    <a:pt x="117" y="83"/>
                  </a:lnTo>
                  <a:lnTo>
                    <a:pt x="103" y="29"/>
                  </a:lnTo>
                  <a:lnTo>
                    <a:pt x="163" y="8"/>
                  </a:lnTo>
                  <a:lnTo>
                    <a:pt x="266" y="0"/>
                  </a:lnTo>
                  <a:lnTo>
                    <a:pt x="280" y="8"/>
                  </a:lnTo>
                  <a:lnTo>
                    <a:pt x="287" y="21"/>
                  </a:lnTo>
                  <a:lnTo>
                    <a:pt x="275" y="36"/>
                  </a:lnTo>
                  <a:lnTo>
                    <a:pt x="266" y="75"/>
                  </a:lnTo>
                  <a:lnTo>
                    <a:pt x="246" y="83"/>
                  </a:lnTo>
                  <a:lnTo>
                    <a:pt x="246" y="96"/>
                  </a:lnTo>
                  <a:lnTo>
                    <a:pt x="259" y="104"/>
                  </a:lnTo>
                  <a:lnTo>
                    <a:pt x="294" y="96"/>
                  </a:lnTo>
                  <a:lnTo>
                    <a:pt x="335" y="119"/>
                  </a:lnTo>
                  <a:lnTo>
                    <a:pt x="369" y="111"/>
                  </a:lnTo>
                  <a:lnTo>
                    <a:pt x="464" y="133"/>
                  </a:lnTo>
                  <a:lnTo>
                    <a:pt x="478" y="148"/>
                  </a:lnTo>
                  <a:lnTo>
                    <a:pt x="459" y="208"/>
                  </a:lnTo>
                  <a:lnTo>
                    <a:pt x="452" y="267"/>
                  </a:lnTo>
                  <a:lnTo>
                    <a:pt x="409" y="281"/>
                  </a:lnTo>
                  <a:lnTo>
                    <a:pt x="423" y="312"/>
                  </a:lnTo>
                  <a:lnTo>
                    <a:pt x="485" y="348"/>
                  </a:lnTo>
                  <a:lnTo>
                    <a:pt x="531" y="358"/>
                  </a:lnTo>
                  <a:lnTo>
                    <a:pt x="622" y="340"/>
                  </a:lnTo>
                  <a:lnTo>
                    <a:pt x="641" y="408"/>
                  </a:lnTo>
                  <a:lnTo>
                    <a:pt x="608" y="437"/>
                  </a:lnTo>
                  <a:lnTo>
                    <a:pt x="493" y="498"/>
                  </a:lnTo>
                  <a:lnTo>
                    <a:pt x="402" y="579"/>
                  </a:lnTo>
                  <a:lnTo>
                    <a:pt x="356" y="683"/>
                  </a:lnTo>
                  <a:lnTo>
                    <a:pt x="335" y="683"/>
                  </a:lnTo>
                  <a:lnTo>
                    <a:pt x="117" y="748"/>
                  </a:lnTo>
                  <a:lnTo>
                    <a:pt x="82" y="638"/>
                  </a:lnTo>
                  <a:lnTo>
                    <a:pt x="50" y="615"/>
                  </a:lnTo>
                  <a:lnTo>
                    <a:pt x="34" y="519"/>
                  </a:lnTo>
                  <a:lnTo>
                    <a:pt x="7" y="504"/>
                  </a:lnTo>
                  <a:lnTo>
                    <a:pt x="21" y="473"/>
                  </a:lnTo>
                  <a:lnTo>
                    <a:pt x="0" y="460"/>
                  </a:lnTo>
                  <a:close/>
                </a:path>
              </a:pathLst>
            </a:custGeom>
            <a:solidFill>
              <a:srgbClr val="6C7384"/>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19" name="Freeform 33">
              <a:extLst>
                <a:ext uri="{FF2B5EF4-FFF2-40B4-BE49-F238E27FC236}">
                  <a16:creationId xmlns:a16="http://schemas.microsoft.com/office/drawing/2014/main" id="{308FACFA-F56A-4528-AB83-5B111B91F65B}"/>
                </a:ext>
              </a:extLst>
            </p:cNvPr>
            <p:cNvSpPr>
              <a:spLocks/>
            </p:cNvSpPr>
            <p:nvPr/>
          </p:nvSpPr>
          <p:spPr bwMode="auto">
            <a:xfrm>
              <a:off x="7864363" y="2338359"/>
              <a:ext cx="505565" cy="838535"/>
            </a:xfrm>
            <a:custGeom>
              <a:avLst/>
              <a:gdLst>
                <a:gd name="T0" fmla="*/ 12364 w 595"/>
                <a:gd name="T1" fmla="*/ 253668 h 1096"/>
                <a:gd name="T2" fmla="*/ 65352 w 595"/>
                <a:gd name="T3" fmla="*/ 204366 h 1096"/>
                <a:gd name="T4" fmla="*/ 168678 w 595"/>
                <a:gd name="T5" fmla="*/ 194028 h 1096"/>
                <a:gd name="T6" fmla="*/ 151015 w 595"/>
                <a:gd name="T7" fmla="*/ 164606 h 1096"/>
                <a:gd name="T8" fmla="*/ 168678 w 595"/>
                <a:gd name="T9" fmla="*/ 129617 h 1096"/>
                <a:gd name="T10" fmla="*/ 138652 w 595"/>
                <a:gd name="T11" fmla="*/ 104966 h 1096"/>
                <a:gd name="T12" fmla="*/ 223432 w 595"/>
                <a:gd name="T13" fmla="*/ 28627 h 1096"/>
                <a:gd name="T14" fmla="*/ 276420 w 595"/>
                <a:gd name="T15" fmla="*/ 5566 h 1096"/>
                <a:gd name="T16" fmla="*/ 331174 w 595"/>
                <a:gd name="T17" fmla="*/ 23856 h 1096"/>
                <a:gd name="T18" fmla="*/ 403591 w 595"/>
                <a:gd name="T19" fmla="*/ 0 h 1096"/>
                <a:gd name="T20" fmla="*/ 434500 w 595"/>
                <a:gd name="T21" fmla="*/ 46917 h 1096"/>
                <a:gd name="T22" fmla="*/ 483073 w 595"/>
                <a:gd name="T23" fmla="*/ 129617 h 1096"/>
                <a:gd name="T24" fmla="*/ 434500 w 595"/>
                <a:gd name="T25" fmla="*/ 123256 h 1096"/>
                <a:gd name="T26" fmla="*/ 403591 w 595"/>
                <a:gd name="T27" fmla="*/ 159040 h 1096"/>
                <a:gd name="T28" fmla="*/ 445098 w 595"/>
                <a:gd name="T29" fmla="*/ 159040 h 1096"/>
                <a:gd name="T30" fmla="*/ 438916 w 595"/>
                <a:gd name="T31" fmla="*/ 210727 h 1096"/>
                <a:gd name="T32" fmla="*/ 487488 w 595"/>
                <a:gd name="T33" fmla="*/ 241740 h 1096"/>
                <a:gd name="T34" fmla="*/ 525463 w 595"/>
                <a:gd name="T35" fmla="*/ 293428 h 1096"/>
                <a:gd name="T36" fmla="*/ 476891 w 595"/>
                <a:gd name="T37" fmla="*/ 311718 h 1096"/>
                <a:gd name="T38" fmla="*/ 451280 w 595"/>
                <a:gd name="T39" fmla="*/ 470757 h 1096"/>
                <a:gd name="T40" fmla="*/ 470709 w 595"/>
                <a:gd name="T41" fmla="*/ 565386 h 1096"/>
                <a:gd name="T42" fmla="*/ 512216 w 595"/>
                <a:gd name="T43" fmla="*/ 606736 h 1096"/>
                <a:gd name="T44" fmla="*/ 445098 w 595"/>
                <a:gd name="T45" fmla="*/ 702160 h 1096"/>
                <a:gd name="T46" fmla="*/ 415955 w 595"/>
                <a:gd name="T47" fmla="*/ 671147 h 1096"/>
                <a:gd name="T48" fmla="*/ 403591 w 595"/>
                <a:gd name="T49" fmla="*/ 718859 h 1096"/>
                <a:gd name="T50" fmla="*/ 307330 w 595"/>
                <a:gd name="T51" fmla="*/ 830187 h 1096"/>
                <a:gd name="T52" fmla="*/ 235796 w 595"/>
                <a:gd name="T53" fmla="*/ 836548 h 1096"/>
                <a:gd name="T54" fmla="*/ 198704 w 595"/>
                <a:gd name="T55" fmla="*/ 854838 h 1096"/>
                <a:gd name="T56" fmla="*/ 168678 w 595"/>
                <a:gd name="T57" fmla="*/ 854838 h 1096"/>
                <a:gd name="T58" fmla="*/ 132470 w 595"/>
                <a:gd name="T59" fmla="*/ 830187 h 1096"/>
                <a:gd name="T60" fmla="*/ 77716 w 595"/>
                <a:gd name="T61" fmla="*/ 702160 h 1096"/>
                <a:gd name="T62" fmla="*/ 126288 w 595"/>
                <a:gd name="T63" fmla="*/ 636158 h 1096"/>
                <a:gd name="T64" fmla="*/ 95378 w 595"/>
                <a:gd name="T65" fmla="*/ 623435 h 1096"/>
                <a:gd name="T66" fmla="*/ 107742 w 595"/>
                <a:gd name="T67" fmla="*/ 578109 h 1096"/>
                <a:gd name="T68" fmla="*/ 83897 w 595"/>
                <a:gd name="T69" fmla="*/ 512108 h 1096"/>
                <a:gd name="T70" fmla="*/ 35325 w 595"/>
                <a:gd name="T71" fmla="*/ 505746 h 1096"/>
                <a:gd name="T72" fmla="*/ 18546 w 595"/>
                <a:gd name="T73" fmla="*/ 429407 h 1096"/>
                <a:gd name="T74" fmla="*/ 0 w 595"/>
                <a:gd name="T75" fmla="*/ 276729 h 10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95" h="1096">
                  <a:moveTo>
                    <a:pt x="0" y="348"/>
                  </a:moveTo>
                  <a:lnTo>
                    <a:pt x="14" y="319"/>
                  </a:lnTo>
                  <a:lnTo>
                    <a:pt x="55" y="288"/>
                  </a:lnTo>
                  <a:lnTo>
                    <a:pt x="74" y="257"/>
                  </a:lnTo>
                  <a:lnTo>
                    <a:pt x="122" y="265"/>
                  </a:lnTo>
                  <a:lnTo>
                    <a:pt x="191" y="244"/>
                  </a:lnTo>
                  <a:lnTo>
                    <a:pt x="191" y="229"/>
                  </a:lnTo>
                  <a:lnTo>
                    <a:pt x="171" y="207"/>
                  </a:lnTo>
                  <a:lnTo>
                    <a:pt x="171" y="169"/>
                  </a:lnTo>
                  <a:lnTo>
                    <a:pt x="191" y="163"/>
                  </a:lnTo>
                  <a:lnTo>
                    <a:pt x="184" y="148"/>
                  </a:lnTo>
                  <a:lnTo>
                    <a:pt x="157" y="132"/>
                  </a:lnTo>
                  <a:lnTo>
                    <a:pt x="164" y="80"/>
                  </a:lnTo>
                  <a:lnTo>
                    <a:pt x="253" y="36"/>
                  </a:lnTo>
                  <a:lnTo>
                    <a:pt x="279" y="7"/>
                  </a:lnTo>
                  <a:lnTo>
                    <a:pt x="313" y="7"/>
                  </a:lnTo>
                  <a:lnTo>
                    <a:pt x="348" y="44"/>
                  </a:lnTo>
                  <a:lnTo>
                    <a:pt x="375" y="30"/>
                  </a:lnTo>
                  <a:lnTo>
                    <a:pt x="389" y="36"/>
                  </a:lnTo>
                  <a:lnTo>
                    <a:pt x="457" y="0"/>
                  </a:lnTo>
                  <a:lnTo>
                    <a:pt x="492" y="13"/>
                  </a:lnTo>
                  <a:lnTo>
                    <a:pt x="492" y="59"/>
                  </a:lnTo>
                  <a:lnTo>
                    <a:pt x="547" y="140"/>
                  </a:lnTo>
                  <a:lnTo>
                    <a:pt x="547" y="163"/>
                  </a:lnTo>
                  <a:lnTo>
                    <a:pt x="540" y="169"/>
                  </a:lnTo>
                  <a:lnTo>
                    <a:pt x="492" y="155"/>
                  </a:lnTo>
                  <a:lnTo>
                    <a:pt x="457" y="163"/>
                  </a:lnTo>
                  <a:lnTo>
                    <a:pt x="457" y="200"/>
                  </a:lnTo>
                  <a:lnTo>
                    <a:pt x="464" y="207"/>
                  </a:lnTo>
                  <a:lnTo>
                    <a:pt x="504" y="200"/>
                  </a:lnTo>
                  <a:lnTo>
                    <a:pt x="483" y="252"/>
                  </a:lnTo>
                  <a:lnTo>
                    <a:pt x="497" y="265"/>
                  </a:lnTo>
                  <a:lnTo>
                    <a:pt x="518" y="265"/>
                  </a:lnTo>
                  <a:lnTo>
                    <a:pt x="552" y="304"/>
                  </a:lnTo>
                  <a:lnTo>
                    <a:pt x="595" y="356"/>
                  </a:lnTo>
                  <a:lnTo>
                    <a:pt x="595" y="369"/>
                  </a:lnTo>
                  <a:lnTo>
                    <a:pt x="552" y="377"/>
                  </a:lnTo>
                  <a:lnTo>
                    <a:pt x="540" y="392"/>
                  </a:lnTo>
                  <a:lnTo>
                    <a:pt x="547" y="459"/>
                  </a:lnTo>
                  <a:lnTo>
                    <a:pt x="511" y="592"/>
                  </a:lnTo>
                  <a:lnTo>
                    <a:pt x="511" y="659"/>
                  </a:lnTo>
                  <a:lnTo>
                    <a:pt x="533" y="711"/>
                  </a:lnTo>
                  <a:lnTo>
                    <a:pt x="566" y="727"/>
                  </a:lnTo>
                  <a:lnTo>
                    <a:pt x="580" y="763"/>
                  </a:lnTo>
                  <a:lnTo>
                    <a:pt x="511" y="854"/>
                  </a:lnTo>
                  <a:lnTo>
                    <a:pt x="504" y="883"/>
                  </a:lnTo>
                  <a:lnTo>
                    <a:pt x="492" y="883"/>
                  </a:lnTo>
                  <a:lnTo>
                    <a:pt x="471" y="844"/>
                  </a:lnTo>
                  <a:lnTo>
                    <a:pt x="457" y="854"/>
                  </a:lnTo>
                  <a:lnTo>
                    <a:pt x="457" y="904"/>
                  </a:lnTo>
                  <a:lnTo>
                    <a:pt x="375" y="1023"/>
                  </a:lnTo>
                  <a:lnTo>
                    <a:pt x="348" y="1044"/>
                  </a:lnTo>
                  <a:lnTo>
                    <a:pt x="287" y="1038"/>
                  </a:lnTo>
                  <a:lnTo>
                    <a:pt x="267" y="1052"/>
                  </a:lnTo>
                  <a:lnTo>
                    <a:pt x="246" y="1096"/>
                  </a:lnTo>
                  <a:lnTo>
                    <a:pt x="225" y="1075"/>
                  </a:lnTo>
                  <a:lnTo>
                    <a:pt x="198" y="1067"/>
                  </a:lnTo>
                  <a:lnTo>
                    <a:pt x="191" y="1075"/>
                  </a:lnTo>
                  <a:lnTo>
                    <a:pt x="171" y="1044"/>
                  </a:lnTo>
                  <a:lnTo>
                    <a:pt x="150" y="1044"/>
                  </a:lnTo>
                  <a:lnTo>
                    <a:pt x="108" y="956"/>
                  </a:lnTo>
                  <a:lnTo>
                    <a:pt x="88" y="883"/>
                  </a:lnTo>
                  <a:lnTo>
                    <a:pt x="95" y="836"/>
                  </a:lnTo>
                  <a:lnTo>
                    <a:pt x="143" y="800"/>
                  </a:lnTo>
                  <a:lnTo>
                    <a:pt x="143" y="784"/>
                  </a:lnTo>
                  <a:lnTo>
                    <a:pt x="108" y="784"/>
                  </a:lnTo>
                  <a:lnTo>
                    <a:pt x="129" y="748"/>
                  </a:lnTo>
                  <a:lnTo>
                    <a:pt x="122" y="727"/>
                  </a:lnTo>
                  <a:lnTo>
                    <a:pt x="88" y="727"/>
                  </a:lnTo>
                  <a:lnTo>
                    <a:pt x="95" y="644"/>
                  </a:lnTo>
                  <a:lnTo>
                    <a:pt x="55" y="665"/>
                  </a:lnTo>
                  <a:lnTo>
                    <a:pt x="40" y="636"/>
                  </a:lnTo>
                  <a:lnTo>
                    <a:pt x="40" y="579"/>
                  </a:lnTo>
                  <a:lnTo>
                    <a:pt x="21" y="540"/>
                  </a:lnTo>
                  <a:lnTo>
                    <a:pt x="35" y="517"/>
                  </a:lnTo>
                  <a:lnTo>
                    <a:pt x="0" y="348"/>
                  </a:lnTo>
                  <a:close/>
                </a:path>
              </a:pathLst>
            </a:custGeom>
            <a:solidFill>
              <a:srgbClr val="E8E8E8"/>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20" name="Freeform 35">
              <a:extLst>
                <a:ext uri="{FF2B5EF4-FFF2-40B4-BE49-F238E27FC236}">
                  <a16:creationId xmlns:a16="http://schemas.microsoft.com/office/drawing/2014/main" id="{619C8274-9CB3-4A00-B942-3196A46F8429}"/>
                </a:ext>
              </a:extLst>
            </p:cNvPr>
            <p:cNvSpPr>
              <a:spLocks/>
            </p:cNvSpPr>
            <p:nvPr/>
          </p:nvSpPr>
          <p:spPr bwMode="auto">
            <a:xfrm>
              <a:off x="6546229" y="3670240"/>
              <a:ext cx="1046259" cy="707180"/>
            </a:xfrm>
            <a:custGeom>
              <a:avLst/>
              <a:gdLst>
                <a:gd name="T0" fmla="*/ 5309 w 1229"/>
                <a:gd name="T1" fmla="*/ 387725 h 927"/>
                <a:gd name="T2" fmla="*/ 162806 w 1229"/>
                <a:gd name="T3" fmla="*/ 371074 h 927"/>
                <a:gd name="T4" fmla="*/ 217664 w 1229"/>
                <a:gd name="T5" fmla="*/ 298921 h 927"/>
                <a:gd name="T6" fmla="*/ 260135 w 1229"/>
                <a:gd name="T7" fmla="*/ 216460 h 927"/>
                <a:gd name="T8" fmla="*/ 241554 w 1229"/>
                <a:gd name="T9" fmla="*/ 141928 h 927"/>
                <a:gd name="T10" fmla="*/ 217664 w 1229"/>
                <a:gd name="T11" fmla="*/ 130034 h 927"/>
                <a:gd name="T12" fmla="*/ 235361 w 1229"/>
                <a:gd name="T13" fmla="*/ 76118 h 927"/>
                <a:gd name="T14" fmla="*/ 393742 w 1229"/>
                <a:gd name="T15" fmla="*/ 99112 h 927"/>
                <a:gd name="T16" fmla="*/ 436214 w 1229"/>
                <a:gd name="T17" fmla="*/ 64224 h 927"/>
                <a:gd name="T18" fmla="*/ 573360 w 1229"/>
                <a:gd name="T19" fmla="*/ 0 h 927"/>
                <a:gd name="T20" fmla="*/ 628218 w 1229"/>
                <a:gd name="T21" fmla="*/ 41230 h 927"/>
                <a:gd name="T22" fmla="*/ 683077 w 1229"/>
                <a:gd name="T23" fmla="*/ 107041 h 927"/>
                <a:gd name="T24" fmla="*/ 729972 w 1229"/>
                <a:gd name="T25" fmla="*/ 76118 h 927"/>
                <a:gd name="T26" fmla="*/ 784830 w 1229"/>
                <a:gd name="T27" fmla="*/ 93561 h 927"/>
                <a:gd name="T28" fmla="*/ 863579 w 1229"/>
                <a:gd name="T29" fmla="*/ 141928 h 927"/>
                <a:gd name="T30" fmla="*/ 912244 w 1229"/>
                <a:gd name="T31" fmla="*/ 123691 h 927"/>
                <a:gd name="T32" fmla="*/ 924631 w 1229"/>
                <a:gd name="T33" fmla="*/ 194259 h 927"/>
                <a:gd name="T34" fmla="*/ 924631 w 1229"/>
                <a:gd name="T35" fmla="*/ 234696 h 927"/>
                <a:gd name="T36" fmla="*/ 937019 w 1229"/>
                <a:gd name="T37" fmla="*/ 323500 h 927"/>
                <a:gd name="T38" fmla="*/ 979490 w 1229"/>
                <a:gd name="T39" fmla="*/ 387725 h 927"/>
                <a:gd name="T40" fmla="*/ 990107 w 1229"/>
                <a:gd name="T41" fmla="*/ 465428 h 927"/>
                <a:gd name="T42" fmla="*/ 1058238 w 1229"/>
                <a:gd name="T43" fmla="*/ 539960 h 927"/>
                <a:gd name="T44" fmla="*/ 1064432 w 1229"/>
                <a:gd name="T45" fmla="*/ 574848 h 927"/>
                <a:gd name="T46" fmla="*/ 1003380 w 1229"/>
                <a:gd name="T47" fmla="*/ 593084 h 927"/>
                <a:gd name="T48" fmla="*/ 918437 w 1229"/>
                <a:gd name="T49" fmla="*/ 599427 h 927"/>
                <a:gd name="T50" fmla="*/ 882160 w 1229"/>
                <a:gd name="T51" fmla="*/ 681888 h 927"/>
                <a:gd name="T52" fmla="*/ 839689 w 1229"/>
                <a:gd name="T53" fmla="*/ 675545 h 927"/>
                <a:gd name="T54" fmla="*/ 804296 w 1229"/>
                <a:gd name="T55" fmla="*/ 688231 h 927"/>
                <a:gd name="T56" fmla="*/ 791024 w 1229"/>
                <a:gd name="T57" fmla="*/ 711225 h 927"/>
                <a:gd name="T58" fmla="*/ 694579 w 1229"/>
                <a:gd name="T59" fmla="*/ 716775 h 927"/>
                <a:gd name="T60" fmla="*/ 647684 w 1229"/>
                <a:gd name="T61" fmla="*/ 723119 h 927"/>
                <a:gd name="T62" fmla="*/ 617601 w 1229"/>
                <a:gd name="T63" fmla="*/ 698539 h 927"/>
                <a:gd name="T64" fmla="*/ 550355 w 1229"/>
                <a:gd name="T65" fmla="*/ 698539 h 927"/>
                <a:gd name="T66" fmla="*/ 507884 w 1229"/>
                <a:gd name="T67" fmla="*/ 640658 h 927"/>
                <a:gd name="T68" fmla="*/ 410554 w 1229"/>
                <a:gd name="T69" fmla="*/ 630350 h 927"/>
                <a:gd name="T70" fmla="*/ 319418 w 1229"/>
                <a:gd name="T71" fmla="*/ 612114 h 927"/>
                <a:gd name="T72" fmla="*/ 326497 w 1229"/>
                <a:gd name="T73" fmla="*/ 547889 h 927"/>
                <a:gd name="T74" fmla="*/ 249518 w 1229"/>
                <a:gd name="T75" fmla="*/ 516966 h 927"/>
                <a:gd name="T76" fmla="*/ 192890 w 1229"/>
                <a:gd name="T77" fmla="*/ 516966 h 927"/>
                <a:gd name="T78" fmla="*/ 150418 w 1229"/>
                <a:gd name="T79" fmla="*/ 599427 h 927"/>
                <a:gd name="T80" fmla="*/ 95560 w 1229"/>
                <a:gd name="T81" fmla="*/ 564540 h 927"/>
                <a:gd name="T82" fmla="*/ 66361 w 1229"/>
                <a:gd name="T83" fmla="*/ 493972 h 927"/>
                <a:gd name="T84" fmla="*/ 0 w 1229"/>
                <a:gd name="T85" fmla="*/ 399618 h 9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29" h="927">
                  <a:moveTo>
                    <a:pt x="0" y="504"/>
                  </a:moveTo>
                  <a:lnTo>
                    <a:pt x="6" y="489"/>
                  </a:lnTo>
                  <a:lnTo>
                    <a:pt x="130" y="468"/>
                  </a:lnTo>
                  <a:lnTo>
                    <a:pt x="184" y="468"/>
                  </a:lnTo>
                  <a:lnTo>
                    <a:pt x="225" y="445"/>
                  </a:lnTo>
                  <a:lnTo>
                    <a:pt x="246" y="377"/>
                  </a:lnTo>
                  <a:lnTo>
                    <a:pt x="282" y="333"/>
                  </a:lnTo>
                  <a:lnTo>
                    <a:pt x="294" y="273"/>
                  </a:lnTo>
                  <a:lnTo>
                    <a:pt x="294" y="208"/>
                  </a:lnTo>
                  <a:lnTo>
                    <a:pt x="273" y="179"/>
                  </a:lnTo>
                  <a:lnTo>
                    <a:pt x="252" y="179"/>
                  </a:lnTo>
                  <a:lnTo>
                    <a:pt x="246" y="164"/>
                  </a:lnTo>
                  <a:lnTo>
                    <a:pt x="246" y="125"/>
                  </a:lnTo>
                  <a:lnTo>
                    <a:pt x="266" y="96"/>
                  </a:lnTo>
                  <a:lnTo>
                    <a:pt x="409" y="112"/>
                  </a:lnTo>
                  <a:lnTo>
                    <a:pt x="445" y="125"/>
                  </a:lnTo>
                  <a:lnTo>
                    <a:pt x="478" y="112"/>
                  </a:lnTo>
                  <a:lnTo>
                    <a:pt x="493" y="81"/>
                  </a:lnTo>
                  <a:lnTo>
                    <a:pt x="539" y="52"/>
                  </a:lnTo>
                  <a:lnTo>
                    <a:pt x="648" y="0"/>
                  </a:lnTo>
                  <a:lnTo>
                    <a:pt x="671" y="8"/>
                  </a:lnTo>
                  <a:lnTo>
                    <a:pt x="710" y="52"/>
                  </a:lnTo>
                  <a:lnTo>
                    <a:pt x="723" y="89"/>
                  </a:lnTo>
                  <a:lnTo>
                    <a:pt x="772" y="135"/>
                  </a:lnTo>
                  <a:lnTo>
                    <a:pt x="806" y="96"/>
                  </a:lnTo>
                  <a:lnTo>
                    <a:pt x="825" y="96"/>
                  </a:lnTo>
                  <a:lnTo>
                    <a:pt x="854" y="96"/>
                  </a:lnTo>
                  <a:lnTo>
                    <a:pt x="887" y="118"/>
                  </a:lnTo>
                  <a:lnTo>
                    <a:pt x="937" y="179"/>
                  </a:lnTo>
                  <a:lnTo>
                    <a:pt x="976" y="179"/>
                  </a:lnTo>
                  <a:lnTo>
                    <a:pt x="1017" y="146"/>
                  </a:lnTo>
                  <a:lnTo>
                    <a:pt x="1031" y="156"/>
                  </a:lnTo>
                  <a:lnTo>
                    <a:pt x="1031" y="208"/>
                  </a:lnTo>
                  <a:lnTo>
                    <a:pt x="1045" y="245"/>
                  </a:lnTo>
                  <a:lnTo>
                    <a:pt x="1038" y="260"/>
                  </a:lnTo>
                  <a:lnTo>
                    <a:pt x="1045" y="296"/>
                  </a:lnTo>
                  <a:lnTo>
                    <a:pt x="1079" y="341"/>
                  </a:lnTo>
                  <a:lnTo>
                    <a:pt x="1059" y="408"/>
                  </a:lnTo>
                  <a:lnTo>
                    <a:pt x="1100" y="423"/>
                  </a:lnTo>
                  <a:lnTo>
                    <a:pt x="1107" y="489"/>
                  </a:lnTo>
                  <a:lnTo>
                    <a:pt x="1126" y="512"/>
                  </a:lnTo>
                  <a:lnTo>
                    <a:pt x="1119" y="587"/>
                  </a:lnTo>
                  <a:lnTo>
                    <a:pt x="1146" y="608"/>
                  </a:lnTo>
                  <a:lnTo>
                    <a:pt x="1196" y="681"/>
                  </a:lnTo>
                  <a:lnTo>
                    <a:pt x="1229" y="704"/>
                  </a:lnTo>
                  <a:lnTo>
                    <a:pt x="1203" y="725"/>
                  </a:lnTo>
                  <a:lnTo>
                    <a:pt x="1167" y="697"/>
                  </a:lnTo>
                  <a:lnTo>
                    <a:pt x="1134" y="748"/>
                  </a:lnTo>
                  <a:lnTo>
                    <a:pt x="1086" y="764"/>
                  </a:lnTo>
                  <a:lnTo>
                    <a:pt x="1038" y="756"/>
                  </a:lnTo>
                  <a:lnTo>
                    <a:pt x="1010" y="860"/>
                  </a:lnTo>
                  <a:lnTo>
                    <a:pt x="997" y="860"/>
                  </a:lnTo>
                  <a:lnTo>
                    <a:pt x="976" y="837"/>
                  </a:lnTo>
                  <a:lnTo>
                    <a:pt x="949" y="852"/>
                  </a:lnTo>
                  <a:lnTo>
                    <a:pt x="921" y="852"/>
                  </a:lnTo>
                  <a:lnTo>
                    <a:pt x="909" y="868"/>
                  </a:lnTo>
                  <a:lnTo>
                    <a:pt x="916" y="897"/>
                  </a:lnTo>
                  <a:lnTo>
                    <a:pt x="894" y="897"/>
                  </a:lnTo>
                  <a:lnTo>
                    <a:pt x="834" y="852"/>
                  </a:lnTo>
                  <a:lnTo>
                    <a:pt x="785" y="904"/>
                  </a:lnTo>
                  <a:lnTo>
                    <a:pt x="772" y="897"/>
                  </a:lnTo>
                  <a:lnTo>
                    <a:pt x="732" y="912"/>
                  </a:lnTo>
                  <a:lnTo>
                    <a:pt x="710" y="881"/>
                  </a:lnTo>
                  <a:lnTo>
                    <a:pt x="698" y="881"/>
                  </a:lnTo>
                  <a:lnTo>
                    <a:pt x="655" y="927"/>
                  </a:lnTo>
                  <a:lnTo>
                    <a:pt x="622" y="881"/>
                  </a:lnTo>
                  <a:lnTo>
                    <a:pt x="595" y="868"/>
                  </a:lnTo>
                  <a:lnTo>
                    <a:pt x="574" y="808"/>
                  </a:lnTo>
                  <a:lnTo>
                    <a:pt x="539" y="816"/>
                  </a:lnTo>
                  <a:lnTo>
                    <a:pt x="464" y="795"/>
                  </a:lnTo>
                  <a:lnTo>
                    <a:pt x="404" y="795"/>
                  </a:lnTo>
                  <a:lnTo>
                    <a:pt x="361" y="772"/>
                  </a:lnTo>
                  <a:lnTo>
                    <a:pt x="376" y="725"/>
                  </a:lnTo>
                  <a:lnTo>
                    <a:pt x="369" y="691"/>
                  </a:lnTo>
                  <a:lnTo>
                    <a:pt x="328" y="681"/>
                  </a:lnTo>
                  <a:lnTo>
                    <a:pt x="282" y="652"/>
                  </a:lnTo>
                  <a:lnTo>
                    <a:pt x="266" y="681"/>
                  </a:lnTo>
                  <a:lnTo>
                    <a:pt x="218" y="652"/>
                  </a:lnTo>
                  <a:lnTo>
                    <a:pt x="192" y="741"/>
                  </a:lnTo>
                  <a:lnTo>
                    <a:pt x="170" y="756"/>
                  </a:lnTo>
                  <a:lnTo>
                    <a:pt x="165" y="787"/>
                  </a:lnTo>
                  <a:lnTo>
                    <a:pt x="108" y="712"/>
                  </a:lnTo>
                  <a:lnTo>
                    <a:pt x="75" y="645"/>
                  </a:lnTo>
                  <a:lnTo>
                    <a:pt x="75" y="623"/>
                  </a:lnTo>
                  <a:lnTo>
                    <a:pt x="36" y="570"/>
                  </a:lnTo>
                  <a:lnTo>
                    <a:pt x="0" y="504"/>
                  </a:lnTo>
                  <a:close/>
                </a:path>
              </a:pathLst>
            </a:custGeom>
            <a:solidFill>
              <a:srgbClr val="848484"/>
            </a:solidFill>
            <a:ln w="1651">
              <a:solidFill>
                <a:schemeClr val="tx1">
                  <a:lumMod val="65000"/>
                  <a:lumOff val="35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21" name="Freeform 36">
              <a:extLst>
                <a:ext uri="{FF2B5EF4-FFF2-40B4-BE49-F238E27FC236}">
                  <a16:creationId xmlns:a16="http://schemas.microsoft.com/office/drawing/2014/main" id="{43E3BA2A-8874-4C63-8310-C258E65600C4}"/>
                </a:ext>
              </a:extLst>
            </p:cNvPr>
            <p:cNvSpPr>
              <a:spLocks/>
            </p:cNvSpPr>
            <p:nvPr/>
          </p:nvSpPr>
          <p:spPr bwMode="auto">
            <a:xfrm>
              <a:off x="7667331" y="2168819"/>
              <a:ext cx="615536" cy="372682"/>
            </a:xfrm>
            <a:custGeom>
              <a:avLst/>
              <a:gdLst>
                <a:gd name="T0" fmla="*/ 0 w 724"/>
                <a:gd name="T1" fmla="*/ 152400 h 488"/>
                <a:gd name="T2" fmla="*/ 0 w 724"/>
                <a:gd name="T3" fmla="*/ 205581 h 488"/>
                <a:gd name="T4" fmla="*/ 29160 w 724"/>
                <a:gd name="T5" fmla="*/ 228600 h 488"/>
                <a:gd name="T6" fmla="*/ 35346 w 724"/>
                <a:gd name="T7" fmla="*/ 246856 h 488"/>
                <a:gd name="T8" fmla="*/ 168777 w 724"/>
                <a:gd name="T9" fmla="*/ 228600 h 488"/>
                <a:gd name="T10" fmla="*/ 191752 w 724"/>
                <a:gd name="T11" fmla="*/ 263525 h 488"/>
                <a:gd name="T12" fmla="*/ 217378 w 724"/>
                <a:gd name="T13" fmla="*/ 276225 h 488"/>
                <a:gd name="T14" fmla="*/ 205007 w 724"/>
                <a:gd name="T15" fmla="*/ 329406 h 488"/>
                <a:gd name="T16" fmla="*/ 229749 w 724"/>
                <a:gd name="T17" fmla="*/ 341313 h 488"/>
                <a:gd name="T18" fmla="*/ 235934 w 724"/>
                <a:gd name="T19" fmla="*/ 364331 h 488"/>
                <a:gd name="T20" fmla="*/ 265978 w 724"/>
                <a:gd name="T21" fmla="*/ 352425 h 488"/>
                <a:gd name="T22" fmla="*/ 270397 w 724"/>
                <a:gd name="T23" fmla="*/ 381000 h 488"/>
                <a:gd name="T24" fmla="*/ 312812 w 724"/>
                <a:gd name="T25" fmla="*/ 387350 h 488"/>
                <a:gd name="T26" fmla="*/ 373784 w 724"/>
                <a:gd name="T27" fmla="*/ 370681 h 488"/>
                <a:gd name="T28" fmla="*/ 373784 w 724"/>
                <a:gd name="T29" fmla="*/ 358775 h 488"/>
                <a:gd name="T30" fmla="*/ 356111 w 724"/>
                <a:gd name="T31" fmla="*/ 341313 h 488"/>
                <a:gd name="T32" fmla="*/ 356111 w 724"/>
                <a:gd name="T33" fmla="*/ 311150 h 488"/>
                <a:gd name="T34" fmla="*/ 373784 w 724"/>
                <a:gd name="T35" fmla="*/ 306388 h 488"/>
                <a:gd name="T36" fmla="*/ 367598 w 724"/>
                <a:gd name="T37" fmla="*/ 294481 h 488"/>
                <a:gd name="T38" fmla="*/ 343740 w 724"/>
                <a:gd name="T39" fmla="*/ 281781 h 488"/>
                <a:gd name="T40" fmla="*/ 349925 w 724"/>
                <a:gd name="T41" fmla="*/ 240506 h 488"/>
                <a:gd name="T42" fmla="*/ 428570 w 724"/>
                <a:gd name="T43" fmla="*/ 205581 h 488"/>
                <a:gd name="T44" fmla="*/ 451545 w 724"/>
                <a:gd name="T45" fmla="*/ 182563 h 488"/>
                <a:gd name="T46" fmla="*/ 481589 w 724"/>
                <a:gd name="T47" fmla="*/ 182563 h 488"/>
                <a:gd name="T48" fmla="*/ 512517 w 724"/>
                <a:gd name="T49" fmla="*/ 211931 h 488"/>
                <a:gd name="T50" fmla="*/ 536375 w 724"/>
                <a:gd name="T51" fmla="*/ 200819 h 488"/>
                <a:gd name="T52" fmla="*/ 548746 w 724"/>
                <a:gd name="T53" fmla="*/ 164306 h 488"/>
                <a:gd name="T54" fmla="*/ 542561 w 724"/>
                <a:gd name="T55" fmla="*/ 129381 h 488"/>
                <a:gd name="T56" fmla="*/ 603532 w 724"/>
                <a:gd name="T57" fmla="*/ 112713 h 488"/>
                <a:gd name="T58" fmla="*/ 639762 w 724"/>
                <a:gd name="T59" fmla="*/ 88106 h 488"/>
                <a:gd name="T60" fmla="*/ 603532 w 724"/>
                <a:gd name="T61" fmla="*/ 81756 h 488"/>
                <a:gd name="T62" fmla="*/ 578790 w 724"/>
                <a:gd name="T63" fmla="*/ 59531 h 488"/>
                <a:gd name="T64" fmla="*/ 506331 w 724"/>
                <a:gd name="T65" fmla="*/ 53181 h 488"/>
                <a:gd name="T66" fmla="*/ 500145 w 724"/>
                <a:gd name="T67" fmla="*/ 77788 h 488"/>
                <a:gd name="T68" fmla="*/ 487774 w 724"/>
                <a:gd name="T69" fmla="*/ 46831 h 488"/>
                <a:gd name="T70" fmla="*/ 506331 w 724"/>
                <a:gd name="T71" fmla="*/ 28575 h 488"/>
                <a:gd name="T72" fmla="*/ 500145 w 724"/>
                <a:gd name="T73" fmla="*/ 18256 h 488"/>
                <a:gd name="T74" fmla="*/ 458614 w 724"/>
                <a:gd name="T75" fmla="*/ 0 h 488"/>
                <a:gd name="T76" fmla="*/ 403828 w 724"/>
                <a:gd name="T77" fmla="*/ 28575 h 488"/>
                <a:gd name="T78" fmla="*/ 392340 w 724"/>
                <a:gd name="T79" fmla="*/ 53181 h 488"/>
                <a:gd name="T80" fmla="*/ 373784 w 724"/>
                <a:gd name="T81" fmla="*/ 46831 h 488"/>
                <a:gd name="T82" fmla="*/ 361413 w 724"/>
                <a:gd name="T83" fmla="*/ 59531 h 488"/>
                <a:gd name="T84" fmla="*/ 373784 w 724"/>
                <a:gd name="T85" fmla="*/ 18256 h 488"/>
                <a:gd name="T86" fmla="*/ 356111 w 724"/>
                <a:gd name="T87" fmla="*/ 11906 h 488"/>
                <a:gd name="T88" fmla="*/ 300441 w 724"/>
                <a:gd name="T89" fmla="*/ 53181 h 488"/>
                <a:gd name="T90" fmla="*/ 270397 w 724"/>
                <a:gd name="T91" fmla="*/ 46831 h 488"/>
                <a:gd name="T92" fmla="*/ 205007 w 724"/>
                <a:gd name="T93" fmla="*/ 63500 h 488"/>
                <a:gd name="T94" fmla="*/ 185566 w 724"/>
                <a:gd name="T95" fmla="*/ 63500 h 488"/>
                <a:gd name="T96" fmla="*/ 168777 w 724"/>
                <a:gd name="T97" fmla="*/ 53181 h 488"/>
                <a:gd name="T98" fmla="*/ 156406 w 724"/>
                <a:gd name="T99" fmla="*/ 53181 h 488"/>
                <a:gd name="T100" fmla="*/ 150220 w 724"/>
                <a:gd name="T101" fmla="*/ 63500 h 488"/>
                <a:gd name="T102" fmla="*/ 120176 w 724"/>
                <a:gd name="T103" fmla="*/ 53181 h 488"/>
                <a:gd name="T104" fmla="*/ 109572 w 724"/>
                <a:gd name="T105" fmla="*/ 59531 h 488"/>
                <a:gd name="T106" fmla="*/ 103387 w 724"/>
                <a:gd name="T107" fmla="*/ 94456 h 488"/>
                <a:gd name="T108" fmla="*/ 90132 w 724"/>
                <a:gd name="T109" fmla="*/ 104775 h 488"/>
                <a:gd name="T110" fmla="*/ 42415 w 724"/>
                <a:gd name="T111" fmla="*/ 112713 h 488"/>
                <a:gd name="T112" fmla="*/ 24742 w 724"/>
                <a:gd name="T113" fmla="*/ 141288 h 488"/>
                <a:gd name="T114" fmla="*/ 0 w 724"/>
                <a:gd name="T115" fmla="*/ 152400 h 4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4" h="488">
                  <a:moveTo>
                    <a:pt x="0" y="192"/>
                  </a:moveTo>
                  <a:lnTo>
                    <a:pt x="0" y="259"/>
                  </a:lnTo>
                  <a:lnTo>
                    <a:pt x="33" y="288"/>
                  </a:lnTo>
                  <a:lnTo>
                    <a:pt x="40" y="311"/>
                  </a:lnTo>
                  <a:lnTo>
                    <a:pt x="191" y="288"/>
                  </a:lnTo>
                  <a:lnTo>
                    <a:pt x="217" y="332"/>
                  </a:lnTo>
                  <a:lnTo>
                    <a:pt x="246" y="348"/>
                  </a:lnTo>
                  <a:lnTo>
                    <a:pt x="232" y="415"/>
                  </a:lnTo>
                  <a:lnTo>
                    <a:pt x="260" y="430"/>
                  </a:lnTo>
                  <a:lnTo>
                    <a:pt x="267" y="459"/>
                  </a:lnTo>
                  <a:lnTo>
                    <a:pt x="301" y="444"/>
                  </a:lnTo>
                  <a:lnTo>
                    <a:pt x="306" y="480"/>
                  </a:lnTo>
                  <a:lnTo>
                    <a:pt x="354" y="488"/>
                  </a:lnTo>
                  <a:lnTo>
                    <a:pt x="423" y="467"/>
                  </a:lnTo>
                  <a:lnTo>
                    <a:pt x="423" y="452"/>
                  </a:lnTo>
                  <a:lnTo>
                    <a:pt x="403" y="430"/>
                  </a:lnTo>
                  <a:lnTo>
                    <a:pt x="403" y="392"/>
                  </a:lnTo>
                  <a:lnTo>
                    <a:pt x="423" y="386"/>
                  </a:lnTo>
                  <a:lnTo>
                    <a:pt x="416" y="371"/>
                  </a:lnTo>
                  <a:lnTo>
                    <a:pt x="389" y="355"/>
                  </a:lnTo>
                  <a:lnTo>
                    <a:pt x="396" y="303"/>
                  </a:lnTo>
                  <a:lnTo>
                    <a:pt x="485" y="259"/>
                  </a:lnTo>
                  <a:lnTo>
                    <a:pt x="511" y="230"/>
                  </a:lnTo>
                  <a:lnTo>
                    <a:pt x="545" y="230"/>
                  </a:lnTo>
                  <a:lnTo>
                    <a:pt x="580" y="267"/>
                  </a:lnTo>
                  <a:lnTo>
                    <a:pt x="607" y="253"/>
                  </a:lnTo>
                  <a:lnTo>
                    <a:pt x="621" y="207"/>
                  </a:lnTo>
                  <a:lnTo>
                    <a:pt x="614" y="163"/>
                  </a:lnTo>
                  <a:lnTo>
                    <a:pt x="683" y="142"/>
                  </a:lnTo>
                  <a:lnTo>
                    <a:pt x="724" y="111"/>
                  </a:lnTo>
                  <a:lnTo>
                    <a:pt x="683" y="103"/>
                  </a:lnTo>
                  <a:lnTo>
                    <a:pt x="655" y="75"/>
                  </a:lnTo>
                  <a:lnTo>
                    <a:pt x="573" y="67"/>
                  </a:lnTo>
                  <a:lnTo>
                    <a:pt x="566" y="98"/>
                  </a:lnTo>
                  <a:lnTo>
                    <a:pt x="552" y="59"/>
                  </a:lnTo>
                  <a:lnTo>
                    <a:pt x="573" y="36"/>
                  </a:lnTo>
                  <a:lnTo>
                    <a:pt x="566" y="23"/>
                  </a:lnTo>
                  <a:lnTo>
                    <a:pt x="519" y="0"/>
                  </a:lnTo>
                  <a:lnTo>
                    <a:pt x="457" y="36"/>
                  </a:lnTo>
                  <a:lnTo>
                    <a:pt x="444" y="67"/>
                  </a:lnTo>
                  <a:lnTo>
                    <a:pt x="423" y="59"/>
                  </a:lnTo>
                  <a:lnTo>
                    <a:pt x="409" y="75"/>
                  </a:lnTo>
                  <a:lnTo>
                    <a:pt x="423" y="23"/>
                  </a:lnTo>
                  <a:lnTo>
                    <a:pt x="403" y="15"/>
                  </a:lnTo>
                  <a:lnTo>
                    <a:pt x="340" y="67"/>
                  </a:lnTo>
                  <a:lnTo>
                    <a:pt x="306" y="59"/>
                  </a:lnTo>
                  <a:lnTo>
                    <a:pt x="232" y="80"/>
                  </a:lnTo>
                  <a:lnTo>
                    <a:pt x="210" y="80"/>
                  </a:lnTo>
                  <a:lnTo>
                    <a:pt x="191" y="67"/>
                  </a:lnTo>
                  <a:lnTo>
                    <a:pt x="177" y="67"/>
                  </a:lnTo>
                  <a:lnTo>
                    <a:pt x="170" y="80"/>
                  </a:lnTo>
                  <a:lnTo>
                    <a:pt x="136" y="67"/>
                  </a:lnTo>
                  <a:lnTo>
                    <a:pt x="124" y="75"/>
                  </a:lnTo>
                  <a:lnTo>
                    <a:pt x="117" y="119"/>
                  </a:lnTo>
                  <a:lnTo>
                    <a:pt x="102" y="132"/>
                  </a:lnTo>
                  <a:lnTo>
                    <a:pt x="48" y="142"/>
                  </a:lnTo>
                  <a:lnTo>
                    <a:pt x="28" y="178"/>
                  </a:lnTo>
                  <a:lnTo>
                    <a:pt x="0" y="192"/>
                  </a:lnTo>
                  <a:close/>
                </a:path>
              </a:pathLst>
            </a:custGeom>
            <a:solidFill>
              <a:srgbClr val="ADADAD"/>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22" name="Freeform 37">
              <a:extLst>
                <a:ext uri="{FF2B5EF4-FFF2-40B4-BE49-F238E27FC236}">
                  <a16:creationId xmlns:a16="http://schemas.microsoft.com/office/drawing/2014/main" id="{355C1379-3760-40A2-885D-DB42811452A0}"/>
                </a:ext>
              </a:extLst>
            </p:cNvPr>
            <p:cNvSpPr>
              <a:spLocks/>
            </p:cNvSpPr>
            <p:nvPr/>
          </p:nvSpPr>
          <p:spPr bwMode="auto">
            <a:xfrm>
              <a:off x="5993315" y="2003861"/>
              <a:ext cx="623174" cy="584989"/>
            </a:xfrm>
            <a:custGeom>
              <a:avLst/>
              <a:gdLst>
                <a:gd name="T0" fmla="*/ 6194 w 732"/>
                <a:gd name="T1" fmla="*/ 348457 h 766"/>
                <a:gd name="T2" fmla="*/ 6194 w 732"/>
                <a:gd name="T3" fmla="*/ 400050 h 766"/>
                <a:gd name="T4" fmla="*/ 38048 w 732"/>
                <a:gd name="T5" fmla="*/ 395288 h 766"/>
                <a:gd name="T6" fmla="*/ 50436 w 732"/>
                <a:gd name="T7" fmla="*/ 383382 h 766"/>
                <a:gd name="T8" fmla="*/ 68132 w 732"/>
                <a:gd name="T9" fmla="*/ 465932 h 766"/>
                <a:gd name="T10" fmla="*/ 127416 w 732"/>
                <a:gd name="T11" fmla="*/ 471488 h 766"/>
                <a:gd name="T12" fmla="*/ 158386 w 732"/>
                <a:gd name="T13" fmla="*/ 453232 h 766"/>
                <a:gd name="T14" fmla="*/ 158386 w 732"/>
                <a:gd name="T15" fmla="*/ 482600 h 766"/>
                <a:gd name="T16" fmla="*/ 97332 w 732"/>
                <a:gd name="T17" fmla="*/ 571500 h 766"/>
                <a:gd name="T18" fmla="*/ 127416 w 732"/>
                <a:gd name="T19" fmla="*/ 583407 h 766"/>
                <a:gd name="T20" fmla="*/ 152192 w 732"/>
                <a:gd name="T21" fmla="*/ 552450 h 766"/>
                <a:gd name="T22" fmla="*/ 176082 w 732"/>
                <a:gd name="T23" fmla="*/ 571500 h 766"/>
                <a:gd name="T24" fmla="*/ 230942 w 732"/>
                <a:gd name="T25" fmla="*/ 542132 h 766"/>
                <a:gd name="T26" fmla="*/ 279608 w 732"/>
                <a:gd name="T27" fmla="*/ 530225 h 766"/>
                <a:gd name="T28" fmla="*/ 315002 w 732"/>
                <a:gd name="T29" fmla="*/ 500857 h 766"/>
                <a:gd name="T30" fmla="*/ 338892 w 732"/>
                <a:gd name="T31" fmla="*/ 482600 h 766"/>
                <a:gd name="T32" fmla="*/ 382249 w 732"/>
                <a:gd name="T33" fmla="*/ 500857 h 766"/>
                <a:gd name="T34" fmla="*/ 423836 w 732"/>
                <a:gd name="T35" fmla="*/ 482600 h 766"/>
                <a:gd name="T36" fmla="*/ 507896 w 732"/>
                <a:gd name="T37" fmla="*/ 482600 h 766"/>
                <a:gd name="T38" fmla="*/ 550368 w 732"/>
                <a:gd name="T39" fmla="*/ 411957 h 766"/>
                <a:gd name="T40" fmla="*/ 550368 w 732"/>
                <a:gd name="T41" fmla="*/ 335757 h 766"/>
                <a:gd name="T42" fmla="*/ 556562 w 732"/>
                <a:gd name="T43" fmla="*/ 265906 h 766"/>
                <a:gd name="T44" fmla="*/ 606998 w 732"/>
                <a:gd name="T45" fmla="*/ 183356 h 766"/>
                <a:gd name="T46" fmla="*/ 630003 w 732"/>
                <a:gd name="T47" fmla="*/ 72231 h 766"/>
                <a:gd name="T48" fmla="*/ 647700 w 732"/>
                <a:gd name="T49" fmla="*/ 18256 h 766"/>
                <a:gd name="T50" fmla="*/ 586646 w 732"/>
                <a:gd name="T51" fmla="*/ 64294 h 766"/>
                <a:gd name="T52" fmla="*/ 592840 w 732"/>
                <a:gd name="T53" fmla="*/ 29369 h 766"/>
                <a:gd name="T54" fmla="*/ 550368 w 732"/>
                <a:gd name="T55" fmla="*/ 36513 h 766"/>
                <a:gd name="T56" fmla="*/ 507896 w 732"/>
                <a:gd name="T57" fmla="*/ 53181 h 766"/>
                <a:gd name="T58" fmla="*/ 479581 w 732"/>
                <a:gd name="T59" fmla="*/ 59531 h 766"/>
                <a:gd name="T60" fmla="*/ 436224 w 732"/>
                <a:gd name="T61" fmla="*/ 84138 h 766"/>
                <a:gd name="T62" fmla="*/ 399946 w 732"/>
                <a:gd name="T63" fmla="*/ 130175 h 766"/>
                <a:gd name="T64" fmla="*/ 412334 w 732"/>
                <a:gd name="T65" fmla="*/ 146844 h 766"/>
                <a:gd name="T66" fmla="*/ 453036 w 732"/>
                <a:gd name="T67" fmla="*/ 171450 h 766"/>
                <a:gd name="T68" fmla="*/ 399946 w 732"/>
                <a:gd name="T69" fmla="*/ 177006 h 766"/>
                <a:gd name="T70" fmla="*/ 393752 w 732"/>
                <a:gd name="T71" fmla="*/ 200025 h 766"/>
                <a:gd name="T72" fmla="*/ 382249 w 732"/>
                <a:gd name="T73" fmla="*/ 183356 h 766"/>
                <a:gd name="T74" fmla="*/ 345086 w 732"/>
                <a:gd name="T75" fmla="*/ 189706 h 766"/>
                <a:gd name="T76" fmla="*/ 332698 w 732"/>
                <a:gd name="T77" fmla="*/ 200025 h 766"/>
                <a:gd name="T78" fmla="*/ 253948 w 732"/>
                <a:gd name="T79" fmla="*/ 218281 h 766"/>
                <a:gd name="T80" fmla="*/ 176082 w 732"/>
                <a:gd name="T81" fmla="*/ 218281 h 766"/>
                <a:gd name="T82" fmla="*/ 158386 w 732"/>
                <a:gd name="T83" fmla="*/ 249238 h 766"/>
                <a:gd name="T84" fmla="*/ 127416 w 732"/>
                <a:gd name="T85" fmla="*/ 249238 h 766"/>
                <a:gd name="T86" fmla="*/ 31854 w 732"/>
                <a:gd name="T87" fmla="*/ 276225 h 766"/>
                <a:gd name="T88" fmla="*/ 50436 w 732"/>
                <a:gd name="T89" fmla="*/ 307182 h 766"/>
                <a:gd name="T90" fmla="*/ 31854 w 732"/>
                <a:gd name="T91" fmla="*/ 317500 h 7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32" h="766">
                  <a:moveTo>
                    <a:pt x="0" y="416"/>
                  </a:moveTo>
                  <a:lnTo>
                    <a:pt x="7" y="439"/>
                  </a:lnTo>
                  <a:lnTo>
                    <a:pt x="27" y="452"/>
                  </a:lnTo>
                  <a:lnTo>
                    <a:pt x="7" y="504"/>
                  </a:lnTo>
                  <a:lnTo>
                    <a:pt x="16" y="527"/>
                  </a:lnTo>
                  <a:lnTo>
                    <a:pt x="43" y="498"/>
                  </a:lnTo>
                  <a:lnTo>
                    <a:pt x="57" y="504"/>
                  </a:lnTo>
                  <a:lnTo>
                    <a:pt x="57" y="483"/>
                  </a:lnTo>
                  <a:lnTo>
                    <a:pt x="89" y="519"/>
                  </a:lnTo>
                  <a:lnTo>
                    <a:pt x="77" y="587"/>
                  </a:lnTo>
                  <a:lnTo>
                    <a:pt x="103" y="608"/>
                  </a:lnTo>
                  <a:lnTo>
                    <a:pt x="144" y="594"/>
                  </a:lnTo>
                  <a:lnTo>
                    <a:pt x="158" y="602"/>
                  </a:lnTo>
                  <a:lnTo>
                    <a:pt x="179" y="571"/>
                  </a:lnTo>
                  <a:lnTo>
                    <a:pt x="186" y="579"/>
                  </a:lnTo>
                  <a:lnTo>
                    <a:pt x="179" y="608"/>
                  </a:lnTo>
                  <a:lnTo>
                    <a:pt x="124" y="660"/>
                  </a:lnTo>
                  <a:lnTo>
                    <a:pt x="110" y="720"/>
                  </a:lnTo>
                  <a:lnTo>
                    <a:pt x="117" y="766"/>
                  </a:lnTo>
                  <a:lnTo>
                    <a:pt x="144" y="735"/>
                  </a:lnTo>
                  <a:lnTo>
                    <a:pt x="158" y="735"/>
                  </a:lnTo>
                  <a:lnTo>
                    <a:pt x="172" y="696"/>
                  </a:lnTo>
                  <a:lnTo>
                    <a:pt x="186" y="696"/>
                  </a:lnTo>
                  <a:lnTo>
                    <a:pt x="199" y="720"/>
                  </a:lnTo>
                  <a:lnTo>
                    <a:pt x="206" y="696"/>
                  </a:lnTo>
                  <a:lnTo>
                    <a:pt x="261" y="683"/>
                  </a:lnTo>
                  <a:lnTo>
                    <a:pt x="294" y="660"/>
                  </a:lnTo>
                  <a:lnTo>
                    <a:pt x="316" y="668"/>
                  </a:lnTo>
                  <a:lnTo>
                    <a:pt x="335" y="660"/>
                  </a:lnTo>
                  <a:lnTo>
                    <a:pt x="356" y="631"/>
                  </a:lnTo>
                  <a:lnTo>
                    <a:pt x="376" y="631"/>
                  </a:lnTo>
                  <a:lnTo>
                    <a:pt x="383" y="608"/>
                  </a:lnTo>
                  <a:lnTo>
                    <a:pt x="409" y="639"/>
                  </a:lnTo>
                  <a:lnTo>
                    <a:pt x="432" y="631"/>
                  </a:lnTo>
                  <a:lnTo>
                    <a:pt x="452" y="602"/>
                  </a:lnTo>
                  <a:lnTo>
                    <a:pt x="479" y="608"/>
                  </a:lnTo>
                  <a:lnTo>
                    <a:pt x="512" y="594"/>
                  </a:lnTo>
                  <a:lnTo>
                    <a:pt x="574" y="608"/>
                  </a:lnTo>
                  <a:lnTo>
                    <a:pt x="602" y="587"/>
                  </a:lnTo>
                  <a:lnTo>
                    <a:pt x="622" y="519"/>
                  </a:lnTo>
                  <a:lnTo>
                    <a:pt x="617" y="469"/>
                  </a:lnTo>
                  <a:lnTo>
                    <a:pt x="622" y="423"/>
                  </a:lnTo>
                  <a:lnTo>
                    <a:pt x="610" y="371"/>
                  </a:lnTo>
                  <a:lnTo>
                    <a:pt x="629" y="335"/>
                  </a:lnTo>
                  <a:lnTo>
                    <a:pt x="643" y="239"/>
                  </a:lnTo>
                  <a:lnTo>
                    <a:pt x="686" y="231"/>
                  </a:lnTo>
                  <a:lnTo>
                    <a:pt x="725" y="164"/>
                  </a:lnTo>
                  <a:lnTo>
                    <a:pt x="712" y="91"/>
                  </a:lnTo>
                  <a:lnTo>
                    <a:pt x="718" y="54"/>
                  </a:lnTo>
                  <a:lnTo>
                    <a:pt x="732" y="23"/>
                  </a:lnTo>
                  <a:lnTo>
                    <a:pt x="725" y="8"/>
                  </a:lnTo>
                  <a:lnTo>
                    <a:pt x="663" y="81"/>
                  </a:lnTo>
                  <a:lnTo>
                    <a:pt x="650" y="75"/>
                  </a:lnTo>
                  <a:lnTo>
                    <a:pt x="670" y="37"/>
                  </a:lnTo>
                  <a:lnTo>
                    <a:pt x="663" y="0"/>
                  </a:lnTo>
                  <a:lnTo>
                    <a:pt x="622" y="46"/>
                  </a:lnTo>
                  <a:lnTo>
                    <a:pt x="581" y="46"/>
                  </a:lnTo>
                  <a:lnTo>
                    <a:pt x="574" y="67"/>
                  </a:lnTo>
                  <a:lnTo>
                    <a:pt x="555" y="54"/>
                  </a:lnTo>
                  <a:lnTo>
                    <a:pt x="542" y="75"/>
                  </a:lnTo>
                  <a:lnTo>
                    <a:pt x="512" y="75"/>
                  </a:lnTo>
                  <a:lnTo>
                    <a:pt x="493" y="106"/>
                  </a:lnTo>
                  <a:lnTo>
                    <a:pt x="445" y="119"/>
                  </a:lnTo>
                  <a:lnTo>
                    <a:pt x="452" y="164"/>
                  </a:lnTo>
                  <a:lnTo>
                    <a:pt x="500" y="181"/>
                  </a:lnTo>
                  <a:lnTo>
                    <a:pt x="466" y="185"/>
                  </a:lnTo>
                  <a:lnTo>
                    <a:pt x="452" y="202"/>
                  </a:lnTo>
                  <a:lnTo>
                    <a:pt x="512" y="216"/>
                  </a:lnTo>
                  <a:lnTo>
                    <a:pt x="507" y="283"/>
                  </a:lnTo>
                  <a:lnTo>
                    <a:pt x="452" y="223"/>
                  </a:lnTo>
                  <a:lnTo>
                    <a:pt x="445" y="223"/>
                  </a:lnTo>
                  <a:lnTo>
                    <a:pt x="445" y="252"/>
                  </a:lnTo>
                  <a:lnTo>
                    <a:pt x="432" y="252"/>
                  </a:lnTo>
                  <a:lnTo>
                    <a:pt x="432" y="231"/>
                  </a:lnTo>
                  <a:lnTo>
                    <a:pt x="409" y="223"/>
                  </a:lnTo>
                  <a:lnTo>
                    <a:pt x="390" y="239"/>
                  </a:lnTo>
                  <a:lnTo>
                    <a:pt x="390" y="260"/>
                  </a:lnTo>
                  <a:lnTo>
                    <a:pt x="376" y="252"/>
                  </a:lnTo>
                  <a:lnTo>
                    <a:pt x="356" y="275"/>
                  </a:lnTo>
                  <a:lnTo>
                    <a:pt x="287" y="275"/>
                  </a:lnTo>
                  <a:lnTo>
                    <a:pt x="213" y="231"/>
                  </a:lnTo>
                  <a:lnTo>
                    <a:pt x="199" y="275"/>
                  </a:lnTo>
                  <a:lnTo>
                    <a:pt x="151" y="296"/>
                  </a:lnTo>
                  <a:lnTo>
                    <a:pt x="179" y="314"/>
                  </a:lnTo>
                  <a:lnTo>
                    <a:pt x="179" y="327"/>
                  </a:lnTo>
                  <a:lnTo>
                    <a:pt x="144" y="314"/>
                  </a:lnTo>
                  <a:lnTo>
                    <a:pt x="69" y="319"/>
                  </a:lnTo>
                  <a:lnTo>
                    <a:pt x="36" y="348"/>
                  </a:lnTo>
                  <a:lnTo>
                    <a:pt x="62" y="379"/>
                  </a:lnTo>
                  <a:lnTo>
                    <a:pt x="57" y="387"/>
                  </a:lnTo>
                  <a:lnTo>
                    <a:pt x="43" y="379"/>
                  </a:lnTo>
                  <a:lnTo>
                    <a:pt x="36" y="400"/>
                  </a:lnTo>
                  <a:lnTo>
                    <a:pt x="0" y="416"/>
                  </a:lnTo>
                  <a:close/>
                </a:path>
              </a:pathLst>
            </a:custGeom>
            <a:solidFill>
              <a:srgbClr val="EBE8E0"/>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23" name="Freeform 38">
              <a:extLst>
                <a:ext uri="{FF2B5EF4-FFF2-40B4-BE49-F238E27FC236}">
                  <a16:creationId xmlns:a16="http://schemas.microsoft.com/office/drawing/2014/main" id="{0D640BC3-60D6-42EF-BD4B-07FB69B231EE}"/>
                </a:ext>
              </a:extLst>
            </p:cNvPr>
            <p:cNvSpPr>
              <a:spLocks/>
            </p:cNvSpPr>
            <p:nvPr/>
          </p:nvSpPr>
          <p:spPr bwMode="auto">
            <a:xfrm>
              <a:off x="10083656" y="2610234"/>
              <a:ext cx="623174" cy="418504"/>
            </a:xfrm>
            <a:custGeom>
              <a:avLst/>
              <a:gdLst>
                <a:gd name="T0" fmla="*/ 0 w 731"/>
                <a:gd name="T1" fmla="*/ 34925 h 548"/>
                <a:gd name="T2" fmla="*/ 23923 w 731"/>
                <a:gd name="T3" fmla="*/ 10319 h 548"/>
                <a:gd name="T4" fmla="*/ 42530 w 731"/>
                <a:gd name="T5" fmla="*/ 28575 h 548"/>
                <a:gd name="T6" fmla="*/ 97465 w 731"/>
                <a:gd name="T7" fmla="*/ 39688 h 548"/>
                <a:gd name="T8" fmla="*/ 126705 w 731"/>
                <a:gd name="T9" fmla="*/ 76200 h 548"/>
                <a:gd name="T10" fmla="*/ 156830 w 731"/>
                <a:gd name="T11" fmla="*/ 81756 h 548"/>
                <a:gd name="T12" fmla="*/ 211765 w 731"/>
                <a:gd name="T13" fmla="*/ 63500 h 548"/>
                <a:gd name="T14" fmla="*/ 248093 w 731"/>
                <a:gd name="T15" fmla="*/ 63500 h 548"/>
                <a:gd name="T16" fmla="*/ 296826 w 731"/>
                <a:gd name="T17" fmla="*/ 69850 h 548"/>
                <a:gd name="T18" fmla="*/ 345558 w 731"/>
                <a:gd name="T19" fmla="*/ 88106 h 548"/>
                <a:gd name="T20" fmla="*/ 374798 w 731"/>
                <a:gd name="T21" fmla="*/ 69850 h 548"/>
                <a:gd name="T22" fmla="*/ 392519 w 731"/>
                <a:gd name="T23" fmla="*/ 88106 h 548"/>
                <a:gd name="T24" fmla="*/ 411126 w 731"/>
                <a:gd name="T25" fmla="*/ 39688 h 548"/>
                <a:gd name="T26" fmla="*/ 489098 w 731"/>
                <a:gd name="T27" fmla="*/ 0 h 548"/>
                <a:gd name="T28" fmla="*/ 580360 w 731"/>
                <a:gd name="T29" fmla="*/ 22225 h 548"/>
                <a:gd name="T30" fmla="*/ 598081 w 731"/>
                <a:gd name="T31" fmla="*/ 51594 h 548"/>
                <a:gd name="T32" fmla="*/ 624663 w 731"/>
                <a:gd name="T33" fmla="*/ 59531 h 548"/>
                <a:gd name="T34" fmla="*/ 641498 w 731"/>
                <a:gd name="T35" fmla="*/ 51594 h 548"/>
                <a:gd name="T36" fmla="*/ 647700 w 731"/>
                <a:gd name="T37" fmla="*/ 59531 h 548"/>
                <a:gd name="T38" fmla="*/ 641498 w 731"/>
                <a:gd name="T39" fmla="*/ 81756 h 548"/>
                <a:gd name="T40" fmla="*/ 610486 w 731"/>
                <a:gd name="T41" fmla="*/ 99219 h 548"/>
                <a:gd name="T42" fmla="*/ 598081 w 731"/>
                <a:gd name="T43" fmla="*/ 88106 h 548"/>
                <a:gd name="T44" fmla="*/ 586563 w 731"/>
                <a:gd name="T45" fmla="*/ 94456 h 548"/>
                <a:gd name="T46" fmla="*/ 574158 w 731"/>
                <a:gd name="T47" fmla="*/ 139700 h 548"/>
                <a:gd name="T48" fmla="*/ 592765 w 731"/>
                <a:gd name="T49" fmla="*/ 187325 h 548"/>
                <a:gd name="T50" fmla="*/ 629093 w 731"/>
                <a:gd name="T51" fmla="*/ 211931 h 548"/>
                <a:gd name="T52" fmla="*/ 629093 w 731"/>
                <a:gd name="T53" fmla="*/ 234950 h 548"/>
                <a:gd name="T54" fmla="*/ 641498 w 731"/>
                <a:gd name="T55" fmla="*/ 251619 h 548"/>
                <a:gd name="T56" fmla="*/ 641498 w 731"/>
                <a:gd name="T57" fmla="*/ 304800 h 548"/>
                <a:gd name="T58" fmla="*/ 624663 w 731"/>
                <a:gd name="T59" fmla="*/ 329406 h 548"/>
                <a:gd name="T60" fmla="*/ 598081 w 731"/>
                <a:gd name="T61" fmla="*/ 334169 h 548"/>
                <a:gd name="T62" fmla="*/ 550235 w 731"/>
                <a:gd name="T63" fmla="*/ 381000 h 548"/>
                <a:gd name="T64" fmla="*/ 482895 w 731"/>
                <a:gd name="T65" fmla="*/ 422275 h 548"/>
                <a:gd name="T66" fmla="*/ 476693 w 731"/>
                <a:gd name="T67" fmla="*/ 434975 h 548"/>
                <a:gd name="T68" fmla="*/ 459858 w 731"/>
                <a:gd name="T69" fmla="*/ 381000 h 548"/>
                <a:gd name="T70" fmla="*/ 379228 w 731"/>
                <a:gd name="T71" fmla="*/ 395288 h 548"/>
                <a:gd name="T72" fmla="*/ 338470 w 731"/>
                <a:gd name="T73" fmla="*/ 387350 h 548"/>
                <a:gd name="T74" fmla="*/ 283535 w 731"/>
                <a:gd name="T75" fmla="*/ 358775 h 548"/>
                <a:gd name="T76" fmla="*/ 271130 w 731"/>
                <a:gd name="T77" fmla="*/ 334169 h 548"/>
                <a:gd name="T78" fmla="*/ 309230 w 731"/>
                <a:gd name="T79" fmla="*/ 323056 h 548"/>
                <a:gd name="T80" fmla="*/ 315433 w 731"/>
                <a:gd name="T81" fmla="*/ 276225 h 548"/>
                <a:gd name="T82" fmla="*/ 332267 w 731"/>
                <a:gd name="T83" fmla="*/ 228600 h 548"/>
                <a:gd name="T84" fmla="*/ 319863 w 731"/>
                <a:gd name="T85" fmla="*/ 216694 h 548"/>
                <a:gd name="T86" fmla="*/ 235688 w 731"/>
                <a:gd name="T87" fmla="*/ 199231 h 548"/>
                <a:gd name="T88" fmla="*/ 205563 w 731"/>
                <a:gd name="T89" fmla="*/ 205581 h 548"/>
                <a:gd name="T90" fmla="*/ 169235 w 731"/>
                <a:gd name="T91" fmla="*/ 187325 h 548"/>
                <a:gd name="T92" fmla="*/ 138223 w 731"/>
                <a:gd name="T93" fmla="*/ 193675 h 548"/>
                <a:gd name="T94" fmla="*/ 126705 w 731"/>
                <a:gd name="T95" fmla="*/ 187325 h 548"/>
                <a:gd name="T96" fmla="*/ 126705 w 731"/>
                <a:gd name="T97" fmla="*/ 177006 h 548"/>
                <a:gd name="T98" fmla="*/ 144426 w 731"/>
                <a:gd name="T99" fmla="*/ 170656 h 548"/>
                <a:gd name="T100" fmla="*/ 152400 w 731"/>
                <a:gd name="T101" fmla="*/ 139700 h 548"/>
                <a:gd name="T102" fmla="*/ 163033 w 731"/>
                <a:gd name="T103" fmla="*/ 127794 h 548"/>
                <a:gd name="T104" fmla="*/ 156830 w 731"/>
                <a:gd name="T105" fmla="*/ 117475 h 548"/>
                <a:gd name="T106" fmla="*/ 144426 w 731"/>
                <a:gd name="T107" fmla="*/ 111125 h 548"/>
                <a:gd name="T108" fmla="*/ 53163 w 731"/>
                <a:gd name="T109" fmla="*/ 117475 h 548"/>
                <a:gd name="T110" fmla="*/ 36328 w 731"/>
                <a:gd name="T111" fmla="*/ 94456 h 548"/>
                <a:gd name="T112" fmla="*/ 36328 w 731"/>
                <a:gd name="T113" fmla="*/ 69850 h 548"/>
                <a:gd name="T114" fmla="*/ 0 w 731"/>
                <a:gd name="T115" fmla="*/ 34925 h 5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31" h="548">
                  <a:moveTo>
                    <a:pt x="0" y="44"/>
                  </a:moveTo>
                  <a:lnTo>
                    <a:pt x="27" y="13"/>
                  </a:lnTo>
                  <a:lnTo>
                    <a:pt x="48" y="36"/>
                  </a:lnTo>
                  <a:lnTo>
                    <a:pt x="110" y="50"/>
                  </a:lnTo>
                  <a:lnTo>
                    <a:pt x="143" y="96"/>
                  </a:lnTo>
                  <a:lnTo>
                    <a:pt x="177" y="103"/>
                  </a:lnTo>
                  <a:lnTo>
                    <a:pt x="239" y="80"/>
                  </a:lnTo>
                  <a:lnTo>
                    <a:pt x="280" y="80"/>
                  </a:lnTo>
                  <a:lnTo>
                    <a:pt x="335" y="88"/>
                  </a:lnTo>
                  <a:lnTo>
                    <a:pt x="390" y="111"/>
                  </a:lnTo>
                  <a:lnTo>
                    <a:pt x="423" y="88"/>
                  </a:lnTo>
                  <a:lnTo>
                    <a:pt x="443" y="111"/>
                  </a:lnTo>
                  <a:lnTo>
                    <a:pt x="464" y="50"/>
                  </a:lnTo>
                  <a:lnTo>
                    <a:pt x="552" y="0"/>
                  </a:lnTo>
                  <a:lnTo>
                    <a:pt x="655" y="28"/>
                  </a:lnTo>
                  <a:lnTo>
                    <a:pt x="675" y="65"/>
                  </a:lnTo>
                  <a:lnTo>
                    <a:pt x="705" y="75"/>
                  </a:lnTo>
                  <a:lnTo>
                    <a:pt x="724" y="65"/>
                  </a:lnTo>
                  <a:lnTo>
                    <a:pt x="731" y="75"/>
                  </a:lnTo>
                  <a:lnTo>
                    <a:pt x="724" y="103"/>
                  </a:lnTo>
                  <a:lnTo>
                    <a:pt x="689" y="125"/>
                  </a:lnTo>
                  <a:lnTo>
                    <a:pt x="675" y="111"/>
                  </a:lnTo>
                  <a:lnTo>
                    <a:pt x="662" y="119"/>
                  </a:lnTo>
                  <a:lnTo>
                    <a:pt x="648" y="176"/>
                  </a:lnTo>
                  <a:lnTo>
                    <a:pt x="669" y="236"/>
                  </a:lnTo>
                  <a:lnTo>
                    <a:pt x="710" y="267"/>
                  </a:lnTo>
                  <a:lnTo>
                    <a:pt x="710" y="296"/>
                  </a:lnTo>
                  <a:lnTo>
                    <a:pt x="724" y="317"/>
                  </a:lnTo>
                  <a:lnTo>
                    <a:pt x="724" y="384"/>
                  </a:lnTo>
                  <a:lnTo>
                    <a:pt x="705" y="415"/>
                  </a:lnTo>
                  <a:lnTo>
                    <a:pt x="675" y="421"/>
                  </a:lnTo>
                  <a:lnTo>
                    <a:pt x="621" y="480"/>
                  </a:lnTo>
                  <a:lnTo>
                    <a:pt x="545" y="532"/>
                  </a:lnTo>
                  <a:lnTo>
                    <a:pt x="538" y="548"/>
                  </a:lnTo>
                  <a:lnTo>
                    <a:pt x="519" y="480"/>
                  </a:lnTo>
                  <a:lnTo>
                    <a:pt x="428" y="498"/>
                  </a:lnTo>
                  <a:lnTo>
                    <a:pt x="382" y="488"/>
                  </a:lnTo>
                  <a:lnTo>
                    <a:pt x="320" y="452"/>
                  </a:lnTo>
                  <a:lnTo>
                    <a:pt x="306" y="421"/>
                  </a:lnTo>
                  <a:lnTo>
                    <a:pt x="349" y="407"/>
                  </a:lnTo>
                  <a:lnTo>
                    <a:pt x="356" y="348"/>
                  </a:lnTo>
                  <a:lnTo>
                    <a:pt x="375" y="288"/>
                  </a:lnTo>
                  <a:lnTo>
                    <a:pt x="361" y="273"/>
                  </a:lnTo>
                  <a:lnTo>
                    <a:pt x="266" y="251"/>
                  </a:lnTo>
                  <a:lnTo>
                    <a:pt x="232" y="259"/>
                  </a:lnTo>
                  <a:lnTo>
                    <a:pt x="191" y="236"/>
                  </a:lnTo>
                  <a:lnTo>
                    <a:pt x="156" y="244"/>
                  </a:lnTo>
                  <a:lnTo>
                    <a:pt x="143" y="236"/>
                  </a:lnTo>
                  <a:lnTo>
                    <a:pt x="143" y="223"/>
                  </a:lnTo>
                  <a:lnTo>
                    <a:pt x="163" y="215"/>
                  </a:lnTo>
                  <a:lnTo>
                    <a:pt x="172" y="176"/>
                  </a:lnTo>
                  <a:lnTo>
                    <a:pt x="184" y="161"/>
                  </a:lnTo>
                  <a:lnTo>
                    <a:pt x="177" y="148"/>
                  </a:lnTo>
                  <a:lnTo>
                    <a:pt x="163" y="140"/>
                  </a:lnTo>
                  <a:lnTo>
                    <a:pt x="60" y="148"/>
                  </a:lnTo>
                  <a:lnTo>
                    <a:pt x="41" y="119"/>
                  </a:lnTo>
                  <a:lnTo>
                    <a:pt x="41" y="88"/>
                  </a:lnTo>
                  <a:lnTo>
                    <a:pt x="0" y="44"/>
                  </a:lnTo>
                  <a:close/>
                </a:path>
              </a:pathLst>
            </a:custGeom>
            <a:solidFill>
              <a:srgbClr val="6C7384"/>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24" name="Freeform 39">
              <a:extLst>
                <a:ext uri="{FF2B5EF4-FFF2-40B4-BE49-F238E27FC236}">
                  <a16:creationId xmlns:a16="http://schemas.microsoft.com/office/drawing/2014/main" id="{9E2922BA-7FDA-4FDE-8D85-13FDD5C81BA3}"/>
                </a:ext>
              </a:extLst>
            </p:cNvPr>
            <p:cNvSpPr>
              <a:spLocks/>
            </p:cNvSpPr>
            <p:nvPr/>
          </p:nvSpPr>
          <p:spPr bwMode="auto">
            <a:xfrm>
              <a:off x="8498229" y="2229914"/>
              <a:ext cx="329915" cy="233691"/>
            </a:xfrm>
            <a:custGeom>
              <a:avLst/>
              <a:gdLst>
                <a:gd name="T0" fmla="*/ 0 w 390"/>
                <a:gd name="T1" fmla="*/ 206375 h 306"/>
                <a:gd name="T2" fmla="*/ 6155 w 390"/>
                <a:gd name="T3" fmla="*/ 218282 h 306"/>
                <a:gd name="T4" fmla="*/ 31652 w 390"/>
                <a:gd name="T5" fmla="*/ 230982 h 306"/>
                <a:gd name="T6" fmla="*/ 86165 w 390"/>
                <a:gd name="T7" fmla="*/ 230982 h 306"/>
                <a:gd name="T8" fmla="*/ 108145 w 390"/>
                <a:gd name="T9" fmla="*/ 242888 h 306"/>
                <a:gd name="T10" fmla="*/ 162658 w 390"/>
                <a:gd name="T11" fmla="*/ 224632 h 306"/>
                <a:gd name="T12" fmla="*/ 197827 w 390"/>
                <a:gd name="T13" fmla="*/ 200025 h 306"/>
                <a:gd name="T14" fmla="*/ 229479 w 390"/>
                <a:gd name="T15" fmla="*/ 160338 h 306"/>
                <a:gd name="T16" fmla="*/ 247943 w 390"/>
                <a:gd name="T17" fmla="*/ 160338 h 306"/>
                <a:gd name="T18" fmla="*/ 264648 w 390"/>
                <a:gd name="T19" fmla="*/ 148432 h 306"/>
                <a:gd name="T20" fmla="*/ 270803 w 390"/>
                <a:gd name="T21" fmla="*/ 88900 h 306"/>
                <a:gd name="T22" fmla="*/ 300697 w 390"/>
                <a:gd name="T23" fmla="*/ 88900 h 306"/>
                <a:gd name="T24" fmla="*/ 342900 w 390"/>
                <a:gd name="T25" fmla="*/ 49213 h 306"/>
                <a:gd name="T26" fmla="*/ 270803 w 390"/>
                <a:gd name="T27" fmla="*/ 0 h 306"/>
                <a:gd name="T28" fmla="*/ 247943 w 390"/>
                <a:gd name="T29" fmla="*/ 14288 h 306"/>
                <a:gd name="T30" fmla="*/ 240030 w 390"/>
                <a:gd name="T31" fmla="*/ 37306 h 306"/>
                <a:gd name="T32" fmla="*/ 162658 w 390"/>
                <a:gd name="T33" fmla="*/ 53975 h 306"/>
                <a:gd name="T34" fmla="*/ 114300 w 390"/>
                <a:gd name="T35" fmla="*/ 49213 h 306"/>
                <a:gd name="T36" fmla="*/ 90561 w 390"/>
                <a:gd name="T37" fmla="*/ 59531 h 306"/>
                <a:gd name="T38" fmla="*/ 60667 w 390"/>
                <a:gd name="T39" fmla="*/ 53975 h 306"/>
                <a:gd name="T40" fmla="*/ 54512 w 390"/>
                <a:gd name="T41" fmla="*/ 82550 h 306"/>
                <a:gd name="T42" fmla="*/ 42203 w 390"/>
                <a:gd name="T43" fmla="*/ 95250 h 306"/>
                <a:gd name="T44" fmla="*/ 48358 w 390"/>
                <a:gd name="T45" fmla="*/ 142082 h 306"/>
                <a:gd name="T46" fmla="*/ 31652 w 390"/>
                <a:gd name="T47" fmla="*/ 154782 h 306"/>
                <a:gd name="T48" fmla="*/ 13188 w 390"/>
                <a:gd name="T49" fmla="*/ 154782 h 306"/>
                <a:gd name="T50" fmla="*/ 13188 w 390"/>
                <a:gd name="T51" fmla="*/ 183357 h 306"/>
                <a:gd name="T52" fmla="*/ 0 w 390"/>
                <a:gd name="T53" fmla="*/ 206375 h 30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90" h="306">
                  <a:moveTo>
                    <a:pt x="0" y="260"/>
                  </a:moveTo>
                  <a:lnTo>
                    <a:pt x="7" y="275"/>
                  </a:lnTo>
                  <a:lnTo>
                    <a:pt x="36" y="291"/>
                  </a:lnTo>
                  <a:lnTo>
                    <a:pt x="98" y="291"/>
                  </a:lnTo>
                  <a:lnTo>
                    <a:pt x="123" y="306"/>
                  </a:lnTo>
                  <a:lnTo>
                    <a:pt x="185" y="283"/>
                  </a:lnTo>
                  <a:lnTo>
                    <a:pt x="225" y="252"/>
                  </a:lnTo>
                  <a:lnTo>
                    <a:pt x="261" y="202"/>
                  </a:lnTo>
                  <a:lnTo>
                    <a:pt x="282" y="202"/>
                  </a:lnTo>
                  <a:lnTo>
                    <a:pt x="301" y="187"/>
                  </a:lnTo>
                  <a:lnTo>
                    <a:pt x="308" y="112"/>
                  </a:lnTo>
                  <a:lnTo>
                    <a:pt x="342" y="112"/>
                  </a:lnTo>
                  <a:lnTo>
                    <a:pt x="390" y="62"/>
                  </a:lnTo>
                  <a:lnTo>
                    <a:pt x="308" y="0"/>
                  </a:lnTo>
                  <a:lnTo>
                    <a:pt x="282" y="18"/>
                  </a:lnTo>
                  <a:lnTo>
                    <a:pt x="273" y="47"/>
                  </a:lnTo>
                  <a:lnTo>
                    <a:pt x="185" y="68"/>
                  </a:lnTo>
                  <a:lnTo>
                    <a:pt x="130" y="62"/>
                  </a:lnTo>
                  <a:lnTo>
                    <a:pt x="103" y="75"/>
                  </a:lnTo>
                  <a:lnTo>
                    <a:pt x="69" y="68"/>
                  </a:lnTo>
                  <a:lnTo>
                    <a:pt x="62" y="104"/>
                  </a:lnTo>
                  <a:lnTo>
                    <a:pt x="48" y="120"/>
                  </a:lnTo>
                  <a:lnTo>
                    <a:pt x="55" y="179"/>
                  </a:lnTo>
                  <a:lnTo>
                    <a:pt x="36" y="195"/>
                  </a:lnTo>
                  <a:lnTo>
                    <a:pt x="15" y="195"/>
                  </a:lnTo>
                  <a:lnTo>
                    <a:pt x="15" y="231"/>
                  </a:lnTo>
                  <a:lnTo>
                    <a:pt x="0" y="260"/>
                  </a:lnTo>
                  <a:close/>
                </a:path>
              </a:pathLst>
            </a:custGeom>
            <a:solidFill>
              <a:srgbClr val="475065"/>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25" name="Freeform 40">
              <a:extLst>
                <a:ext uri="{FF2B5EF4-FFF2-40B4-BE49-F238E27FC236}">
                  <a16:creationId xmlns:a16="http://schemas.microsoft.com/office/drawing/2014/main" id="{66BD0A28-8D32-4B82-8783-42109F9602F3}"/>
                </a:ext>
              </a:extLst>
            </p:cNvPr>
            <p:cNvSpPr>
              <a:spLocks/>
            </p:cNvSpPr>
            <p:nvPr/>
          </p:nvSpPr>
          <p:spPr bwMode="auto">
            <a:xfrm>
              <a:off x="9125984" y="2457495"/>
              <a:ext cx="632338" cy="775913"/>
            </a:xfrm>
            <a:custGeom>
              <a:avLst/>
              <a:gdLst>
                <a:gd name="T0" fmla="*/ 0 w 743"/>
                <a:gd name="T1" fmla="*/ 146844 h 1016"/>
                <a:gd name="T2" fmla="*/ 12384 w 743"/>
                <a:gd name="T3" fmla="*/ 111919 h 1016"/>
                <a:gd name="T4" fmla="*/ 4423 w 743"/>
                <a:gd name="T5" fmla="*/ 87313 h 1016"/>
                <a:gd name="T6" fmla="*/ 22998 w 743"/>
                <a:gd name="T7" fmla="*/ 80963 h 1016"/>
                <a:gd name="T8" fmla="*/ 40690 w 743"/>
                <a:gd name="T9" fmla="*/ 11113 h 1016"/>
                <a:gd name="T10" fmla="*/ 65457 w 743"/>
                <a:gd name="T11" fmla="*/ 0 h 1016"/>
                <a:gd name="T12" fmla="*/ 84033 w 743"/>
                <a:gd name="T13" fmla="*/ 35719 h 1016"/>
                <a:gd name="T14" fmla="*/ 130914 w 743"/>
                <a:gd name="T15" fmla="*/ 64294 h 1016"/>
                <a:gd name="T16" fmla="*/ 234407 w 743"/>
                <a:gd name="T17" fmla="*/ 47625 h 1016"/>
                <a:gd name="T18" fmla="*/ 308710 w 743"/>
                <a:gd name="T19" fmla="*/ 70644 h 1016"/>
                <a:gd name="T20" fmla="*/ 325517 w 743"/>
                <a:gd name="T21" fmla="*/ 100013 h 1016"/>
                <a:gd name="T22" fmla="*/ 344092 w 743"/>
                <a:gd name="T23" fmla="*/ 105569 h 1016"/>
                <a:gd name="T24" fmla="*/ 374167 w 743"/>
                <a:gd name="T25" fmla="*/ 95250 h 1016"/>
                <a:gd name="T26" fmla="*/ 392743 w 743"/>
                <a:gd name="T27" fmla="*/ 100013 h 1016"/>
                <a:gd name="T28" fmla="*/ 416626 w 743"/>
                <a:gd name="T29" fmla="*/ 95250 h 1016"/>
                <a:gd name="T30" fmla="*/ 435201 w 743"/>
                <a:gd name="T31" fmla="*/ 80963 h 1016"/>
                <a:gd name="T32" fmla="*/ 459084 w 743"/>
                <a:gd name="T33" fmla="*/ 80963 h 1016"/>
                <a:gd name="T34" fmla="*/ 469699 w 743"/>
                <a:gd name="T35" fmla="*/ 100013 h 1016"/>
                <a:gd name="T36" fmla="*/ 505966 w 743"/>
                <a:gd name="T37" fmla="*/ 87313 h 1016"/>
                <a:gd name="T38" fmla="*/ 520119 w 743"/>
                <a:gd name="T39" fmla="*/ 111919 h 1016"/>
                <a:gd name="T40" fmla="*/ 573192 w 743"/>
                <a:gd name="T41" fmla="*/ 95250 h 1016"/>
                <a:gd name="T42" fmla="*/ 610344 w 743"/>
                <a:gd name="T43" fmla="*/ 100013 h 1016"/>
                <a:gd name="T44" fmla="*/ 646610 w 743"/>
                <a:gd name="T45" fmla="*/ 169863 h 1016"/>
                <a:gd name="T46" fmla="*/ 640418 w 743"/>
                <a:gd name="T47" fmla="*/ 211138 h 1016"/>
                <a:gd name="T48" fmla="*/ 657225 w 743"/>
                <a:gd name="T49" fmla="*/ 342106 h 1016"/>
                <a:gd name="T50" fmla="*/ 646610 w 743"/>
                <a:gd name="T51" fmla="*/ 371475 h 1016"/>
                <a:gd name="T52" fmla="*/ 628035 w 743"/>
                <a:gd name="T53" fmla="*/ 488950 h 1016"/>
                <a:gd name="T54" fmla="*/ 596191 w 743"/>
                <a:gd name="T55" fmla="*/ 523875 h 1016"/>
                <a:gd name="T56" fmla="*/ 536925 w 743"/>
                <a:gd name="T57" fmla="*/ 554831 h 1016"/>
                <a:gd name="T58" fmla="*/ 520119 w 743"/>
                <a:gd name="T59" fmla="*/ 581819 h 1016"/>
                <a:gd name="T60" fmla="*/ 488275 w 743"/>
                <a:gd name="T61" fmla="*/ 600075 h 1016"/>
                <a:gd name="T62" fmla="*/ 500659 w 743"/>
                <a:gd name="T63" fmla="*/ 659606 h 1016"/>
                <a:gd name="T64" fmla="*/ 543117 w 743"/>
                <a:gd name="T65" fmla="*/ 677069 h 1016"/>
                <a:gd name="T66" fmla="*/ 536925 w 743"/>
                <a:gd name="T67" fmla="*/ 717550 h 1016"/>
                <a:gd name="T68" fmla="*/ 513927 w 743"/>
                <a:gd name="T69" fmla="*/ 758825 h 1016"/>
                <a:gd name="T70" fmla="*/ 505966 w 743"/>
                <a:gd name="T71" fmla="*/ 794544 h 1016"/>
                <a:gd name="T72" fmla="*/ 459084 w 743"/>
                <a:gd name="T73" fmla="*/ 777081 h 1016"/>
                <a:gd name="T74" fmla="*/ 445816 w 743"/>
                <a:gd name="T75" fmla="*/ 783431 h 1016"/>
                <a:gd name="T76" fmla="*/ 422818 w 743"/>
                <a:gd name="T77" fmla="*/ 806450 h 1016"/>
                <a:gd name="T78" fmla="*/ 398050 w 743"/>
                <a:gd name="T79" fmla="*/ 806450 h 1016"/>
                <a:gd name="T80" fmla="*/ 337900 w 743"/>
                <a:gd name="T81" fmla="*/ 730250 h 1016"/>
                <a:gd name="T82" fmla="*/ 325517 w 743"/>
                <a:gd name="T83" fmla="*/ 677069 h 1016"/>
                <a:gd name="T84" fmla="*/ 295442 w 743"/>
                <a:gd name="T85" fmla="*/ 682625 h 1016"/>
                <a:gd name="T86" fmla="*/ 240599 w 743"/>
                <a:gd name="T87" fmla="*/ 623094 h 1016"/>
                <a:gd name="T88" fmla="*/ 234407 w 743"/>
                <a:gd name="T89" fmla="*/ 600075 h 1016"/>
                <a:gd name="T90" fmla="*/ 187526 w 743"/>
                <a:gd name="T91" fmla="*/ 600075 h 1016"/>
                <a:gd name="T92" fmla="*/ 144183 w 743"/>
                <a:gd name="T93" fmla="*/ 528638 h 1016"/>
                <a:gd name="T94" fmla="*/ 114108 w 743"/>
                <a:gd name="T95" fmla="*/ 523875 h 1016"/>
                <a:gd name="T96" fmla="*/ 77841 w 743"/>
                <a:gd name="T97" fmla="*/ 499269 h 1016"/>
                <a:gd name="T98" fmla="*/ 22998 w 743"/>
                <a:gd name="T99" fmla="*/ 493713 h 1016"/>
                <a:gd name="T100" fmla="*/ 22998 w 743"/>
                <a:gd name="T101" fmla="*/ 470694 h 1016"/>
                <a:gd name="T102" fmla="*/ 40690 w 743"/>
                <a:gd name="T103" fmla="*/ 454025 h 1016"/>
                <a:gd name="T104" fmla="*/ 65457 w 743"/>
                <a:gd name="T105" fmla="*/ 381794 h 1016"/>
                <a:gd name="T106" fmla="*/ 71649 w 743"/>
                <a:gd name="T107" fmla="*/ 299244 h 1016"/>
                <a:gd name="T108" fmla="*/ 65457 w 743"/>
                <a:gd name="T109" fmla="*/ 293688 h 1016"/>
                <a:gd name="T110" fmla="*/ 40690 w 743"/>
                <a:gd name="T111" fmla="*/ 316706 h 1016"/>
                <a:gd name="T112" fmla="*/ 34498 w 743"/>
                <a:gd name="T113" fmla="*/ 219075 h 1016"/>
                <a:gd name="T114" fmla="*/ 22998 w 743"/>
                <a:gd name="T115" fmla="*/ 204788 h 1016"/>
                <a:gd name="T116" fmla="*/ 29190 w 743"/>
                <a:gd name="T117" fmla="*/ 176213 h 1016"/>
                <a:gd name="T118" fmla="*/ 0 w 743"/>
                <a:gd name="T119" fmla="*/ 146844 h 10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43" h="1016">
                  <a:moveTo>
                    <a:pt x="0" y="185"/>
                  </a:moveTo>
                  <a:lnTo>
                    <a:pt x="14" y="141"/>
                  </a:lnTo>
                  <a:lnTo>
                    <a:pt x="5" y="110"/>
                  </a:lnTo>
                  <a:lnTo>
                    <a:pt x="26" y="102"/>
                  </a:lnTo>
                  <a:lnTo>
                    <a:pt x="46" y="14"/>
                  </a:lnTo>
                  <a:lnTo>
                    <a:pt x="74" y="0"/>
                  </a:lnTo>
                  <a:lnTo>
                    <a:pt x="95" y="45"/>
                  </a:lnTo>
                  <a:lnTo>
                    <a:pt x="148" y="81"/>
                  </a:lnTo>
                  <a:lnTo>
                    <a:pt x="265" y="60"/>
                  </a:lnTo>
                  <a:lnTo>
                    <a:pt x="349" y="89"/>
                  </a:lnTo>
                  <a:lnTo>
                    <a:pt x="368" y="126"/>
                  </a:lnTo>
                  <a:lnTo>
                    <a:pt x="389" y="133"/>
                  </a:lnTo>
                  <a:lnTo>
                    <a:pt x="423" y="120"/>
                  </a:lnTo>
                  <a:lnTo>
                    <a:pt x="444" y="126"/>
                  </a:lnTo>
                  <a:lnTo>
                    <a:pt x="471" y="120"/>
                  </a:lnTo>
                  <a:lnTo>
                    <a:pt x="492" y="102"/>
                  </a:lnTo>
                  <a:lnTo>
                    <a:pt x="519" y="102"/>
                  </a:lnTo>
                  <a:lnTo>
                    <a:pt x="531" y="126"/>
                  </a:lnTo>
                  <a:lnTo>
                    <a:pt x="572" y="110"/>
                  </a:lnTo>
                  <a:lnTo>
                    <a:pt x="588" y="141"/>
                  </a:lnTo>
                  <a:lnTo>
                    <a:pt x="648" y="120"/>
                  </a:lnTo>
                  <a:lnTo>
                    <a:pt x="690" y="126"/>
                  </a:lnTo>
                  <a:lnTo>
                    <a:pt x="731" y="214"/>
                  </a:lnTo>
                  <a:lnTo>
                    <a:pt x="724" y="266"/>
                  </a:lnTo>
                  <a:lnTo>
                    <a:pt x="743" y="431"/>
                  </a:lnTo>
                  <a:lnTo>
                    <a:pt x="731" y="468"/>
                  </a:lnTo>
                  <a:lnTo>
                    <a:pt x="710" y="616"/>
                  </a:lnTo>
                  <a:lnTo>
                    <a:pt x="674" y="660"/>
                  </a:lnTo>
                  <a:lnTo>
                    <a:pt x="607" y="699"/>
                  </a:lnTo>
                  <a:lnTo>
                    <a:pt x="588" y="733"/>
                  </a:lnTo>
                  <a:lnTo>
                    <a:pt x="552" y="756"/>
                  </a:lnTo>
                  <a:lnTo>
                    <a:pt x="566" y="831"/>
                  </a:lnTo>
                  <a:lnTo>
                    <a:pt x="614" y="853"/>
                  </a:lnTo>
                  <a:lnTo>
                    <a:pt x="607" y="904"/>
                  </a:lnTo>
                  <a:lnTo>
                    <a:pt x="581" y="956"/>
                  </a:lnTo>
                  <a:lnTo>
                    <a:pt x="572" y="1001"/>
                  </a:lnTo>
                  <a:lnTo>
                    <a:pt x="519" y="979"/>
                  </a:lnTo>
                  <a:lnTo>
                    <a:pt x="504" y="987"/>
                  </a:lnTo>
                  <a:lnTo>
                    <a:pt x="478" y="1016"/>
                  </a:lnTo>
                  <a:lnTo>
                    <a:pt x="450" y="1016"/>
                  </a:lnTo>
                  <a:lnTo>
                    <a:pt x="382" y="920"/>
                  </a:lnTo>
                  <a:lnTo>
                    <a:pt x="368" y="853"/>
                  </a:lnTo>
                  <a:lnTo>
                    <a:pt x="334" y="860"/>
                  </a:lnTo>
                  <a:lnTo>
                    <a:pt x="272" y="785"/>
                  </a:lnTo>
                  <a:lnTo>
                    <a:pt x="265" y="756"/>
                  </a:lnTo>
                  <a:lnTo>
                    <a:pt x="212" y="756"/>
                  </a:lnTo>
                  <a:lnTo>
                    <a:pt x="163" y="666"/>
                  </a:lnTo>
                  <a:lnTo>
                    <a:pt x="129" y="660"/>
                  </a:lnTo>
                  <a:lnTo>
                    <a:pt x="88" y="629"/>
                  </a:lnTo>
                  <a:lnTo>
                    <a:pt x="26" y="622"/>
                  </a:lnTo>
                  <a:lnTo>
                    <a:pt x="26" y="593"/>
                  </a:lnTo>
                  <a:lnTo>
                    <a:pt x="46" y="572"/>
                  </a:lnTo>
                  <a:lnTo>
                    <a:pt x="74" y="481"/>
                  </a:lnTo>
                  <a:lnTo>
                    <a:pt x="81" y="377"/>
                  </a:lnTo>
                  <a:lnTo>
                    <a:pt x="74" y="370"/>
                  </a:lnTo>
                  <a:lnTo>
                    <a:pt x="46" y="399"/>
                  </a:lnTo>
                  <a:lnTo>
                    <a:pt x="39" y="276"/>
                  </a:lnTo>
                  <a:lnTo>
                    <a:pt x="26" y="258"/>
                  </a:lnTo>
                  <a:lnTo>
                    <a:pt x="33" y="222"/>
                  </a:lnTo>
                  <a:lnTo>
                    <a:pt x="0" y="185"/>
                  </a:lnTo>
                  <a:close/>
                </a:path>
              </a:pathLst>
            </a:custGeom>
            <a:solidFill>
              <a:srgbClr val="DCD7CA"/>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26" name="Freeform 41">
              <a:extLst>
                <a:ext uri="{FF2B5EF4-FFF2-40B4-BE49-F238E27FC236}">
                  <a16:creationId xmlns:a16="http://schemas.microsoft.com/office/drawing/2014/main" id="{5CF05027-C967-4701-AA17-2CE258B49188}"/>
                </a:ext>
              </a:extLst>
            </p:cNvPr>
            <p:cNvSpPr>
              <a:spLocks/>
            </p:cNvSpPr>
            <p:nvPr/>
          </p:nvSpPr>
          <p:spPr bwMode="auto">
            <a:xfrm>
              <a:off x="6802829" y="2287954"/>
              <a:ext cx="898103" cy="621646"/>
            </a:xfrm>
            <a:custGeom>
              <a:avLst/>
              <a:gdLst>
                <a:gd name="T0" fmla="*/ 0 w 1057"/>
                <a:gd name="T1" fmla="*/ 357896 h 816"/>
                <a:gd name="T2" fmla="*/ 11480 w 1057"/>
                <a:gd name="T3" fmla="*/ 380858 h 816"/>
                <a:gd name="T4" fmla="*/ 83013 w 1057"/>
                <a:gd name="T5" fmla="*/ 375316 h 816"/>
                <a:gd name="T6" fmla="*/ 114805 w 1057"/>
                <a:gd name="T7" fmla="*/ 387193 h 816"/>
                <a:gd name="T8" fmla="*/ 119220 w 1057"/>
                <a:gd name="T9" fmla="*/ 434701 h 816"/>
                <a:gd name="T10" fmla="*/ 143947 w 1057"/>
                <a:gd name="T11" fmla="*/ 463206 h 816"/>
                <a:gd name="T12" fmla="*/ 143947 w 1057"/>
                <a:gd name="T13" fmla="*/ 475083 h 816"/>
                <a:gd name="T14" fmla="*/ 127168 w 1057"/>
                <a:gd name="T15" fmla="*/ 481418 h 816"/>
                <a:gd name="T16" fmla="*/ 228726 w 1057"/>
                <a:gd name="T17" fmla="*/ 522591 h 816"/>
                <a:gd name="T18" fmla="*/ 295843 w 1057"/>
                <a:gd name="T19" fmla="*/ 517841 h 816"/>
                <a:gd name="T20" fmla="*/ 361193 w 1057"/>
                <a:gd name="T21" fmla="*/ 557431 h 816"/>
                <a:gd name="T22" fmla="*/ 505140 w 1057"/>
                <a:gd name="T23" fmla="*/ 575642 h 816"/>
                <a:gd name="T24" fmla="*/ 523686 w 1057"/>
                <a:gd name="T25" fmla="*/ 570100 h 816"/>
                <a:gd name="T26" fmla="*/ 543114 w 1057"/>
                <a:gd name="T27" fmla="*/ 575642 h 816"/>
                <a:gd name="T28" fmla="*/ 572257 w 1057"/>
                <a:gd name="T29" fmla="*/ 604939 h 816"/>
                <a:gd name="T30" fmla="*/ 620828 w 1057"/>
                <a:gd name="T31" fmla="*/ 611274 h 816"/>
                <a:gd name="T32" fmla="*/ 650854 w 1057"/>
                <a:gd name="T33" fmla="*/ 646113 h 816"/>
                <a:gd name="T34" fmla="*/ 663218 w 1057"/>
                <a:gd name="T35" fmla="*/ 629485 h 816"/>
                <a:gd name="T36" fmla="*/ 669399 w 1057"/>
                <a:gd name="T37" fmla="*/ 563765 h 816"/>
                <a:gd name="T38" fmla="*/ 680880 w 1057"/>
                <a:gd name="T39" fmla="*/ 551888 h 816"/>
                <a:gd name="T40" fmla="*/ 770957 w 1057"/>
                <a:gd name="T41" fmla="*/ 528926 h 816"/>
                <a:gd name="T42" fmla="*/ 819528 w 1057"/>
                <a:gd name="T43" fmla="*/ 551888 h 816"/>
                <a:gd name="T44" fmla="*/ 843373 w 1057"/>
                <a:gd name="T45" fmla="*/ 512298 h 816"/>
                <a:gd name="T46" fmla="*/ 823944 w 1057"/>
                <a:gd name="T47" fmla="*/ 481418 h 816"/>
                <a:gd name="T48" fmla="*/ 866333 w 1057"/>
                <a:gd name="T49" fmla="*/ 399070 h 816"/>
                <a:gd name="T50" fmla="*/ 872515 w 1057"/>
                <a:gd name="T51" fmla="*/ 212204 h 816"/>
                <a:gd name="T52" fmla="*/ 886645 w 1057"/>
                <a:gd name="T53" fmla="*/ 176573 h 816"/>
                <a:gd name="T54" fmla="*/ 898125 w 1057"/>
                <a:gd name="T55" fmla="*/ 171030 h 816"/>
                <a:gd name="T56" fmla="*/ 910489 w 1057"/>
                <a:gd name="T57" fmla="*/ 140150 h 816"/>
                <a:gd name="T58" fmla="*/ 933450 w 1057"/>
                <a:gd name="T59" fmla="*/ 123522 h 816"/>
                <a:gd name="T60" fmla="*/ 927268 w 1057"/>
                <a:gd name="T61" fmla="*/ 105310 h 816"/>
                <a:gd name="T62" fmla="*/ 898125 w 1057"/>
                <a:gd name="T63" fmla="*/ 82348 h 816"/>
                <a:gd name="T64" fmla="*/ 898125 w 1057"/>
                <a:gd name="T65" fmla="*/ 29297 h 816"/>
                <a:gd name="T66" fmla="*/ 880463 w 1057"/>
                <a:gd name="T67" fmla="*/ 6334 h 816"/>
                <a:gd name="T68" fmla="*/ 861918 w 1057"/>
                <a:gd name="T69" fmla="*/ 0 h 816"/>
                <a:gd name="T70" fmla="*/ 807165 w 1057"/>
                <a:gd name="T71" fmla="*/ 29297 h 816"/>
                <a:gd name="T72" fmla="*/ 790386 w 1057"/>
                <a:gd name="T73" fmla="*/ 70471 h 816"/>
                <a:gd name="T74" fmla="*/ 746230 w 1057"/>
                <a:gd name="T75" fmla="*/ 82348 h 816"/>
                <a:gd name="T76" fmla="*/ 693243 w 1057"/>
                <a:gd name="T77" fmla="*/ 77597 h 816"/>
                <a:gd name="T78" fmla="*/ 650854 w 1057"/>
                <a:gd name="T79" fmla="*/ 100559 h 816"/>
                <a:gd name="T80" fmla="*/ 566075 w 1057"/>
                <a:gd name="T81" fmla="*/ 88682 h 816"/>
                <a:gd name="T82" fmla="*/ 547530 w 1057"/>
                <a:gd name="T83" fmla="*/ 95017 h 816"/>
                <a:gd name="T84" fmla="*/ 517504 w 1057"/>
                <a:gd name="T85" fmla="*/ 123522 h 816"/>
                <a:gd name="T86" fmla="*/ 462751 w 1057"/>
                <a:gd name="T87" fmla="*/ 95017 h 816"/>
                <a:gd name="T88" fmla="*/ 409764 w 1057"/>
                <a:gd name="T89" fmla="*/ 100559 h 816"/>
                <a:gd name="T90" fmla="*/ 380622 w 1057"/>
                <a:gd name="T91" fmla="*/ 88682 h 816"/>
                <a:gd name="T92" fmla="*/ 350596 w 1057"/>
                <a:gd name="T93" fmla="*/ 95017 h 816"/>
                <a:gd name="T94" fmla="*/ 295843 w 1057"/>
                <a:gd name="T95" fmla="*/ 88682 h 816"/>
                <a:gd name="T96" fmla="*/ 259635 w 1057"/>
                <a:gd name="T97" fmla="*/ 111645 h 816"/>
                <a:gd name="T98" fmla="*/ 245505 w 1057"/>
                <a:gd name="T99" fmla="*/ 136190 h 816"/>
                <a:gd name="T100" fmla="*/ 222544 w 1057"/>
                <a:gd name="T101" fmla="*/ 140150 h 816"/>
                <a:gd name="T102" fmla="*/ 186337 w 1057"/>
                <a:gd name="T103" fmla="*/ 129856 h 816"/>
                <a:gd name="T104" fmla="*/ 114805 w 1057"/>
                <a:gd name="T105" fmla="*/ 158361 h 816"/>
                <a:gd name="T106" fmla="*/ 66233 w 1057"/>
                <a:gd name="T107" fmla="*/ 257337 h 816"/>
                <a:gd name="T108" fmla="*/ 28260 w 1057"/>
                <a:gd name="T109" fmla="*/ 281883 h 816"/>
                <a:gd name="T110" fmla="*/ 28260 w 1057"/>
                <a:gd name="T111" fmla="*/ 300094 h 816"/>
                <a:gd name="T112" fmla="*/ 0 w 1057"/>
                <a:gd name="T113" fmla="*/ 357896 h 8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57" h="816">
                  <a:moveTo>
                    <a:pt x="0" y="452"/>
                  </a:moveTo>
                  <a:lnTo>
                    <a:pt x="13" y="481"/>
                  </a:lnTo>
                  <a:lnTo>
                    <a:pt x="94" y="474"/>
                  </a:lnTo>
                  <a:lnTo>
                    <a:pt x="130" y="489"/>
                  </a:lnTo>
                  <a:lnTo>
                    <a:pt x="135" y="549"/>
                  </a:lnTo>
                  <a:lnTo>
                    <a:pt x="163" y="585"/>
                  </a:lnTo>
                  <a:lnTo>
                    <a:pt x="163" y="600"/>
                  </a:lnTo>
                  <a:lnTo>
                    <a:pt x="144" y="608"/>
                  </a:lnTo>
                  <a:lnTo>
                    <a:pt x="259" y="660"/>
                  </a:lnTo>
                  <a:lnTo>
                    <a:pt x="335" y="654"/>
                  </a:lnTo>
                  <a:lnTo>
                    <a:pt x="409" y="704"/>
                  </a:lnTo>
                  <a:lnTo>
                    <a:pt x="572" y="727"/>
                  </a:lnTo>
                  <a:lnTo>
                    <a:pt x="593" y="720"/>
                  </a:lnTo>
                  <a:lnTo>
                    <a:pt x="615" y="727"/>
                  </a:lnTo>
                  <a:lnTo>
                    <a:pt x="648" y="764"/>
                  </a:lnTo>
                  <a:lnTo>
                    <a:pt x="703" y="772"/>
                  </a:lnTo>
                  <a:lnTo>
                    <a:pt x="737" y="816"/>
                  </a:lnTo>
                  <a:lnTo>
                    <a:pt x="751" y="795"/>
                  </a:lnTo>
                  <a:lnTo>
                    <a:pt x="758" y="712"/>
                  </a:lnTo>
                  <a:lnTo>
                    <a:pt x="771" y="697"/>
                  </a:lnTo>
                  <a:lnTo>
                    <a:pt x="873" y="668"/>
                  </a:lnTo>
                  <a:lnTo>
                    <a:pt x="928" y="697"/>
                  </a:lnTo>
                  <a:lnTo>
                    <a:pt x="955" y="647"/>
                  </a:lnTo>
                  <a:lnTo>
                    <a:pt x="933" y="608"/>
                  </a:lnTo>
                  <a:lnTo>
                    <a:pt x="981" y="504"/>
                  </a:lnTo>
                  <a:lnTo>
                    <a:pt x="988" y="268"/>
                  </a:lnTo>
                  <a:lnTo>
                    <a:pt x="1004" y="223"/>
                  </a:lnTo>
                  <a:lnTo>
                    <a:pt x="1017" y="216"/>
                  </a:lnTo>
                  <a:lnTo>
                    <a:pt x="1031" y="177"/>
                  </a:lnTo>
                  <a:lnTo>
                    <a:pt x="1057" y="156"/>
                  </a:lnTo>
                  <a:lnTo>
                    <a:pt x="1050" y="133"/>
                  </a:lnTo>
                  <a:lnTo>
                    <a:pt x="1017" y="104"/>
                  </a:lnTo>
                  <a:lnTo>
                    <a:pt x="1017" y="37"/>
                  </a:lnTo>
                  <a:lnTo>
                    <a:pt x="997" y="8"/>
                  </a:lnTo>
                  <a:lnTo>
                    <a:pt x="976" y="0"/>
                  </a:lnTo>
                  <a:lnTo>
                    <a:pt x="914" y="37"/>
                  </a:lnTo>
                  <a:lnTo>
                    <a:pt x="895" y="89"/>
                  </a:lnTo>
                  <a:lnTo>
                    <a:pt x="845" y="104"/>
                  </a:lnTo>
                  <a:lnTo>
                    <a:pt x="785" y="98"/>
                  </a:lnTo>
                  <a:lnTo>
                    <a:pt x="737" y="127"/>
                  </a:lnTo>
                  <a:lnTo>
                    <a:pt x="641" y="112"/>
                  </a:lnTo>
                  <a:lnTo>
                    <a:pt x="620" y="120"/>
                  </a:lnTo>
                  <a:lnTo>
                    <a:pt x="586" y="156"/>
                  </a:lnTo>
                  <a:lnTo>
                    <a:pt x="524" y="120"/>
                  </a:lnTo>
                  <a:lnTo>
                    <a:pt x="464" y="127"/>
                  </a:lnTo>
                  <a:lnTo>
                    <a:pt x="431" y="112"/>
                  </a:lnTo>
                  <a:lnTo>
                    <a:pt x="397" y="120"/>
                  </a:lnTo>
                  <a:lnTo>
                    <a:pt x="335" y="112"/>
                  </a:lnTo>
                  <a:lnTo>
                    <a:pt x="294" y="141"/>
                  </a:lnTo>
                  <a:lnTo>
                    <a:pt x="278" y="172"/>
                  </a:lnTo>
                  <a:lnTo>
                    <a:pt x="252" y="177"/>
                  </a:lnTo>
                  <a:lnTo>
                    <a:pt x="211" y="164"/>
                  </a:lnTo>
                  <a:lnTo>
                    <a:pt x="130" y="200"/>
                  </a:lnTo>
                  <a:lnTo>
                    <a:pt x="75" y="325"/>
                  </a:lnTo>
                  <a:lnTo>
                    <a:pt x="32" y="356"/>
                  </a:lnTo>
                  <a:lnTo>
                    <a:pt x="32" y="379"/>
                  </a:lnTo>
                  <a:lnTo>
                    <a:pt x="0" y="452"/>
                  </a:lnTo>
                  <a:close/>
                </a:path>
              </a:pathLst>
            </a:custGeom>
            <a:solidFill>
              <a:srgbClr val="E8E8E8"/>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27" name="Freeform 42">
              <a:extLst>
                <a:ext uri="{FF2B5EF4-FFF2-40B4-BE49-F238E27FC236}">
                  <a16:creationId xmlns:a16="http://schemas.microsoft.com/office/drawing/2014/main" id="{01142927-4CAC-44E5-B845-093C7FAD792C}"/>
                </a:ext>
              </a:extLst>
            </p:cNvPr>
            <p:cNvSpPr>
              <a:spLocks/>
            </p:cNvSpPr>
            <p:nvPr/>
          </p:nvSpPr>
          <p:spPr bwMode="auto">
            <a:xfrm>
              <a:off x="9594892" y="2468186"/>
              <a:ext cx="539167" cy="792713"/>
            </a:xfrm>
            <a:custGeom>
              <a:avLst/>
              <a:gdLst>
                <a:gd name="T0" fmla="*/ 0 w 634"/>
                <a:gd name="T1" fmla="*/ 588396 h 1039"/>
                <a:gd name="T2" fmla="*/ 12374 w 634"/>
                <a:gd name="T3" fmla="*/ 647870 h 1039"/>
                <a:gd name="T4" fmla="*/ 54801 w 634"/>
                <a:gd name="T5" fmla="*/ 665316 h 1039"/>
                <a:gd name="T6" fmla="*/ 48614 w 634"/>
                <a:gd name="T7" fmla="*/ 705758 h 1039"/>
                <a:gd name="T8" fmla="*/ 25633 w 634"/>
                <a:gd name="T9" fmla="*/ 746993 h 1039"/>
                <a:gd name="T10" fmla="*/ 17678 w 634"/>
                <a:gd name="T11" fmla="*/ 782678 h 1039"/>
                <a:gd name="T12" fmla="*/ 38007 w 634"/>
                <a:gd name="T13" fmla="*/ 823913 h 1039"/>
                <a:gd name="T14" fmla="*/ 67176 w 634"/>
                <a:gd name="T15" fmla="*/ 817569 h 1039"/>
                <a:gd name="T16" fmla="*/ 97228 w 634"/>
                <a:gd name="T17" fmla="*/ 800916 h 1039"/>
                <a:gd name="T18" fmla="*/ 121977 w 634"/>
                <a:gd name="T19" fmla="*/ 800916 h 1039"/>
                <a:gd name="T20" fmla="*/ 139655 w 634"/>
                <a:gd name="T21" fmla="*/ 782678 h 1039"/>
                <a:gd name="T22" fmla="*/ 217437 w 634"/>
                <a:gd name="T23" fmla="*/ 771576 h 1039"/>
                <a:gd name="T24" fmla="*/ 266051 w 634"/>
                <a:gd name="T25" fmla="*/ 746993 h 1039"/>
                <a:gd name="T26" fmla="*/ 289916 w 634"/>
                <a:gd name="T27" fmla="*/ 718446 h 1039"/>
                <a:gd name="T28" fmla="*/ 319085 w 634"/>
                <a:gd name="T29" fmla="*/ 712102 h 1039"/>
                <a:gd name="T30" fmla="*/ 332343 w 634"/>
                <a:gd name="T31" fmla="*/ 683554 h 1039"/>
                <a:gd name="T32" fmla="*/ 357092 w 634"/>
                <a:gd name="T33" fmla="*/ 665316 h 1039"/>
                <a:gd name="T34" fmla="*/ 422500 w 634"/>
                <a:gd name="T35" fmla="*/ 658972 h 1039"/>
                <a:gd name="T36" fmla="*/ 434874 w 634"/>
                <a:gd name="T37" fmla="*/ 634389 h 1039"/>
                <a:gd name="T38" fmla="*/ 416313 w 634"/>
                <a:gd name="T39" fmla="*/ 624080 h 1039"/>
                <a:gd name="T40" fmla="*/ 428687 w 634"/>
                <a:gd name="T41" fmla="*/ 601084 h 1039"/>
                <a:gd name="T42" fmla="*/ 416313 w 634"/>
                <a:gd name="T43" fmla="*/ 553505 h 1039"/>
                <a:gd name="T44" fmla="*/ 422500 w 634"/>
                <a:gd name="T45" fmla="*/ 543196 h 1039"/>
                <a:gd name="T46" fmla="*/ 477301 w 634"/>
                <a:gd name="T47" fmla="*/ 547161 h 1039"/>
                <a:gd name="T48" fmla="*/ 483488 w 634"/>
                <a:gd name="T49" fmla="*/ 512269 h 1039"/>
                <a:gd name="T50" fmla="*/ 513541 w 634"/>
                <a:gd name="T51" fmla="*/ 500374 h 1039"/>
                <a:gd name="T52" fmla="*/ 519728 w 634"/>
                <a:gd name="T53" fmla="*/ 487687 h 1039"/>
                <a:gd name="T54" fmla="*/ 501166 w 634"/>
                <a:gd name="T55" fmla="*/ 471034 h 1039"/>
                <a:gd name="T56" fmla="*/ 519728 w 634"/>
                <a:gd name="T57" fmla="*/ 436143 h 1039"/>
                <a:gd name="T58" fmla="*/ 501166 w 634"/>
                <a:gd name="T59" fmla="*/ 424248 h 1039"/>
                <a:gd name="T60" fmla="*/ 519728 w 634"/>
                <a:gd name="T61" fmla="*/ 393321 h 1039"/>
                <a:gd name="T62" fmla="*/ 496747 w 634"/>
                <a:gd name="T63" fmla="*/ 370325 h 1039"/>
                <a:gd name="T64" fmla="*/ 519728 w 634"/>
                <a:gd name="T65" fmla="*/ 325124 h 1039"/>
                <a:gd name="T66" fmla="*/ 507354 w 634"/>
                <a:gd name="T67" fmla="*/ 282303 h 1039"/>
                <a:gd name="T68" fmla="*/ 560387 w 634"/>
                <a:gd name="T69" fmla="*/ 265650 h 1039"/>
                <a:gd name="T70" fmla="*/ 543593 w 634"/>
                <a:gd name="T71" fmla="*/ 242654 h 1039"/>
                <a:gd name="T72" fmla="*/ 543593 w 634"/>
                <a:gd name="T73" fmla="*/ 218071 h 1039"/>
                <a:gd name="T74" fmla="*/ 507354 w 634"/>
                <a:gd name="T75" fmla="*/ 183180 h 1039"/>
                <a:gd name="T76" fmla="*/ 452552 w 634"/>
                <a:gd name="T77" fmla="*/ 193489 h 1039"/>
                <a:gd name="T78" fmla="*/ 428687 w 634"/>
                <a:gd name="T79" fmla="*/ 170492 h 1039"/>
                <a:gd name="T80" fmla="*/ 434874 w 634"/>
                <a:gd name="T81" fmla="*/ 125292 h 1039"/>
                <a:gd name="T82" fmla="*/ 416313 w 634"/>
                <a:gd name="T83" fmla="*/ 118948 h 1039"/>
                <a:gd name="T84" fmla="*/ 399519 w 634"/>
                <a:gd name="T85" fmla="*/ 69783 h 1039"/>
                <a:gd name="T86" fmla="*/ 369467 w 634"/>
                <a:gd name="T87" fmla="*/ 53130 h 1039"/>
                <a:gd name="T88" fmla="*/ 326156 w 634"/>
                <a:gd name="T89" fmla="*/ 59474 h 1039"/>
                <a:gd name="T90" fmla="*/ 235115 w 634"/>
                <a:gd name="T91" fmla="*/ 30133 h 1039"/>
                <a:gd name="T92" fmla="*/ 182082 w 634"/>
                <a:gd name="T93" fmla="*/ 24583 h 1039"/>
                <a:gd name="T94" fmla="*/ 139655 w 634"/>
                <a:gd name="T95" fmla="*/ 0 h 1039"/>
                <a:gd name="T96" fmla="*/ 121977 w 634"/>
                <a:gd name="T97" fmla="*/ 0 h 1039"/>
                <a:gd name="T98" fmla="*/ 115790 w 634"/>
                <a:gd name="T99" fmla="*/ 24583 h 1039"/>
                <a:gd name="T100" fmla="*/ 135235 w 634"/>
                <a:gd name="T101" fmla="*/ 65818 h 1039"/>
                <a:gd name="T102" fmla="*/ 121977 w 634"/>
                <a:gd name="T103" fmla="*/ 88814 h 1039"/>
                <a:gd name="T104" fmla="*/ 158217 w 634"/>
                <a:gd name="T105" fmla="*/ 158597 h 1039"/>
                <a:gd name="T106" fmla="*/ 152029 w 634"/>
                <a:gd name="T107" fmla="*/ 199833 h 1039"/>
                <a:gd name="T108" fmla="*/ 168823 w 634"/>
                <a:gd name="T109" fmla="*/ 330675 h 1039"/>
                <a:gd name="T110" fmla="*/ 158217 w 634"/>
                <a:gd name="T111" fmla="*/ 360016 h 1039"/>
                <a:gd name="T112" fmla="*/ 139655 w 634"/>
                <a:gd name="T113" fmla="*/ 477378 h 1039"/>
                <a:gd name="T114" fmla="*/ 107835 w 634"/>
                <a:gd name="T115" fmla="*/ 512269 h 1039"/>
                <a:gd name="T116" fmla="*/ 48614 w 634"/>
                <a:gd name="T117" fmla="*/ 543196 h 1039"/>
                <a:gd name="T118" fmla="*/ 31820 w 634"/>
                <a:gd name="T119" fmla="*/ 570157 h 1039"/>
                <a:gd name="T120" fmla="*/ 0 w 634"/>
                <a:gd name="T121" fmla="*/ 588396 h 103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34" h="1039">
                  <a:moveTo>
                    <a:pt x="0" y="742"/>
                  </a:moveTo>
                  <a:lnTo>
                    <a:pt x="14" y="817"/>
                  </a:lnTo>
                  <a:lnTo>
                    <a:pt x="62" y="839"/>
                  </a:lnTo>
                  <a:lnTo>
                    <a:pt x="55" y="890"/>
                  </a:lnTo>
                  <a:lnTo>
                    <a:pt x="29" y="942"/>
                  </a:lnTo>
                  <a:lnTo>
                    <a:pt x="20" y="987"/>
                  </a:lnTo>
                  <a:lnTo>
                    <a:pt x="43" y="1039"/>
                  </a:lnTo>
                  <a:lnTo>
                    <a:pt x="76" y="1031"/>
                  </a:lnTo>
                  <a:lnTo>
                    <a:pt x="110" y="1010"/>
                  </a:lnTo>
                  <a:lnTo>
                    <a:pt x="138" y="1010"/>
                  </a:lnTo>
                  <a:lnTo>
                    <a:pt x="158" y="987"/>
                  </a:lnTo>
                  <a:lnTo>
                    <a:pt x="246" y="973"/>
                  </a:lnTo>
                  <a:lnTo>
                    <a:pt x="301" y="942"/>
                  </a:lnTo>
                  <a:lnTo>
                    <a:pt x="328" y="906"/>
                  </a:lnTo>
                  <a:lnTo>
                    <a:pt x="361" y="898"/>
                  </a:lnTo>
                  <a:lnTo>
                    <a:pt x="376" y="862"/>
                  </a:lnTo>
                  <a:lnTo>
                    <a:pt x="404" y="839"/>
                  </a:lnTo>
                  <a:lnTo>
                    <a:pt x="478" y="831"/>
                  </a:lnTo>
                  <a:lnTo>
                    <a:pt x="492" y="800"/>
                  </a:lnTo>
                  <a:lnTo>
                    <a:pt x="471" y="787"/>
                  </a:lnTo>
                  <a:lnTo>
                    <a:pt x="485" y="758"/>
                  </a:lnTo>
                  <a:lnTo>
                    <a:pt x="471" y="698"/>
                  </a:lnTo>
                  <a:lnTo>
                    <a:pt x="478" y="685"/>
                  </a:lnTo>
                  <a:lnTo>
                    <a:pt x="540" y="690"/>
                  </a:lnTo>
                  <a:lnTo>
                    <a:pt x="547" y="646"/>
                  </a:lnTo>
                  <a:lnTo>
                    <a:pt x="581" y="631"/>
                  </a:lnTo>
                  <a:lnTo>
                    <a:pt x="588" y="615"/>
                  </a:lnTo>
                  <a:lnTo>
                    <a:pt x="567" y="594"/>
                  </a:lnTo>
                  <a:lnTo>
                    <a:pt x="588" y="550"/>
                  </a:lnTo>
                  <a:lnTo>
                    <a:pt x="567" y="535"/>
                  </a:lnTo>
                  <a:lnTo>
                    <a:pt x="588" y="496"/>
                  </a:lnTo>
                  <a:lnTo>
                    <a:pt x="562" y="467"/>
                  </a:lnTo>
                  <a:lnTo>
                    <a:pt x="588" y="410"/>
                  </a:lnTo>
                  <a:lnTo>
                    <a:pt x="574" y="356"/>
                  </a:lnTo>
                  <a:lnTo>
                    <a:pt x="634" y="335"/>
                  </a:lnTo>
                  <a:lnTo>
                    <a:pt x="615" y="306"/>
                  </a:lnTo>
                  <a:lnTo>
                    <a:pt x="615" y="275"/>
                  </a:lnTo>
                  <a:lnTo>
                    <a:pt x="574" y="231"/>
                  </a:lnTo>
                  <a:lnTo>
                    <a:pt x="512" y="244"/>
                  </a:lnTo>
                  <a:lnTo>
                    <a:pt x="485" y="215"/>
                  </a:lnTo>
                  <a:lnTo>
                    <a:pt x="492" y="158"/>
                  </a:lnTo>
                  <a:lnTo>
                    <a:pt x="471" y="150"/>
                  </a:lnTo>
                  <a:lnTo>
                    <a:pt x="452" y="88"/>
                  </a:lnTo>
                  <a:lnTo>
                    <a:pt x="418" y="67"/>
                  </a:lnTo>
                  <a:lnTo>
                    <a:pt x="369" y="75"/>
                  </a:lnTo>
                  <a:lnTo>
                    <a:pt x="266" y="38"/>
                  </a:lnTo>
                  <a:lnTo>
                    <a:pt x="206" y="31"/>
                  </a:lnTo>
                  <a:lnTo>
                    <a:pt x="158" y="0"/>
                  </a:lnTo>
                  <a:lnTo>
                    <a:pt x="138" y="0"/>
                  </a:lnTo>
                  <a:lnTo>
                    <a:pt x="131" y="31"/>
                  </a:lnTo>
                  <a:lnTo>
                    <a:pt x="153" y="83"/>
                  </a:lnTo>
                  <a:lnTo>
                    <a:pt x="138" y="112"/>
                  </a:lnTo>
                  <a:lnTo>
                    <a:pt x="179" y="200"/>
                  </a:lnTo>
                  <a:lnTo>
                    <a:pt x="172" y="252"/>
                  </a:lnTo>
                  <a:lnTo>
                    <a:pt x="191" y="417"/>
                  </a:lnTo>
                  <a:lnTo>
                    <a:pt x="179" y="454"/>
                  </a:lnTo>
                  <a:lnTo>
                    <a:pt x="158" y="602"/>
                  </a:lnTo>
                  <a:lnTo>
                    <a:pt x="122" y="646"/>
                  </a:lnTo>
                  <a:lnTo>
                    <a:pt x="55" y="685"/>
                  </a:lnTo>
                  <a:lnTo>
                    <a:pt x="36" y="719"/>
                  </a:lnTo>
                  <a:lnTo>
                    <a:pt x="0" y="742"/>
                  </a:lnTo>
                  <a:close/>
                </a:path>
              </a:pathLst>
            </a:custGeom>
            <a:solidFill>
              <a:srgbClr val="6C7384"/>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28" name="Freeform 43">
              <a:extLst>
                <a:ext uri="{FF2B5EF4-FFF2-40B4-BE49-F238E27FC236}">
                  <a16:creationId xmlns:a16="http://schemas.microsoft.com/office/drawing/2014/main" id="{7B1FD96C-7144-42D5-BEFB-48C7A0C1DCA0}"/>
                </a:ext>
              </a:extLst>
            </p:cNvPr>
            <p:cNvSpPr>
              <a:spLocks/>
            </p:cNvSpPr>
            <p:nvPr/>
          </p:nvSpPr>
          <p:spPr bwMode="auto">
            <a:xfrm>
              <a:off x="6494298" y="2022190"/>
              <a:ext cx="447524" cy="684269"/>
            </a:xfrm>
            <a:custGeom>
              <a:avLst/>
              <a:gdLst>
                <a:gd name="T0" fmla="*/ 0 w 526"/>
                <a:gd name="T1" fmla="*/ 582756 h 897"/>
                <a:gd name="T2" fmla="*/ 12380 w 526"/>
                <a:gd name="T3" fmla="*/ 589099 h 897"/>
                <a:gd name="T4" fmla="*/ 12380 w 526"/>
                <a:gd name="T5" fmla="*/ 622399 h 897"/>
                <a:gd name="T6" fmla="*/ 30066 w 526"/>
                <a:gd name="T7" fmla="*/ 640635 h 897"/>
                <a:gd name="T8" fmla="*/ 60132 w 526"/>
                <a:gd name="T9" fmla="*/ 646978 h 897"/>
                <a:gd name="T10" fmla="*/ 78702 w 526"/>
                <a:gd name="T11" fmla="*/ 663628 h 897"/>
                <a:gd name="T12" fmla="*/ 137949 w 526"/>
                <a:gd name="T13" fmla="*/ 688207 h 897"/>
                <a:gd name="T14" fmla="*/ 247601 w 526"/>
                <a:gd name="T15" fmla="*/ 700100 h 897"/>
                <a:gd name="T16" fmla="*/ 285626 w 526"/>
                <a:gd name="T17" fmla="*/ 711200 h 897"/>
                <a:gd name="T18" fmla="*/ 332493 w 526"/>
                <a:gd name="T19" fmla="*/ 657285 h 897"/>
                <a:gd name="T20" fmla="*/ 320998 w 526"/>
                <a:gd name="T21" fmla="*/ 634292 h 897"/>
                <a:gd name="T22" fmla="*/ 349295 w 526"/>
                <a:gd name="T23" fmla="*/ 576413 h 897"/>
                <a:gd name="T24" fmla="*/ 349295 w 526"/>
                <a:gd name="T25" fmla="*/ 558177 h 897"/>
                <a:gd name="T26" fmla="*/ 387319 w 526"/>
                <a:gd name="T27" fmla="*/ 533598 h 897"/>
                <a:gd name="T28" fmla="*/ 435955 w 526"/>
                <a:gd name="T29" fmla="*/ 434490 h 897"/>
                <a:gd name="T30" fmla="*/ 430650 w 526"/>
                <a:gd name="T31" fmla="*/ 412290 h 897"/>
                <a:gd name="T32" fmla="*/ 393509 w 526"/>
                <a:gd name="T33" fmla="*/ 393261 h 897"/>
                <a:gd name="T34" fmla="*/ 387319 w 526"/>
                <a:gd name="T35" fmla="*/ 376611 h 897"/>
                <a:gd name="T36" fmla="*/ 454526 w 526"/>
                <a:gd name="T37" fmla="*/ 335382 h 897"/>
                <a:gd name="T38" fmla="*/ 465137 w 526"/>
                <a:gd name="T39" fmla="*/ 305253 h 897"/>
                <a:gd name="T40" fmla="*/ 454526 w 526"/>
                <a:gd name="T41" fmla="*/ 298910 h 897"/>
                <a:gd name="T42" fmla="*/ 435955 w 526"/>
                <a:gd name="T43" fmla="*/ 305253 h 897"/>
                <a:gd name="T44" fmla="*/ 412080 w 526"/>
                <a:gd name="T45" fmla="*/ 317146 h 897"/>
                <a:gd name="T46" fmla="*/ 393509 w 526"/>
                <a:gd name="T47" fmla="*/ 317146 h 897"/>
                <a:gd name="T48" fmla="*/ 381129 w 526"/>
                <a:gd name="T49" fmla="*/ 294153 h 897"/>
                <a:gd name="T50" fmla="*/ 363444 w 526"/>
                <a:gd name="T51" fmla="*/ 282260 h 897"/>
                <a:gd name="T52" fmla="*/ 338683 w 526"/>
                <a:gd name="T53" fmla="*/ 199802 h 897"/>
                <a:gd name="T54" fmla="*/ 320998 w 526"/>
                <a:gd name="T55" fmla="*/ 171259 h 897"/>
                <a:gd name="T56" fmla="*/ 357254 w 526"/>
                <a:gd name="T57" fmla="*/ 158573 h 897"/>
                <a:gd name="T58" fmla="*/ 363444 w 526"/>
                <a:gd name="T59" fmla="*/ 128444 h 897"/>
                <a:gd name="T60" fmla="*/ 357254 w 526"/>
                <a:gd name="T61" fmla="*/ 128444 h 897"/>
                <a:gd name="T62" fmla="*/ 367865 w 526"/>
                <a:gd name="T63" fmla="*/ 88801 h 897"/>
                <a:gd name="T64" fmla="*/ 285626 w 526"/>
                <a:gd name="T65" fmla="*/ 99108 h 897"/>
                <a:gd name="T66" fmla="*/ 285626 w 526"/>
                <a:gd name="T67" fmla="*/ 70565 h 897"/>
                <a:gd name="T68" fmla="*/ 243180 w 526"/>
                <a:gd name="T69" fmla="*/ 24579 h 897"/>
                <a:gd name="T70" fmla="*/ 205155 w 526"/>
                <a:gd name="T71" fmla="*/ 24579 h 897"/>
                <a:gd name="T72" fmla="*/ 186585 w 526"/>
                <a:gd name="T73" fmla="*/ 0 h 897"/>
                <a:gd name="T74" fmla="*/ 175974 w 526"/>
                <a:gd name="T75" fmla="*/ 4757 h 897"/>
                <a:gd name="T76" fmla="*/ 169784 w 526"/>
                <a:gd name="T77" fmla="*/ 24579 h 897"/>
                <a:gd name="T78" fmla="*/ 162710 w 526"/>
                <a:gd name="T79" fmla="*/ 34886 h 897"/>
                <a:gd name="T80" fmla="*/ 150329 w 526"/>
                <a:gd name="T81" fmla="*/ 4757 h 897"/>
                <a:gd name="T82" fmla="*/ 137949 w 526"/>
                <a:gd name="T83" fmla="*/ 4757 h 897"/>
                <a:gd name="T84" fmla="*/ 133528 w 526"/>
                <a:gd name="T85" fmla="*/ 24579 h 897"/>
                <a:gd name="T86" fmla="*/ 114958 w 526"/>
                <a:gd name="T87" fmla="*/ 24579 h 897"/>
                <a:gd name="T88" fmla="*/ 109652 w 526"/>
                <a:gd name="T89" fmla="*/ 53915 h 897"/>
                <a:gd name="T90" fmla="*/ 121148 w 526"/>
                <a:gd name="T91" fmla="*/ 111794 h 897"/>
                <a:gd name="T92" fmla="*/ 86661 w 526"/>
                <a:gd name="T93" fmla="*/ 164916 h 897"/>
                <a:gd name="T94" fmla="*/ 48636 w 526"/>
                <a:gd name="T95" fmla="*/ 171259 h 897"/>
                <a:gd name="T96" fmla="*/ 36256 w 526"/>
                <a:gd name="T97" fmla="*/ 247374 h 897"/>
                <a:gd name="T98" fmla="*/ 19454 w 526"/>
                <a:gd name="T99" fmla="*/ 275917 h 897"/>
                <a:gd name="T100" fmla="*/ 30066 w 526"/>
                <a:gd name="T101" fmla="*/ 317146 h 897"/>
                <a:gd name="T102" fmla="*/ 25644 w 526"/>
                <a:gd name="T103" fmla="*/ 353618 h 897"/>
                <a:gd name="T104" fmla="*/ 30066 w 526"/>
                <a:gd name="T105" fmla="*/ 393261 h 897"/>
                <a:gd name="T106" fmla="*/ 12380 w 526"/>
                <a:gd name="T107" fmla="*/ 447176 h 897"/>
                <a:gd name="T108" fmla="*/ 30066 w 526"/>
                <a:gd name="T109" fmla="*/ 516948 h 897"/>
                <a:gd name="T110" fmla="*/ 0 w 526"/>
                <a:gd name="T111" fmla="*/ 582756 h 89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26" h="897">
                  <a:moveTo>
                    <a:pt x="0" y="735"/>
                  </a:moveTo>
                  <a:lnTo>
                    <a:pt x="14" y="743"/>
                  </a:lnTo>
                  <a:lnTo>
                    <a:pt x="14" y="785"/>
                  </a:lnTo>
                  <a:lnTo>
                    <a:pt x="34" y="808"/>
                  </a:lnTo>
                  <a:lnTo>
                    <a:pt x="68" y="816"/>
                  </a:lnTo>
                  <a:lnTo>
                    <a:pt x="89" y="837"/>
                  </a:lnTo>
                  <a:lnTo>
                    <a:pt x="156" y="868"/>
                  </a:lnTo>
                  <a:lnTo>
                    <a:pt x="280" y="883"/>
                  </a:lnTo>
                  <a:lnTo>
                    <a:pt x="323" y="897"/>
                  </a:lnTo>
                  <a:lnTo>
                    <a:pt x="376" y="829"/>
                  </a:lnTo>
                  <a:lnTo>
                    <a:pt x="363" y="800"/>
                  </a:lnTo>
                  <a:lnTo>
                    <a:pt x="395" y="727"/>
                  </a:lnTo>
                  <a:lnTo>
                    <a:pt x="395" y="704"/>
                  </a:lnTo>
                  <a:lnTo>
                    <a:pt x="438" y="673"/>
                  </a:lnTo>
                  <a:lnTo>
                    <a:pt x="493" y="548"/>
                  </a:lnTo>
                  <a:lnTo>
                    <a:pt x="487" y="520"/>
                  </a:lnTo>
                  <a:lnTo>
                    <a:pt x="445" y="496"/>
                  </a:lnTo>
                  <a:lnTo>
                    <a:pt x="438" y="475"/>
                  </a:lnTo>
                  <a:lnTo>
                    <a:pt x="514" y="423"/>
                  </a:lnTo>
                  <a:lnTo>
                    <a:pt x="526" y="385"/>
                  </a:lnTo>
                  <a:lnTo>
                    <a:pt x="514" y="377"/>
                  </a:lnTo>
                  <a:lnTo>
                    <a:pt x="493" y="385"/>
                  </a:lnTo>
                  <a:lnTo>
                    <a:pt x="466" y="400"/>
                  </a:lnTo>
                  <a:lnTo>
                    <a:pt x="445" y="400"/>
                  </a:lnTo>
                  <a:lnTo>
                    <a:pt x="431" y="371"/>
                  </a:lnTo>
                  <a:lnTo>
                    <a:pt x="411" y="356"/>
                  </a:lnTo>
                  <a:lnTo>
                    <a:pt x="383" y="252"/>
                  </a:lnTo>
                  <a:lnTo>
                    <a:pt x="363" y="216"/>
                  </a:lnTo>
                  <a:lnTo>
                    <a:pt x="404" y="200"/>
                  </a:lnTo>
                  <a:lnTo>
                    <a:pt x="411" y="162"/>
                  </a:lnTo>
                  <a:lnTo>
                    <a:pt x="404" y="162"/>
                  </a:lnTo>
                  <a:lnTo>
                    <a:pt x="416" y="112"/>
                  </a:lnTo>
                  <a:lnTo>
                    <a:pt x="323" y="125"/>
                  </a:lnTo>
                  <a:lnTo>
                    <a:pt x="323" y="89"/>
                  </a:lnTo>
                  <a:lnTo>
                    <a:pt x="275" y="31"/>
                  </a:lnTo>
                  <a:lnTo>
                    <a:pt x="232" y="31"/>
                  </a:lnTo>
                  <a:lnTo>
                    <a:pt x="211" y="0"/>
                  </a:lnTo>
                  <a:lnTo>
                    <a:pt x="199" y="6"/>
                  </a:lnTo>
                  <a:lnTo>
                    <a:pt x="192" y="31"/>
                  </a:lnTo>
                  <a:lnTo>
                    <a:pt x="184" y="44"/>
                  </a:lnTo>
                  <a:lnTo>
                    <a:pt x="170" y="6"/>
                  </a:lnTo>
                  <a:lnTo>
                    <a:pt x="156" y="6"/>
                  </a:lnTo>
                  <a:lnTo>
                    <a:pt x="151" y="31"/>
                  </a:lnTo>
                  <a:lnTo>
                    <a:pt x="130" y="31"/>
                  </a:lnTo>
                  <a:lnTo>
                    <a:pt x="124" y="68"/>
                  </a:lnTo>
                  <a:lnTo>
                    <a:pt x="137" y="141"/>
                  </a:lnTo>
                  <a:lnTo>
                    <a:pt x="98" y="208"/>
                  </a:lnTo>
                  <a:lnTo>
                    <a:pt x="55" y="216"/>
                  </a:lnTo>
                  <a:lnTo>
                    <a:pt x="41" y="312"/>
                  </a:lnTo>
                  <a:lnTo>
                    <a:pt x="22" y="348"/>
                  </a:lnTo>
                  <a:lnTo>
                    <a:pt x="34" y="400"/>
                  </a:lnTo>
                  <a:lnTo>
                    <a:pt x="29" y="446"/>
                  </a:lnTo>
                  <a:lnTo>
                    <a:pt x="34" y="496"/>
                  </a:lnTo>
                  <a:lnTo>
                    <a:pt x="14" y="564"/>
                  </a:lnTo>
                  <a:lnTo>
                    <a:pt x="34" y="652"/>
                  </a:lnTo>
                  <a:lnTo>
                    <a:pt x="0" y="735"/>
                  </a:lnTo>
                  <a:close/>
                </a:path>
              </a:pathLst>
            </a:custGeom>
            <a:solidFill>
              <a:srgbClr val="EBE8E0"/>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29" name="Freeform 44">
              <a:extLst>
                <a:ext uri="{FF2B5EF4-FFF2-40B4-BE49-F238E27FC236}">
                  <a16:creationId xmlns:a16="http://schemas.microsoft.com/office/drawing/2014/main" id="{F2B3E341-850A-4E62-9714-9C9FB3B6C036}"/>
                </a:ext>
              </a:extLst>
            </p:cNvPr>
            <p:cNvSpPr>
              <a:spLocks/>
            </p:cNvSpPr>
            <p:nvPr/>
          </p:nvSpPr>
          <p:spPr bwMode="auto">
            <a:xfrm>
              <a:off x="7737590" y="3346434"/>
              <a:ext cx="592626" cy="630811"/>
            </a:xfrm>
            <a:custGeom>
              <a:avLst/>
              <a:gdLst>
                <a:gd name="T0" fmla="*/ 0 w 698"/>
                <a:gd name="T1" fmla="*/ 383992683 h 825"/>
                <a:gd name="T2" fmla="*/ 38935453 w 698"/>
                <a:gd name="T3" fmla="*/ 380202704 h 825"/>
                <a:gd name="T4" fmla="*/ 74756740 w 698"/>
                <a:gd name="T5" fmla="*/ 359361395 h 825"/>
                <a:gd name="T6" fmla="*/ 85658525 w 698"/>
                <a:gd name="T7" fmla="*/ 359361395 h 825"/>
                <a:gd name="T8" fmla="*/ 100454562 w 698"/>
                <a:gd name="T9" fmla="*/ 383992683 h 825"/>
                <a:gd name="T10" fmla="*/ 133939122 w 698"/>
                <a:gd name="T11" fmla="*/ 359361395 h 825"/>
                <a:gd name="T12" fmla="*/ 175211302 w 698"/>
                <a:gd name="T13" fmla="*/ 365676967 h 825"/>
                <a:gd name="T14" fmla="*/ 277223387 w 698"/>
                <a:gd name="T15" fmla="*/ 411781361 h 825"/>
                <a:gd name="T16" fmla="*/ 334848245 w 698"/>
                <a:gd name="T17" fmla="*/ 421886118 h 825"/>
                <a:gd name="T18" fmla="*/ 341078341 w 698"/>
                <a:gd name="T19" fmla="*/ 431359874 h 825"/>
                <a:gd name="T20" fmla="*/ 303699530 w 698"/>
                <a:gd name="T21" fmla="*/ 464201327 h 825"/>
                <a:gd name="T22" fmla="*/ 292797745 w 698"/>
                <a:gd name="T23" fmla="*/ 491990005 h 825"/>
                <a:gd name="T24" fmla="*/ 271772495 w 698"/>
                <a:gd name="T25" fmla="*/ 502095556 h 825"/>
                <a:gd name="T26" fmla="*/ 266321602 w 698"/>
                <a:gd name="T27" fmla="*/ 515358497 h 825"/>
                <a:gd name="T28" fmla="*/ 282674280 w 698"/>
                <a:gd name="T29" fmla="*/ 521042274 h 825"/>
                <a:gd name="T30" fmla="*/ 309151306 w 698"/>
                <a:gd name="T31" fmla="*/ 510305721 h 825"/>
                <a:gd name="T32" fmla="*/ 366776164 w 698"/>
                <a:gd name="T33" fmla="*/ 472411492 h 825"/>
                <a:gd name="T34" fmla="*/ 420507653 w 698"/>
                <a:gd name="T35" fmla="*/ 454096570 h 825"/>
                <a:gd name="T36" fmla="*/ 446983796 w 698"/>
                <a:gd name="T37" fmla="*/ 431359874 h 825"/>
                <a:gd name="T38" fmla="*/ 500715285 w 698"/>
                <a:gd name="T39" fmla="*/ 439570039 h 825"/>
                <a:gd name="T40" fmla="*/ 532643204 w 698"/>
                <a:gd name="T41" fmla="*/ 436412650 h 825"/>
                <a:gd name="T42" fmla="*/ 543544989 w 698"/>
                <a:gd name="T43" fmla="*/ 416834137 h 825"/>
                <a:gd name="T44" fmla="*/ 543544989 w 698"/>
                <a:gd name="T45" fmla="*/ 393465645 h 825"/>
                <a:gd name="T46" fmla="*/ 527192311 w 698"/>
                <a:gd name="T47" fmla="*/ 370729743 h 825"/>
                <a:gd name="T48" fmla="*/ 493706869 w 698"/>
                <a:gd name="T49" fmla="*/ 374518927 h 825"/>
                <a:gd name="T50" fmla="*/ 489813500 w 698"/>
                <a:gd name="T51" fmla="*/ 356203211 h 825"/>
                <a:gd name="T52" fmla="*/ 493706869 w 698"/>
                <a:gd name="T53" fmla="*/ 323361758 h 825"/>
                <a:gd name="T54" fmla="*/ 478911714 w 698"/>
                <a:gd name="T55" fmla="*/ 272205383 h 825"/>
                <a:gd name="T56" fmla="*/ 457886464 w 698"/>
                <a:gd name="T57" fmla="*/ 234311154 h 825"/>
                <a:gd name="T58" fmla="*/ 457886464 w 698"/>
                <a:gd name="T59" fmla="*/ 211574457 h 825"/>
                <a:gd name="T60" fmla="*/ 404154092 w 698"/>
                <a:gd name="T61" fmla="*/ 177470207 h 825"/>
                <a:gd name="T62" fmla="*/ 398703200 w 698"/>
                <a:gd name="T63" fmla="*/ 159154491 h 825"/>
                <a:gd name="T64" fmla="*/ 415056760 w 698"/>
                <a:gd name="T65" fmla="*/ 136418589 h 825"/>
                <a:gd name="T66" fmla="*/ 415056760 w 698"/>
                <a:gd name="T67" fmla="*/ 65682907 h 825"/>
                <a:gd name="T68" fmla="*/ 383128842 w 698"/>
                <a:gd name="T69" fmla="*/ 27788678 h 825"/>
                <a:gd name="T70" fmla="*/ 372227057 w 698"/>
                <a:gd name="T71" fmla="*/ 0 h 825"/>
                <a:gd name="T72" fmla="*/ 341078341 w 698"/>
                <a:gd name="T73" fmla="*/ 14525737 h 825"/>
                <a:gd name="T74" fmla="*/ 282674280 w 698"/>
                <a:gd name="T75" fmla="*/ 65682907 h 825"/>
                <a:gd name="T76" fmla="*/ 271772495 w 698"/>
                <a:gd name="T77" fmla="*/ 85261420 h 825"/>
                <a:gd name="T78" fmla="*/ 239845459 w 698"/>
                <a:gd name="T79" fmla="*/ 103577136 h 825"/>
                <a:gd name="T80" fmla="*/ 228942791 w 698"/>
                <a:gd name="T81" fmla="*/ 145891551 h 825"/>
                <a:gd name="T82" fmla="*/ 207139220 w 698"/>
                <a:gd name="T83" fmla="*/ 149681530 h 825"/>
                <a:gd name="T84" fmla="*/ 171317933 w 698"/>
                <a:gd name="T85" fmla="*/ 188206760 h 825"/>
                <a:gd name="T86" fmla="*/ 144841790 w 698"/>
                <a:gd name="T87" fmla="*/ 211574457 h 825"/>
                <a:gd name="T88" fmla="*/ 128488229 w 698"/>
                <a:gd name="T89" fmla="*/ 211574457 h 825"/>
                <a:gd name="T90" fmla="*/ 105905455 w 698"/>
                <a:gd name="T91" fmla="*/ 234311154 h 825"/>
                <a:gd name="T92" fmla="*/ 100454562 w 698"/>
                <a:gd name="T93" fmla="*/ 323361758 h 825"/>
                <a:gd name="T94" fmla="*/ 69305847 w 698"/>
                <a:gd name="T95" fmla="*/ 313257001 h 825"/>
                <a:gd name="T96" fmla="*/ 53731489 w 698"/>
                <a:gd name="T97" fmla="*/ 318309777 h 825"/>
                <a:gd name="T98" fmla="*/ 42829704 w 698"/>
                <a:gd name="T99" fmla="*/ 341677474 h 825"/>
                <a:gd name="T100" fmla="*/ 0 w 698"/>
                <a:gd name="T101" fmla="*/ 383992683 h 82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98" h="825">
                  <a:moveTo>
                    <a:pt x="0" y="608"/>
                  </a:moveTo>
                  <a:lnTo>
                    <a:pt x="50" y="602"/>
                  </a:lnTo>
                  <a:lnTo>
                    <a:pt x="96" y="569"/>
                  </a:lnTo>
                  <a:lnTo>
                    <a:pt x="110" y="569"/>
                  </a:lnTo>
                  <a:lnTo>
                    <a:pt x="129" y="608"/>
                  </a:lnTo>
                  <a:lnTo>
                    <a:pt x="172" y="569"/>
                  </a:lnTo>
                  <a:lnTo>
                    <a:pt x="225" y="579"/>
                  </a:lnTo>
                  <a:lnTo>
                    <a:pt x="356" y="652"/>
                  </a:lnTo>
                  <a:lnTo>
                    <a:pt x="430" y="668"/>
                  </a:lnTo>
                  <a:lnTo>
                    <a:pt x="438" y="683"/>
                  </a:lnTo>
                  <a:lnTo>
                    <a:pt x="390" y="735"/>
                  </a:lnTo>
                  <a:lnTo>
                    <a:pt x="376" y="779"/>
                  </a:lnTo>
                  <a:lnTo>
                    <a:pt x="349" y="795"/>
                  </a:lnTo>
                  <a:lnTo>
                    <a:pt x="342" y="816"/>
                  </a:lnTo>
                  <a:lnTo>
                    <a:pt x="363" y="825"/>
                  </a:lnTo>
                  <a:lnTo>
                    <a:pt x="397" y="808"/>
                  </a:lnTo>
                  <a:lnTo>
                    <a:pt x="471" y="748"/>
                  </a:lnTo>
                  <a:lnTo>
                    <a:pt x="540" y="719"/>
                  </a:lnTo>
                  <a:lnTo>
                    <a:pt x="574" y="683"/>
                  </a:lnTo>
                  <a:lnTo>
                    <a:pt x="643" y="696"/>
                  </a:lnTo>
                  <a:lnTo>
                    <a:pt x="684" y="691"/>
                  </a:lnTo>
                  <a:lnTo>
                    <a:pt x="698" y="660"/>
                  </a:lnTo>
                  <a:lnTo>
                    <a:pt x="698" y="623"/>
                  </a:lnTo>
                  <a:lnTo>
                    <a:pt x="677" y="587"/>
                  </a:lnTo>
                  <a:lnTo>
                    <a:pt x="634" y="593"/>
                  </a:lnTo>
                  <a:lnTo>
                    <a:pt x="629" y="564"/>
                  </a:lnTo>
                  <a:lnTo>
                    <a:pt x="634" y="512"/>
                  </a:lnTo>
                  <a:lnTo>
                    <a:pt x="615" y="431"/>
                  </a:lnTo>
                  <a:lnTo>
                    <a:pt x="588" y="371"/>
                  </a:lnTo>
                  <a:lnTo>
                    <a:pt x="588" y="335"/>
                  </a:lnTo>
                  <a:lnTo>
                    <a:pt x="519" y="281"/>
                  </a:lnTo>
                  <a:lnTo>
                    <a:pt x="512" y="252"/>
                  </a:lnTo>
                  <a:lnTo>
                    <a:pt x="533" y="216"/>
                  </a:lnTo>
                  <a:lnTo>
                    <a:pt x="533" y="104"/>
                  </a:lnTo>
                  <a:lnTo>
                    <a:pt x="492" y="44"/>
                  </a:lnTo>
                  <a:lnTo>
                    <a:pt x="478" y="0"/>
                  </a:lnTo>
                  <a:lnTo>
                    <a:pt x="438" y="23"/>
                  </a:lnTo>
                  <a:lnTo>
                    <a:pt x="363" y="104"/>
                  </a:lnTo>
                  <a:lnTo>
                    <a:pt x="349" y="135"/>
                  </a:lnTo>
                  <a:lnTo>
                    <a:pt x="308" y="164"/>
                  </a:lnTo>
                  <a:lnTo>
                    <a:pt x="294" y="231"/>
                  </a:lnTo>
                  <a:lnTo>
                    <a:pt x="266" y="237"/>
                  </a:lnTo>
                  <a:lnTo>
                    <a:pt x="220" y="298"/>
                  </a:lnTo>
                  <a:lnTo>
                    <a:pt x="186" y="335"/>
                  </a:lnTo>
                  <a:lnTo>
                    <a:pt x="165" y="335"/>
                  </a:lnTo>
                  <a:lnTo>
                    <a:pt x="136" y="371"/>
                  </a:lnTo>
                  <a:lnTo>
                    <a:pt x="129" y="512"/>
                  </a:lnTo>
                  <a:lnTo>
                    <a:pt x="89" y="496"/>
                  </a:lnTo>
                  <a:lnTo>
                    <a:pt x="69" y="504"/>
                  </a:lnTo>
                  <a:lnTo>
                    <a:pt x="55" y="541"/>
                  </a:lnTo>
                  <a:lnTo>
                    <a:pt x="0" y="608"/>
                  </a:lnTo>
                  <a:close/>
                </a:path>
              </a:pathLst>
            </a:custGeom>
            <a:solidFill>
              <a:srgbClr val="1F2A44"/>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130" name="Freeform 45">
              <a:extLst>
                <a:ext uri="{FF2B5EF4-FFF2-40B4-BE49-F238E27FC236}">
                  <a16:creationId xmlns:a16="http://schemas.microsoft.com/office/drawing/2014/main" id="{7C0BEB7A-9D09-467F-B34A-98CA41D09312}"/>
                </a:ext>
              </a:extLst>
            </p:cNvPr>
            <p:cNvSpPr>
              <a:spLocks/>
            </p:cNvSpPr>
            <p:nvPr/>
          </p:nvSpPr>
          <p:spPr bwMode="auto">
            <a:xfrm>
              <a:off x="8527248" y="2277264"/>
              <a:ext cx="661359" cy="688851"/>
            </a:xfrm>
            <a:custGeom>
              <a:avLst/>
              <a:gdLst>
                <a:gd name="T0" fmla="*/ 0 w 777"/>
                <a:gd name="T1" fmla="*/ 423068 h 902"/>
                <a:gd name="T2" fmla="*/ 16809 w 777"/>
                <a:gd name="T3" fmla="*/ 434975 h 902"/>
                <a:gd name="T4" fmla="*/ 59273 w 777"/>
                <a:gd name="T5" fmla="*/ 441325 h 902"/>
                <a:gd name="T6" fmla="*/ 90236 w 777"/>
                <a:gd name="T7" fmla="*/ 434975 h 902"/>
                <a:gd name="T8" fmla="*/ 162779 w 777"/>
                <a:gd name="T9" fmla="*/ 451643 h 902"/>
                <a:gd name="T10" fmla="*/ 209667 w 777"/>
                <a:gd name="T11" fmla="*/ 511175 h 902"/>
                <a:gd name="T12" fmla="*/ 313173 w 777"/>
                <a:gd name="T13" fmla="*/ 569118 h 902"/>
                <a:gd name="T14" fmla="*/ 331751 w 777"/>
                <a:gd name="T15" fmla="*/ 592137 h 902"/>
                <a:gd name="T16" fmla="*/ 325558 w 777"/>
                <a:gd name="T17" fmla="*/ 604837 h 902"/>
                <a:gd name="T18" fmla="*/ 270709 w 777"/>
                <a:gd name="T19" fmla="*/ 598487 h 902"/>
                <a:gd name="T20" fmla="*/ 258323 w 777"/>
                <a:gd name="T21" fmla="*/ 604837 h 902"/>
                <a:gd name="T22" fmla="*/ 248592 w 777"/>
                <a:gd name="T23" fmla="*/ 641350 h 902"/>
                <a:gd name="T24" fmla="*/ 252131 w 777"/>
                <a:gd name="T25" fmla="*/ 669925 h 902"/>
                <a:gd name="T26" fmla="*/ 372446 w 777"/>
                <a:gd name="T27" fmla="*/ 715962 h 902"/>
                <a:gd name="T28" fmla="*/ 439681 w 777"/>
                <a:gd name="T29" fmla="*/ 699293 h 902"/>
                <a:gd name="T30" fmla="*/ 452951 w 777"/>
                <a:gd name="T31" fmla="*/ 686593 h 902"/>
                <a:gd name="T32" fmla="*/ 463567 w 777"/>
                <a:gd name="T33" fmla="*/ 641350 h 902"/>
                <a:gd name="T34" fmla="*/ 435257 w 777"/>
                <a:gd name="T35" fmla="*/ 623093 h 902"/>
                <a:gd name="T36" fmla="*/ 427295 w 777"/>
                <a:gd name="T37" fmla="*/ 552450 h 902"/>
                <a:gd name="T38" fmla="*/ 463567 w 777"/>
                <a:gd name="T39" fmla="*/ 504031 h 902"/>
                <a:gd name="T40" fmla="*/ 463567 w 777"/>
                <a:gd name="T41" fmla="*/ 441325 h 902"/>
                <a:gd name="T42" fmla="*/ 524609 w 777"/>
                <a:gd name="T43" fmla="*/ 357187 h 902"/>
                <a:gd name="T44" fmla="*/ 603344 w 777"/>
                <a:gd name="T45" fmla="*/ 282575 h 902"/>
                <a:gd name="T46" fmla="*/ 626346 w 777"/>
                <a:gd name="T47" fmla="*/ 274637 h 902"/>
                <a:gd name="T48" fmla="*/ 644924 w 777"/>
                <a:gd name="T49" fmla="*/ 268287 h 902"/>
                <a:gd name="T50" fmla="*/ 662617 w 777"/>
                <a:gd name="T51" fmla="*/ 198437 h 902"/>
                <a:gd name="T52" fmla="*/ 687388 w 777"/>
                <a:gd name="T53" fmla="*/ 187325 h 902"/>
                <a:gd name="T54" fmla="*/ 682965 w 777"/>
                <a:gd name="T55" fmla="*/ 175419 h 902"/>
                <a:gd name="T56" fmla="*/ 626346 w 777"/>
                <a:gd name="T57" fmla="*/ 175419 h 902"/>
                <a:gd name="T58" fmla="*/ 543187 w 777"/>
                <a:gd name="T59" fmla="*/ 150812 h 902"/>
                <a:gd name="T60" fmla="*/ 469759 w 777"/>
                <a:gd name="T61" fmla="*/ 105569 h 902"/>
                <a:gd name="T62" fmla="*/ 445873 w 777"/>
                <a:gd name="T63" fmla="*/ 127794 h 902"/>
                <a:gd name="T64" fmla="*/ 404294 w 777"/>
                <a:gd name="T65" fmla="*/ 127794 h 902"/>
                <a:gd name="T66" fmla="*/ 404294 w 777"/>
                <a:gd name="T67" fmla="*/ 88106 h 902"/>
                <a:gd name="T68" fmla="*/ 427295 w 777"/>
                <a:gd name="T69" fmla="*/ 16669 h 902"/>
                <a:gd name="T70" fmla="*/ 404294 w 777"/>
                <a:gd name="T71" fmla="*/ 4762 h 902"/>
                <a:gd name="T72" fmla="*/ 378638 w 777"/>
                <a:gd name="T73" fmla="*/ 4762 h 902"/>
                <a:gd name="T74" fmla="*/ 355637 w 777"/>
                <a:gd name="T75" fmla="*/ 16669 h 902"/>
                <a:gd name="T76" fmla="*/ 343252 w 777"/>
                <a:gd name="T77" fmla="*/ 4762 h 902"/>
                <a:gd name="T78" fmla="*/ 313173 w 777"/>
                <a:gd name="T79" fmla="*/ 0 h 902"/>
                <a:gd name="T80" fmla="*/ 270709 w 777"/>
                <a:gd name="T81" fmla="*/ 39687 h 902"/>
                <a:gd name="T82" fmla="*/ 240630 w 777"/>
                <a:gd name="T83" fmla="*/ 39687 h 902"/>
                <a:gd name="T84" fmla="*/ 234437 w 777"/>
                <a:gd name="T85" fmla="*/ 99219 h 902"/>
                <a:gd name="T86" fmla="*/ 217629 w 777"/>
                <a:gd name="T87" fmla="*/ 111125 h 902"/>
                <a:gd name="T88" fmla="*/ 199051 w 777"/>
                <a:gd name="T89" fmla="*/ 111125 h 902"/>
                <a:gd name="T90" fmla="*/ 167202 w 777"/>
                <a:gd name="T91" fmla="*/ 150812 h 902"/>
                <a:gd name="T92" fmla="*/ 131816 w 777"/>
                <a:gd name="T93" fmla="*/ 175419 h 902"/>
                <a:gd name="T94" fmla="*/ 76966 w 777"/>
                <a:gd name="T95" fmla="*/ 193675 h 902"/>
                <a:gd name="T96" fmla="*/ 95544 w 777"/>
                <a:gd name="T97" fmla="*/ 257969 h 902"/>
                <a:gd name="T98" fmla="*/ 76966 w 777"/>
                <a:gd name="T99" fmla="*/ 327819 h 902"/>
                <a:gd name="T100" fmla="*/ 16809 w 777"/>
                <a:gd name="T101" fmla="*/ 346869 h 902"/>
                <a:gd name="T102" fmla="*/ 40695 w 777"/>
                <a:gd name="T103" fmla="*/ 375443 h 902"/>
                <a:gd name="T104" fmla="*/ 36271 w 777"/>
                <a:gd name="T105" fmla="*/ 392112 h 902"/>
                <a:gd name="T106" fmla="*/ 0 w 777"/>
                <a:gd name="T107" fmla="*/ 423068 h 90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77" h="902">
                  <a:moveTo>
                    <a:pt x="0" y="533"/>
                  </a:moveTo>
                  <a:lnTo>
                    <a:pt x="19" y="548"/>
                  </a:lnTo>
                  <a:lnTo>
                    <a:pt x="67" y="556"/>
                  </a:lnTo>
                  <a:lnTo>
                    <a:pt x="102" y="548"/>
                  </a:lnTo>
                  <a:lnTo>
                    <a:pt x="184" y="569"/>
                  </a:lnTo>
                  <a:lnTo>
                    <a:pt x="237" y="644"/>
                  </a:lnTo>
                  <a:lnTo>
                    <a:pt x="354" y="717"/>
                  </a:lnTo>
                  <a:lnTo>
                    <a:pt x="375" y="746"/>
                  </a:lnTo>
                  <a:lnTo>
                    <a:pt x="368" y="762"/>
                  </a:lnTo>
                  <a:lnTo>
                    <a:pt x="306" y="754"/>
                  </a:lnTo>
                  <a:lnTo>
                    <a:pt x="292" y="762"/>
                  </a:lnTo>
                  <a:lnTo>
                    <a:pt x="281" y="808"/>
                  </a:lnTo>
                  <a:lnTo>
                    <a:pt x="285" y="844"/>
                  </a:lnTo>
                  <a:lnTo>
                    <a:pt x="421" y="902"/>
                  </a:lnTo>
                  <a:lnTo>
                    <a:pt x="497" y="881"/>
                  </a:lnTo>
                  <a:lnTo>
                    <a:pt x="512" y="865"/>
                  </a:lnTo>
                  <a:lnTo>
                    <a:pt x="524" y="808"/>
                  </a:lnTo>
                  <a:lnTo>
                    <a:pt x="492" y="785"/>
                  </a:lnTo>
                  <a:lnTo>
                    <a:pt x="483" y="696"/>
                  </a:lnTo>
                  <a:lnTo>
                    <a:pt x="524" y="635"/>
                  </a:lnTo>
                  <a:lnTo>
                    <a:pt x="524" y="556"/>
                  </a:lnTo>
                  <a:lnTo>
                    <a:pt x="593" y="450"/>
                  </a:lnTo>
                  <a:lnTo>
                    <a:pt x="682" y="356"/>
                  </a:lnTo>
                  <a:lnTo>
                    <a:pt x="708" y="346"/>
                  </a:lnTo>
                  <a:lnTo>
                    <a:pt x="729" y="338"/>
                  </a:lnTo>
                  <a:lnTo>
                    <a:pt x="749" y="250"/>
                  </a:lnTo>
                  <a:lnTo>
                    <a:pt x="777" y="236"/>
                  </a:lnTo>
                  <a:lnTo>
                    <a:pt x="772" y="221"/>
                  </a:lnTo>
                  <a:lnTo>
                    <a:pt x="708" y="221"/>
                  </a:lnTo>
                  <a:lnTo>
                    <a:pt x="614" y="190"/>
                  </a:lnTo>
                  <a:lnTo>
                    <a:pt x="531" y="133"/>
                  </a:lnTo>
                  <a:lnTo>
                    <a:pt x="504" y="161"/>
                  </a:lnTo>
                  <a:lnTo>
                    <a:pt x="457" y="161"/>
                  </a:lnTo>
                  <a:lnTo>
                    <a:pt x="457" y="111"/>
                  </a:lnTo>
                  <a:lnTo>
                    <a:pt x="483" y="21"/>
                  </a:lnTo>
                  <a:lnTo>
                    <a:pt x="457" y="6"/>
                  </a:lnTo>
                  <a:lnTo>
                    <a:pt x="428" y="6"/>
                  </a:lnTo>
                  <a:lnTo>
                    <a:pt x="402" y="21"/>
                  </a:lnTo>
                  <a:lnTo>
                    <a:pt x="388" y="6"/>
                  </a:lnTo>
                  <a:lnTo>
                    <a:pt x="354" y="0"/>
                  </a:lnTo>
                  <a:lnTo>
                    <a:pt x="306" y="50"/>
                  </a:lnTo>
                  <a:lnTo>
                    <a:pt x="272" y="50"/>
                  </a:lnTo>
                  <a:lnTo>
                    <a:pt x="265" y="125"/>
                  </a:lnTo>
                  <a:lnTo>
                    <a:pt x="246" y="140"/>
                  </a:lnTo>
                  <a:lnTo>
                    <a:pt x="225" y="140"/>
                  </a:lnTo>
                  <a:lnTo>
                    <a:pt x="189" y="190"/>
                  </a:lnTo>
                  <a:lnTo>
                    <a:pt x="149" y="221"/>
                  </a:lnTo>
                  <a:lnTo>
                    <a:pt x="87" y="244"/>
                  </a:lnTo>
                  <a:lnTo>
                    <a:pt x="108" y="325"/>
                  </a:lnTo>
                  <a:lnTo>
                    <a:pt x="87" y="413"/>
                  </a:lnTo>
                  <a:lnTo>
                    <a:pt x="19" y="437"/>
                  </a:lnTo>
                  <a:lnTo>
                    <a:pt x="46" y="473"/>
                  </a:lnTo>
                  <a:lnTo>
                    <a:pt x="41" y="494"/>
                  </a:lnTo>
                  <a:lnTo>
                    <a:pt x="0" y="533"/>
                  </a:lnTo>
                  <a:close/>
                </a:path>
              </a:pathLst>
            </a:custGeom>
            <a:solidFill>
              <a:srgbClr val="6C7384"/>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31" name="Freeform 46">
              <a:extLst>
                <a:ext uri="{FF2B5EF4-FFF2-40B4-BE49-F238E27FC236}">
                  <a16:creationId xmlns:a16="http://schemas.microsoft.com/office/drawing/2014/main" id="{FDC5E24F-EAB2-4CE7-9DA2-490240A52F03}"/>
                </a:ext>
              </a:extLst>
            </p:cNvPr>
            <p:cNvSpPr>
              <a:spLocks/>
            </p:cNvSpPr>
            <p:nvPr/>
          </p:nvSpPr>
          <p:spPr bwMode="auto">
            <a:xfrm>
              <a:off x="6343086" y="2588850"/>
              <a:ext cx="598735" cy="389483"/>
            </a:xfrm>
            <a:custGeom>
              <a:avLst/>
              <a:gdLst>
                <a:gd name="T0" fmla="*/ 0 w 705"/>
                <a:gd name="T1" fmla="*/ 318123 h 509"/>
                <a:gd name="T2" fmla="*/ 7944 w 705"/>
                <a:gd name="T3" fmla="*/ 305398 h 509"/>
                <a:gd name="T4" fmla="*/ 44135 w 705"/>
                <a:gd name="T5" fmla="*/ 281539 h 509"/>
                <a:gd name="T6" fmla="*/ 31777 w 705"/>
                <a:gd name="T7" fmla="*/ 252113 h 509"/>
                <a:gd name="T8" fmla="*/ 20302 w 705"/>
                <a:gd name="T9" fmla="*/ 245750 h 509"/>
                <a:gd name="T10" fmla="*/ 0 w 705"/>
                <a:gd name="T11" fmla="*/ 210757 h 509"/>
                <a:gd name="T12" fmla="*/ 56492 w 705"/>
                <a:gd name="T13" fmla="*/ 217119 h 509"/>
                <a:gd name="T14" fmla="*/ 86504 w 705"/>
                <a:gd name="T15" fmla="*/ 180535 h 509"/>
                <a:gd name="T16" fmla="*/ 90918 w 705"/>
                <a:gd name="T17" fmla="*/ 151109 h 509"/>
                <a:gd name="T18" fmla="*/ 44135 w 705"/>
                <a:gd name="T19" fmla="*/ 74759 h 509"/>
                <a:gd name="T20" fmla="*/ 56492 w 705"/>
                <a:gd name="T21" fmla="*/ 39765 h 509"/>
                <a:gd name="T22" fmla="*/ 86504 w 705"/>
                <a:gd name="T23" fmla="*/ 23064 h 509"/>
                <a:gd name="T24" fmla="*/ 97096 w 705"/>
                <a:gd name="T25" fmla="*/ 3977 h 509"/>
                <a:gd name="T26" fmla="*/ 135052 w 705"/>
                <a:gd name="T27" fmla="*/ 10339 h 509"/>
                <a:gd name="T28" fmla="*/ 170360 w 705"/>
                <a:gd name="T29" fmla="*/ 0 h 509"/>
                <a:gd name="T30" fmla="*/ 170360 w 705"/>
                <a:gd name="T31" fmla="*/ 33403 h 509"/>
                <a:gd name="T32" fmla="*/ 188014 w 705"/>
                <a:gd name="T33" fmla="*/ 51695 h 509"/>
                <a:gd name="T34" fmla="*/ 218026 w 705"/>
                <a:gd name="T35" fmla="*/ 58058 h 509"/>
                <a:gd name="T36" fmla="*/ 236562 w 705"/>
                <a:gd name="T37" fmla="*/ 74759 h 509"/>
                <a:gd name="T38" fmla="*/ 295703 w 705"/>
                <a:gd name="T39" fmla="*/ 99414 h 509"/>
                <a:gd name="T40" fmla="*/ 405157 w 705"/>
                <a:gd name="T41" fmla="*/ 111343 h 509"/>
                <a:gd name="T42" fmla="*/ 443113 w 705"/>
                <a:gd name="T43" fmla="*/ 122478 h 509"/>
                <a:gd name="T44" fmla="*/ 489896 w 705"/>
                <a:gd name="T45" fmla="*/ 68397 h 509"/>
                <a:gd name="T46" fmla="*/ 561394 w 705"/>
                <a:gd name="T47" fmla="*/ 62829 h 509"/>
                <a:gd name="T48" fmla="*/ 593171 w 705"/>
                <a:gd name="T49" fmla="*/ 74759 h 509"/>
                <a:gd name="T50" fmla="*/ 597585 w 705"/>
                <a:gd name="T51" fmla="*/ 122478 h 509"/>
                <a:gd name="T52" fmla="*/ 622300 w 705"/>
                <a:gd name="T53" fmla="*/ 151109 h 509"/>
                <a:gd name="T54" fmla="*/ 622300 w 705"/>
                <a:gd name="T55" fmla="*/ 163038 h 509"/>
                <a:gd name="T56" fmla="*/ 605529 w 705"/>
                <a:gd name="T57" fmla="*/ 169401 h 509"/>
                <a:gd name="T58" fmla="*/ 538444 w 705"/>
                <a:gd name="T59" fmla="*/ 210757 h 509"/>
                <a:gd name="T60" fmla="*/ 520790 w 705"/>
                <a:gd name="T61" fmla="*/ 235411 h 509"/>
                <a:gd name="T62" fmla="*/ 496075 w 705"/>
                <a:gd name="T63" fmla="*/ 245750 h 509"/>
                <a:gd name="T64" fmla="*/ 496075 w 705"/>
                <a:gd name="T65" fmla="*/ 268814 h 509"/>
                <a:gd name="T66" fmla="*/ 514611 w 705"/>
                <a:gd name="T67" fmla="*/ 275177 h 509"/>
                <a:gd name="T68" fmla="*/ 489896 w 705"/>
                <a:gd name="T69" fmla="*/ 311761 h 509"/>
                <a:gd name="T70" fmla="*/ 411336 w 705"/>
                <a:gd name="T71" fmla="*/ 305398 h 509"/>
                <a:gd name="T72" fmla="*/ 382207 w 705"/>
                <a:gd name="T73" fmla="*/ 369818 h 509"/>
                <a:gd name="T74" fmla="*/ 344251 w 705"/>
                <a:gd name="T75" fmla="*/ 376181 h 509"/>
                <a:gd name="T76" fmla="*/ 308061 w 705"/>
                <a:gd name="T77" fmla="*/ 404812 h 509"/>
                <a:gd name="T78" fmla="*/ 255099 w 705"/>
                <a:gd name="T79" fmla="*/ 376181 h 509"/>
                <a:gd name="T80" fmla="*/ 230383 w 705"/>
                <a:gd name="T81" fmla="*/ 388111 h 509"/>
                <a:gd name="T82" fmla="*/ 224205 w 705"/>
                <a:gd name="T83" fmla="*/ 382543 h 509"/>
                <a:gd name="T84" fmla="*/ 230383 w 705"/>
                <a:gd name="T85" fmla="*/ 357889 h 509"/>
                <a:gd name="T86" fmla="*/ 218026 w 705"/>
                <a:gd name="T87" fmla="*/ 353117 h 509"/>
                <a:gd name="T88" fmla="*/ 183601 w 705"/>
                <a:gd name="T89" fmla="*/ 363456 h 509"/>
                <a:gd name="T90" fmla="*/ 170360 w 705"/>
                <a:gd name="T91" fmla="*/ 382543 h 509"/>
                <a:gd name="T92" fmla="*/ 158002 w 705"/>
                <a:gd name="T93" fmla="*/ 382543 h 509"/>
                <a:gd name="T94" fmla="*/ 141231 w 705"/>
                <a:gd name="T95" fmla="*/ 353117 h 509"/>
                <a:gd name="T96" fmla="*/ 117398 w 705"/>
                <a:gd name="T97" fmla="*/ 376181 h 509"/>
                <a:gd name="T98" fmla="*/ 44135 w 705"/>
                <a:gd name="T99" fmla="*/ 382543 h 509"/>
                <a:gd name="T100" fmla="*/ 31777 w 705"/>
                <a:gd name="T101" fmla="*/ 369818 h 509"/>
                <a:gd name="T102" fmla="*/ 20302 w 705"/>
                <a:gd name="T103" fmla="*/ 376181 h 509"/>
                <a:gd name="T104" fmla="*/ 0 w 705"/>
                <a:gd name="T105" fmla="*/ 318123 h 50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05" h="509">
                  <a:moveTo>
                    <a:pt x="0" y="400"/>
                  </a:moveTo>
                  <a:lnTo>
                    <a:pt x="9" y="384"/>
                  </a:lnTo>
                  <a:lnTo>
                    <a:pt x="50" y="354"/>
                  </a:lnTo>
                  <a:lnTo>
                    <a:pt x="36" y="317"/>
                  </a:lnTo>
                  <a:lnTo>
                    <a:pt x="23" y="309"/>
                  </a:lnTo>
                  <a:lnTo>
                    <a:pt x="0" y="265"/>
                  </a:lnTo>
                  <a:lnTo>
                    <a:pt x="64" y="273"/>
                  </a:lnTo>
                  <a:lnTo>
                    <a:pt x="98" y="227"/>
                  </a:lnTo>
                  <a:lnTo>
                    <a:pt x="103" y="190"/>
                  </a:lnTo>
                  <a:lnTo>
                    <a:pt x="50" y="94"/>
                  </a:lnTo>
                  <a:lnTo>
                    <a:pt x="64" y="50"/>
                  </a:lnTo>
                  <a:lnTo>
                    <a:pt x="98" y="29"/>
                  </a:lnTo>
                  <a:lnTo>
                    <a:pt x="110" y="5"/>
                  </a:lnTo>
                  <a:lnTo>
                    <a:pt x="153" y="13"/>
                  </a:lnTo>
                  <a:lnTo>
                    <a:pt x="193" y="0"/>
                  </a:lnTo>
                  <a:lnTo>
                    <a:pt x="193" y="42"/>
                  </a:lnTo>
                  <a:lnTo>
                    <a:pt x="213" y="65"/>
                  </a:lnTo>
                  <a:lnTo>
                    <a:pt x="247" y="73"/>
                  </a:lnTo>
                  <a:lnTo>
                    <a:pt x="268" y="94"/>
                  </a:lnTo>
                  <a:lnTo>
                    <a:pt x="335" y="125"/>
                  </a:lnTo>
                  <a:lnTo>
                    <a:pt x="459" y="140"/>
                  </a:lnTo>
                  <a:lnTo>
                    <a:pt x="502" y="154"/>
                  </a:lnTo>
                  <a:lnTo>
                    <a:pt x="555" y="86"/>
                  </a:lnTo>
                  <a:lnTo>
                    <a:pt x="636" y="79"/>
                  </a:lnTo>
                  <a:lnTo>
                    <a:pt x="672" y="94"/>
                  </a:lnTo>
                  <a:lnTo>
                    <a:pt x="677" y="154"/>
                  </a:lnTo>
                  <a:lnTo>
                    <a:pt x="705" y="190"/>
                  </a:lnTo>
                  <a:lnTo>
                    <a:pt x="705" y="205"/>
                  </a:lnTo>
                  <a:lnTo>
                    <a:pt x="686" y="213"/>
                  </a:lnTo>
                  <a:lnTo>
                    <a:pt x="610" y="265"/>
                  </a:lnTo>
                  <a:lnTo>
                    <a:pt x="590" y="296"/>
                  </a:lnTo>
                  <a:lnTo>
                    <a:pt x="562" y="309"/>
                  </a:lnTo>
                  <a:lnTo>
                    <a:pt x="562" y="338"/>
                  </a:lnTo>
                  <a:lnTo>
                    <a:pt x="583" y="346"/>
                  </a:lnTo>
                  <a:lnTo>
                    <a:pt x="555" y="392"/>
                  </a:lnTo>
                  <a:lnTo>
                    <a:pt x="466" y="384"/>
                  </a:lnTo>
                  <a:lnTo>
                    <a:pt x="433" y="465"/>
                  </a:lnTo>
                  <a:lnTo>
                    <a:pt x="390" y="473"/>
                  </a:lnTo>
                  <a:lnTo>
                    <a:pt x="349" y="509"/>
                  </a:lnTo>
                  <a:lnTo>
                    <a:pt x="289" y="473"/>
                  </a:lnTo>
                  <a:lnTo>
                    <a:pt x="261" y="488"/>
                  </a:lnTo>
                  <a:lnTo>
                    <a:pt x="254" y="481"/>
                  </a:lnTo>
                  <a:lnTo>
                    <a:pt x="261" y="450"/>
                  </a:lnTo>
                  <a:lnTo>
                    <a:pt x="247" y="444"/>
                  </a:lnTo>
                  <a:lnTo>
                    <a:pt x="208" y="457"/>
                  </a:lnTo>
                  <a:lnTo>
                    <a:pt x="193" y="481"/>
                  </a:lnTo>
                  <a:lnTo>
                    <a:pt x="179" y="481"/>
                  </a:lnTo>
                  <a:lnTo>
                    <a:pt x="160" y="444"/>
                  </a:lnTo>
                  <a:lnTo>
                    <a:pt x="133" y="473"/>
                  </a:lnTo>
                  <a:lnTo>
                    <a:pt x="50" y="481"/>
                  </a:lnTo>
                  <a:lnTo>
                    <a:pt x="36" y="465"/>
                  </a:lnTo>
                  <a:lnTo>
                    <a:pt x="23" y="473"/>
                  </a:lnTo>
                  <a:lnTo>
                    <a:pt x="0" y="400"/>
                  </a:lnTo>
                  <a:close/>
                </a:path>
              </a:pathLst>
            </a:custGeom>
            <a:solidFill>
              <a:srgbClr val="EBE8E0"/>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32" name="Freeform 47">
              <a:extLst>
                <a:ext uri="{FF2B5EF4-FFF2-40B4-BE49-F238E27FC236}">
                  <a16:creationId xmlns:a16="http://schemas.microsoft.com/office/drawing/2014/main" id="{3422D21D-5B7B-4423-B212-05D070005E8C}"/>
                </a:ext>
              </a:extLst>
            </p:cNvPr>
            <p:cNvSpPr>
              <a:spLocks/>
            </p:cNvSpPr>
            <p:nvPr/>
          </p:nvSpPr>
          <p:spPr bwMode="auto">
            <a:xfrm>
              <a:off x="7578742" y="2388763"/>
              <a:ext cx="409339" cy="633866"/>
            </a:xfrm>
            <a:custGeom>
              <a:avLst/>
              <a:gdLst>
                <a:gd name="T0" fmla="*/ 0 w 478"/>
                <a:gd name="T1" fmla="*/ 570020 h 831"/>
                <a:gd name="T2" fmla="*/ 6230 w 478"/>
                <a:gd name="T3" fmla="*/ 582705 h 831"/>
                <a:gd name="T4" fmla="*/ 16911 w 478"/>
                <a:gd name="T5" fmla="*/ 589047 h 831"/>
                <a:gd name="T6" fmla="*/ 55184 w 478"/>
                <a:gd name="T7" fmla="*/ 576362 h 831"/>
                <a:gd name="T8" fmla="*/ 73875 w 478"/>
                <a:gd name="T9" fmla="*/ 617588 h 831"/>
                <a:gd name="T10" fmla="*/ 116598 w 478"/>
                <a:gd name="T11" fmla="*/ 599353 h 831"/>
                <a:gd name="T12" fmla="*/ 170002 w 478"/>
                <a:gd name="T13" fmla="*/ 629480 h 831"/>
                <a:gd name="T14" fmla="*/ 208275 w 478"/>
                <a:gd name="T15" fmla="*/ 629480 h 831"/>
                <a:gd name="T16" fmla="*/ 225186 w 478"/>
                <a:gd name="T17" fmla="*/ 658813 h 831"/>
                <a:gd name="T18" fmla="*/ 261678 w 478"/>
                <a:gd name="T19" fmla="*/ 642164 h 831"/>
                <a:gd name="T20" fmla="*/ 304401 w 478"/>
                <a:gd name="T21" fmla="*/ 652471 h 831"/>
                <a:gd name="T22" fmla="*/ 316862 w 478"/>
                <a:gd name="T23" fmla="*/ 635822 h 831"/>
                <a:gd name="T24" fmla="*/ 376497 w 478"/>
                <a:gd name="T25" fmla="*/ 648507 h 831"/>
                <a:gd name="T26" fmla="*/ 382727 w 478"/>
                <a:gd name="T27" fmla="*/ 611245 h 831"/>
                <a:gd name="T28" fmla="*/ 425450 w 478"/>
                <a:gd name="T29" fmla="*/ 582705 h 831"/>
                <a:gd name="T30" fmla="*/ 425450 w 478"/>
                <a:gd name="T31" fmla="*/ 570020 h 831"/>
                <a:gd name="T32" fmla="*/ 394298 w 478"/>
                <a:gd name="T33" fmla="*/ 570020 h 831"/>
                <a:gd name="T34" fmla="*/ 412989 w 478"/>
                <a:gd name="T35" fmla="*/ 541479 h 831"/>
                <a:gd name="T36" fmla="*/ 406759 w 478"/>
                <a:gd name="T37" fmla="*/ 524831 h 831"/>
                <a:gd name="T38" fmla="*/ 376497 w 478"/>
                <a:gd name="T39" fmla="*/ 524831 h 831"/>
                <a:gd name="T40" fmla="*/ 382727 w 478"/>
                <a:gd name="T41" fmla="*/ 459029 h 831"/>
                <a:gd name="T42" fmla="*/ 347124 w 478"/>
                <a:gd name="T43" fmla="*/ 475677 h 831"/>
                <a:gd name="T44" fmla="*/ 333774 w 478"/>
                <a:gd name="T45" fmla="*/ 452686 h 831"/>
                <a:gd name="T46" fmla="*/ 333774 w 478"/>
                <a:gd name="T47" fmla="*/ 407497 h 831"/>
                <a:gd name="T48" fmla="*/ 316862 w 478"/>
                <a:gd name="T49" fmla="*/ 376578 h 831"/>
                <a:gd name="T50" fmla="*/ 329323 w 478"/>
                <a:gd name="T51" fmla="*/ 358344 h 831"/>
                <a:gd name="T52" fmla="*/ 298171 w 478"/>
                <a:gd name="T53" fmla="*/ 224361 h 831"/>
                <a:gd name="T54" fmla="*/ 310632 w 478"/>
                <a:gd name="T55" fmla="*/ 201370 h 831"/>
                <a:gd name="T56" fmla="*/ 347124 w 478"/>
                <a:gd name="T57" fmla="*/ 176793 h 831"/>
                <a:gd name="T58" fmla="*/ 364036 w 478"/>
                <a:gd name="T59" fmla="*/ 152217 h 831"/>
                <a:gd name="T60" fmla="*/ 359585 w 478"/>
                <a:gd name="T61" fmla="*/ 123676 h 831"/>
                <a:gd name="T62" fmla="*/ 329323 w 478"/>
                <a:gd name="T63" fmla="*/ 135568 h 831"/>
                <a:gd name="T64" fmla="*/ 323093 w 478"/>
                <a:gd name="T65" fmla="*/ 112577 h 831"/>
                <a:gd name="T66" fmla="*/ 298171 w 478"/>
                <a:gd name="T67" fmla="*/ 100685 h 831"/>
                <a:gd name="T68" fmla="*/ 310632 w 478"/>
                <a:gd name="T69" fmla="*/ 47568 h 831"/>
                <a:gd name="T70" fmla="*/ 284820 w 478"/>
                <a:gd name="T71" fmla="*/ 34883 h 831"/>
                <a:gd name="T72" fmla="*/ 261678 w 478"/>
                <a:gd name="T73" fmla="*/ 0 h 831"/>
                <a:gd name="T74" fmla="*/ 127279 w 478"/>
                <a:gd name="T75" fmla="*/ 18234 h 831"/>
                <a:gd name="T76" fmla="*/ 104137 w 478"/>
                <a:gd name="T77" fmla="*/ 34883 h 831"/>
                <a:gd name="T78" fmla="*/ 91676 w 478"/>
                <a:gd name="T79" fmla="*/ 65802 h 831"/>
                <a:gd name="T80" fmla="*/ 80106 w 478"/>
                <a:gd name="T81" fmla="*/ 71352 h 831"/>
                <a:gd name="T82" fmla="*/ 65865 w 478"/>
                <a:gd name="T83" fmla="*/ 107027 h 831"/>
                <a:gd name="T84" fmla="*/ 59634 w 478"/>
                <a:gd name="T85" fmla="*/ 294127 h 831"/>
                <a:gd name="T86" fmla="*/ 16911 w 478"/>
                <a:gd name="T87" fmla="*/ 376578 h 831"/>
                <a:gd name="T88" fmla="*/ 36493 w 478"/>
                <a:gd name="T89" fmla="*/ 407497 h 831"/>
                <a:gd name="T90" fmla="*/ 12461 w 478"/>
                <a:gd name="T91" fmla="*/ 447137 h 831"/>
                <a:gd name="T92" fmla="*/ 16911 w 478"/>
                <a:gd name="T93" fmla="*/ 482020 h 831"/>
                <a:gd name="T94" fmla="*/ 30262 w 478"/>
                <a:gd name="T95" fmla="*/ 493912 h 831"/>
                <a:gd name="T96" fmla="*/ 0 w 478"/>
                <a:gd name="T97" fmla="*/ 570020 h 8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78" h="831">
                  <a:moveTo>
                    <a:pt x="0" y="719"/>
                  </a:moveTo>
                  <a:lnTo>
                    <a:pt x="7" y="735"/>
                  </a:lnTo>
                  <a:lnTo>
                    <a:pt x="19" y="743"/>
                  </a:lnTo>
                  <a:lnTo>
                    <a:pt x="62" y="727"/>
                  </a:lnTo>
                  <a:lnTo>
                    <a:pt x="83" y="779"/>
                  </a:lnTo>
                  <a:lnTo>
                    <a:pt x="131" y="756"/>
                  </a:lnTo>
                  <a:lnTo>
                    <a:pt x="191" y="794"/>
                  </a:lnTo>
                  <a:lnTo>
                    <a:pt x="234" y="794"/>
                  </a:lnTo>
                  <a:lnTo>
                    <a:pt x="253" y="831"/>
                  </a:lnTo>
                  <a:lnTo>
                    <a:pt x="294" y="810"/>
                  </a:lnTo>
                  <a:lnTo>
                    <a:pt x="342" y="823"/>
                  </a:lnTo>
                  <a:lnTo>
                    <a:pt x="356" y="802"/>
                  </a:lnTo>
                  <a:lnTo>
                    <a:pt x="423" y="818"/>
                  </a:lnTo>
                  <a:lnTo>
                    <a:pt x="430" y="771"/>
                  </a:lnTo>
                  <a:lnTo>
                    <a:pt x="478" y="735"/>
                  </a:lnTo>
                  <a:lnTo>
                    <a:pt x="478" y="719"/>
                  </a:lnTo>
                  <a:lnTo>
                    <a:pt x="443" y="719"/>
                  </a:lnTo>
                  <a:lnTo>
                    <a:pt x="464" y="683"/>
                  </a:lnTo>
                  <a:lnTo>
                    <a:pt x="457" y="662"/>
                  </a:lnTo>
                  <a:lnTo>
                    <a:pt x="423" y="662"/>
                  </a:lnTo>
                  <a:lnTo>
                    <a:pt x="430" y="579"/>
                  </a:lnTo>
                  <a:lnTo>
                    <a:pt x="390" y="600"/>
                  </a:lnTo>
                  <a:lnTo>
                    <a:pt x="375" y="571"/>
                  </a:lnTo>
                  <a:lnTo>
                    <a:pt x="375" y="514"/>
                  </a:lnTo>
                  <a:lnTo>
                    <a:pt x="356" y="475"/>
                  </a:lnTo>
                  <a:lnTo>
                    <a:pt x="370" y="452"/>
                  </a:lnTo>
                  <a:lnTo>
                    <a:pt x="335" y="283"/>
                  </a:lnTo>
                  <a:lnTo>
                    <a:pt x="349" y="254"/>
                  </a:lnTo>
                  <a:lnTo>
                    <a:pt x="390" y="223"/>
                  </a:lnTo>
                  <a:lnTo>
                    <a:pt x="409" y="192"/>
                  </a:lnTo>
                  <a:lnTo>
                    <a:pt x="404" y="156"/>
                  </a:lnTo>
                  <a:lnTo>
                    <a:pt x="370" y="171"/>
                  </a:lnTo>
                  <a:lnTo>
                    <a:pt x="363" y="142"/>
                  </a:lnTo>
                  <a:lnTo>
                    <a:pt x="335" y="127"/>
                  </a:lnTo>
                  <a:lnTo>
                    <a:pt x="349" y="60"/>
                  </a:lnTo>
                  <a:lnTo>
                    <a:pt x="320" y="44"/>
                  </a:lnTo>
                  <a:lnTo>
                    <a:pt x="294" y="0"/>
                  </a:lnTo>
                  <a:lnTo>
                    <a:pt x="143" y="23"/>
                  </a:lnTo>
                  <a:lnTo>
                    <a:pt x="117" y="44"/>
                  </a:lnTo>
                  <a:lnTo>
                    <a:pt x="103" y="83"/>
                  </a:lnTo>
                  <a:lnTo>
                    <a:pt x="90" y="90"/>
                  </a:lnTo>
                  <a:lnTo>
                    <a:pt x="74" y="135"/>
                  </a:lnTo>
                  <a:lnTo>
                    <a:pt x="67" y="371"/>
                  </a:lnTo>
                  <a:lnTo>
                    <a:pt x="19" y="475"/>
                  </a:lnTo>
                  <a:lnTo>
                    <a:pt x="41" y="514"/>
                  </a:lnTo>
                  <a:lnTo>
                    <a:pt x="14" y="564"/>
                  </a:lnTo>
                  <a:lnTo>
                    <a:pt x="19" y="608"/>
                  </a:lnTo>
                  <a:lnTo>
                    <a:pt x="34" y="623"/>
                  </a:lnTo>
                  <a:lnTo>
                    <a:pt x="0" y="719"/>
                  </a:lnTo>
                  <a:close/>
                </a:path>
              </a:pathLst>
            </a:custGeom>
            <a:solidFill>
              <a:srgbClr val="E8E8E8"/>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33" name="Freeform 48">
              <a:extLst>
                <a:ext uri="{FF2B5EF4-FFF2-40B4-BE49-F238E27FC236}">
                  <a16:creationId xmlns:a16="http://schemas.microsoft.com/office/drawing/2014/main" id="{DD6A3469-B1C4-46C0-98EC-3D7FBCC6A75B}"/>
                </a:ext>
              </a:extLst>
            </p:cNvPr>
            <p:cNvSpPr>
              <a:spLocks/>
            </p:cNvSpPr>
            <p:nvPr/>
          </p:nvSpPr>
          <p:spPr bwMode="auto">
            <a:xfrm>
              <a:off x="6104814" y="2451386"/>
              <a:ext cx="418504" cy="436832"/>
            </a:xfrm>
            <a:custGeom>
              <a:avLst/>
              <a:gdLst>
                <a:gd name="T0" fmla="*/ 0 w 492"/>
                <a:gd name="T1" fmla="*/ 175726 h 571"/>
                <a:gd name="T2" fmla="*/ 12377 w 492"/>
                <a:gd name="T3" fmla="*/ 187653 h 571"/>
                <a:gd name="T4" fmla="*/ 43321 w 492"/>
                <a:gd name="T5" fmla="*/ 187653 h 571"/>
                <a:gd name="T6" fmla="*/ 54814 w 492"/>
                <a:gd name="T7" fmla="*/ 210712 h 571"/>
                <a:gd name="T8" fmla="*/ 73380 w 492"/>
                <a:gd name="T9" fmla="*/ 210712 h 571"/>
                <a:gd name="T10" fmla="*/ 115817 w 492"/>
                <a:gd name="T11" fmla="*/ 194014 h 571"/>
                <a:gd name="T12" fmla="*/ 126426 w 492"/>
                <a:gd name="T13" fmla="*/ 200375 h 571"/>
                <a:gd name="T14" fmla="*/ 126426 w 492"/>
                <a:gd name="T15" fmla="*/ 210712 h 571"/>
                <a:gd name="T16" fmla="*/ 90178 w 492"/>
                <a:gd name="T17" fmla="*/ 247289 h 571"/>
                <a:gd name="T18" fmla="*/ 73380 w 492"/>
                <a:gd name="T19" fmla="*/ 247289 h 571"/>
                <a:gd name="T20" fmla="*/ 73380 w 492"/>
                <a:gd name="T21" fmla="*/ 264782 h 571"/>
                <a:gd name="T22" fmla="*/ 54814 w 492"/>
                <a:gd name="T23" fmla="*/ 270348 h 571"/>
                <a:gd name="T24" fmla="*/ 61003 w 492"/>
                <a:gd name="T25" fmla="*/ 288636 h 571"/>
                <a:gd name="T26" fmla="*/ 79569 w 492"/>
                <a:gd name="T27" fmla="*/ 293407 h 571"/>
                <a:gd name="T28" fmla="*/ 126426 w 492"/>
                <a:gd name="T29" fmla="*/ 270348 h 571"/>
                <a:gd name="T30" fmla="*/ 134383 w 492"/>
                <a:gd name="T31" fmla="*/ 253650 h 571"/>
                <a:gd name="T32" fmla="*/ 151180 w 492"/>
                <a:gd name="T33" fmla="*/ 260011 h 571"/>
                <a:gd name="T34" fmla="*/ 120237 w 492"/>
                <a:gd name="T35" fmla="*/ 299768 h 571"/>
                <a:gd name="T36" fmla="*/ 96366 w 492"/>
                <a:gd name="T37" fmla="*/ 305334 h 571"/>
                <a:gd name="T38" fmla="*/ 79569 w 492"/>
                <a:gd name="T39" fmla="*/ 329983 h 571"/>
                <a:gd name="T40" fmla="*/ 61003 w 492"/>
                <a:gd name="T41" fmla="*/ 336344 h 571"/>
                <a:gd name="T42" fmla="*/ 61003 w 492"/>
                <a:gd name="T43" fmla="*/ 364969 h 571"/>
                <a:gd name="T44" fmla="*/ 37132 w 492"/>
                <a:gd name="T45" fmla="*/ 359403 h 571"/>
                <a:gd name="T46" fmla="*/ 24755 w 492"/>
                <a:gd name="T47" fmla="*/ 371330 h 571"/>
                <a:gd name="T48" fmla="*/ 18566 w 492"/>
                <a:gd name="T49" fmla="*/ 454025 h 571"/>
                <a:gd name="T50" fmla="*/ 37132 w 492"/>
                <a:gd name="T51" fmla="*/ 454025 h 571"/>
                <a:gd name="T52" fmla="*/ 144992 w 492"/>
                <a:gd name="T53" fmla="*/ 371330 h 571"/>
                <a:gd name="T54" fmla="*/ 211299 w 492"/>
                <a:gd name="T55" fmla="*/ 364969 h 571"/>
                <a:gd name="T56" fmla="*/ 246663 w 492"/>
                <a:gd name="T57" fmla="*/ 353042 h 571"/>
                <a:gd name="T58" fmla="*/ 303245 w 492"/>
                <a:gd name="T59" fmla="*/ 359403 h 571"/>
                <a:gd name="T60" fmla="*/ 333304 w 492"/>
                <a:gd name="T61" fmla="*/ 322827 h 571"/>
                <a:gd name="T62" fmla="*/ 337724 w 492"/>
                <a:gd name="T63" fmla="*/ 293407 h 571"/>
                <a:gd name="T64" fmla="*/ 290867 w 492"/>
                <a:gd name="T65" fmla="*/ 217073 h 571"/>
                <a:gd name="T66" fmla="*/ 303245 w 492"/>
                <a:gd name="T67" fmla="*/ 182087 h 571"/>
                <a:gd name="T68" fmla="*/ 333304 w 492"/>
                <a:gd name="T69" fmla="*/ 165389 h 571"/>
                <a:gd name="T70" fmla="*/ 343913 w 492"/>
                <a:gd name="T71" fmla="*/ 146306 h 571"/>
                <a:gd name="T72" fmla="*/ 381929 w 492"/>
                <a:gd name="T73" fmla="*/ 152667 h 571"/>
                <a:gd name="T74" fmla="*/ 417293 w 492"/>
                <a:gd name="T75" fmla="*/ 142330 h 571"/>
                <a:gd name="T76" fmla="*/ 404916 w 492"/>
                <a:gd name="T77" fmla="*/ 135969 h 571"/>
                <a:gd name="T78" fmla="*/ 434975 w 492"/>
                <a:gd name="T79" fmla="*/ 69972 h 571"/>
                <a:gd name="T80" fmla="*/ 417293 w 492"/>
                <a:gd name="T81" fmla="*/ 0 h 571"/>
                <a:gd name="T82" fmla="*/ 392538 w 492"/>
                <a:gd name="T83" fmla="*/ 16698 h 571"/>
                <a:gd name="T84" fmla="*/ 337724 w 492"/>
                <a:gd name="T85" fmla="*/ 5566 h 571"/>
                <a:gd name="T86" fmla="*/ 308549 w 492"/>
                <a:gd name="T87" fmla="*/ 16698 h 571"/>
                <a:gd name="T88" fmla="*/ 284679 w 492"/>
                <a:gd name="T89" fmla="*/ 11927 h 571"/>
                <a:gd name="T90" fmla="*/ 266997 w 492"/>
                <a:gd name="T91" fmla="*/ 34986 h 571"/>
                <a:gd name="T92" fmla="*/ 246663 w 492"/>
                <a:gd name="T93" fmla="*/ 41347 h 571"/>
                <a:gd name="T94" fmla="*/ 223676 w 492"/>
                <a:gd name="T95" fmla="*/ 16698 h 571"/>
                <a:gd name="T96" fmla="*/ 217488 w 492"/>
                <a:gd name="T97" fmla="*/ 34986 h 571"/>
                <a:gd name="T98" fmla="*/ 199806 w 492"/>
                <a:gd name="T99" fmla="*/ 34986 h 571"/>
                <a:gd name="T100" fmla="*/ 181240 w 492"/>
                <a:gd name="T101" fmla="*/ 58045 h 571"/>
                <a:gd name="T102" fmla="*/ 164442 w 492"/>
                <a:gd name="T103" fmla="*/ 64406 h 571"/>
                <a:gd name="T104" fmla="*/ 144992 w 492"/>
                <a:gd name="T105" fmla="*/ 58045 h 571"/>
                <a:gd name="T106" fmla="*/ 115817 w 492"/>
                <a:gd name="T107" fmla="*/ 76333 h 571"/>
                <a:gd name="T108" fmla="*/ 79569 w 492"/>
                <a:gd name="T109" fmla="*/ 135969 h 571"/>
                <a:gd name="T110" fmla="*/ 79569 w 492"/>
                <a:gd name="T111" fmla="*/ 182087 h 571"/>
                <a:gd name="T112" fmla="*/ 49509 w 492"/>
                <a:gd name="T113" fmla="*/ 159028 h 571"/>
                <a:gd name="T114" fmla="*/ 12377 w 492"/>
                <a:gd name="T115" fmla="*/ 165389 h 571"/>
                <a:gd name="T116" fmla="*/ 0 w 492"/>
                <a:gd name="T117" fmla="*/ 175726 h 5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92" h="571">
                  <a:moveTo>
                    <a:pt x="0" y="221"/>
                  </a:moveTo>
                  <a:lnTo>
                    <a:pt x="14" y="236"/>
                  </a:lnTo>
                  <a:lnTo>
                    <a:pt x="49" y="236"/>
                  </a:lnTo>
                  <a:lnTo>
                    <a:pt x="62" y="265"/>
                  </a:lnTo>
                  <a:lnTo>
                    <a:pt x="83" y="265"/>
                  </a:lnTo>
                  <a:lnTo>
                    <a:pt x="131" y="244"/>
                  </a:lnTo>
                  <a:lnTo>
                    <a:pt x="143" y="252"/>
                  </a:lnTo>
                  <a:lnTo>
                    <a:pt x="143" y="265"/>
                  </a:lnTo>
                  <a:lnTo>
                    <a:pt x="102" y="311"/>
                  </a:lnTo>
                  <a:lnTo>
                    <a:pt x="83" y="311"/>
                  </a:lnTo>
                  <a:lnTo>
                    <a:pt x="83" y="333"/>
                  </a:lnTo>
                  <a:lnTo>
                    <a:pt x="62" y="340"/>
                  </a:lnTo>
                  <a:lnTo>
                    <a:pt x="69" y="363"/>
                  </a:lnTo>
                  <a:lnTo>
                    <a:pt x="90" y="369"/>
                  </a:lnTo>
                  <a:lnTo>
                    <a:pt x="143" y="340"/>
                  </a:lnTo>
                  <a:lnTo>
                    <a:pt x="152" y="319"/>
                  </a:lnTo>
                  <a:lnTo>
                    <a:pt x="171" y="327"/>
                  </a:lnTo>
                  <a:lnTo>
                    <a:pt x="136" y="377"/>
                  </a:lnTo>
                  <a:lnTo>
                    <a:pt x="109" y="384"/>
                  </a:lnTo>
                  <a:lnTo>
                    <a:pt x="90" y="415"/>
                  </a:lnTo>
                  <a:lnTo>
                    <a:pt x="69" y="423"/>
                  </a:lnTo>
                  <a:lnTo>
                    <a:pt x="69" y="459"/>
                  </a:lnTo>
                  <a:lnTo>
                    <a:pt x="42" y="452"/>
                  </a:lnTo>
                  <a:lnTo>
                    <a:pt x="28" y="467"/>
                  </a:lnTo>
                  <a:lnTo>
                    <a:pt x="21" y="571"/>
                  </a:lnTo>
                  <a:lnTo>
                    <a:pt x="42" y="571"/>
                  </a:lnTo>
                  <a:lnTo>
                    <a:pt x="164" y="467"/>
                  </a:lnTo>
                  <a:lnTo>
                    <a:pt x="239" y="459"/>
                  </a:lnTo>
                  <a:lnTo>
                    <a:pt x="279" y="444"/>
                  </a:lnTo>
                  <a:lnTo>
                    <a:pt x="343" y="452"/>
                  </a:lnTo>
                  <a:lnTo>
                    <a:pt x="377" y="406"/>
                  </a:lnTo>
                  <a:lnTo>
                    <a:pt x="382" y="369"/>
                  </a:lnTo>
                  <a:lnTo>
                    <a:pt x="329" y="273"/>
                  </a:lnTo>
                  <a:lnTo>
                    <a:pt x="343" y="229"/>
                  </a:lnTo>
                  <a:lnTo>
                    <a:pt x="377" y="208"/>
                  </a:lnTo>
                  <a:lnTo>
                    <a:pt x="389" y="184"/>
                  </a:lnTo>
                  <a:lnTo>
                    <a:pt x="432" y="192"/>
                  </a:lnTo>
                  <a:lnTo>
                    <a:pt x="472" y="179"/>
                  </a:lnTo>
                  <a:lnTo>
                    <a:pt x="458" y="171"/>
                  </a:lnTo>
                  <a:lnTo>
                    <a:pt x="492" y="88"/>
                  </a:lnTo>
                  <a:lnTo>
                    <a:pt x="472" y="0"/>
                  </a:lnTo>
                  <a:lnTo>
                    <a:pt x="444" y="21"/>
                  </a:lnTo>
                  <a:lnTo>
                    <a:pt x="382" y="7"/>
                  </a:lnTo>
                  <a:lnTo>
                    <a:pt x="349" y="21"/>
                  </a:lnTo>
                  <a:lnTo>
                    <a:pt x="322" y="15"/>
                  </a:lnTo>
                  <a:lnTo>
                    <a:pt x="302" y="44"/>
                  </a:lnTo>
                  <a:lnTo>
                    <a:pt x="279" y="52"/>
                  </a:lnTo>
                  <a:lnTo>
                    <a:pt x="253" y="21"/>
                  </a:lnTo>
                  <a:lnTo>
                    <a:pt x="246" y="44"/>
                  </a:lnTo>
                  <a:lnTo>
                    <a:pt x="226" y="44"/>
                  </a:lnTo>
                  <a:lnTo>
                    <a:pt x="205" y="73"/>
                  </a:lnTo>
                  <a:lnTo>
                    <a:pt x="186" y="81"/>
                  </a:lnTo>
                  <a:lnTo>
                    <a:pt x="164" y="73"/>
                  </a:lnTo>
                  <a:lnTo>
                    <a:pt x="131" y="96"/>
                  </a:lnTo>
                  <a:lnTo>
                    <a:pt x="90" y="171"/>
                  </a:lnTo>
                  <a:lnTo>
                    <a:pt x="90" y="229"/>
                  </a:lnTo>
                  <a:lnTo>
                    <a:pt x="56" y="200"/>
                  </a:lnTo>
                  <a:lnTo>
                    <a:pt x="14" y="208"/>
                  </a:lnTo>
                  <a:lnTo>
                    <a:pt x="0" y="221"/>
                  </a:lnTo>
                  <a:close/>
                </a:path>
              </a:pathLst>
            </a:custGeom>
            <a:solidFill>
              <a:srgbClr val="EBE8E0"/>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34" name="Freeform 49">
              <a:extLst>
                <a:ext uri="{FF2B5EF4-FFF2-40B4-BE49-F238E27FC236}">
                  <a16:creationId xmlns:a16="http://schemas.microsoft.com/office/drawing/2014/main" id="{65A97CD4-160E-4C9D-9004-CFD51DE4D6F4}"/>
                </a:ext>
              </a:extLst>
            </p:cNvPr>
            <p:cNvSpPr>
              <a:spLocks/>
            </p:cNvSpPr>
            <p:nvPr/>
          </p:nvSpPr>
          <p:spPr bwMode="auto">
            <a:xfrm>
              <a:off x="8301195" y="2570522"/>
              <a:ext cx="545277" cy="395592"/>
            </a:xfrm>
            <a:custGeom>
              <a:avLst/>
              <a:gdLst>
                <a:gd name="T0" fmla="*/ 0 w 643"/>
                <a:gd name="T1" fmla="*/ 282326 h 517"/>
                <a:gd name="T2" fmla="*/ 0 w 643"/>
                <a:gd name="T3" fmla="*/ 229042 h 517"/>
                <a:gd name="T4" fmla="*/ 31730 w 643"/>
                <a:gd name="T5" fmla="*/ 123269 h 517"/>
                <a:gd name="T6" fmla="*/ 25561 w 643"/>
                <a:gd name="T7" fmla="*/ 69985 h 517"/>
                <a:gd name="T8" fmla="*/ 36137 w 643"/>
                <a:gd name="T9" fmla="*/ 58056 h 517"/>
                <a:gd name="T10" fmla="*/ 74037 w 643"/>
                <a:gd name="T11" fmla="*/ 51693 h 517"/>
                <a:gd name="T12" fmla="*/ 74037 w 643"/>
                <a:gd name="T13" fmla="*/ 41355 h 517"/>
                <a:gd name="T14" fmla="*/ 36137 w 643"/>
                <a:gd name="T15" fmla="*/ 0 h 517"/>
                <a:gd name="T16" fmla="*/ 78444 w 643"/>
                <a:gd name="T17" fmla="*/ 11929 h 517"/>
                <a:gd name="T18" fmla="*/ 101361 w 643"/>
                <a:gd name="T19" fmla="*/ 58056 h 517"/>
                <a:gd name="T20" fmla="*/ 115463 w 643"/>
                <a:gd name="T21" fmla="*/ 63623 h 517"/>
                <a:gd name="T22" fmla="*/ 151600 w 643"/>
                <a:gd name="T23" fmla="*/ 51693 h 517"/>
                <a:gd name="T24" fmla="*/ 169228 w 643"/>
                <a:gd name="T25" fmla="*/ 63623 h 517"/>
                <a:gd name="T26" fmla="*/ 169228 w 643"/>
                <a:gd name="T27" fmla="*/ 104978 h 517"/>
                <a:gd name="T28" fmla="*/ 236214 w 643"/>
                <a:gd name="T29" fmla="*/ 117702 h 517"/>
                <a:gd name="T30" fmla="*/ 252961 w 643"/>
                <a:gd name="T31" fmla="*/ 129631 h 517"/>
                <a:gd name="T32" fmla="*/ 295268 w 643"/>
                <a:gd name="T33" fmla="*/ 135994 h 517"/>
                <a:gd name="T34" fmla="*/ 326117 w 643"/>
                <a:gd name="T35" fmla="*/ 129631 h 517"/>
                <a:gd name="T36" fmla="*/ 398391 w 643"/>
                <a:gd name="T37" fmla="*/ 146332 h 517"/>
                <a:gd name="T38" fmla="*/ 445105 w 643"/>
                <a:gd name="T39" fmla="*/ 205979 h 517"/>
                <a:gd name="T40" fmla="*/ 548229 w 643"/>
                <a:gd name="T41" fmla="*/ 264034 h 517"/>
                <a:gd name="T42" fmla="*/ 566738 w 643"/>
                <a:gd name="T43" fmla="*/ 287098 h 517"/>
                <a:gd name="T44" fmla="*/ 560568 w 643"/>
                <a:gd name="T45" fmla="*/ 299822 h 517"/>
                <a:gd name="T46" fmla="*/ 505922 w 643"/>
                <a:gd name="T47" fmla="*/ 293460 h 517"/>
                <a:gd name="T48" fmla="*/ 493582 w 643"/>
                <a:gd name="T49" fmla="*/ 299822 h 517"/>
                <a:gd name="T50" fmla="*/ 483887 w 643"/>
                <a:gd name="T51" fmla="*/ 336405 h 517"/>
                <a:gd name="T52" fmla="*/ 487412 w 643"/>
                <a:gd name="T53" fmla="*/ 365036 h 517"/>
                <a:gd name="T54" fmla="*/ 487412 w 643"/>
                <a:gd name="T55" fmla="*/ 406390 h 517"/>
                <a:gd name="T56" fmla="*/ 445105 w 643"/>
                <a:gd name="T57" fmla="*/ 411162 h 517"/>
                <a:gd name="T58" fmla="*/ 398391 w 643"/>
                <a:gd name="T59" fmla="*/ 388099 h 517"/>
                <a:gd name="T60" fmla="*/ 379882 w 643"/>
                <a:gd name="T61" fmla="*/ 323681 h 517"/>
                <a:gd name="T62" fmla="*/ 356084 w 643"/>
                <a:gd name="T63" fmla="*/ 305389 h 517"/>
                <a:gd name="T64" fmla="*/ 319066 w 643"/>
                <a:gd name="T65" fmla="*/ 299822 h 517"/>
                <a:gd name="T66" fmla="*/ 290861 w 643"/>
                <a:gd name="T67" fmla="*/ 282326 h 517"/>
                <a:gd name="T68" fmla="*/ 259131 w 643"/>
                <a:gd name="T69" fmla="*/ 287098 h 517"/>
                <a:gd name="T70" fmla="*/ 230045 w 643"/>
                <a:gd name="T71" fmla="*/ 318114 h 517"/>
                <a:gd name="T72" fmla="*/ 223875 w 643"/>
                <a:gd name="T73" fmla="*/ 336405 h 517"/>
                <a:gd name="T74" fmla="*/ 185975 w 643"/>
                <a:gd name="T75" fmla="*/ 365036 h 517"/>
                <a:gd name="T76" fmla="*/ 151600 w 643"/>
                <a:gd name="T77" fmla="*/ 359469 h 517"/>
                <a:gd name="T78" fmla="*/ 145430 w 643"/>
                <a:gd name="T79" fmla="*/ 299822 h 517"/>
                <a:gd name="T80" fmla="*/ 109293 w 643"/>
                <a:gd name="T81" fmla="*/ 318114 h 517"/>
                <a:gd name="T82" fmla="*/ 101361 w 643"/>
                <a:gd name="T83" fmla="*/ 353106 h 517"/>
                <a:gd name="T84" fmla="*/ 84614 w 643"/>
                <a:gd name="T85" fmla="*/ 365036 h 517"/>
                <a:gd name="T86" fmla="*/ 60816 w 643"/>
                <a:gd name="T87" fmla="*/ 365036 h 517"/>
                <a:gd name="T88" fmla="*/ 48477 w 643"/>
                <a:gd name="T89" fmla="*/ 336405 h 517"/>
                <a:gd name="T90" fmla="*/ 19391 w 643"/>
                <a:gd name="T91" fmla="*/ 323681 h 517"/>
                <a:gd name="T92" fmla="*/ 0 w 643"/>
                <a:gd name="T93" fmla="*/ 282326 h 51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43" h="517">
                  <a:moveTo>
                    <a:pt x="0" y="355"/>
                  </a:moveTo>
                  <a:lnTo>
                    <a:pt x="0" y="288"/>
                  </a:lnTo>
                  <a:lnTo>
                    <a:pt x="36" y="155"/>
                  </a:lnTo>
                  <a:lnTo>
                    <a:pt x="29" y="88"/>
                  </a:lnTo>
                  <a:lnTo>
                    <a:pt x="41" y="73"/>
                  </a:lnTo>
                  <a:lnTo>
                    <a:pt x="84" y="65"/>
                  </a:lnTo>
                  <a:lnTo>
                    <a:pt x="84" y="52"/>
                  </a:lnTo>
                  <a:lnTo>
                    <a:pt x="41" y="0"/>
                  </a:lnTo>
                  <a:lnTo>
                    <a:pt x="89" y="15"/>
                  </a:lnTo>
                  <a:lnTo>
                    <a:pt x="115" y="73"/>
                  </a:lnTo>
                  <a:lnTo>
                    <a:pt x="131" y="80"/>
                  </a:lnTo>
                  <a:lnTo>
                    <a:pt x="172" y="65"/>
                  </a:lnTo>
                  <a:lnTo>
                    <a:pt x="192" y="80"/>
                  </a:lnTo>
                  <a:lnTo>
                    <a:pt x="192" y="132"/>
                  </a:lnTo>
                  <a:lnTo>
                    <a:pt x="268" y="148"/>
                  </a:lnTo>
                  <a:lnTo>
                    <a:pt x="287" y="163"/>
                  </a:lnTo>
                  <a:lnTo>
                    <a:pt x="335" y="171"/>
                  </a:lnTo>
                  <a:lnTo>
                    <a:pt x="370" y="163"/>
                  </a:lnTo>
                  <a:lnTo>
                    <a:pt x="452" y="184"/>
                  </a:lnTo>
                  <a:lnTo>
                    <a:pt x="505" y="259"/>
                  </a:lnTo>
                  <a:lnTo>
                    <a:pt x="622" y="332"/>
                  </a:lnTo>
                  <a:lnTo>
                    <a:pt x="643" y="361"/>
                  </a:lnTo>
                  <a:lnTo>
                    <a:pt x="636" y="377"/>
                  </a:lnTo>
                  <a:lnTo>
                    <a:pt x="574" y="369"/>
                  </a:lnTo>
                  <a:lnTo>
                    <a:pt x="560" y="377"/>
                  </a:lnTo>
                  <a:lnTo>
                    <a:pt x="549" y="423"/>
                  </a:lnTo>
                  <a:lnTo>
                    <a:pt x="553" y="459"/>
                  </a:lnTo>
                  <a:lnTo>
                    <a:pt x="553" y="511"/>
                  </a:lnTo>
                  <a:lnTo>
                    <a:pt x="505" y="517"/>
                  </a:lnTo>
                  <a:lnTo>
                    <a:pt x="452" y="488"/>
                  </a:lnTo>
                  <a:lnTo>
                    <a:pt x="431" y="407"/>
                  </a:lnTo>
                  <a:lnTo>
                    <a:pt x="404" y="384"/>
                  </a:lnTo>
                  <a:lnTo>
                    <a:pt x="362" y="377"/>
                  </a:lnTo>
                  <a:lnTo>
                    <a:pt x="330" y="355"/>
                  </a:lnTo>
                  <a:lnTo>
                    <a:pt x="294" y="361"/>
                  </a:lnTo>
                  <a:lnTo>
                    <a:pt x="261" y="400"/>
                  </a:lnTo>
                  <a:lnTo>
                    <a:pt x="254" y="423"/>
                  </a:lnTo>
                  <a:lnTo>
                    <a:pt x="211" y="459"/>
                  </a:lnTo>
                  <a:lnTo>
                    <a:pt x="172" y="452"/>
                  </a:lnTo>
                  <a:lnTo>
                    <a:pt x="165" y="377"/>
                  </a:lnTo>
                  <a:lnTo>
                    <a:pt x="124" y="400"/>
                  </a:lnTo>
                  <a:lnTo>
                    <a:pt x="115" y="444"/>
                  </a:lnTo>
                  <a:lnTo>
                    <a:pt x="96" y="459"/>
                  </a:lnTo>
                  <a:lnTo>
                    <a:pt x="69" y="459"/>
                  </a:lnTo>
                  <a:lnTo>
                    <a:pt x="55" y="423"/>
                  </a:lnTo>
                  <a:lnTo>
                    <a:pt x="22" y="407"/>
                  </a:lnTo>
                  <a:lnTo>
                    <a:pt x="0" y="355"/>
                  </a:lnTo>
                  <a:close/>
                </a:path>
              </a:pathLst>
            </a:custGeom>
            <a:solidFill>
              <a:srgbClr val="6C7384"/>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35" name="Freeform 50">
              <a:extLst>
                <a:ext uri="{FF2B5EF4-FFF2-40B4-BE49-F238E27FC236}">
                  <a16:creationId xmlns:a16="http://schemas.microsoft.com/office/drawing/2014/main" id="{E3DC599F-A3E7-4E78-8C45-05C05174B518}"/>
                </a:ext>
              </a:extLst>
            </p:cNvPr>
            <p:cNvSpPr>
              <a:spLocks/>
            </p:cNvSpPr>
            <p:nvPr/>
          </p:nvSpPr>
          <p:spPr bwMode="auto">
            <a:xfrm>
              <a:off x="6772281" y="3233408"/>
              <a:ext cx="772857" cy="539167"/>
            </a:xfrm>
            <a:custGeom>
              <a:avLst/>
              <a:gdLst>
                <a:gd name="T0" fmla="*/ 0 w 908"/>
                <a:gd name="T1" fmla="*/ 529431 h 706"/>
                <a:gd name="T2" fmla="*/ 59272 w 908"/>
                <a:gd name="T3" fmla="*/ 507206 h 706"/>
                <a:gd name="T4" fmla="*/ 77850 w 908"/>
                <a:gd name="T5" fmla="*/ 488950 h 706"/>
                <a:gd name="T6" fmla="*/ 42464 w 908"/>
                <a:gd name="T7" fmla="*/ 441325 h 706"/>
                <a:gd name="T8" fmla="*/ 67234 w 908"/>
                <a:gd name="T9" fmla="*/ 400050 h 706"/>
                <a:gd name="T10" fmla="*/ 48657 w 908"/>
                <a:gd name="T11" fmla="*/ 358775 h 706"/>
                <a:gd name="T12" fmla="*/ 67234 w 908"/>
                <a:gd name="T13" fmla="*/ 282575 h 706"/>
                <a:gd name="T14" fmla="*/ 54849 w 908"/>
                <a:gd name="T15" fmla="*/ 251619 h 706"/>
                <a:gd name="T16" fmla="*/ 59272 w 908"/>
                <a:gd name="T17" fmla="*/ 200025 h 706"/>
                <a:gd name="T18" fmla="*/ 54849 w 908"/>
                <a:gd name="T19" fmla="*/ 170656 h 706"/>
                <a:gd name="T20" fmla="*/ 24771 w 908"/>
                <a:gd name="T21" fmla="*/ 146844 h 706"/>
                <a:gd name="T22" fmla="*/ 37156 w 908"/>
                <a:gd name="T23" fmla="*/ 135731 h 706"/>
                <a:gd name="T24" fmla="*/ 77850 w 908"/>
                <a:gd name="T25" fmla="*/ 128587 h 706"/>
                <a:gd name="T26" fmla="*/ 97313 w 908"/>
                <a:gd name="T27" fmla="*/ 111125 h 706"/>
                <a:gd name="T28" fmla="*/ 97313 w 908"/>
                <a:gd name="T29" fmla="*/ 82550 h 706"/>
                <a:gd name="T30" fmla="*/ 107929 w 908"/>
                <a:gd name="T31" fmla="*/ 64294 h 706"/>
                <a:gd name="T32" fmla="*/ 234436 w 908"/>
                <a:gd name="T33" fmla="*/ 0 h 706"/>
                <a:gd name="T34" fmla="*/ 241513 w 908"/>
                <a:gd name="T35" fmla="*/ 23019 h 706"/>
                <a:gd name="T36" fmla="*/ 266284 w 908"/>
                <a:gd name="T37" fmla="*/ 23019 h 706"/>
                <a:gd name="T38" fmla="*/ 272477 w 908"/>
                <a:gd name="T39" fmla="*/ 34925 h 706"/>
                <a:gd name="T40" fmla="*/ 392791 w 908"/>
                <a:gd name="T41" fmla="*/ 76200 h 706"/>
                <a:gd name="T42" fmla="*/ 435255 w 908"/>
                <a:gd name="T43" fmla="*/ 57944 h 706"/>
                <a:gd name="T44" fmla="*/ 459141 w 908"/>
                <a:gd name="T45" fmla="*/ 82550 h 706"/>
                <a:gd name="T46" fmla="*/ 477719 w 908"/>
                <a:gd name="T47" fmla="*/ 82550 h 706"/>
                <a:gd name="T48" fmla="*/ 483911 w 908"/>
                <a:gd name="T49" fmla="*/ 57944 h 706"/>
                <a:gd name="T50" fmla="*/ 502489 w 908"/>
                <a:gd name="T51" fmla="*/ 51594 h 706"/>
                <a:gd name="T52" fmla="*/ 536991 w 908"/>
                <a:gd name="T53" fmla="*/ 64294 h 706"/>
                <a:gd name="T54" fmla="*/ 610418 w 908"/>
                <a:gd name="T55" fmla="*/ 70644 h 706"/>
                <a:gd name="T56" fmla="*/ 658190 w 908"/>
                <a:gd name="T57" fmla="*/ 88900 h 706"/>
                <a:gd name="T58" fmla="*/ 695346 w 908"/>
                <a:gd name="T59" fmla="*/ 117475 h 706"/>
                <a:gd name="T60" fmla="*/ 713039 w 908"/>
                <a:gd name="T61" fmla="*/ 111125 h 706"/>
                <a:gd name="T62" fmla="*/ 725425 w 908"/>
                <a:gd name="T63" fmla="*/ 88900 h 706"/>
                <a:gd name="T64" fmla="*/ 744003 w 908"/>
                <a:gd name="T65" fmla="*/ 88900 h 706"/>
                <a:gd name="T66" fmla="*/ 748426 w 908"/>
                <a:gd name="T67" fmla="*/ 105569 h 706"/>
                <a:gd name="T68" fmla="*/ 797082 w 908"/>
                <a:gd name="T69" fmla="*/ 111125 h 706"/>
                <a:gd name="T70" fmla="*/ 790890 w 908"/>
                <a:gd name="T71" fmla="*/ 152400 h 706"/>
                <a:gd name="T72" fmla="*/ 803275 w 908"/>
                <a:gd name="T73" fmla="*/ 234950 h 706"/>
                <a:gd name="T74" fmla="*/ 760811 w 908"/>
                <a:gd name="T75" fmla="*/ 282575 h 706"/>
                <a:gd name="T76" fmla="*/ 748426 w 908"/>
                <a:gd name="T77" fmla="*/ 317500 h 706"/>
                <a:gd name="T78" fmla="*/ 701539 w 908"/>
                <a:gd name="T79" fmla="*/ 340518 h 706"/>
                <a:gd name="T80" fmla="*/ 682961 w 908"/>
                <a:gd name="T81" fmla="*/ 383381 h 706"/>
                <a:gd name="T82" fmla="*/ 646689 w 908"/>
                <a:gd name="T83" fmla="*/ 400050 h 706"/>
                <a:gd name="T84" fmla="*/ 664383 w 908"/>
                <a:gd name="T85" fmla="*/ 423068 h 706"/>
                <a:gd name="T86" fmla="*/ 664383 w 908"/>
                <a:gd name="T87" fmla="*/ 441325 h 706"/>
                <a:gd name="T88" fmla="*/ 646689 w 908"/>
                <a:gd name="T89" fmla="*/ 459581 h 706"/>
                <a:gd name="T90" fmla="*/ 610418 w 908"/>
                <a:gd name="T91" fmla="*/ 453231 h 706"/>
                <a:gd name="T92" fmla="*/ 575032 w 908"/>
                <a:gd name="T93" fmla="*/ 477837 h 706"/>
                <a:gd name="T94" fmla="*/ 549376 w 908"/>
                <a:gd name="T95" fmla="*/ 546893 h 706"/>
                <a:gd name="T96" fmla="*/ 520182 w 908"/>
                <a:gd name="T97" fmla="*/ 529431 h 706"/>
                <a:gd name="T98" fmla="*/ 494527 w 908"/>
                <a:gd name="T99" fmla="*/ 529431 h 706"/>
                <a:gd name="T100" fmla="*/ 477719 w 908"/>
                <a:gd name="T101" fmla="*/ 529431 h 706"/>
                <a:gd name="T102" fmla="*/ 447640 w 908"/>
                <a:gd name="T103" fmla="*/ 560387 h 706"/>
                <a:gd name="T104" fmla="*/ 404291 w 908"/>
                <a:gd name="T105" fmla="*/ 523875 h 706"/>
                <a:gd name="T106" fmla="*/ 392791 w 908"/>
                <a:gd name="T107" fmla="*/ 494506 h 706"/>
                <a:gd name="T108" fmla="*/ 358289 w 908"/>
                <a:gd name="T109" fmla="*/ 459581 h 706"/>
                <a:gd name="T110" fmla="*/ 337942 w 908"/>
                <a:gd name="T111" fmla="*/ 453231 h 706"/>
                <a:gd name="T112" fmla="*/ 241513 w 908"/>
                <a:gd name="T113" fmla="*/ 494506 h 706"/>
                <a:gd name="T114" fmla="*/ 200819 w 908"/>
                <a:gd name="T115" fmla="*/ 517525 h 706"/>
                <a:gd name="T116" fmla="*/ 187549 w 908"/>
                <a:gd name="T117" fmla="*/ 542131 h 706"/>
                <a:gd name="T118" fmla="*/ 158355 w 908"/>
                <a:gd name="T119" fmla="*/ 552450 h 706"/>
                <a:gd name="T120" fmla="*/ 126507 w 908"/>
                <a:gd name="T121" fmla="*/ 542131 h 706"/>
                <a:gd name="T122" fmla="*/ 0 w 908"/>
                <a:gd name="T123" fmla="*/ 529431 h 7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08" h="706">
                  <a:moveTo>
                    <a:pt x="0" y="667"/>
                  </a:moveTo>
                  <a:lnTo>
                    <a:pt x="67" y="639"/>
                  </a:lnTo>
                  <a:lnTo>
                    <a:pt x="88" y="616"/>
                  </a:lnTo>
                  <a:lnTo>
                    <a:pt x="48" y="556"/>
                  </a:lnTo>
                  <a:lnTo>
                    <a:pt x="76" y="504"/>
                  </a:lnTo>
                  <a:lnTo>
                    <a:pt x="55" y="452"/>
                  </a:lnTo>
                  <a:lnTo>
                    <a:pt x="76" y="356"/>
                  </a:lnTo>
                  <a:lnTo>
                    <a:pt x="62" y="317"/>
                  </a:lnTo>
                  <a:lnTo>
                    <a:pt x="67" y="252"/>
                  </a:lnTo>
                  <a:lnTo>
                    <a:pt x="62" y="215"/>
                  </a:lnTo>
                  <a:lnTo>
                    <a:pt x="28" y="185"/>
                  </a:lnTo>
                  <a:lnTo>
                    <a:pt x="42" y="171"/>
                  </a:lnTo>
                  <a:lnTo>
                    <a:pt x="88" y="162"/>
                  </a:lnTo>
                  <a:lnTo>
                    <a:pt x="110" y="140"/>
                  </a:lnTo>
                  <a:lnTo>
                    <a:pt x="110" y="104"/>
                  </a:lnTo>
                  <a:lnTo>
                    <a:pt x="122" y="81"/>
                  </a:lnTo>
                  <a:lnTo>
                    <a:pt x="265" y="0"/>
                  </a:lnTo>
                  <a:lnTo>
                    <a:pt x="273" y="29"/>
                  </a:lnTo>
                  <a:lnTo>
                    <a:pt x="301" y="29"/>
                  </a:lnTo>
                  <a:lnTo>
                    <a:pt x="308" y="44"/>
                  </a:lnTo>
                  <a:lnTo>
                    <a:pt x="444" y="96"/>
                  </a:lnTo>
                  <a:lnTo>
                    <a:pt x="492" y="73"/>
                  </a:lnTo>
                  <a:lnTo>
                    <a:pt x="519" y="104"/>
                  </a:lnTo>
                  <a:lnTo>
                    <a:pt x="540" y="104"/>
                  </a:lnTo>
                  <a:lnTo>
                    <a:pt x="547" y="73"/>
                  </a:lnTo>
                  <a:lnTo>
                    <a:pt x="568" y="65"/>
                  </a:lnTo>
                  <a:lnTo>
                    <a:pt x="607" y="81"/>
                  </a:lnTo>
                  <a:lnTo>
                    <a:pt x="690" y="89"/>
                  </a:lnTo>
                  <a:lnTo>
                    <a:pt x="744" y="112"/>
                  </a:lnTo>
                  <a:lnTo>
                    <a:pt x="786" y="148"/>
                  </a:lnTo>
                  <a:lnTo>
                    <a:pt x="806" y="140"/>
                  </a:lnTo>
                  <a:lnTo>
                    <a:pt x="820" y="112"/>
                  </a:lnTo>
                  <a:lnTo>
                    <a:pt x="841" y="112"/>
                  </a:lnTo>
                  <a:lnTo>
                    <a:pt x="846" y="133"/>
                  </a:lnTo>
                  <a:lnTo>
                    <a:pt x="901" y="140"/>
                  </a:lnTo>
                  <a:lnTo>
                    <a:pt x="894" y="192"/>
                  </a:lnTo>
                  <a:lnTo>
                    <a:pt x="908" y="296"/>
                  </a:lnTo>
                  <a:lnTo>
                    <a:pt x="860" y="356"/>
                  </a:lnTo>
                  <a:lnTo>
                    <a:pt x="846" y="400"/>
                  </a:lnTo>
                  <a:lnTo>
                    <a:pt x="793" y="429"/>
                  </a:lnTo>
                  <a:lnTo>
                    <a:pt x="772" y="483"/>
                  </a:lnTo>
                  <a:lnTo>
                    <a:pt x="731" y="504"/>
                  </a:lnTo>
                  <a:lnTo>
                    <a:pt x="751" y="533"/>
                  </a:lnTo>
                  <a:lnTo>
                    <a:pt x="751" y="556"/>
                  </a:lnTo>
                  <a:lnTo>
                    <a:pt x="731" y="579"/>
                  </a:lnTo>
                  <a:lnTo>
                    <a:pt x="690" y="571"/>
                  </a:lnTo>
                  <a:lnTo>
                    <a:pt x="650" y="602"/>
                  </a:lnTo>
                  <a:lnTo>
                    <a:pt x="621" y="689"/>
                  </a:lnTo>
                  <a:lnTo>
                    <a:pt x="588" y="667"/>
                  </a:lnTo>
                  <a:lnTo>
                    <a:pt x="559" y="667"/>
                  </a:lnTo>
                  <a:lnTo>
                    <a:pt x="540" y="667"/>
                  </a:lnTo>
                  <a:lnTo>
                    <a:pt x="506" y="706"/>
                  </a:lnTo>
                  <a:lnTo>
                    <a:pt x="457" y="660"/>
                  </a:lnTo>
                  <a:lnTo>
                    <a:pt x="444" y="623"/>
                  </a:lnTo>
                  <a:lnTo>
                    <a:pt x="405" y="579"/>
                  </a:lnTo>
                  <a:lnTo>
                    <a:pt x="382" y="571"/>
                  </a:lnTo>
                  <a:lnTo>
                    <a:pt x="273" y="623"/>
                  </a:lnTo>
                  <a:lnTo>
                    <a:pt x="227" y="652"/>
                  </a:lnTo>
                  <a:lnTo>
                    <a:pt x="212" y="683"/>
                  </a:lnTo>
                  <a:lnTo>
                    <a:pt x="179" y="696"/>
                  </a:lnTo>
                  <a:lnTo>
                    <a:pt x="143" y="683"/>
                  </a:lnTo>
                  <a:lnTo>
                    <a:pt x="0" y="667"/>
                  </a:lnTo>
                  <a:close/>
                </a:path>
              </a:pathLst>
            </a:custGeom>
            <a:solidFill>
              <a:srgbClr val="E8E8E8"/>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36" name="Freeform 51">
              <a:extLst>
                <a:ext uri="{FF2B5EF4-FFF2-40B4-BE49-F238E27FC236}">
                  <a16:creationId xmlns:a16="http://schemas.microsoft.com/office/drawing/2014/main" id="{0B66DFD1-63F9-45D3-8A78-BD484C0CCD11}"/>
                </a:ext>
              </a:extLst>
            </p:cNvPr>
            <p:cNvSpPr>
              <a:spLocks/>
            </p:cNvSpPr>
            <p:nvPr/>
          </p:nvSpPr>
          <p:spPr bwMode="auto">
            <a:xfrm>
              <a:off x="7679549" y="3132600"/>
              <a:ext cx="580406" cy="462797"/>
            </a:xfrm>
            <a:custGeom>
              <a:avLst/>
              <a:gdLst>
                <a:gd name="T0" fmla="*/ 0 w 682"/>
                <a:gd name="T1" fmla="*/ 223044 h 606"/>
                <a:gd name="T2" fmla="*/ 6192 w 682"/>
                <a:gd name="T3" fmla="*/ 247650 h 606"/>
                <a:gd name="T4" fmla="*/ 46880 w 682"/>
                <a:gd name="T5" fmla="*/ 287337 h 606"/>
                <a:gd name="T6" fmla="*/ 46880 w 682"/>
                <a:gd name="T7" fmla="*/ 317500 h 606"/>
                <a:gd name="T8" fmla="*/ 65455 w 682"/>
                <a:gd name="T9" fmla="*/ 353218 h 606"/>
                <a:gd name="T10" fmla="*/ 65455 w 682"/>
                <a:gd name="T11" fmla="*/ 381793 h 606"/>
                <a:gd name="T12" fmla="*/ 97298 w 682"/>
                <a:gd name="T13" fmla="*/ 406400 h 606"/>
                <a:gd name="T14" fmla="*/ 103490 w 682"/>
                <a:gd name="T15" fmla="*/ 423068 h 606"/>
                <a:gd name="T16" fmla="*/ 126488 w 682"/>
                <a:gd name="T17" fmla="*/ 434975 h 606"/>
                <a:gd name="T18" fmla="*/ 107913 w 682"/>
                <a:gd name="T19" fmla="*/ 459581 h 606"/>
                <a:gd name="T20" fmla="*/ 114104 w 682"/>
                <a:gd name="T21" fmla="*/ 481012 h 606"/>
                <a:gd name="T22" fmla="*/ 144179 w 682"/>
                <a:gd name="T23" fmla="*/ 476250 h 606"/>
                <a:gd name="T24" fmla="*/ 167176 w 682"/>
                <a:gd name="T25" fmla="*/ 454025 h 606"/>
                <a:gd name="T26" fmla="*/ 186636 w 682"/>
                <a:gd name="T27" fmla="*/ 446087 h 606"/>
                <a:gd name="T28" fmla="*/ 253860 w 682"/>
                <a:gd name="T29" fmla="*/ 459581 h 606"/>
                <a:gd name="T30" fmla="*/ 294549 w 682"/>
                <a:gd name="T31" fmla="*/ 411162 h 606"/>
                <a:gd name="T32" fmla="*/ 319316 w 682"/>
                <a:gd name="T33" fmla="*/ 406400 h 606"/>
                <a:gd name="T34" fmla="*/ 331699 w 682"/>
                <a:gd name="T35" fmla="*/ 353218 h 606"/>
                <a:gd name="T36" fmla="*/ 367965 w 682"/>
                <a:gd name="T37" fmla="*/ 330200 h 606"/>
                <a:gd name="T38" fmla="*/ 380348 w 682"/>
                <a:gd name="T39" fmla="*/ 305593 h 606"/>
                <a:gd name="T40" fmla="*/ 446688 w 682"/>
                <a:gd name="T41" fmla="*/ 241300 h 606"/>
                <a:gd name="T42" fmla="*/ 482069 w 682"/>
                <a:gd name="T43" fmla="*/ 223044 h 606"/>
                <a:gd name="T44" fmla="*/ 549294 w 682"/>
                <a:gd name="T45" fmla="*/ 145256 h 606"/>
                <a:gd name="T46" fmla="*/ 603250 w 682"/>
                <a:gd name="T47" fmla="*/ 123825 h 606"/>
                <a:gd name="T48" fmla="*/ 573176 w 682"/>
                <a:gd name="T49" fmla="*/ 99219 h 606"/>
                <a:gd name="T50" fmla="*/ 560793 w 682"/>
                <a:gd name="T51" fmla="*/ 46037 h 606"/>
                <a:gd name="T52" fmla="*/ 507721 w 682"/>
                <a:gd name="T53" fmla="*/ 23019 h 606"/>
                <a:gd name="T54" fmla="*/ 500644 w 682"/>
                <a:gd name="T55" fmla="*/ 4762 h 606"/>
                <a:gd name="T56" fmla="*/ 446688 w 682"/>
                <a:gd name="T57" fmla="*/ 0 h 606"/>
                <a:gd name="T58" fmla="*/ 428997 w 682"/>
                <a:gd name="T59" fmla="*/ 11112 h 606"/>
                <a:gd name="T60" fmla="*/ 410422 w 682"/>
                <a:gd name="T61" fmla="*/ 46037 h 606"/>
                <a:gd name="T62" fmla="*/ 391847 w 682"/>
                <a:gd name="T63" fmla="*/ 29369 h 606"/>
                <a:gd name="T64" fmla="*/ 367965 w 682"/>
                <a:gd name="T65" fmla="*/ 23019 h 606"/>
                <a:gd name="T66" fmla="*/ 361773 w 682"/>
                <a:gd name="T67" fmla="*/ 29369 h 606"/>
                <a:gd name="T68" fmla="*/ 344082 w 682"/>
                <a:gd name="T69" fmla="*/ 4762 h 606"/>
                <a:gd name="T70" fmla="*/ 325507 w 682"/>
                <a:gd name="T71" fmla="*/ 4762 h 606"/>
                <a:gd name="T72" fmla="*/ 306932 w 682"/>
                <a:gd name="T73" fmla="*/ 39687 h 606"/>
                <a:gd name="T74" fmla="*/ 228209 w 682"/>
                <a:gd name="T75" fmla="*/ 57944 h 606"/>
                <a:gd name="T76" fmla="*/ 173368 w 682"/>
                <a:gd name="T77" fmla="*/ 64294 h 606"/>
                <a:gd name="T78" fmla="*/ 150370 w 682"/>
                <a:gd name="T79" fmla="*/ 57944 h 606"/>
                <a:gd name="T80" fmla="*/ 114104 w 682"/>
                <a:gd name="T81" fmla="*/ 76200 h 606"/>
                <a:gd name="T82" fmla="*/ 107913 w 682"/>
                <a:gd name="T83" fmla="*/ 82550 h 606"/>
                <a:gd name="T84" fmla="*/ 114104 w 682"/>
                <a:gd name="T85" fmla="*/ 123825 h 606"/>
                <a:gd name="T86" fmla="*/ 103490 w 682"/>
                <a:gd name="T87" fmla="*/ 134937 h 606"/>
                <a:gd name="T88" fmla="*/ 71647 w 682"/>
                <a:gd name="T89" fmla="*/ 128587 h 606"/>
                <a:gd name="T90" fmla="*/ 65455 w 682"/>
                <a:gd name="T91" fmla="*/ 134937 h 606"/>
                <a:gd name="T92" fmla="*/ 65455 w 682"/>
                <a:gd name="T93" fmla="*/ 176212 h 606"/>
                <a:gd name="T94" fmla="*/ 53072 w 682"/>
                <a:gd name="T95" fmla="*/ 194469 h 606"/>
                <a:gd name="T96" fmla="*/ 65455 w 682"/>
                <a:gd name="T97" fmla="*/ 216694 h 606"/>
                <a:gd name="T98" fmla="*/ 46880 w 682"/>
                <a:gd name="T99" fmla="*/ 229394 h 606"/>
                <a:gd name="T100" fmla="*/ 22998 w 682"/>
                <a:gd name="T101" fmla="*/ 216694 h 606"/>
                <a:gd name="T102" fmla="*/ 0 w 682"/>
                <a:gd name="T103" fmla="*/ 223044 h 6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82" h="606">
                  <a:moveTo>
                    <a:pt x="0" y="281"/>
                  </a:moveTo>
                  <a:lnTo>
                    <a:pt x="7" y="312"/>
                  </a:lnTo>
                  <a:lnTo>
                    <a:pt x="53" y="362"/>
                  </a:lnTo>
                  <a:lnTo>
                    <a:pt x="53" y="400"/>
                  </a:lnTo>
                  <a:lnTo>
                    <a:pt x="74" y="445"/>
                  </a:lnTo>
                  <a:lnTo>
                    <a:pt x="74" y="481"/>
                  </a:lnTo>
                  <a:lnTo>
                    <a:pt x="110" y="512"/>
                  </a:lnTo>
                  <a:lnTo>
                    <a:pt x="117" y="533"/>
                  </a:lnTo>
                  <a:lnTo>
                    <a:pt x="143" y="548"/>
                  </a:lnTo>
                  <a:lnTo>
                    <a:pt x="122" y="579"/>
                  </a:lnTo>
                  <a:lnTo>
                    <a:pt x="129" y="606"/>
                  </a:lnTo>
                  <a:lnTo>
                    <a:pt x="163" y="600"/>
                  </a:lnTo>
                  <a:lnTo>
                    <a:pt x="189" y="572"/>
                  </a:lnTo>
                  <a:lnTo>
                    <a:pt x="211" y="562"/>
                  </a:lnTo>
                  <a:lnTo>
                    <a:pt x="287" y="579"/>
                  </a:lnTo>
                  <a:lnTo>
                    <a:pt x="333" y="518"/>
                  </a:lnTo>
                  <a:lnTo>
                    <a:pt x="361" y="512"/>
                  </a:lnTo>
                  <a:lnTo>
                    <a:pt x="375" y="445"/>
                  </a:lnTo>
                  <a:lnTo>
                    <a:pt x="416" y="416"/>
                  </a:lnTo>
                  <a:lnTo>
                    <a:pt x="430" y="385"/>
                  </a:lnTo>
                  <a:lnTo>
                    <a:pt x="505" y="304"/>
                  </a:lnTo>
                  <a:lnTo>
                    <a:pt x="545" y="281"/>
                  </a:lnTo>
                  <a:lnTo>
                    <a:pt x="621" y="183"/>
                  </a:lnTo>
                  <a:lnTo>
                    <a:pt x="682" y="156"/>
                  </a:lnTo>
                  <a:lnTo>
                    <a:pt x="648" y="125"/>
                  </a:lnTo>
                  <a:lnTo>
                    <a:pt x="634" y="58"/>
                  </a:lnTo>
                  <a:lnTo>
                    <a:pt x="574" y="29"/>
                  </a:lnTo>
                  <a:lnTo>
                    <a:pt x="566" y="6"/>
                  </a:lnTo>
                  <a:lnTo>
                    <a:pt x="505" y="0"/>
                  </a:lnTo>
                  <a:lnTo>
                    <a:pt x="485" y="14"/>
                  </a:lnTo>
                  <a:lnTo>
                    <a:pt x="464" y="58"/>
                  </a:lnTo>
                  <a:lnTo>
                    <a:pt x="443" y="37"/>
                  </a:lnTo>
                  <a:lnTo>
                    <a:pt x="416" y="29"/>
                  </a:lnTo>
                  <a:lnTo>
                    <a:pt x="409" y="37"/>
                  </a:lnTo>
                  <a:lnTo>
                    <a:pt x="389" y="6"/>
                  </a:lnTo>
                  <a:lnTo>
                    <a:pt x="368" y="6"/>
                  </a:lnTo>
                  <a:lnTo>
                    <a:pt x="347" y="50"/>
                  </a:lnTo>
                  <a:lnTo>
                    <a:pt x="258" y="73"/>
                  </a:lnTo>
                  <a:lnTo>
                    <a:pt x="196" y="81"/>
                  </a:lnTo>
                  <a:lnTo>
                    <a:pt x="170" y="73"/>
                  </a:lnTo>
                  <a:lnTo>
                    <a:pt x="129" y="96"/>
                  </a:lnTo>
                  <a:lnTo>
                    <a:pt x="122" y="104"/>
                  </a:lnTo>
                  <a:lnTo>
                    <a:pt x="129" y="156"/>
                  </a:lnTo>
                  <a:lnTo>
                    <a:pt x="117" y="170"/>
                  </a:lnTo>
                  <a:lnTo>
                    <a:pt x="81" y="162"/>
                  </a:lnTo>
                  <a:lnTo>
                    <a:pt x="74" y="170"/>
                  </a:lnTo>
                  <a:lnTo>
                    <a:pt x="74" y="222"/>
                  </a:lnTo>
                  <a:lnTo>
                    <a:pt x="60" y="245"/>
                  </a:lnTo>
                  <a:lnTo>
                    <a:pt x="74" y="273"/>
                  </a:lnTo>
                  <a:lnTo>
                    <a:pt x="53" y="289"/>
                  </a:lnTo>
                  <a:lnTo>
                    <a:pt x="26" y="273"/>
                  </a:lnTo>
                  <a:lnTo>
                    <a:pt x="0" y="281"/>
                  </a:lnTo>
                  <a:close/>
                </a:path>
              </a:pathLst>
            </a:custGeom>
            <a:solidFill>
              <a:srgbClr val="E8E8E8"/>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37" name="Freeform 52">
              <a:extLst>
                <a:ext uri="{FF2B5EF4-FFF2-40B4-BE49-F238E27FC236}">
                  <a16:creationId xmlns:a16="http://schemas.microsoft.com/office/drawing/2014/main" id="{773E12AF-41DF-433A-AB7A-34DADC78384A}"/>
                </a:ext>
              </a:extLst>
            </p:cNvPr>
            <p:cNvSpPr>
              <a:spLocks/>
            </p:cNvSpPr>
            <p:nvPr/>
          </p:nvSpPr>
          <p:spPr bwMode="auto">
            <a:xfrm>
              <a:off x="8160676" y="2842397"/>
              <a:ext cx="633866" cy="537640"/>
            </a:xfrm>
            <a:custGeom>
              <a:avLst/>
              <a:gdLst>
                <a:gd name="T0" fmla="*/ 0 w 744"/>
                <a:gd name="T1" fmla="*/ 305594 h 704"/>
                <a:gd name="T2" fmla="*/ 7084 w 744"/>
                <a:gd name="T3" fmla="*/ 323850 h 704"/>
                <a:gd name="T4" fmla="*/ 60214 w 744"/>
                <a:gd name="T5" fmla="*/ 346869 h 704"/>
                <a:gd name="T6" fmla="*/ 72611 w 744"/>
                <a:gd name="T7" fmla="*/ 400050 h 704"/>
                <a:gd name="T8" fmla="*/ 102718 w 744"/>
                <a:gd name="T9" fmla="*/ 424656 h 704"/>
                <a:gd name="T10" fmla="*/ 229345 w 744"/>
                <a:gd name="T11" fmla="*/ 418306 h 704"/>
                <a:gd name="T12" fmla="*/ 260337 w 744"/>
                <a:gd name="T13" fmla="*/ 435769 h 704"/>
                <a:gd name="T14" fmla="*/ 284246 w 744"/>
                <a:gd name="T15" fmla="*/ 429419 h 704"/>
                <a:gd name="T16" fmla="*/ 320551 w 744"/>
                <a:gd name="T17" fmla="*/ 441325 h 704"/>
                <a:gd name="T18" fmla="*/ 345346 w 744"/>
                <a:gd name="T19" fmla="*/ 454025 h 704"/>
                <a:gd name="T20" fmla="*/ 331178 w 744"/>
                <a:gd name="T21" fmla="*/ 482600 h 704"/>
                <a:gd name="T22" fmla="*/ 375453 w 744"/>
                <a:gd name="T23" fmla="*/ 495300 h 704"/>
                <a:gd name="T24" fmla="*/ 398476 w 744"/>
                <a:gd name="T25" fmla="*/ 530225 h 704"/>
                <a:gd name="T26" fmla="*/ 458690 w 744"/>
                <a:gd name="T27" fmla="*/ 558800 h 704"/>
                <a:gd name="T28" fmla="*/ 532186 w 744"/>
                <a:gd name="T29" fmla="*/ 534988 h 704"/>
                <a:gd name="T30" fmla="*/ 572919 w 744"/>
                <a:gd name="T31" fmla="*/ 534988 h 704"/>
                <a:gd name="T32" fmla="*/ 580889 w 744"/>
                <a:gd name="T33" fmla="*/ 511969 h 704"/>
                <a:gd name="T34" fmla="*/ 532186 w 744"/>
                <a:gd name="T35" fmla="*/ 477044 h 704"/>
                <a:gd name="T36" fmla="*/ 544583 w 744"/>
                <a:gd name="T37" fmla="*/ 446088 h 704"/>
                <a:gd name="T38" fmla="*/ 525988 w 744"/>
                <a:gd name="T39" fmla="*/ 424656 h 704"/>
                <a:gd name="T40" fmla="*/ 544583 w 744"/>
                <a:gd name="T41" fmla="*/ 358775 h 704"/>
                <a:gd name="T42" fmla="*/ 555209 w 744"/>
                <a:gd name="T43" fmla="*/ 358775 h 704"/>
                <a:gd name="T44" fmla="*/ 567606 w 744"/>
                <a:gd name="T45" fmla="*/ 383381 h 704"/>
                <a:gd name="T46" fmla="*/ 599484 w 744"/>
                <a:gd name="T47" fmla="*/ 383381 h 704"/>
                <a:gd name="T48" fmla="*/ 610110 w 744"/>
                <a:gd name="T49" fmla="*/ 371475 h 704"/>
                <a:gd name="T50" fmla="*/ 603912 w 744"/>
                <a:gd name="T51" fmla="*/ 282575 h 704"/>
                <a:gd name="T52" fmla="*/ 634019 w 744"/>
                <a:gd name="T53" fmla="*/ 282575 h 704"/>
                <a:gd name="T54" fmla="*/ 652614 w 744"/>
                <a:gd name="T55" fmla="*/ 235744 h 704"/>
                <a:gd name="T56" fmla="*/ 658813 w 744"/>
                <a:gd name="T57" fmla="*/ 181769 h 704"/>
                <a:gd name="T58" fmla="*/ 634019 w 744"/>
                <a:gd name="T59" fmla="*/ 123825 h 704"/>
                <a:gd name="T60" fmla="*/ 591515 w 744"/>
                <a:gd name="T61" fmla="*/ 128588 h 704"/>
                <a:gd name="T62" fmla="*/ 544583 w 744"/>
                <a:gd name="T63" fmla="*/ 105569 h 704"/>
                <a:gd name="T64" fmla="*/ 525988 w 744"/>
                <a:gd name="T65" fmla="*/ 41275 h 704"/>
                <a:gd name="T66" fmla="*/ 502079 w 744"/>
                <a:gd name="T67" fmla="*/ 23019 h 704"/>
                <a:gd name="T68" fmla="*/ 464888 w 744"/>
                <a:gd name="T69" fmla="*/ 17463 h 704"/>
                <a:gd name="T70" fmla="*/ 436552 w 744"/>
                <a:gd name="T71" fmla="*/ 0 h 704"/>
                <a:gd name="T72" fmla="*/ 404674 w 744"/>
                <a:gd name="T73" fmla="*/ 4763 h 704"/>
                <a:gd name="T74" fmla="*/ 375453 w 744"/>
                <a:gd name="T75" fmla="*/ 35719 h 704"/>
                <a:gd name="T76" fmla="*/ 369254 w 744"/>
                <a:gd name="T77" fmla="*/ 53975 h 704"/>
                <a:gd name="T78" fmla="*/ 331178 w 744"/>
                <a:gd name="T79" fmla="*/ 82550 h 704"/>
                <a:gd name="T80" fmla="*/ 296643 w 744"/>
                <a:gd name="T81" fmla="*/ 76994 h 704"/>
                <a:gd name="T82" fmla="*/ 290444 w 744"/>
                <a:gd name="T83" fmla="*/ 17463 h 704"/>
                <a:gd name="T84" fmla="*/ 254139 w 744"/>
                <a:gd name="T85" fmla="*/ 35719 h 704"/>
                <a:gd name="T86" fmla="*/ 246169 w 744"/>
                <a:gd name="T87" fmla="*/ 70644 h 704"/>
                <a:gd name="T88" fmla="*/ 229345 w 744"/>
                <a:gd name="T89" fmla="*/ 82550 h 704"/>
                <a:gd name="T90" fmla="*/ 205436 w 744"/>
                <a:gd name="T91" fmla="*/ 82550 h 704"/>
                <a:gd name="T92" fmla="*/ 144337 w 744"/>
                <a:gd name="T93" fmla="*/ 154781 h 704"/>
                <a:gd name="T94" fmla="*/ 138138 w 744"/>
                <a:gd name="T95" fmla="*/ 177800 h 704"/>
                <a:gd name="T96" fmla="*/ 127512 w 744"/>
                <a:gd name="T97" fmla="*/ 177800 h 704"/>
                <a:gd name="T98" fmla="*/ 108917 w 744"/>
                <a:gd name="T99" fmla="*/ 146844 h 704"/>
                <a:gd name="T100" fmla="*/ 96520 w 744"/>
                <a:gd name="T101" fmla="*/ 154781 h 704"/>
                <a:gd name="T102" fmla="*/ 96520 w 744"/>
                <a:gd name="T103" fmla="*/ 194469 h 704"/>
                <a:gd name="T104" fmla="*/ 23909 w 744"/>
                <a:gd name="T105" fmla="*/ 288925 h 704"/>
                <a:gd name="T106" fmla="*/ 0 w 744"/>
                <a:gd name="T107" fmla="*/ 305594 h 7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44" h="704">
                  <a:moveTo>
                    <a:pt x="0" y="385"/>
                  </a:moveTo>
                  <a:lnTo>
                    <a:pt x="8" y="408"/>
                  </a:lnTo>
                  <a:lnTo>
                    <a:pt x="68" y="437"/>
                  </a:lnTo>
                  <a:lnTo>
                    <a:pt x="82" y="504"/>
                  </a:lnTo>
                  <a:lnTo>
                    <a:pt x="116" y="535"/>
                  </a:lnTo>
                  <a:lnTo>
                    <a:pt x="259" y="527"/>
                  </a:lnTo>
                  <a:lnTo>
                    <a:pt x="294" y="549"/>
                  </a:lnTo>
                  <a:lnTo>
                    <a:pt x="321" y="541"/>
                  </a:lnTo>
                  <a:lnTo>
                    <a:pt x="362" y="556"/>
                  </a:lnTo>
                  <a:lnTo>
                    <a:pt x="390" y="572"/>
                  </a:lnTo>
                  <a:lnTo>
                    <a:pt x="374" y="608"/>
                  </a:lnTo>
                  <a:lnTo>
                    <a:pt x="424" y="624"/>
                  </a:lnTo>
                  <a:lnTo>
                    <a:pt x="450" y="668"/>
                  </a:lnTo>
                  <a:lnTo>
                    <a:pt x="518" y="704"/>
                  </a:lnTo>
                  <a:lnTo>
                    <a:pt x="601" y="674"/>
                  </a:lnTo>
                  <a:lnTo>
                    <a:pt x="647" y="674"/>
                  </a:lnTo>
                  <a:lnTo>
                    <a:pt x="656" y="645"/>
                  </a:lnTo>
                  <a:lnTo>
                    <a:pt x="601" y="601"/>
                  </a:lnTo>
                  <a:lnTo>
                    <a:pt x="615" y="562"/>
                  </a:lnTo>
                  <a:lnTo>
                    <a:pt x="594" y="535"/>
                  </a:lnTo>
                  <a:lnTo>
                    <a:pt x="615" y="452"/>
                  </a:lnTo>
                  <a:lnTo>
                    <a:pt x="627" y="452"/>
                  </a:lnTo>
                  <a:lnTo>
                    <a:pt x="641" y="483"/>
                  </a:lnTo>
                  <a:lnTo>
                    <a:pt x="677" y="483"/>
                  </a:lnTo>
                  <a:lnTo>
                    <a:pt x="689" y="468"/>
                  </a:lnTo>
                  <a:lnTo>
                    <a:pt x="682" y="356"/>
                  </a:lnTo>
                  <a:lnTo>
                    <a:pt x="716" y="356"/>
                  </a:lnTo>
                  <a:lnTo>
                    <a:pt x="737" y="297"/>
                  </a:lnTo>
                  <a:lnTo>
                    <a:pt x="744" y="229"/>
                  </a:lnTo>
                  <a:lnTo>
                    <a:pt x="716" y="156"/>
                  </a:lnTo>
                  <a:lnTo>
                    <a:pt x="668" y="162"/>
                  </a:lnTo>
                  <a:lnTo>
                    <a:pt x="615" y="133"/>
                  </a:lnTo>
                  <a:lnTo>
                    <a:pt x="594" y="52"/>
                  </a:lnTo>
                  <a:lnTo>
                    <a:pt x="567" y="29"/>
                  </a:lnTo>
                  <a:lnTo>
                    <a:pt x="525" y="22"/>
                  </a:lnTo>
                  <a:lnTo>
                    <a:pt x="493" y="0"/>
                  </a:lnTo>
                  <a:lnTo>
                    <a:pt x="457" y="6"/>
                  </a:lnTo>
                  <a:lnTo>
                    <a:pt x="424" y="45"/>
                  </a:lnTo>
                  <a:lnTo>
                    <a:pt x="417" y="68"/>
                  </a:lnTo>
                  <a:lnTo>
                    <a:pt x="374" y="104"/>
                  </a:lnTo>
                  <a:lnTo>
                    <a:pt x="335" y="97"/>
                  </a:lnTo>
                  <a:lnTo>
                    <a:pt x="328" y="22"/>
                  </a:lnTo>
                  <a:lnTo>
                    <a:pt x="287" y="45"/>
                  </a:lnTo>
                  <a:lnTo>
                    <a:pt x="278" y="89"/>
                  </a:lnTo>
                  <a:lnTo>
                    <a:pt x="259" y="104"/>
                  </a:lnTo>
                  <a:lnTo>
                    <a:pt x="232" y="104"/>
                  </a:lnTo>
                  <a:lnTo>
                    <a:pt x="163" y="195"/>
                  </a:lnTo>
                  <a:lnTo>
                    <a:pt x="156" y="224"/>
                  </a:lnTo>
                  <a:lnTo>
                    <a:pt x="144" y="224"/>
                  </a:lnTo>
                  <a:lnTo>
                    <a:pt x="123" y="185"/>
                  </a:lnTo>
                  <a:lnTo>
                    <a:pt x="109" y="195"/>
                  </a:lnTo>
                  <a:lnTo>
                    <a:pt x="109" y="245"/>
                  </a:lnTo>
                  <a:lnTo>
                    <a:pt x="27" y="364"/>
                  </a:lnTo>
                  <a:lnTo>
                    <a:pt x="0" y="385"/>
                  </a:lnTo>
                  <a:close/>
                </a:path>
              </a:pathLst>
            </a:custGeom>
            <a:solidFill>
              <a:srgbClr val="E8E8E8"/>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38" name="Freeform 53">
              <a:extLst>
                <a:ext uri="{FF2B5EF4-FFF2-40B4-BE49-F238E27FC236}">
                  <a16:creationId xmlns:a16="http://schemas.microsoft.com/office/drawing/2014/main" id="{63310D63-7A92-4D21-A40C-160ADBFE0779}"/>
                </a:ext>
              </a:extLst>
            </p:cNvPr>
            <p:cNvSpPr>
              <a:spLocks/>
            </p:cNvSpPr>
            <p:nvPr/>
          </p:nvSpPr>
          <p:spPr bwMode="auto">
            <a:xfrm>
              <a:off x="9553652" y="3102053"/>
              <a:ext cx="542223" cy="551386"/>
            </a:xfrm>
            <a:custGeom>
              <a:avLst/>
              <a:gdLst>
                <a:gd name="T0" fmla="*/ 0 w 636"/>
                <a:gd name="T1" fmla="*/ 460218 h 721"/>
                <a:gd name="T2" fmla="*/ 23925 w 636"/>
                <a:gd name="T3" fmla="*/ 425245 h 721"/>
                <a:gd name="T4" fmla="*/ 19494 w 636"/>
                <a:gd name="T5" fmla="*/ 395835 h 721"/>
                <a:gd name="T6" fmla="*/ 36330 w 636"/>
                <a:gd name="T7" fmla="*/ 348144 h 721"/>
                <a:gd name="T8" fmla="*/ 30128 w 636"/>
                <a:gd name="T9" fmla="*/ 294889 h 721"/>
                <a:gd name="T10" fmla="*/ 23925 w 636"/>
                <a:gd name="T11" fmla="*/ 264685 h 721"/>
                <a:gd name="T12" fmla="*/ 54939 w 636"/>
                <a:gd name="T13" fmla="*/ 193943 h 721"/>
                <a:gd name="T14" fmla="*/ 80636 w 636"/>
                <a:gd name="T15" fmla="*/ 165329 h 721"/>
                <a:gd name="T16" fmla="*/ 109877 w 636"/>
                <a:gd name="T17" fmla="*/ 158970 h 721"/>
                <a:gd name="T18" fmla="*/ 140005 w 636"/>
                <a:gd name="T19" fmla="*/ 142278 h 721"/>
                <a:gd name="T20" fmla="*/ 164816 w 636"/>
                <a:gd name="T21" fmla="*/ 142278 h 721"/>
                <a:gd name="T22" fmla="*/ 182538 w 636"/>
                <a:gd name="T23" fmla="*/ 123997 h 721"/>
                <a:gd name="T24" fmla="*/ 260515 w 636"/>
                <a:gd name="T25" fmla="*/ 112869 h 721"/>
                <a:gd name="T26" fmla="*/ 309251 w 636"/>
                <a:gd name="T27" fmla="*/ 88228 h 721"/>
                <a:gd name="T28" fmla="*/ 333176 w 636"/>
                <a:gd name="T29" fmla="*/ 59614 h 721"/>
                <a:gd name="T30" fmla="*/ 362417 w 636"/>
                <a:gd name="T31" fmla="*/ 53255 h 721"/>
                <a:gd name="T32" fmla="*/ 375709 w 636"/>
                <a:gd name="T33" fmla="*/ 24640 h 721"/>
                <a:gd name="T34" fmla="*/ 400520 w 636"/>
                <a:gd name="T35" fmla="*/ 6359 h 721"/>
                <a:gd name="T36" fmla="*/ 466091 w 636"/>
                <a:gd name="T37" fmla="*/ 0 h 721"/>
                <a:gd name="T38" fmla="*/ 490016 w 636"/>
                <a:gd name="T39" fmla="*/ 11923 h 721"/>
                <a:gd name="T40" fmla="*/ 504194 w 636"/>
                <a:gd name="T41" fmla="*/ 88228 h 721"/>
                <a:gd name="T42" fmla="*/ 532549 w 636"/>
                <a:gd name="T43" fmla="*/ 106510 h 721"/>
                <a:gd name="T44" fmla="*/ 563563 w 636"/>
                <a:gd name="T45" fmla="*/ 193943 h 721"/>
                <a:gd name="T46" fmla="*/ 496219 w 636"/>
                <a:gd name="T47" fmla="*/ 224943 h 721"/>
                <a:gd name="T48" fmla="*/ 453686 w 636"/>
                <a:gd name="T49" fmla="*/ 224943 h 721"/>
                <a:gd name="T50" fmla="*/ 436850 w 636"/>
                <a:gd name="T51" fmla="*/ 236865 h 721"/>
                <a:gd name="T52" fmla="*/ 412925 w 636"/>
                <a:gd name="T53" fmla="*/ 278198 h 721"/>
                <a:gd name="T54" fmla="*/ 369506 w 636"/>
                <a:gd name="T55" fmla="*/ 271839 h 721"/>
                <a:gd name="T56" fmla="*/ 309251 w 636"/>
                <a:gd name="T57" fmla="*/ 306812 h 721"/>
                <a:gd name="T58" fmla="*/ 218868 w 636"/>
                <a:gd name="T59" fmla="*/ 406168 h 721"/>
                <a:gd name="T60" fmla="*/ 231273 w 636"/>
                <a:gd name="T61" fmla="*/ 425245 h 721"/>
                <a:gd name="T62" fmla="*/ 248109 w 636"/>
                <a:gd name="T63" fmla="*/ 412527 h 721"/>
                <a:gd name="T64" fmla="*/ 266718 w 636"/>
                <a:gd name="T65" fmla="*/ 418886 h 721"/>
                <a:gd name="T66" fmla="*/ 292415 w 636"/>
                <a:gd name="T67" fmla="*/ 465782 h 721"/>
                <a:gd name="T68" fmla="*/ 231273 w 636"/>
                <a:gd name="T69" fmla="*/ 536524 h 721"/>
                <a:gd name="T70" fmla="*/ 211779 w 636"/>
                <a:gd name="T71" fmla="*/ 542883 h 721"/>
                <a:gd name="T72" fmla="*/ 207349 w 636"/>
                <a:gd name="T73" fmla="*/ 536524 h 721"/>
                <a:gd name="T74" fmla="*/ 207349 w 636"/>
                <a:gd name="T75" fmla="*/ 519832 h 721"/>
                <a:gd name="T76" fmla="*/ 231273 w 636"/>
                <a:gd name="T77" fmla="*/ 501550 h 721"/>
                <a:gd name="T78" fmla="*/ 225071 w 636"/>
                <a:gd name="T79" fmla="*/ 495192 h 721"/>
                <a:gd name="T80" fmla="*/ 186968 w 636"/>
                <a:gd name="T81" fmla="*/ 511884 h 721"/>
                <a:gd name="T82" fmla="*/ 150638 w 636"/>
                <a:gd name="T83" fmla="*/ 573087 h 721"/>
                <a:gd name="T84" fmla="*/ 116080 w 636"/>
                <a:gd name="T85" fmla="*/ 536524 h 721"/>
                <a:gd name="T86" fmla="*/ 74433 w 636"/>
                <a:gd name="T87" fmla="*/ 542883 h 721"/>
                <a:gd name="T88" fmla="*/ 54939 w 636"/>
                <a:gd name="T89" fmla="*/ 536524 h 721"/>
                <a:gd name="T90" fmla="*/ 48736 w 636"/>
                <a:gd name="T91" fmla="*/ 495192 h 721"/>
                <a:gd name="T92" fmla="*/ 36330 w 636"/>
                <a:gd name="T93" fmla="*/ 476910 h 721"/>
                <a:gd name="T94" fmla="*/ 0 w 636"/>
                <a:gd name="T95" fmla="*/ 460218 h 7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36" h="721">
                  <a:moveTo>
                    <a:pt x="0" y="579"/>
                  </a:moveTo>
                  <a:lnTo>
                    <a:pt x="27" y="535"/>
                  </a:lnTo>
                  <a:lnTo>
                    <a:pt x="22" y="498"/>
                  </a:lnTo>
                  <a:lnTo>
                    <a:pt x="41" y="438"/>
                  </a:lnTo>
                  <a:lnTo>
                    <a:pt x="34" y="371"/>
                  </a:lnTo>
                  <a:lnTo>
                    <a:pt x="27" y="333"/>
                  </a:lnTo>
                  <a:lnTo>
                    <a:pt x="62" y="244"/>
                  </a:lnTo>
                  <a:lnTo>
                    <a:pt x="91" y="208"/>
                  </a:lnTo>
                  <a:lnTo>
                    <a:pt x="124" y="200"/>
                  </a:lnTo>
                  <a:lnTo>
                    <a:pt x="158" y="179"/>
                  </a:lnTo>
                  <a:lnTo>
                    <a:pt x="186" y="179"/>
                  </a:lnTo>
                  <a:lnTo>
                    <a:pt x="206" y="156"/>
                  </a:lnTo>
                  <a:lnTo>
                    <a:pt x="294" y="142"/>
                  </a:lnTo>
                  <a:lnTo>
                    <a:pt x="349" y="111"/>
                  </a:lnTo>
                  <a:lnTo>
                    <a:pt x="376" y="75"/>
                  </a:lnTo>
                  <a:lnTo>
                    <a:pt x="409" y="67"/>
                  </a:lnTo>
                  <a:lnTo>
                    <a:pt x="424" y="31"/>
                  </a:lnTo>
                  <a:lnTo>
                    <a:pt x="452" y="8"/>
                  </a:lnTo>
                  <a:lnTo>
                    <a:pt x="526" y="0"/>
                  </a:lnTo>
                  <a:lnTo>
                    <a:pt x="553" y="15"/>
                  </a:lnTo>
                  <a:lnTo>
                    <a:pt x="569" y="111"/>
                  </a:lnTo>
                  <a:lnTo>
                    <a:pt x="601" y="134"/>
                  </a:lnTo>
                  <a:lnTo>
                    <a:pt x="636" y="244"/>
                  </a:lnTo>
                  <a:lnTo>
                    <a:pt x="560" y="283"/>
                  </a:lnTo>
                  <a:lnTo>
                    <a:pt x="512" y="283"/>
                  </a:lnTo>
                  <a:lnTo>
                    <a:pt x="493" y="298"/>
                  </a:lnTo>
                  <a:lnTo>
                    <a:pt x="466" y="350"/>
                  </a:lnTo>
                  <a:lnTo>
                    <a:pt x="417" y="342"/>
                  </a:lnTo>
                  <a:lnTo>
                    <a:pt x="349" y="386"/>
                  </a:lnTo>
                  <a:lnTo>
                    <a:pt x="247" y="511"/>
                  </a:lnTo>
                  <a:lnTo>
                    <a:pt x="261" y="535"/>
                  </a:lnTo>
                  <a:lnTo>
                    <a:pt x="280" y="519"/>
                  </a:lnTo>
                  <a:lnTo>
                    <a:pt x="301" y="527"/>
                  </a:lnTo>
                  <a:lnTo>
                    <a:pt x="330" y="586"/>
                  </a:lnTo>
                  <a:lnTo>
                    <a:pt x="261" y="675"/>
                  </a:lnTo>
                  <a:lnTo>
                    <a:pt x="239" y="683"/>
                  </a:lnTo>
                  <a:lnTo>
                    <a:pt x="234" y="675"/>
                  </a:lnTo>
                  <a:lnTo>
                    <a:pt x="234" y="654"/>
                  </a:lnTo>
                  <a:lnTo>
                    <a:pt x="261" y="631"/>
                  </a:lnTo>
                  <a:lnTo>
                    <a:pt x="254" y="623"/>
                  </a:lnTo>
                  <a:lnTo>
                    <a:pt x="211" y="644"/>
                  </a:lnTo>
                  <a:lnTo>
                    <a:pt x="170" y="721"/>
                  </a:lnTo>
                  <a:lnTo>
                    <a:pt x="131" y="675"/>
                  </a:lnTo>
                  <a:lnTo>
                    <a:pt x="84" y="683"/>
                  </a:lnTo>
                  <a:lnTo>
                    <a:pt x="62" y="675"/>
                  </a:lnTo>
                  <a:lnTo>
                    <a:pt x="55" y="623"/>
                  </a:lnTo>
                  <a:lnTo>
                    <a:pt x="41" y="600"/>
                  </a:lnTo>
                  <a:lnTo>
                    <a:pt x="0" y="579"/>
                  </a:lnTo>
                  <a:close/>
                </a:path>
              </a:pathLst>
            </a:custGeom>
            <a:solidFill>
              <a:srgbClr val="6C7384"/>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39" name="Freeform 54">
              <a:extLst>
                <a:ext uri="{FF2B5EF4-FFF2-40B4-BE49-F238E27FC236}">
                  <a16:creationId xmlns:a16="http://schemas.microsoft.com/office/drawing/2014/main" id="{A5BA3FE2-5620-4520-8D6F-2B25B6F28774}"/>
                </a:ext>
              </a:extLst>
            </p:cNvPr>
            <p:cNvSpPr>
              <a:spLocks/>
            </p:cNvSpPr>
            <p:nvPr/>
          </p:nvSpPr>
          <p:spPr bwMode="auto">
            <a:xfrm>
              <a:off x="8805232" y="3239517"/>
              <a:ext cx="785077" cy="737728"/>
            </a:xfrm>
            <a:custGeom>
              <a:avLst/>
              <a:gdLst>
                <a:gd name="T0" fmla="*/ 5316 w 921"/>
                <a:gd name="T1" fmla="*/ 501375 h 965"/>
                <a:gd name="T2" fmla="*/ 186939 w 921"/>
                <a:gd name="T3" fmla="*/ 629301 h 965"/>
                <a:gd name="T4" fmla="*/ 235667 w 921"/>
                <a:gd name="T5" fmla="*/ 599107 h 965"/>
                <a:gd name="T6" fmla="*/ 265790 w 921"/>
                <a:gd name="T7" fmla="*/ 629301 h 965"/>
                <a:gd name="T8" fmla="*/ 326922 w 921"/>
                <a:gd name="T9" fmla="*/ 647576 h 965"/>
                <a:gd name="T10" fmla="*/ 290597 w 921"/>
                <a:gd name="T11" fmla="*/ 670619 h 965"/>
                <a:gd name="T12" fmla="*/ 301229 w 921"/>
                <a:gd name="T13" fmla="*/ 723855 h 965"/>
                <a:gd name="T14" fmla="*/ 356158 w 921"/>
                <a:gd name="T15" fmla="*/ 718293 h 965"/>
                <a:gd name="T16" fmla="*/ 417290 w 921"/>
                <a:gd name="T17" fmla="*/ 753254 h 965"/>
                <a:gd name="T18" fmla="*/ 398685 w 921"/>
                <a:gd name="T19" fmla="*/ 701607 h 965"/>
                <a:gd name="T20" fmla="*/ 447413 w 921"/>
                <a:gd name="T21" fmla="*/ 670619 h 965"/>
                <a:gd name="T22" fmla="*/ 477536 w 921"/>
                <a:gd name="T23" fmla="*/ 571297 h 965"/>
                <a:gd name="T24" fmla="*/ 612203 w 921"/>
                <a:gd name="T25" fmla="*/ 518061 h 965"/>
                <a:gd name="T26" fmla="*/ 629036 w 921"/>
                <a:gd name="T27" fmla="*/ 417150 h 965"/>
                <a:gd name="T28" fmla="*/ 636124 w 921"/>
                <a:gd name="T29" fmla="*/ 377422 h 965"/>
                <a:gd name="T30" fmla="*/ 599799 w 921"/>
                <a:gd name="T31" fmla="*/ 377422 h 965"/>
                <a:gd name="T32" fmla="*/ 652957 w 921"/>
                <a:gd name="T33" fmla="*/ 348023 h 965"/>
                <a:gd name="T34" fmla="*/ 712317 w 921"/>
                <a:gd name="T35" fmla="*/ 311472 h 965"/>
                <a:gd name="T36" fmla="*/ 779650 w 921"/>
                <a:gd name="T37" fmla="*/ 317829 h 965"/>
                <a:gd name="T38" fmla="*/ 799142 w 921"/>
                <a:gd name="T39" fmla="*/ 253468 h 965"/>
                <a:gd name="T40" fmla="*/ 809773 w 921"/>
                <a:gd name="T41" fmla="*/ 152558 h 965"/>
                <a:gd name="T42" fmla="*/ 731808 w 921"/>
                <a:gd name="T43" fmla="*/ 129515 h 965"/>
                <a:gd name="T44" fmla="*/ 561703 w 921"/>
                <a:gd name="T45" fmla="*/ 41318 h 965"/>
                <a:gd name="T46" fmla="*/ 514746 w 921"/>
                <a:gd name="T47" fmla="*/ 0 h 965"/>
                <a:gd name="T48" fmla="*/ 520948 w 921"/>
                <a:gd name="T49" fmla="*/ 33372 h 965"/>
                <a:gd name="T50" fmla="*/ 477536 w 921"/>
                <a:gd name="T51" fmla="*/ 33372 h 965"/>
                <a:gd name="T52" fmla="*/ 458045 w 921"/>
                <a:gd name="T53" fmla="*/ 99322 h 965"/>
                <a:gd name="T54" fmla="*/ 417290 w 921"/>
                <a:gd name="T55" fmla="*/ 104884 h 965"/>
                <a:gd name="T56" fmla="*/ 356158 w 921"/>
                <a:gd name="T57" fmla="*/ 94554 h 965"/>
                <a:gd name="T58" fmla="*/ 296799 w 921"/>
                <a:gd name="T59" fmla="*/ 76279 h 965"/>
                <a:gd name="T60" fmla="*/ 235667 w 921"/>
                <a:gd name="T61" fmla="*/ 99322 h 965"/>
                <a:gd name="T62" fmla="*/ 199342 w 921"/>
                <a:gd name="T63" fmla="*/ 135872 h 965"/>
                <a:gd name="T64" fmla="*/ 150614 w 921"/>
                <a:gd name="T65" fmla="*/ 164476 h 965"/>
                <a:gd name="T66" fmla="*/ 150614 w 921"/>
                <a:gd name="T67" fmla="*/ 205794 h 965"/>
                <a:gd name="T68" fmla="*/ 83281 w 921"/>
                <a:gd name="T69" fmla="*/ 253468 h 965"/>
                <a:gd name="T70" fmla="*/ 109860 w 921"/>
                <a:gd name="T71" fmla="*/ 328158 h 965"/>
                <a:gd name="T72" fmla="*/ 115176 w 921"/>
                <a:gd name="T73" fmla="*/ 387751 h 965"/>
                <a:gd name="T74" fmla="*/ 48728 w 921"/>
                <a:gd name="T75" fmla="*/ 394108 h 965"/>
                <a:gd name="T76" fmla="*/ 28351 w 921"/>
                <a:gd name="T77" fmla="*/ 453701 h 965"/>
                <a:gd name="T78" fmla="*/ 0 w 921"/>
                <a:gd name="T79" fmla="*/ 435425 h 96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21" h="965">
                  <a:moveTo>
                    <a:pt x="0" y="548"/>
                  </a:moveTo>
                  <a:lnTo>
                    <a:pt x="6" y="631"/>
                  </a:lnTo>
                  <a:lnTo>
                    <a:pt x="27" y="681"/>
                  </a:lnTo>
                  <a:lnTo>
                    <a:pt x="211" y="792"/>
                  </a:lnTo>
                  <a:lnTo>
                    <a:pt x="252" y="792"/>
                  </a:lnTo>
                  <a:lnTo>
                    <a:pt x="266" y="754"/>
                  </a:lnTo>
                  <a:lnTo>
                    <a:pt x="287" y="763"/>
                  </a:lnTo>
                  <a:lnTo>
                    <a:pt x="300" y="792"/>
                  </a:lnTo>
                  <a:lnTo>
                    <a:pt x="340" y="800"/>
                  </a:lnTo>
                  <a:lnTo>
                    <a:pt x="369" y="815"/>
                  </a:lnTo>
                  <a:lnTo>
                    <a:pt x="347" y="844"/>
                  </a:lnTo>
                  <a:lnTo>
                    <a:pt x="328" y="844"/>
                  </a:lnTo>
                  <a:lnTo>
                    <a:pt x="328" y="883"/>
                  </a:lnTo>
                  <a:lnTo>
                    <a:pt x="340" y="911"/>
                  </a:lnTo>
                  <a:lnTo>
                    <a:pt x="369" y="896"/>
                  </a:lnTo>
                  <a:lnTo>
                    <a:pt x="402" y="904"/>
                  </a:lnTo>
                  <a:lnTo>
                    <a:pt x="438" y="965"/>
                  </a:lnTo>
                  <a:lnTo>
                    <a:pt x="471" y="948"/>
                  </a:lnTo>
                  <a:lnTo>
                    <a:pt x="450" y="919"/>
                  </a:lnTo>
                  <a:lnTo>
                    <a:pt x="450" y="883"/>
                  </a:lnTo>
                  <a:lnTo>
                    <a:pt x="471" y="844"/>
                  </a:lnTo>
                  <a:lnTo>
                    <a:pt x="505" y="844"/>
                  </a:lnTo>
                  <a:lnTo>
                    <a:pt x="539" y="771"/>
                  </a:lnTo>
                  <a:lnTo>
                    <a:pt x="539" y="719"/>
                  </a:lnTo>
                  <a:lnTo>
                    <a:pt x="588" y="727"/>
                  </a:lnTo>
                  <a:lnTo>
                    <a:pt x="691" y="652"/>
                  </a:lnTo>
                  <a:lnTo>
                    <a:pt x="677" y="598"/>
                  </a:lnTo>
                  <a:lnTo>
                    <a:pt x="710" y="525"/>
                  </a:lnTo>
                  <a:lnTo>
                    <a:pt x="737" y="496"/>
                  </a:lnTo>
                  <a:lnTo>
                    <a:pt x="718" y="475"/>
                  </a:lnTo>
                  <a:lnTo>
                    <a:pt x="696" y="488"/>
                  </a:lnTo>
                  <a:lnTo>
                    <a:pt x="677" y="475"/>
                  </a:lnTo>
                  <a:lnTo>
                    <a:pt x="677" y="444"/>
                  </a:lnTo>
                  <a:lnTo>
                    <a:pt x="737" y="438"/>
                  </a:lnTo>
                  <a:lnTo>
                    <a:pt x="758" y="386"/>
                  </a:lnTo>
                  <a:lnTo>
                    <a:pt x="804" y="392"/>
                  </a:lnTo>
                  <a:lnTo>
                    <a:pt x="826" y="407"/>
                  </a:lnTo>
                  <a:lnTo>
                    <a:pt x="880" y="400"/>
                  </a:lnTo>
                  <a:lnTo>
                    <a:pt x="907" y="356"/>
                  </a:lnTo>
                  <a:lnTo>
                    <a:pt x="902" y="319"/>
                  </a:lnTo>
                  <a:lnTo>
                    <a:pt x="921" y="259"/>
                  </a:lnTo>
                  <a:lnTo>
                    <a:pt x="914" y="192"/>
                  </a:lnTo>
                  <a:lnTo>
                    <a:pt x="854" y="154"/>
                  </a:lnTo>
                  <a:lnTo>
                    <a:pt x="826" y="163"/>
                  </a:lnTo>
                  <a:lnTo>
                    <a:pt x="691" y="73"/>
                  </a:lnTo>
                  <a:lnTo>
                    <a:pt x="634" y="52"/>
                  </a:lnTo>
                  <a:lnTo>
                    <a:pt x="622" y="29"/>
                  </a:lnTo>
                  <a:lnTo>
                    <a:pt x="581" y="0"/>
                  </a:lnTo>
                  <a:lnTo>
                    <a:pt x="574" y="15"/>
                  </a:lnTo>
                  <a:lnTo>
                    <a:pt x="588" y="42"/>
                  </a:lnTo>
                  <a:lnTo>
                    <a:pt x="581" y="65"/>
                  </a:lnTo>
                  <a:lnTo>
                    <a:pt x="539" y="42"/>
                  </a:lnTo>
                  <a:lnTo>
                    <a:pt x="524" y="52"/>
                  </a:lnTo>
                  <a:lnTo>
                    <a:pt x="517" y="125"/>
                  </a:lnTo>
                  <a:lnTo>
                    <a:pt x="498" y="104"/>
                  </a:lnTo>
                  <a:lnTo>
                    <a:pt x="471" y="132"/>
                  </a:lnTo>
                  <a:lnTo>
                    <a:pt x="431" y="132"/>
                  </a:lnTo>
                  <a:lnTo>
                    <a:pt x="402" y="119"/>
                  </a:lnTo>
                  <a:lnTo>
                    <a:pt x="369" y="125"/>
                  </a:lnTo>
                  <a:lnTo>
                    <a:pt x="335" y="96"/>
                  </a:lnTo>
                  <a:lnTo>
                    <a:pt x="271" y="119"/>
                  </a:lnTo>
                  <a:lnTo>
                    <a:pt x="266" y="125"/>
                  </a:lnTo>
                  <a:lnTo>
                    <a:pt x="271" y="171"/>
                  </a:lnTo>
                  <a:lnTo>
                    <a:pt x="225" y="171"/>
                  </a:lnTo>
                  <a:lnTo>
                    <a:pt x="185" y="192"/>
                  </a:lnTo>
                  <a:lnTo>
                    <a:pt x="170" y="207"/>
                  </a:lnTo>
                  <a:lnTo>
                    <a:pt x="177" y="236"/>
                  </a:lnTo>
                  <a:lnTo>
                    <a:pt x="170" y="259"/>
                  </a:lnTo>
                  <a:lnTo>
                    <a:pt x="101" y="281"/>
                  </a:lnTo>
                  <a:lnTo>
                    <a:pt x="94" y="319"/>
                  </a:lnTo>
                  <a:lnTo>
                    <a:pt x="115" y="356"/>
                  </a:lnTo>
                  <a:lnTo>
                    <a:pt x="124" y="413"/>
                  </a:lnTo>
                  <a:lnTo>
                    <a:pt x="115" y="444"/>
                  </a:lnTo>
                  <a:lnTo>
                    <a:pt x="130" y="488"/>
                  </a:lnTo>
                  <a:lnTo>
                    <a:pt x="115" y="525"/>
                  </a:lnTo>
                  <a:lnTo>
                    <a:pt x="55" y="496"/>
                  </a:lnTo>
                  <a:lnTo>
                    <a:pt x="48" y="571"/>
                  </a:lnTo>
                  <a:lnTo>
                    <a:pt x="32" y="571"/>
                  </a:lnTo>
                  <a:lnTo>
                    <a:pt x="6" y="542"/>
                  </a:lnTo>
                  <a:lnTo>
                    <a:pt x="0" y="548"/>
                  </a:lnTo>
                  <a:close/>
                </a:path>
              </a:pathLst>
            </a:custGeom>
            <a:solidFill>
              <a:srgbClr val="DCD7CA"/>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140" name="Freeform 55">
              <a:extLst>
                <a:ext uri="{FF2B5EF4-FFF2-40B4-BE49-F238E27FC236}">
                  <a16:creationId xmlns:a16="http://schemas.microsoft.com/office/drawing/2014/main" id="{9A3AF8BA-2392-4683-AF0B-BC966A71417C}"/>
                </a:ext>
              </a:extLst>
            </p:cNvPr>
            <p:cNvSpPr>
              <a:spLocks/>
            </p:cNvSpPr>
            <p:nvPr/>
          </p:nvSpPr>
          <p:spPr bwMode="auto">
            <a:xfrm>
              <a:off x="7441277" y="2796574"/>
              <a:ext cx="551386" cy="568188"/>
            </a:xfrm>
            <a:custGeom>
              <a:avLst/>
              <a:gdLst>
                <a:gd name="T0" fmla="*/ 0 w 648"/>
                <a:gd name="T1" fmla="*/ 530858 h 742"/>
                <a:gd name="T2" fmla="*/ 6191 w 648"/>
                <a:gd name="T3" fmla="*/ 436147 h 742"/>
                <a:gd name="T4" fmla="*/ 0 w 648"/>
                <a:gd name="T5" fmla="*/ 394761 h 742"/>
                <a:gd name="T6" fmla="*/ 30069 w 648"/>
                <a:gd name="T7" fmla="*/ 353375 h 742"/>
                <a:gd name="T8" fmla="*/ 10613 w 648"/>
                <a:gd name="T9" fmla="*/ 324723 h 742"/>
                <a:gd name="T10" fmla="*/ 10613 w 648"/>
                <a:gd name="T11" fmla="*/ 293683 h 742"/>
                <a:gd name="T12" fmla="*/ 0 w 648"/>
                <a:gd name="T13" fmla="*/ 265031 h 742"/>
                <a:gd name="T14" fmla="*/ 10613 w 648"/>
                <a:gd name="T15" fmla="*/ 241950 h 742"/>
                <a:gd name="T16" fmla="*/ 42451 w 648"/>
                <a:gd name="T17" fmla="*/ 225237 h 742"/>
                <a:gd name="T18" fmla="*/ 42451 w 648"/>
                <a:gd name="T19" fmla="*/ 212502 h 742"/>
                <a:gd name="T20" fmla="*/ 23879 w 648"/>
                <a:gd name="T21" fmla="*/ 171116 h 742"/>
                <a:gd name="T22" fmla="*/ 30069 w 648"/>
                <a:gd name="T23" fmla="*/ 124159 h 742"/>
                <a:gd name="T24" fmla="*/ 23879 w 648"/>
                <a:gd name="T25" fmla="*/ 111425 h 742"/>
                <a:gd name="T26" fmla="*/ 0 w 648"/>
                <a:gd name="T27" fmla="*/ 101078 h 742"/>
                <a:gd name="T28" fmla="*/ 6191 w 648"/>
                <a:gd name="T29" fmla="*/ 35019 h 742"/>
                <a:gd name="T30" fmla="*/ 17688 w 648"/>
                <a:gd name="T31" fmla="*/ 23081 h 742"/>
                <a:gd name="T32" fmla="*/ 107896 w 648"/>
                <a:gd name="T33" fmla="*/ 0 h 742"/>
                <a:gd name="T34" fmla="*/ 156538 w 648"/>
                <a:gd name="T35" fmla="*/ 23081 h 742"/>
                <a:gd name="T36" fmla="*/ 160960 w 648"/>
                <a:gd name="T37" fmla="*/ 58100 h 742"/>
                <a:gd name="T38" fmla="*/ 174226 w 648"/>
                <a:gd name="T39" fmla="*/ 70038 h 742"/>
                <a:gd name="T40" fmla="*/ 144156 w 648"/>
                <a:gd name="T41" fmla="*/ 146444 h 742"/>
                <a:gd name="T42" fmla="*/ 150347 w 648"/>
                <a:gd name="T43" fmla="*/ 159178 h 742"/>
                <a:gd name="T44" fmla="*/ 160960 w 648"/>
                <a:gd name="T45" fmla="*/ 165545 h 742"/>
                <a:gd name="T46" fmla="*/ 198989 w 648"/>
                <a:gd name="T47" fmla="*/ 152811 h 742"/>
                <a:gd name="T48" fmla="*/ 217561 w 648"/>
                <a:gd name="T49" fmla="*/ 194197 h 742"/>
                <a:gd name="T50" fmla="*/ 260012 w 648"/>
                <a:gd name="T51" fmla="*/ 175892 h 742"/>
                <a:gd name="T52" fmla="*/ 313075 w 648"/>
                <a:gd name="T53" fmla="*/ 206135 h 742"/>
                <a:gd name="T54" fmla="*/ 351104 w 648"/>
                <a:gd name="T55" fmla="*/ 206135 h 742"/>
                <a:gd name="T56" fmla="*/ 367908 w 648"/>
                <a:gd name="T57" fmla="*/ 235583 h 742"/>
                <a:gd name="T58" fmla="*/ 404168 w 648"/>
                <a:gd name="T59" fmla="*/ 218870 h 742"/>
                <a:gd name="T60" fmla="*/ 446619 w 648"/>
                <a:gd name="T61" fmla="*/ 229216 h 742"/>
                <a:gd name="T62" fmla="*/ 459000 w 648"/>
                <a:gd name="T63" fmla="*/ 212502 h 742"/>
                <a:gd name="T64" fmla="*/ 518255 w 648"/>
                <a:gd name="T65" fmla="*/ 225237 h 742"/>
                <a:gd name="T66" fmla="*/ 535942 w 648"/>
                <a:gd name="T67" fmla="*/ 283337 h 742"/>
                <a:gd name="T68" fmla="*/ 573087 w 648"/>
                <a:gd name="T69" fmla="*/ 353375 h 742"/>
                <a:gd name="T70" fmla="*/ 554515 w 648"/>
                <a:gd name="T71" fmla="*/ 388394 h 742"/>
                <a:gd name="T72" fmla="*/ 475804 w 648"/>
                <a:gd name="T73" fmla="*/ 406700 h 742"/>
                <a:gd name="T74" fmla="*/ 420971 w 648"/>
                <a:gd name="T75" fmla="*/ 413067 h 742"/>
                <a:gd name="T76" fmla="*/ 397977 w 648"/>
                <a:gd name="T77" fmla="*/ 406700 h 742"/>
                <a:gd name="T78" fmla="*/ 361717 w 648"/>
                <a:gd name="T79" fmla="*/ 425005 h 742"/>
                <a:gd name="T80" fmla="*/ 355526 w 648"/>
                <a:gd name="T81" fmla="*/ 431372 h 742"/>
                <a:gd name="T82" fmla="*/ 361717 w 648"/>
                <a:gd name="T83" fmla="*/ 472758 h 742"/>
                <a:gd name="T84" fmla="*/ 351104 w 648"/>
                <a:gd name="T85" fmla="*/ 483901 h 742"/>
                <a:gd name="T86" fmla="*/ 319266 w 648"/>
                <a:gd name="T87" fmla="*/ 477534 h 742"/>
                <a:gd name="T88" fmla="*/ 313075 w 648"/>
                <a:gd name="T89" fmla="*/ 483901 h 742"/>
                <a:gd name="T90" fmla="*/ 313075 w 648"/>
                <a:gd name="T91" fmla="*/ 525287 h 742"/>
                <a:gd name="T92" fmla="*/ 300694 w 648"/>
                <a:gd name="T93" fmla="*/ 543593 h 742"/>
                <a:gd name="T94" fmla="*/ 313075 w 648"/>
                <a:gd name="T95" fmla="*/ 565877 h 742"/>
                <a:gd name="T96" fmla="*/ 294503 w 648"/>
                <a:gd name="T97" fmla="*/ 578612 h 742"/>
                <a:gd name="T98" fmla="*/ 270624 w 648"/>
                <a:gd name="T99" fmla="*/ 565877 h 742"/>
                <a:gd name="T100" fmla="*/ 247630 w 648"/>
                <a:gd name="T101" fmla="*/ 572245 h 742"/>
                <a:gd name="T102" fmla="*/ 186607 w 648"/>
                <a:gd name="T103" fmla="*/ 590550 h 742"/>
                <a:gd name="T104" fmla="*/ 144156 w 648"/>
                <a:gd name="T105" fmla="*/ 555531 h 742"/>
                <a:gd name="T106" fmla="*/ 101705 w 648"/>
                <a:gd name="T107" fmla="*/ 565877 h 742"/>
                <a:gd name="T108" fmla="*/ 53064 w 648"/>
                <a:gd name="T109" fmla="*/ 560306 h 742"/>
                <a:gd name="T110" fmla="*/ 48642 w 648"/>
                <a:gd name="T111" fmla="*/ 543593 h 742"/>
                <a:gd name="T112" fmla="*/ 30069 w 648"/>
                <a:gd name="T113" fmla="*/ 543593 h 742"/>
                <a:gd name="T114" fmla="*/ 0 w 648"/>
                <a:gd name="T115" fmla="*/ 530858 h 74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48" h="742">
                  <a:moveTo>
                    <a:pt x="0" y="667"/>
                  </a:moveTo>
                  <a:lnTo>
                    <a:pt x="7" y="548"/>
                  </a:lnTo>
                  <a:lnTo>
                    <a:pt x="0" y="496"/>
                  </a:lnTo>
                  <a:lnTo>
                    <a:pt x="34" y="444"/>
                  </a:lnTo>
                  <a:lnTo>
                    <a:pt x="12" y="408"/>
                  </a:lnTo>
                  <a:lnTo>
                    <a:pt x="12" y="369"/>
                  </a:lnTo>
                  <a:lnTo>
                    <a:pt x="0" y="333"/>
                  </a:lnTo>
                  <a:lnTo>
                    <a:pt x="12" y="304"/>
                  </a:lnTo>
                  <a:lnTo>
                    <a:pt x="48" y="283"/>
                  </a:lnTo>
                  <a:lnTo>
                    <a:pt x="48" y="267"/>
                  </a:lnTo>
                  <a:lnTo>
                    <a:pt x="27" y="215"/>
                  </a:lnTo>
                  <a:lnTo>
                    <a:pt x="34" y="156"/>
                  </a:lnTo>
                  <a:lnTo>
                    <a:pt x="27" y="140"/>
                  </a:lnTo>
                  <a:lnTo>
                    <a:pt x="0" y="127"/>
                  </a:lnTo>
                  <a:lnTo>
                    <a:pt x="7" y="44"/>
                  </a:lnTo>
                  <a:lnTo>
                    <a:pt x="20" y="29"/>
                  </a:lnTo>
                  <a:lnTo>
                    <a:pt x="122" y="0"/>
                  </a:lnTo>
                  <a:lnTo>
                    <a:pt x="177" y="29"/>
                  </a:lnTo>
                  <a:lnTo>
                    <a:pt x="182" y="73"/>
                  </a:lnTo>
                  <a:lnTo>
                    <a:pt x="197" y="88"/>
                  </a:lnTo>
                  <a:lnTo>
                    <a:pt x="163" y="184"/>
                  </a:lnTo>
                  <a:lnTo>
                    <a:pt x="170" y="200"/>
                  </a:lnTo>
                  <a:lnTo>
                    <a:pt x="182" y="208"/>
                  </a:lnTo>
                  <a:lnTo>
                    <a:pt x="225" y="192"/>
                  </a:lnTo>
                  <a:lnTo>
                    <a:pt x="246" y="244"/>
                  </a:lnTo>
                  <a:lnTo>
                    <a:pt x="294" y="221"/>
                  </a:lnTo>
                  <a:lnTo>
                    <a:pt x="354" y="259"/>
                  </a:lnTo>
                  <a:lnTo>
                    <a:pt x="397" y="259"/>
                  </a:lnTo>
                  <a:lnTo>
                    <a:pt x="416" y="296"/>
                  </a:lnTo>
                  <a:lnTo>
                    <a:pt x="457" y="275"/>
                  </a:lnTo>
                  <a:lnTo>
                    <a:pt x="505" y="288"/>
                  </a:lnTo>
                  <a:lnTo>
                    <a:pt x="519" y="267"/>
                  </a:lnTo>
                  <a:lnTo>
                    <a:pt x="586" y="283"/>
                  </a:lnTo>
                  <a:lnTo>
                    <a:pt x="606" y="356"/>
                  </a:lnTo>
                  <a:lnTo>
                    <a:pt x="648" y="444"/>
                  </a:lnTo>
                  <a:lnTo>
                    <a:pt x="627" y="488"/>
                  </a:lnTo>
                  <a:lnTo>
                    <a:pt x="538" y="511"/>
                  </a:lnTo>
                  <a:lnTo>
                    <a:pt x="476" y="519"/>
                  </a:lnTo>
                  <a:lnTo>
                    <a:pt x="450" y="511"/>
                  </a:lnTo>
                  <a:lnTo>
                    <a:pt x="409" y="534"/>
                  </a:lnTo>
                  <a:lnTo>
                    <a:pt x="402" y="542"/>
                  </a:lnTo>
                  <a:lnTo>
                    <a:pt x="409" y="594"/>
                  </a:lnTo>
                  <a:lnTo>
                    <a:pt x="397" y="608"/>
                  </a:lnTo>
                  <a:lnTo>
                    <a:pt x="361" y="600"/>
                  </a:lnTo>
                  <a:lnTo>
                    <a:pt x="354" y="608"/>
                  </a:lnTo>
                  <a:lnTo>
                    <a:pt x="354" y="660"/>
                  </a:lnTo>
                  <a:lnTo>
                    <a:pt x="340" y="683"/>
                  </a:lnTo>
                  <a:lnTo>
                    <a:pt x="354" y="711"/>
                  </a:lnTo>
                  <a:lnTo>
                    <a:pt x="333" y="727"/>
                  </a:lnTo>
                  <a:lnTo>
                    <a:pt x="306" y="711"/>
                  </a:lnTo>
                  <a:lnTo>
                    <a:pt x="280" y="719"/>
                  </a:lnTo>
                  <a:lnTo>
                    <a:pt x="211" y="742"/>
                  </a:lnTo>
                  <a:lnTo>
                    <a:pt x="163" y="698"/>
                  </a:lnTo>
                  <a:lnTo>
                    <a:pt x="115" y="711"/>
                  </a:lnTo>
                  <a:lnTo>
                    <a:pt x="60" y="704"/>
                  </a:lnTo>
                  <a:lnTo>
                    <a:pt x="55" y="683"/>
                  </a:lnTo>
                  <a:lnTo>
                    <a:pt x="34" y="683"/>
                  </a:lnTo>
                  <a:lnTo>
                    <a:pt x="0" y="667"/>
                  </a:lnTo>
                  <a:close/>
                </a:path>
              </a:pathLst>
            </a:custGeom>
            <a:solidFill>
              <a:srgbClr val="E8E8E8"/>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141" name="Freeform 56">
              <a:extLst>
                <a:ext uri="{FF2B5EF4-FFF2-40B4-BE49-F238E27FC236}">
                  <a16:creationId xmlns:a16="http://schemas.microsoft.com/office/drawing/2014/main" id="{524C2D61-4C77-40FD-B665-801664FB850E}"/>
                </a:ext>
              </a:extLst>
            </p:cNvPr>
            <p:cNvSpPr>
              <a:spLocks/>
            </p:cNvSpPr>
            <p:nvPr/>
          </p:nvSpPr>
          <p:spPr bwMode="auto">
            <a:xfrm>
              <a:off x="8185114" y="2196312"/>
              <a:ext cx="371156" cy="215362"/>
            </a:xfrm>
            <a:custGeom>
              <a:avLst/>
              <a:gdLst>
                <a:gd name="T0" fmla="*/ 0 w 437"/>
                <a:gd name="T1" fmla="*/ 171635 h 283"/>
                <a:gd name="T2" fmla="*/ 12359 w 437"/>
                <a:gd name="T3" fmla="*/ 176381 h 283"/>
                <a:gd name="T4" fmla="*/ 72386 w 437"/>
                <a:gd name="T5" fmla="*/ 147907 h 283"/>
                <a:gd name="T6" fmla="*/ 103282 w 437"/>
                <a:gd name="T7" fmla="*/ 158189 h 283"/>
                <a:gd name="T8" fmla="*/ 145654 w 437"/>
                <a:gd name="T9" fmla="*/ 171635 h 283"/>
                <a:gd name="T10" fmla="*/ 156247 w 437"/>
                <a:gd name="T11" fmla="*/ 135252 h 283"/>
                <a:gd name="T12" fmla="*/ 180964 w 437"/>
                <a:gd name="T13" fmla="*/ 135252 h 283"/>
                <a:gd name="T14" fmla="*/ 217157 w 437"/>
                <a:gd name="T15" fmla="*/ 205646 h 283"/>
                <a:gd name="T16" fmla="*/ 247171 w 437"/>
                <a:gd name="T17" fmla="*/ 205646 h 283"/>
                <a:gd name="T18" fmla="*/ 271888 w 437"/>
                <a:gd name="T19" fmla="*/ 223838 h 283"/>
                <a:gd name="T20" fmla="*/ 289543 w 437"/>
                <a:gd name="T21" fmla="*/ 223838 h 283"/>
                <a:gd name="T22" fmla="*/ 320439 w 437"/>
                <a:gd name="T23" fmla="*/ 182709 h 283"/>
                <a:gd name="T24" fmla="*/ 338094 w 437"/>
                <a:gd name="T25" fmla="*/ 189036 h 283"/>
                <a:gd name="T26" fmla="*/ 356632 w 437"/>
                <a:gd name="T27" fmla="*/ 189036 h 283"/>
                <a:gd name="T28" fmla="*/ 373404 w 437"/>
                <a:gd name="T29" fmla="*/ 176381 h 283"/>
                <a:gd name="T30" fmla="*/ 367225 w 437"/>
                <a:gd name="T31" fmla="*/ 129715 h 283"/>
                <a:gd name="T32" fmla="*/ 379584 w 437"/>
                <a:gd name="T33" fmla="*/ 117060 h 283"/>
                <a:gd name="T34" fmla="*/ 385763 w 437"/>
                <a:gd name="T35" fmla="*/ 88586 h 283"/>
                <a:gd name="T36" fmla="*/ 271888 w 437"/>
                <a:gd name="T37" fmla="*/ 30847 h 283"/>
                <a:gd name="T38" fmla="*/ 259529 w 437"/>
                <a:gd name="T39" fmla="*/ 30847 h 283"/>
                <a:gd name="T40" fmla="*/ 259529 w 437"/>
                <a:gd name="T41" fmla="*/ 41129 h 283"/>
                <a:gd name="T42" fmla="*/ 229516 w 437"/>
                <a:gd name="T43" fmla="*/ 18192 h 283"/>
                <a:gd name="T44" fmla="*/ 221571 w 437"/>
                <a:gd name="T45" fmla="*/ 0 h 283"/>
                <a:gd name="T46" fmla="*/ 174785 w 437"/>
                <a:gd name="T47" fmla="*/ 12655 h 283"/>
                <a:gd name="T48" fmla="*/ 168606 w 437"/>
                <a:gd name="T49" fmla="*/ 30847 h 283"/>
                <a:gd name="T50" fmla="*/ 139475 w 437"/>
                <a:gd name="T51" fmla="*/ 49039 h 283"/>
                <a:gd name="T52" fmla="*/ 133296 w 437"/>
                <a:gd name="T53" fmla="*/ 75931 h 283"/>
                <a:gd name="T54" fmla="*/ 103282 w 437"/>
                <a:gd name="T55" fmla="*/ 59321 h 283"/>
                <a:gd name="T56" fmla="*/ 67089 w 437"/>
                <a:gd name="T57" fmla="*/ 83840 h 283"/>
                <a:gd name="T58" fmla="*/ 6179 w 437"/>
                <a:gd name="T59" fmla="*/ 100450 h 283"/>
                <a:gd name="T60" fmla="*/ 12359 w 437"/>
                <a:gd name="T61" fmla="*/ 135252 h 283"/>
                <a:gd name="T62" fmla="*/ 0 w 437"/>
                <a:gd name="T63" fmla="*/ 171635 h 2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7" h="283">
                  <a:moveTo>
                    <a:pt x="0" y="217"/>
                  </a:moveTo>
                  <a:lnTo>
                    <a:pt x="14" y="223"/>
                  </a:lnTo>
                  <a:lnTo>
                    <a:pt x="82" y="187"/>
                  </a:lnTo>
                  <a:lnTo>
                    <a:pt x="117" y="200"/>
                  </a:lnTo>
                  <a:lnTo>
                    <a:pt x="165" y="217"/>
                  </a:lnTo>
                  <a:lnTo>
                    <a:pt x="177" y="171"/>
                  </a:lnTo>
                  <a:lnTo>
                    <a:pt x="205" y="171"/>
                  </a:lnTo>
                  <a:lnTo>
                    <a:pt x="246" y="260"/>
                  </a:lnTo>
                  <a:lnTo>
                    <a:pt x="280" y="260"/>
                  </a:lnTo>
                  <a:lnTo>
                    <a:pt x="308" y="283"/>
                  </a:lnTo>
                  <a:lnTo>
                    <a:pt x="328" y="283"/>
                  </a:lnTo>
                  <a:lnTo>
                    <a:pt x="363" y="231"/>
                  </a:lnTo>
                  <a:lnTo>
                    <a:pt x="383" y="239"/>
                  </a:lnTo>
                  <a:lnTo>
                    <a:pt x="404" y="239"/>
                  </a:lnTo>
                  <a:lnTo>
                    <a:pt x="423" y="223"/>
                  </a:lnTo>
                  <a:lnTo>
                    <a:pt x="416" y="164"/>
                  </a:lnTo>
                  <a:lnTo>
                    <a:pt x="430" y="148"/>
                  </a:lnTo>
                  <a:lnTo>
                    <a:pt x="437" y="112"/>
                  </a:lnTo>
                  <a:lnTo>
                    <a:pt x="308" y="39"/>
                  </a:lnTo>
                  <a:lnTo>
                    <a:pt x="294" y="39"/>
                  </a:lnTo>
                  <a:lnTo>
                    <a:pt x="294" y="52"/>
                  </a:lnTo>
                  <a:lnTo>
                    <a:pt x="260" y="23"/>
                  </a:lnTo>
                  <a:lnTo>
                    <a:pt x="251" y="0"/>
                  </a:lnTo>
                  <a:lnTo>
                    <a:pt x="198" y="16"/>
                  </a:lnTo>
                  <a:lnTo>
                    <a:pt x="191" y="39"/>
                  </a:lnTo>
                  <a:lnTo>
                    <a:pt x="158" y="62"/>
                  </a:lnTo>
                  <a:lnTo>
                    <a:pt x="151" y="96"/>
                  </a:lnTo>
                  <a:lnTo>
                    <a:pt x="117" y="75"/>
                  </a:lnTo>
                  <a:lnTo>
                    <a:pt x="76" y="106"/>
                  </a:lnTo>
                  <a:lnTo>
                    <a:pt x="7" y="127"/>
                  </a:lnTo>
                  <a:lnTo>
                    <a:pt x="14" y="171"/>
                  </a:lnTo>
                  <a:lnTo>
                    <a:pt x="0" y="217"/>
                  </a:lnTo>
                  <a:close/>
                </a:path>
              </a:pathLst>
            </a:custGeom>
            <a:solidFill>
              <a:srgbClr val="475065"/>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42" name="Freeform 57">
              <a:extLst>
                <a:ext uri="{FF2B5EF4-FFF2-40B4-BE49-F238E27FC236}">
                  <a16:creationId xmlns:a16="http://schemas.microsoft.com/office/drawing/2014/main" id="{C68ED25C-DAE7-40D4-9DA3-741FAEB32246}"/>
                </a:ext>
              </a:extLst>
            </p:cNvPr>
            <p:cNvSpPr>
              <a:spLocks/>
            </p:cNvSpPr>
            <p:nvPr/>
          </p:nvSpPr>
          <p:spPr bwMode="auto">
            <a:xfrm>
              <a:off x="6813521" y="2752281"/>
              <a:ext cx="668995" cy="594154"/>
            </a:xfrm>
            <a:custGeom>
              <a:avLst/>
              <a:gdLst>
                <a:gd name="T0" fmla="*/ 16808 w 786"/>
                <a:gd name="T1" fmla="*/ 148241 h 779"/>
                <a:gd name="T2" fmla="*/ 103503 w 786"/>
                <a:gd name="T3" fmla="*/ 148241 h 779"/>
                <a:gd name="T4" fmla="*/ 145081 w 786"/>
                <a:gd name="T5" fmla="*/ 158546 h 779"/>
                <a:gd name="T6" fmla="*/ 151273 w 786"/>
                <a:gd name="T7" fmla="*/ 206110 h 779"/>
                <a:gd name="T8" fmla="*/ 145081 w 786"/>
                <a:gd name="T9" fmla="*/ 282212 h 779"/>
                <a:gd name="T10" fmla="*/ 167196 w 786"/>
                <a:gd name="T11" fmla="*/ 323435 h 779"/>
                <a:gd name="T12" fmla="*/ 295469 w 786"/>
                <a:gd name="T13" fmla="*/ 346424 h 779"/>
                <a:gd name="T14" fmla="*/ 272468 w 786"/>
                <a:gd name="T15" fmla="*/ 389231 h 779"/>
                <a:gd name="T16" fmla="*/ 230006 w 786"/>
                <a:gd name="T17" fmla="*/ 458992 h 779"/>
                <a:gd name="T18" fmla="*/ 191966 w 786"/>
                <a:gd name="T19" fmla="*/ 500214 h 779"/>
                <a:gd name="T20" fmla="*/ 223813 w 786"/>
                <a:gd name="T21" fmla="*/ 523203 h 779"/>
                <a:gd name="T22" fmla="*/ 350316 w 786"/>
                <a:gd name="T23" fmla="*/ 576316 h 779"/>
                <a:gd name="T24" fmla="*/ 416664 w 786"/>
                <a:gd name="T25" fmla="*/ 582658 h 779"/>
                <a:gd name="T26" fmla="*/ 441434 w 786"/>
                <a:gd name="T27" fmla="*/ 558083 h 779"/>
                <a:gd name="T28" fmla="*/ 494512 w 786"/>
                <a:gd name="T29" fmla="*/ 564425 h 779"/>
                <a:gd name="T30" fmla="*/ 615708 w 786"/>
                <a:gd name="T31" fmla="*/ 589000 h 779"/>
                <a:gd name="T32" fmla="*/ 670555 w 786"/>
                <a:gd name="T33" fmla="*/ 611196 h 779"/>
                <a:gd name="T34" fmla="*/ 652862 w 786"/>
                <a:gd name="T35" fmla="*/ 576316 h 779"/>
                <a:gd name="T36" fmla="*/ 652862 w 786"/>
                <a:gd name="T37" fmla="*/ 440759 h 779"/>
                <a:gd name="T38" fmla="*/ 663478 w 786"/>
                <a:gd name="T39" fmla="*/ 370998 h 779"/>
                <a:gd name="T40" fmla="*/ 652862 w 786"/>
                <a:gd name="T41" fmla="*/ 311544 h 779"/>
                <a:gd name="T42" fmla="*/ 695325 w 786"/>
                <a:gd name="T43" fmla="*/ 271907 h 779"/>
                <a:gd name="T44" fmla="*/ 676748 w 786"/>
                <a:gd name="T45" fmla="*/ 218001 h 779"/>
                <a:gd name="T46" fmla="*/ 676748 w 786"/>
                <a:gd name="T47" fmla="*/ 158546 h 779"/>
                <a:gd name="T48" fmla="*/ 640477 w 786"/>
                <a:gd name="T49" fmla="*/ 164888 h 779"/>
                <a:gd name="T50" fmla="*/ 561745 w 786"/>
                <a:gd name="T51" fmla="*/ 123666 h 779"/>
                <a:gd name="T52" fmla="*/ 513090 w 786"/>
                <a:gd name="T53" fmla="*/ 88786 h 779"/>
                <a:gd name="T54" fmla="*/ 350316 w 786"/>
                <a:gd name="T55" fmla="*/ 76102 h 779"/>
                <a:gd name="T56" fmla="*/ 217621 w 786"/>
                <a:gd name="T57" fmla="*/ 41222 h 779"/>
                <a:gd name="T58" fmla="*/ 48655 w 786"/>
                <a:gd name="T59" fmla="*/ 41222 h 779"/>
                <a:gd name="T60" fmla="*/ 6192 w 786"/>
                <a:gd name="T61" fmla="*/ 76102 h 779"/>
                <a:gd name="T62" fmla="*/ 24770 w 786"/>
                <a:gd name="T63" fmla="*/ 105433 h 7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86" h="779">
                  <a:moveTo>
                    <a:pt x="0" y="179"/>
                  </a:moveTo>
                  <a:lnTo>
                    <a:pt x="19" y="187"/>
                  </a:lnTo>
                  <a:lnTo>
                    <a:pt x="62" y="179"/>
                  </a:lnTo>
                  <a:lnTo>
                    <a:pt x="117" y="187"/>
                  </a:lnTo>
                  <a:lnTo>
                    <a:pt x="150" y="187"/>
                  </a:lnTo>
                  <a:lnTo>
                    <a:pt x="164" y="200"/>
                  </a:lnTo>
                  <a:lnTo>
                    <a:pt x="157" y="252"/>
                  </a:lnTo>
                  <a:lnTo>
                    <a:pt x="171" y="260"/>
                  </a:lnTo>
                  <a:lnTo>
                    <a:pt x="179" y="289"/>
                  </a:lnTo>
                  <a:lnTo>
                    <a:pt x="164" y="356"/>
                  </a:lnTo>
                  <a:lnTo>
                    <a:pt x="171" y="400"/>
                  </a:lnTo>
                  <a:lnTo>
                    <a:pt x="189" y="408"/>
                  </a:lnTo>
                  <a:lnTo>
                    <a:pt x="274" y="400"/>
                  </a:lnTo>
                  <a:lnTo>
                    <a:pt x="334" y="437"/>
                  </a:lnTo>
                  <a:lnTo>
                    <a:pt x="341" y="454"/>
                  </a:lnTo>
                  <a:lnTo>
                    <a:pt x="308" y="491"/>
                  </a:lnTo>
                  <a:lnTo>
                    <a:pt x="294" y="543"/>
                  </a:lnTo>
                  <a:lnTo>
                    <a:pt x="260" y="579"/>
                  </a:lnTo>
                  <a:lnTo>
                    <a:pt x="225" y="587"/>
                  </a:lnTo>
                  <a:lnTo>
                    <a:pt x="217" y="631"/>
                  </a:lnTo>
                  <a:lnTo>
                    <a:pt x="225" y="660"/>
                  </a:lnTo>
                  <a:lnTo>
                    <a:pt x="253" y="660"/>
                  </a:lnTo>
                  <a:lnTo>
                    <a:pt x="260" y="675"/>
                  </a:lnTo>
                  <a:lnTo>
                    <a:pt x="396" y="727"/>
                  </a:lnTo>
                  <a:lnTo>
                    <a:pt x="444" y="704"/>
                  </a:lnTo>
                  <a:lnTo>
                    <a:pt x="471" y="735"/>
                  </a:lnTo>
                  <a:lnTo>
                    <a:pt x="492" y="735"/>
                  </a:lnTo>
                  <a:lnTo>
                    <a:pt x="499" y="704"/>
                  </a:lnTo>
                  <a:lnTo>
                    <a:pt x="520" y="696"/>
                  </a:lnTo>
                  <a:lnTo>
                    <a:pt x="559" y="712"/>
                  </a:lnTo>
                  <a:lnTo>
                    <a:pt x="642" y="720"/>
                  </a:lnTo>
                  <a:lnTo>
                    <a:pt x="696" y="743"/>
                  </a:lnTo>
                  <a:lnTo>
                    <a:pt x="738" y="779"/>
                  </a:lnTo>
                  <a:lnTo>
                    <a:pt x="758" y="771"/>
                  </a:lnTo>
                  <a:lnTo>
                    <a:pt x="772" y="743"/>
                  </a:lnTo>
                  <a:lnTo>
                    <a:pt x="738" y="727"/>
                  </a:lnTo>
                  <a:lnTo>
                    <a:pt x="745" y="608"/>
                  </a:lnTo>
                  <a:lnTo>
                    <a:pt x="738" y="556"/>
                  </a:lnTo>
                  <a:lnTo>
                    <a:pt x="772" y="504"/>
                  </a:lnTo>
                  <a:lnTo>
                    <a:pt x="750" y="468"/>
                  </a:lnTo>
                  <a:lnTo>
                    <a:pt x="750" y="429"/>
                  </a:lnTo>
                  <a:lnTo>
                    <a:pt x="738" y="393"/>
                  </a:lnTo>
                  <a:lnTo>
                    <a:pt x="750" y="364"/>
                  </a:lnTo>
                  <a:lnTo>
                    <a:pt x="786" y="343"/>
                  </a:lnTo>
                  <a:lnTo>
                    <a:pt x="786" y="327"/>
                  </a:lnTo>
                  <a:lnTo>
                    <a:pt x="765" y="275"/>
                  </a:lnTo>
                  <a:lnTo>
                    <a:pt x="772" y="216"/>
                  </a:lnTo>
                  <a:lnTo>
                    <a:pt x="765" y="200"/>
                  </a:lnTo>
                  <a:lnTo>
                    <a:pt x="738" y="187"/>
                  </a:lnTo>
                  <a:lnTo>
                    <a:pt x="724" y="208"/>
                  </a:lnTo>
                  <a:lnTo>
                    <a:pt x="690" y="164"/>
                  </a:lnTo>
                  <a:lnTo>
                    <a:pt x="635" y="156"/>
                  </a:lnTo>
                  <a:lnTo>
                    <a:pt x="602" y="119"/>
                  </a:lnTo>
                  <a:lnTo>
                    <a:pt x="580" y="112"/>
                  </a:lnTo>
                  <a:lnTo>
                    <a:pt x="559" y="119"/>
                  </a:lnTo>
                  <a:lnTo>
                    <a:pt x="396" y="96"/>
                  </a:lnTo>
                  <a:lnTo>
                    <a:pt x="322" y="46"/>
                  </a:lnTo>
                  <a:lnTo>
                    <a:pt x="246" y="52"/>
                  </a:lnTo>
                  <a:lnTo>
                    <a:pt x="131" y="0"/>
                  </a:lnTo>
                  <a:lnTo>
                    <a:pt x="55" y="52"/>
                  </a:lnTo>
                  <a:lnTo>
                    <a:pt x="35" y="83"/>
                  </a:lnTo>
                  <a:lnTo>
                    <a:pt x="7" y="96"/>
                  </a:lnTo>
                  <a:lnTo>
                    <a:pt x="7" y="125"/>
                  </a:lnTo>
                  <a:lnTo>
                    <a:pt x="28" y="133"/>
                  </a:lnTo>
                  <a:lnTo>
                    <a:pt x="0" y="179"/>
                  </a:lnTo>
                  <a:close/>
                </a:path>
              </a:pathLst>
            </a:custGeom>
            <a:solidFill>
              <a:srgbClr val="E8E8E8"/>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43" name="Freeform 58">
              <a:extLst>
                <a:ext uri="{FF2B5EF4-FFF2-40B4-BE49-F238E27FC236}">
                  <a16:creationId xmlns:a16="http://schemas.microsoft.com/office/drawing/2014/main" id="{D6FDC07B-97C7-4075-AB05-14DA1E535A0C}"/>
                </a:ext>
              </a:extLst>
            </p:cNvPr>
            <p:cNvSpPr>
              <a:spLocks/>
            </p:cNvSpPr>
            <p:nvPr/>
          </p:nvSpPr>
          <p:spPr bwMode="auto">
            <a:xfrm>
              <a:off x="8666241" y="2541501"/>
              <a:ext cx="965308" cy="911850"/>
            </a:xfrm>
            <a:custGeom>
              <a:avLst/>
              <a:gdLst>
                <a:gd name="T0" fmla="*/ 18563 w 1135"/>
                <a:gd name="T1" fmla="*/ 758190 h 1195"/>
                <a:gd name="T2" fmla="*/ 54806 w 1135"/>
                <a:gd name="T3" fmla="*/ 824017 h 1195"/>
                <a:gd name="T4" fmla="*/ 104308 w 1135"/>
                <a:gd name="T5" fmla="*/ 819258 h 1195"/>
                <a:gd name="T6" fmla="*/ 234251 w 1135"/>
                <a:gd name="T7" fmla="*/ 947738 h 1195"/>
                <a:gd name="T8" fmla="*/ 301432 w 1135"/>
                <a:gd name="T9" fmla="*/ 912049 h 1195"/>
                <a:gd name="T10" fmla="*/ 308504 w 1135"/>
                <a:gd name="T11" fmla="*/ 877153 h 1195"/>
                <a:gd name="T12" fmla="*/ 384525 w 1135"/>
                <a:gd name="T13" fmla="*/ 860499 h 1195"/>
                <a:gd name="T14" fmla="*/ 384525 w 1135"/>
                <a:gd name="T15" fmla="*/ 819258 h 1195"/>
                <a:gd name="T16" fmla="*/ 471153 w 1135"/>
                <a:gd name="T17" fmla="*/ 824017 h 1195"/>
                <a:gd name="T18" fmla="*/ 525959 w 1135"/>
                <a:gd name="T19" fmla="*/ 829568 h 1195"/>
                <a:gd name="T20" fmla="*/ 585185 w 1135"/>
                <a:gd name="T21" fmla="*/ 807362 h 1195"/>
                <a:gd name="T22" fmla="*/ 608168 w 1135"/>
                <a:gd name="T23" fmla="*/ 766121 h 1195"/>
                <a:gd name="T24" fmla="*/ 658554 w 1135"/>
                <a:gd name="T25" fmla="*/ 776431 h 1195"/>
                <a:gd name="T26" fmla="*/ 652366 w 1135"/>
                <a:gd name="T27" fmla="*/ 736777 h 1195"/>
                <a:gd name="T28" fmla="*/ 694796 w 1135"/>
                <a:gd name="T29" fmla="*/ 747880 h 1195"/>
                <a:gd name="T30" fmla="*/ 755790 w 1135"/>
                <a:gd name="T31" fmla="*/ 782776 h 1195"/>
                <a:gd name="T32" fmla="*/ 899876 w 1135"/>
                <a:gd name="T33" fmla="*/ 847016 h 1195"/>
                <a:gd name="T34" fmla="*/ 946726 w 1135"/>
                <a:gd name="T35" fmla="*/ 847016 h 1195"/>
                <a:gd name="T36" fmla="*/ 1003300 w 1135"/>
                <a:gd name="T37" fmla="*/ 747880 h 1195"/>
                <a:gd name="T38" fmla="*/ 936119 w 1135"/>
                <a:gd name="T39" fmla="*/ 689192 h 1195"/>
                <a:gd name="T40" fmla="*/ 899876 w 1135"/>
                <a:gd name="T41" fmla="*/ 718536 h 1195"/>
                <a:gd name="T42" fmla="*/ 815016 w 1135"/>
                <a:gd name="T43" fmla="*/ 642400 h 1195"/>
                <a:gd name="T44" fmla="*/ 772585 w 1135"/>
                <a:gd name="T45" fmla="*/ 594815 h 1195"/>
                <a:gd name="T46" fmla="*/ 711592 w 1135"/>
                <a:gd name="T47" fmla="*/ 512334 h 1195"/>
                <a:gd name="T48" fmla="*/ 621427 w 1135"/>
                <a:gd name="T49" fmla="*/ 440956 h 1195"/>
                <a:gd name="T50" fmla="*/ 555130 w 1135"/>
                <a:gd name="T51" fmla="*/ 411612 h 1195"/>
                <a:gd name="T52" fmla="*/ 500324 w 1135"/>
                <a:gd name="T53" fmla="*/ 383061 h 1195"/>
                <a:gd name="T54" fmla="*/ 542754 w 1135"/>
                <a:gd name="T55" fmla="*/ 294235 h 1195"/>
                <a:gd name="T56" fmla="*/ 542754 w 1135"/>
                <a:gd name="T57" fmla="*/ 206202 h 1195"/>
                <a:gd name="T58" fmla="*/ 511816 w 1135"/>
                <a:gd name="T59" fmla="*/ 131652 h 1195"/>
                <a:gd name="T60" fmla="*/ 506512 w 1135"/>
                <a:gd name="T61" fmla="*/ 88826 h 1195"/>
                <a:gd name="T62" fmla="*/ 489716 w 1135"/>
                <a:gd name="T63" fmla="*/ 24586 h 1195"/>
                <a:gd name="T64" fmla="*/ 458778 w 1135"/>
                <a:gd name="T65" fmla="*/ 7931 h 1195"/>
                <a:gd name="T66" fmla="*/ 319111 w 1135"/>
                <a:gd name="T67" fmla="*/ 166548 h 1195"/>
                <a:gd name="T68" fmla="*/ 282869 w 1135"/>
                <a:gd name="T69" fmla="*/ 277580 h 1195"/>
                <a:gd name="T70" fmla="*/ 319111 w 1135"/>
                <a:gd name="T71" fmla="*/ 366406 h 1195"/>
                <a:gd name="T72" fmla="*/ 295244 w 1135"/>
                <a:gd name="T73" fmla="*/ 424301 h 1195"/>
                <a:gd name="T74" fmla="*/ 107844 w 1135"/>
                <a:gd name="T75" fmla="*/ 394957 h 1195"/>
                <a:gd name="T76" fmla="*/ 132595 w 1135"/>
                <a:gd name="T77" fmla="*/ 494093 h 1195"/>
                <a:gd name="T78" fmla="*/ 107844 w 1135"/>
                <a:gd name="T79" fmla="*/ 594815 h 1195"/>
                <a:gd name="T80" fmla="*/ 83977 w 1135"/>
                <a:gd name="T81" fmla="*/ 683640 h 1195"/>
                <a:gd name="T82" fmla="*/ 41546 w 1135"/>
                <a:gd name="T83" fmla="*/ 695537 h 1195"/>
                <a:gd name="T84" fmla="*/ 18563 w 1135"/>
                <a:gd name="T85" fmla="*/ 670951 h 11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35" h="1195">
                  <a:moveTo>
                    <a:pt x="0" y="929"/>
                  </a:moveTo>
                  <a:lnTo>
                    <a:pt x="21" y="956"/>
                  </a:lnTo>
                  <a:lnTo>
                    <a:pt x="7" y="995"/>
                  </a:lnTo>
                  <a:lnTo>
                    <a:pt x="62" y="1039"/>
                  </a:lnTo>
                  <a:lnTo>
                    <a:pt x="95" y="1018"/>
                  </a:lnTo>
                  <a:lnTo>
                    <a:pt x="118" y="1033"/>
                  </a:lnTo>
                  <a:lnTo>
                    <a:pt x="212" y="1158"/>
                  </a:lnTo>
                  <a:lnTo>
                    <a:pt x="265" y="1195"/>
                  </a:lnTo>
                  <a:lnTo>
                    <a:pt x="334" y="1173"/>
                  </a:lnTo>
                  <a:lnTo>
                    <a:pt x="341" y="1150"/>
                  </a:lnTo>
                  <a:lnTo>
                    <a:pt x="334" y="1121"/>
                  </a:lnTo>
                  <a:lnTo>
                    <a:pt x="349" y="1106"/>
                  </a:lnTo>
                  <a:lnTo>
                    <a:pt x="389" y="1085"/>
                  </a:lnTo>
                  <a:lnTo>
                    <a:pt x="435" y="1085"/>
                  </a:lnTo>
                  <a:lnTo>
                    <a:pt x="430" y="1039"/>
                  </a:lnTo>
                  <a:lnTo>
                    <a:pt x="435" y="1033"/>
                  </a:lnTo>
                  <a:lnTo>
                    <a:pt x="499" y="1010"/>
                  </a:lnTo>
                  <a:lnTo>
                    <a:pt x="533" y="1039"/>
                  </a:lnTo>
                  <a:lnTo>
                    <a:pt x="566" y="1033"/>
                  </a:lnTo>
                  <a:lnTo>
                    <a:pt x="595" y="1046"/>
                  </a:lnTo>
                  <a:lnTo>
                    <a:pt x="635" y="1046"/>
                  </a:lnTo>
                  <a:lnTo>
                    <a:pt x="662" y="1018"/>
                  </a:lnTo>
                  <a:lnTo>
                    <a:pt x="681" y="1039"/>
                  </a:lnTo>
                  <a:lnTo>
                    <a:pt x="688" y="966"/>
                  </a:lnTo>
                  <a:lnTo>
                    <a:pt x="703" y="956"/>
                  </a:lnTo>
                  <a:lnTo>
                    <a:pt x="745" y="979"/>
                  </a:lnTo>
                  <a:lnTo>
                    <a:pt x="752" y="956"/>
                  </a:lnTo>
                  <a:lnTo>
                    <a:pt x="738" y="929"/>
                  </a:lnTo>
                  <a:lnTo>
                    <a:pt x="745" y="914"/>
                  </a:lnTo>
                  <a:lnTo>
                    <a:pt x="786" y="943"/>
                  </a:lnTo>
                  <a:lnTo>
                    <a:pt x="798" y="966"/>
                  </a:lnTo>
                  <a:lnTo>
                    <a:pt x="855" y="987"/>
                  </a:lnTo>
                  <a:lnTo>
                    <a:pt x="990" y="1077"/>
                  </a:lnTo>
                  <a:lnTo>
                    <a:pt x="1018" y="1068"/>
                  </a:lnTo>
                  <a:lnTo>
                    <a:pt x="1078" y="1106"/>
                  </a:lnTo>
                  <a:lnTo>
                    <a:pt x="1071" y="1068"/>
                  </a:lnTo>
                  <a:lnTo>
                    <a:pt x="1106" y="979"/>
                  </a:lnTo>
                  <a:lnTo>
                    <a:pt x="1135" y="943"/>
                  </a:lnTo>
                  <a:lnTo>
                    <a:pt x="1112" y="891"/>
                  </a:lnTo>
                  <a:lnTo>
                    <a:pt x="1059" y="869"/>
                  </a:lnTo>
                  <a:lnTo>
                    <a:pt x="1044" y="877"/>
                  </a:lnTo>
                  <a:lnTo>
                    <a:pt x="1018" y="906"/>
                  </a:lnTo>
                  <a:lnTo>
                    <a:pt x="990" y="906"/>
                  </a:lnTo>
                  <a:lnTo>
                    <a:pt x="922" y="810"/>
                  </a:lnTo>
                  <a:lnTo>
                    <a:pt x="908" y="743"/>
                  </a:lnTo>
                  <a:lnTo>
                    <a:pt x="874" y="750"/>
                  </a:lnTo>
                  <a:lnTo>
                    <a:pt x="812" y="675"/>
                  </a:lnTo>
                  <a:lnTo>
                    <a:pt x="805" y="646"/>
                  </a:lnTo>
                  <a:lnTo>
                    <a:pt x="752" y="646"/>
                  </a:lnTo>
                  <a:lnTo>
                    <a:pt x="703" y="556"/>
                  </a:lnTo>
                  <a:lnTo>
                    <a:pt x="669" y="550"/>
                  </a:lnTo>
                  <a:lnTo>
                    <a:pt x="628" y="519"/>
                  </a:lnTo>
                  <a:lnTo>
                    <a:pt x="566" y="512"/>
                  </a:lnTo>
                  <a:lnTo>
                    <a:pt x="566" y="483"/>
                  </a:lnTo>
                  <a:lnTo>
                    <a:pt x="586" y="462"/>
                  </a:lnTo>
                  <a:lnTo>
                    <a:pt x="614" y="371"/>
                  </a:lnTo>
                  <a:lnTo>
                    <a:pt x="621" y="267"/>
                  </a:lnTo>
                  <a:lnTo>
                    <a:pt x="614" y="260"/>
                  </a:lnTo>
                  <a:lnTo>
                    <a:pt x="586" y="289"/>
                  </a:lnTo>
                  <a:lnTo>
                    <a:pt x="579" y="166"/>
                  </a:lnTo>
                  <a:lnTo>
                    <a:pt x="566" y="148"/>
                  </a:lnTo>
                  <a:lnTo>
                    <a:pt x="573" y="112"/>
                  </a:lnTo>
                  <a:lnTo>
                    <a:pt x="540" y="75"/>
                  </a:lnTo>
                  <a:lnTo>
                    <a:pt x="554" y="31"/>
                  </a:lnTo>
                  <a:lnTo>
                    <a:pt x="545" y="0"/>
                  </a:lnTo>
                  <a:lnTo>
                    <a:pt x="519" y="10"/>
                  </a:lnTo>
                  <a:lnTo>
                    <a:pt x="430" y="104"/>
                  </a:lnTo>
                  <a:lnTo>
                    <a:pt x="361" y="210"/>
                  </a:lnTo>
                  <a:lnTo>
                    <a:pt x="361" y="289"/>
                  </a:lnTo>
                  <a:lnTo>
                    <a:pt x="320" y="350"/>
                  </a:lnTo>
                  <a:lnTo>
                    <a:pt x="329" y="439"/>
                  </a:lnTo>
                  <a:lnTo>
                    <a:pt x="361" y="462"/>
                  </a:lnTo>
                  <a:lnTo>
                    <a:pt x="349" y="519"/>
                  </a:lnTo>
                  <a:lnTo>
                    <a:pt x="334" y="535"/>
                  </a:lnTo>
                  <a:lnTo>
                    <a:pt x="258" y="556"/>
                  </a:lnTo>
                  <a:lnTo>
                    <a:pt x="122" y="498"/>
                  </a:lnTo>
                  <a:lnTo>
                    <a:pt x="122" y="550"/>
                  </a:lnTo>
                  <a:lnTo>
                    <a:pt x="150" y="623"/>
                  </a:lnTo>
                  <a:lnTo>
                    <a:pt x="143" y="691"/>
                  </a:lnTo>
                  <a:lnTo>
                    <a:pt x="122" y="750"/>
                  </a:lnTo>
                  <a:lnTo>
                    <a:pt x="88" y="750"/>
                  </a:lnTo>
                  <a:lnTo>
                    <a:pt x="95" y="862"/>
                  </a:lnTo>
                  <a:lnTo>
                    <a:pt x="83" y="877"/>
                  </a:lnTo>
                  <a:lnTo>
                    <a:pt x="47" y="877"/>
                  </a:lnTo>
                  <a:lnTo>
                    <a:pt x="33" y="846"/>
                  </a:lnTo>
                  <a:lnTo>
                    <a:pt x="21" y="846"/>
                  </a:lnTo>
                  <a:lnTo>
                    <a:pt x="0" y="929"/>
                  </a:lnTo>
                  <a:close/>
                </a:path>
              </a:pathLst>
            </a:custGeom>
            <a:solidFill>
              <a:srgbClr val="DCD7CA"/>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44" name="Line 85">
              <a:extLst>
                <a:ext uri="{FF2B5EF4-FFF2-40B4-BE49-F238E27FC236}">
                  <a16:creationId xmlns:a16="http://schemas.microsoft.com/office/drawing/2014/main" id="{B8242044-023B-495D-89F8-0D57446D691B}"/>
                </a:ext>
              </a:extLst>
            </p:cNvPr>
            <p:cNvSpPr>
              <a:spLocks noChangeShapeType="1"/>
            </p:cNvSpPr>
            <p:nvPr/>
          </p:nvSpPr>
          <p:spPr bwMode="auto">
            <a:xfrm>
              <a:off x="6097177" y="2649946"/>
              <a:ext cx="152739" cy="1526"/>
            </a:xfrm>
            <a:prstGeom prst="line">
              <a:avLst/>
            </a:prstGeom>
            <a:noFill/>
            <a:ln w="1588">
              <a:solidFill>
                <a:schemeClr val="tx1">
                  <a:lumMod val="50000"/>
                  <a:lumOff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45" name="Freeform 86">
              <a:extLst>
                <a:ext uri="{FF2B5EF4-FFF2-40B4-BE49-F238E27FC236}">
                  <a16:creationId xmlns:a16="http://schemas.microsoft.com/office/drawing/2014/main" id="{62E04025-0B0E-426C-B388-8532C10F7CA0}"/>
                </a:ext>
              </a:extLst>
            </p:cNvPr>
            <p:cNvSpPr>
              <a:spLocks/>
            </p:cNvSpPr>
            <p:nvPr/>
          </p:nvSpPr>
          <p:spPr bwMode="auto">
            <a:xfrm>
              <a:off x="8301195" y="4979210"/>
              <a:ext cx="632338" cy="586517"/>
            </a:xfrm>
            <a:custGeom>
              <a:avLst/>
              <a:gdLst>
                <a:gd name="T0" fmla="*/ 0 w 744"/>
                <a:gd name="T1" fmla="*/ 587404 h 769"/>
                <a:gd name="T2" fmla="*/ 6184 w 744"/>
                <a:gd name="T3" fmla="*/ 568379 h 769"/>
                <a:gd name="T4" fmla="*/ 25618 w 744"/>
                <a:gd name="T5" fmla="*/ 550146 h 769"/>
                <a:gd name="T6" fmla="*/ 42402 w 744"/>
                <a:gd name="T7" fmla="*/ 550146 h 769"/>
                <a:gd name="T8" fmla="*/ 54769 w 744"/>
                <a:gd name="T9" fmla="*/ 533499 h 769"/>
                <a:gd name="T10" fmla="*/ 36218 w 744"/>
                <a:gd name="T11" fmla="*/ 481972 h 769"/>
                <a:gd name="T12" fmla="*/ 60952 w 744"/>
                <a:gd name="T13" fmla="*/ 463740 h 769"/>
                <a:gd name="T14" fmla="*/ 60952 w 744"/>
                <a:gd name="T15" fmla="*/ 451056 h 769"/>
                <a:gd name="T16" fmla="*/ 42402 w 744"/>
                <a:gd name="T17" fmla="*/ 416177 h 769"/>
                <a:gd name="T18" fmla="*/ 54769 w 744"/>
                <a:gd name="T19" fmla="*/ 397944 h 769"/>
                <a:gd name="T20" fmla="*/ 78620 w 744"/>
                <a:gd name="T21" fmla="*/ 393188 h 769"/>
                <a:gd name="T22" fmla="*/ 97170 w 744"/>
                <a:gd name="T23" fmla="*/ 317087 h 769"/>
                <a:gd name="T24" fmla="*/ 115721 w 744"/>
                <a:gd name="T25" fmla="*/ 317087 h 769"/>
                <a:gd name="T26" fmla="*/ 133388 w 744"/>
                <a:gd name="T27" fmla="*/ 335320 h 769"/>
                <a:gd name="T28" fmla="*/ 139572 w 744"/>
                <a:gd name="T29" fmla="*/ 328185 h 769"/>
                <a:gd name="T30" fmla="*/ 175790 w 744"/>
                <a:gd name="T31" fmla="*/ 335320 h 769"/>
                <a:gd name="T32" fmla="*/ 186390 w 744"/>
                <a:gd name="T33" fmla="*/ 321843 h 769"/>
                <a:gd name="T34" fmla="*/ 204941 w 744"/>
                <a:gd name="T35" fmla="*/ 245743 h 769"/>
                <a:gd name="T36" fmla="*/ 272960 w 744"/>
                <a:gd name="T37" fmla="*/ 204521 h 769"/>
                <a:gd name="T38" fmla="*/ 283561 w 744"/>
                <a:gd name="T39" fmla="*/ 181532 h 769"/>
                <a:gd name="T40" fmla="*/ 338330 w 744"/>
                <a:gd name="T41" fmla="*/ 163300 h 769"/>
                <a:gd name="T42" fmla="*/ 332146 w 744"/>
                <a:gd name="T43" fmla="*/ 115737 h 769"/>
                <a:gd name="T44" fmla="*/ 350697 w 744"/>
                <a:gd name="T45" fmla="*/ 110188 h 769"/>
                <a:gd name="T46" fmla="*/ 350697 w 744"/>
                <a:gd name="T47" fmla="*/ 74515 h 769"/>
                <a:gd name="T48" fmla="*/ 363064 w 744"/>
                <a:gd name="T49" fmla="*/ 51527 h 769"/>
                <a:gd name="T50" fmla="*/ 356880 w 744"/>
                <a:gd name="T51" fmla="*/ 11098 h 769"/>
                <a:gd name="T52" fmla="*/ 374548 w 744"/>
                <a:gd name="T53" fmla="*/ 0 h 769"/>
                <a:gd name="T54" fmla="*/ 477018 w 744"/>
                <a:gd name="T55" fmla="*/ 4756 h 769"/>
                <a:gd name="T56" fmla="*/ 494685 w 744"/>
                <a:gd name="T57" fmla="*/ 29331 h 769"/>
                <a:gd name="T58" fmla="*/ 477018 w 744"/>
                <a:gd name="T59" fmla="*/ 105431 h 769"/>
                <a:gd name="T60" fmla="*/ 488502 w 744"/>
                <a:gd name="T61" fmla="*/ 133969 h 769"/>
                <a:gd name="T62" fmla="*/ 530904 w 744"/>
                <a:gd name="T63" fmla="*/ 187874 h 769"/>
                <a:gd name="T64" fmla="*/ 635141 w 744"/>
                <a:gd name="T65" fmla="*/ 216412 h 769"/>
                <a:gd name="T66" fmla="*/ 657225 w 744"/>
                <a:gd name="T67" fmla="*/ 257633 h 769"/>
                <a:gd name="T68" fmla="*/ 621007 w 744"/>
                <a:gd name="T69" fmla="*/ 280622 h 769"/>
                <a:gd name="T70" fmla="*/ 614823 w 744"/>
                <a:gd name="T71" fmla="*/ 309160 h 769"/>
                <a:gd name="T72" fmla="*/ 585672 w 744"/>
                <a:gd name="T73" fmla="*/ 335320 h 769"/>
                <a:gd name="T74" fmla="*/ 549454 w 744"/>
                <a:gd name="T75" fmla="*/ 475631 h 769"/>
                <a:gd name="T76" fmla="*/ 525603 w 744"/>
                <a:gd name="T77" fmla="*/ 504961 h 769"/>
                <a:gd name="T78" fmla="*/ 477018 w 744"/>
                <a:gd name="T79" fmla="*/ 539841 h 769"/>
                <a:gd name="T80" fmla="*/ 454051 w 744"/>
                <a:gd name="T81" fmla="*/ 587404 h 769"/>
                <a:gd name="T82" fmla="*/ 427550 w 744"/>
                <a:gd name="T83" fmla="*/ 599295 h 769"/>
                <a:gd name="T84" fmla="*/ 399282 w 744"/>
                <a:gd name="T85" fmla="*/ 592953 h 769"/>
                <a:gd name="T86" fmla="*/ 386915 w 744"/>
                <a:gd name="T87" fmla="*/ 556488 h 769"/>
                <a:gd name="T88" fmla="*/ 350697 w 744"/>
                <a:gd name="T89" fmla="*/ 533499 h 769"/>
                <a:gd name="T90" fmla="*/ 332146 w 744"/>
                <a:gd name="T91" fmla="*/ 539841 h 769"/>
                <a:gd name="T92" fmla="*/ 291511 w 744"/>
                <a:gd name="T93" fmla="*/ 533499 h 769"/>
                <a:gd name="T94" fmla="*/ 272960 w 744"/>
                <a:gd name="T95" fmla="*/ 550146 h 769"/>
                <a:gd name="T96" fmla="*/ 247343 w 744"/>
                <a:gd name="T97" fmla="*/ 556488 h 769"/>
                <a:gd name="T98" fmla="*/ 211125 w 744"/>
                <a:gd name="T99" fmla="*/ 605636 h 769"/>
                <a:gd name="T100" fmla="*/ 186390 w 744"/>
                <a:gd name="T101" fmla="*/ 609600 h 769"/>
                <a:gd name="T102" fmla="*/ 151939 w 744"/>
                <a:gd name="T103" fmla="*/ 609600 h 769"/>
                <a:gd name="T104" fmla="*/ 109538 w 744"/>
                <a:gd name="T105" fmla="*/ 581062 h 769"/>
                <a:gd name="T106" fmla="*/ 54769 w 744"/>
                <a:gd name="T107" fmla="*/ 581062 h 769"/>
                <a:gd name="T108" fmla="*/ 13251 w 744"/>
                <a:gd name="T109" fmla="*/ 592953 h 769"/>
                <a:gd name="T110" fmla="*/ 0 w 744"/>
                <a:gd name="T111" fmla="*/ 587404 h 76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4" h="769">
                  <a:moveTo>
                    <a:pt x="0" y="741"/>
                  </a:moveTo>
                  <a:lnTo>
                    <a:pt x="7" y="717"/>
                  </a:lnTo>
                  <a:lnTo>
                    <a:pt x="29" y="694"/>
                  </a:lnTo>
                  <a:lnTo>
                    <a:pt x="48" y="694"/>
                  </a:lnTo>
                  <a:lnTo>
                    <a:pt x="62" y="673"/>
                  </a:lnTo>
                  <a:lnTo>
                    <a:pt x="41" y="608"/>
                  </a:lnTo>
                  <a:lnTo>
                    <a:pt x="69" y="585"/>
                  </a:lnTo>
                  <a:lnTo>
                    <a:pt x="69" y="569"/>
                  </a:lnTo>
                  <a:lnTo>
                    <a:pt x="48" y="525"/>
                  </a:lnTo>
                  <a:lnTo>
                    <a:pt x="62" y="502"/>
                  </a:lnTo>
                  <a:lnTo>
                    <a:pt x="89" y="496"/>
                  </a:lnTo>
                  <a:lnTo>
                    <a:pt x="110" y="400"/>
                  </a:lnTo>
                  <a:lnTo>
                    <a:pt x="131" y="400"/>
                  </a:lnTo>
                  <a:lnTo>
                    <a:pt x="151" y="423"/>
                  </a:lnTo>
                  <a:lnTo>
                    <a:pt x="158" y="414"/>
                  </a:lnTo>
                  <a:lnTo>
                    <a:pt x="199" y="423"/>
                  </a:lnTo>
                  <a:lnTo>
                    <a:pt x="211" y="406"/>
                  </a:lnTo>
                  <a:lnTo>
                    <a:pt x="232" y="310"/>
                  </a:lnTo>
                  <a:lnTo>
                    <a:pt x="309" y="258"/>
                  </a:lnTo>
                  <a:lnTo>
                    <a:pt x="321" y="229"/>
                  </a:lnTo>
                  <a:lnTo>
                    <a:pt x="383" y="206"/>
                  </a:lnTo>
                  <a:lnTo>
                    <a:pt x="376" y="146"/>
                  </a:lnTo>
                  <a:lnTo>
                    <a:pt x="397" y="139"/>
                  </a:lnTo>
                  <a:lnTo>
                    <a:pt x="397" y="94"/>
                  </a:lnTo>
                  <a:lnTo>
                    <a:pt x="411" y="65"/>
                  </a:lnTo>
                  <a:lnTo>
                    <a:pt x="404" y="14"/>
                  </a:lnTo>
                  <a:lnTo>
                    <a:pt x="424" y="0"/>
                  </a:lnTo>
                  <a:lnTo>
                    <a:pt x="540" y="6"/>
                  </a:lnTo>
                  <a:lnTo>
                    <a:pt x="560" y="37"/>
                  </a:lnTo>
                  <a:lnTo>
                    <a:pt x="540" y="133"/>
                  </a:lnTo>
                  <a:lnTo>
                    <a:pt x="553" y="169"/>
                  </a:lnTo>
                  <a:lnTo>
                    <a:pt x="601" y="237"/>
                  </a:lnTo>
                  <a:lnTo>
                    <a:pt x="719" y="273"/>
                  </a:lnTo>
                  <a:lnTo>
                    <a:pt x="744" y="325"/>
                  </a:lnTo>
                  <a:lnTo>
                    <a:pt x="703" y="354"/>
                  </a:lnTo>
                  <a:lnTo>
                    <a:pt x="696" y="390"/>
                  </a:lnTo>
                  <a:lnTo>
                    <a:pt x="663" y="423"/>
                  </a:lnTo>
                  <a:lnTo>
                    <a:pt x="622" y="600"/>
                  </a:lnTo>
                  <a:lnTo>
                    <a:pt x="595" y="637"/>
                  </a:lnTo>
                  <a:lnTo>
                    <a:pt x="540" y="681"/>
                  </a:lnTo>
                  <a:lnTo>
                    <a:pt x="514" y="741"/>
                  </a:lnTo>
                  <a:lnTo>
                    <a:pt x="484" y="756"/>
                  </a:lnTo>
                  <a:lnTo>
                    <a:pt x="452" y="748"/>
                  </a:lnTo>
                  <a:lnTo>
                    <a:pt x="438" y="702"/>
                  </a:lnTo>
                  <a:lnTo>
                    <a:pt x="397" y="673"/>
                  </a:lnTo>
                  <a:lnTo>
                    <a:pt x="376" y="681"/>
                  </a:lnTo>
                  <a:lnTo>
                    <a:pt x="330" y="673"/>
                  </a:lnTo>
                  <a:lnTo>
                    <a:pt x="309" y="694"/>
                  </a:lnTo>
                  <a:lnTo>
                    <a:pt x="280" y="702"/>
                  </a:lnTo>
                  <a:lnTo>
                    <a:pt x="239" y="764"/>
                  </a:lnTo>
                  <a:lnTo>
                    <a:pt x="211" y="769"/>
                  </a:lnTo>
                  <a:lnTo>
                    <a:pt x="172" y="769"/>
                  </a:lnTo>
                  <a:lnTo>
                    <a:pt x="124" y="733"/>
                  </a:lnTo>
                  <a:lnTo>
                    <a:pt x="62" y="733"/>
                  </a:lnTo>
                  <a:lnTo>
                    <a:pt x="15" y="748"/>
                  </a:lnTo>
                  <a:lnTo>
                    <a:pt x="0" y="741"/>
                  </a:lnTo>
                  <a:close/>
                </a:path>
              </a:pathLst>
            </a:custGeom>
            <a:solidFill>
              <a:srgbClr val="E8E8E8"/>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46" name="Freeform 87">
              <a:extLst>
                <a:ext uri="{FF2B5EF4-FFF2-40B4-BE49-F238E27FC236}">
                  <a16:creationId xmlns:a16="http://schemas.microsoft.com/office/drawing/2014/main" id="{7A02B39E-0C58-43BF-9807-E60D2933E3BF}"/>
                </a:ext>
              </a:extLst>
            </p:cNvPr>
            <p:cNvSpPr>
              <a:spLocks/>
            </p:cNvSpPr>
            <p:nvPr/>
          </p:nvSpPr>
          <p:spPr bwMode="auto">
            <a:xfrm>
              <a:off x="6952514" y="5396187"/>
              <a:ext cx="568188" cy="488764"/>
            </a:xfrm>
            <a:custGeom>
              <a:avLst/>
              <a:gdLst>
                <a:gd name="T0" fmla="*/ 0 w 668"/>
                <a:gd name="T1" fmla="*/ 166427 h 641"/>
                <a:gd name="T2" fmla="*/ 0 w 668"/>
                <a:gd name="T3" fmla="*/ 141860 h 641"/>
                <a:gd name="T4" fmla="*/ 46855 w 668"/>
                <a:gd name="T5" fmla="*/ 106989 h 641"/>
                <a:gd name="T6" fmla="*/ 53927 w 668"/>
                <a:gd name="T7" fmla="*/ 65778 h 641"/>
                <a:gd name="T8" fmla="*/ 84869 w 668"/>
                <a:gd name="T9" fmla="*/ 42796 h 641"/>
                <a:gd name="T10" fmla="*/ 216594 w 668"/>
                <a:gd name="T11" fmla="*/ 49136 h 641"/>
                <a:gd name="T12" fmla="*/ 306768 w 668"/>
                <a:gd name="T13" fmla="*/ 7925 h 641"/>
                <a:gd name="T14" fmla="*/ 361579 w 668"/>
                <a:gd name="T15" fmla="*/ 12680 h 641"/>
                <a:gd name="T16" fmla="*/ 397826 w 668"/>
                <a:gd name="T17" fmla="*/ 35663 h 641"/>
                <a:gd name="T18" fmla="*/ 446449 w 668"/>
                <a:gd name="T19" fmla="*/ 35663 h 641"/>
                <a:gd name="T20" fmla="*/ 482695 w 668"/>
                <a:gd name="T21" fmla="*/ 0 h 641"/>
                <a:gd name="T22" fmla="*/ 525130 w 668"/>
                <a:gd name="T23" fmla="*/ 35663 h 641"/>
                <a:gd name="T24" fmla="*/ 543695 w 668"/>
                <a:gd name="T25" fmla="*/ 18228 h 641"/>
                <a:gd name="T26" fmla="*/ 590550 w 668"/>
                <a:gd name="T27" fmla="*/ 7925 h 641"/>
                <a:gd name="T28" fmla="*/ 579941 w 668"/>
                <a:gd name="T29" fmla="*/ 72119 h 641"/>
                <a:gd name="T30" fmla="*/ 513637 w 668"/>
                <a:gd name="T31" fmla="*/ 77666 h 641"/>
                <a:gd name="T32" fmla="*/ 501260 w 668"/>
                <a:gd name="T33" fmla="*/ 95101 h 641"/>
                <a:gd name="T34" fmla="*/ 507449 w 668"/>
                <a:gd name="T35" fmla="*/ 135520 h 641"/>
                <a:gd name="T36" fmla="*/ 501260 w 668"/>
                <a:gd name="T37" fmla="*/ 148200 h 641"/>
                <a:gd name="T38" fmla="*/ 422579 w 668"/>
                <a:gd name="T39" fmla="*/ 189410 h 641"/>
                <a:gd name="T40" fmla="*/ 381029 w 668"/>
                <a:gd name="T41" fmla="*/ 260736 h 641"/>
                <a:gd name="T42" fmla="*/ 387217 w 668"/>
                <a:gd name="T43" fmla="*/ 271832 h 641"/>
                <a:gd name="T44" fmla="*/ 440260 w 668"/>
                <a:gd name="T45" fmla="*/ 247264 h 641"/>
                <a:gd name="T46" fmla="*/ 458826 w 668"/>
                <a:gd name="T47" fmla="*/ 260736 h 641"/>
                <a:gd name="T48" fmla="*/ 482695 w 668"/>
                <a:gd name="T49" fmla="*/ 318590 h 641"/>
                <a:gd name="T50" fmla="*/ 513637 w 668"/>
                <a:gd name="T51" fmla="*/ 358215 h 641"/>
                <a:gd name="T52" fmla="*/ 458826 w 668"/>
                <a:gd name="T53" fmla="*/ 448562 h 641"/>
                <a:gd name="T54" fmla="*/ 440260 w 668"/>
                <a:gd name="T55" fmla="*/ 430334 h 641"/>
                <a:gd name="T56" fmla="*/ 429652 w 668"/>
                <a:gd name="T57" fmla="*/ 430334 h 641"/>
                <a:gd name="T58" fmla="*/ 440260 w 668"/>
                <a:gd name="T59" fmla="*/ 471544 h 641"/>
                <a:gd name="T60" fmla="*/ 381029 w 668"/>
                <a:gd name="T61" fmla="*/ 508000 h 641"/>
                <a:gd name="T62" fmla="*/ 367768 w 668"/>
                <a:gd name="T63" fmla="*/ 508000 h 641"/>
                <a:gd name="T64" fmla="*/ 320029 w 668"/>
                <a:gd name="T65" fmla="*/ 471544 h 641"/>
                <a:gd name="T66" fmla="*/ 247536 w 668"/>
                <a:gd name="T67" fmla="*/ 435881 h 641"/>
                <a:gd name="T68" fmla="*/ 235159 w 668"/>
                <a:gd name="T69" fmla="*/ 413691 h 641"/>
                <a:gd name="T70" fmla="*/ 194493 w 668"/>
                <a:gd name="T71" fmla="*/ 413691 h 641"/>
                <a:gd name="T72" fmla="*/ 170623 w 668"/>
                <a:gd name="T73" fmla="*/ 401011 h 641"/>
                <a:gd name="T74" fmla="*/ 103435 w 668"/>
                <a:gd name="T75" fmla="*/ 323345 h 641"/>
                <a:gd name="T76" fmla="*/ 84869 w 668"/>
                <a:gd name="T77" fmla="*/ 290059 h 641"/>
                <a:gd name="T78" fmla="*/ 66304 w 668"/>
                <a:gd name="T79" fmla="*/ 277379 h 641"/>
                <a:gd name="T80" fmla="*/ 42435 w 668"/>
                <a:gd name="T81" fmla="*/ 230621 h 641"/>
                <a:gd name="T82" fmla="*/ 42435 w 668"/>
                <a:gd name="T83" fmla="*/ 219526 h 641"/>
                <a:gd name="T84" fmla="*/ 66304 w 668"/>
                <a:gd name="T85" fmla="*/ 224281 h 641"/>
                <a:gd name="T86" fmla="*/ 89290 w 668"/>
                <a:gd name="T87" fmla="*/ 254396 h 641"/>
                <a:gd name="T88" fmla="*/ 114927 w 668"/>
                <a:gd name="T89" fmla="*/ 254396 h 641"/>
                <a:gd name="T90" fmla="*/ 121116 w 668"/>
                <a:gd name="T91" fmla="*/ 236168 h 641"/>
                <a:gd name="T92" fmla="*/ 97246 w 668"/>
                <a:gd name="T93" fmla="*/ 230621 h 641"/>
                <a:gd name="T94" fmla="*/ 89290 w 668"/>
                <a:gd name="T95" fmla="*/ 194958 h 641"/>
                <a:gd name="T96" fmla="*/ 61000 w 668"/>
                <a:gd name="T97" fmla="*/ 183070 h 641"/>
                <a:gd name="T98" fmla="*/ 30058 w 668"/>
                <a:gd name="T99" fmla="*/ 189410 h 641"/>
                <a:gd name="T100" fmla="*/ 0 w 668"/>
                <a:gd name="T101" fmla="*/ 166427 h 6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68" h="641">
                  <a:moveTo>
                    <a:pt x="0" y="210"/>
                  </a:moveTo>
                  <a:lnTo>
                    <a:pt x="0" y="179"/>
                  </a:lnTo>
                  <a:lnTo>
                    <a:pt x="53" y="135"/>
                  </a:lnTo>
                  <a:lnTo>
                    <a:pt x="61" y="83"/>
                  </a:lnTo>
                  <a:lnTo>
                    <a:pt x="96" y="54"/>
                  </a:lnTo>
                  <a:lnTo>
                    <a:pt x="245" y="62"/>
                  </a:lnTo>
                  <a:lnTo>
                    <a:pt x="347" y="10"/>
                  </a:lnTo>
                  <a:lnTo>
                    <a:pt x="409" y="16"/>
                  </a:lnTo>
                  <a:lnTo>
                    <a:pt x="450" y="45"/>
                  </a:lnTo>
                  <a:lnTo>
                    <a:pt x="505" y="45"/>
                  </a:lnTo>
                  <a:lnTo>
                    <a:pt x="546" y="0"/>
                  </a:lnTo>
                  <a:lnTo>
                    <a:pt x="594" y="45"/>
                  </a:lnTo>
                  <a:lnTo>
                    <a:pt x="615" y="23"/>
                  </a:lnTo>
                  <a:lnTo>
                    <a:pt x="668" y="10"/>
                  </a:lnTo>
                  <a:lnTo>
                    <a:pt x="656" y="91"/>
                  </a:lnTo>
                  <a:lnTo>
                    <a:pt x="581" y="98"/>
                  </a:lnTo>
                  <a:lnTo>
                    <a:pt x="567" y="120"/>
                  </a:lnTo>
                  <a:lnTo>
                    <a:pt x="574" y="171"/>
                  </a:lnTo>
                  <a:lnTo>
                    <a:pt x="567" y="187"/>
                  </a:lnTo>
                  <a:lnTo>
                    <a:pt x="478" y="239"/>
                  </a:lnTo>
                  <a:lnTo>
                    <a:pt x="431" y="329"/>
                  </a:lnTo>
                  <a:lnTo>
                    <a:pt x="438" y="343"/>
                  </a:lnTo>
                  <a:lnTo>
                    <a:pt x="498" y="312"/>
                  </a:lnTo>
                  <a:lnTo>
                    <a:pt x="519" y="329"/>
                  </a:lnTo>
                  <a:lnTo>
                    <a:pt x="546" y="402"/>
                  </a:lnTo>
                  <a:lnTo>
                    <a:pt x="581" y="452"/>
                  </a:lnTo>
                  <a:lnTo>
                    <a:pt x="519" y="566"/>
                  </a:lnTo>
                  <a:lnTo>
                    <a:pt x="498" y="543"/>
                  </a:lnTo>
                  <a:lnTo>
                    <a:pt x="486" y="543"/>
                  </a:lnTo>
                  <a:lnTo>
                    <a:pt x="498" y="595"/>
                  </a:lnTo>
                  <a:lnTo>
                    <a:pt x="431" y="641"/>
                  </a:lnTo>
                  <a:lnTo>
                    <a:pt x="416" y="641"/>
                  </a:lnTo>
                  <a:lnTo>
                    <a:pt x="362" y="595"/>
                  </a:lnTo>
                  <a:lnTo>
                    <a:pt x="280" y="550"/>
                  </a:lnTo>
                  <a:lnTo>
                    <a:pt x="266" y="522"/>
                  </a:lnTo>
                  <a:lnTo>
                    <a:pt x="220" y="522"/>
                  </a:lnTo>
                  <a:lnTo>
                    <a:pt x="193" y="506"/>
                  </a:lnTo>
                  <a:lnTo>
                    <a:pt x="117" y="408"/>
                  </a:lnTo>
                  <a:lnTo>
                    <a:pt x="96" y="366"/>
                  </a:lnTo>
                  <a:lnTo>
                    <a:pt x="75" y="350"/>
                  </a:lnTo>
                  <a:lnTo>
                    <a:pt x="48" y="291"/>
                  </a:lnTo>
                  <a:lnTo>
                    <a:pt x="48" y="277"/>
                  </a:lnTo>
                  <a:lnTo>
                    <a:pt x="75" y="283"/>
                  </a:lnTo>
                  <a:lnTo>
                    <a:pt x="101" y="321"/>
                  </a:lnTo>
                  <a:lnTo>
                    <a:pt x="130" y="321"/>
                  </a:lnTo>
                  <a:lnTo>
                    <a:pt x="137" y="298"/>
                  </a:lnTo>
                  <a:lnTo>
                    <a:pt x="110" y="291"/>
                  </a:lnTo>
                  <a:lnTo>
                    <a:pt x="101" y="246"/>
                  </a:lnTo>
                  <a:lnTo>
                    <a:pt x="69" y="231"/>
                  </a:lnTo>
                  <a:lnTo>
                    <a:pt x="34" y="239"/>
                  </a:lnTo>
                  <a:lnTo>
                    <a:pt x="0" y="210"/>
                  </a:lnTo>
                  <a:close/>
                </a:path>
              </a:pathLst>
            </a:custGeom>
            <a:solidFill>
              <a:srgbClr val="E8E8E8"/>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47" name="Freeform 88">
              <a:extLst>
                <a:ext uri="{FF2B5EF4-FFF2-40B4-BE49-F238E27FC236}">
                  <a16:creationId xmlns:a16="http://schemas.microsoft.com/office/drawing/2014/main" id="{11444183-EF5B-453C-AD51-79073A25D0D6}"/>
                </a:ext>
              </a:extLst>
            </p:cNvPr>
            <p:cNvSpPr>
              <a:spLocks/>
            </p:cNvSpPr>
            <p:nvPr/>
          </p:nvSpPr>
          <p:spPr bwMode="auto">
            <a:xfrm>
              <a:off x="7294648" y="4536268"/>
              <a:ext cx="644558" cy="765221"/>
            </a:xfrm>
            <a:custGeom>
              <a:avLst/>
              <a:gdLst>
                <a:gd name="T0" fmla="*/ 31817 w 758"/>
                <a:gd name="T1" fmla="*/ 288925 h 1002"/>
                <a:gd name="T2" fmla="*/ 25630 w 758"/>
                <a:gd name="T3" fmla="*/ 193675 h 1002"/>
                <a:gd name="T4" fmla="*/ 103405 w 758"/>
                <a:gd name="T5" fmla="*/ 128588 h 1002"/>
                <a:gd name="T6" fmla="*/ 182064 w 758"/>
                <a:gd name="T7" fmla="*/ 53181 h 1002"/>
                <a:gd name="T8" fmla="*/ 211230 w 758"/>
                <a:gd name="T9" fmla="*/ 29369 h 1002"/>
                <a:gd name="T10" fmla="*/ 224487 w 758"/>
                <a:gd name="T11" fmla="*/ 0 h 1002"/>
                <a:gd name="T12" fmla="*/ 296075 w 758"/>
                <a:gd name="T13" fmla="*/ 34925 h 1002"/>
                <a:gd name="T14" fmla="*/ 399480 w 758"/>
                <a:gd name="T15" fmla="*/ 88900 h 1002"/>
                <a:gd name="T16" fmla="*/ 477255 w 758"/>
                <a:gd name="T17" fmla="*/ 140494 h 1002"/>
                <a:gd name="T18" fmla="*/ 543541 w 758"/>
                <a:gd name="T19" fmla="*/ 193675 h 1002"/>
                <a:gd name="T20" fmla="*/ 616897 w 758"/>
                <a:gd name="T21" fmla="*/ 270669 h 1002"/>
                <a:gd name="T22" fmla="*/ 555914 w 758"/>
                <a:gd name="T23" fmla="*/ 346869 h 1002"/>
                <a:gd name="T24" fmla="*/ 566520 w 758"/>
                <a:gd name="T25" fmla="*/ 418307 h 1002"/>
                <a:gd name="T26" fmla="*/ 592150 w 758"/>
                <a:gd name="T27" fmla="*/ 482600 h 1002"/>
                <a:gd name="T28" fmla="*/ 592150 w 758"/>
                <a:gd name="T29" fmla="*/ 500857 h 1002"/>
                <a:gd name="T30" fmla="*/ 585963 w 758"/>
                <a:gd name="T31" fmla="*/ 565150 h 1002"/>
                <a:gd name="T32" fmla="*/ 640759 w 758"/>
                <a:gd name="T33" fmla="*/ 635000 h 1002"/>
                <a:gd name="T34" fmla="*/ 669925 w 758"/>
                <a:gd name="T35" fmla="*/ 658019 h 1002"/>
                <a:gd name="T36" fmla="*/ 640759 w 758"/>
                <a:gd name="T37" fmla="*/ 699294 h 1002"/>
                <a:gd name="T38" fmla="*/ 585963 w 758"/>
                <a:gd name="T39" fmla="*/ 717550 h 1002"/>
                <a:gd name="T40" fmla="*/ 555914 w 758"/>
                <a:gd name="T41" fmla="*/ 795338 h 1002"/>
                <a:gd name="T42" fmla="*/ 507305 w 758"/>
                <a:gd name="T43" fmla="*/ 769144 h 1002"/>
                <a:gd name="T44" fmla="*/ 416273 w 758"/>
                <a:gd name="T45" fmla="*/ 758825 h 1002"/>
                <a:gd name="T46" fmla="*/ 344684 w 758"/>
                <a:gd name="T47" fmla="*/ 717550 h 1002"/>
                <a:gd name="T48" fmla="*/ 296075 w 758"/>
                <a:gd name="T49" fmla="*/ 611982 h 1002"/>
                <a:gd name="T50" fmla="*/ 279283 w 758"/>
                <a:gd name="T51" fmla="*/ 534194 h 1002"/>
                <a:gd name="T52" fmla="*/ 247466 w 758"/>
                <a:gd name="T53" fmla="*/ 534194 h 1002"/>
                <a:gd name="T54" fmla="*/ 253652 w 758"/>
                <a:gd name="T55" fmla="*/ 583407 h 1002"/>
                <a:gd name="T56" fmla="*/ 235092 w 758"/>
                <a:gd name="T57" fmla="*/ 583407 h 1002"/>
                <a:gd name="T58" fmla="*/ 200624 w 758"/>
                <a:gd name="T59" fmla="*/ 540544 h 1002"/>
                <a:gd name="T60" fmla="*/ 139641 w 758"/>
                <a:gd name="T61" fmla="*/ 588169 h 1002"/>
                <a:gd name="T62" fmla="*/ 103405 w 758"/>
                <a:gd name="T63" fmla="*/ 588169 h 1002"/>
                <a:gd name="T64" fmla="*/ 95451 w 758"/>
                <a:gd name="T65" fmla="*/ 540544 h 1002"/>
                <a:gd name="T66" fmla="*/ 95451 w 758"/>
                <a:gd name="T67" fmla="*/ 429419 h 1002"/>
                <a:gd name="T68" fmla="*/ 0 w 758"/>
                <a:gd name="T69" fmla="*/ 323850 h 100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58" h="1002">
                  <a:moveTo>
                    <a:pt x="0" y="408"/>
                  </a:moveTo>
                  <a:lnTo>
                    <a:pt x="36" y="364"/>
                  </a:lnTo>
                  <a:lnTo>
                    <a:pt x="48" y="325"/>
                  </a:lnTo>
                  <a:lnTo>
                    <a:pt x="29" y="244"/>
                  </a:lnTo>
                  <a:lnTo>
                    <a:pt x="62" y="177"/>
                  </a:lnTo>
                  <a:lnTo>
                    <a:pt x="117" y="162"/>
                  </a:lnTo>
                  <a:lnTo>
                    <a:pt x="184" y="104"/>
                  </a:lnTo>
                  <a:lnTo>
                    <a:pt x="206" y="67"/>
                  </a:lnTo>
                  <a:lnTo>
                    <a:pt x="232" y="50"/>
                  </a:lnTo>
                  <a:lnTo>
                    <a:pt x="239" y="37"/>
                  </a:lnTo>
                  <a:lnTo>
                    <a:pt x="232" y="0"/>
                  </a:lnTo>
                  <a:lnTo>
                    <a:pt x="254" y="0"/>
                  </a:lnTo>
                  <a:lnTo>
                    <a:pt x="308" y="37"/>
                  </a:lnTo>
                  <a:lnTo>
                    <a:pt x="335" y="44"/>
                  </a:lnTo>
                  <a:lnTo>
                    <a:pt x="349" y="37"/>
                  </a:lnTo>
                  <a:lnTo>
                    <a:pt x="452" y="112"/>
                  </a:lnTo>
                  <a:lnTo>
                    <a:pt x="493" y="162"/>
                  </a:lnTo>
                  <a:lnTo>
                    <a:pt x="540" y="177"/>
                  </a:lnTo>
                  <a:lnTo>
                    <a:pt x="555" y="208"/>
                  </a:lnTo>
                  <a:lnTo>
                    <a:pt x="615" y="244"/>
                  </a:lnTo>
                  <a:lnTo>
                    <a:pt x="663" y="252"/>
                  </a:lnTo>
                  <a:lnTo>
                    <a:pt x="698" y="341"/>
                  </a:lnTo>
                  <a:lnTo>
                    <a:pt x="670" y="408"/>
                  </a:lnTo>
                  <a:lnTo>
                    <a:pt x="629" y="437"/>
                  </a:lnTo>
                  <a:lnTo>
                    <a:pt x="622" y="473"/>
                  </a:lnTo>
                  <a:lnTo>
                    <a:pt x="641" y="527"/>
                  </a:lnTo>
                  <a:lnTo>
                    <a:pt x="648" y="593"/>
                  </a:lnTo>
                  <a:lnTo>
                    <a:pt x="670" y="608"/>
                  </a:lnTo>
                  <a:lnTo>
                    <a:pt x="677" y="631"/>
                  </a:lnTo>
                  <a:lnTo>
                    <a:pt x="670" y="631"/>
                  </a:lnTo>
                  <a:lnTo>
                    <a:pt x="691" y="681"/>
                  </a:lnTo>
                  <a:lnTo>
                    <a:pt x="663" y="712"/>
                  </a:lnTo>
                  <a:lnTo>
                    <a:pt x="698" y="748"/>
                  </a:lnTo>
                  <a:lnTo>
                    <a:pt x="725" y="800"/>
                  </a:lnTo>
                  <a:lnTo>
                    <a:pt x="744" y="808"/>
                  </a:lnTo>
                  <a:lnTo>
                    <a:pt x="758" y="829"/>
                  </a:lnTo>
                  <a:lnTo>
                    <a:pt x="758" y="889"/>
                  </a:lnTo>
                  <a:lnTo>
                    <a:pt x="725" y="881"/>
                  </a:lnTo>
                  <a:lnTo>
                    <a:pt x="677" y="889"/>
                  </a:lnTo>
                  <a:lnTo>
                    <a:pt x="663" y="904"/>
                  </a:lnTo>
                  <a:lnTo>
                    <a:pt x="648" y="979"/>
                  </a:lnTo>
                  <a:lnTo>
                    <a:pt x="629" y="1002"/>
                  </a:lnTo>
                  <a:lnTo>
                    <a:pt x="588" y="993"/>
                  </a:lnTo>
                  <a:lnTo>
                    <a:pt x="574" y="969"/>
                  </a:lnTo>
                  <a:lnTo>
                    <a:pt x="519" y="979"/>
                  </a:lnTo>
                  <a:lnTo>
                    <a:pt x="471" y="956"/>
                  </a:lnTo>
                  <a:lnTo>
                    <a:pt x="418" y="904"/>
                  </a:lnTo>
                  <a:lnTo>
                    <a:pt x="390" y="904"/>
                  </a:lnTo>
                  <a:lnTo>
                    <a:pt x="376" y="889"/>
                  </a:lnTo>
                  <a:lnTo>
                    <a:pt x="335" y="771"/>
                  </a:lnTo>
                  <a:lnTo>
                    <a:pt x="328" y="696"/>
                  </a:lnTo>
                  <a:lnTo>
                    <a:pt x="316" y="673"/>
                  </a:lnTo>
                  <a:lnTo>
                    <a:pt x="294" y="668"/>
                  </a:lnTo>
                  <a:lnTo>
                    <a:pt x="280" y="673"/>
                  </a:lnTo>
                  <a:lnTo>
                    <a:pt x="273" y="696"/>
                  </a:lnTo>
                  <a:lnTo>
                    <a:pt x="287" y="735"/>
                  </a:lnTo>
                  <a:lnTo>
                    <a:pt x="280" y="741"/>
                  </a:lnTo>
                  <a:lnTo>
                    <a:pt x="266" y="735"/>
                  </a:lnTo>
                  <a:lnTo>
                    <a:pt x="246" y="696"/>
                  </a:lnTo>
                  <a:lnTo>
                    <a:pt x="227" y="681"/>
                  </a:lnTo>
                  <a:lnTo>
                    <a:pt x="206" y="681"/>
                  </a:lnTo>
                  <a:lnTo>
                    <a:pt x="158" y="741"/>
                  </a:lnTo>
                  <a:lnTo>
                    <a:pt x="124" y="748"/>
                  </a:lnTo>
                  <a:lnTo>
                    <a:pt x="117" y="741"/>
                  </a:lnTo>
                  <a:lnTo>
                    <a:pt x="96" y="704"/>
                  </a:lnTo>
                  <a:lnTo>
                    <a:pt x="108" y="681"/>
                  </a:lnTo>
                  <a:lnTo>
                    <a:pt x="144" y="673"/>
                  </a:lnTo>
                  <a:lnTo>
                    <a:pt x="108" y="541"/>
                  </a:lnTo>
                  <a:lnTo>
                    <a:pt x="84" y="481"/>
                  </a:lnTo>
                  <a:lnTo>
                    <a:pt x="0" y="408"/>
                  </a:lnTo>
                  <a:close/>
                </a:path>
              </a:pathLst>
            </a:custGeom>
            <a:solidFill>
              <a:srgbClr val="E8E8E8"/>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48" name="Freeform 89">
              <a:extLst>
                <a:ext uri="{FF2B5EF4-FFF2-40B4-BE49-F238E27FC236}">
                  <a16:creationId xmlns:a16="http://schemas.microsoft.com/office/drawing/2014/main" id="{18E36589-9D54-4F17-8ADC-5B9F4E890AAA}"/>
                </a:ext>
              </a:extLst>
            </p:cNvPr>
            <p:cNvSpPr>
              <a:spLocks/>
            </p:cNvSpPr>
            <p:nvPr/>
          </p:nvSpPr>
          <p:spPr bwMode="auto">
            <a:xfrm>
              <a:off x="7829234" y="4869238"/>
              <a:ext cx="830898" cy="691907"/>
            </a:xfrm>
            <a:custGeom>
              <a:avLst/>
              <a:gdLst>
                <a:gd name="T0" fmla="*/ 16812 w 976"/>
                <a:gd name="T1" fmla="*/ 430213 h 906"/>
                <a:gd name="T2" fmla="*/ 42472 w 976"/>
                <a:gd name="T3" fmla="*/ 358775 h 906"/>
                <a:gd name="T4" fmla="*/ 114144 w 976"/>
                <a:gd name="T5" fmla="*/ 358775 h 906"/>
                <a:gd name="T6" fmla="*/ 223864 w 976"/>
                <a:gd name="T7" fmla="*/ 347663 h 906"/>
                <a:gd name="T8" fmla="*/ 283148 w 976"/>
                <a:gd name="T9" fmla="*/ 311150 h 906"/>
                <a:gd name="T10" fmla="*/ 380480 w 976"/>
                <a:gd name="T11" fmla="*/ 241300 h 906"/>
                <a:gd name="T12" fmla="*/ 471618 w 976"/>
                <a:gd name="T13" fmla="*/ 228600 h 906"/>
                <a:gd name="T14" fmla="*/ 585761 w 976"/>
                <a:gd name="T15" fmla="*/ 228600 h 906"/>
                <a:gd name="T16" fmla="*/ 615846 w 976"/>
                <a:gd name="T17" fmla="*/ 153988 h 906"/>
                <a:gd name="T18" fmla="*/ 706984 w 976"/>
                <a:gd name="T19" fmla="*/ 42863 h 906"/>
                <a:gd name="T20" fmla="*/ 736184 w 976"/>
                <a:gd name="T21" fmla="*/ 0 h 906"/>
                <a:gd name="T22" fmla="*/ 815819 w 976"/>
                <a:gd name="T23" fmla="*/ 42863 h 906"/>
                <a:gd name="T24" fmla="*/ 863600 w 976"/>
                <a:gd name="T25" fmla="*/ 112713 h 906"/>
                <a:gd name="T26" fmla="*/ 852097 w 976"/>
                <a:gd name="T27" fmla="*/ 164306 h 906"/>
                <a:gd name="T28" fmla="*/ 839709 w 976"/>
                <a:gd name="T29" fmla="*/ 223044 h 906"/>
                <a:gd name="T30" fmla="*/ 827322 w 976"/>
                <a:gd name="T31" fmla="*/ 276225 h 906"/>
                <a:gd name="T32" fmla="*/ 761844 w 976"/>
                <a:gd name="T33" fmla="*/ 317500 h 906"/>
                <a:gd name="T34" fmla="*/ 675130 w 976"/>
                <a:gd name="T35" fmla="*/ 434975 h 906"/>
                <a:gd name="T36" fmla="*/ 628234 w 976"/>
                <a:gd name="T37" fmla="*/ 441325 h 906"/>
                <a:gd name="T38" fmla="*/ 604343 w 976"/>
                <a:gd name="T39" fmla="*/ 430213 h 906"/>
                <a:gd name="T40" fmla="*/ 567180 w 976"/>
                <a:gd name="T41" fmla="*/ 506413 h 906"/>
                <a:gd name="T42" fmla="*/ 530902 w 976"/>
                <a:gd name="T43" fmla="*/ 529432 h 906"/>
                <a:gd name="T44" fmla="*/ 549483 w 976"/>
                <a:gd name="T45" fmla="*/ 577057 h 906"/>
                <a:gd name="T46" fmla="*/ 543289 w 976"/>
                <a:gd name="T47" fmla="*/ 646907 h 906"/>
                <a:gd name="T48" fmla="*/ 514090 w 976"/>
                <a:gd name="T49" fmla="*/ 663575 h 906"/>
                <a:gd name="T50" fmla="*/ 488430 w 976"/>
                <a:gd name="T51" fmla="*/ 700882 h 906"/>
                <a:gd name="T52" fmla="*/ 380480 w 976"/>
                <a:gd name="T53" fmla="*/ 719138 h 906"/>
                <a:gd name="T54" fmla="*/ 253948 w 976"/>
                <a:gd name="T55" fmla="*/ 706438 h 906"/>
                <a:gd name="T56" fmla="*/ 223864 w 976"/>
                <a:gd name="T57" fmla="*/ 688182 h 906"/>
                <a:gd name="T58" fmla="*/ 223864 w 976"/>
                <a:gd name="T59" fmla="*/ 646907 h 906"/>
                <a:gd name="T60" fmla="*/ 138034 w 976"/>
                <a:gd name="T61" fmla="*/ 623888 h 906"/>
                <a:gd name="T62" fmla="*/ 42472 w 976"/>
                <a:gd name="T63" fmla="*/ 540544 h 906"/>
                <a:gd name="T64" fmla="*/ 0 w 976"/>
                <a:gd name="T65" fmla="*/ 448469 h 9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76" h="906">
                  <a:moveTo>
                    <a:pt x="0" y="565"/>
                  </a:moveTo>
                  <a:lnTo>
                    <a:pt x="19" y="542"/>
                  </a:lnTo>
                  <a:lnTo>
                    <a:pt x="34" y="467"/>
                  </a:lnTo>
                  <a:lnTo>
                    <a:pt x="48" y="452"/>
                  </a:lnTo>
                  <a:lnTo>
                    <a:pt x="96" y="444"/>
                  </a:lnTo>
                  <a:lnTo>
                    <a:pt x="129" y="452"/>
                  </a:lnTo>
                  <a:lnTo>
                    <a:pt x="191" y="459"/>
                  </a:lnTo>
                  <a:lnTo>
                    <a:pt x="253" y="438"/>
                  </a:lnTo>
                  <a:lnTo>
                    <a:pt x="266" y="409"/>
                  </a:lnTo>
                  <a:lnTo>
                    <a:pt x="320" y="392"/>
                  </a:lnTo>
                  <a:lnTo>
                    <a:pt x="402" y="304"/>
                  </a:lnTo>
                  <a:lnTo>
                    <a:pt x="430" y="304"/>
                  </a:lnTo>
                  <a:lnTo>
                    <a:pt x="457" y="327"/>
                  </a:lnTo>
                  <a:lnTo>
                    <a:pt x="533" y="288"/>
                  </a:lnTo>
                  <a:lnTo>
                    <a:pt x="627" y="298"/>
                  </a:lnTo>
                  <a:lnTo>
                    <a:pt x="662" y="288"/>
                  </a:lnTo>
                  <a:lnTo>
                    <a:pt x="683" y="267"/>
                  </a:lnTo>
                  <a:lnTo>
                    <a:pt x="696" y="194"/>
                  </a:lnTo>
                  <a:lnTo>
                    <a:pt x="738" y="104"/>
                  </a:lnTo>
                  <a:lnTo>
                    <a:pt x="799" y="54"/>
                  </a:lnTo>
                  <a:lnTo>
                    <a:pt x="806" y="7"/>
                  </a:lnTo>
                  <a:lnTo>
                    <a:pt x="832" y="0"/>
                  </a:lnTo>
                  <a:lnTo>
                    <a:pt x="882" y="36"/>
                  </a:lnTo>
                  <a:lnTo>
                    <a:pt x="922" y="54"/>
                  </a:lnTo>
                  <a:lnTo>
                    <a:pt x="969" y="104"/>
                  </a:lnTo>
                  <a:lnTo>
                    <a:pt x="976" y="142"/>
                  </a:lnTo>
                  <a:lnTo>
                    <a:pt x="956" y="156"/>
                  </a:lnTo>
                  <a:lnTo>
                    <a:pt x="963" y="207"/>
                  </a:lnTo>
                  <a:lnTo>
                    <a:pt x="949" y="236"/>
                  </a:lnTo>
                  <a:lnTo>
                    <a:pt x="949" y="281"/>
                  </a:lnTo>
                  <a:lnTo>
                    <a:pt x="928" y="288"/>
                  </a:lnTo>
                  <a:lnTo>
                    <a:pt x="935" y="348"/>
                  </a:lnTo>
                  <a:lnTo>
                    <a:pt x="873" y="371"/>
                  </a:lnTo>
                  <a:lnTo>
                    <a:pt x="861" y="400"/>
                  </a:lnTo>
                  <a:lnTo>
                    <a:pt x="784" y="452"/>
                  </a:lnTo>
                  <a:lnTo>
                    <a:pt x="763" y="548"/>
                  </a:lnTo>
                  <a:lnTo>
                    <a:pt x="751" y="565"/>
                  </a:lnTo>
                  <a:lnTo>
                    <a:pt x="710" y="556"/>
                  </a:lnTo>
                  <a:lnTo>
                    <a:pt x="703" y="565"/>
                  </a:lnTo>
                  <a:lnTo>
                    <a:pt x="683" y="542"/>
                  </a:lnTo>
                  <a:lnTo>
                    <a:pt x="662" y="542"/>
                  </a:lnTo>
                  <a:lnTo>
                    <a:pt x="641" y="638"/>
                  </a:lnTo>
                  <a:lnTo>
                    <a:pt x="614" y="644"/>
                  </a:lnTo>
                  <a:lnTo>
                    <a:pt x="600" y="667"/>
                  </a:lnTo>
                  <a:lnTo>
                    <a:pt x="621" y="711"/>
                  </a:lnTo>
                  <a:lnTo>
                    <a:pt x="621" y="727"/>
                  </a:lnTo>
                  <a:lnTo>
                    <a:pt x="593" y="750"/>
                  </a:lnTo>
                  <a:lnTo>
                    <a:pt x="614" y="815"/>
                  </a:lnTo>
                  <a:lnTo>
                    <a:pt x="600" y="836"/>
                  </a:lnTo>
                  <a:lnTo>
                    <a:pt x="581" y="836"/>
                  </a:lnTo>
                  <a:lnTo>
                    <a:pt x="559" y="859"/>
                  </a:lnTo>
                  <a:lnTo>
                    <a:pt x="552" y="883"/>
                  </a:lnTo>
                  <a:lnTo>
                    <a:pt x="505" y="883"/>
                  </a:lnTo>
                  <a:lnTo>
                    <a:pt x="430" y="906"/>
                  </a:lnTo>
                  <a:lnTo>
                    <a:pt x="320" y="883"/>
                  </a:lnTo>
                  <a:lnTo>
                    <a:pt x="287" y="890"/>
                  </a:lnTo>
                  <a:lnTo>
                    <a:pt x="266" y="867"/>
                  </a:lnTo>
                  <a:lnTo>
                    <a:pt x="253" y="867"/>
                  </a:lnTo>
                  <a:lnTo>
                    <a:pt x="246" y="859"/>
                  </a:lnTo>
                  <a:lnTo>
                    <a:pt x="253" y="815"/>
                  </a:lnTo>
                  <a:lnTo>
                    <a:pt x="239" y="800"/>
                  </a:lnTo>
                  <a:lnTo>
                    <a:pt x="156" y="786"/>
                  </a:lnTo>
                  <a:lnTo>
                    <a:pt x="69" y="717"/>
                  </a:lnTo>
                  <a:lnTo>
                    <a:pt x="48" y="681"/>
                  </a:lnTo>
                  <a:lnTo>
                    <a:pt x="41" y="631"/>
                  </a:lnTo>
                  <a:lnTo>
                    <a:pt x="0" y="565"/>
                  </a:lnTo>
                  <a:close/>
                </a:path>
              </a:pathLst>
            </a:custGeom>
            <a:solidFill>
              <a:srgbClr val="E8E8E8"/>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49" name="Freeform 90">
              <a:extLst>
                <a:ext uri="{FF2B5EF4-FFF2-40B4-BE49-F238E27FC236}">
                  <a16:creationId xmlns:a16="http://schemas.microsoft.com/office/drawing/2014/main" id="{799D1BD3-780B-4CAE-BE6F-C1EF52D455D9}"/>
                </a:ext>
              </a:extLst>
            </p:cNvPr>
            <p:cNvSpPr>
              <a:spLocks/>
            </p:cNvSpPr>
            <p:nvPr/>
          </p:nvSpPr>
          <p:spPr bwMode="auto">
            <a:xfrm>
              <a:off x="6529428" y="4762322"/>
              <a:ext cx="568188" cy="717872"/>
            </a:xfrm>
            <a:custGeom>
              <a:avLst/>
              <a:gdLst>
                <a:gd name="T0" fmla="*/ 0 w 669"/>
                <a:gd name="T1" fmla="*/ 358394 h 941"/>
                <a:gd name="T2" fmla="*/ 6179 w 669"/>
                <a:gd name="T3" fmla="*/ 305269 h 941"/>
                <a:gd name="T4" fmla="*/ 42371 w 669"/>
                <a:gd name="T5" fmla="*/ 253730 h 941"/>
                <a:gd name="T6" fmla="*/ 97101 w 669"/>
                <a:gd name="T7" fmla="*/ 100699 h 941"/>
                <a:gd name="T8" fmla="*/ 168602 w 669"/>
                <a:gd name="T9" fmla="*/ 65811 h 941"/>
                <a:gd name="T10" fmla="*/ 200381 w 669"/>
                <a:gd name="T11" fmla="*/ 70569 h 941"/>
                <a:gd name="T12" fmla="*/ 223332 w 669"/>
                <a:gd name="T13" fmla="*/ 29338 h 941"/>
                <a:gd name="T14" fmla="*/ 223332 w 669"/>
                <a:gd name="T15" fmla="*/ 12687 h 941"/>
                <a:gd name="T16" fmla="*/ 210974 w 669"/>
                <a:gd name="T17" fmla="*/ 0 h 941"/>
                <a:gd name="T18" fmla="*/ 301896 w 669"/>
                <a:gd name="T19" fmla="*/ 12687 h 941"/>
                <a:gd name="T20" fmla="*/ 312488 w 669"/>
                <a:gd name="T21" fmla="*/ 53918 h 941"/>
                <a:gd name="T22" fmla="*/ 385755 w 669"/>
                <a:gd name="T23" fmla="*/ 41231 h 941"/>
                <a:gd name="T24" fmla="*/ 417534 w 669"/>
                <a:gd name="T25" fmla="*/ 100699 h 941"/>
                <a:gd name="T26" fmla="*/ 428127 w 669"/>
                <a:gd name="T27" fmla="*/ 105457 h 941"/>
                <a:gd name="T28" fmla="*/ 487270 w 669"/>
                <a:gd name="T29" fmla="*/ 88806 h 941"/>
                <a:gd name="T30" fmla="*/ 519048 w 669"/>
                <a:gd name="T31" fmla="*/ 128451 h 941"/>
                <a:gd name="T32" fmla="*/ 579957 w 669"/>
                <a:gd name="T33" fmla="*/ 154617 h 941"/>
                <a:gd name="T34" fmla="*/ 590550 w 669"/>
                <a:gd name="T35" fmla="*/ 187919 h 941"/>
                <a:gd name="T36" fmla="*/ 579957 w 669"/>
                <a:gd name="T37" fmla="*/ 216463 h 941"/>
                <a:gd name="T38" fmla="*/ 561420 w 669"/>
                <a:gd name="T39" fmla="*/ 229150 h 941"/>
                <a:gd name="T40" fmla="*/ 519048 w 669"/>
                <a:gd name="T41" fmla="*/ 224393 h 941"/>
                <a:gd name="T42" fmla="*/ 462553 w 669"/>
                <a:gd name="T43" fmla="*/ 241044 h 941"/>
                <a:gd name="T44" fmla="*/ 453726 w 669"/>
                <a:gd name="T45" fmla="*/ 275931 h 941"/>
                <a:gd name="T46" fmla="*/ 434306 w 669"/>
                <a:gd name="T47" fmla="*/ 294961 h 941"/>
                <a:gd name="T48" fmla="*/ 434306 w 669"/>
                <a:gd name="T49" fmla="*/ 313198 h 941"/>
                <a:gd name="T50" fmla="*/ 476677 w 669"/>
                <a:gd name="T51" fmla="*/ 323506 h 941"/>
                <a:gd name="T52" fmla="*/ 487270 w 669"/>
                <a:gd name="T53" fmla="*/ 340157 h 941"/>
                <a:gd name="T54" fmla="*/ 512869 w 669"/>
                <a:gd name="T55" fmla="*/ 445613 h 941"/>
                <a:gd name="T56" fmla="*/ 487270 w 669"/>
                <a:gd name="T57" fmla="*/ 453543 h 941"/>
                <a:gd name="T58" fmla="*/ 482856 w 669"/>
                <a:gd name="T59" fmla="*/ 470194 h 941"/>
                <a:gd name="T60" fmla="*/ 501394 w 669"/>
                <a:gd name="T61" fmla="*/ 505081 h 941"/>
                <a:gd name="T62" fmla="*/ 506690 w 669"/>
                <a:gd name="T63" fmla="*/ 541555 h 941"/>
                <a:gd name="T64" fmla="*/ 487270 w 669"/>
                <a:gd name="T65" fmla="*/ 665249 h 941"/>
                <a:gd name="T66" fmla="*/ 501394 w 669"/>
                <a:gd name="T67" fmla="*/ 688243 h 941"/>
                <a:gd name="T68" fmla="*/ 525228 w 669"/>
                <a:gd name="T69" fmla="*/ 700136 h 941"/>
                <a:gd name="T70" fmla="*/ 494332 w 669"/>
                <a:gd name="T71" fmla="*/ 700136 h 941"/>
                <a:gd name="T72" fmla="*/ 462553 w 669"/>
                <a:gd name="T73" fmla="*/ 746125 h 941"/>
                <a:gd name="T74" fmla="*/ 446664 w 669"/>
                <a:gd name="T75" fmla="*/ 706480 h 941"/>
                <a:gd name="T76" fmla="*/ 326612 w 669"/>
                <a:gd name="T77" fmla="*/ 576443 h 941"/>
                <a:gd name="T78" fmla="*/ 278062 w 669"/>
                <a:gd name="T79" fmla="*/ 546313 h 941"/>
                <a:gd name="T80" fmla="*/ 240987 w 669"/>
                <a:gd name="T81" fmla="*/ 488430 h 941"/>
                <a:gd name="T82" fmla="*/ 235690 w 669"/>
                <a:gd name="T83" fmla="*/ 516975 h 941"/>
                <a:gd name="T84" fmla="*/ 259524 w 669"/>
                <a:gd name="T85" fmla="*/ 552656 h 941"/>
                <a:gd name="T86" fmla="*/ 253345 w 669"/>
                <a:gd name="T87" fmla="*/ 559792 h 941"/>
                <a:gd name="T88" fmla="*/ 235690 w 669"/>
                <a:gd name="T89" fmla="*/ 559792 h 941"/>
                <a:gd name="T90" fmla="*/ 206560 w 669"/>
                <a:gd name="T91" fmla="*/ 533626 h 941"/>
                <a:gd name="T92" fmla="*/ 168602 w 669"/>
                <a:gd name="T93" fmla="*/ 523318 h 941"/>
                <a:gd name="T94" fmla="*/ 150065 w 669"/>
                <a:gd name="T95" fmla="*/ 493981 h 941"/>
                <a:gd name="T96" fmla="*/ 143886 w 669"/>
                <a:gd name="T97" fmla="*/ 511425 h 941"/>
                <a:gd name="T98" fmla="*/ 164189 w 669"/>
                <a:gd name="T99" fmla="*/ 541555 h 941"/>
                <a:gd name="T100" fmla="*/ 67088 w 669"/>
                <a:gd name="T101" fmla="*/ 533626 h 941"/>
                <a:gd name="T102" fmla="*/ 23834 w 669"/>
                <a:gd name="T103" fmla="*/ 546313 h 941"/>
                <a:gd name="T104" fmla="*/ 6179 w 669"/>
                <a:gd name="T105" fmla="*/ 445613 h 941"/>
                <a:gd name="T106" fmla="*/ 18537 w 669"/>
                <a:gd name="T107" fmla="*/ 422619 h 941"/>
                <a:gd name="T108" fmla="*/ 0 w 669"/>
                <a:gd name="T109" fmla="*/ 358394 h 9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69" h="941">
                  <a:moveTo>
                    <a:pt x="0" y="452"/>
                  </a:moveTo>
                  <a:lnTo>
                    <a:pt x="7" y="385"/>
                  </a:lnTo>
                  <a:lnTo>
                    <a:pt x="48" y="320"/>
                  </a:lnTo>
                  <a:lnTo>
                    <a:pt x="110" y="127"/>
                  </a:lnTo>
                  <a:lnTo>
                    <a:pt x="191" y="83"/>
                  </a:lnTo>
                  <a:lnTo>
                    <a:pt x="227" y="89"/>
                  </a:lnTo>
                  <a:lnTo>
                    <a:pt x="253" y="37"/>
                  </a:lnTo>
                  <a:lnTo>
                    <a:pt x="253" y="16"/>
                  </a:lnTo>
                  <a:lnTo>
                    <a:pt x="239" y="0"/>
                  </a:lnTo>
                  <a:lnTo>
                    <a:pt x="342" y="16"/>
                  </a:lnTo>
                  <a:lnTo>
                    <a:pt x="354" y="68"/>
                  </a:lnTo>
                  <a:lnTo>
                    <a:pt x="437" y="52"/>
                  </a:lnTo>
                  <a:lnTo>
                    <a:pt x="473" y="127"/>
                  </a:lnTo>
                  <a:lnTo>
                    <a:pt x="485" y="133"/>
                  </a:lnTo>
                  <a:lnTo>
                    <a:pt x="552" y="112"/>
                  </a:lnTo>
                  <a:lnTo>
                    <a:pt x="588" y="162"/>
                  </a:lnTo>
                  <a:lnTo>
                    <a:pt x="657" y="195"/>
                  </a:lnTo>
                  <a:lnTo>
                    <a:pt x="669" y="237"/>
                  </a:lnTo>
                  <a:lnTo>
                    <a:pt x="657" y="273"/>
                  </a:lnTo>
                  <a:lnTo>
                    <a:pt x="636" y="289"/>
                  </a:lnTo>
                  <a:lnTo>
                    <a:pt x="588" y="283"/>
                  </a:lnTo>
                  <a:lnTo>
                    <a:pt x="524" y="304"/>
                  </a:lnTo>
                  <a:lnTo>
                    <a:pt x="514" y="348"/>
                  </a:lnTo>
                  <a:lnTo>
                    <a:pt x="492" y="372"/>
                  </a:lnTo>
                  <a:lnTo>
                    <a:pt x="492" y="395"/>
                  </a:lnTo>
                  <a:lnTo>
                    <a:pt x="540" y="408"/>
                  </a:lnTo>
                  <a:lnTo>
                    <a:pt x="552" y="429"/>
                  </a:lnTo>
                  <a:lnTo>
                    <a:pt x="581" y="562"/>
                  </a:lnTo>
                  <a:lnTo>
                    <a:pt x="552" y="572"/>
                  </a:lnTo>
                  <a:lnTo>
                    <a:pt x="547" y="593"/>
                  </a:lnTo>
                  <a:lnTo>
                    <a:pt x="568" y="637"/>
                  </a:lnTo>
                  <a:lnTo>
                    <a:pt x="574" y="683"/>
                  </a:lnTo>
                  <a:lnTo>
                    <a:pt x="552" y="839"/>
                  </a:lnTo>
                  <a:lnTo>
                    <a:pt x="568" y="868"/>
                  </a:lnTo>
                  <a:lnTo>
                    <a:pt x="595" y="883"/>
                  </a:lnTo>
                  <a:lnTo>
                    <a:pt x="560" y="883"/>
                  </a:lnTo>
                  <a:lnTo>
                    <a:pt x="524" y="941"/>
                  </a:lnTo>
                  <a:lnTo>
                    <a:pt x="506" y="891"/>
                  </a:lnTo>
                  <a:lnTo>
                    <a:pt x="370" y="727"/>
                  </a:lnTo>
                  <a:lnTo>
                    <a:pt x="315" y="689"/>
                  </a:lnTo>
                  <a:lnTo>
                    <a:pt x="273" y="616"/>
                  </a:lnTo>
                  <a:lnTo>
                    <a:pt x="267" y="652"/>
                  </a:lnTo>
                  <a:lnTo>
                    <a:pt x="294" y="697"/>
                  </a:lnTo>
                  <a:lnTo>
                    <a:pt x="287" y="706"/>
                  </a:lnTo>
                  <a:lnTo>
                    <a:pt x="267" y="706"/>
                  </a:lnTo>
                  <a:lnTo>
                    <a:pt x="234" y="673"/>
                  </a:lnTo>
                  <a:lnTo>
                    <a:pt x="191" y="660"/>
                  </a:lnTo>
                  <a:lnTo>
                    <a:pt x="170" y="623"/>
                  </a:lnTo>
                  <a:lnTo>
                    <a:pt x="163" y="645"/>
                  </a:lnTo>
                  <a:lnTo>
                    <a:pt x="186" y="683"/>
                  </a:lnTo>
                  <a:lnTo>
                    <a:pt x="76" y="673"/>
                  </a:lnTo>
                  <a:lnTo>
                    <a:pt x="27" y="689"/>
                  </a:lnTo>
                  <a:lnTo>
                    <a:pt x="7" y="562"/>
                  </a:lnTo>
                  <a:lnTo>
                    <a:pt x="21" y="533"/>
                  </a:lnTo>
                  <a:lnTo>
                    <a:pt x="0" y="452"/>
                  </a:lnTo>
                  <a:close/>
                </a:path>
              </a:pathLst>
            </a:custGeom>
            <a:solidFill>
              <a:srgbClr val="E8E8E8"/>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50" name="Freeform 91">
              <a:extLst>
                <a:ext uri="{FF2B5EF4-FFF2-40B4-BE49-F238E27FC236}">
                  <a16:creationId xmlns:a16="http://schemas.microsoft.com/office/drawing/2014/main" id="{AC326406-FBCE-42E5-8BE8-419E9139626D}"/>
                </a:ext>
              </a:extLst>
            </p:cNvPr>
            <p:cNvSpPr>
              <a:spLocks/>
            </p:cNvSpPr>
            <p:nvPr/>
          </p:nvSpPr>
          <p:spPr bwMode="auto">
            <a:xfrm>
              <a:off x="7824651" y="4659987"/>
              <a:ext cx="766748" cy="560550"/>
            </a:xfrm>
            <a:custGeom>
              <a:avLst/>
              <a:gdLst>
                <a:gd name="T0" fmla="*/ 0 w 901"/>
                <a:gd name="T1" fmla="*/ 246856 h 734"/>
                <a:gd name="T2" fmla="*/ 6191 w 901"/>
                <a:gd name="T3" fmla="*/ 218281 h 734"/>
                <a:gd name="T4" fmla="*/ 42455 w 901"/>
                <a:gd name="T5" fmla="*/ 195262 h 734"/>
                <a:gd name="T6" fmla="*/ 67221 w 901"/>
                <a:gd name="T7" fmla="*/ 142081 h 734"/>
                <a:gd name="T8" fmla="*/ 36264 w 901"/>
                <a:gd name="T9" fmla="*/ 71437 h 734"/>
                <a:gd name="T10" fmla="*/ 42455 w 901"/>
                <a:gd name="T11" fmla="*/ 59531 h 734"/>
                <a:gd name="T12" fmla="*/ 54838 w 901"/>
                <a:gd name="T13" fmla="*/ 59531 h 734"/>
                <a:gd name="T14" fmla="*/ 103485 w 901"/>
                <a:gd name="T15" fmla="*/ 71437 h 734"/>
                <a:gd name="T16" fmla="*/ 193703 w 901"/>
                <a:gd name="T17" fmla="*/ 77787 h 734"/>
                <a:gd name="T18" fmla="*/ 241466 w 901"/>
                <a:gd name="T19" fmla="*/ 48419 h 734"/>
                <a:gd name="T20" fmla="*/ 302495 w 901"/>
                <a:gd name="T21" fmla="*/ 59531 h 734"/>
                <a:gd name="T22" fmla="*/ 319301 w 901"/>
                <a:gd name="T23" fmla="*/ 23812 h 734"/>
                <a:gd name="T24" fmla="*/ 357334 w 901"/>
                <a:gd name="T25" fmla="*/ 48419 h 734"/>
                <a:gd name="T26" fmla="*/ 386522 w 901"/>
                <a:gd name="T27" fmla="*/ 54769 h 734"/>
                <a:gd name="T28" fmla="*/ 398905 w 901"/>
                <a:gd name="T29" fmla="*/ 30162 h 734"/>
                <a:gd name="T30" fmla="*/ 441360 w 901"/>
                <a:gd name="T31" fmla="*/ 18256 h 734"/>
                <a:gd name="T32" fmla="*/ 482047 w 901"/>
                <a:gd name="T33" fmla="*/ 36512 h 734"/>
                <a:gd name="T34" fmla="*/ 520080 w 901"/>
                <a:gd name="T35" fmla="*/ 23812 h 734"/>
                <a:gd name="T36" fmla="*/ 549268 w 901"/>
                <a:gd name="T37" fmla="*/ 42862 h 734"/>
                <a:gd name="T38" fmla="*/ 591723 w 901"/>
                <a:gd name="T39" fmla="*/ 23812 h 734"/>
                <a:gd name="T40" fmla="*/ 627988 w 901"/>
                <a:gd name="T41" fmla="*/ 30162 h 734"/>
                <a:gd name="T42" fmla="*/ 646562 w 901"/>
                <a:gd name="T43" fmla="*/ 23812 h 734"/>
                <a:gd name="T44" fmla="*/ 650984 w 901"/>
                <a:gd name="T45" fmla="*/ 5556 h 734"/>
                <a:gd name="T46" fmla="*/ 670443 w 901"/>
                <a:gd name="T47" fmla="*/ 11906 h 734"/>
                <a:gd name="T48" fmla="*/ 712899 w 901"/>
                <a:gd name="T49" fmla="*/ 0 h 734"/>
                <a:gd name="T50" fmla="*/ 725281 w 901"/>
                <a:gd name="T51" fmla="*/ 11906 h 734"/>
                <a:gd name="T52" fmla="*/ 725281 w 901"/>
                <a:gd name="T53" fmla="*/ 54769 h 734"/>
                <a:gd name="T54" fmla="*/ 742087 w 901"/>
                <a:gd name="T55" fmla="*/ 65087 h 734"/>
                <a:gd name="T56" fmla="*/ 772159 w 901"/>
                <a:gd name="T57" fmla="*/ 71437 h 734"/>
                <a:gd name="T58" fmla="*/ 796925 w 901"/>
                <a:gd name="T59" fmla="*/ 135731 h 734"/>
                <a:gd name="T60" fmla="*/ 786311 w 901"/>
                <a:gd name="T61" fmla="*/ 172244 h 734"/>
                <a:gd name="T62" fmla="*/ 742087 w 901"/>
                <a:gd name="T63" fmla="*/ 218281 h 734"/>
                <a:gd name="T64" fmla="*/ 719090 w 901"/>
                <a:gd name="T65" fmla="*/ 223837 h 734"/>
                <a:gd name="T66" fmla="*/ 712899 w 901"/>
                <a:gd name="T67" fmla="*/ 261144 h 734"/>
                <a:gd name="T68" fmla="*/ 658945 w 901"/>
                <a:gd name="T69" fmla="*/ 300831 h 734"/>
                <a:gd name="T70" fmla="*/ 621796 w 901"/>
                <a:gd name="T71" fmla="*/ 372268 h 734"/>
                <a:gd name="T72" fmla="*/ 610298 w 901"/>
                <a:gd name="T73" fmla="*/ 430212 h 734"/>
                <a:gd name="T74" fmla="*/ 591723 w 901"/>
                <a:gd name="T75" fmla="*/ 446881 h 734"/>
                <a:gd name="T76" fmla="*/ 560766 w 901"/>
                <a:gd name="T77" fmla="*/ 454818 h 734"/>
                <a:gd name="T78" fmla="*/ 477624 w 901"/>
                <a:gd name="T79" fmla="*/ 446881 h 734"/>
                <a:gd name="T80" fmla="*/ 410403 w 901"/>
                <a:gd name="T81" fmla="*/ 477837 h 734"/>
                <a:gd name="T82" fmla="*/ 386522 w 901"/>
                <a:gd name="T83" fmla="*/ 459581 h 734"/>
                <a:gd name="T84" fmla="*/ 361756 w 901"/>
                <a:gd name="T85" fmla="*/ 459581 h 734"/>
                <a:gd name="T86" fmla="*/ 289228 w 901"/>
                <a:gd name="T87" fmla="*/ 529431 h 734"/>
                <a:gd name="T88" fmla="*/ 241466 w 901"/>
                <a:gd name="T89" fmla="*/ 542925 h 734"/>
                <a:gd name="T90" fmla="*/ 229967 w 901"/>
                <a:gd name="T91" fmla="*/ 565943 h 734"/>
                <a:gd name="T92" fmla="*/ 175129 w 901"/>
                <a:gd name="T93" fmla="*/ 582612 h 734"/>
                <a:gd name="T94" fmla="*/ 120291 w 901"/>
                <a:gd name="T95" fmla="*/ 577056 h 734"/>
                <a:gd name="T96" fmla="*/ 120291 w 901"/>
                <a:gd name="T97" fmla="*/ 529431 h 734"/>
                <a:gd name="T98" fmla="*/ 107908 w 901"/>
                <a:gd name="T99" fmla="*/ 512762 h 734"/>
                <a:gd name="T100" fmla="*/ 91102 w 901"/>
                <a:gd name="T101" fmla="*/ 506412 h 734"/>
                <a:gd name="T102" fmla="*/ 67221 w 901"/>
                <a:gd name="T103" fmla="*/ 465137 h 734"/>
                <a:gd name="T104" fmla="*/ 36264 w 901"/>
                <a:gd name="T105" fmla="*/ 436562 h 734"/>
                <a:gd name="T106" fmla="*/ 61030 w 901"/>
                <a:gd name="T107" fmla="*/ 411956 h 734"/>
                <a:gd name="T108" fmla="*/ 42455 w 901"/>
                <a:gd name="T109" fmla="*/ 372268 h 734"/>
                <a:gd name="T110" fmla="*/ 48647 w 901"/>
                <a:gd name="T111" fmla="*/ 372268 h 734"/>
                <a:gd name="T112" fmla="*/ 42455 w 901"/>
                <a:gd name="T113" fmla="*/ 354012 h 734"/>
                <a:gd name="T114" fmla="*/ 22997 w 901"/>
                <a:gd name="T115" fmla="*/ 342106 h 734"/>
                <a:gd name="T116" fmla="*/ 16805 w 901"/>
                <a:gd name="T117" fmla="*/ 289719 h 734"/>
                <a:gd name="T118" fmla="*/ 0 w 901"/>
                <a:gd name="T119" fmla="*/ 246856 h 73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01" h="734">
                  <a:moveTo>
                    <a:pt x="0" y="311"/>
                  </a:moveTo>
                  <a:lnTo>
                    <a:pt x="7" y="275"/>
                  </a:lnTo>
                  <a:lnTo>
                    <a:pt x="48" y="246"/>
                  </a:lnTo>
                  <a:lnTo>
                    <a:pt x="76" y="179"/>
                  </a:lnTo>
                  <a:lnTo>
                    <a:pt x="41" y="90"/>
                  </a:lnTo>
                  <a:lnTo>
                    <a:pt x="48" y="75"/>
                  </a:lnTo>
                  <a:lnTo>
                    <a:pt x="62" y="75"/>
                  </a:lnTo>
                  <a:lnTo>
                    <a:pt x="117" y="90"/>
                  </a:lnTo>
                  <a:lnTo>
                    <a:pt x="219" y="98"/>
                  </a:lnTo>
                  <a:lnTo>
                    <a:pt x="273" y="61"/>
                  </a:lnTo>
                  <a:lnTo>
                    <a:pt x="342" y="75"/>
                  </a:lnTo>
                  <a:lnTo>
                    <a:pt x="361" y="30"/>
                  </a:lnTo>
                  <a:lnTo>
                    <a:pt x="404" y="61"/>
                  </a:lnTo>
                  <a:lnTo>
                    <a:pt x="437" y="69"/>
                  </a:lnTo>
                  <a:lnTo>
                    <a:pt x="451" y="38"/>
                  </a:lnTo>
                  <a:lnTo>
                    <a:pt x="499" y="23"/>
                  </a:lnTo>
                  <a:lnTo>
                    <a:pt x="545" y="46"/>
                  </a:lnTo>
                  <a:lnTo>
                    <a:pt x="588" y="30"/>
                  </a:lnTo>
                  <a:lnTo>
                    <a:pt x="621" y="54"/>
                  </a:lnTo>
                  <a:lnTo>
                    <a:pt x="669" y="30"/>
                  </a:lnTo>
                  <a:lnTo>
                    <a:pt x="710" y="38"/>
                  </a:lnTo>
                  <a:lnTo>
                    <a:pt x="731" y="30"/>
                  </a:lnTo>
                  <a:lnTo>
                    <a:pt x="736" y="7"/>
                  </a:lnTo>
                  <a:lnTo>
                    <a:pt x="758" y="15"/>
                  </a:lnTo>
                  <a:lnTo>
                    <a:pt x="806" y="0"/>
                  </a:lnTo>
                  <a:lnTo>
                    <a:pt x="820" y="15"/>
                  </a:lnTo>
                  <a:lnTo>
                    <a:pt x="820" y="69"/>
                  </a:lnTo>
                  <a:lnTo>
                    <a:pt x="839" y="82"/>
                  </a:lnTo>
                  <a:lnTo>
                    <a:pt x="873" y="90"/>
                  </a:lnTo>
                  <a:lnTo>
                    <a:pt x="901" y="171"/>
                  </a:lnTo>
                  <a:lnTo>
                    <a:pt x="889" y="217"/>
                  </a:lnTo>
                  <a:lnTo>
                    <a:pt x="839" y="275"/>
                  </a:lnTo>
                  <a:lnTo>
                    <a:pt x="813" y="282"/>
                  </a:lnTo>
                  <a:lnTo>
                    <a:pt x="806" y="329"/>
                  </a:lnTo>
                  <a:lnTo>
                    <a:pt x="745" y="379"/>
                  </a:lnTo>
                  <a:lnTo>
                    <a:pt x="703" y="469"/>
                  </a:lnTo>
                  <a:lnTo>
                    <a:pt x="690" y="542"/>
                  </a:lnTo>
                  <a:lnTo>
                    <a:pt x="669" y="563"/>
                  </a:lnTo>
                  <a:lnTo>
                    <a:pt x="634" y="573"/>
                  </a:lnTo>
                  <a:lnTo>
                    <a:pt x="540" y="563"/>
                  </a:lnTo>
                  <a:lnTo>
                    <a:pt x="464" y="602"/>
                  </a:lnTo>
                  <a:lnTo>
                    <a:pt x="437" y="579"/>
                  </a:lnTo>
                  <a:lnTo>
                    <a:pt x="409" y="579"/>
                  </a:lnTo>
                  <a:lnTo>
                    <a:pt x="327" y="667"/>
                  </a:lnTo>
                  <a:lnTo>
                    <a:pt x="273" y="684"/>
                  </a:lnTo>
                  <a:lnTo>
                    <a:pt x="260" y="713"/>
                  </a:lnTo>
                  <a:lnTo>
                    <a:pt x="198" y="734"/>
                  </a:lnTo>
                  <a:lnTo>
                    <a:pt x="136" y="727"/>
                  </a:lnTo>
                  <a:lnTo>
                    <a:pt x="136" y="667"/>
                  </a:lnTo>
                  <a:lnTo>
                    <a:pt x="122" y="646"/>
                  </a:lnTo>
                  <a:lnTo>
                    <a:pt x="103" y="638"/>
                  </a:lnTo>
                  <a:lnTo>
                    <a:pt x="76" y="586"/>
                  </a:lnTo>
                  <a:lnTo>
                    <a:pt x="41" y="550"/>
                  </a:lnTo>
                  <a:lnTo>
                    <a:pt x="69" y="519"/>
                  </a:lnTo>
                  <a:lnTo>
                    <a:pt x="48" y="469"/>
                  </a:lnTo>
                  <a:lnTo>
                    <a:pt x="55" y="469"/>
                  </a:lnTo>
                  <a:lnTo>
                    <a:pt x="48" y="446"/>
                  </a:lnTo>
                  <a:lnTo>
                    <a:pt x="26" y="431"/>
                  </a:lnTo>
                  <a:lnTo>
                    <a:pt x="19" y="365"/>
                  </a:lnTo>
                  <a:lnTo>
                    <a:pt x="0" y="311"/>
                  </a:lnTo>
                  <a:close/>
                </a:path>
              </a:pathLst>
            </a:custGeom>
            <a:solidFill>
              <a:srgbClr val="E8E8E8"/>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51" name="Freeform 92">
              <a:extLst>
                <a:ext uri="{FF2B5EF4-FFF2-40B4-BE49-F238E27FC236}">
                  <a16:creationId xmlns:a16="http://schemas.microsoft.com/office/drawing/2014/main" id="{ABD1F28B-9ADB-4417-9F88-D10183B06A1B}"/>
                </a:ext>
              </a:extLst>
            </p:cNvPr>
            <p:cNvSpPr>
              <a:spLocks/>
            </p:cNvSpPr>
            <p:nvPr/>
          </p:nvSpPr>
          <p:spPr bwMode="auto">
            <a:xfrm>
              <a:off x="7319086" y="5266359"/>
              <a:ext cx="725508" cy="475018"/>
            </a:xfrm>
            <a:custGeom>
              <a:avLst/>
              <a:gdLst>
                <a:gd name="T0" fmla="*/ 0 w 853"/>
                <a:gd name="T1" fmla="*/ 395924 h 621"/>
                <a:gd name="T2" fmla="*/ 6188 w 853"/>
                <a:gd name="T3" fmla="*/ 407055 h 621"/>
                <a:gd name="T4" fmla="*/ 59229 w 853"/>
                <a:gd name="T5" fmla="*/ 382409 h 621"/>
                <a:gd name="T6" fmla="*/ 77793 w 853"/>
                <a:gd name="T7" fmla="*/ 395924 h 621"/>
                <a:gd name="T8" fmla="*/ 101661 w 853"/>
                <a:gd name="T9" fmla="*/ 453962 h 621"/>
                <a:gd name="T10" fmla="*/ 132602 w 853"/>
                <a:gd name="T11" fmla="*/ 493713 h 621"/>
                <a:gd name="T12" fmla="*/ 156470 w 853"/>
                <a:gd name="T13" fmla="*/ 448396 h 621"/>
                <a:gd name="T14" fmla="*/ 264320 w 853"/>
                <a:gd name="T15" fmla="*/ 395924 h 621"/>
                <a:gd name="T16" fmla="*/ 343881 w 853"/>
                <a:gd name="T17" fmla="*/ 418980 h 621"/>
                <a:gd name="T18" fmla="*/ 380125 w 853"/>
                <a:gd name="T19" fmla="*/ 407055 h 621"/>
                <a:gd name="T20" fmla="*/ 403993 w 853"/>
                <a:gd name="T21" fmla="*/ 376049 h 621"/>
                <a:gd name="T22" fmla="*/ 451730 w 853"/>
                <a:gd name="T23" fmla="*/ 347428 h 621"/>
                <a:gd name="T24" fmla="*/ 481786 w 853"/>
                <a:gd name="T25" fmla="*/ 294956 h 621"/>
                <a:gd name="T26" fmla="*/ 572840 w 853"/>
                <a:gd name="T27" fmla="*/ 294956 h 621"/>
                <a:gd name="T28" fmla="*/ 627648 w 853"/>
                <a:gd name="T29" fmla="*/ 270310 h 621"/>
                <a:gd name="T30" fmla="*/ 754062 w 853"/>
                <a:gd name="T31" fmla="*/ 276670 h 621"/>
                <a:gd name="T32" fmla="*/ 747874 w 853"/>
                <a:gd name="T33" fmla="*/ 270310 h 621"/>
                <a:gd name="T34" fmla="*/ 754062 w 853"/>
                <a:gd name="T35" fmla="*/ 235329 h 621"/>
                <a:gd name="T36" fmla="*/ 741686 w 853"/>
                <a:gd name="T37" fmla="*/ 223403 h 621"/>
                <a:gd name="T38" fmla="*/ 668313 w 853"/>
                <a:gd name="T39" fmla="*/ 212273 h 621"/>
                <a:gd name="T40" fmla="*/ 591404 w 853"/>
                <a:gd name="T41" fmla="*/ 157416 h 621"/>
                <a:gd name="T42" fmla="*/ 572840 w 853"/>
                <a:gd name="T43" fmla="*/ 128795 h 621"/>
                <a:gd name="T44" fmla="*/ 566652 w 853"/>
                <a:gd name="T45" fmla="*/ 89043 h 621"/>
                <a:gd name="T46" fmla="*/ 530407 w 853"/>
                <a:gd name="T47" fmla="*/ 36571 h 621"/>
                <a:gd name="T48" fmla="*/ 494163 w 853"/>
                <a:gd name="T49" fmla="*/ 29416 h 621"/>
                <a:gd name="T50" fmla="*/ 481786 w 853"/>
                <a:gd name="T51" fmla="*/ 10335 h 621"/>
                <a:gd name="T52" fmla="*/ 433166 w 853"/>
                <a:gd name="T53" fmla="*/ 18286 h 621"/>
                <a:gd name="T54" fmla="*/ 390733 w 853"/>
                <a:gd name="T55" fmla="*/ 0 h 621"/>
                <a:gd name="T56" fmla="*/ 350069 w 853"/>
                <a:gd name="T57" fmla="*/ 6360 h 621"/>
                <a:gd name="T58" fmla="*/ 343881 w 853"/>
                <a:gd name="T59" fmla="*/ 53267 h 621"/>
                <a:gd name="T60" fmla="*/ 295260 w 853"/>
                <a:gd name="T61" fmla="*/ 59627 h 621"/>
                <a:gd name="T62" fmla="*/ 209511 w 853"/>
                <a:gd name="T63" fmla="*/ 142310 h 621"/>
                <a:gd name="T64" fmla="*/ 198903 w 853"/>
                <a:gd name="T65" fmla="*/ 206708 h 621"/>
                <a:gd name="T66" fmla="*/ 132602 w 853"/>
                <a:gd name="T67" fmla="*/ 212273 h 621"/>
                <a:gd name="T68" fmla="*/ 120226 w 853"/>
                <a:gd name="T69" fmla="*/ 229763 h 621"/>
                <a:gd name="T70" fmla="*/ 126414 w 853"/>
                <a:gd name="T71" fmla="*/ 270310 h 621"/>
                <a:gd name="T72" fmla="*/ 120226 w 853"/>
                <a:gd name="T73" fmla="*/ 283030 h 621"/>
                <a:gd name="T74" fmla="*/ 41549 w 853"/>
                <a:gd name="T75" fmla="*/ 324372 h 621"/>
                <a:gd name="T76" fmla="*/ 0 w 853"/>
                <a:gd name="T77" fmla="*/ 395924 h 62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53" h="621">
                  <a:moveTo>
                    <a:pt x="0" y="498"/>
                  </a:moveTo>
                  <a:lnTo>
                    <a:pt x="7" y="512"/>
                  </a:lnTo>
                  <a:lnTo>
                    <a:pt x="67" y="481"/>
                  </a:lnTo>
                  <a:lnTo>
                    <a:pt x="88" y="498"/>
                  </a:lnTo>
                  <a:lnTo>
                    <a:pt x="115" y="571"/>
                  </a:lnTo>
                  <a:lnTo>
                    <a:pt x="150" y="621"/>
                  </a:lnTo>
                  <a:lnTo>
                    <a:pt x="177" y="564"/>
                  </a:lnTo>
                  <a:lnTo>
                    <a:pt x="299" y="498"/>
                  </a:lnTo>
                  <a:lnTo>
                    <a:pt x="389" y="527"/>
                  </a:lnTo>
                  <a:lnTo>
                    <a:pt x="430" y="512"/>
                  </a:lnTo>
                  <a:lnTo>
                    <a:pt x="457" y="473"/>
                  </a:lnTo>
                  <a:lnTo>
                    <a:pt x="511" y="437"/>
                  </a:lnTo>
                  <a:lnTo>
                    <a:pt x="545" y="371"/>
                  </a:lnTo>
                  <a:lnTo>
                    <a:pt x="648" y="371"/>
                  </a:lnTo>
                  <a:lnTo>
                    <a:pt x="710" y="340"/>
                  </a:lnTo>
                  <a:lnTo>
                    <a:pt x="853" y="348"/>
                  </a:lnTo>
                  <a:lnTo>
                    <a:pt x="846" y="340"/>
                  </a:lnTo>
                  <a:lnTo>
                    <a:pt x="853" y="296"/>
                  </a:lnTo>
                  <a:lnTo>
                    <a:pt x="839" y="281"/>
                  </a:lnTo>
                  <a:lnTo>
                    <a:pt x="756" y="267"/>
                  </a:lnTo>
                  <a:lnTo>
                    <a:pt x="669" y="198"/>
                  </a:lnTo>
                  <a:lnTo>
                    <a:pt x="648" y="162"/>
                  </a:lnTo>
                  <a:lnTo>
                    <a:pt x="641" y="112"/>
                  </a:lnTo>
                  <a:lnTo>
                    <a:pt x="600" y="46"/>
                  </a:lnTo>
                  <a:lnTo>
                    <a:pt x="559" y="37"/>
                  </a:lnTo>
                  <a:lnTo>
                    <a:pt x="545" y="13"/>
                  </a:lnTo>
                  <a:lnTo>
                    <a:pt x="490" y="23"/>
                  </a:lnTo>
                  <a:lnTo>
                    <a:pt x="442" y="0"/>
                  </a:lnTo>
                  <a:lnTo>
                    <a:pt x="396" y="8"/>
                  </a:lnTo>
                  <a:lnTo>
                    <a:pt x="389" y="67"/>
                  </a:lnTo>
                  <a:lnTo>
                    <a:pt x="334" y="75"/>
                  </a:lnTo>
                  <a:lnTo>
                    <a:pt x="237" y="179"/>
                  </a:lnTo>
                  <a:lnTo>
                    <a:pt x="225" y="260"/>
                  </a:lnTo>
                  <a:lnTo>
                    <a:pt x="150" y="267"/>
                  </a:lnTo>
                  <a:lnTo>
                    <a:pt x="136" y="289"/>
                  </a:lnTo>
                  <a:lnTo>
                    <a:pt x="143" y="340"/>
                  </a:lnTo>
                  <a:lnTo>
                    <a:pt x="136" y="356"/>
                  </a:lnTo>
                  <a:lnTo>
                    <a:pt x="47" y="408"/>
                  </a:lnTo>
                  <a:lnTo>
                    <a:pt x="0" y="498"/>
                  </a:lnTo>
                  <a:close/>
                </a:path>
              </a:pathLst>
            </a:custGeom>
            <a:solidFill>
              <a:srgbClr val="E8E8E8"/>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52" name="Freeform 93">
              <a:extLst>
                <a:ext uri="{FF2B5EF4-FFF2-40B4-BE49-F238E27FC236}">
                  <a16:creationId xmlns:a16="http://schemas.microsoft.com/office/drawing/2014/main" id="{D10C4243-E81E-4357-8851-023C1A386D4A}"/>
                </a:ext>
              </a:extLst>
            </p:cNvPr>
            <p:cNvSpPr>
              <a:spLocks/>
            </p:cNvSpPr>
            <p:nvPr/>
          </p:nvSpPr>
          <p:spPr bwMode="auto">
            <a:xfrm>
              <a:off x="6947931" y="4820362"/>
              <a:ext cx="748420" cy="621646"/>
            </a:xfrm>
            <a:custGeom>
              <a:avLst/>
              <a:gdLst>
                <a:gd name="T0" fmla="*/ 0 w 880"/>
                <a:gd name="T1" fmla="*/ 186205649 h 816"/>
                <a:gd name="T2" fmla="*/ 25003378 w 880"/>
                <a:gd name="T3" fmla="*/ 143572485 h 816"/>
                <a:gd name="T4" fmla="*/ 112516967 w 880"/>
                <a:gd name="T5" fmla="*/ 134168215 h 816"/>
                <a:gd name="T6" fmla="*/ 138301755 w 880"/>
                <a:gd name="T7" fmla="*/ 101566430 h 816"/>
                <a:gd name="T8" fmla="*/ 156273320 w 880"/>
                <a:gd name="T9" fmla="*/ 54545081 h 816"/>
                <a:gd name="T10" fmla="*/ 245348847 w 880"/>
                <a:gd name="T11" fmla="*/ 0 h 816"/>
                <a:gd name="T12" fmla="*/ 288323788 w 880"/>
                <a:gd name="T13" fmla="*/ 8777160 h 816"/>
                <a:gd name="T14" fmla="*/ 276603511 w 880"/>
                <a:gd name="T15" fmla="*/ 32601785 h 816"/>
                <a:gd name="T16" fmla="*/ 319578452 w 880"/>
                <a:gd name="T17" fmla="*/ 23197515 h 816"/>
                <a:gd name="T18" fmla="*/ 403966399 w 880"/>
                <a:gd name="T19" fmla="*/ 106582515 h 816"/>
                <a:gd name="T20" fmla="*/ 403966399 w 880"/>
                <a:gd name="T21" fmla="*/ 194356491 h 816"/>
                <a:gd name="T22" fmla="*/ 410998212 w 880"/>
                <a:gd name="T23" fmla="*/ 231973570 h 816"/>
                <a:gd name="T24" fmla="*/ 443034287 w 880"/>
                <a:gd name="T25" fmla="*/ 231973570 h 816"/>
                <a:gd name="T26" fmla="*/ 496948096 w 880"/>
                <a:gd name="T27" fmla="*/ 194356491 h 816"/>
                <a:gd name="T28" fmla="*/ 527421349 w 880"/>
                <a:gd name="T29" fmla="*/ 228211704 h 816"/>
                <a:gd name="T30" fmla="*/ 543830091 w 880"/>
                <a:gd name="T31" fmla="*/ 228211704 h 816"/>
                <a:gd name="T32" fmla="*/ 538361100 w 880"/>
                <a:gd name="T33" fmla="*/ 189340406 h 816"/>
                <a:gd name="T34" fmla="*/ 566490121 w 880"/>
                <a:gd name="T35" fmla="*/ 189340406 h 816"/>
                <a:gd name="T36" fmla="*/ 581336042 w 880"/>
                <a:gd name="T37" fmla="*/ 250782110 h 816"/>
                <a:gd name="T38" fmla="*/ 624310984 w 880"/>
                <a:gd name="T39" fmla="*/ 334167110 h 816"/>
                <a:gd name="T40" fmla="*/ 687601722 w 880"/>
                <a:gd name="T41" fmla="*/ 366768895 h 816"/>
                <a:gd name="T42" fmla="*/ 646189602 w 880"/>
                <a:gd name="T43" fmla="*/ 408774950 h 816"/>
                <a:gd name="T44" fmla="*/ 527421349 w 880"/>
                <a:gd name="T45" fmla="*/ 478993814 h 816"/>
                <a:gd name="T46" fmla="*/ 469600486 w 880"/>
                <a:gd name="T47" fmla="*/ 500937110 h 816"/>
                <a:gd name="T48" fmla="*/ 400059345 w 880"/>
                <a:gd name="T49" fmla="*/ 500937110 h 816"/>
                <a:gd name="T50" fmla="*/ 325048328 w 880"/>
                <a:gd name="T51" fmla="*/ 482755680 h 816"/>
                <a:gd name="T52" fmla="*/ 196904029 w 880"/>
                <a:gd name="T53" fmla="*/ 511595599 h 816"/>
                <a:gd name="T54" fmla="*/ 59383685 w 880"/>
                <a:gd name="T55" fmla="*/ 497175244 h 816"/>
                <a:gd name="T56" fmla="*/ 64072149 w 880"/>
                <a:gd name="T57" fmla="*/ 381189250 h 816"/>
                <a:gd name="T58" fmla="*/ 42974942 w 880"/>
                <a:gd name="T59" fmla="*/ 324762840 h 816"/>
                <a:gd name="T60" fmla="*/ 69541141 w 880"/>
                <a:gd name="T61" fmla="*/ 305327191 h 816"/>
                <a:gd name="T62" fmla="*/ 37505950 w 880"/>
                <a:gd name="T63" fmla="*/ 208776055 h 8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80" h="816">
                  <a:moveTo>
                    <a:pt x="0" y="320"/>
                  </a:moveTo>
                  <a:lnTo>
                    <a:pt x="0" y="297"/>
                  </a:lnTo>
                  <a:lnTo>
                    <a:pt x="22" y="273"/>
                  </a:lnTo>
                  <a:lnTo>
                    <a:pt x="32" y="229"/>
                  </a:lnTo>
                  <a:lnTo>
                    <a:pt x="96" y="208"/>
                  </a:lnTo>
                  <a:lnTo>
                    <a:pt x="144" y="214"/>
                  </a:lnTo>
                  <a:lnTo>
                    <a:pt x="165" y="198"/>
                  </a:lnTo>
                  <a:lnTo>
                    <a:pt x="177" y="162"/>
                  </a:lnTo>
                  <a:lnTo>
                    <a:pt x="165" y="120"/>
                  </a:lnTo>
                  <a:lnTo>
                    <a:pt x="200" y="87"/>
                  </a:lnTo>
                  <a:lnTo>
                    <a:pt x="261" y="95"/>
                  </a:lnTo>
                  <a:lnTo>
                    <a:pt x="314" y="0"/>
                  </a:lnTo>
                  <a:lnTo>
                    <a:pt x="354" y="0"/>
                  </a:lnTo>
                  <a:lnTo>
                    <a:pt x="369" y="14"/>
                  </a:lnTo>
                  <a:lnTo>
                    <a:pt x="342" y="37"/>
                  </a:lnTo>
                  <a:lnTo>
                    <a:pt x="354" y="52"/>
                  </a:lnTo>
                  <a:lnTo>
                    <a:pt x="376" y="58"/>
                  </a:lnTo>
                  <a:lnTo>
                    <a:pt x="409" y="37"/>
                  </a:lnTo>
                  <a:lnTo>
                    <a:pt x="493" y="110"/>
                  </a:lnTo>
                  <a:lnTo>
                    <a:pt x="517" y="170"/>
                  </a:lnTo>
                  <a:lnTo>
                    <a:pt x="553" y="302"/>
                  </a:lnTo>
                  <a:lnTo>
                    <a:pt x="517" y="310"/>
                  </a:lnTo>
                  <a:lnTo>
                    <a:pt x="505" y="333"/>
                  </a:lnTo>
                  <a:lnTo>
                    <a:pt x="526" y="370"/>
                  </a:lnTo>
                  <a:lnTo>
                    <a:pt x="533" y="377"/>
                  </a:lnTo>
                  <a:lnTo>
                    <a:pt x="567" y="370"/>
                  </a:lnTo>
                  <a:lnTo>
                    <a:pt x="615" y="310"/>
                  </a:lnTo>
                  <a:lnTo>
                    <a:pt x="636" y="310"/>
                  </a:lnTo>
                  <a:lnTo>
                    <a:pt x="655" y="325"/>
                  </a:lnTo>
                  <a:lnTo>
                    <a:pt x="675" y="364"/>
                  </a:lnTo>
                  <a:lnTo>
                    <a:pt x="689" y="370"/>
                  </a:lnTo>
                  <a:lnTo>
                    <a:pt x="696" y="364"/>
                  </a:lnTo>
                  <a:lnTo>
                    <a:pt x="682" y="325"/>
                  </a:lnTo>
                  <a:lnTo>
                    <a:pt x="689" y="302"/>
                  </a:lnTo>
                  <a:lnTo>
                    <a:pt x="703" y="297"/>
                  </a:lnTo>
                  <a:lnTo>
                    <a:pt x="725" y="302"/>
                  </a:lnTo>
                  <a:lnTo>
                    <a:pt x="737" y="325"/>
                  </a:lnTo>
                  <a:lnTo>
                    <a:pt x="744" y="400"/>
                  </a:lnTo>
                  <a:lnTo>
                    <a:pt x="785" y="518"/>
                  </a:lnTo>
                  <a:lnTo>
                    <a:pt x="799" y="533"/>
                  </a:lnTo>
                  <a:lnTo>
                    <a:pt x="827" y="533"/>
                  </a:lnTo>
                  <a:lnTo>
                    <a:pt x="880" y="585"/>
                  </a:lnTo>
                  <a:lnTo>
                    <a:pt x="834" y="593"/>
                  </a:lnTo>
                  <a:lnTo>
                    <a:pt x="827" y="652"/>
                  </a:lnTo>
                  <a:lnTo>
                    <a:pt x="772" y="660"/>
                  </a:lnTo>
                  <a:lnTo>
                    <a:pt x="675" y="764"/>
                  </a:lnTo>
                  <a:lnTo>
                    <a:pt x="622" y="777"/>
                  </a:lnTo>
                  <a:lnTo>
                    <a:pt x="601" y="799"/>
                  </a:lnTo>
                  <a:lnTo>
                    <a:pt x="553" y="754"/>
                  </a:lnTo>
                  <a:lnTo>
                    <a:pt x="512" y="799"/>
                  </a:lnTo>
                  <a:lnTo>
                    <a:pt x="457" y="799"/>
                  </a:lnTo>
                  <a:lnTo>
                    <a:pt x="416" y="770"/>
                  </a:lnTo>
                  <a:lnTo>
                    <a:pt x="354" y="764"/>
                  </a:lnTo>
                  <a:lnTo>
                    <a:pt x="252" y="816"/>
                  </a:lnTo>
                  <a:lnTo>
                    <a:pt x="103" y="808"/>
                  </a:lnTo>
                  <a:lnTo>
                    <a:pt x="76" y="793"/>
                  </a:lnTo>
                  <a:lnTo>
                    <a:pt x="60" y="764"/>
                  </a:lnTo>
                  <a:lnTo>
                    <a:pt x="82" y="608"/>
                  </a:lnTo>
                  <a:lnTo>
                    <a:pt x="76" y="562"/>
                  </a:lnTo>
                  <a:lnTo>
                    <a:pt x="55" y="518"/>
                  </a:lnTo>
                  <a:lnTo>
                    <a:pt x="60" y="497"/>
                  </a:lnTo>
                  <a:lnTo>
                    <a:pt x="89" y="487"/>
                  </a:lnTo>
                  <a:lnTo>
                    <a:pt x="60" y="354"/>
                  </a:lnTo>
                  <a:lnTo>
                    <a:pt x="48" y="333"/>
                  </a:lnTo>
                  <a:lnTo>
                    <a:pt x="0" y="320"/>
                  </a:lnTo>
                  <a:close/>
                </a:path>
              </a:pathLst>
            </a:custGeom>
            <a:solidFill>
              <a:srgbClr val="E8E8E8"/>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53" name="Freeform 104">
              <a:extLst>
                <a:ext uri="{FF2B5EF4-FFF2-40B4-BE49-F238E27FC236}">
                  <a16:creationId xmlns:a16="http://schemas.microsoft.com/office/drawing/2014/main" id="{738772E8-BA8A-4B61-B679-0515EA1D6AF3}"/>
                </a:ext>
              </a:extLst>
            </p:cNvPr>
            <p:cNvSpPr>
              <a:spLocks/>
            </p:cNvSpPr>
            <p:nvPr/>
          </p:nvSpPr>
          <p:spPr bwMode="auto">
            <a:xfrm>
              <a:off x="8143875" y="3245627"/>
              <a:ext cx="772857" cy="588043"/>
            </a:xfrm>
            <a:custGeom>
              <a:avLst/>
              <a:gdLst>
                <a:gd name="T0" fmla="*/ 0 w 909"/>
                <a:gd name="T1" fmla="*/ 105295 h 772"/>
                <a:gd name="T2" fmla="*/ 12372 w 909"/>
                <a:gd name="T3" fmla="*/ 140130 h 772"/>
                <a:gd name="T4" fmla="*/ 48603 w 909"/>
                <a:gd name="T5" fmla="*/ 187631 h 772"/>
                <a:gd name="T6" fmla="*/ 48603 w 909"/>
                <a:gd name="T7" fmla="*/ 276301 h 772"/>
                <a:gd name="T8" fmla="*/ 30045 w 909"/>
                <a:gd name="T9" fmla="*/ 304802 h 772"/>
                <a:gd name="T10" fmla="*/ 36231 w 909"/>
                <a:gd name="T11" fmla="*/ 327761 h 772"/>
                <a:gd name="T12" fmla="*/ 97206 w 909"/>
                <a:gd name="T13" fmla="*/ 370512 h 772"/>
                <a:gd name="T14" fmla="*/ 97206 w 909"/>
                <a:gd name="T15" fmla="*/ 399013 h 772"/>
                <a:gd name="T16" fmla="*/ 121066 w 909"/>
                <a:gd name="T17" fmla="*/ 446515 h 772"/>
                <a:gd name="T18" fmla="*/ 137856 w 909"/>
                <a:gd name="T19" fmla="*/ 510642 h 772"/>
                <a:gd name="T20" fmla="*/ 133437 w 909"/>
                <a:gd name="T21" fmla="*/ 551810 h 772"/>
                <a:gd name="T22" fmla="*/ 137856 w 909"/>
                <a:gd name="T23" fmla="*/ 574769 h 772"/>
                <a:gd name="T24" fmla="*/ 175854 w 909"/>
                <a:gd name="T25" fmla="*/ 570019 h 772"/>
                <a:gd name="T26" fmla="*/ 194412 w 909"/>
                <a:gd name="T27" fmla="*/ 598520 h 772"/>
                <a:gd name="T28" fmla="*/ 241248 w 909"/>
                <a:gd name="T29" fmla="*/ 611187 h 772"/>
                <a:gd name="T30" fmla="*/ 283665 w 909"/>
                <a:gd name="T31" fmla="*/ 591395 h 772"/>
                <a:gd name="T32" fmla="*/ 302222 w 909"/>
                <a:gd name="T33" fmla="*/ 574769 h 772"/>
                <a:gd name="T34" fmla="*/ 308408 w 909"/>
                <a:gd name="T35" fmla="*/ 504308 h 772"/>
                <a:gd name="T36" fmla="*/ 367615 w 909"/>
                <a:gd name="T37" fmla="*/ 458390 h 772"/>
                <a:gd name="T38" fmla="*/ 393242 w 909"/>
                <a:gd name="T39" fmla="*/ 458390 h 772"/>
                <a:gd name="T40" fmla="*/ 410033 w 909"/>
                <a:gd name="T41" fmla="*/ 446515 h 772"/>
                <a:gd name="T42" fmla="*/ 410033 w 909"/>
                <a:gd name="T43" fmla="*/ 416431 h 772"/>
                <a:gd name="T44" fmla="*/ 435660 w 909"/>
                <a:gd name="T45" fmla="*/ 423556 h 772"/>
                <a:gd name="T46" fmla="*/ 454217 w 909"/>
                <a:gd name="T47" fmla="*/ 416431 h 772"/>
                <a:gd name="T48" fmla="*/ 446264 w 909"/>
                <a:gd name="T49" fmla="*/ 393471 h 772"/>
                <a:gd name="T50" fmla="*/ 476309 w 909"/>
                <a:gd name="T51" fmla="*/ 387138 h 772"/>
                <a:gd name="T52" fmla="*/ 494867 w 909"/>
                <a:gd name="T53" fmla="*/ 362595 h 772"/>
                <a:gd name="T54" fmla="*/ 513424 w 909"/>
                <a:gd name="T55" fmla="*/ 357845 h 772"/>
                <a:gd name="T56" fmla="*/ 537284 w 909"/>
                <a:gd name="T57" fmla="*/ 370512 h 772"/>
                <a:gd name="T58" fmla="*/ 562027 w 909"/>
                <a:gd name="T59" fmla="*/ 357845 h 772"/>
                <a:gd name="T60" fmla="*/ 590306 w 909"/>
                <a:gd name="T61" fmla="*/ 370512 h 772"/>
                <a:gd name="T62" fmla="*/ 627421 w 909"/>
                <a:gd name="T63" fmla="*/ 370512 h 772"/>
                <a:gd name="T64" fmla="*/ 663652 w 909"/>
                <a:gd name="T65" fmla="*/ 380804 h 772"/>
                <a:gd name="T66" fmla="*/ 693697 w 909"/>
                <a:gd name="T67" fmla="*/ 423556 h 772"/>
                <a:gd name="T68" fmla="*/ 716673 w 909"/>
                <a:gd name="T69" fmla="*/ 446515 h 772"/>
                <a:gd name="T70" fmla="*/ 730812 w 909"/>
                <a:gd name="T71" fmla="*/ 446515 h 772"/>
                <a:gd name="T72" fmla="*/ 736998 w 909"/>
                <a:gd name="T73" fmla="*/ 387138 h 772"/>
                <a:gd name="T74" fmla="*/ 790020 w 909"/>
                <a:gd name="T75" fmla="*/ 410097 h 772"/>
                <a:gd name="T76" fmla="*/ 803275 w 909"/>
                <a:gd name="T77" fmla="*/ 380804 h 772"/>
                <a:gd name="T78" fmla="*/ 790020 w 909"/>
                <a:gd name="T79" fmla="*/ 345970 h 772"/>
                <a:gd name="T80" fmla="*/ 797973 w 909"/>
                <a:gd name="T81" fmla="*/ 321427 h 772"/>
                <a:gd name="T82" fmla="*/ 790020 w 909"/>
                <a:gd name="T83" fmla="*/ 276301 h 772"/>
                <a:gd name="T84" fmla="*/ 771462 w 909"/>
                <a:gd name="T85" fmla="*/ 247008 h 772"/>
                <a:gd name="T86" fmla="*/ 777648 w 909"/>
                <a:gd name="T87" fmla="*/ 216924 h 772"/>
                <a:gd name="T88" fmla="*/ 730812 w 909"/>
                <a:gd name="T89" fmla="*/ 187631 h 772"/>
                <a:gd name="T90" fmla="*/ 647745 w 909"/>
                <a:gd name="T91" fmla="*/ 88670 h 772"/>
                <a:gd name="T92" fmla="*/ 627421 w 909"/>
                <a:gd name="T93" fmla="*/ 76794 h 772"/>
                <a:gd name="T94" fmla="*/ 598259 w 909"/>
                <a:gd name="T95" fmla="*/ 93420 h 772"/>
                <a:gd name="T96" fmla="*/ 590306 w 909"/>
                <a:gd name="T97" fmla="*/ 116379 h 772"/>
                <a:gd name="T98" fmla="*/ 549656 w 909"/>
                <a:gd name="T99" fmla="*/ 116379 h 772"/>
                <a:gd name="T100" fmla="*/ 476309 w 909"/>
                <a:gd name="T101" fmla="*/ 140130 h 772"/>
                <a:gd name="T102" fmla="*/ 416218 w 909"/>
                <a:gd name="T103" fmla="*/ 111629 h 772"/>
                <a:gd name="T104" fmla="*/ 393242 w 909"/>
                <a:gd name="T105" fmla="*/ 76794 h 772"/>
                <a:gd name="T106" fmla="*/ 349058 w 909"/>
                <a:gd name="T107" fmla="*/ 64127 h 772"/>
                <a:gd name="T108" fmla="*/ 363197 w 909"/>
                <a:gd name="T109" fmla="*/ 35626 h 772"/>
                <a:gd name="T110" fmla="*/ 338454 w 909"/>
                <a:gd name="T111" fmla="*/ 22959 h 772"/>
                <a:gd name="T112" fmla="*/ 302222 w 909"/>
                <a:gd name="T113" fmla="*/ 11084 h 772"/>
                <a:gd name="T114" fmla="*/ 278363 w 909"/>
                <a:gd name="T115" fmla="*/ 17417 h 772"/>
                <a:gd name="T116" fmla="*/ 247433 w 909"/>
                <a:gd name="T117" fmla="*/ 0 h 772"/>
                <a:gd name="T118" fmla="*/ 121066 w 909"/>
                <a:gd name="T119" fmla="*/ 6334 h 772"/>
                <a:gd name="T120" fmla="*/ 67161 w 909"/>
                <a:gd name="T121" fmla="*/ 27709 h 772"/>
                <a:gd name="T122" fmla="*/ 0 w 909"/>
                <a:gd name="T123" fmla="*/ 105295 h 77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09" h="772">
                  <a:moveTo>
                    <a:pt x="0" y="133"/>
                  </a:moveTo>
                  <a:lnTo>
                    <a:pt x="14" y="177"/>
                  </a:lnTo>
                  <a:lnTo>
                    <a:pt x="55" y="237"/>
                  </a:lnTo>
                  <a:lnTo>
                    <a:pt x="55" y="349"/>
                  </a:lnTo>
                  <a:lnTo>
                    <a:pt x="34" y="385"/>
                  </a:lnTo>
                  <a:lnTo>
                    <a:pt x="41" y="414"/>
                  </a:lnTo>
                  <a:lnTo>
                    <a:pt x="110" y="468"/>
                  </a:lnTo>
                  <a:lnTo>
                    <a:pt x="110" y="504"/>
                  </a:lnTo>
                  <a:lnTo>
                    <a:pt x="137" y="564"/>
                  </a:lnTo>
                  <a:lnTo>
                    <a:pt x="156" y="645"/>
                  </a:lnTo>
                  <a:lnTo>
                    <a:pt x="151" y="697"/>
                  </a:lnTo>
                  <a:lnTo>
                    <a:pt x="156" y="726"/>
                  </a:lnTo>
                  <a:lnTo>
                    <a:pt x="199" y="720"/>
                  </a:lnTo>
                  <a:lnTo>
                    <a:pt x="220" y="756"/>
                  </a:lnTo>
                  <a:lnTo>
                    <a:pt x="273" y="772"/>
                  </a:lnTo>
                  <a:lnTo>
                    <a:pt x="321" y="747"/>
                  </a:lnTo>
                  <a:lnTo>
                    <a:pt x="342" y="726"/>
                  </a:lnTo>
                  <a:lnTo>
                    <a:pt x="349" y="637"/>
                  </a:lnTo>
                  <a:lnTo>
                    <a:pt x="416" y="579"/>
                  </a:lnTo>
                  <a:lnTo>
                    <a:pt x="445" y="579"/>
                  </a:lnTo>
                  <a:lnTo>
                    <a:pt x="464" y="564"/>
                  </a:lnTo>
                  <a:lnTo>
                    <a:pt x="464" y="526"/>
                  </a:lnTo>
                  <a:lnTo>
                    <a:pt x="493" y="535"/>
                  </a:lnTo>
                  <a:lnTo>
                    <a:pt x="514" y="526"/>
                  </a:lnTo>
                  <a:lnTo>
                    <a:pt x="505" y="497"/>
                  </a:lnTo>
                  <a:lnTo>
                    <a:pt x="539" y="489"/>
                  </a:lnTo>
                  <a:lnTo>
                    <a:pt x="560" y="458"/>
                  </a:lnTo>
                  <a:lnTo>
                    <a:pt x="581" y="452"/>
                  </a:lnTo>
                  <a:lnTo>
                    <a:pt x="608" y="468"/>
                  </a:lnTo>
                  <a:lnTo>
                    <a:pt x="636" y="452"/>
                  </a:lnTo>
                  <a:lnTo>
                    <a:pt x="668" y="468"/>
                  </a:lnTo>
                  <a:lnTo>
                    <a:pt x="710" y="468"/>
                  </a:lnTo>
                  <a:lnTo>
                    <a:pt x="751" y="481"/>
                  </a:lnTo>
                  <a:lnTo>
                    <a:pt x="785" y="535"/>
                  </a:lnTo>
                  <a:lnTo>
                    <a:pt x="811" y="564"/>
                  </a:lnTo>
                  <a:lnTo>
                    <a:pt x="827" y="564"/>
                  </a:lnTo>
                  <a:lnTo>
                    <a:pt x="834" y="489"/>
                  </a:lnTo>
                  <a:lnTo>
                    <a:pt x="894" y="518"/>
                  </a:lnTo>
                  <a:lnTo>
                    <a:pt x="909" y="481"/>
                  </a:lnTo>
                  <a:lnTo>
                    <a:pt x="894" y="437"/>
                  </a:lnTo>
                  <a:lnTo>
                    <a:pt x="903" y="406"/>
                  </a:lnTo>
                  <a:lnTo>
                    <a:pt x="894" y="349"/>
                  </a:lnTo>
                  <a:lnTo>
                    <a:pt x="873" y="312"/>
                  </a:lnTo>
                  <a:lnTo>
                    <a:pt x="880" y="274"/>
                  </a:lnTo>
                  <a:lnTo>
                    <a:pt x="827" y="237"/>
                  </a:lnTo>
                  <a:lnTo>
                    <a:pt x="733" y="112"/>
                  </a:lnTo>
                  <a:lnTo>
                    <a:pt x="710" y="97"/>
                  </a:lnTo>
                  <a:lnTo>
                    <a:pt x="677" y="118"/>
                  </a:lnTo>
                  <a:lnTo>
                    <a:pt x="668" y="147"/>
                  </a:lnTo>
                  <a:lnTo>
                    <a:pt x="622" y="147"/>
                  </a:lnTo>
                  <a:lnTo>
                    <a:pt x="539" y="177"/>
                  </a:lnTo>
                  <a:lnTo>
                    <a:pt x="471" y="141"/>
                  </a:lnTo>
                  <a:lnTo>
                    <a:pt x="445" y="97"/>
                  </a:lnTo>
                  <a:lnTo>
                    <a:pt x="395" y="81"/>
                  </a:lnTo>
                  <a:lnTo>
                    <a:pt x="411" y="45"/>
                  </a:lnTo>
                  <a:lnTo>
                    <a:pt x="383" y="29"/>
                  </a:lnTo>
                  <a:lnTo>
                    <a:pt x="342" y="14"/>
                  </a:lnTo>
                  <a:lnTo>
                    <a:pt x="315" y="22"/>
                  </a:lnTo>
                  <a:lnTo>
                    <a:pt x="280" y="0"/>
                  </a:lnTo>
                  <a:lnTo>
                    <a:pt x="137" y="8"/>
                  </a:lnTo>
                  <a:lnTo>
                    <a:pt x="76" y="35"/>
                  </a:lnTo>
                  <a:lnTo>
                    <a:pt x="0" y="133"/>
                  </a:lnTo>
                  <a:close/>
                </a:path>
              </a:pathLst>
            </a:custGeom>
            <a:solidFill>
              <a:srgbClr val="D1D1D1"/>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54" name="Freeform 105">
              <a:extLst>
                <a:ext uri="{FF2B5EF4-FFF2-40B4-BE49-F238E27FC236}">
                  <a16:creationId xmlns:a16="http://schemas.microsoft.com/office/drawing/2014/main" id="{DA1F579A-A3EA-470B-A57E-8FED9F6B4A95}"/>
                </a:ext>
              </a:extLst>
            </p:cNvPr>
            <p:cNvSpPr>
              <a:spLocks/>
            </p:cNvSpPr>
            <p:nvPr/>
          </p:nvSpPr>
          <p:spPr bwMode="auto">
            <a:xfrm>
              <a:off x="8415749" y="4201771"/>
              <a:ext cx="772857" cy="708707"/>
            </a:xfrm>
            <a:custGeom>
              <a:avLst/>
              <a:gdLst>
                <a:gd name="T0" fmla="*/ 0 w 908"/>
                <a:gd name="T1" fmla="*/ 234697 h 929"/>
                <a:gd name="T2" fmla="*/ 6193 w 908"/>
                <a:gd name="T3" fmla="*/ 135585 h 929"/>
                <a:gd name="T4" fmla="*/ 54849 w 908"/>
                <a:gd name="T5" fmla="*/ 77704 h 929"/>
                <a:gd name="T6" fmla="*/ 181356 w 908"/>
                <a:gd name="T7" fmla="*/ 88011 h 929"/>
                <a:gd name="T8" fmla="*/ 211435 w 908"/>
                <a:gd name="T9" fmla="*/ 81668 h 929"/>
                <a:gd name="T10" fmla="*/ 297247 w 908"/>
                <a:gd name="T11" fmla="*/ 106248 h 929"/>
                <a:gd name="T12" fmla="*/ 314940 w 908"/>
                <a:gd name="T13" fmla="*/ 65017 h 929"/>
                <a:gd name="T14" fmla="*/ 386598 w 908"/>
                <a:gd name="T15" fmla="*/ 77704 h 929"/>
                <a:gd name="T16" fmla="*/ 471526 w 908"/>
                <a:gd name="T17" fmla="*/ 46781 h 929"/>
                <a:gd name="T18" fmla="*/ 561762 w 908"/>
                <a:gd name="T19" fmla="*/ 0 h 929"/>
                <a:gd name="T20" fmla="*/ 695346 w 908"/>
                <a:gd name="T21" fmla="*/ 65017 h 929"/>
                <a:gd name="T22" fmla="*/ 664383 w 908"/>
                <a:gd name="T23" fmla="*/ 176816 h 929"/>
                <a:gd name="T24" fmla="*/ 682961 w 908"/>
                <a:gd name="T25" fmla="*/ 240247 h 929"/>
                <a:gd name="T26" fmla="*/ 803275 w 908"/>
                <a:gd name="T27" fmla="*/ 259277 h 929"/>
                <a:gd name="T28" fmla="*/ 792659 w 908"/>
                <a:gd name="T29" fmla="*/ 322709 h 929"/>
                <a:gd name="T30" fmla="*/ 792659 w 908"/>
                <a:gd name="T31" fmla="*/ 400412 h 929"/>
                <a:gd name="T32" fmla="*/ 760811 w 908"/>
                <a:gd name="T33" fmla="*/ 393276 h 929"/>
                <a:gd name="T34" fmla="*/ 712155 w 908"/>
                <a:gd name="T35" fmla="*/ 358389 h 929"/>
                <a:gd name="T36" fmla="*/ 644920 w 908"/>
                <a:gd name="T37" fmla="*/ 363939 h 929"/>
                <a:gd name="T38" fmla="*/ 599802 w 908"/>
                <a:gd name="T39" fmla="*/ 436093 h 929"/>
                <a:gd name="T40" fmla="*/ 579455 w 908"/>
                <a:gd name="T41" fmla="*/ 518554 h 929"/>
                <a:gd name="T42" fmla="*/ 506913 w 908"/>
                <a:gd name="T43" fmla="*/ 588329 h 929"/>
                <a:gd name="T44" fmla="*/ 471526 w 908"/>
                <a:gd name="T45" fmla="*/ 540755 h 929"/>
                <a:gd name="T46" fmla="*/ 374213 w 908"/>
                <a:gd name="T47" fmla="*/ 598636 h 929"/>
                <a:gd name="T48" fmla="*/ 306978 w 908"/>
                <a:gd name="T49" fmla="*/ 641453 h 929"/>
                <a:gd name="T50" fmla="*/ 242398 w 908"/>
                <a:gd name="T51" fmla="*/ 699334 h 929"/>
                <a:gd name="T52" fmla="*/ 206127 w 908"/>
                <a:gd name="T53" fmla="*/ 736600 h 929"/>
                <a:gd name="T54" fmla="*/ 126507 w 908"/>
                <a:gd name="T55" fmla="*/ 693784 h 929"/>
                <a:gd name="T56" fmla="*/ 181356 w 908"/>
                <a:gd name="T57" fmla="*/ 611322 h 929"/>
                <a:gd name="T58" fmla="*/ 126507 w 908"/>
                <a:gd name="T59" fmla="*/ 540755 h 929"/>
                <a:gd name="T60" fmla="*/ 109698 w 908"/>
                <a:gd name="T61" fmla="*/ 487631 h 929"/>
                <a:gd name="T62" fmla="*/ 54849 w 908"/>
                <a:gd name="T63" fmla="*/ 487631 h 929"/>
                <a:gd name="T64" fmla="*/ 30963 w 908"/>
                <a:gd name="T65" fmla="*/ 429749 h 929"/>
                <a:gd name="T66" fmla="*/ 54849 w 908"/>
                <a:gd name="T67" fmla="*/ 423406 h 929"/>
                <a:gd name="T68" fmla="*/ 43349 w 908"/>
                <a:gd name="T69" fmla="*/ 294164 h 9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8" h="929">
                  <a:moveTo>
                    <a:pt x="0" y="348"/>
                  </a:moveTo>
                  <a:lnTo>
                    <a:pt x="0" y="296"/>
                  </a:lnTo>
                  <a:lnTo>
                    <a:pt x="28" y="253"/>
                  </a:lnTo>
                  <a:lnTo>
                    <a:pt x="7" y="171"/>
                  </a:lnTo>
                  <a:lnTo>
                    <a:pt x="35" y="111"/>
                  </a:lnTo>
                  <a:lnTo>
                    <a:pt x="62" y="98"/>
                  </a:lnTo>
                  <a:lnTo>
                    <a:pt x="172" y="75"/>
                  </a:lnTo>
                  <a:lnTo>
                    <a:pt x="205" y="111"/>
                  </a:lnTo>
                  <a:lnTo>
                    <a:pt x="225" y="119"/>
                  </a:lnTo>
                  <a:lnTo>
                    <a:pt x="239" y="103"/>
                  </a:lnTo>
                  <a:lnTo>
                    <a:pt x="260" y="103"/>
                  </a:lnTo>
                  <a:lnTo>
                    <a:pt x="336" y="134"/>
                  </a:lnTo>
                  <a:lnTo>
                    <a:pt x="356" y="127"/>
                  </a:lnTo>
                  <a:lnTo>
                    <a:pt x="356" y="82"/>
                  </a:lnTo>
                  <a:lnTo>
                    <a:pt x="389" y="103"/>
                  </a:lnTo>
                  <a:lnTo>
                    <a:pt x="437" y="98"/>
                  </a:lnTo>
                  <a:lnTo>
                    <a:pt x="490" y="103"/>
                  </a:lnTo>
                  <a:lnTo>
                    <a:pt x="533" y="59"/>
                  </a:lnTo>
                  <a:lnTo>
                    <a:pt x="593" y="38"/>
                  </a:lnTo>
                  <a:lnTo>
                    <a:pt x="635" y="0"/>
                  </a:lnTo>
                  <a:lnTo>
                    <a:pt x="678" y="51"/>
                  </a:lnTo>
                  <a:lnTo>
                    <a:pt x="786" y="82"/>
                  </a:lnTo>
                  <a:lnTo>
                    <a:pt x="772" y="171"/>
                  </a:lnTo>
                  <a:lnTo>
                    <a:pt x="751" y="223"/>
                  </a:lnTo>
                  <a:lnTo>
                    <a:pt x="758" y="275"/>
                  </a:lnTo>
                  <a:lnTo>
                    <a:pt x="772" y="303"/>
                  </a:lnTo>
                  <a:lnTo>
                    <a:pt x="880" y="311"/>
                  </a:lnTo>
                  <a:lnTo>
                    <a:pt x="908" y="327"/>
                  </a:lnTo>
                  <a:lnTo>
                    <a:pt x="908" y="402"/>
                  </a:lnTo>
                  <a:lnTo>
                    <a:pt x="896" y="407"/>
                  </a:lnTo>
                  <a:lnTo>
                    <a:pt x="908" y="467"/>
                  </a:lnTo>
                  <a:lnTo>
                    <a:pt x="896" y="505"/>
                  </a:lnTo>
                  <a:lnTo>
                    <a:pt x="873" y="513"/>
                  </a:lnTo>
                  <a:lnTo>
                    <a:pt x="860" y="496"/>
                  </a:lnTo>
                  <a:lnTo>
                    <a:pt x="839" y="467"/>
                  </a:lnTo>
                  <a:lnTo>
                    <a:pt x="805" y="452"/>
                  </a:lnTo>
                  <a:lnTo>
                    <a:pt x="772" y="467"/>
                  </a:lnTo>
                  <a:lnTo>
                    <a:pt x="729" y="459"/>
                  </a:lnTo>
                  <a:lnTo>
                    <a:pt x="683" y="496"/>
                  </a:lnTo>
                  <a:lnTo>
                    <a:pt x="678" y="550"/>
                  </a:lnTo>
                  <a:lnTo>
                    <a:pt x="655" y="557"/>
                  </a:lnTo>
                  <a:lnTo>
                    <a:pt x="655" y="654"/>
                  </a:lnTo>
                  <a:lnTo>
                    <a:pt x="635" y="711"/>
                  </a:lnTo>
                  <a:lnTo>
                    <a:pt x="573" y="742"/>
                  </a:lnTo>
                  <a:lnTo>
                    <a:pt x="559" y="698"/>
                  </a:lnTo>
                  <a:lnTo>
                    <a:pt x="533" y="682"/>
                  </a:lnTo>
                  <a:lnTo>
                    <a:pt x="464" y="750"/>
                  </a:lnTo>
                  <a:lnTo>
                    <a:pt x="423" y="755"/>
                  </a:lnTo>
                  <a:lnTo>
                    <a:pt x="396" y="742"/>
                  </a:lnTo>
                  <a:lnTo>
                    <a:pt x="347" y="809"/>
                  </a:lnTo>
                  <a:lnTo>
                    <a:pt x="287" y="854"/>
                  </a:lnTo>
                  <a:lnTo>
                    <a:pt x="274" y="882"/>
                  </a:lnTo>
                  <a:lnTo>
                    <a:pt x="246" y="904"/>
                  </a:lnTo>
                  <a:lnTo>
                    <a:pt x="233" y="929"/>
                  </a:lnTo>
                  <a:lnTo>
                    <a:pt x="193" y="911"/>
                  </a:lnTo>
                  <a:lnTo>
                    <a:pt x="143" y="875"/>
                  </a:lnTo>
                  <a:lnTo>
                    <a:pt x="193" y="817"/>
                  </a:lnTo>
                  <a:lnTo>
                    <a:pt x="205" y="771"/>
                  </a:lnTo>
                  <a:lnTo>
                    <a:pt x="177" y="690"/>
                  </a:lnTo>
                  <a:lnTo>
                    <a:pt x="143" y="682"/>
                  </a:lnTo>
                  <a:lnTo>
                    <a:pt x="124" y="669"/>
                  </a:lnTo>
                  <a:lnTo>
                    <a:pt x="124" y="615"/>
                  </a:lnTo>
                  <a:lnTo>
                    <a:pt x="110" y="600"/>
                  </a:lnTo>
                  <a:lnTo>
                    <a:pt x="62" y="615"/>
                  </a:lnTo>
                  <a:lnTo>
                    <a:pt x="40" y="607"/>
                  </a:lnTo>
                  <a:lnTo>
                    <a:pt x="35" y="542"/>
                  </a:lnTo>
                  <a:lnTo>
                    <a:pt x="40" y="513"/>
                  </a:lnTo>
                  <a:lnTo>
                    <a:pt x="62" y="534"/>
                  </a:lnTo>
                  <a:lnTo>
                    <a:pt x="90" y="467"/>
                  </a:lnTo>
                  <a:lnTo>
                    <a:pt x="49" y="371"/>
                  </a:lnTo>
                  <a:lnTo>
                    <a:pt x="0" y="348"/>
                  </a:lnTo>
                  <a:close/>
                </a:path>
              </a:pathLst>
            </a:custGeom>
            <a:solidFill>
              <a:srgbClr val="D1D1D1"/>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55" name="Freeform 106">
              <a:extLst>
                <a:ext uri="{FF2B5EF4-FFF2-40B4-BE49-F238E27FC236}">
                  <a16:creationId xmlns:a16="http://schemas.microsoft.com/office/drawing/2014/main" id="{707C18B0-F6DF-4F60-B848-3F5286BD5710}"/>
                </a:ext>
              </a:extLst>
            </p:cNvPr>
            <p:cNvSpPr>
              <a:spLocks/>
            </p:cNvSpPr>
            <p:nvPr/>
          </p:nvSpPr>
          <p:spPr bwMode="auto">
            <a:xfrm>
              <a:off x="7574159" y="4137620"/>
              <a:ext cx="917959" cy="597207"/>
            </a:xfrm>
            <a:custGeom>
              <a:avLst/>
              <a:gdLst>
                <a:gd name="T0" fmla="*/ 6184 w 1080"/>
                <a:gd name="T1" fmla="*/ 360824 h 781"/>
                <a:gd name="T2" fmla="*/ 36220 w 1080"/>
                <a:gd name="T3" fmla="*/ 319496 h 781"/>
                <a:gd name="T4" fmla="*/ 36220 w 1080"/>
                <a:gd name="T5" fmla="*/ 261478 h 781"/>
                <a:gd name="T6" fmla="*/ 71557 w 1080"/>
                <a:gd name="T7" fmla="*/ 212202 h 781"/>
                <a:gd name="T8" fmla="*/ 121911 w 1080"/>
                <a:gd name="T9" fmla="*/ 125573 h 781"/>
                <a:gd name="T10" fmla="*/ 187284 w 1080"/>
                <a:gd name="T11" fmla="*/ 0 h 781"/>
                <a:gd name="T12" fmla="*/ 253540 w 1080"/>
                <a:gd name="T13" fmla="*/ 24638 h 781"/>
                <a:gd name="T14" fmla="*/ 308312 w 1080"/>
                <a:gd name="T15" fmla="*/ 42917 h 781"/>
                <a:gd name="T16" fmla="*/ 333047 w 1080"/>
                <a:gd name="T17" fmla="*/ 7153 h 781"/>
                <a:gd name="T18" fmla="*/ 397537 w 1080"/>
                <a:gd name="T19" fmla="*/ 19869 h 781"/>
                <a:gd name="T20" fmla="*/ 350716 w 1080"/>
                <a:gd name="T21" fmla="*/ 53249 h 781"/>
                <a:gd name="T22" fmla="*/ 379868 w 1080"/>
                <a:gd name="T23" fmla="*/ 84245 h 781"/>
                <a:gd name="T24" fmla="*/ 434640 w 1080"/>
                <a:gd name="T25" fmla="*/ 96167 h 781"/>
                <a:gd name="T26" fmla="*/ 453192 w 1080"/>
                <a:gd name="T27" fmla="*/ 147826 h 781"/>
                <a:gd name="T28" fmla="*/ 507080 w 1080"/>
                <a:gd name="T29" fmla="*/ 143853 h 781"/>
                <a:gd name="T30" fmla="*/ 639592 w 1080"/>
                <a:gd name="T31" fmla="*/ 84245 h 781"/>
                <a:gd name="T32" fmla="*/ 688180 w 1080"/>
                <a:gd name="T33" fmla="*/ 53249 h 781"/>
                <a:gd name="T34" fmla="*/ 785356 w 1080"/>
                <a:gd name="T35" fmla="*/ 61197 h 781"/>
                <a:gd name="T36" fmla="*/ 909917 w 1080"/>
                <a:gd name="T37" fmla="*/ 100935 h 781"/>
                <a:gd name="T38" fmla="*/ 905500 w 1080"/>
                <a:gd name="T39" fmla="*/ 154185 h 781"/>
                <a:gd name="T40" fmla="*/ 899316 w 1080"/>
                <a:gd name="T41" fmla="*/ 267041 h 781"/>
                <a:gd name="T42" fmla="*/ 874581 w 1080"/>
                <a:gd name="T43" fmla="*/ 342544 h 781"/>
                <a:gd name="T44" fmla="*/ 954088 w 1080"/>
                <a:gd name="T45" fmla="*/ 437121 h 781"/>
                <a:gd name="T46" fmla="*/ 909917 w 1080"/>
                <a:gd name="T47" fmla="*/ 473680 h 781"/>
                <a:gd name="T48" fmla="*/ 909917 w 1080"/>
                <a:gd name="T49" fmla="*/ 548388 h 781"/>
                <a:gd name="T50" fmla="*/ 886948 w 1080"/>
                <a:gd name="T51" fmla="*/ 573026 h 781"/>
                <a:gd name="T52" fmla="*/ 808325 w 1080"/>
                <a:gd name="T53" fmla="*/ 585742 h 781"/>
                <a:gd name="T54" fmla="*/ 741185 w 1080"/>
                <a:gd name="T55" fmla="*/ 579384 h 781"/>
                <a:gd name="T56" fmla="*/ 658144 w 1080"/>
                <a:gd name="T57" fmla="*/ 573026 h 781"/>
                <a:gd name="T58" fmla="*/ 616624 w 1080"/>
                <a:gd name="T59" fmla="*/ 591306 h 781"/>
                <a:gd name="T60" fmla="*/ 561852 w 1080"/>
                <a:gd name="T61" fmla="*/ 602432 h 781"/>
                <a:gd name="T62" fmla="*/ 453192 w 1080"/>
                <a:gd name="T63" fmla="*/ 620712 h 781"/>
                <a:gd name="T64" fmla="*/ 314496 w 1080"/>
                <a:gd name="T65" fmla="*/ 602432 h 781"/>
                <a:gd name="T66" fmla="*/ 295944 w 1080"/>
                <a:gd name="T67" fmla="*/ 614354 h 781"/>
                <a:gd name="T68" fmla="*/ 200535 w 1080"/>
                <a:gd name="T69" fmla="*/ 579384 h 781"/>
                <a:gd name="T70" fmla="*/ 145763 w 1080"/>
                <a:gd name="T71" fmla="*/ 542825 h 781"/>
                <a:gd name="T72" fmla="*/ 18552 w 1080"/>
                <a:gd name="T73" fmla="*/ 443479 h 7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80" h="781">
                  <a:moveTo>
                    <a:pt x="0" y="506"/>
                  </a:moveTo>
                  <a:lnTo>
                    <a:pt x="7" y="454"/>
                  </a:lnTo>
                  <a:lnTo>
                    <a:pt x="41" y="410"/>
                  </a:lnTo>
                  <a:lnTo>
                    <a:pt x="41" y="402"/>
                  </a:lnTo>
                  <a:lnTo>
                    <a:pt x="14" y="329"/>
                  </a:lnTo>
                  <a:lnTo>
                    <a:pt x="41" y="329"/>
                  </a:lnTo>
                  <a:lnTo>
                    <a:pt x="48" y="306"/>
                  </a:lnTo>
                  <a:lnTo>
                    <a:pt x="81" y="267"/>
                  </a:lnTo>
                  <a:lnTo>
                    <a:pt x="143" y="246"/>
                  </a:lnTo>
                  <a:lnTo>
                    <a:pt x="138" y="158"/>
                  </a:lnTo>
                  <a:lnTo>
                    <a:pt x="165" y="67"/>
                  </a:lnTo>
                  <a:lnTo>
                    <a:pt x="212" y="0"/>
                  </a:lnTo>
                  <a:lnTo>
                    <a:pt x="280" y="0"/>
                  </a:lnTo>
                  <a:lnTo>
                    <a:pt x="287" y="31"/>
                  </a:lnTo>
                  <a:lnTo>
                    <a:pt x="313" y="25"/>
                  </a:lnTo>
                  <a:lnTo>
                    <a:pt x="349" y="54"/>
                  </a:lnTo>
                  <a:lnTo>
                    <a:pt x="370" y="38"/>
                  </a:lnTo>
                  <a:lnTo>
                    <a:pt x="377" y="9"/>
                  </a:lnTo>
                  <a:lnTo>
                    <a:pt x="437" y="17"/>
                  </a:lnTo>
                  <a:lnTo>
                    <a:pt x="450" y="25"/>
                  </a:lnTo>
                  <a:lnTo>
                    <a:pt x="437" y="38"/>
                  </a:lnTo>
                  <a:lnTo>
                    <a:pt x="397" y="67"/>
                  </a:lnTo>
                  <a:lnTo>
                    <a:pt x="397" y="90"/>
                  </a:lnTo>
                  <a:lnTo>
                    <a:pt x="430" y="106"/>
                  </a:lnTo>
                  <a:lnTo>
                    <a:pt x="480" y="106"/>
                  </a:lnTo>
                  <a:lnTo>
                    <a:pt x="492" y="121"/>
                  </a:lnTo>
                  <a:lnTo>
                    <a:pt x="499" y="165"/>
                  </a:lnTo>
                  <a:lnTo>
                    <a:pt x="513" y="186"/>
                  </a:lnTo>
                  <a:lnTo>
                    <a:pt x="554" y="173"/>
                  </a:lnTo>
                  <a:lnTo>
                    <a:pt x="574" y="181"/>
                  </a:lnTo>
                  <a:lnTo>
                    <a:pt x="690" y="142"/>
                  </a:lnTo>
                  <a:lnTo>
                    <a:pt x="724" y="106"/>
                  </a:lnTo>
                  <a:lnTo>
                    <a:pt x="752" y="106"/>
                  </a:lnTo>
                  <a:lnTo>
                    <a:pt x="779" y="67"/>
                  </a:lnTo>
                  <a:lnTo>
                    <a:pt x="846" y="61"/>
                  </a:lnTo>
                  <a:lnTo>
                    <a:pt x="889" y="77"/>
                  </a:lnTo>
                  <a:lnTo>
                    <a:pt x="963" y="77"/>
                  </a:lnTo>
                  <a:lnTo>
                    <a:pt x="1030" y="127"/>
                  </a:lnTo>
                  <a:lnTo>
                    <a:pt x="1052" y="181"/>
                  </a:lnTo>
                  <a:lnTo>
                    <a:pt x="1025" y="194"/>
                  </a:lnTo>
                  <a:lnTo>
                    <a:pt x="997" y="254"/>
                  </a:lnTo>
                  <a:lnTo>
                    <a:pt x="1018" y="336"/>
                  </a:lnTo>
                  <a:lnTo>
                    <a:pt x="990" y="379"/>
                  </a:lnTo>
                  <a:lnTo>
                    <a:pt x="990" y="431"/>
                  </a:lnTo>
                  <a:lnTo>
                    <a:pt x="1039" y="454"/>
                  </a:lnTo>
                  <a:lnTo>
                    <a:pt x="1080" y="550"/>
                  </a:lnTo>
                  <a:lnTo>
                    <a:pt x="1052" y="617"/>
                  </a:lnTo>
                  <a:lnTo>
                    <a:pt x="1030" y="596"/>
                  </a:lnTo>
                  <a:lnTo>
                    <a:pt x="1025" y="625"/>
                  </a:lnTo>
                  <a:lnTo>
                    <a:pt x="1030" y="690"/>
                  </a:lnTo>
                  <a:lnTo>
                    <a:pt x="1025" y="713"/>
                  </a:lnTo>
                  <a:lnTo>
                    <a:pt x="1004" y="721"/>
                  </a:lnTo>
                  <a:lnTo>
                    <a:pt x="963" y="713"/>
                  </a:lnTo>
                  <a:lnTo>
                    <a:pt x="915" y="737"/>
                  </a:lnTo>
                  <a:lnTo>
                    <a:pt x="882" y="713"/>
                  </a:lnTo>
                  <a:lnTo>
                    <a:pt x="839" y="729"/>
                  </a:lnTo>
                  <a:lnTo>
                    <a:pt x="793" y="706"/>
                  </a:lnTo>
                  <a:lnTo>
                    <a:pt x="745" y="721"/>
                  </a:lnTo>
                  <a:lnTo>
                    <a:pt x="731" y="752"/>
                  </a:lnTo>
                  <a:lnTo>
                    <a:pt x="698" y="744"/>
                  </a:lnTo>
                  <a:lnTo>
                    <a:pt x="655" y="713"/>
                  </a:lnTo>
                  <a:lnTo>
                    <a:pt x="636" y="758"/>
                  </a:lnTo>
                  <a:lnTo>
                    <a:pt x="567" y="744"/>
                  </a:lnTo>
                  <a:lnTo>
                    <a:pt x="513" y="781"/>
                  </a:lnTo>
                  <a:lnTo>
                    <a:pt x="411" y="773"/>
                  </a:lnTo>
                  <a:lnTo>
                    <a:pt x="356" y="758"/>
                  </a:lnTo>
                  <a:lnTo>
                    <a:pt x="342" y="758"/>
                  </a:lnTo>
                  <a:lnTo>
                    <a:pt x="335" y="773"/>
                  </a:lnTo>
                  <a:lnTo>
                    <a:pt x="287" y="765"/>
                  </a:lnTo>
                  <a:lnTo>
                    <a:pt x="227" y="729"/>
                  </a:lnTo>
                  <a:lnTo>
                    <a:pt x="212" y="698"/>
                  </a:lnTo>
                  <a:lnTo>
                    <a:pt x="165" y="683"/>
                  </a:lnTo>
                  <a:lnTo>
                    <a:pt x="124" y="633"/>
                  </a:lnTo>
                  <a:lnTo>
                    <a:pt x="21" y="558"/>
                  </a:lnTo>
                  <a:lnTo>
                    <a:pt x="0" y="506"/>
                  </a:lnTo>
                  <a:close/>
                </a:path>
              </a:pathLst>
            </a:custGeom>
            <a:solidFill>
              <a:srgbClr val="D1D1D1"/>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56" name="Freeform 107">
              <a:extLst>
                <a:ext uri="{FF2B5EF4-FFF2-40B4-BE49-F238E27FC236}">
                  <a16:creationId xmlns:a16="http://schemas.microsoft.com/office/drawing/2014/main" id="{97186AAE-CD95-41AC-9530-6FDAC31031F6}"/>
                </a:ext>
              </a:extLst>
            </p:cNvPr>
            <p:cNvSpPr>
              <a:spLocks/>
            </p:cNvSpPr>
            <p:nvPr/>
          </p:nvSpPr>
          <p:spPr bwMode="auto">
            <a:xfrm>
              <a:off x="8282867" y="3590815"/>
              <a:ext cx="812570" cy="713289"/>
            </a:xfrm>
            <a:custGeom>
              <a:avLst/>
              <a:gdLst>
                <a:gd name="T0" fmla="*/ 0 w 954"/>
                <a:gd name="T1" fmla="*/ 298924 h 935"/>
                <a:gd name="T2" fmla="*/ 4426 w 954"/>
                <a:gd name="T3" fmla="*/ 317160 h 935"/>
                <a:gd name="T4" fmla="*/ 30099 w 954"/>
                <a:gd name="T5" fmla="*/ 329847 h 935"/>
                <a:gd name="T6" fmla="*/ 30099 w 954"/>
                <a:gd name="T7" fmla="*/ 381385 h 935"/>
                <a:gd name="T8" fmla="*/ 101806 w 954"/>
                <a:gd name="T9" fmla="*/ 523314 h 935"/>
                <a:gd name="T10" fmla="*/ 114200 w 954"/>
                <a:gd name="T11" fmla="*/ 630356 h 935"/>
                <a:gd name="T12" fmla="*/ 173513 w 954"/>
                <a:gd name="T13" fmla="*/ 670001 h 935"/>
                <a:gd name="T14" fmla="*/ 192989 w 954"/>
                <a:gd name="T15" fmla="*/ 712818 h 935"/>
                <a:gd name="T16" fmla="*/ 290369 w 954"/>
                <a:gd name="T17" fmla="*/ 694581 h 935"/>
                <a:gd name="T18" fmla="*/ 319583 w 954"/>
                <a:gd name="T19" fmla="*/ 723125 h 935"/>
                <a:gd name="T20" fmla="*/ 337289 w 954"/>
                <a:gd name="T21" fmla="*/ 729468 h 935"/>
                <a:gd name="T22" fmla="*/ 349683 w 954"/>
                <a:gd name="T23" fmla="*/ 716782 h 935"/>
                <a:gd name="T24" fmla="*/ 368273 w 954"/>
                <a:gd name="T25" fmla="*/ 716782 h 935"/>
                <a:gd name="T26" fmla="*/ 435554 w 954"/>
                <a:gd name="T27" fmla="*/ 741362 h 935"/>
                <a:gd name="T28" fmla="*/ 453260 w 954"/>
                <a:gd name="T29" fmla="*/ 735812 h 935"/>
                <a:gd name="T30" fmla="*/ 453260 w 954"/>
                <a:gd name="T31" fmla="*/ 700131 h 935"/>
                <a:gd name="T32" fmla="*/ 482474 w 954"/>
                <a:gd name="T33" fmla="*/ 716782 h 935"/>
                <a:gd name="T34" fmla="*/ 524967 w 954"/>
                <a:gd name="T35" fmla="*/ 712818 h 935"/>
                <a:gd name="T36" fmla="*/ 571886 w 954"/>
                <a:gd name="T37" fmla="*/ 716782 h 935"/>
                <a:gd name="T38" fmla="*/ 609953 w 954"/>
                <a:gd name="T39" fmla="*/ 681894 h 935"/>
                <a:gd name="T40" fmla="*/ 663069 w 954"/>
                <a:gd name="T41" fmla="*/ 665244 h 935"/>
                <a:gd name="T42" fmla="*/ 700251 w 954"/>
                <a:gd name="T43" fmla="*/ 635113 h 935"/>
                <a:gd name="T44" fmla="*/ 694054 w 954"/>
                <a:gd name="T45" fmla="*/ 593883 h 935"/>
                <a:gd name="T46" fmla="*/ 748941 w 954"/>
                <a:gd name="T47" fmla="*/ 500320 h 935"/>
                <a:gd name="T48" fmla="*/ 789663 w 954"/>
                <a:gd name="T49" fmla="*/ 494770 h 935"/>
                <a:gd name="T50" fmla="*/ 809139 w 954"/>
                <a:gd name="T51" fmla="*/ 463847 h 935"/>
                <a:gd name="T52" fmla="*/ 815336 w 954"/>
                <a:gd name="T53" fmla="*/ 394072 h 935"/>
                <a:gd name="T54" fmla="*/ 844550 w 954"/>
                <a:gd name="T55" fmla="*/ 358391 h 935"/>
                <a:gd name="T56" fmla="*/ 833927 w 954"/>
                <a:gd name="T57" fmla="*/ 336190 h 935"/>
                <a:gd name="T58" fmla="*/ 766646 w 954"/>
                <a:gd name="T59" fmla="*/ 317160 h 935"/>
                <a:gd name="T60" fmla="*/ 738317 w 954"/>
                <a:gd name="T61" fmla="*/ 298924 h 935"/>
                <a:gd name="T62" fmla="*/ 724153 w 954"/>
                <a:gd name="T63" fmla="*/ 276722 h 935"/>
                <a:gd name="T64" fmla="*/ 730350 w 954"/>
                <a:gd name="T65" fmla="*/ 264036 h 935"/>
                <a:gd name="T66" fmla="*/ 567460 w 954"/>
                <a:gd name="T67" fmla="*/ 176024 h 935"/>
                <a:gd name="T68" fmla="*/ 548869 w 954"/>
                <a:gd name="T69" fmla="*/ 136379 h 935"/>
                <a:gd name="T70" fmla="*/ 543557 w 954"/>
                <a:gd name="T71" fmla="*/ 70568 h 935"/>
                <a:gd name="T72" fmla="*/ 548869 w 954"/>
                <a:gd name="T73" fmla="*/ 65811 h 935"/>
                <a:gd name="T74" fmla="*/ 518770 w 954"/>
                <a:gd name="T75" fmla="*/ 22994 h 935"/>
                <a:gd name="T76" fmla="*/ 482474 w 954"/>
                <a:gd name="T77" fmla="*/ 12686 h 935"/>
                <a:gd name="T78" fmla="*/ 445292 w 954"/>
                <a:gd name="T79" fmla="*/ 12686 h 935"/>
                <a:gd name="T80" fmla="*/ 416963 w 954"/>
                <a:gd name="T81" fmla="*/ 0 h 935"/>
                <a:gd name="T82" fmla="*/ 392176 w 954"/>
                <a:gd name="T83" fmla="*/ 12686 h 935"/>
                <a:gd name="T84" fmla="*/ 368273 w 954"/>
                <a:gd name="T85" fmla="*/ 0 h 935"/>
                <a:gd name="T86" fmla="*/ 349683 w 954"/>
                <a:gd name="T87" fmla="*/ 4757 h 935"/>
                <a:gd name="T88" fmla="*/ 331092 w 954"/>
                <a:gd name="T89" fmla="*/ 29337 h 935"/>
                <a:gd name="T90" fmla="*/ 300993 w 954"/>
                <a:gd name="T91" fmla="*/ 35681 h 935"/>
                <a:gd name="T92" fmla="*/ 308960 w 954"/>
                <a:gd name="T93" fmla="*/ 58675 h 935"/>
                <a:gd name="T94" fmla="*/ 290369 w 954"/>
                <a:gd name="T95" fmla="*/ 65811 h 935"/>
                <a:gd name="T96" fmla="*/ 264696 w 954"/>
                <a:gd name="T97" fmla="*/ 58675 h 935"/>
                <a:gd name="T98" fmla="*/ 264696 w 954"/>
                <a:gd name="T99" fmla="*/ 88805 h 935"/>
                <a:gd name="T100" fmla="*/ 247876 w 954"/>
                <a:gd name="T101" fmla="*/ 100698 h 935"/>
                <a:gd name="T102" fmla="*/ 222203 w 954"/>
                <a:gd name="T103" fmla="*/ 100698 h 935"/>
                <a:gd name="T104" fmla="*/ 162890 w 954"/>
                <a:gd name="T105" fmla="*/ 146687 h 935"/>
                <a:gd name="T106" fmla="*/ 156693 w 954"/>
                <a:gd name="T107" fmla="*/ 217255 h 935"/>
                <a:gd name="T108" fmla="*/ 138103 w 954"/>
                <a:gd name="T109" fmla="*/ 233906 h 935"/>
                <a:gd name="T110" fmla="*/ 95609 w 954"/>
                <a:gd name="T111" fmla="*/ 253728 h 935"/>
                <a:gd name="T112" fmla="*/ 48690 w 954"/>
                <a:gd name="T113" fmla="*/ 241042 h 935"/>
                <a:gd name="T114" fmla="*/ 48690 w 954"/>
                <a:gd name="T115" fmla="*/ 270379 h 935"/>
                <a:gd name="T116" fmla="*/ 36296 w 954"/>
                <a:gd name="T117" fmla="*/ 294959 h 935"/>
                <a:gd name="T118" fmla="*/ 0 w 954"/>
                <a:gd name="T119" fmla="*/ 298924 h 93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54" h="935">
                  <a:moveTo>
                    <a:pt x="0" y="377"/>
                  </a:moveTo>
                  <a:lnTo>
                    <a:pt x="5" y="400"/>
                  </a:lnTo>
                  <a:lnTo>
                    <a:pt x="34" y="416"/>
                  </a:lnTo>
                  <a:lnTo>
                    <a:pt x="34" y="481"/>
                  </a:lnTo>
                  <a:lnTo>
                    <a:pt x="115" y="660"/>
                  </a:lnTo>
                  <a:lnTo>
                    <a:pt x="129" y="795"/>
                  </a:lnTo>
                  <a:lnTo>
                    <a:pt x="196" y="845"/>
                  </a:lnTo>
                  <a:lnTo>
                    <a:pt x="218" y="899"/>
                  </a:lnTo>
                  <a:lnTo>
                    <a:pt x="328" y="876"/>
                  </a:lnTo>
                  <a:lnTo>
                    <a:pt x="361" y="912"/>
                  </a:lnTo>
                  <a:lnTo>
                    <a:pt x="381" y="920"/>
                  </a:lnTo>
                  <a:lnTo>
                    <a:pt x="395" y="904"/>
                  </a:lnTo>
                  <a:lnTo>
                    <a:pt x="416" y="904"/>
                  </a:lnTo>
                  <a:lnTo>
                    <a:pt x="492" y="935"/>
                  </a:lnTo>
                  <a:lnTo>
                    <a:pt x="512" y="928"/>
                  </a:lnTo>
                  <a:lnTo>
                    <a:pt x="512" y="883"/>
                  </a:lnTo>
                  <a:lnTo>
                    <a:pt x="545" y="904"/>
                  </a:lnTo>
                  <a:lnTo>
                    <a:pt x="593" y="899"/>
                  </a:lnTo>
                  <a:lnTo>
                    <a:pt x="646" y="904"/>
                  </a:lnTo>
                  <a:lnTo>
                    <a:pt x="689" y="860"/>
                  </a:lnTo>
                  <a:lnTo>
                    <a:pt x="749" y="839"/>
                  </a:lnTo>
                  <a:lnTo>
                    <a:pt x="791" y="801"/>
                  </a:lnTo>
                  <a:lnTo>
                    <a:pt x="784" y="749"/>
                  </a:lnTo>
                  <a:lnTo>
                    <a:pt x="846" y="631"/>
                  </a:lnTo>
                  <a:lnTo>
                    <a:pt x="892" y="624"/>
                  </a:lnTo>
                  <a:lnTo>
                    <a:pt x="914" y="585"/>
                  </a:lnTo>
                  <a:lnTo>
                    <a:pt x="921" y="497"/>
                  </a:lnTo>
                  <a:lnTo>
                    <a:pt x="954" y="452"/>
                  </a:lnTo>
                  <a:lnTo>
                    <a:pt x="942" y="424"/>
                  </a:lnTo>
                  <a:lnTo>
                    <a:pt x="866" y="400"/>
                  </a:lnTo>
                  <a:lnTo>
                    <a:pt x="834" y="377"/>
                  </a:lnTo>
                  <a:lnTo>
                    <a:pt x="818" y="349"/>
                  </a:lnTo>
                  <a:lnTo>
                    <a:pt x="825" y="333"/>
                  </a:lnTo>
                  <a:lnTo>
                    <a:pt x="641" y="222"/>
                  </a:lnTo>
                  <a:lnTo>
                    <a:pt x="620" y="172"/>
                  </a:lnTo>
                  <a:lnTo>
                    <a:pt x="614" y="89"/>
                  </a:lnTo>
                  <a:lnTo>
                    <a:pt x="620" y="83"/>
                  </a:lnTo>
                  <a:lnTo>
                    <a:pt x="586" y="29"/>
                  </a:lnTo>
                  <a:lnTo>
                    <a:pt x="545" y="16"/>
                  </a:lnTo>
                  <a:lnTo>
                    <a:pt x="503" y="16"/>
                  </a:lnTo>
                  <a:lnTo>
                    <a:pt x="471" y="0"/>
                  </a:lnTo>
                  <a:lnTo>
                    <a:pt x="443" y="16"/>
                  </a:lnTo>
                  <a:lnTo>
                    <a:pt x="416" y="0"/>
                  </a:lnTo>
                  <a:lnTo>
                    <a:pt x="395" y="6"/>
                  </a:lnTo>
                  <a:lnTo>
                    <a:pt x="374" y="37"/>
                  </a:lnTo>
                  <a:lnTo>
                    <a:pt x="340" y="45"/>
                  </a:lnTo>
                  <a:lnTo>
                    <a:pt x="349" y="74"/>
                  </a:lnTo>
                  <a:lnTo>
                    <a:pt x="328" y="83"/>
                  </a:lnTo>
                  <a:lnTo>
                    <a:pt x="299" y="74"/>
                  </a:lnTo>
                  <a:lnTo>
                    <a:pt x="299" y="112"/>
                  </a:lnTo>
                  <a:lnTo>
                    <a:pt x="280" y="127"/>
                  </a:lnTo>
                  <a:lnTo>
                    <a:pt x="251" y="127"/>
                  </a:lnTo>
                  <a:lnTo>
                    <a:pt x="184" y="185"/>
                  </a:lnTo>
                  <a:lnTo>
                    <a:pt x="177" y="274"/>
                  </a:lnTo>
                  <a:lnTo>
                    <a:pt x="156" y="295"/>
                  </a:lnTo>
                  <a:lnTo>
                    <a:pt x="108" y="320"/>
                  </a:lnTo>
                  <a:lnTo>
                    <a:pt x="55" y="304"/>
                  </a:lnTo>
                  <a:lnTo>
                    <a:pt x="55" y="341"/>
                  </a:lnTo>
                  <a:lnTo>
                    <a:pt x="41" y="372"/>
                  </a:lnTo>
                  <a:lnTo>
                    <a:pt x="0" y="377"/>
                  </a:lnTo>
                  <a:close/>
                </a:path>
              </a:pathLst>
            </a:custGeom>
            <a:solidFill>
              <a:srgbClr val="D1D1D1"/>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157" name="Freeform 108">
              <a:extLst>
                <a:ext uri="{FF2B5EF4-FFF2-40B4-BE49-F238E27FC236}">
                  <a16:creationId xmlns:a16="http://schemas.microsoft.com/office/drawing/2014/main" id="{B6B1D5A6-B1DE-40CF-82D8-F8D43277A565}"/>
                </a:ext>
              </a:extLst>
            </p:cNvPr>
            <p:cNvSpPr>
              <a:spLocks/>
            </p:cNvSpPr>
            <p:nvPr/>
          </p:nvSpPr>
          <p:spPr bwMode="auto">
            <a:xfrm>
              <a:off x="7429059" y="3772574"/>
              <a:ext cx="965308" cy="508620"/>
            </a:xfrm>
            <a:custGeom>
              <a:avLst/>
              <a:gdLst>
                <a:gd name="T0" fmla="*/ 6199 w 1133"/>
                <a:gd name="T1" fmla="*/ 127986 h 665"/>
                <a:gd name="T2" fmla="*/ 18596 w 1133"/>
                <a:gd name="T3" fmla="*/ 217020 h 665"/>
                <a:gd name="T4" fmla="*/ 61101 w 1133"/>
                <a:gd name="T5" fmla="*/ 281410 h 665"/>
                <a:gd name="T6" fmla="*/ 71728 w 1133"/>
                <a:gd name="T7" fmla="*/ 359315 h 665"/>
                <a:gd name="T8" fmla="*/ 139913 w 1133"/>
                <a:gd name="T9" fmla="*/ 434040 h 665"/>
                <a:gd name="T10" fmla="*/ 173563 w 1133"/>
                <a:gd name="T11" fmla="*/ 458683 h 665"/>
                <a:gd name="T12" fmla="*/ 236435 w 1133"/>
                <a:gd name="T13" fmla="*/ 458683 h 665"/>
                <a:gd name="T14" fmla="*/ 296651 w 1133"/>
                <a:gd name="T15" fmla="*/ 434040 h 665"/>
                <a:gd name="T16" fmla="*/ 398486 w 1133"/>
                <a:gd name="T17" fmla="*/ 380778 h 665"/>
                <a:gd name="T18" fmla="*/ 427709 w 1133"/>
                <a:gd name="T19" fmla="*/ 400652 h 665"/>
                <a:gd name="T20" fmla="*/ 478184 w 1133"/>
                <a:gd name="T21" fmla="*/ 410986 h 665"/>
                <a:gd name="T22" fmla="*/ 537514 w 1133"/>
                <a:gd name="T23" fmla="*/ 394292 h 665"/>
                <a:gd name="T24" fmla="*/ 537514 w 1133"/>
                <a:gd name="T25" fmla="*/ 410986 h 665"/>
                <a:gd name="T26" fmla="*/ 502093 w 1133"/>
                <a:gd name="T27" fmla="*/ 452323 h 665"/>
                <a:gd name="T28" fmla="*/ 575591 w 1133"/>
                <a:gd name="T29" fmla="*/ 465042 h 665"/>
                <a:gd name="T30" fmla="*/ 592416 w 1133"/>
                <a:gd name="T31" fmla="*/ 511944 h 665"/>
                <a:gd name="T32" fmla="*/ 641120 w 1133"/>
                <a:gd name="T33" fmla="*/ 518304 h 665"/>
                <a:gd name="T34" fmla="*/ 761552 w 1133"/>
                <a:gd name="T35" fmla="*/ 493660 h 665"/>
                <a:gd name="T36" fmla="*/ 816454 w 1133"/>
                <a:gd name="T37" fmla="*/ 465042 h 665"/>
                <a:gd name="T38" fmla="*/ 899694 w 1133"/>
                <a:gd name="T39" fmla="*/ 429270 h 665"/>
                <a:gd name="T40" fmla="*/ 1003300 w 1133"/>
                <a:gd name="T41" fmla="*/ 441989 h 665"/>
                <a:gd name="T42" fmla="*/ 919175 w 1133"/>
                <a:gd name="T43" fmla="*/ 192377 h 665"/>
                <a:gd name="T44" fmla="*/ 893495 w 1133"/>
                <a:gd name="T45" fmla="*/ 127986 h 665"/>
                <a:gd name="T46" fmla="*/ 827966 w 1133"/>
                <a:gd name="T47" fmla="*/ 99368 h 665"/>
                <a:gd name="T48" fmla="*/ 736757 w 1133"/>
                <a:gd name="T49" fmla="*/ 151039 h 665"/>
                <a:gd name="T50" fmla="*/ 641120 w 1133"/>
                <a:gd name="T51" fmla="*/ 212250 h 665"/>
                <a:gd name="T52" fmla="*/ 628723 w 1133"/>
                <a:gd name="T53" fmla="*/ 188402 h 665"/>
                <a:gd name="T54" fmla="*/ 665029 w 1133"/>
                <a:gd name="T55" fmla="*/ 140705 h 665"/>
                <a:gd name="T56" fmla="*/ 700450 w 1133"/>
                <a:gd name="T57" fmla="*/ 87444 h 665"/>
                <a:gd name="T58" fmla="*/ 518918 w 1133"/>
                <a:gd name="T59" fmla="*/ 16694 h 665"/>
                <a:gd name="T60" fmla="*/ 433907 w 1133"/>
                <a:gd name="T61" fmla="*/ 39747 h 665"/>
                <a:gd name="T62" fmla="*/ 404685 w 1133"/>
                <a:gd name="T63" fmla="*/ 8744 h 665"/>
                <a:gd name="T64" fmla="*/ 319675 w 1133"/>
                <a:gd name="T65" fmla="*/ 39747 h 665"/>
                <a:gd name="T66" fmla="*/ 283368 w 1133"/>
                <a:gd name="T67" fmla="*/ 8744 h 665"/>
                <a:gd name="T68" fmla="*/ 247947 w 1133"/>
                <a:gd name="T69" fmla="*/ 4770 h 665"/>
                <a:gd name="T70" fmla="*/ 199243 w 1133"/>
                <a:gd name="T71" fmla="*/ 44517 h 665"/>
                <a:gd name="T72" fmla="*/ 146112 w 1133"/>
                <a:gd name="T73" fmla="*/ 44517 h 665"/>
                <a:gd name="T74" fmla="*/ 114233 w 1133"/>
                <a:gd name="T75" fmla="*/ 74725 h 665"/>
                <a:gd name="T76" fmla="*/ 61101 w 1133"/>
                <a:gd name="T77" fmla="*/ 74725 h 665"/>
                <a:gd name="T78" fmla="*/ 6199 w 1133"/>
                <a:gd name="T79" fmla="*/ 87444 h 66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33" h="665">
                  <a:moveTo>
                    <a:pt x="0" y="125"/>
                  </a:moveTo>
                  <a:lnTo>
                    <a:pt x="7" y="161"/>
                  </a:lnTo>
                  <a:lnTo>
                    <a:pt x="41" y="206"/>
                  </a:lnTo>
                  <a:lnTo>
                    <a:pt x="21" y="273"/>
                  </a:lnTo>
                  <a:lnTo>
                    <a:pt x="62" y="288"/>
                  </a:lnTo>
                  <a:lnTo>
                    <a:pt x="69" y="354"/>
                  </a:lnTo>
                  <a:lnTo>
                    <a:pt x="88" y="377"/>
                  </a:lnTo>
                  <a:lnTo>
                    <a:pt x="81" y="452"/>
                  </a:lnTo>
                  <a:lnTo>
                    <a:pt x="108" y="473"/>
                  </a:lnTo>
                  <a:lnTo>
                    <a:pt x="158" y="546"/>
                  </a:lnTo>
                  <a:lnTo>
                    <a:pt x="191" y="569"/>
                  </a:lnTo>
                  <a:lnTo>
                    <a:pt x="196" y="577"/>
                  </a:lnTo>
                  <a:lnTo>
                    <a:pt x="211" y="569"/>
                  </a:lnTo>
                  <a:lnTo>
                    <a:pt x="267" y="577"/>
                  </a:lnTo>
                  <a:lnTo>
                    <a:pt x="308" y="546"/>
                  </a:lnTo>
                  <a:lnTo>
                    <a:pt x="335" y="546"/>
                  </a:lnTo>
                  <a:lnTo>
                    <a:pt x="382" y="479"/>
                  </a:lnTo>
                  <a:lnTo>
                    <a:pt x="450" y="479"/>
                  </a:lnTo>
                  <a:lnTo>
                    <a:pt x="457" y="510"/>
                  </a:lnTo>
                  <a:lnTo>
                    <a:pt x="483" y="504"/>
                  </a:lnTo>
                  <a:lnTo>
                    <a:pt x="519" y="533"/>
                  </a:lnTo>
                  <a:lnTo>
                    <a:pt x="540" y="517"/>
                  </a:lnTo>
                  <a:lnTo>
                    <a:pt x="547" y="488"/>
                  </a:lnTo>
                  <a:lnTo>
                    <a:pt x="607" y="496"/>
                  </a:lnTo>
                  <a:lnTo>
                    <a:pt x="620" y="504"/>
                  </a:lnTo>
                  <a:lnTo>
                    <a:pt x="607" y="517"/>
                  </a:lnTo>
                  <a:lnTo>
                    <a:pt x="567" y="546"/>
                  </a:lnTo>
                  <a:lnTo>
                    <a:pt x="567" y="569"/>
                  </a:lnTo>
                  <a:lnTo>
                    <a:pt x="600" y="585"/>
                  </a:lnTo>
                  <a:lnTo>
                    <a:pt x="650" y="585"/>
                  </a:lnTo>
                  <a:lnTo>
                    <a:pt x="662" y="600"/>
                  </a:lnTo>
                  <a:lnTo>
                    <a:pt x="669" y="644"/>
                  </a:lnTo>
                  <a:lnTo>
                    <a:pt x="683" y="665"/>
                  </a:lnTo>
                  <a:lnTo>
                    <a:pt x="724" y="652"/>
                  </a:lnTo>
                  <a:lnTo>
                    <a:pt x="744" y="660"/>
                  </a:lnTo>
                  <a:lnTo>
                    <a:pt x="860" y="621"/>
                  </a:lnTo>
                  <a:lnTo>
                    <a:pt x="894" y="585"/>
                  </a:lnTo>
                  <a:lnTo>
                    <a:pt x="922" y="585"/>
                  </a:lnTo>
                  <a:lnTo>
                    <a:pt x="949" y="546"/>
                  </a:lnTo>
                  <a:lnTo>
                    <a:pt x="1016" y="540"/>
                  </a:lnTo>
                  <a:lnTo>
                    <a:pt x="1059" y="556"/>
                  </a:lnTo>
                  <a:lnTo>
                    <a:pt x="1133" y="556"/>
                  </a:lnTo>
                  <a:lnTo>
                    <a:pt x="1119" y="421"/>
                  </a:lnTo>
                  <a:lnTo>
                    <a:pt x="1038" y="242"/>
                  </a:lnTo>
                  <a:lnTo>
                    <a:pt x="1038" y="177"/>
                  </a:lnTo>
                  <a:lnTo>
                    <a:pt x="1009" y="161"/>
                  </a:lnTo>
                  <a:lnTo>
                    <a:pt x="1004" y="138"/>
                  </a:lnTo>
                  <a:lnTo>
                    <a:pt x="935" y="125"/>
                  </a:lnTo>
                  <a:lnTo>
                    <a:pt x="901" y="161"/>
                  </a:lnTo>
                  <a:lnTo>
                    <a:pt x="832" y="190"/>
                  </a:lnTo>
                  <a:lnTo>
                    <a:pt x="758" y="250"/>
                  </a:lnTo>
                  <a:lnTo>
                    <a:pt x="724" y="267"/>
                  </a:lnTo>
                  <a:lnTo>
                    <a:pt x="703" y="258"/>
                  </a:lnTo>
                  <a:lnTo>
                    <a:pt x="710" y="237"/>
                  </a:lnTo>
                  <a:lnTo>
                    <a:pt x="737" y="221"/>
                  </a:lnTo>
                  <a:lnTo>
                    <a:pt x="751" y="177"/>
                  </a:lnTo>
                  <a:lnTo>
                    <a:pt x="799" y="125"/>
                  </a:lnTo>
                  <a:lnTo>
                    <a:pt x="791" y="110"/>
                  </a:lnTo>
                  <a:lnTo>
                    <a:pt x="717" y="94"/>
                  </a:lnTo>
                  <a:lnTo>
                    <a:pt x="586" y="21"/>
                  </a:lnTo>
                  <a:lnTo>
                    <a:pt x="533" y="11"/>
                  </a:lnTo>
                  <a:lnTo>
                    <a:pt x="490" y="50"/>
                  </a:lnTo>
                  <a:lnTo>
                    <a:pt x="471" y="11"/>
                  </a:lnTo>
                  <a:lnTo>
                    <a:pt x="457" y="11"/>
                  </a:lnTo>
                  <a:lnTo>
                    <a:pt x="411" y="44"/>
                  </a:lnTo>
                  <a:lnTo>
                    <a:pt x="361" y="50"/>
                  </a:lnTo>
                  <a:lnTo>
                    <a:pt x="335" y="44"/>
                  </a:lnTo>
                  <a:lnTo>
                    <a:pt x="320" y="11"/>
                  </a:lnTo>
                  <a:lnTo>
                    <a:pt x="294" y="0"/>
                  </a:lnTo>
                  <a:lnTo>
                    <a:pt x="280" y="6"/>
                  </a:lnTo>
                  <a:lnTo>
                    <a:pt x="251" y="50"/>
                  </a:lnTo>
                  <a:lnTo>
                    <a:pt x="225" y="56"/>
                  </a:lnTo>
                  <a:lnTo>
                    <a:pt x="191" y="94"/>
                  </a:lnTo>
                  <a:lnTo>
                    <a:pt x="165" y="56"/>
                  </a:lnTo>
                  <a:lnTo>
                    <a:pt x="143" y="65"/>
                  </a:lnTo>
                  <a:lnTo>
                    <a:pt x="129" y="94"/>
                  </a:lnTo>
                  <a:lnTo>
                    <a:pt x="108" y="102"/>
                  </a:lnTo>
                  <a:lnTo>
                    <a:pt x="69" y="94"/>
                  </a:lnTo>
                  <a:lnTo>
                    <a:pt x="21" y="117"/>
                  </a:lnTo>
                  <a:lnTo>
                    <a:pt x="7" y="110"/>
                  </a:lnTo>
                  <a:lnTo>
                    <a:pt x="0" y="125"/>
                  </a:lnTo>
                  <a:close/>
                </a:path>
              </a:pathLst>
            </a:custGeom>
            <a:solidFill>
              <a:srgbClr val="D1D1D1"/>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58" name="Freeform 114">
              <a:extLst>
                <a:ext uri="{FF2B5EF4-FFF2-40B4-BE49-F238E27FC236}">
                  <a16:creationId xmlns:a16="http://schemas.microsoft.com/office/drawing/2014/main" id="{140F98B4-DC73-4C18-9642-5BDA5C93BF64}"/>
                </a:ext>
              </a:extLst>
            </p:cNvPr>
            <p:cNvSpPr>
              <a:spLocks/>
            </p:cNvSpPr>
            <p:nvPr/>
          </p:nvSpPr>
          <p:spPr bwMode="auto">
            <a:xfrm>
              <a:off x="8615837" y="4546961"/>
              <a:ext cx="690379" cy="679687"/>
            </a:xfrm>
            <a:custGeom>
              <a:avLst/>
              <a:gdLst>
                <a:gd name="T0" fmla="*/ 0 w 813"/>
                <a:gd name="T1" fmla="*/ 378618 h 890"/>
                <a:gd name="T2" fmla="*/ 11474 w 813"/>
                <a:gd name="T3" fmla="*/ 358775 h 890"/>
                <a:gd name="T4" fmla="*/ 36186 w 813"/>
                <a:gd name="T5" fmla="*/ 341312 h 890"/>
                <a:gd name="T6" fmla="*/ 47660 w 813"/>
                <a:gd name="T7" fmla="*/ 319087 h 890"/>
                <a:gd name="T8" fmla="*/ 100616 w 813"/>
                <a:gd name="T9" fmla="*/ 283369 h 890"/>
                <a:gd name="T10" fmla="*/ 143863 w 813"/>
                <a:gd name="T11" fmla="*/ 230187 h 890"/>
                <a:gd name="T12" fmla="*/ 167693 w 813"/>
                <a:gd name="T13" fmla="*/ 240506 h 890"/>
                <a:gd name="T14" fmla="*/ 203880 w 813"/>
                <a:gd name="T15" fmla="*/ 236537 h 890"/>
                <a:gd name="T16" fmla="*/ 264779 w 813"/>
                <a:gd name="T17" fmla="*/ 182562 h 890"/>
                <a:gd name="T18" fmla="*/ 287726 w 813"/>
                <a:gd name="T19" fmla="*/ 195262 h 890"/>
                <a:gd name="T20" fmla="*/ 300082 w 813"/>
                <a:gd name="T21" fmla="*/ 230187 h 890"/>
                <a:gd name="T22" fmla="*/ 354803 w 813"/>
                <a:gd name="T23" fmla="*/ 205581 h 890"/>
                <a:gd name="T24" fmla="*/ 372455 w 813"/>
                <a:gd name="T25" fmla="*/ 160337 h 890"/>
                <a:gd name="T26" fmla="*/ 372455 w 813"/>
                <a:gd name="T27" fmla="*/ 83344 h 890"/>
                <a:gd name="T28" fmla="*/ 392755 w 813"/>
                <a:gd name="T29" fmla="*/ 77787 h 890"/>
                <a:gd name="T30" fmla="*/ 397168 w 813"/>
                <a:gd name="T31" fmla="*/ 34925 h 890"/>
                <a:gd name="T32" fmla="*/ 437767 w 813"/>
                <a:gd name="T33" fmla="*/ 5556 h 890"/>
                <a:gd name="T34" fmla="*/ 475719 w 813"/>
                <a:gd name="T35" fmla="*/ 11906 h 890"/>
                <a:gd name="T36" fmla="*/ 504845 w 813"/>
                <a:gd name="T37" fmla="*/ 0 h 890"/>
                <a:gd name="T38" fmla="*/ 534853 w 813"/>
                <a:gd name="T39" fmla="*/ 11906 h 890"/>
                <a:gd name="T40" fmla="*/ 553387 w 813"/>
                <a:gd name="T41" fmla="*/ 34925 h 890"/>
                <a:gd name="T42" fmla="*/ 547209 w 813"/>
                <a:gd name="T43" fmla="*/ 77787 h 890"/>
                <a:gd name="T44" fmla="*/ 564861 w 813"/>
                <a:gd name="T45" fmla="*/ 83344 h 890"/>
                <a:gd name="T46" fmla="*/ 564861 w 813"/>
                <a:gd name="T47" fmla="*/ 112712 h 890"/>
                <a:gd name="T48" fmla="*/ 534853 w 813"/>
                <a:gd name="T49" fmla="*/ 141287 h 890"/>
                <a:gd name="T50" fmla="*/ 530440 w 813"/>
                <a:gd name="T51" fmla="*/ 172244 h 890"/>
                <a:gd name="T52" fmla="*/ 534853 w 813"/>
                <a:gd name="T53" fmla="*/ 188912 h 890"/>
                <a:gd name="T54" fmla="*/ 585161 w 813"/>
                <a:gd name="T55" fmla="*/ 223837 h 890"/>
                <a:gd name="T56" fmla="*/ 591339 w 813"/>
                <a:gd name="T57" fmla="*/ 240506 h 890"/>
                <a:gd name="T58" fmla="*/ 564861 w 813"/>
                <a:gd name="T59" fmla="*/ 289719 h 890"/>
                <a:gd name="T60" fmla="*/ 578983 w 813"/>
                <a:gd name="T61" fmla="*/ 324644 h 890"/>
                <a:gd name="T62" fmla="*/ 620465 w 813"/>
                <a:gd name="T63" fmla="*/ 388937 h 890"/>
                <a:gd name="T64" fmla="*/ 631938 w 813"/>
                <a:gd name="T65" fmla="*/ 423862 h 890"/>
                <a:gd name="T66" fmla="*/ 674303 w 813"/>
                <a:gd name="T67" fmla="*/ 448468 h 890"/>
                <a:gd name="T68" fmla="*/ 674303 w 813"/>
                <a:gd name="T69" fmla="*/ 500062 h 890"/>
                <a:gd name="T70" fmla="*/ 692837 w 813"/>
                <a:gd name="T71" fmla="*/ 541337 h 890"/>
                <a:gd name="T72" fmla="*/ 717550 w 813"/>
                <a:gd name="T73" fmla="*/ 564356 h 890"/>
                <a:gd name="T74" fmla="*/ 711372 w 813"/>
                <a:gd name="T75" fmla="*/ 582612 h 890"/>
                <a:gd name="T76" fmla="*/ 625760 w 813"/>
                <a:gd name="T77" fmla="*/ 611981 h 890"/>
                <a:gd name="T78" fmla="*/ 553387 w 813"/>
                <a:gd name="T79" fmla="*/ 607218 h 890"/>
                <a:gd name="T80" fmla="*/ 534853 w 813"/>
                <a:gd name="T81" fmla="*/ 623887 h 890"/>
                <a:gd name="T82" fmla="*/ 488075 w 813"/>
                <a:gd name="T83" fmla="*/ 607218 h 890"/>
                <a:gd name="T84" fmla="*/ 437767 w 813"/>
                <a:gd name="T85" fmla="*/ 618331 h 890"/>
                <a:gd name="T86" fmla="*/ 378633 w 813"/>
                <a:gd name="T87" fmla="*/ 669925 h 890"/>
                <a:gd name="T88" fmla="*/ 392755 w 813"/>
                <a:gd name="T89" fmla="*/ 683418 h 890"/>
                <a:gd name="T90" fmla="*/ 378633 w 813"/>
                <a:gd name="T91" fmla="*/ 694531 h 890"/>
                <a:gd name="T92" fmla="*/ 330091 w 813"/>
                <a:gd name="T93" fmla="*/ 706437 h 890"/>
                <a:gd name="T94" fmla="*/ 308026 w 813"/>
                <a:gd name="T95" fmla="*/ 665162 h 890"/>
                <a:gd name="T96" fmla="*/ 203880 w 813"/>
                <a:gd name="T97" fmla="*/ 636587 h 890"/>
                <a:gd name="T98" fmla="*/ 161515 w 813"/>
                <a:gd name="T99" fmla="*/ 582612 h 890"/>
                <a:gd name="T100" fmla="*/ 150041 w 813"/>
                <a:gd name="T101" fmla="*/ 554037 h 890"/>
                <a:gd name="T102" fmla="*/ 167693 w 813"/>
                <a:gd name="T103" fmla="*/ 477837 h 890"/>
                <a:gd name="T104" fmla="*/ 150041 w 813"/>
                <a:gd name="T105" fmla="*/ 453231 h 890"/>
                <a:gd name="T106" fmla="*/ 47660 w 813"/>
                <a:gd name="T107" fmla="*/ 448468 h 890"/>
                <a:gd name="T108" fmla="*/ 41482 w 813"/>
                <a:gd name="T109" fmla="*/ 418306 h 890"/>
                <a:gd name="T110" fmla="*/ 0 w 813"/>
                <a:gd name="T111" fmla="*/ 378618 h 89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13" h="890">
                  <a:moveTo>
                    <a:pt x="0" y="477"/>
                  </a:moveTo>
                  <a:lnTo>
                    <a:pt x="13" y="452"/>
                  </a:lnTo>
                  <a:lnTo>
                    <a:pt x="41" y="430"/>
                  </a:lnTo>
                  <a:lnTo>
                    <a:pt x="54" y="402"/>
                  </a:lnTo>
                  <a:lnTo>
                    <a:pt x="114" y="357"/>
                  </a:lnTo>
                  <a:lnTo>
                    <a:pt x="163" y="290"/>
                  </a:lnTo>
                  <a:lnTo>
                    <a:pt x="190" y="303"/>
                  </a:lnTo>
                  <a:lnTo>
                    <a:pt x="231" y="298"/>
                  </a:lnTo>
                  <a:lnTo>
                    <a:pt x="300" y="230"/>
                  </a:lnTo>
                  <a:lnTo>
                    <a:pt x="326" y="246"/>
                  </a:lnTo>
                  <a:lnTo>
                    <a:pt x="340" y="290"/>
                  </a:lnTo>
                  <a:lnTo>
                    <a:pt x="402" y="259"/>
                  </a:lnTo>
                  <a:lnTo>
                    <a:pt x="422" y="202"/>
                  </a:lnTo>
                  <a:lnTo>
                    <a:pt x="422" y="105"/>
                  </a:lnTo>
                  <a:lnTo>
                    <a:pt x="445" y="98"/>
                  </a:lnTo>
                  <a:lnTo>
                    <a:pt x="450" y="44"/>
                  </a:lnTo>
                  <a:lnTo>
                    <a:pt x="496" y="7"/>
                  </a:lnTo>
                  <a:lnTo>
                    <a:pt x="539" y="15"/>
                  </a:lnTo>
                  <a:lnTo>
                    <a:pt x="572" y="0"/>
                  </a:lnTo>
                  <a:lnTo>
                    <a:pt x="606" y="15"/>
                  </a:lnTo>
                  <a:lnTo>
                    <a:pt x="627" y="44"/>
                  </a:lnTo>
                  <a:lnTo>
                    <a:pt x="620" y="98"/>
                  </a:lnTo>
                  <a:lnTo>
                    <a:pt x="640" y="105"/>
                  </a:lnTo>
                  <a:lnTo>
                    <a:pt x="640" y="142"/>
                  </a:lnTo>
                  <a:lnTo>
                    <a:pt x="606" y="178"/>
                  </a:lnTo>
                  <a:lnTo>
                    <a:pt x="601" y="217"/>
                  </a:lnTo>
                  <a:lnTo>
                    <a:pt x="606" y="238"/>
                  </a:lnTo>
                  <a:lnTo>
                    <a:pt x="663" y="282"/>
                  </a:lnTo>
                  <a:lnTo>
                    <a:pt x="670" y="303"/>
                  </a:lnTo>
                  <a:lnTo>
                    <a:pt x="640" y="365"/>
                  </a:lnTo>
                  <a:lnTo>
                    <a:pt x="656" y="409"/>
                  </a:lnTo>
                  <a:lnTo>
                    <a:pt x="703" y="490"/>
                  </a:lnTo>
                  <a:lnTo>
                    <a:pt x="716" y="534"/>
                  </a:lnTo>
                  <a:lnTo>
                    <a:pt x="764" y="565"/>
                  </a:lnTo>
                  <a:lnTo>
                    <a:pt x="764" y="630"/>
                  </a:lnTo>
                  <a:lnTo>
                    <a:pt x="785" y="682"/>
                  </a:lnTo>
                  <a:lnTo>
                    <a:pt x="813" y="711"/>
                  </a:lnTo>
                  <a:lnTo>
                    <a:pt x="806" y="734"/>
                  </a:lnTo>
                  <a:lnTo>
                    <a:pt x="709" y="771"/>
                  </a:lnTo>
                  <a:lnTo>
                    <a:pt x="627" y="765"/>
                  </a:lnTo>
                  <a:lnTo>
                    <a:pt x="606" y="786"/>
                  </a:lnTo>
                  <a:lnTo>
                    <a:pt x="553" y="765"/>
                  </a:lnTo>
                  <a:lnTo>
                    <a:pt x="496" y="779"/>
                  </a:lnTo>
                  <a:lnTo>
                    <a:pt x="429" y="844"/>
                  </a:lnTo>
                  <a:lnTo>
                    <a:pt x="445" y="861"/>
                  </a:lnTo>
                  <a:lnTo>
                    <a:pt x="429" y="875"/>
                  </a:lnTo>
                  <a:lnTo>
                    <a:pt x="374" y="890"/>
                  </a:lnTo>
                  <a:lnTo>
                    <a:pt x="349" y="838"/>
                  </a:lnTo>
                  <a:lnTo>
                    <a:pt x="231" y="802"/>
                  </a:lnTo>
                  <a:lnTo>
                    <a:pt x="183" y="734"/>
                  </a:lnTo>
                  <a:lnTo>
                    <a:pt x="170" y="698"/>
                  </a:lnTo>
                  <a:lnTo>
                    <a:pt x="190" y="602"/>
                  </a:lnTo>
                  <a:lnTo>
                    <a:pt x="170" y="571"/>
                  </a:lnTo>
                  <a:lnTo>
                    <a:pt x="54" y="565"/>
                  </a:lnTo>
                  <a:lnTo>
                    <a:pt x="47" y="527"/>
                  </a:lnTo>
                  <a:lnTo>
                    <a:pt x="0" y="477"/>
                  </a:lnTo>
                  <a:close/>
                </a:path>
              </a:pathLst>
            </a:custGeom>
            <a:solidFill>
              <a:srgbClr val="D1D1D1"/>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59" name="Freeform 117">
              <a:extLst>
                <a:ext uri="{FF2B5EF4-FFF2-40B4-BE49-F238E27FC236}">
                  <a16:creationId xmlns:a16="http://schemas.microsoft.com/office/drawing/2014/main" id="{29B09D36-FAE4-4903-B159-E9249301C638}"/>
                </a:ext>
              </a:extLst>
            </p:cNvPr>
            <p:cNvSpPr>
              <a:spLocks/>
            </p:cNvSpPr>
            <p:nvPr/>
          </p:nvSpPr>
          <p:spPr bwMode="auto">
            <a:xfrm>
              <a:off x="9125984" y="4450734"/>
              <a:ext cx="516257" cy="528476"/>
            </a:xfrm>
            <a:custGeom>
              <a:avLst/>
              <a:gdLst>
                <a:gd name="T0" fmla="*/ 0 w 607"/>
                <a:gd name="T1" fmla="*/ 272249 h 690"/>
                <a:gd name="T2" fmla="*/ 4420 w 607"/>
                <a:gd name="T3" fmla="*/ 288966 h 690"/>
                <a:gd name="T4" fmla="*/ 54807 w 607"/>
                <a:gd name="T5" fmla="*/ 323993 h 690"/>
                <a:gd name="T6" fmla="*/ 60995 w 607"/>
                <a:gd name="T7" fmla="*/ 340710 h 690"/>
                <a:gd name="T8" fmla="*/ 34475 w 607"/>
                <a:gd name="T9" fmla="*/ 390065 h 690"/>
                <a:gd name="T10" fmla="*/ 48619 w 607"/>
                <a:gd name="T11" fmla="*/ 425091 h 690"/>
                <a:gd name="T12" fmla="*/ 90166 w 607"/>
                <a:gd name="T13" fmla="*/ 489571 h 690"/>
                <a:gd name="T14" fmla="*/ 101658 w 607"/>
                <a:gd name="T15" fmla="*/ 524597 h 690"/>
                <a:gd name="T16" fmla="*/ 144089 w 607"/>
                <a:gd name="T17" fmla="*/ 549275 h 690"/>
                <a:gd name="T18" fmla="*/ 144089 w 607"/>
                <a:gd name="T19" fmla="*/ 524597 h 690"/>
                <a:gd name="T20" fmla="*/ 168840 w 607"/>
                <a:gd name="T21" fmla="*/ 519025 h 690"/>
                <a:gd name="T22" fmla="*/ 168840 w 607"/>
                <a:gd name="T23" fmla="*/ 501512 h 690"/>
                <a:gd name="T24" fmla="*/ 192707 w 607"/>
                <a:gd name="T25" fmla="*/ 471262 h 690"/>
                <a:gd name="T26" fmla="*/ 181216 w 607"/>
                <a:gd name="T27" fmla="*/ 436236 h 690"/>
                <a:gd name="T28" fmla="*/ 192707 w 607"/>
                <a:gd name="T29" fmla="*/ 394841 h 690"/>
                <a:gd name="T30" fmla="*/ 205083 w 607"/>
                <a:gd name="T31" fmla="*/ 378124 h 690"/>
                <a:gd name="T32" fmla="*/ 223647 w 607"/>
                <a:gd name="T33" fmla="*/ 378124 h 690"/>
                <a:gd name="T34" fmla="*/ 234254 w 607"/>
                <a:gd name="T35" fmla="*/ 359815 h 690"/>
                <a:gd name="T36" fmla="*/ 228066 w 607"/>
                <a:gd name="T37" fmla="*/ 336729 h 690"/>
                <a:gd name="T38" fmla="*/ 247514 w 607"/>
                <a:gd name="T39" fmla="*/ 288966 h 690"/>
                <a:gd name="T40" fmla="*/ 266078 w 607"/>
                <a:gd name="T41" fmla="*/ 288966 h 690"/>
                <a:gd name="T42" fmla="*/ 278453 w 607"/>
                <a:gd name="T43" fmla="*/ 277026 h 690"/>
                <a:gd name="T44" fmla="*/ 278453 w 607"/>
                <a:gd name="T45" fmla="*/ 260309 h 690"/>
                <a:gd name="T46" fmla="*/ 378343 w 607"/>
                <a:gd name="T47" fmla="*/ 183092 h 690"/>
                <a:gd name="T48" fmla="*/ 410166 w 607"/>
                <a:gd name="T49" fmla="*/ 177519 h 690"/>
                <a:gd name="T50" fmla="*/ 422542 w 607"/>
                <a:gd name="T51" fmla="*/ 148065 h 690"/>
                <a:gd name="T52" fmla="*/ 458785 w 607"/>
                <a:gd name="T53" fmla="*/ 128164 h 690"/>
                <a:gd name="T54" fmla="*/ 475580 w 607"/>
                <a:gd name="T55" fmla="*/ 134533 h 690"/>
                <a:gd name="T56" fmla="*/ 494144 w 607"/>
                <a:gd name="T57" fmla="*/ 105079 h 690"/>
                <a:gd name="T58" fmla="*/ 505636 w 607"/>
                <a:gd name="T59" fmla="*/ 111447 h 690"/>
                <a:gd name="T60" fmla="*/ 519779 w 607"/>
                <a:gd name="T61" fmla="*/ 93138 h 690"/>
                <a:gd name="T62" fmla="*/ 536575 w 607"/>
                <a:gd name="T63" fmla="*/ 88362 h 690"/>
                <a:gd name="T64" fmla="*/ 519779 w 607"/>
                <a:gd name="T65" fmla="*/ 59704 h 690"/>
                <a:gd name="T66" fmla="*/ 513592 w 607"/>
                <a:gd name="T67" fmla="*/ 28658 h 690"/>
                <a:gd name="T68" fmla="*/ 481768 w 607"/>
                <a:gd name="T69" fmla="*/ 28658 h 690"/>
                <a:gd name="T70" fmla="*/ 422542 w 607"/>
                <a:gd name="T71" fmla="*/ 10349 h 690"/>
                <a:gd name="T72" fmla="*/ 397790 w 607"/>
                <a:gd name="T73" fmla="*/ 16717 h 690"/>
                <a:gd name="T74" fmla="*/ 355359 w 607"/>
                <a:gd name="T75" fmla="*/ 0 h 690"/>
                <a:gd name="T76" fmla="*/ 331492 w 607"/>
                <a:gd name="T77" fmla="*/ 16717 h 690"/>
                <a:gd name="T78" fmla="*/ 205083 w 607"/>
                <a:gd name="T79" fmla="*/ 46967 h 690"/>
                <a:gd name="T80" fmla="*/ 198895 w 607"/>
                <a:gd name="T81" fmla="*/ 59704 h 690"/>
                <a:gd name="T82" fmla="*/ 217459 w 607"/>
                <a:gd name="T83" fmla="*/ 88362 h 690"/>
                <a:gd name="T84" fmla="*/ 205083 w 607"/>
                <a:gd name="T85" fmla="*/ 99506 h 690"/>
                <a:gd name="T86" fmla="*/ 162652 w 607"/>
                <a:gd name="T87" fmla="*/ 111447 h 690"/>
                <a:gd name="T88" fmla="*/ 150276 w 607"/>
                <a:gd name="T89" fmla="*/ 105079 h 690"/>
                <a:gd name="T90" fmla="*/ 144089 w 607"/>
                <a:gd name="T91" fmla="*/ 70052 h 690"/>
                <a:gd name="T92" fmla="*/ 114033 w 607"/>
                <a:gd name="T93" fmla="*/ 76421 h 690"/>
                <a:gd name="T94" fmla="*/ 65414 w 607"/>
                <a:gd name="T95" fmla="*/ 59704 h 690"/>
                <a:gd name="T96" fmla="*/ 54807 w 607"/>
                <a:gd name="T97" fmla="*/ 63684 h 690"/>
                <a:gd name="T98" fmla="*/ 65414 w 607"/>
                <a:gd name="T99" fmla="*/ 111447 h 690"/>
                <a:gd name="T100" fmla="*/ 54807 w 607"/>
                <a:gd name="T101" fmla="*/ 141697 h 690"/>
                <a:gd name="T102" fmla="*/ 34475 w 607"/>
                <a:gd name="T103" fmla="*/ 148065 h 690"/>
                <a:gd name="T104" fmla="*/ 22983 w 607"/>
                <a:gd name="T105" fmla="*/ 134533 h 690"/>
                <a:gd name="T106" fmla="*/ 16796 w 607"/>
                <a:gd name="T107" fmla="*/ 177519 h 690"/>
                <a:gd name="T108" fmla="*/ 34475 w 607"/>
                <a:gd name="T109" fmla="*/ 183092 h 690"/>
                <a:gd name="T110" fmla="*/ 34475 w 607"/>
                <a:gd name="T111" fmla="*/ 212546 h 690"/>
                <a:gd name="T112" fmla="*/ 4420 w 607"/>
                <a:gd name="T113" fmla="*/ 241203 h 690"/>
                <a:gd name="T114" fmla="*/ 0 w 607"/>
                <a:gd name="T115" fmla="*/ 272249 h 69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07" h="690">
                  <a:moveTo>
                    <a:pt x="0" y="342"/>
                  </a:moveTo>
                  <a:lnTo>
                    <a:pt x="5" y="363"/>
                  </a:lnTo>
                  <a:lnTo>
                    <a:pt x="62" y="407"/>
                  </a:lnTo>
                  <a:lnTo>
                    <a:pt x="69" y="428"/>
                  </a:lnTo>
                  <a:lnTo>
                    <a:pt x="39" y="490"/>
                  </a:lnTo>
                  <a:lnTo>
                    <a:pt x="55" y="534"/>
                  </a:lnTo>
                  <a:lnTo>
                    <a:pt x="102" y="615"/>
                  </a:lnTo>
                  <a:lnTo>
                    <a:pt x="115" y="659"/>
                  </a:lnTo>
                  <a:lnTo>
                    <a:pt x="163" y="690"/>
                  </a:lnTo>
                  <a:lnTo>
                    <a:pt x="163" y="659"/>
                  </a:lnTo>
                  <a:lnTo>
                    <a:pt x="191" y="652"/>
                  </a:lnTo>
                  <a:lnTo>
                    <a:pt x="191" y="630"/>
                  </a:lnTo>
                  <a:lnTo>
                    <a:pt x="218" y="592"/>
                  </a:lnTo>
                  <a:lnTo>
                    <a:pt x="205" y="548"/>
                  </a:lnTo>
                  <a:lnTo>
                    <a:pt x="218" y="496"/>
                  </a:lnTo>
                  <a:lnTo>
                    <a:pt x="232" y="475"/>
                  </a:lnTo>
                  <a:lnTo>
                    <a:pt x="253" y="475"/>
                  </a:lnTo>
                  <a:lnTo>
                    <a:pt x="265" y="452"/>
                  </a:lnTo>
                  <a:lnTo>
                    <a:pt x="258" y="423"/>
                  </a:lnTo>
                  <a:lnTo>
                    <a:pt x="280" y="363"/>
                  </a:lnTo>
                  <a:lnTo>
                    <a:pt x="301" y="363"/>
                  </a:lnTo>
                  <a:lnTo>
                    <a:pt x="315" y="348"/>
                  </a:lnTo>
                  <a:lnTo>
                    <a:pt x="315" y="327"/>
                  </a:lnTo>
                  <a:lnTo>
                    <a:pt x="428" y="230"/>
                  </a:lnTo>
                  <a:lnTo>
                    <a:pt x="464" y="223"/>
                  </a:lnTo>
                  <a:lnTo>
                    <a:pt x="478" y="186"/>
                  </a:lnTo>
                  <a:lnTo>
                    <a:pt x="519" y="161"/>
                  </a:lnTo>
                  <a:lnTo>
                    <a:pt x="538" y="169"/>
                  </a:lnTo>
                  <a:lnTo>
                    <a:pt x="559" y="132"/>
                  </a:lnTo>
                  <a:lnTo>
                    <a:pt x="572" y="140"/>
                  </a:lnTo>
                  <a:lnTo>
                    <a:pt x="588" y="117"/>
                  </a:lnTo>
                  <a:lnTo>
                    <a:pt x="607" y="111"/>
                  </a:lnTo>
                  <a:lnTo>
                    <a:pt x="588" y="75"/>
                  </a:lnTo>
                  <a:lnTo>
                    <a:pt x="581" y="36"/>
                  </a:lnTo>
                  <a:lnTo>
                    <a:pt x="545" y="36"/>
                  </a:lnTo>
                  <a:lnTo>
                    <a:pt x="478" y="13"/>
                  </a:lnTo>
                  <a:lnTo>
                    <a:pt x="450" y="21"/>
                  </a:lnTo>
                  <a:lnTo>
                    <a:pt x="402" y="0"/>
                  </a:lnTo>
                  <a:lnTo>
                    <a:pt x="375" y="21"/>
                  </a:lnTo>
                  <a:lnTo>
                    <a:pt x="232" y="59"/>
                  </a:lnTo>
                  <a:lnTo>
                    <a:pt x="225" y="75"/>
                  </a:lnTo>
                  <a:lnTo>
                    <a:pt x="246" y="111"/>
                  </a:lnTo>
                  <a:lnTo>
                    <a:pt x="232" y="125"/>
                  </a:lnTo>
                  <a:lnTo>
                    <a:pt x="184" y="140"/>
                  </a:lnTo>
                  <a:lnTo>
                    <a:pt x="170" y="132"/>
                  </a:lnTo>
                  <a:lnTo>
                    <a:pt x="163" y="88"/>
                  </a:lnTo>
                  <a:lnTo>
                    <a:pt x="129" y="96"/>
                  </a:lnTo>
                  <a:lnTo>
                    <a:pt x="74" y="75"/>
                  </a:lnTo>
                  <a:lnTo>
                    <a:pt x="62" y="80"/>
                  </a:lnTo>
                  <a:lnTo>
                    <a:pt x="74" y="140"/>
                  </a:lnTo>
                  <a:lnTo>
                    <a:pt x="62" y="178"/>
                  </a:lnTo>
                  <a:lnTo>
                    <a:pt x="39" y="186"/>
                  </a:lnTo>
                  <a:lnTo>
                    <a:pt x="26" y="169"/>
                  </a:lnTo>
                  <a:lnTo>
                    <a:pt x="19" y="223"/>
                  </a:lnTo>
                  <a:lnTo>
                    <a:pt x="39" y="230"/>
                  </a:lnTo>
                  <a:lnTo>
                    <a:pt x="39" y="267"/>
                  </a:lnTo>
                  <a:lnTo>
                    <a:pt x="5" y="303"/>
                  </a:lnTo>
                  <a:lnTo>
                    <a:pt x="0" y="342"/>
                  </a:lnTo>
                  <a:close/>
                </a:path>
              </a:pathLst>
            </a:custGeom>
            <a:solidFill>
              <a:srgbClr val="EBE8E0"/>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60" name="Freeform 118">
              <a:extLst>
                <a:ext uri="{FF2B5EF4-FFF2-40B4-BE49-F238E27FC236}">
                  <a16:creationId xmlns:a16="http://schemas.microsoft.com/office/drawing/2014/main" id="{81B064FB-D566-42EE-9995-0BFDBEC1F4F8}"/>
                </a:ext>
              </a:extLst>
            </p:cNvPr>
            <p:cNvSpPr>
              <a:spLocks/>
            </p:cNvSpPr>
            <p:nvPr/>
          </p:nvSpPr>
          <p:spPr bwMode="auto">
            <a:xfrm>
              <a:off x="9188608" y="3534302"/>
              <a:ext cx="510148" cy="502511"/>
            </a:xfrm>
            <a:custGeom>
              <a:avLst/>
              <a:gdLst>
                <a:gd name="T0" fmla="*/ 0 w 600"/>
                <a:gd name="T1" fmla="*/ 423069 h 658"/>
                <a:gd name="T2" fmla="*/ 0 w 600"/>
                <a:gd name="T3" fmla="*/ 394494 h 658"/>
                <a:gd name="T4" fmla="*/ 18558 w 600"/>
                <a:gd name="T5" fmla="*/ 363538 h 658"/>
                <a:gd name="T6" fmla="*/ 48604 w 600"/>
                <a:gd name="T7" fmla="*/ 363538 h 658"/>
                <a:gd name="T8" fmla="*/ 78650 w 600"/>
                <a:gd name="T9" fmla="*/ 305594 h 658"/>
                <a:gd name="T10" fmla="*/ 78650 w 600"/>
                <a:gd name="T11" fmla="*/ 264319 h 658"/>
                <a:gd name="T12" fmla="*/ 121952 w 600"/>
                <a:gd name="T13" fmla="*/ 270669 h 658"/>
                <a:gd name="T14" fmla="*/ 212974 w 600"/>
                <a:gd name="T15" fmla="*/ 211138 h 658"/>
                <a:gd name="T16" fmla="*/ 200602 w 600"/>
                <a:gd name="T17" fmla="*/ 168275 h 658"/>
                <a:gd name="T18" fmla="*/ 229764 w 600"/>
                <a:gd name="T19" fmla="*/ 110331 h 658"/>
                <a:gd name="T20" fmla="*/ 253624 w 600"/>
                <a:gd name="T21" fmla="*/ 87313 h 658"/>
                <a:gd name="T22" fmla="*/ 236834 w 600"/>
                <a:gd name="T23" fmla="*/ 70644 h 658"/>
                <a:gd name="T24" fmla="*/ 217392 w 600"/>
                <a:gd name="T25" fmla="*/ 80963 h 658"/>
                <a:gd name="T26" fmla="*/ 200602 w 600"/>
                <a:gd name="T27" fmla="*/ 70644 h 658"/>
                <a:gd name="T28" fmla="*/ 200602 w 600"/>
                <a:gd name="T29" fmla="*/ 46038 h 658"/>
                <a:gd name="T30" fmla="*/ 253624 w 600"/>
                <a:gd name="T31" fmla="*/ 41275 h 658"/>
                <a:gd name="T32" fmla="*/ 272182 w 600"/>
                <a:gd name="T33" fmla="*/ 0 h 658"/>
                <a:gd name="T34" fmla="*/ 312833 w 600"/>
                <a:gd name="T35" fmla="*/ 4763 h 658"/>
                <a:gd name="T36" fmla="*/ 332274 w 600"/>
                <a:gd name="T37" fmla="*/ 16669 h 658"/>
                <a:gd name="T38" fmla="*/ 379995 w 600"/>
                <a:gd name="T39" fmla="*/ 11113 h 658"/>
                <a:gd name="T40" fmla="*/ 416227 w 600"/>
                <a:gd name="T41" fmla="*/ 27781 h 658"/>
                <a:gd name="T42" fmla="*/ 428599 w 600"/>
                <a:gd name="T43" fmla="*/ 46038 h 658"/>
                <a:gd name="T44" fmla="*/ 434785 w 600"/>
                <a:gd name="T45" fmla="*/ 87313 h 658"/>
                <a:gd name="T46" fmla="*/ 454226 w 600"/>
                <a:gd name="T47" fmla="*/ 93663 h 658"/>
                <a:gd name="T48" fmla="*/ 495760 w 600"/>
                <a:gd name="T49" fmla="*/ 87313 h 658"/>
                <a:gd name="T50" fmla="*/ 530225 w 600"/>
                <a:gd name="T51" fmla="*/ 123825 h 658"/>
                <a:gd name="T52" fmla="*/ 434785 w 600"/>
                <a:gd name="T53" fmla="*/ 275432 h 658"/>
                <a:gd name="T54" fmla="*/ 350832 w 600"/>
                <a:gd name="T55" fmla="*/ 357188 h 658"/>
                <a:gd name="T56" fmla="*/ 344646 w 600"/>
                <a:gd name="T57" fmla="*/ 404813 h 658"/>
                <a:gd name="T58" fmla="*/ 284554 w 600"/>
                <a:gd name="T59" fmla="*/ 522288 h 658"/>
                <a:gd name="T60" fmla="*/ 236834 w 600"/>
                <a:gd name="T61" fmla="*/ 487363 h 658"/>
                <a:gd name="T62" fmla="*/ 200602 w 600"/>
                <a:gd name="T63" fmla="*/ 487363 h 658"/>
                <a:gd name="T64" fmla="*/ 158184 w 600"/>
                <a:gd name="T65" fmla="*/ 504032 h 658"/>
                <a:gd name="T66" fmla="*/ 92789 w 600"/>
                <a:gd name="T67" fmla="*/ 511969 h 658"/>
                <a:gd name="T68" fmla="*/ 78650 w 600"/>
                <a:gd name="T69" fmla="*/ 504032 h 658"/>
                <a:gd name="T70" fmla="*/ 65394 w 600"/>
                <a:gd name="T71" fmla="*/ 476250 h 658"/>
                <a:gd name="T72" fmla="*/ 18558 w 600"/>
                <a:gd name="T73" fmla="*/ 446088 h 658"/>
                <a:gd name="T74" fmla="*/ 0 w 600"/>
                <a:gd name="T75" fmla="*/ 423069 h 6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00" h="658">
                  <a:moveTo>
                    <a:pt x="0" y="533"/>
                  </a:moveTo>
                  <a:lnTo>
                    <a:pt x="0" y="497"/>
                  </a:lnTo>
                  <a:lnTo>
                    <a:pt x="21" y="458"/>
                  </a:lnTo>
                  <a:lnTo>
                    <a:pt x="55" y="458"/>
                  </a:lnTo>
                  <a:lnTo>
                    <a:pt x="89" y="385"/>
                  </a:lnTo>
                  <a:lnTo>
                    <a:pt x="89" y="333"/>
                  </a:lnTo>
                  <a:lnTo>
                    <a:pt x="138" y="341"/>
                  </a:lnTo>
                  <a:lnTo>
                    <a:pt x="241" y="266"/>
                  </a:lnTo>
                  <a:lnTo>
                    <a:pt x="227" y="212"/>
                  </a:lnTo>
                  <a:lnTo>
                    <a:pt x="260" y="139"/>
                  </a:lnTo>
                  <a:lnTo>
                    <a:pt x="287" y="110"/>
                  </a:lnTo>
                  <a:lnTo>
                    <a:pt x="268" y="89"/>
                  </a:lnTo>
                  <a:lnTo>
                    <a:pt x="246" y="102"/>
                  </a:lnTo>
                  <a:lnTo>
                    <a:pt x="227" y="89"/>
                  </a:lnTo>
                  <a:lnTo>
                    <a:pt x="227" y="58"/>
                  </a:lnTo>
                  <a:lnTo>
                    <a:pt x="287" y="52"/>
                  </a:lnTo>
                  <a:lnTo>
                    <a:pt x="308" y="0"/>
                  </a:lnTo>
                  <a:lnTo>
                    <a:pt x="354" y="6"/>
                  </a:lnTo>
                  <a:lnTo>
                    <a:pt x="376" y="21"/>
                  </a:lnTo>
                  <a:lnTo>
                    <a:pt x="430" y="14"/>
                  </a:lnTo>
                  <a:lnTo>
                    <a:pt x="471" y="35"/>
                  </a:lnTo>
                  <a:lnTo>
                    <a:pt x="485" y="58"/>
                  </a:lnTo>
                  <a:lnTo>
                    <a:pt x="492" y="110"/>
                  </a:lnTo>
                  <a:lnTo>
                    <a:pt x="514" y="118"/>
                  </a:lnTo>
                  <a:lnTo>
                    <a:pt x="561" y="110"/>
                  </a:lnTo>
                  <a:lnTo>
                    <a:pt x="600" y="156"/>
                  </a:lnTo>
                  <a:lnTo>
                    <a:pt x="492" y="347"/>
                  </a:lnTo>
                  <a:lnTo>
                    <a:pt x="397" y="450"/>
                  </a:lnTo>
                  <a:lnTo>
                    <a:pt x="390" y="510"/>
                  </a:lnTo>
                  <a:lnTo>
                    <a:pt x="322" y="658"/>
                  </a:lnTo>
                  <a:lnTo>
                    <a:pt x="268" y="614"/>
                  </a:lnTo>
                  <a:lnTo>
                    <a:pt x="227" y="614"/>
                  </a:lnTo>
                  <a:lnTo>
                    <a:pt x="179" y="635"/>
                  </a:lnTo>
                  <a:lnTo>
                    <a:pt x="105" y="645"/>
                  </a:lnTo>
                  <a:lnTo>
                    <a:pt x="89" y="635"/>
                  </a:lnTo>
                  <a:lnTo>
                    <a:pt x="74" y="600"/>
                  </a:lnTo>
                  <a:lnTo>
                    <a:pt x="21" y="562"/>
                  </a:lnTo>
                  <a:lnTo>
                    <a:pt x="0" y="533"/>
                  </a:lnTo>
                  <a:close/>
                </a:path>
              </a:pathLst>
            </a:custGeom>
            <a:solidFill>
              <a:srgbClr val="EBE8E0"/>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61" name="Freeform 119">
              <a:extLst>
                <a:ext uri="{FF2B5EF4-FFF2-40B4-BE49-F238E27FC236}">
                  <a16:creationId xmlns:a16="http://schemas.microsoft.com/office/drawing/2014/main" id="{F62525D6-AD05-4E97-8BBE-E164BBFB7645}"/>
                </a:ext>
              </a:extLst>
            </p:cNvPr>
            <p:cNvSpPr>
              <a:spLocks/>
            </p:cNvSpPr>
            <p:nvPr/>
          </p:nvSpPr>
          <p:spPr bwMode="auto">
            <a:xfrm>
              <a:off x="8950334" y="3932951"/>
              <a:ext cx="581934" cy="633864"/>
            </a:xfrm>
            <a:custGeom>
              <a:avLst/>
              <a:gdLst>
                <a:gd name="T0" fmla="*/ 0 w 684"/>
                <a:gd name="T1" fmla="*/ 196099237 h 831"/>
                <a:gd name="T2" fmla="*/ 5473598 w 684"/>
                <a:gd name="T3" fmla="*/ 228782179 h 831"/>
                <a:gd name="T4" fmla="*/ 39095992 w 684"/>
                <a:gd name="T5" fmla="*/ 260837228 h 831"/>
                <a:gd name="T6" fmla="*/ 123544147 w 684"/>
                <a:gd name="T7" fmla="*/ 280320938 h 831"/>
                <a:gd name="T8" fmla="*/ 112596951 w 684"/>
                <a:gd name="T9" fmla="*/ 336259706 h 831"/>
                <a:gd name="T10" fmla="*/ 96177041 w 684"/>
                <a:gd name="T11" fmla="*/ 368942648 h 831"/>
                <a:gd name="T12" fmla="*/ 101649755 w 684"/>
                <a:gd name="T13" fmla="*/ 401626383 h 831"/>
                <a:gd name="T14" fmla="*/ 112596951 w 684"/>
                <a:gd name="T15" fmla="*/ 419224829 h 831"/>
                <a:gd name="T16" fmla="*/ 197045107 w 684"/>
                <a:gd name="T17" fmla="*/ 424252730 h 831"/>
                <a:gd name="T18" fmla="*/ 218938614 w 684"/>
                <a:gd name="T19" fmla="*/ 434309324 h 831"/>
                <a:gd name="T20" fmla="*/ 218938614 w 684"/>
                <a:gd name="T21" fmla="*/ 481448076 h 831"/>
                <a:gd name="T22" fmla="*/ 261944824 w 684"/>
                <a:gd name="T23" fmla="*/ 494647307 h 831"/>
                <a:gd name="T24" fmla="*/ 288530240 w 684"/>
                <a:gd name="T25" fmla="*/ 489619406 h 831"/>
                <a:gd name="T26" fmla="*/ 294002954 w 684"/>
                <a:gd name="T27" fmla="*/ 517274447 h 831"/>
                <a:gd name="T28" fmla="*/ 304950150 w 684"/>
                <a:gd name="T29" fmla="*/ 522302348 h 831"/>
                <a:gd name="T30" fmla="*/ 342482761 w 684"/>
                <a:gd name="T31" fmla="*/ 512874439 h 831"/>
                <a:gd name="T32" fmla="*/ 353429957 w 684"/>
                <a:gd name="T33" fmla="*/ 504075216 h 831"/>
                <a:gd name="T34" fmla="*/ 337009163 w 684"/>
                <a:gd name="T35" fmla="*/ 481448076 h 831"/>
                <a:gd name="T36" fmla="*/ 342482761 w 684"/>
                <a:gd name="T37" fmla="*/ 471392274 h 831"/>
                <a:gd name="T38" fmla="*/ 454298023 w 684"/>
                <a:gd name="T39" fmla="*/ 447507763 h 831"/>
                <a:gd name="T40" fmla="*/ 475409840 w 684"/>
                <a:gd name="T41" fmla="*/ 434309324 h 831"/>
                <a:gd name="T42" fmla="*/ 512942452 w 684"/>
                <a:gd name="T43" fmla="*/ 447507763 h 831"/>
                <a:gd name="T44" fmla="*/ 534835960 w 684"/>
                <a:gd name="T45" fmla="*/ 442479862 h 831"/>
                <a:gd name="T46" fmla="*/ 502776946 w 684"/>
                <a:gd name="T47" fmla="*/ 414824821 h 831"/>
                <a:gd name="T48" fmla="*/ 470717932 w 684"/>
                <a:gd name="T49" fmla="*/ 368942648 h 831"/>
                <a:gd name="T50" fmla="*/ 459771621 w 684"/>
                <a:gd name="T51" fmla="*/ 344430243 h 831"/>
                <a:gd name="T52" fmla="*/ 454298023 w 684"/>
                <a:gd name="T53" fmla="*/ 290377533 h 831"/>
                <a:gd name="T54" fmla="*/ 422239009 w 684"/>
                <a:gd name="T55" fmla="*/ 233182187 h 831"/>
                <a:gd name="T56" fmla="*/ 422239009 w 684"/>
                <a:gd name="T57" fmla="*/ 200498452 h 831"/>
                <a:gd name="T58" fmla="*/ 459771621 w 684"/>
                <a:gd name="T59" fmla="*/ 130732560 h 831"/>
                <a:gd name="T60" fmla="*/ 470717932 w 684"/>
                <a:gd name="T61" fmla="*/ 93021717 h 831"/>
                <a:gd name="T62" fmla="*/ 428494297 w 684"/>
                <a:gd name="T63" fmla="*/ 65366677 h 831"/>
                <a:gd name="T64" fmla="*/ 396435283 w 684"/>
                <a:gd name="T65" fmla="*/ 65366677 h 831"/>
                <a:gd name="T66" fmla="*/ 358902671 w 684"/>
                <a:gd name="T67" fmla="*/ 78565115 h 831"/>
                <a:gd name="T68" fmla="*/ 301040816 w 684"/>
                <a:gd name="T69" fmla="*/ 84850387 h 831"/>
                <a:gd name="T70" fmla="*/ 288530240 w 684"/>
                <a:gd name="T71" fmla="*/ 78565115 h 831"/>
                <a:gd name="T72" fmla="*/ 276801354 w 684"/>
                <a:gd name="T73" fmla="*/ 56566661 h 831"/>
                <a:gd name="T74" fmla="*/ 235359408 w 684"/>
                <a:gd name="T75" fmla="*/ 32682942 h 831"/>
                <a:gd name="T76" fmla="*/ 209555682 w 684"/>
                <a:gd name="T77" fmla="*/ 43368222 h 831"/>
                <a:gd name="T78" fmla="*/ 181406003 w 684"/>
                <a:gd name="T79" fmla="*/ 5027901 h 831"/>
                <a:gd name="T80" fmla="*/ 155603161 w 684"/>
                <a:gd name="T81" fmla="*/ 0 h 831"/>
                <a:gd name="T82" fmla="*/ 132927079 w 684"/>
                <a:gd name="T83" fmla="*/ 9427909 h 831"/>
                <a:gd name="T84" fmla="*/ 107123353 w 684"/>
                <a:gd name="T85" fmla="*/ 37711636 h 831"/>
                <a:gd name="T86" fmla="*/ 101649755 w 684"/>
                <a:gd name="T87" fmla="*/ 93021717 h 831"/>
                <a:gd name="T88" fmla="*/ 84448155 w 684"/>
                <a:gd name="T89" fmla="*/ 117534122 h 831"/>
                <a:gd name="T90" fmla="*/ 48478924 w 684"/>
                <a:gd name="T91" fmla="*/ 121933337 h 831"/>
                <a:gd name="T92" fmla="*/ 0 w 684"/>
                <a:gd name="T93" fmla="*/ 196099237 h 83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84" h="831">
                  <a:moveTo>
                    <a:pt x="0" y="312"/>
                  </a:moveTo>
                  <a:lnTo>
                    <a:pt x="7" y="364"/>
                  </a:lnTo>
                  <a:lnTo>
                    <a:pt x="50" y="415"/>
                  </a:lnTo>
                  <a:lnTo>
                    <a:pt x="158" y="446"/>
                  </a:lnTo>
                  <a:lnTo>
                    <a:pt x="144" y="535"/>
                  </a:lnTo>
                  <a:lnTo>
                    <a:pt x="123" y="587"/>
                  </a:lnTo>
                  <a:lnTo>
                    <a:pt x="130" y="639"/>
                  </a:lnTo>
                  <a:lnTo>
                    <a:pt x="144" y="667"/>
                  </a:lnTo>
                  <a:lnTo>
                    <a:pt x="252" y="675"/>
                  </a:lnTo>
                  <a:lnTo>
                    <a:pt x="280" y="691"/>
                  </a:lnTo>
                  <a:lnTo>
                    <a:pt x="280" y="766"/>
                  </a:lnTo>
                  <a:lnTo>
                    <a:pt x="335" y="787"/>
                  </a:lnTo>
                  <a:lnTo>
                    <a:pt x="369" y="779"/>
                  </a:lnTo>
                  <a:lnTo>
                    <a:pt x="376" y="823"/>
                  </a:lnTo>
                  <a:lnTo>
                    <a:pt x="390" y="831"/>
                  </a:lnTo>
                  <a:lnTo>
                    <a:pt x="438" y="816"/>
                  </a:lnTo>
                  <a:lnTo>
                    <a:pt x="452" y="802"/>
                  </a:lnTo>
                  <a:lnTo>
                    <a:pt x="431" y="766"/>
                  </a:lnTo>
                  <a:lnTo>
                    <a:pt x="438" y="750"/>
                  </a:lnTo>
                  <a:lnTo>
                    <a:pt x="581" y="712"/>
                  </a:lnTo>
                  <a:lnTo>
                    <a:pt x="608" y="691"/>
                  </a:lnTo>
                  <a:lnTo>
                    <a:pt x="656" y="712"/>
                  </a:lnTo>
                  <a:lnTo>
                    <a:pt x="684" y="704"/>
                  </a:lnTo>
                  <a:lnTo>
                    <a:pt x="643" y="660"/>
                  </a:lnTo>
                  <a:lnTo>
                    <a:pt x="602" y="587"/>
                  </a:lnTo>
                  <a:lnTo>
                    <a:pt x="588" y="548"/>
                  </a:lnTo>
                  <a:lnTo>
                    <a:pt x="581" y="462"/>
                  </a:lnTo>
                  <a:lnTo>
                    <a:pt x="540" y="371"/>
                  </a:lnTo>
                  <a:lnTo>
                    <a:pt x="540" y="319"/>
                  </a:lnTo>
                  <a:lnTo>
                    <a:pt x="588" y="208"/>
                  </a:lnTo>
                  <a:lnTo>
                    <a:pt x="602" y="148"/>
                  </a:lnTo>
                  <a:lnTo>
                    <a:pt x="548" y="104"/>
                  </a:lnTo>
                  <a:lnTo>
                    <a:pt x="507" y="104"/>
                  </a:lnTo>
                  <a:lnTo>
                    <a:pt x="459" y="125"/>
                  </a:lnTo>
                  <a:lnTo>
                    <a:pt x="385" y="135"/>
                  </a:lnTo>
                  <a:lnTo>
                    <a:pt x="369" y="125"/>
                  </a:lnTo>
                  <a:lnTo>
                    <a:pt x="354" y="90"/>
                  </a:lnTo>
                  <a:lnTo>
                    <a:pt x="301" y="52"/>
                  </a:lnTo>
                  <a:lnTo>
                    <a:pt x="268" y="69"/>
                  </a:lnTo>
                  <a:lnTo>
                    <a:pt x="232" y="8"/>
                  </a:lnTo>
                  <a:lnTo>
                    <a:pt x="199" y="0"/>
                  </a:lnTo>
                  <a:lnTo>
                    <a:pt x="170" y="15"/>
                  </a:lnTo>
                  <a:lnTo>
                    <a:pt x="137" y="60"/>
                  </a:lnTo>
                  <a:lnTo>
                    <a:pt x="130" y="148"/>
                  </a:lnTo>
                  <a:lnTo>
                    <a:pt x="108" y="187"/>
                  </a:lnTo>
                  <a:lnTo>
                    <a:pt x="62" y="194"/>
                  </a:lnTo>
                  <a:lnTo>
                    <a:pt x="0" y="312"/>
                  </a:lnTo>
                  <a:close/>
                </a:path>
              </a:pathLst>
            </a:custGeom>
            <a:solidFill>
              <a:srgbClr val="EBE8E0"/>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62" name="Freeform 34">
              <a:extLst>
                <a:ext uri="{FF2B5EF4-FFF2-40B4-BE49-F238E27FC236}">
                  <a16:creationId xmlns:a16="http://schemas.microsoft.com/office/drawing/2014/main" id="{8EA57A58-0E81-441C-A7C2-10C75942668D}"/>
                </a:ext>
              </a:extLst>
            </p:cNvPr>
            <p:cNvSpPr>
              <a:spLocks/>
            </p:cNvSpPr>
            <p:nvPr/>
          </p:nvSpPr>
          <p:spPr bwMode="auto">
            <a:xfrm>
              <a:off x="8406584" y="2501051"/>
              <a:ext cx="128301" cy="79425"/>
            </a:xfrm>
            <a:custGeom>
              <a:avLst/>
              <a:gdLst>
                <a:gd name="T0" fmla="*/ 0 w 151"/>
                <a:gd name="T1" fmla="*/ 16669 h 104"/>
                <a:gd name="T2" fmla="*/ 16779 w 151"/>
                <a:gd name="T3" fmla="*/ 53181 h 104"/>
                <a:gd name="T4" fmla="*/ 115688 w 151"/>
                <a:gd name="T5" fmla="*/ 82550 h 104"/>
                <a:gd name="T6" fmla="*/ 133350 w 151"/>
                <a:gd name="T7" fmla="*/ 76200 h 104"/>
                <a:gd name="T8" fmla="*/ 107740 w 151"/>
                <a:gd name="T9" fmla="*/ 53181 h 104"/>
                <a:gd name="T10" fmla="*/ 101558 w 151"/>
                <a:gd name="T11" fmla="*/ 6350 h 104"/>
                <a:gd name="T12" fmla="*/ 79480 w 151"/>
                <a:gd name="T13" fmla="*/ 10319 h 104"/>
                <a:gd name="T14" fmla="*/ 54753 w 151"/>
                <a:gd name="T15" fmla="*/ 0 h 104"/>
                <a:gd name="T16" fmla="*/ 16779 w 151"/>
                <a:gd name="T17" fmla="*/ 0 h 104"/>
                <a:gd name="T18" fmla="*/ 0 w 151"/>
                <a:gd name="T19" fmla="*/ 16669 h 1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104">
                  <a:moveTo>
                    <a:pt x="0" y="21"/>
                  </a:moveTo>
                  <a:lnTo>
                    <a:pt x="19" y="67"/>
                  </a:lnTo>
                  <a:lnTo>
                    <a:pt x="131" y="104"/>
                  </a:lnTo>
                  <a:lnTo>
                    <a:pt x="151" y="96"/>
                  </a:lnTo>
                  <a:lnTo>
                    <a:pt x="122" y="67"/>
                  </a:lnTo>
                  <a:lnTo>
                    <a:pt x="115" y="8"/>
                  </a:lnTo>
                  <a:lnTo>
                    <a:pt x="90" y="13"/>
                  </a:lnTo>
                  <a:lnTo>
                    <a:pt x="62" y="0"/>
                  </a:lnTo>
                  <a:lnTo>
                    <a:pt x="19" y="0"/>
                  </a:lnTo>
                  <a:lnTo>
                    <a:pt x="0" y="21"/>
                  </a:lnTo>
                  <a:close/>
                </a:path>
              </a:pathLst>
            </a:custGeom>
            <a:solidFill>
              <a:srgbClr val="E8E8E8"/>
            </a:solidFill>
            <a:ln w="1651">
              <a:solidFill>
                <a:schemeClr val="tx1">
                  <a:lumMod val="50000"/>
                  <a:lumOff val="5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grpSp>
      <p:graphicFrame>
        <p:nvGraphicFramePr>
          <p:cNvPr id="5" name="Tabla 5">
            <a:extLst>
              <a:ext uri="{FF2B5EF4-FFF2-40B4-BE49-F238E27FC236}">
                <a16:creationId xmlns:a16="http://schemas.microsoft.com/office/drawing/2014/main" id="{18E29AA1-B7AF-43A9-953C-DB6B311FBF84}"/>
              </a:ext>
            </a:extLst>
          </p:cNvPr>
          <p:cNvGraphicFramePr>
            <a:graphicFrameLocks noGrp="1"/>
          </p:cNvGraphicFramePr>
          <p:nvPr/>
        </p:nvGraphicFramePr>
        <p:xfrm>
          <a:off x="5049606" y="1786975"/>
          <a:ext cx="648000" cy="4716005"/>
        </p:xfrm>
        <a:graphic>
          <a:graphicData uri="http://schemas.openxmlformats.org/drawingml/2006/table">
            <a:tbl>
              <a:tblPr firstRow="1" bandRow="1">
                <a:tableStyleId>{5C22544A-7EE6-4342-B048-85BDC9FD1C3A}</a:tableStyleId>
              </a:tblPr>
              <a:tblGrid>
                <a:gridCol w="648000">
                  <a:extLst>
                    <a:ext uri="{9D8B030D-6E8A-4147-A177-3AD203B41FA5}">
                      <a16:colId xmlns:a16="http://schemas.microsoft.com/office/drawing/2014/main" val="3663798331"/>
                    </a:ext>
                  </a:extLst>
                </a:gridCol>
              </a:tblGrid>
              <a:tr h="307048">
                <a:tc>
                  <a:txBody>
                    <a:bodyPr/>
                    <a:lstStyle/>
                    <a:p>
                      <a:pPr algn="ctr"/>
                      <a:r>
                        <a:rPr lang="en-GB" sz="1400" b="1" kern="1200" dirty="0">
                          <a:solidFill>
                            <a:srgbClr val="1F2A44"/>
                          </a:solidFill>
                          <a:latin typeface="Segoe UI" panose="020B0502040204020203" pitchFamily="34" charset="0"/>
                          <a:ea typeface="Verdana" panose="020B0604030504040204" pitchFamily="34" charset="0"/>
                          <a:cs typeface="Segoe UI" panose="020B0502040204020203" pitchFamily="34" charset="0"/>
                        </a:rPr>
                        <a:t>2020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456368"/>
                  </a:ext>
                </a:extLst>
              </a:tr>
              <a:tr h="153523">
                <a:tc>
                  <a:txBody>
                    <a:bodyPr/>
                    <a:lstStyle/>
                    <a:p>
                      <a:endParaRPr lang="en-GB" sz="400" dirty="0">
                        <a:solidFill>
                          <a:srgbClr val="1F2A44"/>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7571997"/>
                  </a:ext>
                </a:extLst>
              </a:tr>
              <a:tr h="236413">
                <a:tc>
                  <a:txBody>
                    <a:bodyPr/>
                    <a:lstStyle/>
                    <a:p>
                      <a:pPr algn="ctr" fontAlgn="b">
                        <a:buNone/>
                      </a:pPr>
                      <a:r>
                        <a:rPr lang="es-ES" sz="1100" b="0" i="0" u="none" strike="noStrike" dirty="0">
                          <a:solidFill>
                            <a:srgbClr val="000000"/>
                          </a:solidFill>
                          <a:effectLst/>
                          <a:latin typeface="Aptos Narrow" panose="020B0004020202020204" pitchFamily="34" charset="0"/>
                        </a:rPr>
                        <a:t>73,8%</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1722736"/>
                  </a:ext>
                </a:extLst>
              </a:tr>
              <a:tr h="236413">
                <a:tc>
                  <a:txBody>
                    <a:bodyPr/>
                    <a:lstStyle/>
                    <a:p>
                      <a:pPr algn="ctr" fontAlgn="b">
                        <a:buNone/>
                      </a:pPr>
                      <a:r>
                        <a:rPr lang="es-ES" sz="1100" b="0" i="0" u="none" strike="noStrike" dirty="0">
                          <a:solidFill>
                            <a:srgbClr val="000000"/>
                          </a:solidFill>
                          <a:effectLst/>
                          <a:latin typeface="Aptos Narrow" panose="020B0004020202020204" pitchFamily="34" charset="0"/>
                        </a:rPr>
                        <a:t>66,9%</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2171856"/>
                  </a:ext>
                </a:extLst>
              </a:tr>
              <a:tr h="236413">
                <a:tc>
                  <a:txBody>
                    <a:bodyPr/>
                    <a:lstStyle/>
                    <a:p>
                      <a:pPr algn="ctr" fontAlgn="b">
                        <a:buNone/>
                      </a:pPr>
                      <a:r>
                        <a:rPr lang="es-ES" sz="1100" b="0" i="0" u="none" strike="noStrike" dirty="0">
                          <a:solidFill>
                            <a:srgbClr val="000000"/>
                          </a:solidFill>
                          <a:effectLst/>
                          <a:latin typeface="Aptos Narrow" panose="020B0004020202020204" pitchFamily="34" charset="0"/>
                        </a:rPr>
                        <a:t>65,9%</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5359747"/>
                  </a:ext>
                </a:extLst>
              </a:tr>
              <a:tr h="236413">
                <a:tc>
                  <a:txBody>
                    <a:bodyPr/>
                    <a:lstStyle/>
                    <a:p>
                      <a:pPr algn="ctr" fontAlgn="b">
                        <a:buNone/>
                      </a:pPr>
                      <a:r>
                        <a:rPr lang="es-ES" sz="1100" b="0" i="0" u="none" strike="noStrike" dirty="0">
                          <a:solidFill>
                            <a:srgbClr val="000000"/>
                          </a:solidFill>
                          <a:effectLst/>
                          <a:latin typeface="Aptos Narrow" panose="020B0004020202020204" pitchFamily="34" charset="0"/>
                        </a:rPr>
                        <a:t>66,5%</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9131820"/>
                  </a:ext>
                </a:extLst>
              </a:tr>
              <a:tr h="236413">
                <a:tc>
                  <a:txBody>
                    <a:bodyPr/>
                    <a:lstStyle/>
                    <a:p>
                      <a:pPr algn="ctr" fontAlgn="b">
                        <a:buNone/>
                      </a:pPr>
                      <a:r>
                        <a:rPr lang="es-ES" sz="1100" b="0" i="0" u="none" strike="noStrike" dirty="0">
                          <a:solidFill>
                            <a:srgbClr val="000000"/>
                          </a:solidFill>
                          <a:effectLst/>
                          <a:latin typeface="Aptos Narrow" panose="020B0004020202020204" pitchFamily="34" charset="0"/>
                        </a:rPr>
                        <a:t>65,5%</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101282"/>
                  </a:ext>
                </a:extLst>
              </a:tr>
              <a:tr h="236413">
                <a:tc>
                  <a:txBody>
                    <a:bodyPr/>
                    <a:lstStyle/>
                    <a:p>
                      <a:pPr algn="ctr" fontAlgn="b">
                        <a:buNone/>
                      </a:pPr>
                      <a:r>
                        <a:rPr lang="es-ES" sz="1100" b="0" i="0" u="none" strike="noStrike" dirty="0">
                          <a:solidFill>
                            <a:srgbClr val="000000"/>
                          </a:solidFill>
                          <a:effectLst/>
                          <a:latin typeface="Aptos Narrow" panose="020B0004020202020204" pitchFamily="34" charset="0"/>
                        </a:rPr>
                        <a:t>64,0%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6635190"/>
                  </a:ext>
                </a:extLst>
              </a:tr>
              <a:tr h="236413">
                <a:tc>
                  <a:txBody>
                    <a:bodyPr/>
                    <a:lstStyle/>
                    <a:p>
                      <a:pPr algn="ctr" fontAlgn="b">
                        <a:buNone/>
                      </a:pPr>
                      <a:r>
                        <a:rPr lang="es-ES" sz="1100" b="0" i="0" u="none" strike="noStrike" dirty="0">
                          <a:solidFill>
                            <a:srgbClr val="000000"/>
                          </a:solidFill>
                          <a:effectLst/>
                          <a:latin typeface="Aptos Narrow" panose="020B0004020202020204" pitchFamily="34" charset="0"/>
                        </a:rPr>
                        <a:t>65,0%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5088995"/>
                  </a:ext>
                </a:extLst>
              </a:tr>
              <a:tr h="236413">
                <a:tc>
                  <a:txBody>
                    <a:bodyPr/>
                    <a:lstStyle/>
                    <a:p>
                      <a:pPr algn="ctr" fontAlgn="b">
                        <a:buNone/>
                      </a:pPr>
                      <a:r>
                        <a:rPr lang="es-ES" sz="1100" b="0" i="0" u="none" strike="noStrike" dirty="0">
                          <a:solidFill>
                            <a:srgbClr val="000000"/>
                          </a:solidFill>
                          <a:effectLst/>
                          <a:latin typeface="Aptos Narrow" panose="020B0004020202020204" pitchFamily="34" charset="0"/>
                        </a:rPr>
                        <a:t>61,6%</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1676867"/>
                  </a:ext>
                </a:extLst>
              </a:tr>
              <a:tr h="236413">
                <a:tc>
                  <a:txBody>
                    <a:bodyPr/>
                    <a:lstStyle/>
                    <a:p>
                      <a:pPr algn="ctr" fontAlgn="b">
                        <a:buNone/>
                      </a:pPr>
                      <a:r>
                        <a:rPr lang="es-ES" sz="1100" b="0" i="0" u="none" strike="noStrike" dirty="0">
                          <a:solidFill>
                            <a:srgbClr val="000000"/>
                          </a:solidFill>
                          <a:effectLst/>
                          <a:latin typeface="Aptos Narrow" panose="020B0004020202020204" pitchFamily="34" charset="0"/>
                        </a:rPr>
                        <a:t>63,0%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9721355"/>
                  </a:ext>
                </a:extLst>
              </a:tr>
              <a:tr h="236413">
                <a:tc>
                  <a:txBody>
                    <a:bodyPr/>
                    <a:lstStyle/>
                    <a:p>
                      <a:pPr algn="ctr" fontAlgn="b">
                        <a:buNone/>
                      </a:pPr>
                      <a:r>
                        <a:rPr lang="es-ES" sz="1100" b="0" i="0" u="none" strike="noStrike" dirty="0">
                          <a:solidFill>
                            <a:srgbClr val="000000"/>
                          </a:solidFill>
                          <a:effectLst/>
                          <a:latin typeface="Aptos Narrow" panose="020B0004020202020204" pitchFamily="34" charset="0"/>
                        </a:rPr>
                        <a:t>63,4%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590706"/>
                  </a:ext>
                </a:extLst>
              </a:tr>
              <a:tr h="236413">
                <a:tc>
                  <a:txBody>
                    <a:bodyPr/>
                    <a:lstStyle/>
                    <a:p>
                      <a:pPr algn="ctr" fontAlgn="b">
                        <a:buNone/>
                      </a:pPr>
                      <a:r>
                        <a:rPr lang="es-ES" sz="1100" b="0" i="0" u="none" strike="noStrike" dirty="0">
                          <a:solidFill>
                            <a:srgbClr val="000000"/>
                          </a:solidFill>
                          <a:effectLst/>
                          <a:latin typeface="Aptos Narrow" panose="020B0004020202020204" pitchFamily="34" charset="0"/>
                        </a:rPr>
                        <a:t>61,7%</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9625298"/>
                  </a:ext>
                </a:extLst>
              </a:tr>
              <a:tr h="236413">
                <a:tc>
                  <a:txBody>
                    <a:bodyPr/>
                    <a:lstStyle/>
                    <a:p>
                      <a:pPr algn="ctr" fontAlgn="b">
                        <a:buNone/>
                      </a:pPr>
                      <a:r>
                        <a:rPr lang="es-ES" sz="1100" b="0" i="0" u="none" strike="noStrike" dirty="0">
                          <a:solidFill>
                            <a:srgbClr val="000000"/>
                          </a:solidFill>
                          <a:effectLst/>
                          <a:latin typeface="Aptos Narrow" panose="020B0004020202020204" pitchFamily="34" charset="0"/>
                        </a:rPr>
                        <a:t>59,3%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5764952"/>
                  </a:ext>
                </a:extLst>
              </a:tr>
              <a:tr h="236413">
                <a:tc>
                  <a:txBody>
                    <a:bodyPr/>
                    <a:lstStyle/>
                    <a:p>
                      <a:pPr algn="ctr" fontAlgn="b">
                        <a:buNone/>
                      </a:pPr>
                      <a:r>
                        <a:rPr lang="es-ES" sz="1100" b="0" i="0" u="none" strike="noStrike" dirty="0">
                          <a:solidFill>
                            <a:srgbClr val="000000"/>
                          </a:solidFill>
                          <a:effectLst/>
                          <a:latin typeface="Aptos Narrow" panose="020B0004020202020204" pitchFamily="34" charset="0"/>
                        </a:rPr>
                        <a:t>59,9%</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9879888"/>
                  </a:ext>
                </a:extLst>
              </a:tr>
              <a:tr h="236413">
                <a:tc>
                  <a:txBody>
                    <a:bodyPr/>
                    <a:lstStyle/>
                    <a:p>
                      <a:pPr algn="ctr" fontAlgn="b">
                        <a:buNone/>
                      </a:pPr>
                      <a:r>
                        <a:rPr lang="es-ES" sz="1100" b="0" i="0" u="none" strike="noStrike" dirty="0">
                          <a:solidFill>
                            <a:srgbClr val="000000"/>
                          </a:solidFill>
                          <a:effectLst/>
                          <a:latin typeface="Aptos Narrow" panose="020B0004020202020204" pitchFamily="34" charset="0"/>
                        </a:rPr>
                        <a:t>59,6%</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1461562"/>
                  </a:ext>
                </a:extLst>
              </a:tr>
              <a:tr h="236413">
                <a:tc>
                  <a:txBody>
                    <a:bodyPr/>
                    <a:lstStyle/>
                    <a:p>
                      <a:pPr algn="ctr" fontAlgn="b">
                        <a:buNone/>
                      </a:pPr>
                      <a:r>
                        <a:rPr lang="es-ES" sz="1100" b="0" i="0" u="none" strike="noStrike" dirty="0">
                          <a:solidFill>
                            <a:srgbClr val="000000"/>
                          </a:solidFill>
                          <a:effectLst/>
                          <a:latin typeface="Aptos Narrow" panose="020B0004020202020204" pitchFamily="34" charset="0"/>
                        </a:rPr>
                        <a:t>62,2%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7654498"/>
                  </a:ext>
                </a:extLst>
              </a:tr>
              <a:tr h="236413">
                <a:tc>
                  <a:txBody>
                    <a:bodyPr/>
                    <a:lstStyle/>
                    <a:p>
                      <a:pPr algn="ctr" fontAlgn="b">
                        <a:buNone/>
                      </a:pPr>
                      <a:r>
                        <a:rPr lang="es-ES" sz="1100" b="0" i="0" u="none" strike="noStrike" dirty="0">
                          <a:solidFill>
                            <a:srgbClr val="000000"/>
                          </a:solidFill>
                          <a:effectLst/>
                          <a:latin typeface="Aptos Narrow" panose="020B0004020202020204" pitchFamily="34" charset="0"/>
                        </a:rPr>
                        <a:t>58,3%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7771830"/>
                  </a:ext>
                </a:extLst>
              </a:tr>
              <a:tr h="236413">
                <a:tc>
                  <a:txBody>
                    <a:bodyPr/>
                    <a:lstStyle/>
                    <a:p>
                      <a:pPr algn="ctr" fontAlgn="b">
                        <a:buNone/>
                      </a:pPr>
                      <a:r>
                        <a:rPr lang="es-ES" sz="1100" b="0" i="0" u="none" strike="noStrike" dirty="0">
                          <a:solidFill>
                            <a:srgbClr val="000000"/>
                          </a:solidFill>
                          <a:effectLst/>
                          <a:latin typeface="Aptos Narrow" panose="020B0004020202020204" pitchFamily="34" charset="0"/>
                        </a:rPr>
                        <a:t>61,9%</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3559550"/>
                  </a:ext>
                </a:extLst>
              </a:tr>
              <a:tr h="236413">
                <a:tc>
                  <a:txBody>
                    <a:bodyPr/>
                    <a:lstStyle/>
                    <a:p>
                      <a:pPr algn="ctr" fontAlgn="b">
                        <a:buNone/>
                      </a:pPr>
                      <a:r>
                        <a:rPr lang="es-ES" sz="1100" b="0" i="0" u="none" strike="noStrike" dirty="0">
                          <a:solidFill>
                            <a:srgbClr val="000000"/>
                          </a:solidFill>
                          <a:effectLst/>
                          <a:latin typeface="Aptos Narrow" panose="020B0004020202020204" pitchFamily="34" charset="0"/>
                        </a:rPr>
                        <a:t>53,9%</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7757975"/>
                  </a:ext>
                </a:extLst>
              </a:tr>
            </a:tbl>
          </a:graphicData>
        </a:graphic>
      </p:graphicFrame>
      <p:sp>
        <p:nvSpPr>
          <p:cNvPr id="8" name="Rectangle 3">
            <a:extLst>
              <a:ext uri="{FF2B5EF4-FFF2-40B4-BE49-F238E27FC236}">
                <a16:creationId xmlns:a16="http://schemas.microsoft.com/office/drawing/2014/main" id="{BF6570C7-F99F-9135-8137-B443630647C1}"/>
              </a:ext>
            </a:extLst>
          </p:cNvPr>
          <p:cNvSpPr>
            <a:spLocks noChangeArrowheads="1"/>
          </p:cNvSpPr>
          <p:nvPr/>
        </p:nvSpPr>
        <p:spPr bwMode="auto">
          <a:xfrm>
            <a:off x="-1" y="1026957"/>
            <a:ext cx="2442919" cy="412448"/>
          </a:xfrm>
          <a:prstGeom prst="rect">
            <a:avLst/>
          </a:prstGeom>
        </p:spPr>
        <p:txBody>
          <a:bodyPr vert="horz" lIns="91440" tIns="45720" rIns="91440" bIns="45720" rtlCol="0" anchor="ctr">
            <a:normAutofit fontScale="97500"/>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Lectura De Libros </a:t>
            </a:r>
          </a:p>
        </p:txBody>
      </p:sp>
      <p:sp>
        <p:nvSpPr>
          <p:cNvPr id="9" name="Rectangle 3">
            <a:extLst>
              <a:ext uri="{FF2B5EF4-FFF2-40B4-BE49-F238E27FC236}">
                <a16:creationId xmlns:a16="http://schemas.microsoft.com/office/drawing/2014/main" id="{A6BA4294-C947-21D5-1F0F-D1744B5B5261}"/>
              </a:ext>
            </a:extLst>
          </p:cNvPr>
          <p:cNvSpPr>
            <a:spLocks noChangeArrowheads="1"/>
          </p:cNvSpPr>
          <p:nvPr/>
        </p:nvSpPr>
        <p:spPr bwMode="auto">
          <a:xfrm>
            <a:off x="-1" y="1379977"/>
            <a:ext cx="5130667" cy="353055"/>
          </a:xfrm>
          <a:prstGeom prst="rect">
            <a:avLst/>
          </a:prstGeom>
        </p:spPr>
        <p:txBody>
          <a:bodyPr vert="horz" lIns="91440" tIns="45720" rIns="91440" bIns="45720" rtlCol="0" anchor="ctr">
            <a:normAutofit fontScale="97500" lnSpcReduction="10000"/>
          </a:bodyPr>
          <a:lstStyle/>
          <a:p>
            <a:pPr lvl="0">
              <a:lnSpc>
                <a:spcPct val="90000"/>
              </a:lnSpc>
              <a:spcBef>
                <a:spcPts val="600"/>
              </a:spcBef>
              <a:defRPr/>
            </a:pPr>
            <a:r>
              <a:rPr kumimoji="0" lang="es-ES" sz="20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rPr>
              <a:t>Lectores de libros </a:t>
            </a:r>
            <a:r>
              <a:rPr lang="es-ES" sz="2000" b="1"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en tiempo libre por ocio</a:t>
            </a:r>
            <a:endParaRPr kumimoji="0" lang="es-ES" sz="2000" b="1"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10" name="CuadroTexto 9">
            <a:extLst>
              <a:ext uri="{FF2B5EF4-FFF2-40B4-BE49-F238E27FC236}">
                <a16:creationId xmlns:a16="http://schemas.microsoft.com/office/drawing/2014/main" id="{7AA924B7-7561-EF86-D3FE-B602EEC2FB3F}"/>
              </a:ext>
            </a:extLst>
          </p:cNvPr>
          <p:cNvSpPr txBox="1"/>
          <p:nvPr/>
        </p:nvSpPr>
        <p:spPr>
          <a:xfrm>
            <a:off x="7627116" y="6508884"/>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
        <p:nvSpPr>
          <p:cNvPr id="6" name="CuadroTexto 5">
            <a:extLst>
              <a:ext uri="{FF2B5EF4-FFF2-40B4-BE49-F238E27FC236}">
                <a16:creationId xmlns:a16="http://schemas.microsoft.com/office/drawing/2014/main" id="{7F8E7D73-304E-F6BF-7B3A-1251E0798472}"/>
              </a:ext>
            </a:extLst>
          </p:cNvPr>
          <p:cNvSpPr txBox="1"/>
          <p:nvPr/>
        </p:nvSpPr>
        <p:spPr>
          <a:xfrm>
            <a:off x="5644715" y="4812768"/>
            <a:ext cx="834466" cy="307777"/>
          </a:xfrm>
          <a:prstGeom prst="rect">
            <a:avLst/>
          </a:prstGeom>
          <a:noFill/>
        </p:spPr>
        <p:txBody>
          <a:bodyPr wrap="square" rtlCol="0">
            <a:spAutoFit/>
          </a:bodyPr>
          <a:lstStyle/>
          <a:p>
            <a:r>
              <a:rPr lang="el-GR" sz="1200" dirty="0">
                <a:latin typeface="Segoe UI" panose="020B0502040204020203" pitchFamily="34" charset="0"/>
                <a:ea typeface="Roboto" pitchFamily="2" charset="0"/>
                <a:cs typeface="Segoe UI" panose="020B0502040204020203" pitchFamily="34" charset="0"/>
              </a:rPr>
              <a:t>Δ </a:t>
            </a:r>
            <a:r>
              <a:rPr lang="es-ES" sz="1400" dirty="0">
                <a:latin typeface="Segor ui"/>
              </a:rPr>
              <a:t>+7%</a:t>
            </a:r>
          </a:p>
        </p:txBody>
      </p:sp>
      <p:sp>
        <p:nvSpPr>
          <p:cNvPr id="11" name="CuadroTexto 10">
            <a:extLst>
              <a:ext uri="{FF2B5EF4-FFF2-40B4-BE49-F238E27FC236}">
                <a16:creationId xmlns:a16="http://schemas.microsoft.com/office/drawing/2014/main" id="{F1C0ED50-4628-2D57-AEB5-3930B34F3358}"/>
              </a:ext>
            </a:extLst>
          </p:cNvPr>
          <p:cNvSpPr txBox="1"/>
          <p:nvPr/>
        </p:nvSpPr>
        <p:spPr>
          <a:xfrm>
            <a:off x="5644715" y="3847655"/>
            <a:ext cx="834466" cy="307777"/>
          </a:xfrm>
          <a:prstGeom prst="rect">
            <a:avLst/>
          </a:prstGeom>
          <a:noFill/>
        </p:spPr>
        <p:txBody>
          <a:bodyPr wrap="square" rtlCol="0">
            <a:spAutoFit/>
          </a:bodyPr>
          <a:lstStyle/>
          <a:p>
            <a:r>
              <a:rPr lang="el-GR" sz="1200" dirty="0">
                <a:latin typeface="Segoe UI" panose="020B0502040204020203" pitchFamily="34" charset="0"/>
                <a:ea typeface="Roboto" pitchFamily="2" charset="0"/>
                <a:cs typeface="Segoe UI" panose="020B0502040204020203" pitchFamily="34" charset="0"/>
              </a:rPr>
              <a:t>Δ</a:t>
            </a:r>
            <a:r>
              <a:rPr lang="el-GR" sz="1400" dirty="0">
                <a:latin typeface="Segoe UI" panose="020B0502040204020203" pitchFamily="34" charset="0"/>
                <a:ea typeface="Roboto" pitchFamily="2" charset="0"/>
                <a:cs typeface="Segoe UI" panose="020B0502040204020203" pitchFamily="34" charset="0"/>
              </a:rPr>
              <a:t> </a:t>
            </a:r>
            <a:r>
              <a:rPr lang="es-ES" sz="1400" dirty="0">
                <a:latin typeface="Segor ui"/>
              </a:rPr>
              <a:t>+7%</a:t>
            </a:r>
          </a:p>
        </p:txBody>
      </p:sp>
      <p:sp>
        <p:nvSpPr>
          <p:cNvPr id="12" name="CuadroTexto 11">
            <a:extLst>
              <a:ext uri="{FF2B5EF4-FFF2-40B4-BE49-F238E27FC236}">
                <a16:creationId xmlns:a16="http://schemas.microsoft.com/office/drawing/2014/main" id="{B3299D34-9765-0978-090C-879155CBD5A4}"/>
              </a:ext>
            </a:extLst>
          </p:cNvPr>
          <p:cNvSpPr txBox="1"/>
          <p:nvPr/>
        </p:nvSpPr>
        <p:spPr>
          <a:xfrm>
            <a:off x="5644715" y="6239497"/>
            <a:ext cx="834466" cy="307777"/>
          </a:xfrm>
          <a:prstGeom prst="rect">
            <a:avLst/>
          </a:prstGeom>
          <a:noFill/>
        </p:spPr>
        <p:txBody>
          <a:bodyPr wrap="square" rtlCol="0">
            <a:spAutoFit/>
          </a:bodyPr>
          <a:lstStyle/>
          <a:p>
            <a:r>
              <a:rPr lang="el-GR" sz="1200" dirty="0">
                <a:latin typeface="Segoe UI" panose="020B0502040204020203" pitchFamily="34" charset="0"/>
                <a:ea typeface="Roboto" pitchFamily="2" charset="0"/>
                <a:cs typeface="Segoe UI" panose="020B0502040204020203" pitchFamily="34" charset="0"/>
              </a:rPr>
              <a:t>Δ</a:t>
            </a:r>
            <a:r>
              <a:rPr lang="el-GR" sz="1400" dirty="0">
                <a:latin typeface="Segoe UI" panose="020B0502040204020203" pitchFamily="34" charset="0"/>
                <a:ea typeface="Roboto" pitchFamily="2" charset="0"/>
                <a:cs typeface="Segoe UI" panose="020B0502040204020203" pitchFamily="34" charset="0"/>
              </a:rPr>
              <a:t> </a:t>
            </a:r>
            <a:r>
              <a:rPr lang="es-ES" sz="1400" dirty="0">
                <a:latin typeface="Segoe UI" panose="020B0502040204020203" pitchFamily="34" charset="0"/>
                <a:ea typeface="Roboto" pitchFamily="2" charset="0"/>
                <a:cs typeface="Segoe UI" panose="020B0502040204020203" pitchFamily="34" charset="0"/>
              </a:rPr>
              <a:t>+</a:t>
            </a:r>
            <a:r>
              <a:rPr lang="es-ES" sz="1400" dirty="0">
                <a:latin typeface="Segor ui"/>
              </a:rPr>
              <a:t>11%</a:t>
            </a:r>
          </a:p>
        </p:txBody>
      </p:sp>
    </p:spTree>
    <p:extLst>
      <p:ext uri="{BB962C8B-B14F-4D97-AF65-F5344CB8AC3E}">
        <p14:creationId xmlns:p14="http://schemas.microsoft.com/office/powerpoint/2010/main" val="2966981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F300C0A-DC3A-4346-3E3E-5F9CC84069C3}"/>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graphicFrame>
        <p:nvGraphicFramePr>
          <p:cNvPr id="34" name="14 Tabla">
            <a:extLst>
              <a:ext uri="{FF2B5EF4-FFF2-40B4-BE49-F238E27FC236}">
                <a16:creationId xmlns:a16="http://schemas.microsoft.com/office/drawing/2014/main" id="{0BB65826-5558-4113-9CA9-FA2E9F23B6BE}"/>
              </a:ext>
            </a:extLst>
          </p:cNvPr>
          <p:cNvGraphicFramePr>
            <a:graphicFrameLocks noGrp="1"/>
          </p:cNvGraphicFramePr>
          <p:nvPr>
            <p:extLst>
              <p:ext uri="{D42A27DB-BD31-4B8C-83A1-F6EECF244321}">
                <p14:modId xmlns:p14="http://schemas.microsoft.com/office/powerpoint/2010/main" val="975523615"/>
              </p:ext>
            </p:extLst>
          </p:nvPr>
        </p:nvGraphicFramePr>
        <p:xfrm>
          <a:off x="1362546" y="2240584"/>
          <a:ext cx="2870163" cy="4187554"/>
        </p:xfrm>
        <a:graphic>
          <a:graphicData uri="http://schemas.openxmlformats.org/drawingml/2006/table">
            <a:tbl>
              <a:tblPr/>
              <a:tblGrid>
                <a:gridCol w="2870163">
                  <a:extLst>
                    <a:ext uri="{9D8B030D-6E8A-4147-A177-3AD203B41FA5}">
                      <a16:colId xmlns:a16="http://schemas.microsoft.com/office/drawing/2014/main" val="20000"/>
                    </a:ext>
                  </a:extLst>
                </a:gridCol>
              </a:tblGrid>
              <a:tr h="598222">
                <a:tc>
                  <a:txBody>
                    <a:bodyPr/>
                    <a:lstStyle>
                      <a:lvl1pPr marL="0" algn="l" defTabSz="914400" rtl="0" eaLnBrk="1" latinLnBrk="0" hangingPunct="1">
                        <a:defRPr sz="1800" kern="1200">
                          <a:solidFill>
                            <a:schemeClr val="tx1"/>
                          </a:solidFill>
                          <a:latin typeface="Gill Sans MT"/>
                        </a:defRPr>
                      </a:lvl1pPr>
                      <a:lvl2pPr marL="457200" algn="l" defTabSz="914400" rtl="0" eaLnBrk="1" latinLnBrk="0" hangingPunct="1">
                        <a:defRPr sz="1800" kern="1200">
                          <a:solidFill>
                            <a:schemeClr val="tx1"/>
                          </a:solidFill>
                          <a:latin typeface="Gill Sans MT"/>
                        </a:defRPr>
                      </a:lvl2pPr>
                      <a:lvl3pPr marL="914400" algn="l" defTabSz="914400" rtl="0" eaLnBrk="1" latinLnBrk="0" hangingPunct="1">
                        <a:defRPr sz="1800" kern="1200">
                          <a:solidFill>
                            <a:schemeClr val="tx1"/>
                          </a:solidFill>
                          <a:latin typeface="Gill Sans MT"/>
                        </a:defRPr>
                      </a:lvl3pPr>
                      <a:lvl4pPr marL="1371600" algn="l" defTabSz="914400" rtl="0" eaLnBrk="1" latinLnBrk="0" hangingPunct="1">
                        <a:defRPr sz="1800" kern="1200">
                          <a:solidFill>
                            <a:schemeClr val="tx1"/>
                          </a:solidFill>
                          <a:latin typeface="Gill Sans MT"/>
                        </a:defRPr>
                      </a:lvl4pPr>
                      <a:lvl5pPr marL="1828800" algn="l" defTabSz="914400" rtl="0" eaLnBrk="1" latinLnBrk="0" hangingPunct="1">
                        <a:defRPr sz="1800" kern="1200">
                          <a:solidFill>
                            <a:schemeClr val="tx1"/>
                          </a:solidFill>
                          <a:latin typeface="Gill Sans MT"/>
                        </a:defRPr>
                      </a:lvl5pPr>
                      <a:lvl6pPr marL="2286000" algn="l" defTabSz="914400" rtl="0" eaLnBrk="1" latinLnBrk="0" hangingPunct="1">
                        <a:defRPr sz="1800" kern="1200">
                          <a:solidFill>
                            <a:schemeClr val="tx1"/>
                          </a:solidFill>
                          <a:latin typeface="Gill Sans MT"/>
                        </a:defRPr>
                      </a:lvl6pPr>
                      <a:lvl7pPr marL="2743200" algn="l" defTabSz="914400" rtl="0" eaLnBrk="1" latinLnBrk="0" hangingPunct="1">
                        <a:defRPr sz="1800" kern="1200">
                          <a:solidFill>
                            <a:schemeClr val="tx1"/>
                          </a:solidFill>
                          <a:latin typeface="Gill Sans MT"/>
                        </a:defRPr>
                      </a:lvl7pPr>
                      <a:lvl8pPr marL="3200400" algn="l" defTabSz="914400" rtl="0" eaLnBrk="1" latinLnBrk="0" hangingPunct="1">
                        <a:defRPr sz="1800" kern="1200">
                          <a:solidFill>
                            <a:schemeClr val="tx1"/>
                          </a:solidFill>
                          <a:latin typeface="Gill Sans MT"/>
                        </a:defRPr>
                      </a:lvl8pPr>
                      <a:lvl9pPr marL="3657600" algn="l" defTabSz="914400" rtl="0" eaLnBrk="1" latinLnBrk="0" hangingPunct="1">
                        <a:defRPr sz="1800" kern="1200">
                          <a:solidFill>
                            <a:schemeClr val="tx1"/>
                          </a:solidFill>
                          <a:latin typeface="Gill Sans MT"/>
                        </a:defRPr>
                      </a:lvl9pPr>
                    </a:lstStyle>
                    <a:p>
                      <a:pPr marL="0" marR="0" lvl="0" indent="0" algn="r" defTabSz="914400" rtl="0" eaLnBrk="1" fontAlgn="base" latinLnBrk="0" hangingPunct="1">
                        <a:lnSpc>
                          <a:spcPct val="90000"/>
                        </a:lnSpc>
                        <a:spcBef>
                          <a:spcPct val="40000"/>
                        </a:spcBef>
                        <a:spcAft>
                          <a:spcPct val="0"/>
                        </a:spcAft>
                        <a:buClr>
                          <a:srgbClr val="FF6600"/>
                        </a:buClr>
                        <a:buSzTx/>
                        <a:buFont typeface="Wingdings 2" pitchFamily="18" charset="2"/>
                        <a:buNone/>
                        <a:tabLst/>
                      </a:pPr>
                      <a:r>
                        <a:rPr lang="es-ES" sz="1600" b="1" kern="1200" dirty="0">
                          <a:solidFill>
                            <a:schemeClr val="tx1">
                              <a:lumMod val="95000"/>
                              <a:lumOff val="5000"/>
                            </a:schemeClr>
                          </a:solidFill>
                          <a:latin typeface="Segoe UI" panose="020B0502040204020203" pitchFamily="34" charset="0"/>
                          <a:ea typeface="+mn-ea"/>
                          <a:cs typeface="Segoe UI" panose="020B0502040204020203" pitchFamily="34" charset="0"/>
                        </a:rPr>
                        <a:t>En su casa</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98222">
                <a:tc>
                  <a:txBody>
                    <a:bodyPr/>
                    <a:lstStyle>
                      <a:lvl1pPr marL="0" algn="l" defTabSz="914400" rtl="0" eaLnBrk="1" latinLnBrk="0" hangingPunct="1">
                        <a:defRPr sz="1800" kern="1200">
                          <a:solidFill>
                            <a:schemeClr val="tx1"/>
                          </a:solidFill>
                          <a:latin typeface="Gill Sans MT"/>
                        </a:defRPr>
                      </a:lvl1pPr>
                      <a:lvl2pPr marL="457200" algn="l" defTabSz="914400" rtl="0" eaLnBrk="1" latinLnBrk="0" hangingPunct="1">
                        <a:defRPr sz="1800" kern="1200">
                          <a:solidFill>
                            <a:schemeClr val="tx1"/>
                          </a:solidFill>
                          <a:latin typeface="Gill Sans MT"/>
                        </a:defRPr>
                      </a:lvl2pPr>
                      <a:lvl3pPr marL="914400" algn="l" defTabSz="914400" rtl="0" eaLnBrk="1" latinLnBrk="0" hangingPunct="1">
                        <a:defRPr sz="1800" kern="1200">
                          <a:solidFill>
                            <a:schemeClr val="tx1"/>
                          </a:solidFill>
                          <a:latin typeface="Gill Sans MT"/>
                        </a:defRPr>
                      </a:lvl3pPr>
                      <a:lvl4pPr marL="1371600" algn="l" defTabSz="914400" rtl="0" eaLnBrk="1" latinLnBrk="0" hangingPunct="1">
                        <a:defRPr sz="1800" kern="1200">
                          <a:solidFill>
                            <a:schemeClr val="tx1"/>
                          </a:solidFill>
                          <a:latin typeface="Gill Sans MT"/>
                        </a:defRPr>
                      </a:lvl4pPr>
                      <a:lvl5pPr marL="1828800" algn="l" defTabSz="914400" rtl="0" eaLnBrk="1" latinLnBrk="0" hangingPunct="1">
                        <a:defRPr sz="1800" kern="1200">
                          <a:solidFill>
                            <a:schemeClr val="tx1"/>
                          </a:solidFill>
                          <a:latin typeface="Gill Sans MT"/>
                        </a:defRPr>
                      </a:lvl5pPr>
                      <a:lvl6pPr marL="2286000" algn="l" defTabSz="914400" rtl="0" eaLnBrk="1" latinLnBrk="0" hangingPunct="1">
                        <a:defRPr sz="1800" kern="1200">
                          <a:solidFill>
                            <a:schemeClr val="tx1"/>
                          </a:solidFill>
                          <a:latin typeface="Gill Sans MT"/>
                        </a:defRPr>
                      </a:lvl6pPr>
                      <a:lvl7pPr marL="2743200" algn="l" defTabSz="914400" rtl="0" eaLnBrk="1" latinLnBrk="0" hangingPunct="1">
                        <a:defRPr sz="1800" kern="1200">
                          <a:solidFill>
                            <a:schemeClr val="tx1"/>
                          </a:solidFill>
                          <a:latin typeface="Gill Sans MT"/>
                        </a:defRPr>
                      </a:lvl7pPr>
                      <a:lvl8pPr marL="3200400" algn="l" defTabSz="914400" rtl="0" eaLnBrk="1" latinLnBrk="0" hangingPunct="1">
                        <a:defRPr sz="1800" kern="1200">
                          <a:solidFill>
                            <a:schemeClr val="tx1"/>
                          </a:solidFill>
                          <a:latin typeface="Gill Sans MT"/>
                        </a:defRPr>
                      </a:lvl8pPr>
                      <a:lvl9pPr marL="3657600" algn="l" defTabSz="914400" rtl="0" eaLnBrk="1" latinLnBrk="0" hangingPunct="1">
                        <a:defRPr sz="1800" kern="1200">
                          <a:solidFill>
                            <a:schemeClr val="tx1"/>
                          </a:solidFill>
                          <a:latin typeface="Gill Sans MT"/>
                        </a:defRPr>
                      </a:lvl9pPr>
                    </a:lstStyle>
                    <a:p>
                      <a:pPr marL="0" marR="0" lvl="0" indent="0" algn="r" defTabSz="914400" rtl="0" eaLnBrk="1" fontAlgn="base" latinLnBrk="0" hangingPunct="1">
                        <a:lnSpc>
                          <a:spcPct val="90000"/>
                        </a:lnSpc>
                        <a:spcBef>
                          <a:spcPct val="40000"/>
                        </a:spcBef>
                        <a:spcAft>
                          <a:spcPct val="0"/>
                        </a:spcAft>
                        <a:buClr>
                          <a:srgbClr val="FF6600"/>
                        </a:buClr>
                        <a:buSzTx/>
                        <a:buFont typeface="Wingdings 2" pitchFamily="18" charset="2"/>
                        <a:buNone/>
                        <a:tabLst/>
                      </a:pPr>
                      <a:r>
                        <a:rPr lang="es-ES" sz="1200" b="1" kern="1200" dirty="0">
                          <a:solidFill>
                            <a:schemeClr val="tx1">
                              <a:lumMod val="95000"/>
                              <a:lumOff val="5000"/>
                            </a:schemeClr>
                          </a:solidFill>
                          <a:latin typeface="Segoe UI" panose="020B0502040204020203" pitchFamily="34" charset="0"/>
                          <a:ea typeface="+mn-ea"/>
                          <a:cs typeface="Segoe UI" panose="020B0502040204020203" pitchFamily="34" charset="0"/>
                        </a:rPr>
                        <a:t>En el transporte público</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98222">
                <a:tc>
                  <a:txBody>
                    <a:bodyPr/>
                    <a:lstStyle>
                      <a:lvl1pPr marL="0" algn="l" defTabSz="914400" rtl="0" eaLnBrk="1" latinLnBrk="0" hangingPunct="1">
                        <a:defRPr sz="1800" kern="1200">
                          <a:solidFill>
                            <a:schemeClr val="tx1"/>
                          </a:solidFill>
                          <a:latin typeface="Gill Sans MT"/>
                        </a:defRPr>
                      </a:lvl1pPr>
                      <a:lvl2pPr marL="457200" algn="l" defTabSz="914400" rtl="0" eaLnBrk="1" latinLnBrk="0" hangingPunct="1">
                        <a:defRPr sz="1800" kern="1200">
                          <a:solidFill>
                            <a:schemeClr val="tx1"/>
                          </a:solidFill>
                          <a:latin typeface="Gill Sans MT"/>
                        </a:defRPr>
                      </a:lvl2pPr>
                      <a:lvl3pPr marL="914400" algn="l" defTabSz="914400" rtl="0" eaLnBrk="1" latinLnBrk="0" hangingPunct="1">
                        <a:defRPr sz="1800" kern="1200">
                          <a:solidFill>
                            <a:schemeClr val="tx1"/>
                          </a:solidFill>
                          <a:latin typeface="Gill Sans MT"/>
                        </a:defRPr>
                      </a:lvl3pPr>
                      <a:lvl4pPr marL="1371600" algn="l" defTabSz="914400" rtl="0" eaLnBrk="1" latinLnBrk="0" hangingPunct="1">
                        <a:defRPr sz="1800" kern="1200">
                          <a:solidFill>
                            <a:schemeClr val="tx1"/>
                          </a:solidFill>
                          <a:latin typeface="Gill Sans MT"/>
                        </a:defRPr>
                      </a:lvl4pPr>
                      <a:lvl5pPr marL="1828800" algn="l" defTabSz="914400" rtl="0" eaLnBrk="1" latinLnBrk="0" hangingPunct="1">
                        <a:defRPr sz="1800" kern="1200">
                          <a:solidFill>
                            <a:schemeClr val="tx1"/>
                          </a:solidFill>
                          <a:latin typeface="Gill Sans MT"/>
                        </a:defRPr>
                      </a:lvl5pPr>
                      <a:lvl6pPr marL="2286000" algn="l" defTabSz="914400" rtl="0" eaLnBrk="1" latinLnBrk="0" hangingPunct="1">
                        <a:defRPr sz="1800" kern="1200">
                          <a:solidFill>
                            <a:schemeClr val="tx1"/>
                          </a:solidFill>
                          <a:latin typeface="Gill Sans MT"/>
                        </a:defRPr>
                      </a:lvl6pPr>
                      <a:lvl7pPr marL="2743200" algn="l" defTabSz="914400" rtl="0" eaLnBrk="1" latinLnBrk="0" hangingPunct="1">
                        <a:defRPr sz="1800" kern="1200">
                          <a:solidFill>
                            <a:schemeClr val="tx1"/>
                          </a:solidFill>
                          <a:latin typeface="Gill Sans MT"/>
                        </a:defRPr>
                      </a:lvl7pPr>
                      <a:lvl8pPr marL="3200400" algn="l" defTabSz="914400" rtl="0" eaLnBrk="1" latinLnBrk="0" hangingPunct="1">
                        <a:defRPr sz="1800" kern="1200">
                          <a:solidFill>
                            <a:schemeClr val="tx1"/>
                          </a:solidFill>
                          <a:latin typeface="Gill Sans MT"/>
                        </a:defRPr>
                      </a:lvl8pPr>
                      <a:lvl9pPr marL="3657600" algn="l" defTabSz="914400" rtl="0" eaLnBrk="1" latinLnBrk="0" hangingPunct="1">
                        <a:defRPr sz="1800" kern="1200">
                          <a:solidFill>
                            <a:schemeClr val="tx1"/>
                          </a:solidFill>
                          <a:latin typeface="Gill Sans MT"/>
                        </a:defRPr>
                      </a:lvl9pPr>
                    </a:lstStyle>
                    <a:p>
                      <a:pPr marL="0" marR="0" lvl="0" indent="0" algn="r" defTabSz="914400" rtl="0" eaLnBrk="1" fontAlgn="base" latinLnBrk="0" hangingPunct="1">
                        <a:lnSpc>
                          <a:spcPct val="90000"/>
                        </a:lnSpc>
                        <a:spcBef>
                          <a:spcPct val="40000"/>
                        </a:spcBef>
                        <a:spcAft>
                          <a:spcPct val="0"/>
                        </a:spcAft>
                        <a:buClr>
                          <a:srgbClr val="FF6600"/>
                        </a:buClr>
                        <a:buSzTx/>
                        <a:buFont typeface="Wingdings 2" pitchFamily="18" charset="2"/>
                        <a:buNone/>
                        <a:tabLst/>
                      </a:pPr>
                      <a:r>
                        <a:rPr lang="es-ES" sz="1200" b="1" kern="1200" dirty="0">
                          <a:solidFill>
                            <a:schemeClr val="tx1">
                              <a:lumMod val="95000"/>
                              <a:lumOff val="5000"/>
                            </a:schemeClr>
                          </a:solidFill>
                          <a:latin typeface="Segoe UI" panose="020B0502040204020203" pitchFamily="34" charset="0"/>
                          <a:ea typeface="+mn-ea"/>
                          <a:cs typeface="Segoe UI" panose="020B0502040204020203" pitchFamily="34" charset="0"/>
                        </a:rPr>
                        <a:t>Al aire libre</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98222">
                <a:tc>
                  <a:txBody>
                    <a:bodyPr/>
                    <a:lstStyle>
                      <a:lvl1pPr marL="0" algn="l" defTabSz="914400" rtl="0" eaLnBrk="1" latinLnBrk="0" hangingPunct="1">
                        <a:defRPr sz="1800" kern="1200">
                          <a:solidFill>
                            <a:schemeClr val="tx1"/>
                          </a:solidFill>
                          <a:latin typeface="Gill Sans MT"/>
                        </a:defRPr>
                      </a:lvl1pPr>
                      <a:lvl2pPr marL="457200" algn="l" defTabSz="914400" rtl="0" eaLnBrk="1" latinLnBrk="0" hangingPunct="1">
                        <a:defRPr sz="1800" kern="1200">
                          <a:solidFill>
                            <a:schemeClr val="tx1"/>
                          </a:solidFill>
                          <a:latin typeface="Gill Sans MT"/>
                        </a:defRPr>
                      </a:lvl2pPr>
                      <a:lvl3pPr marL="914400" algn="l" defTabSz="914400" rtl="0" eaLnBrk="1" latinLnBrk="0" hangingPunct="1">
                        <a:defRPr sz="1800" kern="1200">
                          <a:solidFill>
                            <a:schemeClr val="tx1"/>
                          </a:solidFill>
                          <a:latin typeface="Gill Sans MT"/>
                        </a:defRPr>
                      </a:lvl3pPr>
                      <a:lvl4pPr marL="1371600" algn="l" defTabSz="914400" rtl="0" eaLnBrk="1" latinLnBrk="0" hangingPunct="1">
                        <a:defRPr sz="1800" kern="1200">
                          <a:solidFill>
                            <a:schemeClr val="tx1"/>
                          </a:solidFill>
                          <a:latin typeface="Gill Sans MT"/>
                        </a:defRPr>
                      </a:lvl4pPr>
                      <a:lvl5pPr marL="1828800" algn="l" defTabSz="914400" rtl="0" eaLnBrk="1" latinLnBrk="0" hangingPunct="1">
                        <a:defRPr sz="1800" kern="1200">
                          <a:solidFill>
                            <a:schemeClr val="tx1"/>
                          </a:solidFill>
                          <a:latin typeface="Gill Sans MT"/>
                        </a:defRPr>
                      </a:lvl5pPr>
                      <a:lvl6pPr marL="2286000" algn="l" defTabSz="914400" rtl="0" eaLnBrk="1" latinLnBrk="0" hangingPunct="1">
                        <a:defRPr sz="1800" kern="1200">
                          <a:solidFill>
                            <a:schemeClr val="tx1"/>
                          </a:solidFill>
                          <a:latin typeface="Gill Sans MT"/>
                        </a:defRPr>
                      </a:lvl6pPr>
                      <a:lvl7pPr marL="2743200" algn="l" defTabSz="914400" rtl="0" eaLnBrk="1" latinLnBrk="0" hangingPunct="1">
                        <a:defRPr sz="1800" kern="1200">
                          <a:solidFill>
                            <a:schemeClr val="tx1"/>
                          </a:solidFill>
                          <a:latin typeface="Gill Sans MT"/>
                        </a:defRPr>
                      </a:lvl7pPr>
                      <a:lvl8pPr marL="3200400" algn="l" defTabSz="914400" rtl="0" eaLnBrk="1" latinLnBrk="0" hangingPunct="1">
                        <a:defRPr sz="1800" kern="1200">
                          <a:solidFill>
                            <a:schemeClr val="tx1"/>
                          </a:solidFill>
                          <a:latin typeface="Gill Sans MT"/>
                        </a:defRPr>
                      </a:lvl8pPr>
                      <a:lvl9pPr marL="3657600" algn="l" defTabSz="914400" rtl="0" eaLnBrk="1" latinLnBrk="0" hangingPunct="1">
                        <a:defRPr sz="1800" kern="1200">
                          <a:solidFill>
                            <a:schemeClr val="tx1"/>
                          </a:solidFill>
                          <a:latin typeface="Gill Sans MT"/>
                        </a:defRPr>
                      </a:lvl9pPr>
                    </a:lstStyle>
                    <a:p>
                      <a:pPr marL="0" marR="0" lvl="0" indent="0" algn="r" defTabSz="914400" rtl="0" eaLnBrk="1" fontAlgn="base" latinLnBrk="0" hangingPunct="1">
                        <a:lnSpc>
                          <a:spcPct val="90000"/>
                        </a:lnSpc>
                        <a:spcBef>
                          <a:spcPct val="40000"/>
                        </a:spcBef>
                        <a:spcAft>
                          <a:spcPct val="0"/>
                        </a:spcAft>
                        <a:buClr>
                          <a:srgbClr val="FF6600"/>
                        </a:buClr>
                        <a:buSzTx/>
                        <a:buFont typeface="Wingdings 2" pitchFamily="18" charset="2"/>
                        <a:buNone/>
                        <a:tabLst/>
                      </a:pPr>
                      <a:r>
                        <a:rPr lang="es-ES" sz="1200" b="1" kern="1200" dirty="0">
                          <a:solidFill>
                            <a:schemeClr val="tx1">
                              <a:lumMod val="95000"/>
                              <a:lumOff val="5000"/>
                            </a:schemeClr>
                          </a:solidFill>
                          <a:latin typeface="Segoe UI" panose="020B0502040204020203" pitchFamily="34" charset="0"/>
                          <a:ea typeface="+mn-ea"/>
                          <a:cs typeface="Segoe UI" panose="020B0502040204020203" pitchFamily="34" charset="0"/>
                        </a:rPr>
                        <a:t>En el trabajo</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98222">
                <a:tc>
                  <a:txBody>
                    <a:bodyPr/>
                    <a:lstStyle>
                      <a:lvl1pPr marL="0" algn="l" defTabSz="914400" rtl="0" eaLnBrk="1" latinLnBrk="0" hangingPunct="1">
                        <a:defRPr sz="1800" kern="1200">
                          <a:solidFill>
                            <a:schemeClr val="tx1"/>
                          </a:solidFill>
                          <a:latin typeface="Gill Sans MT"/>
                        </a:defRPr>
                      </a:lvl1pPr>
                      <a:lvl2pPr marL="457200" algn="l" defTabSz="914400" rtl="0" eaLnBrk="1" latinLnBrk="0" hangingPunct="1">
                        <a:defRPr sz="1800" kern="1200">
                          <a:solidFill>
                            <a:schemeClr val="tx1"/>
                          </a:solidFill>
                          <a:latin typeface="Gill Sans MT"/>
                        </a:defRPr>
                      </a:lvl2pPr>
                      <a:lvl3pPr marL="914400" algn="l" defTabSz="914400" rtl="0" eaLnBrk="1" latinLnBrk="0" hangingPunct="1">
                        <a:defRPr sz="1800" kern="1200">
                          <a:solidFill>
                            <a:schemeClr val="tx1"/>
                          </a:solidFill>
                          <a:latin typeface="Gill Sans MT"/>
                        </a:defRPr>
                      </a:lvl3pPr>
                      <a:lvl4pPr marL="1371600" algn="l" defTabSz="914400" rtl="0" eaLnBrk="1" latinLnBrk="0" hangingPunct="1">
                        <a:defRPr sz="1800" kern="1200">
                          <a:solidFill>
                            <a:schemeClr val="tx1"/>
                          </a:solidFill>
                          <a:latin typeface="Gill Sans MT"/>
                        </a:defRPr>
                      </a:lvl4pPr>
                      <a:lvl5pPr marL="1828800" algn="l" defTabSz="914400" rtl="0" eaLnBrk="1" latinLnBrk="0" hangingPunct="1">
                        <a:defRPr sz="1800" kern="1200">
                          <a:solidFill>
                            <a:schemeClr val="tx1"/>
                          </a:solidFill>
                          <a:latin typeface="Gill Sans MT"/>
                        </a:defRPr>
                      </a:lvl5pPr>
                      <a:lvl6pPr marL="2286000" algn="l" defTabSz="914400" rtl="0" eaLnBrk="1" latinLnBrk="0" hangingPunct="1">
                        <a:defRPr sz="1800" kern="1200">
                          <a:solidFill>
                            <a:schemeClr val="tx1"/>
                          </a:solidFill>
                          <a:latin typeface="Gill Sans MT"/>
                        </a:defRPr>
                      </a:lvl6pPr>
                      <a:lvl7pPr marL="2743200" algn="l" defTabSz="914400" rtl="0" eaLnBrk="1" latinLnBrk="0" hangingPunct="1">
                        <a:defRPr sz="1800" kern="1200">
                          <a:solidFill>
                            <a:schemeClr val="tx1"/>
                          </a:solidFill>
                          <a:latin typeface="Gill Sans MT"/>
                        </a:defRPr>
                      </a:lvl7pPr>
                      <a:lvl8pPr marL="3200400" algn="l" defTabSz="914400" rtl="0" eaLnBrk="1" latinLnBrk="0" hangingPunct="1">
                        <a:defRPr sz="1800" kern="1200">
                          <a:solidFill>
                            <a:schemeClr val="tx1"/>
                          </a:solidFill>
                          <a:latin typeface="Gill Sans MT"/>
                        </a:defRPr>
                      </a:lvl8pPr>
                      <a:lvl9pPr marL="3657600" algn="l" defTabSz="914400" rtl="0" eaLnBrk="1" latinLnBrk="0" hangingPunct="1">
                        <a:defRPr sz="1800" kern="1200">
                          <a:solidFill>
                            <a:schemeClr val="tx1"/>
                          </a:solidFill>
                          <a:latin typeface="Gill Sans MT"/>
                        </a:defRPr>
                      </a:lvl9pPr>
                    </a:lstStyle>
                    <a:p>
                      <a:pPr marL="0" marR="0" lvl="0" indent="0" algn="r" defTabSz="914400" rtl="0" eaLnBrk="1" fontAlgn="base" latinLnBrk="0" hangingPunct="1">
                        <a:lnSpc>
                          <a:spcPct val="90000"/>
                        </a:lnSpc>
                        <a:spcBef>
                          <a:spcPct val="40000"/>
                        </a:spcBef>
                        <a:spcAft>
                          <a:spcPct val="0"/>
                        </a:spcAft>
                        <a:buClr>
                          <a:srgbClr val="FF6600"/>
                        </a:buClr>
                        <a:buSzTx/>
                        <a:buFont typeface="Wingdings 2" pitchFamily="18" charset="2"/>
                        <a:buNone/>
                        <a:tabLst/>
                        <a:defRPr/>
                      </a:pPr>
                      <a:r>
                        <a:rPr lang="es-ES" sz="1200" b="1" kern="1200" dirty="0">
                          <a:solidFill>
                            <a:schemeClr val="tx1">
                              <a:lumMod val="95000"/>
                              <a:lumOff val="5000"/>
                            </a:schemeClr>
                          </a:solidFill>
                          <a:latin typeface="Segoe UI" panose="020B0502040204020203" pitchFamily="34" charset="0"/>
                          <a:ea typeface="+mn-ea"/>
                          <a:cs typeface="Segoe UI" panose="020B0502040204020203" pitchFamily="34" charset="0"/>
                        </a:rPr>
                        <a:t>En la biblioteca</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98222">
                <a:tc>
                  <a:txBody>
                    <a:bodyPr/>
                    <a:lstStyle>
                      <a:lvl1pPr marL="0" algn="l" defTabSz="914400" rtl="0" eaLnBrk="1" latinLnBrk="0" hangingPunct="1">
                        <a:defRPr sz="1800" kern="1200">
                          <a:solidFill>
                            <a:schemeClr val="tx1"/>
                          </a:solidFill>
                          <a:latin typeface="Gill Sans MT"/>
                        </a:defRPr>
                      </a:lvl1pPr>
                      <a:lvl2pPr marL="457200" algn="l" defTabSz="914400" rtl="0" eaLnBrk="1" latinLnBrk="0" hangingPunct="1">
                        <a:defRPr sz="1800" kern="1200">
                          <a:solidFill>
                            <a:schemeClr val="tx1"/>
                          </a:solidFill>
                          <a:latin typeface="Gill Sans MT"/>
                        </a:defRPr>
                      </a:lvl2pPr>
                      <a:lvl3pPr marL="914400" algn="l" defTabSz="914400" rtl="0" eaLnBrk="1" latinLnBrk="0" hangingPunct="1">
                        <a:defRPr sz="1800" kern="1200">
                          <a:solidFill>
                            <a:schemeClr val="tx1"/>
                          </a:solidFill>
                          <a:latin typeface="Gill Sans MT"/>
                        </a:defRPr>
                      </a:lvl3pPr>
                      <a:lvl4pPr marL="1371600" algn="l" defTabSz="914400" rtl="0" eaLnBrk="1" latinLnBrk="0" hangingPunct="1">
                        <a:defRPr sz="1800" kern="1200">
                          <a:solidFill>
                            <a:schemeClr val="tx1"/>
                          </a:solidFill>
                          <a:latin typeface="Gill Sans MT"/>
                        </a:defRPr>
                      </a:lvl4pPr>
                      <a:lvl5pPr marL="1828800" algn="l" defTabSz="914400" rtl="0" eaLnBrk="1" latinLnBrk="0" hangingPunct="1">
                        <a:defRPr sz="1800" kern="1200">
                          <a:solidFill>
                            <a:schemeClr val="tx1"/>
                          </a:solidFill>
                          <a:latin typeface="Gill Sans MT"/>
                        </a:defRPr>
                      </a:lvl5pPr>
                      <a:lvl6pPr marL="2286000" algn="l" defTabSz="914400" rtl="0" eaLnBrk="1" latinLnBrk="0" hangingPunct="1">
                        <a:defRPr sz="1800" kern="1200">
                          <a:solidFill>
                            <a:schemeClr val="tx1"/>
                          </a:solidFill>
                          <a:latin typeface="Gill Sans MT"/>
                        </a:defRPr>
                      </a:lvl6pPr>
                      <a:lvl7pPr marL="2743200" algn="l" defTabSz="914400" rtl="0" eaLnBrk="1" latinLnBrk="0" hangingPunct="1">
                        <a:defRPr sz="1800" kern="1200">
                          <a:solidFill>
                            <a:schemeClr val="tx1"/>
                          </a:solidFill>
                          <a:latin typeface="Gill Sans MT"/>
                        </a:defRPr>
                      </a:lvl7pPr>
                      <a:lvl8pPr marL="3200400" algn="l" defTabSz="914400" rtl="0" eaLnBrk="1" latinLnBrk="0" hangingPunct="1">
                        <a:defRPr sz="1800" kern="1200">
                          <a:solidFill>
                            <a:schemeClr val="tx1"/>
                          </a:solidFill>
                          <a:latin typeface="Gill Sans MT"/>
                        </a:defRPr>
                      </a:lvl8pPr>
                      <a:lvl9pPr marL="3657600" algn="l" defTabSz="914400" rtl="0" eaLnBrk="1" latinLnBrk="0" hangingPunct="1">
                        <a:defRPr sz="1800" kern="1200">
                          <a:solidFill>
                            <a:schemeClr val="tx1"/>
                          </a:solidFill>
                          <a:latin typeface="Gill Sans MT"/>
                        </a:defRPr>
                      </a:lvl9pPr>
                    </a:lstStyle>
                    <a:p>
                      <a:pPr marL="0" marR="0" lvl="0" indent="0" algn="r" defTabSz="914400" rtl="0" eaLnBrk="1" fontAlgn="base" latinLnBrk="0" hangingPunct="1">
                        <a:lnSpc>
                          <a:spcPct val="90000"/>
                        </a:lnSpc>
                        <a:spcBef>
                          <a:spcPct val="40000"/>
                        </a:spcBef>
                        <a:spcAft>
                          <a:spcPct val="0"/>
                        </a:spcAft>
                        <a:buClr>
                          <a:srgbClr val="FF6600"/>
                        </a:buClr>
                        <a:buSzTx/>
                        <a:buFont typeface="Wingdings 2" pitchFamily="18" charset="2"/>
                        <a:buNone/>
                        <a:tabLst/>
                      </a:pPr>
                      <a:r>
                        <a:rPr lang="es-ES" sz="1050" b="1" kern="1200" dirty="0">
                          <a:solidFill>
                            <a:schemeClr val="tx1">
                              <a:lumMod val="95000"/>
                              <a:lumOff val="5000"/>
                            </a:schemeClr>
                          </a:solidFill>
                          <a:latin typeface="Segoe UI" panose="020B0502040204020203" pitchFamily="34" charset="0"/>
                          <a:ea typeface="+mn-ea"/>
                          <a:cs typeface="Segoe UI" panose="020B0502040204020203" pitchFamily="34" charset="0"/>
                        </a:rPr>
                        <a:t>En el centro de estudios</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98222">
                <a:tc>
                  <a:txBody>
                    <a:bodyPr/>
                    <a:lstStyle>
                      <a:lvl1pPr marL="0" algn="l" defTabSz="914400" rtl="0" eaLnBrk="1" latinLnBrk="0" hangingPunct="1">
                        <a:defRPr sz="1800" kern="1200">
                          <a:solidFill>
                            <a:schemeClr val="tx1"/>
                          </a:solidFill>
                          <a:latin typeface="Gill Sans MT"/>
                        </a:defRPr>
                      </a:lvl1pPr>
                      <a:lvl2pPr marL="457200" algn="l" defTabSz="914400" rtl="0" eaLnBrk="1" latinLnBrk="0" hangingPunct="1">
                        <a:defRPr sz="1800" kern="1200">
                          <a:solidFill>
                            <a:schemeClr val="tx1"/>
                          </a:solidFill>
                          <a:latin typeface="Gill Sans MT"/>
                        </a:defRPr>
                      </a:lvl2pPr>
                      <a:lvl3pPr marL="914400" algn="l" defTabSz="914400" rtl="0" eaLnBrk="1" latinLnBrk="0" hangingPunct="1">
                        <a:defRPr sz="1800" kern="1200">
                          <a:solidFill>
                            <a:schemeClr val="tx1"/>
                          </a:solidFill>
                          <a:latin typeface="Gill Sans MT"/>
                        </a:defRPr>
                      </a:lvl3pPr>
                      <a:lvl4pPr marL="1371600" algn="l" defTabSz="914400" rtl="0" eaLnBrk="1" latinLnBrk="0" hangingPunct="1">
                        <a:defRPr sz="1800" kern="1200">
                          <a:solidFill>
                            <a:schemeClr val="tx1"/>
                          </a:solidFill>
                          <a:latin typeface="Gill Sans MT"/>
                        </a:defRPr>
                      </a:lvl4pPr>
                      <a:lvl5pPr marL="1828800" algn="l" defTabSz="914400" rtl="0" eaLnBrk="1" latinLnBrk="0" hangingPunct="1">
                        <a:defRPr sz="1800" kern="1200">
                          <a:solidFill>
                            <a:schemeClr val="tx1"/>
                          </a:solidFill>
                          <a:latin typeface="Gill Sans MT"/>
                        </a:defRPr>
                      </a:lvl5pPr>
                      <a:lvl6pPr marL="2286000" algn="l" defTabSz="914400" rtl="0" eaLnBrk="1" latinLnBrk="0" hangingPunct="1">
                        <a:defRPr sz="1800" kern="1200">
                          <a:solidFill>
                            <a:schemeClr val="tx1"/>
                          </a:solidFill>
                          <a:latin typeface="Gill Sans MT"/>
                        </a:defRPr>
                      </a:lvl6pPr>
                      <a:lvl7pPr marL="2743200" algn="l" defTabSz="914400" rtl="0" eaLnBrk="1" latinLnBrk="0" hangingPunct="1">
                        <a:defRPr sz="1800" kern="1200">
                          <a:solidFill>
                            <a:schemeClr val="tx1"/>
                          </a:solidFill>
                          <a:latin typeface="Gill Sans MT"/>
                        </a:defRPr>
                      </a:lvl7pPr>
                      <a:lvl8pPr marL="3200400" algn="l" defTabSz="914400" rtl="0" eaLnBrk="1" latinLnBrk="0" hangingPunct="1">
                        <a:defRPr sz="1800" kern="1200">
                          <a:solidFill>
                            <a:schemeClr val="tx1"/>
                          </a:solidFill>
                          <a:latin typeface="Gill Sans MT"/>
                        </a:defRPr>
                      </a:lvl8pPr>
                      <a:lvl9pPr marL="3657600" algn="l" defTabSz="914400" rtl="0" eaLnBrk="1" latinLnBrk="0" hangingPunct="1">
                        <a:defRPr sz="1800" kern="1200">
                          <a:solidFill>
                            <a:schemeClr val="tx1"/>
                          </a:solidFill>
                          <a:latin typeface="Gill Sans MT"/>
                        </a:defRPr>
                      </a:lvl9pPr>
                    </a:lstStyle>
                    <a:p>
                      <a:pPr marL="0" marR="0" lvl="0" indent="0" algn="r" defTabSz="914400" rtl="0" eaLnBrk="1" fontAlgn="base" latinLnBrk="0" hangingPunct="1">
                        <a:lnSpc>
                          <a:spcPct val="90000"/>
                        </a:lnSpc>
                        <a:spcBef>
                          <a:spcPct val="40000"/>
                        </a:spcBef>
                        <a:spcAft>
                          <a:spcPct val="0"/>
                        </a:spcAft>
                        <a:buClr>
                          <a:srgbClr val="FF6600"/>
                        </a:buClr>
                        <a:buSzTx/>
                        <a:buFont typeface="Wingdings 2" pitchFamily="18" charset="2"/>
                        <a:buNone/>
                        <a:tabLst/>
                      </a:pPr>
                      <a:r>
                        <a:rPr lang="es-ES" sz="1050" b="1" kern="1200" dirty="0">
                          <a:solidFill>
                            <a:schemeClr val="tx1">
                              <a:lumMod val="95000"/>
                              <a:lumOff val="5000"/>
                            </a:schemeClr>
                          </a:solidFill>
                          <a:latin typeface="Segoe UI" panose="020B0502040204020203" pitchFamily="34" charset="0"/>
                          <a:ea typeface="+mn-ea"/>
                          <a:cs typeface="Segoe UI" panose="020B0502040204020203" pitchFamily="34" charset="0"/>
                        </a:rPr>
                        <a:t>En otros lugares</a:t>
                      </a:r>
                      <a:r>
                        <a:rPr lang="es-ES" sz="1050" b="1"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 </a:t>
                      </a:r>
                      <a:br>
                        <a:rPr lang="es-ES" sz="1050" b="1" kern="1200" baseline="0" dirty="0">
                          <a:solidFill>
                            <a:schemeClr val="tx1">
                              <a:lumMod val="95000"/>
                              <a:lumOff val="5000"/>
                            </a:schemeClr>
                          </a:solidFill>
                          <a:latin typeface="Segoe UI" panose="020B0502040204020203" pitchFamily="34" charset="0"/>
                          <a:ea typeface="+mn-ea"/>
                          <a:cs typeface="Segoe UI" panose="020B0502040204020203" pitchFamily="34" charset="0"/>
                        </a:rPr>
                      </a:br>
                      <a:r>
                        <a:rPr lang="es-ES" sz="900" b="0"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(peluquerías, cafeterías, salas de espera…)</a:t>
                      </a:r>
                      <a:endParaRPr lang="es-ES" sz="900" b="0" kern="1200" dirty="0">
                        <a:solidFill>
                          <a:schemeClr val="tx1">
                            <a:lumMod val="95000"/>
                            <a:lumOff val="5000"/>
                          </a:schemeClr>
                        </a:solidFill>
                        <a:latin typeface="Segoe UI" panose="020B0502040204020203" pitchFamily="34" charset="0"/>
                        <a:ea typeface="+mn-ea"/>
                        <a:cs typeface="Segoe UI" panose="020B0502040204020203"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897810825"/>
                  </a:ext>
                </a:extLst>
              </a:tr>
            </a:tbl>
          </a:graphicData>
        </a:graphic>
      </p:graphicFrame>
      <p:sp>
        <p:nvSpPr>
          <p:cNvPr id="2" name="Marcador de número de diapositiva 1">
            <a:extLst>
              <a:ext uri="{FF2B5EF4-FFF2-40B4-BE49-F238E27FC236}">
                <a16:creationId xmlns:a16="http://schemas.microsoft.com/office/drawing/2014/main" id="{52A696B5-705A-43B0-9760-9A8DEBF19F9F}"/>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36</a:t>
            </a:fld>
            <a:endParaRPr lang="es-ES_tradnl" dirty="0">
              <a:latin typeface="Segoe UI" panose="020B0502040204020203" pitchFamily="34" charset="0"/>
              <a:cs typeface="Segoe UI" panose="020B0502040204020203" pitchFamily="34" charset="0"/>
            </a:endParaRPr>
          </a:p>
        </p:txBody>
      </p:sp>
      <p:graphicFrame>
        <p:nvGraphicFramePr>
          <p:cNvPr id="3" name="Object 11">
            <a:extLst>
              <a:ext uri="{FF2B5EF4-FFF2-40B4-BE49-F238E27FC236}">
                <a16:creationId xmlns:a16="http://schemas.microsoft.com/office/drawing/2014/main" id="{D565F04C-8512-4964-A149-3EB5F22A7716}"/>
              </a:ext>
            </a:extLst>
          </p:cNvPr>
          <p:cNvGraphicFramePr>
            <a:graphicFrameLocks noChangeAspect="1"/>
          </p:cNvGraphicFramePr>
          <p:nvPr>
            <p:extLst>
              <p:ext uri="{D42A27DB-BD31-4B8C-83A1-F6EECF244321}">
                <p14:modId xmlns:p14="http://schemas.microsoft.com/office/powerpoint/2010/main" val="1442692954"/>
              </p:ext>
            </p:extLst>
          </p:nvPr>
        </p:nvGraphicFramePr>
        <p:xfrm>
          <a:off x="4320142" y="2240584"/>
          <a:ext cx="5645021" cy="4161561"/>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16">
            <a:extLst>
              <a:ext uri="{FF2B5EF4-FFF2-40B4-BE49-F238E27FC236}">
                <a16:creationId xmlns:a16="http://schemas.microsoft.com/office/drawing/2014/main" id="{68E7319F-0F90-482A-B677-84E8F4E76B30}"/>
              </a:ext>
            </a:extLst>
          </p:cNvPr>
          <p:cNvSpPr>
            <a:spLocks noChangeArrowheads="1"/>
          </p:cNvSpPr>
          <p:nvPr/>
        </p:nvSpPr>
        <p:spPr bwMode="auto">
          <a:xfrm>
            <a:off x="2409869" y="1678538"/>
            <a:ext cx="7260518" cy="474593"/>
          </a:xfrm>
          <a:prstGeom prst="rect">
            <a:avLst/>
          </a:prstGeom>
          <a:noFill/>
          <a:ln w="9525">
            <a:noFill/>
            <a:miter lim="800000"/>
            <a:headEnd/>
            <a:tailEnd/>
          </a:ln>
          <a:effectLst/>
        </p:spPr>
        <p:txBody>
          <a:bodyPr anchor="ctr"/>
          <a:lstStyle/>
          <a:p>
            <a:pPr algn="ctr"/>
            <a:r>
              <a:rPr lang="es-ES" b="1" dirty="0">
                <a:solidFill>
                  <a:srgbClr val="1F2A44"/>
                </a:solidFill>
                <a:latin typeface="Segoe UI" panose="020B0502040204020203" pitchFamily="34" charset="0"/>
                <a:ea typeface="Verdana" panose="020B0604030504040204" pitchFamily="34" charset="0"/>
                <a:cs typeface="Segoe UI" panose="020B0502040204020203" pitchFamily="34" charset="0"/>
              </a:rPr>
              <a:t>¿En qué lugares suele leer libros habitualmente?</a:t>
            </a:r>
          </a:p>
        </p:txBody>
      </p:sp>
      <p:sp>
        <p:nvSpPr>
          <p:cNvPr id="6" name="Rectangle 111">
            <a:extLst>
              <a:ext uri="{FF2B5EF4-FFF2-40B4-BE49-F238E27FC236}">
                <a16:creationId xmlns:a16="http://schemas.microsoft.com/office/drawing/2014/main" id="{8EE6ADDB-05F0-4392-A819-564AAB76BF17}"/>
              </a:ext>
            </a:extLst>
          </p:cNvPr>
          <p:cNvSpPr>
            <a:spLocks noChangeArrowheads="1"/>
          </p:cNvSpPr>
          <p:nvPr/>
        </p:nvSpPr>
        <p:spPr bwMode="auto">
          <a:xfrm>
            <a:off x="8448578" y="2009752"/>
            <a:ext cx="1151276" cy="230832"/>
          </a:xfrm>
          <a:prstGeom prst="rect">
            <a:avLst/>
          </a:prstGeom>
          <a:noFill/>
          <a:ln w="28575">
            <a:noFill/>
            <a:miter lim="800000"/>
            <a:headEnd/>
            <a:tailEnd/>
          </a:ln>
          <a:effectLst/>
        </p:spPr>
        <p:txBody>
          <a:bodyPr wrap="none">
            <a:spAutoFit/>
          </a:bodyPr>
          <a:lstStyle/>
          <a:p>
            <a:pPr algn="ctr">
              <a:spcBef>
                <a:spcPct val="0"/>
              </a:spcBef>
            </a:pPr>
            <a:r>
              <a:rPr lang="es-ES_tradnl" sz="900" b="0" dirty="0">
                <a:solidFill>
                  <a:schemeClr val="tx1">
                    <a:lumMod val="95000"/>
                    <a:lumOff val="5000"/>
                  </a:schemeClr>
                </a:solidFill>
                <a:latin typeface="Segoe UI" panose="020B0502040204020203" pitchFamily="34" charset="0"/>
                <a:cs typeface="Segoe UI" panose="020B0502040204020203" pitchFamily="34" charset="0"/>
              </a:rPr>
              <a:t>Respuesta múltiple</a:t>
            </a:r>
            <a:endParaRPr lang="es-ES" sz="900" b="0" dirty="0">
              <a:solidFill>
                <a:schemeClr val="tx1">
                  <a:lumMod val="95000"/>
                  <a:lumOff val="5000"/>
                </a:schemeClr>
              </a:solidFill>
              <a:latin typeface="Segoe UI" panose="020B0502040204020203" pitchFamily="34" charset="0"/>
              <a:cs typeface="Segoe UI" panose="020B0502040204020203" pitchFamily="34" charset="0"/>
            </a:endParaRPr>
          </a:p>
        </p:txBody>
      </p:sp>
      <p:sp>
        <p:nvSpPr>
          <p:cNvPr id="21" name="Rectángulo 20">
            <a:extLst>
              <a:ext uri="{FF2B5EF4-FFF2-40B4-BE49-F238E27FC236}">
                <a16:creationId xmlns:a16="http://schemas.microsoft.com/office/drawing/2014/main" id="{50299185-27C4-4E46-BBEC-B6A98342E99A}"/>
              </a:ext>
            </a:extLst>
          </p:cNvPr>
          <p:cNvSpPr/>
          <p:nvPr/>
        </p:nvSpPr>
        <p:spPr>
          <a:xfrm>
            <a:off x="0" y="132689"/>
            <a:ext cx="11745798"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spcBef>
                <a:spcPts val="200"/>
              </a:spcBef>
              <a:spcAft>
                <a:spcPts val="200"/>
              </a:spcAft>
              <a:buClr>
                <a:srgbClr val="233616"/>
              </a:buClr>
            </a:pPr>
            <a:r>
              <a:rPr lang="es-ES" b="1" dirty="0">
                <a:solidFill>
                  <a:schemeClr val="tx1">
                    <a:lumMod val="75000"/>
                    <a:lumOff val="25000"/>
                  </a:schemeClr>
                </a:solidFill>
                <a:latin typeface="Segoe UI" panose="020B0502040204020203" pitchFamily="34" charset="0"/>
                <a:cs typeface="Segoe UI" panose="020B0502040204020203" pitchFamily="34" charset="0"/>
              </a:rPr>
              <a:t>El hogar es el entorno preferido para la lectura de libros, </a:t>
            </a:r>
            <a:r>
              <a:rPr lang="es-ES" dirty="0">
                <a:solidFill>
                  <a:schemeClr val="tx1">
                    <a:lumMod val="75000"/>
                    <a:lumOff val="25000"/>
                  </a:schemeClr>
                </a:solidFill>
                <a:latin typeface="Segoe UI" panose="020B0502040204020203" pitchFamily="34" charset="0"/>
                <a:cs typeface="Segoe UI" panose="020B0502040204020203" pitchFamily="34" charset="0"/>
              </a:rPr>
              <a:t>aunque</a:t>
            </a:r>
            <a:r>
              <a:rPr lang="es-ES" b="1" dirty="0">
                <a:solidFill>
                  <a:schemeClr val="tx1">
                    <a:lumMod val="75000"/>
                    <a:lumOff val="25000"/>
                  </a:schemeClr>
                </a:solidFill>
                <a:latin typeface="Segoe UI" panose="020B0502040204020203" pitchFamily="34" charset="0"/>
                <a:cs typeface="Segoe UI" panose="020B0502040204020203" pitchFamily="34" charset="0"/>
              </a:rPr>
              <a:t> también es habitual </a:t>
            </a:r>
            <a:r>
              <a:rPr lang="es-ES" dirty="0">
                <a:solidFill>
                  <a:schemeClr val="tx1">
                    <a:lumMod val="75000"/>
                    <a:lumOff val="25000"/>
                  </a:schemeClr>
                </a:solidFill>
                <a:latin typeface="Segoe UI" panose="020B0502040204020203" pitchFamily="34" charset="0"/>
                <a:cs typeface="Segoe UI" panose="020B0502040204020203" pitchFamily="34" charset="0"/>
              </a:rPr>
              <a:t>hacerlo durante sus trayectos en </a:t>
            </a:r>
            <a:r>
              <a:rPr lang="es-ES" b="1" dirty="0">
                <a:solidFill>
                  <a:schemeClr val="tx1">
                    <a:lumMod val="75000"/>
                    <a:lumOff val="25000"/>
                  </a:schemeClr>
                </a:solidFill>
                <a:latin typeface="Segoe UI" panose="020B0502040204020203" pitchFamily="34" charset="0"/>
                <a:cs typeface="Segoe UI" panose="020B0502040204020203" pitchFamily="34" charset="0"/>
              </a:rPr>
              <a:t>transporte público o </a:t>
            </a:r>
            <a:r>
              <a:rPr lang="es-ES" dirty="0">
                <a:solidFill>
                  <a:schemeClr val="tx1">
                    <a:lumMod val="75000"/>
                    <a:lumOff val="25000"/>
                  </a:schemeClr>
                </a:solidFill>
                <a:latin typeface="Segoe UI" panose="020B0502040204020203" pitchFamily="34" charset="0"/>
                <a:cs typeface="Segoe UI" panose="020B0502040204020203" pitchFamily="34" charset="0"/>
              </a:rPr>
              <a:t>al </a:t>
            </a:r>
            <a:r>
              <a:rPr lang="es-ES" b="1" dirty="0">
                <a:solidFill>
                  <a:schemeClr val="tx1">
                    <a:lumMod val="75000"/>
                    <a:lumOff val="25000"/>
                  </a:schemeClr>
                </a:solidFill>
                <a:latin typeface="Segoe UI" panose="020B0502040204020203" pitchFamily="34" charset="0"/>
                <a:cs typeface="Segoe UI" panose="020B0502040204020203" pitchFamily="34" charset="0"/>
              </a:rPr>
              <a:t>aire libre.</a:t>
            </a:r>
            <a:endParaRPr lang="es-ES"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0" name="Rectangle 3">
            <a:extLst>
              <a:ext uri="{FF2B5EF4-FFF2-40B4-BE49-F238E27FC236}">
                <a16:creationId xmlns:a16="http://schemas.microsoft.com/office/drawing/2014/main" id="{0D81DFAF-ABC7-42F4-918C-4903538DF751}"/>
              </a:ext>
            </a:extLst>
          </p:cNvPr>
          <p:cNvSpPr>
            <a:spLocks noChangeArrowheads="1"/>
          </p:cNvSpPr>
          <p:nvPr/>
        </p:nvSpPr>
        <p:spPr bwMode="auto">
          <a:xfrm>
            <a:off x="22359" y="1004403"/>
            <a:ext cx="2282692" cy="290464"/>
          </a:xfrm>
          <a:prstGeom prst="rect">
            <a:avLst/>
          </a:prstGeom>
        </p:spPr>
        <p:txBody>
          <a:bodyPr vert="horz" lIns="91440" tIns="45720" rIns="91440" bIns="45720" rtlCol="0" anchor="ctr">
            <a:normAutofit fontScale="97500"/>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Lectura De Libros </a:t>
            </a:r>
          </a:p>
        </p:txBody>
      </p:sp>
      <p:sp>
        <p:nvSpPr>
          <p:cNvPr id="35" name="Rectangle 3">
            <a:extLst>
              <a:ext uri="{FF2B5EF4-FFF2-40B4-BE49-F238E27FC236}">
                <a16:creationId xmlns:a16="http://schemas.microsoft.com/office/drawing/2014/main" id="{2F2A64A1-73BD-4D69-AE9D-CC6FF85CD9EF}"/>
              </a:ext>
            </a:extLst>
          </p:cNvPr>
          <p:cNvSpPr>
            <a:spLocks noChangeArrowheads="1"/>
          </p:cNvSpPr>
          <p:nvPr/>
        </p:nvSpPr>
        <p:spPr bwMode="auto">
          <a:xfrm>
            <a:off x="22359" y="1221551"/>
            <a:ext cx="4012304"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Lugares de lectura de libros</a:t>
            </a:r>
          </a:p>
        </p:txBody>
      </p:sp>
      <p:sp>
        <p:nvSpPr>
          <p:cNvPr id="43" name="Bocadillo: rectángulo 42">
            <a:extLst>
              <a:ext uri="{FF2B5EF4-FFF2-40B4-BE49-F238E27FC236}">
                <a16:creationId xmlns:a16="http://schemas.microsoft.com/office/drawing/2014/main" id="{E51A4E6F-6587-4A71-A382-5FB83581E63B}"/>
              </a:ext>
            </a:extLst>
          </p:cNvPr>
          <p:cNvSpPr/>
          <p:nvPr/>
        </p:nvSpPr>
        <p:spPr>
          <a:xfrm>
            <a:off x="5978328" y="3086375"/>
            <a:ext cx="1164324" cy="325794"/>
          </a:xfrm>
          <a:prstGeom prst="wedgeRectCallout">
            <a:avLst>
              <a:gd name="adj1" fmla="val -73296"/>
              <a:gd name="adj2" fmla="val -29559"/>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000" dirty="0">
                <a:solidFill>
                  <a:schemeClr val="tx1"/>
                </a:solidFill>
                <a:latin typeface="Segoe UI" panose="020B0502040204020203" pitchFamily="34" charset="0"/>
                <a:cs typeface="Segoe UI" panose="020B0502040204020203" pitchFamily="34" charset="0"/>
              </a:rPr>
              <a:t>Madrid: 27,7%</a:t>
            </a:r>
          </a:p>
        </p:txBody>
      </p:sp>
      <p:graphicFrame>
        <p:nvGraphicFramePr>
          <p:cNvPr id="32" name="13 Tabla">
            <a:extLst>
              <a:ext uri="{FF2B5EF4-FFF2-40B4-BE49-F238E27FC236}">
                <a16:creationId xmlns:a16="http://schemas.microsoft.com/office/drawing/2014/main" id="{AB256F84-EEAA-4321-98DF-7FD6F22C01F8}"/>
              </a:ext>
            </a:extLst>
          </p:cNvPr>
          <p:cNvGraphicFramePr>
            <a:graphicFrameLocks noGrp="1"/>
          </p:cNvGraphicFramePr>
          <p:nvPr>
            <p:extLst>
              <p:ext uri="{D42A27DB-BD31-4B8C-83A1-F6EECF244321}">
                <p14:modId xmlns:p14="http://schemas.microsoft.com/office/powerpoint/2010/main" val="4290569696"/>
              </p:ext>
            </p:extLst>
          </p:nvPr>
        </p:nvGraphicFramePr>
        <p:xfrm>
          <a:off x="10110878" y="2309972"/>
          <a:ext cx="762000" cy="4110148"/>
        </p:xfrm>
        <a:graphic>
          <a:graphicData uri="http://schemas.openxmlformats.org/drawingml/2006/table">
            <a:tbl>
              <a:tblPr/>
              <a:tblGrid>
                <a:gridCol w="762000">
                  <a:extLst>
                    <a:ext uri="{9D8B030D-6E8A-4147-A177-3AD203B41FA5}">
                      <a16:colId xmlns:a16="http://schemas.microsoft.com/office/drawing/2014/main" val="20000"/>
                    </a:ext>
                  </a:extLst>
                </a:gridCol>
              </a:tblGrid>
              <a:tr h="587164">
                <a:tc>
                  <a:txBody>
                    <a:bodyPr/>
                    <a:lstStyle/>
                    <a:p>
                      <a:pPr algn="ctr" fontAlgn="b"/>
                      <a:r>
                        <a:rPr lang="es-ES" sz="1400" b="0" i="0" u="none" strike="noStrike" dirty="0">
                          <a:solidFill>
                            <a:schemeClr val="tx1">
                              <a:lumMod val="75000"/>
                              <a:lumOff val="25000"/>
                            </a:schemeClr>
                          </a:solidFill>
                          <a:effectLst/>
                          <a:latin typeface="Segoe UI" panose="020B0502040204020203" pitchFamily="34" charset="0"/>
                          <a:cs typeface="Segoe UI" panose="020B0502040204020203" pitchFamily="34" charset="0"/>
                        </a:rPr>
                        <a:t>95,3%</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0"/>
                  </a:ext>
                </a:extLst>
              </a:tr>
              <a:tr h="587164">
                <a:tc>
                  <a:txBody>
                    <a:bodyPr/>
                    <a:lstStyle/>
                    <a:p>
                      <a:pPr algn="ctr" fontAlgn="b"/>
                      <a:r>
                        <a:rPr lang="es-ES" sz="1400" b="0" i="0" u="none" strike="noStrike" dirty="0">
                          <a:solidFill>
                            <a:schemeClr val="tx1">
                              <a:lumMod val="75000"/>
                              <a:lumOff val="25000"/>
                            </a:schemeClr>
                          </a:solidFill>
                          <a:effectLst/>
                          <a:latin typeface="Segoe UI" panose="020B0502040204020203" pitchFamily="34" charset="0"/>
                          <a:cs typeface="Segoe UI" panose="020B0502040204020203" pitchFamily="34" charset="0"/>
                        </a:rPr>
                        <a:t>12,5%</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1"/>
                  </a:ext>
                </a:extLst>
              </a:tr>
              <a:tr h="587164">
                <a:tc>
                  <a:txBody>
                    <a:bodyPr/>
                    <a:lstStyle/>
                    <a:p>
                      <a:pPr algn="ctr" fontAlgn="b"/>
                      <a:r>
                        <a:rPr lang="es-ES" sz="1400" b="0" i="0" u="none" strike="noStrike" dirty="0">
                          <a:solidFill>
                            <a:schemeClr val="tx1">
                              <a:lumMod val="75000"/>
                              <a:lumOff val="25000"/>
                            </a:schemeClr>
                          </a:solidFill>
                          <a:effectLst/>
                          <a:latin typeface="Segoe UI" panose="020B0502040204020203" pitchFamily="34" charset="0"/>
                          <a:cs typeface="Segoe UI" panose="020B0502040204020203" pitchFamily="34" charset="0"/>
                        </a:rPr>
                        <a:t>15,0%</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2"/>
                  </a:ext>
                </a:extLst>
              </a:tr>
              <a:tr h="587164">
                <a:tc>
                  <a:txBody>
                    <a:bodyPr/>
                    <a:lstStyle/>
                    <a:p>
                      <a:pPr algn="ctr" fontAlgn="b"/>
                      <a:r>
                        <a:rPr lang="es-ES" sz="1400" b="0" i="0" u="none" strike="noStrike" dirty="0">
                          <a:solidFill>
                            <a:schemeClr val="tx1">
                              <a:lumMod val="75000"/>
                              <a:lumOff val="25000"/>
                            </a:schemeClr>
                          </a:solidFill>
                          <a:effectLst/>
                          <a:latin typeface="Segoe UI" panose="020B0502040204020203" pitchFamily="34" charset="0"/>
                          <a:cs typeface="Segoe UI" panose="020B0502040204020203" pitchFamily="34" charset="0"/>
                        </a:rPr>
                        <a:t>5,1%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3"/>
                  </a:ext>
                </a:extLst>
              </a:tr>
              <a:tr h="587164">
                <a:tc>
                  <a:txBody>
                    <a:bodyPr/>
                    <a:lstStyle/>
                    <a:p>
                      <a:pPr algn="ctr" fontAlgn="b"/>
                      <a:r>
                        <a:rPr lang="es-ES" sz="1400" b="0" i="0" u="none" strike="noStrike" dirty="0">
                          <a:solidFill>
                            <a:schemeClr val="tx1">
                              <a:lumMod val="75000"/>
                              <a:lumOff val="25000"/>
                            </a:schemeClr>
                          </a:solidFill>
                          <a:effectLst/>
                          <a:latin typeface="Segoe UI" panose="020B0502040204020203" pitchFamily="34" charset="0"/>
                          <a:cs typeface="Segoe UI" panose="020B0502040204020203" pitchFamily="34" charset="0"/>
                        </a:rPr>
                        <a:t>2,6%</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4"/>
                  </a:ext>
                </a:extLst>
              </a:tr>
              <a:tr h="587164">
                <a:tc>
                  <a:txBody>
                    <a:bodyPr/>
                    <a:lstStyle/>
                    <a:p>
                      <a:pPr algn="ctr" fontAlgn="b"/>
                      <a:r>
                        <a:rPr lang="es-ES" sz="1400" b="0" i="0" u="none" strike="noStrike" dirty="0">
                          <a:solidFill>
                            <a:schemeClr val="tx1">
                              <a:lumMod val="75000"/>
                              <a:lumOff val="25000"/>
                            </a:schemeClr>
                          </a:solidFill>
                          <a:effectLst/>
                          <a:latin typeface="Segoe UI" panose="020B0502040204020203" pitchFamily="34" charset="0"/>
                          <a:cs typeface="Segoe UI" panose="020B0502040204020203" pitchFamily="34" charset="0"/>
                        </a:rPr>
                        <a:t>1,6%</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5"/>
                  </a:ext>
                </a:extLst>
              </a:tr>
              <a:tr h="587164">
                <a:tc>
                  <a:txBody>
                    <a:bodyPr/>
                    <a:lstStyle/>
                    <a:p>
                      <a:pPr algn="ctr" fontAlgn="b"/>
                      <a:r>
                        <a:rPr lang="es-ES" sz="1400" b="0" i="0" u="none" strike="noStrike" dirty="0">
                          <a:solidFill>
                            <a:schemeClr val="tx1">
                              <a:lumMod val="75000"/>
                              <a:lumOff val="25000"/>
                            </a:schemeClr>
                          </a:solidFill>
                          <a:effectLst/>
                          <a:latin typeface="Segoe UI" panose="020B0502040204020203" pitchFamily="34" charset="0"/>
                          <a:cs typeface="Segoe UI" panose="020B0502040204020203" pitchFamily="34" charset="0"/>
                        </a:rPr>
                        <a:t>2,1%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3" name="Rectangle 10">
            <a:extLst>
              <a:ext uri="{FF2B5EF4-FFF2-40B4-BE49-F238E27FC236}">
                <a16:creationId xmlns:a16="http://schemas.microsoft.com/office/drawing/2014/main" id="{CE17A02E-CEEA-412E-A320-3EEBA6C41886}"/>
              </a:ext>
            </a:extLst>
          </p:cNvPr>
          <p:cNvSpPr>
            <a:spLocks noChangeArrowheads="1"/>
          </p:cNvSpPr>
          <p:nvPr/>
        </p:nvSpPr>
        <p:spPr bwMode="auto">
          <a:xfrm>
            <a:off x="10110878" y="1915834"/>
            <a:ext cx="780764" cy="376167"/>
          </a:xfrm>
          <a:prstGeom prst="rect">
            <a:avLst/>
          </a:prstGeom>
          <a:noFill/>
          <a:ln w="9525">
            <a:noFill/>
            <a:miter lim="800000"/>
            <a:headEnd/>
            <a:tailEnd/>
          </a:ln>
          <a:effectLst/>
        </p:spPr>
        <p:txBody>
          <a:bodyPr anchor="ctr"/>
          <a:lstStyle/>
          <a:p>
            <a:pPr algn="ctr"/>
            <a:r>
              <a:rPr lang="es-ES" sz="1400" dirty="0">
                <a:solidFill>
                  <a:schemeClr val="tx1">
                    <a:lumMod val="95000"/>
                    <a:lumOff val="5000"/>
                  </a:schemeClr>
                </a:solidFill>
                <a:latin typeface="Segoe UI" panose="020B0502040204020203" pitchFamily="34" charset="0"/>
                <a:cs typeface="Segoe UI" panose="020B0502040204020203" pitchFamily="34" charset="0"/>
              </a:rPr>
              <a:t>2024</a:t>
            </a:r>
          </a:p>
        </p:txBody>
      </p:sp>
      <p:sp>
        <p:nvSpPr>
          <p:cNvPr id="39" name="CuadroTexto 38">
            <a:extLst>
              <a:ext uri="{FF2B5EF4-FFF2-40B4-BE49-F238E27FC236}">
                <a16:creationId xmlns:a16="http://schemas.microsoft.com/office/drawing/2014/main" id="{E45F3DDF-712D-40BB-AD2F-4ECF68E0F0A9}"/>
              </a:ext>
            </a:extLst>
          </p:cNvPr>
          <p:cNvSpPr txBox="1"/>
          <p:nvPr/>
        </p:nvSpPr>
        <p:spPr>
          <a:xfrm>
            <a:off x="7082008" y="6571422"/>
            <a:ext cx="4012303" cy="246221"/>
          </a:xfrm>
          <a:prstGeom prst="rect">
            <a:avLst/>
          </a:prstGeom>
          <a:noFill/>
        </p:spPr>
        <p:txBody>
          <a:bodyPr wrap="square" rtlCol="0">
            <a:spAutoFit/>
          </a:bodyPr>
          <a:lstStyle/>
          <a:p>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lectora de libros (3.350)</a:t>
            </a:r>
          </a:p>
        </p:txBody>
      </p:sp>
    </p:spTree>
    <p:extLst>
      <p:ext uri="{BB962C8B-B14F-4D97-AF65-F5344CB8AC3E}">
        <p14:creationId xmlns:p14="http://schemas.microsoft.com/office/powerpoint/2010/main" val="37429823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8" name="Object 11">
            <a:extLst>
              <a:ext uri="{FF2B5EF4-FFF2-40B4-BE49-F238E27FC236}">
                <a16:creationId xmlns:a16="http://schemas.microsoft.com/office/drawing/2014/main" id="{C2B28074-84FA-98DF-7D93-F8E381A4FB18}"/>
              </a:ext>
            </a:extLst>
          </p:cNvPr>
          <p:cNvGraphicFramePr>
            <a:graphicFrameLocks noChangeAspect="1"/>
          </p:cNvGraphicFramePr>
          <p:nvPr>
            <p:extLst>
              <p:ext uri="{D42A27DB-BD31-4B8C-83A1-F6EECF244321}">
                <p14:modId xmlns:p14="http://schemas.microsoft.com/office/powerpoint/2010/main" val="3870536054"/>
              </p:ext>
            </p:extLst>
          </p:nvPr>
        </p:nvGraphicFramePr>
        <p:xfrm>
          <a:off x="2412527" y="1846368"/>
          <a:ext cx="6610740" cy="446757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10371" name="Group 3"/>
          <p:cNvGraphicFramePr>
            <a:graphicFrameLocks noGrp="1"/>
          </p:cNvGraphicFramePr>
          <p:nvPr>
            <p:extLst>
              <p:ext uri="{D42A27DB-BD31-4B8C-83A1-F6EECF244321}">
                <p14:modId xmlns:p14="http://schemas.microsoft.com/office/powerpoint/2010/main" val="3413361429"/>
              </p:ext>
            </p:extLst>
          </p:nvPr>
        </p:nvGraphicFramePr>
        <p:xfrm>
          <a:off x="5253135" y="1209656"/>
          <a:ext cx="6737449" cy="5104291"/>
        </p:xfrm>
        <a:graphic>
          <a:graphicData uri="http://schemas.openxmlformats.org/drawingml/2006/table">
            <a:tbl>
              <a:tblPr>
                <a:effectLst/>
              </a:tblPr>
              <a:tblGrid>
                <a:gridCol w="1622965">
                  <a:extLst>
                    <a:ext uri="{9D8B030D-6E8A-4147-A177-3AD203B41FA5}">
                      <a16:colId xmlns:a16="http://schemas.microsoft.com/office/drawing/2014/main" val="20000"/>
                    </a:ext>
                  </a:extLst>
                </a:gridCol>
                <a:gridCol w="797668">
                  <a:extLst>
                    <a:ext uri="{9D8B030D-6E8A-4147-A177-3AD203B41FA5}">
                      <a16:colId xmlns:a16="http://schemas.microsoft.com/office/drawing/2014/main" val="20002"/>
                    </a:ext>
                  </a:extLst>
                </a:gridCol>
                <a:gridCol w="670334">
                  <a:extLst>
                    <a:ext uri="{9D8B030D-6E8A-4147-A177-3AD203B41FA5}">
                      <a16:colId xmlns:a16="http://schemas.microsoft.com/office/drawing/2014/main" val="20003"/>
                    </a:ext>
                  </a:extLst>
                </a:gridCol>
                <a:gridCol w="607747">
                  <a:extLst>
                    <a:ext uri="{9D8B030D-6E8A-4147-A177-3AD203B41FA5}">
                      <a16:colId xmlns:a16="http://schemas.microsoft.com/office/drawing/2014/main" val="20004"/>
                    </a:ext>
                  </a:extLst>
                </a:gridCol>
                <a:gridCol w="607747">
                  <a:extLst>
                    <a:ext uri="{9D8B030D-6E8A-4147-A177-3AD203B41FA5}">
                      <a16:colId xmlns:a16="http://schemas.microsoft.com/office/drawing/2014/main" val="20005"/>
                    </a:ext>
                  </a:extLst>
                </a:gridCol>
                <a:gridCol w="607747">
                  <a:extLst>
                    <a:ext uri="{9D8B030D-6E8A-4147-A177-3AD203B41FA5}">
                      <a16:colId xmlns:a16="http://schemas.microsoft.com/office/drawing/2014/main" val="20006"/>
                    </a:ext>
                  </a:extLst>
                </a:gridCol>
                <a:gridCol w="607747">
                  <a:extLst>
                    <a:ext uri="{9D8B030D-6E8A-4147-A177-3AD203B41FA5}">
                      <a16:colId xmlns:a16="http://schemas.microsoft.com/office/drawing/2014/main" val="20007"/>
                    </a:ext>
                  </a:extLst>
                </a:gridCol>
                <a:gridCol w="607747">
                  <a:extLst>
                    <a:ext uri="{9D8B030D-6E8A-4147-A177-3AD203B41FA5}">
                      <a16:colId xmlns:a16="http://schemas.microsoft.com/office/drawing/2014/main" val="20008"/>
                    </a:ext>
                  </a:extLst>
                </a:gridCol>
                <a:gridCol w="607747">
                  <a:extLst>
                    <a:ext uri="{9D8B030D-6E8A-4147-A177-3AD203B41FA5}">
                      <a16:colId xmlns:a16="http://schemas.microsoft.com/office/drawing/2014/main" val="20009"/>
                    </a:ext>
                  </a:extLst>
                </a:gridCol>
              </a:tblGrid>
              <a:tr h="640613">
                <a:tc>
                  <a:txBody>
                    <a:bodyPr/>
                    <a:lstStyle/>
                    <a:p>
                      <a:pPr marL="0" marR="0" lvl="0" indent="0" algn="ctr" defTabSz="914400" rtl="0" eaLnBrk="1" fontAlgn="base" latinLnBrk="0" hangingPunct="1">
                        <a:lnSpc>
                          <a:spcPct val="105000"/>
                        </a:lnSpc>
                        <a:spcBef>
                          <a:spcPct val="45000"/>
                        </a:spcBef>
                        <a:spcAft>
                          <a:spcPct val="0"/>
                        </a:spcAft>
                        <a:buClr>
                          <a:srgbClr val="FF6600"/>
                        </a:buClr>
                        <a:buSzTx/>
                        <a:buFont typeface="Wingdings 2" pitchFamily="18" charset="2"/>
                        <a:buNone/>
                        <a:tabLst/>
                      </a:pPr>
                      <a:r>
                        <a:rPr lang="es-ES" sz="1050" b="1" kern="1200" dirty="0">
                          <a:solidFill>
                            <a:schemeClr val="tx1"/>
                          </a:solidFill>
                          <a:latin typeface="+mn-lt"/>
                          <a:ea typeface="+mn-ea"/>
                          <a:cs typeface="+mn-cs"/>
                        </a:rPr>
                        <a:t>% Verticales</a:t>
                      </a:r>
                    </a:p>
                  </a:txBody>
                  <a:tcPr marT="0" marB="0"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5000"/>
                        </a:lnSpc>
                        <a:spcBef>
                          <a:spcPct val="45000"/>
                        </a:spcBef>
                        <a:spcAft>
                          <a:spcPct val="0"/>
                        </a:spcAft>
                        <a:buClr>
                          <a:srgbClr val="FF6600"/>
                        </a:buClr>
                        <a:buSzTx/>
                        <a:buFont typeface="Wingdings 2" pitchFamily="18" charset="2"/>
                        <a:buNone/>
                        <a:tabLst/>
                      </a:pPr>
                      <a:r>
                        <a:rPr lang="es-ES" sz="1000" b="1" kern="1200" dirty="0">
                          <a:solidFill>
                            <a:schemeClr val="bg1"/>
                          </a:solidFill>
                          <a:latin typeface="+mn-lt"/>
                          <a:ea typeface="+mn-ea"/>
                          <a:cs typeface="+mn-cs"/>
                        </a:rPr>
                        <a:t>Hombre</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1F2A44"/>
                    </a:solidFill>
                  </a:tcPr>
                </a:tc>
                <a:tc>
                  <a:txBody>
                    <a:bodyPr/>
                    <a:lstStyle/>
                    <a:p>
                      <a:pPr marL="0" marR="0" lvl="0" indent="0" algn="ctr" defTabSz="914400" rtl="0" eaLnBrk="1" fontAlgn="base" latinLnBrk="0" hangingPunct="1">
                        <a:lnSpc>
                          <a:spcPct val="105000"/>
                        </a:lnSpc>
                        <a:spcBef>
                          <a:spcPct val="45000"/>
                        </a:spcBef>
                        <a:spcAft>
                          <a:spcPct val="0"/>
                        </a:spcAft>
                        <a:buClr>
                          <a:srgbClr val="FF6600"/>
                        </a:buClr>
                        <a:buSzTx/>
                        <a:buFont typeface="Wingdings 2" pitchFamily="18" charset="2"/>
                        <a:buNone/>
                        <a:tabLst/>
                      </a:pPr>
                      <a:r>
                        <a:rPr lang="es-ES" sz="1000" b="1" kern="1200" dirty="0">
                          <a:solidFill>
                            <a:schemeClr val="bg1"/>
                          </a:solidFill>
                          <a:latin typeface="+mn-lt"/>
                          <a:ea typeface="+mn-ea"/>
                          <a:cs typeface="+mn-cs"/>
                        </a:rPr>
                        <a:t>Mujer</a:t>
                      </a:r>
                    </a:p>
                  </a:txBody>
                  <a:tcPr marT="0" marB="0"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1F2A44"/>
                    </a:solidFill>
                  </a:tcPr>
                </a:tc>
                <a:tc>
                  <a:txBody>
                    <a:bodyPr/>
                    <a:lstStyle/>
                    <a:p>
                      <a:pPr marL="0" marR="0" lvl="0" indent="0" algn="ctr" defTabSz="914400" rtl="0" eaLnBrk="1" fontAlgn="base" latinLnBrk="0" hangingPunct="1">
                        <a:lnSpc>
                          <a:spcPct val="105000"/>
                        </a:lnSpc>
                        <a:spcBef>
                          <a:spcPct val="45000"/>
                        </a:spcBef>
                        <a:spcAft>
                          <a:spcPct val="0"/>
                        </a:spcAft>
                        <a:buClr>
                          <a:srgbClr val="FF6600"/>
                        </a:buClr>
                        <a:buSzTx/>
                        <a:buFont typeface="Wingdings 2" pitchFamily="18" charset="2"/>
                        <a:buNone/>
                        <a:tabLst/>
                      </a:pPr>
                      <a:r>
                        <a:rPr lang="es-ES" sz="900" b="1" kern="1200" dirty="0">
                          <a:solidFill>
                            <a:schemeClr val="bg1"/>
                          </a:solidFill>
                          <a:latin typeface="+mn-lt"/>
                          <a:ea typeface="+mn-ea"/>
                          <a:cs typeface="+mn-cs"/>
                        </a:rPr>
                        <a:t>14 a 24 años</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1F2A44"/>
                    </a:solidFill>
                  </a:tcPr>
                </a:tc>
                <a:tc>
                  <a:txBody>
                    <a:bodyPr/>
                    <a:lstStyle/>
                    <a:p>
                      <a:pPr marL="0" marR="0" lvl="0" indent="0" algn="ctr" defTabSz="914400" rtl="0" eaLnBrk="1" fontAlgn="base" latinLnBrk="0" hangingPunct="1">
                        <a:lnSpc>
                          <a:spcPct val="105000"/>
                        </a:lnSpc>
                        <a:spcBef>
                          <a:spcPct val="45000"/>
                        </a:spcBef>
                        <a:spcAft>
                          <a:spcPct val="0"/>
                        </a:spcAft>
                        <a:buClr>
                          <a:srgbClr val="FF6600"/>
                        </a:buClr>
                        <a:buSzTx/>
                        <a:buFont typeface="Wingdings 2" pitchFamily="18" charset="2"/>
                        <a:buNone/>
                        <a:tabLst/>
                      </a:pPr>
                      <a:r>
                        <a:rPr lang="es-ES" sz="900" b="1" kern="1200" dirty="0">
                          <a:solidFill>
                            <a:schemeClr val="bg1"/>
                          </a:solidFill>
                          <a:latin typeface="+mn-lt"/>
                          <a:ea typeface="+mn-ea"/>
                          <a:cs typeface="+mn-cs"/>
                        </a:rPr>
                        <a:t>25 a 34 años</a:t>
                      </a:r>
                    </a:p>
                  </a:txBody>
                  <a:tcPr marT="0" marB="0"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1F2A44"/>
                    </a:solidFill>
                  </a:tcPr>
                </a:tc>
                <a:tc>
                  <a:txBody>
                    <a:bodyPr/>
                    <a:lstStyle/>
                    <a:p>
                      <a:pPr marL="0" marR="0" lvl="0" indent="0" algn="ctr" defTabSz="914400" rtl="0" eaLnBrk="1" fontAlgn="base" latinLnBrk="0" hangingPunct="1">
                        <a:lnSpc>
                          <a:spcPct val="105000"/>
                        </a:lnSpc>
                        <a:spcBef>
                          <a:spcPct val="45000"/>
                        </a:spcBef>
                        <a:spcAft>
                          <a:spcPct val="0"/>
                        </a:spcAft>
                        <a:buClr>
                          <a:srgbClr val="FF6600"/>
                        </a:buClr>
                        <a:buSzTx/>
                        <a:buFont typeface="Wingdings 2" pitchFamily="18" charset="2"/>
                        <a:buNone/>
                        <a:tabLst/>
                      </a:pPr>
                      <a:r>
                        <a:rPr lang="es-ES" sz="900" b="1" kern="1200" dirty="0">
                          <a:solidFill>
                            <a:schemeClr val="bg1"/>
                          </a:solidFill>
                          <a:latin typeface="+mn-lt"/>
                          <a:ea typeface="+mn-ea"/>
                          <a:cs typeface="+mn-cs"/>
                        </a:rPr>
                        <a:t>35 a 44 años</a:t>
                      </a:r>
                    </a:p>
                  </a:txBody>
                  <a:tcPr marT="0" marB="0"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1F2A44"/>
                    </a:solidFill>
                  </a:tcPr>
                </a:tc>
                <a:tc>
                  <a:txBody>
                    <a:bodyPr/>
                    <a:lstStyle/>
                    <a:p>
                      <a:pPr marL="0" marR="0" lvl="0" indent="0" algn="ctr" defTabSz="914400" rtl="0" eaLnBrk="1" fontAlgn="base" latinLnBrk="0" hangingPunct="1">
                        <a:lnSpc>
                          <a:spcPct val="105000"/>
                        </a:lnSpc>
                        <a:spcBef>
                          <a:spcPct val="45000"/>
                        </a:spcBef>
                        <a:spcAft>
                          <a:spcPct val="0"/>
                        </a:spcAft>
                        <a:buClr>
                          <a:srgbClr val="FF6600"/>
                        </a:buClr>
                        <a:buSzTx/>
                        <a:buFont typeface="Wingdings 2" pitchFamily="18" charset="2"/>
                        <a:buNone/>
                        <a:tabLst/>
                      </a:pPr>
                      <a:r>
                        <a:rPr lang="es-ES" sz="900" b="1" kern="1200" dirty="0">
                          <a:solidFill>
                            <a:schemeClr val="bg1"/>
                          </a:solidFill>
                          <a:latin typeface="+mn-lt"/>
                          <a:ea typeface="+mn-ea"/>
                          <a:cs typeface="+mn-cs"/>
                        </a:rPr>
                        <a:t>45 a 54 años</a:t>
                      </a:r>
                    </a:p>
                  </a:txBody>
                  <a:tcPr marT="0" marB="0"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1F2A44"/>
                    </a:solidFill>
                  </a:tcPr>
                </a:tc>
                <a:tc>
                  <a:txBody>
                    <a:bodyPr/>
                    <a:lstStyle/>
                    <a:p>
                      <a:pPr marL="0" marR="0" lvl="0" indent="0" algn="ctr" defTabSz="914400" rtl="0" eaLnBrk="1" fontAlgn="base" latinLnBrk="0" hangingPunct="1">
                        <a:lnSpc>
                          <a:spcPct val="105000"/>
                        </a:lnSpc>
                        <a:spcBef>
                          <a:spcPct val="45000"/>
                        </a:spcBef>
                        <a:spcAft>
                          <a:spcPct val="0"/>
                        </a:spcAft>
                        <a:buClr>
                          <a:srgbClr val="FF6600"/>
                        </a:buClr>
                        <a:buSzTx/>
                        <a:buFont typeface="Wingdings 2" pitchFamily="18" charset="2"/>
                        <a:buNone/>
                        <a:tabLst/>
                      </a:pPr>
                      <a:r>
                        <a:rPr lang="es-ES" sz="900" b="1" kern="1200" dirty="0">
                          <a:solidFill>
                            <a:schemeClr val="bg1"/>
                          </a:solidFill>
                          <a:latin typeface="+mn-lt"/>
                          <a:ea typeface="+mn-ea"/>
                          <a:cs typeface="+mn-cs"/>
                        </a:rPr>
                        <a:t>55 a 64 años</a:t>
                      </a:r>
                    </a:p>
                  </a:txBody>
                  <a:tcPr marT="0" marB="0"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1F2A44"/>
                    </a:solidFill>
                  </a:tcPr>
                </a:tc>
                <a:tc>
                  <a:txBody>
                    <a:bodyPr/>
                    <a:lstStyle/>
                    <a:p>
                      <a:pPr marL="0" marR="0" lvl="0" indent="0" algn="ctr" defTabSz="914400" rtl="0" eaLnBrk="1" fontAlgn="base" latinLnBrk="0" hangingPunct="1">
                        <a:lnSpc>
                          <a:spcPct val="105000"/>
                        </a:lnSpc>
                        <a:spcBef>
                          <a:spcPct val="45000"/>
                        </a:spcBef>
                        <a:spcAft>
                          <a:spcPct val="0"/>
                        </a:spcAft>
                        <a:buClr>
                          <a:srgbClr val="FF6600"/>
                        </a:buClr>
                        <a:buSzTx/>
                        <a:buFont typeface="Wingdings 2" pitchFamily="18" charset="2"/>
                        <a:buNone/>
                        <a:tabLst/>
                      </a:pPr>
                      <a:r>
                        <a:rPr lang="es-ES" sz="900" b="1" kern="1200" dirty="0">
                          <a:solidFill>
                            <a:schemeClr val="bg1"/>
                          </a:solidFill>
                          <a:latin typeface="+mn-lt"/>
                          <a:ea typeface="+mn-ea"/>
                          <a:cs typeface="+mn-cs"/>
                        </a:rPr>
                        <a:t>65 y más años</a:t>
                      </a:r>
                    </a:p>
                  </a:txBody>
                  <a:tcPr marT="0" marB="0"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1F2A44"/>
                    </a:solidFill>
                  </a:tcPr>
                </a:tc>
                <a:extLst>
                  <a:ext uri="{0D108BD9-81ED-4DB2-BD59-A6C34878D82A}">
                    <a16:rowId xmlns:a16="http://schemas.microsoft.com/office/drawing/2014/main" val="10000"/>
                  </a:ext>
                </a:extLst>
              </a:tr>
              <a:tr h="564660">
                <a:tc>
                  <a:txBody>
                    <a:bodyPr/>
                    <a:lstStyle/>
                    <a:p>
                      <a:pPr marL="0" marR="0" lvl="0" indent="0" algn="r" defTabSz="914400" rtl="0" eaLnBrk="1" fontAlgn="base" latinLnBrk="0" hangingPunct="1">
                        <a:lnSpc>
                          <a:spcPct val="90000"/>
                        </a:lnSpc>
                        <a:spcBef>
                          <a:spcPct val="40000"/>
                        </a:spcBef>
                        <a:spcAft>
                          <a:spcPct val="0"/>
                        </a:spcAft>
                        <a:buClr>
                          <a:srgbClr val="FF6600"/>
                        </a:buClr>
                        <a:buSzTx/>
                        <a:buFont typeface="Wingdings 2" pitchFamily="18" charset="2"/>
                        <a:buNone/>
                        <a:tabLst/>
                      </a:pPr>
                      <a:r>
                        <a:rPr lang="es-ES" sz="1100" b="0" i="0" kern="1200" dirty="0">
                          <a:solidFill>
                            <a:schemeClr val="tx1">
                              <a:lumMod val="75000"/>
                              <a:lumOff val="25000"/>
                            </a:schemeClr>
                          </a:solidFill>
                          <a:latin typeface="+mn-lt"/>
                          <a:ea typeface="+mn-ea"/>
                          <a:cs typeface="+mn-cs"/>
                        </a:rPr>
                        <a:t>En su casa</a:t>
                      </a:r>
                    </a:p>
                  </a:txBody>
                  <a:tcPr marT="0" marB="0"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dirty="0">
                          <a:solidFill>
                            <a:srgbClr val="000000"/>
                          </a:solidFill>
                          <a:effectLst/>
                          <a:latin typeface="Segoe UI" panose="020B0502040204020203" pitchFamily="34" charset="0"/>
                          <a:ea typeface="+mn-ea"/>
                          <a:cs typeface="Segoe UI" panose="020B0502040204020203" pitchFamily="34" charset="0"/>
                        </a:rPr>
                        <a:t>91,9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dirty="0">
                          <a:solidFill>
                            <a:srgbClr val="000000"/>
                          </a:solidFill>
                          <a:effectLst/>
                          <a:latin typeface="Segoe UI" panose="020B0502040204020203" pitchFamily="34" charset="0"/>
                          <a:ea typeface="+mn-ea"/>
                          <a:cs typeface="Segoe UI" panose="020B0502040204020203" pitchFamily="34" charset="0"/>
                        </a:rPr>
                        <a:t>94,7</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dirty="0">
                          <a:solidFill>
                            <a:srgbClr val="000000"/>
                          </a:solidFill>
                          <a:effectLst/>
                          <a:latin typeface="Segoe UI" panose="020B0502040204020203" pitchFamily="34" charset="0"/>
                          <a:ea typeface="+mn-ea"/>
                          <a:cs typeface="Segoe UI" panose="020B0502040204020203" pitchFamily="34" charset="0"/>
                        </a:rPr>
                        <a:t>86,9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a:solidFill>
                            <a:srgbClr val="000000"/>
                          </a:solidFill>
                          <a:effectLst/>
                          <a:latin typeface="Segoe UI" panose="020B0502040204020203" pitchFamily="34" charset="0"/>
                          <a:ea typeface="+mn-ea"/>
                          <a:cs typeface="Segoe UI" panose="020B0502040204020203" pitchFamily="34" charset="0"/>
                        </a:rPr>
                        <a:t>89,2</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a:solidFill>
                            <a:srgbClr val="000000"/>
                          </a:solidFill>
                          <a:effectLst/>
                          <a:latin typeface="Segoe UI" panose="020B0502040204020203" pitchFamily="34" charset="0"/>
                          <a:ea typeface="+mn-ea"/>
                          <a:cs typeface="Segoe UI" panose="020B0502040204020203" pitchFamily="34" charset="0"/>
                        </a:rPr>
                        <a:t>91,8</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a:solidFill>
                            <a:srgbClr val="000000"/>
                          </a:solidFill>
                          <a:effectLst/>
                          <a:latin typeface="Segoe UI" panose="020B0502040204020203" pitchFamily="34" charset="0"/>
                          <a:ea typeface="+mn-ea"/>
                          <a:cs typeface="Segoe UI" panose="020B0502040204020203" pitchFamily="34" charset="0"/>
                        </a:rPr>
                        <a:t>94,6</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dirty="0">
                          <a:solidFill>
                            <a:srgbClr val="000000"/>
                          </a:solidFill>
                          <a:effectLst/>
                          <a:latin typeface="Segoe UI" panose="020B0502040204020203" pitchFamily="34" charset="0"/>
                          <a:ea typeface="+mn-ea"/>
                          <a:cs typeface="Segoe UI" panose="020B0502040204020203" pitchFamily="34" charset="0"/>
                        </a:rPr>
                        <a:t>97,0</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dirty="0">
                          <a:solidFill>
                            <a:srgbClr val="000000"/>
                          </a:solidFill>
                          <a:effectLst/>
                          <a:latin typeface="Segoe UI" panose="020B0502040204020203" pitchFamily="34" charset="0"/>
                          <a:ea typeface="+mn-ea"/>
                          <a:cs typeface="Segoe UI" panose="020B0502040204020203" pitchFamily="34" charset="0"/>
                        </a:rPr>
                        <a:t>99,0</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42966">
                <a:tc>
                  <a:txBody>
                    <a:bodyPr/>
                    <a:lstStyle/>
                    <a:p>
                      <a:pPr marL="0" marR="0" lvl="0" indent="0" algn="r" defTabSz="914400" rtl="0" eaLnBrk="1" fontAlgn="base" latinLnBrk="0" hangingPunct="1">
                        <a:lnSpc>
                          <a:spcPct val="90000"/>
                        </a:lnSpc>
                        <a:spcBef>
                          <a:spcPct val="40000"/>
                        </a:spcBef>
                        <a:spcAft>
                          <a:spcPct val="0"/>
                        </a:spcAft>
                        <a:buClr>
                          <a:srgbClr val="FF6600"/>
                        </a:buClr>
                        <a:buSzTx/>
                        <a:buFont typeface="Wingdings 2" pitchFamily="18" charset="2"/>
                        <a:buNone/>
                        <a:tabLst/>
                      </a:pPr>
                      <a:r>
                        <a:rPr lang="es-ES" sz="1100" b="0" i="0" kern="1200" dirty="0">
                          <a:solidFill>
                            <a:schemeClr val="tx1">
                              <a:lumMod val="75000"/>
                              <a:lumOff val="25000"/>
                            </a:schemeClr>
                          </a:solidFill>
                          <a:latin typeface="+mn-lt"/>
                          <a:ea typeface="+mn-ea"/>
                          <a:cs typeface="+mn-cs"/>
                        </a:rPr>
                        <a:t>Transporte público</a:t>
                      </a:r>
                    </a:p>
                  </a:txBody>
                  <a:tcPr marT="0" marB="0"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dirty="0">
                          <a:solidFill>
                            <a:srgbClr val="000000"/>
                          </a:solidFill>
                          <a:effectLst/>
                          <a:latin typeface="Segoe UI" panose="020B0502040204020203" pitchFamily="34" charset="0"/>
                          <a:ea typeface="+mn-ea"/>
                          <a:cs typeface="Segoe UI" panose="020B0502040204020203" pitchFamily="34" charset="0"/>
                        </a:rPr>
                        <a:t>11,8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dirty="0">
                          <a:solidFill>
                            <a:srgbClr val="000000"/>
                          </a:solidFill>
                          <a:effectLst/>
                          <a:latin typeface="Segoe UI" panose="020B0502040204020203" pitchFamily="34" charset="0"/>
                          <a:ea typeface="+mn-ea"/>
                          <a:cs typeface="Segoe UI" panose="020B0502040204020203" pitchFamily="34" charset="0"/>
                        </a:rPr>
                        <a:t>16,0</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dirty="0">
                          <a:solidFill>
                            <a:srgbClr val="000000"/>
                          </a:solidFill>
                          <a:effectLst/>
                          <a:latin typeface="Segoe UI" panose="020B0502040204020203" pitchFamily="34" charset="0"/>
                          <a:ea typeface="+mn-ea"/>
                          <a:cs typeface="Segoe UI" panose="020B0502040204020203" pitchFamily="34" charset="0"/>
                        </a:rPr>
                        <a:t>15,4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dirty="0">
                          <a:solidFill>
                            <a:srgbClr val="000000"/>
                          </a:solidFill>
                          <a:effectLst/>
                          <a:latin typeface="Segoe UI" panose="020B0502040204020203" pitchFamily="34" charset="0"/>
                          <a:ea typeface="+mn-ea"/>
                          <a:cs typeface="Segoe UI" panose="020B0502040204020203" pitchFamily="34" charset="0"/>
                        </a:rPr>
                        <a:t>20,3</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a:solidFill>
                            <a:srgbClr val="000000"/>
                          </a:solidFill>
                          <a:effectLst/>
                          <a:latin typeface="Segoe UI" panose="020B0502040204020203" pitchFamily="34" charset="0"/>
                          <a:ea typeface="+mn-ea"/>
                          <a:cs typeface="Segoe UI" panose="020B0502040204020203" pitchFamily="34" charset="0"/>
                        </a:rPr>
                        <a:t>17,6</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a:solidFill>
                            <a:srgbClr val="000000"/>
                          </a:solidFill>
                          <a:effectLst/>
                          <a:latin typeface="Segoe UI" panose="020B0502040204020203" pitchFamily="34" charset="0"/>
                          <a:ea typeface="+mn-ea"/>
                          <a:cs typeface="Segoe UI" panose="020B0502040204020203" pitchFamily="34" charset="0"/>
                        </a:rPr>
                        <a:t>14,1</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a:solidFill>
                            <a:srgbClr val="000000"/>
                          </a:solidFill>
                          <a:effectLst/>
                          <a:latin typeface="Segoe UI" panose="020B0502040204020203" pitchFamily="34" charset="0"/>
                          <a:ea typeface="+mn-ea"/>
                          <a:cs typeface="Segoe UI" panose="020B0502040204020203" pitchFamily="34" charset="0"/>
                        </a:rPr>
                        <a:t>12,1</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a:solidFill>
                            <a:srgbClr val="000000"/>
                          </a:solidFill>
                          <a:effectLst/>
                          <a:latin typeface="Segoe UI" panose="020B0502040204020203" pitchFamily="34" charset="0"/>
                          <a:ea typeface="+mn-ea"/>
                          <a:cs typeface="Segoe UI" panose="020B0502040204020203" pitchFamily="34" charset="0"/>
                        </a:rPr>
                        <a:t>7,4</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7090">
                <a:tc>
                  <a:txBody>
                    <a:bodyPr/>
                    <a:lstStyle/>
                    <a:p>
                      <a:pPr marL="0" marR="0" lvl="0" indent="0" algn="r" defTabSz="914400" rtl="0" eaLnBrk="1" fontAlgn="base" latinLnBrk="0" hangingPunct="1">
                        <a:lnSpc>
                          <a:spcPct val="90000"/>
                        </a:lnSpc>
                        <a:spcBef>
                          <a:spcPct val="40000"/>
                        </a:spcBef>
                        <a:spcAft>
                          <a:spcPct val="0"/>
                        </a:spcAft>
                        <a:buClr>
                          <a:srgbClr val="FF6600"/>
                        </a:buClr>
                        <a:buSzTx/>
                        <a:buFont typeface="Wingdings 2" pitchFamily="18" charset="2"/>
                        <a:buNone/>
                        <a:tabLst/>
                      </a:pPr>
                      <a:r>
                        <a:rPr lang="es-ES" sz="1100" b="0" i="0" kern="1200" dirty="0">
                          <a:solidFill>
                            <a:schemeClr val="tx1">
                              <a:lumMod val="75000"/>
                              <a:lumOff val="25000"/>
                            </a:schemeClr>
                          </a:solidFill>
                          <a:latin typeface="+mn-lt"/>
                          <a:ea typeface="+mn-ea"/>
                          <a:cs typeface="+mn-cs"/>
                        </a:rPr>
                        <a:t>Al aire libre</a:t>
                      </a:r>
                    </a:p>
                  </a:txBody>
                  <a:tcPr marT="0" marB="0"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dirty="0">
                          <a:solidFill>
                            <a:srgbClr val="000000"/>
                          </a:solidFill>
                          <a:effectLst/>
                          <a:latin typeface="Segoe UI" panose="020B0502040204020203" pitchFamily="34" charset="0"/>
                          <a:ea typeface="+mn-ea"/>
                          <a:cs typeface="Segoe UI" panose="020B0502040204020203" pitchFamily="34" charset="0"/>
                        </a:rPr>
                        <a:t>12,1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a:solidFill>
                            <a:srgbClr val="000000"/>
                          </a:solidFill>
                          <a:effectLst/>
                          <a:latin typeface="Segoe UI" panose="020B0502040204020203" pitchFamily="34" charset="0"/>
                          <a:ea typeface="+mn-ea"/>
                          <a:cs typeface="Segoe UI" panose="020B0502040204020203" pitchFamily="34" charset="0"/>
                        </a:rPr>
                        <a:t>14,1</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a:solidFill>
                            <a:srgbClr val="000000"/>
                          </a:solidFill>
                          <a:effectLst/>
                          <a:latin typeface="Segoe UI" panose="020B0502040204020203" pitchFamily="34" charset="0"/>
                          <a:ea typeface="+mn-ea"/>
                          <a:cs typeface="Segoe UI" panose="020B0502040204020203" pitchFamily="34" charset="0"/>
                        </a:rPr>
                        <a:t>11,3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a:solidFill>
                            <a:srgbClr val="000000"/>
                          </a:solidFill>
                          <a:effectLst/>
                          <a:latin typeface="Segoe UI" panose="020B0502040204020203" pitchFamily="34" charset="0"/>
                          <a:ea typeface="+mn-ea"/>
                          <a:cs typeface="Segoe UI" panose="020B0502040204020203" pitchFamily="34" charset="0"/>
                        </a:rPr>
                        <a:t>17,9</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dirty="0">
                          <a:solidFill>
                            <a:srgbClr val="000000"/>
                          </a:solidFill>
                          <a:effectLst/>
                          <a:latin typeface="Segoe UI" panose="020B0502040204020203" pitchFamily="34" charset="0"/>
                          <a:ea typeface="+mn-ea"/>
                          <a:cs typeface="Segoe UI" panose="020B0502040204020203" pitchFamily="34" charset="0"/>
                        </a:rPr>
                        <a:t>11,5</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a:solidFill>
                            <a:srgbClr val="000000"/>
                          </a:solidFill>
                          <a:effectLst/>
                          <a:latin typeface="Segoe UI" panose="020B0502040204020203" pitchFamily="34" charset="0"/>
                          <a:ea typeface="+mn-ea"/>
                          <a:cs typeface="Segoe UI" panose="020B0502040204020203" pitchFamily="34" charset="0"/>
                        </a:rPr>
                        <a:t>14,6</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a:solidFill>
                            <a:srgbClr val="000000"/>
                          </a:solidFill>
                          <a:effectLst/>
                          <a:latin typeface="Segoe UI" panose="020B0502040204020203" pitchFamily="34" charset="0"/>
                          <a:ea typeface="+mn-ea"/>
                          <a:cs typeface="Segoe UI" panose="020B0502040204020203" pitchFamily="34" charset="0"/>
                        </a:rPr>
                        <a:t>16,7</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a:solidFill>
                            <a:srgbClr val="000000"/>
                          </a:solidFill>
                          <a:effectLst/>
                          <a:latin typeface="Segoe UI" panose="020B0502040204020203" pitchFamily="34" charset="0"/>
                          <a:ea typeface="+mn-ea"/>
                          <a:cs typeface="Segoe UI" panose="020B0502040204020203" pitchFamily="34" charset="0"/>
                        </a:rPr>
                        <a:t>8,5</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47090">
                <a:tc>
                  <a:txBody>
                    <a:bodyPr/>
                    <a:lstStyle/>
                    <a:p>
                      <a:pPr marL="0" marR="0" lvl="0" indent="0" algn="r" defTabSz="914400" rtl="0" eaLnBrk="1" fontAlgn="base" latinLnBrk="0" hangingPunct="1">
                        <a:lnSpc>
                          <a:spcPct val="90000"/>
                        </a:lnSpc>
                        <a:spcBef>
                          <a:spcPct val="40000"/>
                        </a:spcBef>
                        <a:spcAft>
                          <a:spcPct val="0"/>
                        </a:spcAft>
                        <a:buClr>
                          <a:srgbClr val="FF6600"/>
                        </a:buClr>
                        <a:buSzTx/>
                        <a:buFont typeface="Wingdings 2" pitchFamily="18" charset="2"/>
                        <a:buNone/>
                        <a:tabLst/>
                      </a:pPr>
                      <a:r>
                        <a:rPr lang="es-ES" sz="1100" b="0" i="0" kern="1200" dirty="0">
                          <a:solidFill>
                            <a:schemeClr val="tx1">
                              <a:lumMod val="75000"/>
                              <a:lumOff val="25000"/>
                            </a:schemeClr>
                          </a:solidFill>
                          <a:latin typeface="+mn-lt"/>
                          <a:ea typeface="+mn-ea"/>
                          <a:cs typeface="+mn-cs"/>
                        </a:rPr>
                        <a:t>Trabajo</a:t>
                      </a:r>
                    </a:p>
                  </a:txBody>
                  <a:tcPr marT="0" marB="0"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a:solidFill>
                            <a:srgbClr val="000000"/>
                          </a:solidFill>
                          <a:effectLst/>
                          <a:latin typeface="Segoe UI" panose="020B0502040204020203" pitchFamily="34" charset="0"/>
                          <a:ea typeface="+mn-ea"/>
                          <a:cs typeface="Segoe UI" panose="020B0502040204020203" pitchFamily="34" charset="0"/>
                        </a:rPr>
                        <a:t>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dirty="0">
                          <a:solidFill>
                            <a:srgbClr val="000000"/>
                          </a:solidFill>
                          <a:effectLst/>
                          <a:latin typeface="Segoe UI" panose="020B0502040204020203" pitchFamily="34" charset="0"/>
                          <a:ea typeface="+mn-ea"/>
                          <a:cs typeface="Segoe UI" panose="020B0502040204020203" pitchFamily="34" charset="0"/>
                        </a:rPr>
                        <a:t>4,5</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a:solidFill>
                            <a:srgbClr val="000000"/>
                          </a:solidFill>
                          <a:effectLst/>
                          <a:latin typeface="Segoe UI" panose="020B0502040204020203" pitchFamily="34" charset="0"/>
                          <a:ea typeface="+mn-ea"/>
                          <a:cs typeface="Segoe UI" panose="020B0502040204020203" pitchFamily="34" charset="0"/>
                        </a:rPr>
                        <a:t>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a:solidFill>
                            <a:srgbClr val="000000"/>
                          </a:solidFill>
                          <a:effectLst/>
                          <a:latin typeface="Segoe UI" panose="020B0502040204020203" pitchFamily="34" charset="0"/>
                          <a:ea typeface="+mn-ea"/>
                          <a:cs typeface="Segoe UI" panose="020B0502040204020203" pitchFamily="34" charset="0"/>
                        </a:rPr>
                        <a:t>7,7</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dirty="0">
                          <a:solidFill>
                            <a:srgbClr val="000000"/>
                          </a:solidFill>
                          <a:effectLst/>
                          <a:latin typeface="Segoe UI" panose="020B0502040204020203" pitchFamily="34" charset="0"/>
                          <a:ea typeface="+mn-ea"/>
                          <a:cs typeface="Segoe UI" panose="020B0502040204020203" pitchFamily="34" charset="0"/>
                        </a:rPr>
                        <a:t>8,1</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dirty="0">
                          <a:solidFill>
                            <a:srgbClr val="000000"/>
                          </a:solidFill>
                          <a:effectLst/>
                          <a:latin typeface="Segoe UI" panose="020B0502040204020203" pitchFamily="34" charset="0"/>
                          <a:ea typeface="+mn-ea"/>
                          <a:cs typeface="Segoe UI" panose="020B0502040204020203" pitchFamily="34" charset="0"/>
                        </a:rPr>
                        <a:t>7,5</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a:solidFill>
                            <a:srgbClr val="000000"/>
                          </a:solidFill>
                          <a:effectLst/>
                          <a:latin typeface="Segoe UI" panose="020B0502040204020203" pitchFamily="34" charset="0"/>
                          <a:ea typeface="+mn-ea"/>
                          <a:cs typeface="Segoe UI" panose="020B0502040204020203" pitchFamily="34" charset="0"/>
                        </a:rPr>
                        <a:t>5,9</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a:solidFill>
                            <a:srgbClr val="000000"/>
                          </a:solidFill>
                          <a:effectLst/>
                          <a:latin typeface="Segoe UI" panose="020B0502040204020203" pitchFamily="34" charset="0"/>
                          <a:ea typeface="+mn-ea"/>
                          <a:cs typeface="Segoe UI" panose="020B0502040204020203" pitchFamily="34" charset="0"/>
                        </a:rPr>
                        <a:t>0,6</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67692">
                <a:tc>
                  <a:txBody>
                    <a:bodyPr/>
                    <a:lstStyle/>
                    <a:p>
                      <a:pPr marL="0" marR="0" lvl="0" indent="0" algn="r" defTabSz="914400" rtl="0" eaLnBrk="1" fontAlgn="base" latinLnBrk="0" hangingPunct="1">
                        <a:lnSpc>
                          <a:spcPct val="90000"/>
                        </a:lnSpc>
                        <a:spcBef>
                          <a:spcPct val="40000"/>
                        </a:spcBef>
                        <a:spcAft>
                          <a:spcPct val="0"/>
                        </a:spcAft>
                        <a:buClr>
                          <a:srgbClr val="FF6600"/>
                        </a:buClr>
                        <a:buSzTx/>
                        <a:buFont typeface="Wingdings 2" pitchFamily="18" charset="2"/>
                        <a:buNone/>
                        <a:tabLst/>
                        <a:defRPr/>
                      </a:pPr>
                      <a:r>
                        <a:rPr lang="es-ES" sz="1100" b="0" i="0" kern="1200" dirty="0">
                          <a:solidFill>
                            <a:schemeClr val="tx1">
                              <a:lumMod val="75000"/>
                              <a:lumOff val="25000"/>
                            </a:schemeClr>
                          </a:solidFill>
                          <a:latin typeface="+mn-lt"/>
                          <a:ea typeface="+mn-ea"/>
                          <a:cs typeface="+mn-cs"/>
                        </a:rPr>
                        <a:t>Biblioteca</a:t>
                      </a:r>
                    </a:p>
                  </a:txBody>
                  <a:tcPr marT="0" marB="0"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a:solidFill>
                            <a:srgbClr val="000000"/>
                          </a:solidFill>
                          <a:effectLst/>
                          <a:latin typeface="Segoe UI" panose="020B0502040204020203" pitchFamily="34" charset="0"/>
                          <a:ea typeface="+mn-ea"/>
                          <a:cs typeface="Segoe UI" panose="020B0502040204020203" pitchFamily="34" charset="0"/>
                        </a:rPr>
                        <a:t>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dirty="0">
                          <a:solidFill>
                            <a:srgbClr val="000000"/>
                          </a:solidFill>
                          <a:effectLst/>
                          <a:latin typeface="Segoe UI" panose="020B0502040204020203" pitchFamily="34" charset="0"/>
                          <a:ea typeface="+mn-ea"/>
                          <a:cs typeface="Segoe UI" panose="020B0502040204020203" pitchFamily="34" charset="0"/>
                        </a:rPr>
                        <a:t>2,2</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a:solidFill>
                            <a:srgbClr val="000000"/>
                          </a:solidFill>
                          <a:effectLst/>
                          <a:latin typeface="Segoe UI" panose="020B0502040204020203" pitchFamily="34" charset="0"/>
                          <a:ea typeface="+mn-ea"/>
                          <a:cs typeface="Segoe UI" panose="020B0502040204020203" pitchFamily="34" charset="0"/>
                        </a:rPr>
                        <a:t>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a:solidFill>
                            <a:srgbClr val="000000"/>
                          </a:solidFill>
                          <a:effectLst/>
                          <a:latin typeface="Segoe UI" panose="020B0502040204020203" pitchFamily="34" charset="0"/>
                          <a:ea typeface="+mn-ea"/>
                          <a:cs typeface="Segoe UI" panose="020B0502040204020203" pitchFamily="34" charset="0"/>
                        </a:rPr>
                        <a:t>5,1</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dirty="0">
                          <a:solidFill>
                            <a:srgbClr val="000000"/>
                          </a:solidFill>
                          <a:effectLst/>
                          <a:latin typeface="Segoe UI" panose="020B0502040204020203" pitchFamily="34" charset="0"/>
                          <a:ea typeface="+mn-ea"/>
                          <a:cs typeface="Segoe UI" panose="020B0502040204020203" pitchFamily="34" charset="0"/>
                        </a:rPr>
                        <a:t>3,0</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dirty="0">
                          <a:solidFill>
                            <a:srgbClr val="000000"/>
                          </a:solidFill>
                          <a:effectLst/>
                          <a:latin typeface="Segoe UI" panose="020B0502040204020203" pitchFamily="34" charset="0"/>
                          <a:ea typeface="+mn-ea"/>
                          <a:cs typeface="Segoe UI" panose="020B0502040204020203" pitchFamily="34" charset="0"/>
                        </a:rPr>
                        <a:t>0,9</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a:solidFill>
                            <a:srgbClr val="000000"/>
                          </a:solidFill>
                          <a:effectLst/>
                          <a:latin typeface="Segoe UI" panose="020B0502040204020203" pitchFamily="34" charset="0"/>
                          <a:ea typeface="+mn-ea"/>
                          <a:cs typeface="Segoe UI" panose="020B0502040204020203" pitchFamily="34" charset="0"/>
                        </a:rPr>
                        <a:t>0,9</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a:solidFill>
                            <a:srgbClr val="000000"/>
                          </a:solidFill>
                          <a:effectLst/>
                          <a:latin typeface="Segoe UI" panose="020B0502040204020203" pitchFamily="34" charset="0"/>
                          <a:ea typeface="+mn-ea"/>
                          <a:cs typeface="Segoe UI" panose="020B0502040204020203" pitchFamily="34" charset="0"/>
                        </a:rPr>
                        <a:t>1,5</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47090">
                <a:tc>
                  <a:txBody>
                    <a:bodyPr/>
                    <a:lstStyle/>
                    <a:p>
                      <a:pPr marL="0" marR="0" lvl="0" indent="0" algn="r" defTabSz="914400" rtl="0" eaLnBrk="1" fontAlgn="base" latinLnBrk="0" hangingPunct="1">
                        <a:lnSpc>
                          <a:spcPct val="90000"/>
                        </a:lnSpc>
                        <a:spcBef>
                          <a:spcPct val="40000"/>
                        </a:spcBef>
                        <a:spcAft>
                          <a:spcPct val="0"/>
                        </a:spcAft>
                        <a:buClr>
                          <a:srgbClr val="FF6600"/>
                        </a:buClr>
                        <a:buSzTx/>
                        <a:buFont typeface="Wingdings 2" pitchFamily="18" charset="2"/>
                        <a:buNone/>
                        <a:tabLst/>
                      </a:pPr>
                      <a:r>
                        <a:rPr lang="es-ES" sz="1100" b="0" i="0" kern="1200" dirty="0">
                          <a:solidFill>
                            <a:schemeClr val="tx1">
                              <a:lumMod val="75000"/>
                              <a:lumOff val="25000"/>
                            </a:schemeClr>
                          </a:solidFill>
                          <a:latin typeface="+mn-lt"/>
                          <a:ea typeface="+mn-ea"/>
                          <a:cs typeface="+mn-cs"/>
                        </a:rPr>
                        <a:t>Centro de estudios</a:t>
                      </a:r>
                    </a:p>
                  </a:txBody>
                  <a:tcPr marT="0" marB="0"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a:solidFill>
                            <a:srgbClr val="000000"/>
                          </a:solidFill>
                          <a:effectLst/>
                          <a:latin typeface="Segoe UI" panose="020B0502040204020203" pitchFamily="34" charset="0"/>
                          <a:ea typeface="+mn-ea"/>
                          <a:cs typeface="Segoe UI" panose="020B0502040204020203" pitchFamily="34" charset="0"/>
                        </a:rPr>
                        <a:t>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dirty="0">
                          <a:solidFill>
                            <a:srgbClr val="000000"/>
                          </a:solidFill>
                          <a:effectLst/>
                          <a:latin typeface="Segoe UI" panose="020B0502040204020203" pitchFamily="34" charset="0"/>
                          <a:ea typeface="+mn-ea"/>
                          <a:cs typeface="Segoe UI" panose="020B0502040204020203" pitchFamily="34" charset="0"/>
                        </a:rPr>
                        <a:t>1,5</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a:solidFill>
                            <a:srgbClr val="000000"/>
                          </a:solidFill>
                          <a:effectLst/>
                          <a:latin typeface="Segoe UI" panose="020B0502040204020203" pitchFamily="34" charset="0"/>
                          <a:ea typeface="+mn-ea"/>
                          <a:cs typeface="Segoe UI" panose="020B0502040204020203" pitchFamily="34" charset="0"/>
                        </a:rPr>
                        <a:t>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a:solidFill>
                            <a:srgbClr val="000000"/>
                          </a:solidFill>
                          <a:effectLst/>
                          <a:latin typeface="Segoe UI" panose="020B0502040204020203" pitchFamily="34" charset="0"/>
                          <a:ea typeface="+mn-ea"/>
                          <a:cs typeface="Segoe UI" panose="020B0502040204020203" pitchFamily="34" charset="0"/>
                        </a:rPr>
                        <a:t>1,4</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a:solidFill>
                            <a:srgbClr val="000000"/>
                          </a:solidFill>
                          <a:effectLst/>
                          <a:latin typeface="Segoe UI" panose="020B0502040204020203" pitchFamily="34" charset="0"/>
                          <a:ea typeface="+mn-ea"/>
                          <a:cs typeface="Segoe UI" panose="020B0502040204020203" pitchFamily="34" charset="0"/>
                        </a:rPr>
                        <a:t>0,3</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a:solidFill>
                            <a:srgbClr val="000000"/>
                          </a:solidFill>
                          <a:effectLst/>
                          <a:latin typeface="Segoe UI" panose="020B0502040204020203" pitchFamily="34" charset="0"/>
                          <a:ea typeface="+mn-ea"/>
                          <a:cs typeface="Segoe UI" panose="020B0502040204020203" pitchFamily="34" charset="0"/>
                        </a:rPr>
                        <a:t>0,8</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dirty="0">
                          <a:solidFill>
                            <a:srgbClr val="000000"/>
                          </a:solidFill>
                          <a:effectLst/>
                          <a:latin typeface="Segoe UI" panose="020B0502040204020203" pitchFamily="34" charset="0"/>
                          <a:ea typeface="+mn-ea"/>
                          <a:cs typeface="Segoe UI" panose="020B0502040204020203" pitchFamily="34" charset="0"/>
                        </a:rPr>
                        <a:t>0,5</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dirty="0">
                          <a:solidFill>
                            <a:srgbClr val="000000"/>
                          </a:solidFill>
                          <a:effectLst/>
                          <a:latin typeface="Segoe UI" panose="020B0502040204020203" pitchFamily="34" charset="0"/>
                          <a:ea typeface="+mn-ea"/>
                          <a:cs typeface="Segoe UI" panose="020B0502040204020203" pitchFamily="34" charset="0"/>
                        </a:rPr>
                        <a:t>-</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647090">
                <a:tc>
                  <a:txBody>
                    <a:bodyPr/>
                    <a:lstStyle/>
                    <a:p>
                      <a:pPr marL="0" marR="0" lvl="0" indent="0" algn="r" defTabSz="914400" rtl="0" eaLnBrk="1" fontAlgn="base" latinLnBrk="0" hangingPunct="1">
                        <a:lnSpc>
                          <a:spcPct val="90000"/>
                        </a:lnSpc>
                        <a:spcBef>
                          <a:spcPct val="40000"/>
                        </a:spcBef>
                        <a:spcAft>
                          <a:spcPct val="0"/>
                        </a:spcAft>
                        <a:buClr>
                          <a:srgbClr val="FF6600"/>
                        </a:buClr>
                        <a:buSzTx/>
                        <a:buFont typeface="Wingdings 2" pitchFamily="18" charset="2"/>
                        <a:buNone/>
                        <a:tabLst/>
                      </a:pPr>
                      <a:r>
                        <a:rPr lang="es-ES" sz="1100" b="0" i="0" kern="1200" dirty="0">
                          <a:solidFill>
                            <a:schemeClr val="tx1">
                              <a:lumMod val="75000"/>
                              <a:lumOff val="25000"/>
                            </a:schemeClr>
                          </a:solidFill>
                          <a:latin typeface="+mn-lt"/>
                          <a:ea typeface="+mn-ea"/>
                          <a:cs typeface="+mn-cs"/>
                        </a:rPr>
                        <a:t>Otros lugares</a:t>
                      </a:r>
                    </a:p>
                  </a:txBody>
                  <a:tcPr marT="0" marB="0"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a:solidFill>
                            <a:srgbClr val="000000"/>
                          </a:solidFill>
                          <a:effectLst/>
                          <a:latin typeface="Segoe UI" panose="020B0502040204020203" pitchFamily="34" charset="0"/>
                          <a:ea typeface="+mn-ea"/>
                          <a:cs typeface="Segoe UI" panose="020B0502040204020203" pitchFamily="34" charset="0"/>
                        </a:rPr>
                        <a:t>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dirty="0">
                          <a:solidFill>
                            <a:srgbClr val="000000"/>
                          </a:solidFill>
                          <a:effectLst/>
                          <a:latin typeface="Segoe UI" panose="020B0502040204020203" pitchFamily="34" charset="0"/>
                          <a:ea typeface="+mn-ea"/>
                          <a:cs typeface="Segoe UI" panose="020B0502040204020203" pitchFamily="34" charset="0"/>
                        </a:rPr>
                        <a:t>3,1</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a:solidFill>
                            <a:srgbClr val="000000"/>
                          </a:solidFill>
                          <a:effectLst/>
                          <a:latin typeface="Segoe UI" panose="020B0502040204020203" pitchFamily="34" charset="0"/>
                          <a:ea typeface="+mn-ea"/>
                          <a:cs typeface="Segoe UI" panose="020B0502040204020203" pitchFamily="34"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a:solidFill>
                            <a:srgbClr val="000000"/>
                          </a:solidFill>
                          <a:effectLst/>
                          <a:latin typeface="Segoe UI" panose="020B0502040204020203" pitchFamily="34" charset="0"/>
                          <a:ea typeface="+mn-ea"/>
                          <a:cs typeface="Segoe UI" panose="020B0502040204020203" pitchFamily="34" charset="0"/>
                        </a:rPr>
                        <a:t>0,7</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a:solidFill>
                            <a:srgbClr val="000000"/>
                          </a:solidFill>
                          <a:effectLst/>
                          <a:latin typeface="Segoe UI" panose="020B0502040204020203" pitchFamily="34" charset="0"/>
                          <a:ea typeface="+mn-ea"/>
                          <a:cs typeface="Segoe UI" panose="020B0502040204020203" pitchFamily="34" charset="0"/>
                        </a:rPr>
                        <a:t>3,4</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a:solidFill>
                            <a:srgbClr val="000000"/>
                          </a:solidFill>
                          <a:effectLst/>
                          <a:latin typeface="Segoe UI" panose="020B0502040204020203" pitchFamily="34" charset="0"/>
                          <a:ea typeface="+mn-ea"/>
                          <a:cs typeface="Segoe UI" panose="020B0502040204020203" pitchFamily="34" charset="0"/>
                        </a:rPr>
                        <a:t>3,1</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a:solidFill>
                            <a:srgbClr val="000000"/>
                          </a:solidFill>
                          <a:effectLst/>
                          <a:latin typeface="Segoe UI" panose="020B0502040204020203" pitchFamily="34" charset="0"/>
                          <a:ea typeface="+mn-ea"/>
                          <a:cs typeface="Segoe UI" panose="020B0502040204020203" pitchFamily="34" charset="0"/>
                        </a:rPr>
                        <a:t>2,9</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400" b="0" i="0" u="none" strike="noStrike" kern="1200" dirty="0">
                          <a:solidFill>
                            <a:srgbClr val="000000"/>
                          </a:solidFill>
                          <a:effectLst/>
                          <a:latin typeface="Segoe UI" panose="020B0502040204020203" pitchFamily="34" charset="0"/>
                          <a:ea typeface="+mn-ea"/>
                          <a:cs typeface="Segoe UI" panose="020B0502040204020203" pitchFamily="34" charset="0"/>
                        </a:rPr>
                        <a:t>4,6</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3153334"/>
                  </a:ext>
                </a:extLst>
              </a:tr>
            </a:tbl>
          </a:graphicData>
        </a:graphic>
      </p:graphicFrame>
      <p:sp>
        <p:nvSpPr>
          <p:cNvPr id="13" name="Flecha: cheurón 12"/>
          <p:cNvSpPr/>
          <p:nvPr/>
        </p:nvSpPr>
        <p:spPr>
          <a:xfrm>
            <a:off x="4758968" y="3527035"/>
            <a:ext cx="301251" cy="602498"/>
          </a:xfrm>
          <a:prstGeom prst="chevron">
            <a:avLst/>
          </a:prstGeom>
          <a:solidFill>
            <a:schemeClr val="tx2">
              <a:lumMod val="60000"/>
              <a:lumOff val="4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Segoe UI" panose="020B0502040204020203" pitchFamily="34" charset="0"/>
              <a:cs typeface="Segoe UI" panose="020B0502040204020203" pitchFamily="34" charset="0"/>
            </a:endParaRPr>
          </a:p>
        </p:txBody>
      </p:sp>
      <p:sp>
        <p:nvSpPr>
          <p:cNvPr id="39" name="Rectangle 111">
            <a:extLst>
              <a:ext uri="{FF2B5EF4-FFF2-40B4-BE49-F238E27FC236}">
                <a16:creationId xmlns:a16="http://schemas.microsoft.com/office/drawing/2014/main" id="{CD0DE35B-7B57-4356-8BEC-3D8F7C6D11BA}"/>
              </a:ext>
            </a:extLst>
          </p:cNvPr>
          <p:cNvSpPr>
            <a:spLocks noChangeArrowheads="1"/>
          </p:cNvSpPr>
          <p:nvPr/>
        </p:nvSpPr>
        <p:spPr bwMode="auto">
          <a:xfrm>
            <a:off x="3725264" y="1525688"/>
            <a:ext cx="1151276" cy="230832"/>
          </a:xfrm>
          <a:prstGeom prst="rect">
            <a:avLst/>
          </a:prstGeom>
          <a:noFill/>
          <a:ln w="28575">
            <a:noFill/>
            <a:miter lim="800000"/>
            <a:headEnd/>
            <a:tailEnd/>
          </a:ln>
          <a:effectLst/>
        </p:spPr>
        <p:txBody>
          <a:bodyPr wrap="none">
            <a:spAutoFit/>
          </a:bodyPr>
          <a:lstStyle/>
          <a:p>
            <a:pPr algn="ctr">
              <a:spcBef>
                <a:spcPct val="0"/>
              </a:spcBef>
            </a:pPr>
            <a:r>
              <a:rPr lang="es-ES_tradnl" sz="900" b="0" dirty="0">
                <a:solidFill>
                  <a:schemeClr val="tx1">
                    <a:lumMod val="95000"/>
                    <a:lumOff val="5000"/>
                  </a:schemeClr>
                </a:solidFill>
                <a:latin typeface="Segoe UI" panose="020B0502040204020203" pitchFamily="34" charset="0"/>
                <a:cs typeface="Segoe UI" panose="020B0502040204020203" pitchFamily="34" charset="0"/>
              </a:rPr>
              <a:t>Respuesta múltiple</a:t>
            </a:r>
            <a:endParaRPr lang="es-ES" sz="900" b="0" dirty="0">
              <a:solidFill>
                <a:schemeClr val="tx1">
                  <a:lumMod val="95000"/>
                  <a:lumOff val="5000"/>
                </a:schemeClr>
              </a:solidFill>
              <a:latin typeface="Segoe UI" panose="020B0502040204020203" pitchFamily="34" charset="0"/>
              <a:cs typeface="Segoe UI" panose="020B0502040204020203" pitchFamily="34" charset="0"/>
            </a:endParaRPr>
          </a:p>
        </p:txBody>
      </p:sp>
      <p:sp>
        <p:nvSpPr>
          <p:cNvPr id="37" name="Rectangle 16">
            <a:extLst>
              <a:ext uri="{FF2B5EF4-FFF2-40B4-BE49-F238E27FC236}">
                <a16:creationId xmlns:a16="http://schemas.microsoft.com/office/drawing/2014/main" id="{0FC40099-8844-45BE-A199-7A6EC261CDF4}"/>
              </a:ext>
            </a:extLst>
          </p:cNvPr>
          <p:cNvSpPr>
            <a:spLocks noChangeArrowheads="1"/>
          </p:cNvSpPr>
          <p:nvPr/>
        </p:nvSpPr>
        <p:spPr bwMode="auto">
          <a:xfrm>
            <a:off x="22359" y="952393"/>
            <a:ext cx="5225287" cy="474593"/>
          </a:xfrm>
          <a:prstGeom prst="rect">
            <a:avLst/>
          </a:prstGeom>
          <a:noFill/>
          <a:ln w="9525">
            <a:noFill/>
            <a:miter lim="800000"/>
            <a:headEnd/>
            <a:tailEnd/>
          </a:ln>
          <a:effectLst/>
        </p:spPr>
        <p:txBody>
          <a:bodyPr anchor="ctr"/>
          <a:lstStyle/>
          <a:p>
            <a:pPr algn="ctr"/>
            <a:r>
              <a:rPr lang="es-ES" b="1" dirty="0">
                <a:solidFill>
                  <a:srgbClr val="1F2A44"/>
                </a:solidFill>
                <a:latin typeface="Segoe UI" panose="020B0502040204020203" pitchFamily="34" charset="0"/>
                <a:ea typeface="Verdana" panose="020B0604030504040204" pitchFamily="34" charset="0"/>
                <a:cs typeface="Segoe UI" panose="020B0502040204020203" pitchFamily="34" charset="0"/>
              </a:rPr>
              <a:t>¿En qué lugares suele leer libros habitualmente?</a:t>
            </a:r>
          </a:p>
        </p:txBody>
      </p:sp>
      <p:sp>
        <p:nvSpPr>
          <p:cNvPr id="40" name="Marcador de número de diapositiva 1">
            <a:extLst>
              <a:ext uri="{FF2B5EF4-FFF2-40B4-BE49-F238E27FC236}">
                <a16:creationId xmlns:a16="http://schemas.microsoft.com/office/drawing/2014/main" id="{4A064B9A-6F88-4E67-8634-44CF029FF061}"/>
              </a:ext>
            </a:extLst>
          </p:cNvPr>
          <p:cNvSpPr>
            <a:spLocks noGrp="1"/>
          </p:cNvSpPr>
          <p:nvPr>
            <p:ph type="sldNum" sz="quarter" idx="12"/>
          </p:nvPr>
        </p:nvSpPr>
        <p:spPr>
          <a:xfrm>
            <a:off x="11612880" y="0"/>
            <a:ext cx="579120" cy="365125"/>
          </a:xfrm>
        </p:spPr>
        <p:txBody>
          <a:bodyPr/>
          <a:lstStyle/>
          <a:p>
            <a:fld id="{1A85DD5C-56C3-43D9-A91F-D75BD50A17B5}" type="slidenum">
              <a:rPr lang="es-ES_tradnl" smtClean="0">
                <a:latin typeface="Segoe UI" panose="020B0502040204020203" pitchFamily="34" charset="0"/>
                <a:cs typeface="Segoe UI" panose="020B0502040204020203" pitchFamily="34" charset="0"/>
              </a:rPr>
              <a:pPr/>
              <a:t>37</a:t>
            </a:fld>
            <a:endParaRPr lang="es-ES_tradnl" dirty="0">
              <a:latin typeface="Segoe UI" panose="020B0502040204020203" pitchFamily="34" charset="0"/>
              <a:cs typeface="Segoe UI" panose="020B0502040204020203" pitchFamily="34" charset="0"/>
            </a:endParaRPr>
          </a:p>
        </p:txBody>
      </p:sp>
      <p:graphicFrame>
        <p:nvGraphicFramePr>
          <p:cNvPr id="14" name="14 Tabla">
            <a:extLst>
              <a:ext uri="{FF2B5EF4-FFF2-40B4-BE49-F238E27FC236}">
                <a16:creationId xmlns:a16="http://schemas.microsoft.com/office/drawing/2014/main" id="{BF3D21C9-E9C0-788A-B0F5-37905A12044E}"/>
              </a:ext>
            </a:extLst>
          </p:cNvPr>
          <p:cNvGraphicFramePr>
            <a:graphicFrameLocks noGrp="1"/>
          </p:cNvGraphicFramePr>
          <p:nvPr>
            <p:extLst>
              <p:ext uri="{D42A27DB-BD31-4B8C-83A1-F6EECF244321}">
                <p14:modId xmlns:p14="http://schemas.microsoft.com/office/powerpoint/2010/main" val="1591703704"/>
              </p:ext>
            </p:extLst>
          </p:nvPr>
        </p:nvGraphicFramePr>
        <p:xfrm>
          <a:off x="-545069" y="1846368"/>
          <a:ext cx="2870163" cy="4467575"/>
        </p:xfrm>
        <a:graphic>
          <a:graphicData uri="http://schemas.openxmlformats.org/drawingml/2006/table">
            <a:tbl>
              <a:tblPr/>
              <a:tblGrid>
                <a:gridCol w="2870163">
                  <a:extLst>
                    <a:ext uri="{9D8B030D-6E8A-4147-A177-3AD203B41FA5}">
                      <a16:colId xmlns:a16="http://schemas.microsoft.com/office/drawing/2014/main" val="20000"/>
                    </a:ext>
                  </a:extLst>
                </a:gridCol>
              </a:tblGrid>
              <a:tr h="638225">
                <a:tc>
                  <a:txBody>
                    <a:bodyPr/>
                    <a:lstStyle>
                      <a:lvl1pPr marL="0" algn="l" defTabSz="914400" rtl="0" eaLnBrk="1" latinLnBrk="0" hangingPunct="1">
                        <a:defRPr sz="1800" kern="1200">
                          <a:solidFill>
                            <a:schemeClr val="tx1"/>
                          </a:solidFill>
                          <a:latin typeface="Gill Sans MT"/>
                        </a:defRPr>
                      </a:lvl1pPr>
                      <a:lvl2pPr marL="457200" algn="l" defTabSz="914400" rtl="0" eaLnBrk="1" latinLnBrk="0" hangingPunct="1">
                        <a:defRPr sz="1800" kern="1200">
                          <a:solidFill>
                            <a:schemeClr val="tx1"/>
                          </a:solidFill>
                          <a:latin typeface="Gill Sans MT"/>
                        </a:defRPr>
                      </a:lvl2pPr>
                      <a:lvl3pPr marL="914400" algn="l" defTabSz="914400" rtl="0" eaLnBrk="1" latinLnBrk="0" hangingPunct="1">
                        <a:defRPr sz="1800" kern="1200">
                          <a:solidFill>
                            <a:schemeClr val="tx1"/>
                          </a:solidFill>
                          <a:latin typeface="Gill Sans MT"/>
                        </a:defRPr>
                      </a:lvl3pPr>
                      <a:lvl4pPr marL="1371600" algn="l" defTabSz="914400" rtl="0" eaLnBrk="1" latinLnBrk="0" hangingPunct="1">
                        <a:defRPr sz="1800" kern="1200">
                          <a:solidFill>
                            <a:schemeClr val="tx1"/>
                          </a:solidFill>
                          <a:latin typeface="Gill Sans MT"/>
                        </a:defRPr>
                      </a:lvl4pPr>
                      <a:lvl5pPr marL="1828800" algn="l" defTabSz="914400" rtl="0" eaLnBrk="1" latinLnBrk="0" hangingPunct="1">
                        <a:defRPr sz="1800" kern="1200">
                          <a:solidFill>
                            <a:schemeClr val="tx1"/>
                          </a:solidFill>
                          <a:latin typeface="Gill Sans MT"/>
                        </a:defRPr>
                      </a:lvl5pPr>
                      <a:lvl6pPr marL="2286000" algn="l" defTabSz="914400" rtl="0" eaLnBrk="1" latinLnBrk="0" hangingPunct="1">
                        <a:defRPr sz="1800" kern="1200">
                          <a:solidFill>
                            <a:schemeClr val="tx1"/>
                          </a:solidFill>
                          <a:latin typeface="Gill Sans MT"/>
                        </a:defRPr>
                      </a:lvl6pPr>
                      <a:lvl7pPr marL="2743200" algn="l" defTabSz="914400" rtl="0" eaLnBrk="1" latinLnBrk="0" hangingPunct="1">
                        <a:defRPr sz="1800" kern="1200">
                          <a:solidFill>
                            <a:schemeClr val="tx1"/>
                          </a:solidFill>
                          <a:latin typeface="Gill Sans MT"/>
                        </a:defRPr>
                      </a:lvl7pPr>
                      <a:lvl8pPr marL="3200400" algn="l" defTabSz="914400" rtl="0" eaLnBrk="1" latinLnBrk="0" hangingPunct="1">
                        <a:defRPr sz="1800" kern="1200">
                          <a:solidFill>
                            <a:schemeClr val="tx1"/>
                          </a:solidFill>
                          <a:latin typeface="Gill Sans MT"/>
                        </a:defRPr>
                      </a:lvl8pPr>
                      <a:lvl9pPr marL="3657600" algn="l" defTabSz="914400" rtl="0" eaLnBrk="1" latinLnBrk="0" hangingPunct="1">
                        <a:defRPr sz="1800" kern="1200">
                          <a:solidFill>
                            <a:schemeClr val="tx1"/>
                          </a:solidFill>
                          <a:latin typeface="Gill Sans MT"/>
                        </a:defRPr>
                      </a:lvl9pPr>
                    </a:lstStyle>
                    <a:p>
                      <a:pPr marL="0" marR="0" lvl="0" indent="0" algn="r" defTabSz="914400" rtl="0" eaLnBrk="1" fontAlgn="base" latinLnBrk="0" hangingPunct="1">
                        <a:lnSpc>
                          <a:spcPct val="90000"/>
                        </a:lnSpc>
                        <a:spcBef>
                          <a:spcPct val="40000"/>
                        </a:spcBef>
                        <a:spcAft>
                          <a:spcPct val="0"/>
                        </a:spcAft>
                        <a:buClr>
                          <a:srgbClr val="FF6600"/>
                        </a:buClr>
                        <a:buSzTx/>
                        <a:buFont typeface="Wingdings 2" pitchFamily="18" charset="2"/>
                        <a:buNone/>
                        <a:tabLst/>
                      </a:pPr>
                      <a:r>
                        <a:rPr lang="es-ES" sz="1600" b="1" kern="1200" dirty="0">
                          <a:solidFill>
                            <a:schemeClr val="tx1">
                              <a:lumMod val="95000"/>
                              <a:lumOff val="5000"/>
                            </a:schemeClr>
                          </a:solidFill>
                          <a:latin typeface="Segoe UI" panose="020B0502040204020203" pitchFamily="34" charset="0"/>
                          <a:ea typeface="+mn-ea"/>
                          <a:cs typeface="Segoe UI" panose="020B0502040204020203" pitchFamily="34" charset="0"/>
                        </a:rPr>
                        <a:t>En su casa</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38225">
                <a:tc>
                  <a:txBody>
                    <a:bodyPr/>
                    <a:lstStyle>
                      <a:lvl1pPr marL="0" algn="l" defTabSz="914400" rtl="0" eaLnBrk="1" latinLnBrk="0" hangingPunct="1">
                        <a:defRPr sz="1800" kern="1200">
                          <a:solidFill>
                            <a:schemeClr val="tx1"/>
                          </a:solidFill>
                          <a:latin typeface="Gill Sans MT"/>
                        </a:defRPr>
                      </a:lvl1pPr>
                      <a:lvl2pPr marL="457200" algn="l" defTabSz="914400" rtl="0" eaLnBrk="1" latinLnBrk="0" hangingPunct="1">
                        <a:defRPr sz="1800" kern="1200">
                          <a:solidFill>
                            <a:schemeClr val="tx1"/>
                          </a:solidFill>
                          <a:latin typeface="Gill Sans MT"/>
                        </a:defRPr>
                      </a:lvl2pPr>
                      <a:lvl3pPr marL="914400" algn="l" defTabSz="914400" rtl="0" eaLnBrk="1" latinLnBrk="0" hangingPunct="1">
                        <a:defRPr sz="1800" kern="1200">
                          <a:solidFill>
                            <a:schemeClr val="tx1"/>
                          </a:solidFill>
                          <a:latin typeface="Gill Sans MT"/>
                        </a:defRPr>
                      </a:lvl3pPr>
                      <a:lvl4pPr marL="1371600" algn="l" defTabSz="914400" rtl="0" eaLnBrk="1" latinLnBrk="0" hangingPunct="1">
                        <a:defRPr sz="1800" kern="1200">
                          <a:solidFill>
                            <a:schemeClr val="tx1"/>
                          </a:solidFill>
                          <a:latin typeface="Gill Sans MT"/>
                        </a:defRPr>
                      </a:lvl4pPr>
                      <a:lvl5pPr marL="1828800" algn="l" defTabSz="914400" rtl="0" eaLnBrk="1" latinLnBrk="0" hangingPunct="1">
                        <a:defRPr sz="1800" kern="1200">
                          <a:solidFill>
                            <a:schemeClr val="tx1"/>
                          </a:solidFill>
                          <a:latin typeface="Gill Sans MT"/>
                        </a:defRPr>
                      </a:lvl5pPr>
                      <a:lvl6pPr marL="2286000" algn="l" defTabSz="914400" rtl="0" eaLnBrk="1" latinLnBrk="0" hangingPunct="1">
                        <a:defRPr sz="1800" kern="1200">
                          <a:solidFill>
                            <a:schemeClr val="tx1"/>
                          </a:solidFill>
                          <a:latin typeface="Gill Sans MT"/>
                        </a:defRPr>
                      </a:lvl6pPr>
                      <a:lvl7pPr marL="2743200" algn="l" defTabSz="914400" rtl="0" eaLnBrk="1" latinLnBrk="0" hangingPunct="1">
                        <a:defRPr sz="1800" kern="1200">
                          <a:solidFill>
                            <a:schemeClr val="tx1"/>
                          </a:solidFill>
                          <a:latin typeface="Gill Sans MT"/>
                        </a:defRPr>
                      </a:lvl7pPr>
                      <a:lvl8pPr marL="3200400" algn="l" defTabSz="914400" rtl="0" eaLnBrk="1" latinLnBrk="0" hangingPunct="1">
                        <a:defRPr sz="1800" kern="1200">
                          <a:solidFill>
                            <a:schemeClr val="tx1"/>
                          </a:solidFill>
                          <a:latin typeface="Gill Sans MT"/>
                        </a:defRPr>
                      </a:lvl8pPr>
                      <a:lvl9pPr marL="3657600" algn="l" defTabSz="914400" rtl="0" eaLnBrk="1" latinLnBrk="0" hangingPunct="1">
                        <a:defRPr sz="1800" kern="1200">
                          <a:solidFill>
                            <a:schemeClr val="tx1"/>
                          </a:solidFill>
                          <a:latin typeface="Gill Sans MT"/>
                        </a:defRPr>
                      </a:lvl9pPr>
                    </a:lstStyle>
                    <a:p>
                      <a:pPr marL="0" marR="0" lvl="0" indent="0" algn="r" defTabSz="914400" rtl="0" eaLnBrk="1" fontAlgn="base" latinLnBrk="0" hangingPunct="1">
                        <a:lnSpc>
                          <a:spcPct val="90000"/>
                        </a:lnSpc>
                        <a:spcBef>
                          <a:spcPct val="40000"/>
                        </a:spcBef>
                        <a:spcAft>
                          <a:spcPct val="0"/>
                        </a:spcAft>
                        <a:buClr>
                          <a:srgbClr val="FF6600"/>
                        </a:buClr>
                        <a:buSzTx/>
                        <a:buFont typeface="Wingdings 2" pitchFamily="18" charset="2"/>
                        <a:buNone/>
                        <a:tabLst/>
                      </a:pPr>
                      <a:r>
                        <a:rPr lang="es-ES" sz="1200" b="1" kern="1200" dirty="0">
                          <a:solidFill>
                            <a:schemeClr val="tx1">
                              <a:lumMod val="95000"/>
                              <a:lumOff val="5000"/>
                            </a:schemeClr>
                          </a:solidFill>
                          <a:latin typeface="Segoe UI" panose="020B0502040204020203" pitchFamily="34" charset="0"/>
                          <a:ea typeface="+mn-ea"/>
                          <a:cs typeface="Segoe UI" panose="020B0502040204020203" pitchFamily="34" charset="0"/>
                        </a:rPr>
                        <a:t>En el transporte público</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38225">
                <a:tc>
                  <a:txBody>
                    <a:bodyPr/>
                    <a:lstStyle>
                      <a:lvl1pPr marL="0" algn="l" defTabSz="914400" rtl="0" eaLnBrk="1" latinLnBrk="0" hangingPunct="1">
                        <a:defRPr sz="1800" kern="1200">
                          <a:solidFill>
                            <a:schemeClr val="tx1"/>
                          </a:solidFill>
                          <a:latin typeface="Gill Sans MT"/>
                        </a:defRPr>
                      </a:lvl1pPr>
                      <a:lvl2pPr marL="457200" algn="l" defTabSz="914400" rtl="0" eaLnBrk="1" latinLnBrk="0" hangingPunct="1">
                        <a:defRPr sz="1800" kern="1200">
                          <a:solidFill>
                            <a:schemeClr val="tx1"/>
                          </a:solidFill>
                          <a:latin typeface="Gill Sans MT"/>
                        </a:defRPr>
                      </a:lvl2pPr>
                      <a:lvl3pPr marL="914400" algn="l" defTabSz="914400" rtl="0" eaLnBrk="1" latinLnBrk="0" hangingPunct="1">
                        <a:defRPr sz="1800" kern="1200">
                          <a:solidFill>
                            <a:schemeClr val="tx1"/>
                          </a:solidFill>
                          <a:latin typeface="Gill Sans MT"/>
                        </a:defRPr>
                      </a:lvl3pPr>
                      <a:lvl4pPr marL="1371600" algn="l" defTabSz="914400" rtl="0" eaLnBrk="1" latinLnBrk="0" hangingPunct="1">
                        <a:defRPr sz="1800" kern="1200">
                          <a:solidFill>
                            <a:schemeClr val="tx1"/>
                          </a:solidFill>
                          <a:latin typeface="Gill Sans MT"/>
                        </a:defRPr>
                      </a:lvl4pPr>
                      <a:lvl5pPr marL="1828800" algn="l" defTabSz="914400" rtl="0" eaLnBrk="1" latinLnBrk="0" hangingPunct="1">
                        <a:defRPr sz="1800" kern="1200">
                          <a:solidFill>
                            <a:schemeClr val="tx1"/>
                          </a:solidFill>
                          <a:latin typeface="Gill Sans MT"/>
                        </a:defRPr>
                      </a:lvl5pPr>
                      <a:lvl6pPr marL="2286000" algn="l" defTabSz="914400" rtl="0" eaLnBrk="1" latinLnBrk="0" hangingPunct="1">
                        <a:defRPr sz="1800" kern="1200">
                          <a:solidFill>
                            <a:schemeClr val="tx1"/>
                          </a:solidFill>
                          <a:latin typeface="Gill Sans MT"/>
                        </a:defRPr>
                      </a:lvl6pPr>
                      <a:lvl7pPr marL="2743200" algn="l" defTabSz="914400" rtl="0" eaLnBrk="1" latinLnBrk="0" hangingPunct="1">
                        <a:defRPr sz="1800" kern="1200">
                          <a:solidFill>
                            <a:schemeClr val="tx1"/>
                          </a:solidFill>
                          <a:latin typeface="Gill Sans MT"/>
                        </a:defRPr>
                      </a:lvl7pPr>
                      <a:lvl8pPr marL="3200400" algn="l" defTabSz="914400" rtl="0" eaLnBrk="1" latinLnBrk="0" hangingPunct="1">
                        <a:defRPr sz="1800" kern="1200">
                          <a:solidFill>
                            <a:schemeClr val="tx1"/>
                          </a:solidFill>
                          <a:latin typeface="Gill Sans MT"/>
                        </a:defRPr>
                      </a:lvl8pPr>
                      <a:lvl9pPr marL="3657600" algn="l" defTabSz="914400" rtl="0" eaLnBrk="1" latinLnBrk="0" hangingPunct="1">
                        <a:defRPr sz="1800" kern="1200">
                          <a:solidFill>
                            <a:schemeClr val="tx1"/>
                          </a:solidFill>
                          <a:latin typeface="Gill Sans MT"/>
                        </a:defRPr>
                      </a:lvl9pPr>
                    </a:lstStyle>
                    <a:p>
                      <a:pPr marL="0" marR="0" lvl="0" indent="0" algn="r" defTabSz="914400" rtl="0" eaLnBrk="1" fontAlgn="base" latinLnBrk="0" hangingPunct="1">
                        <a:lnSpc>
                          <a:spcPct val="90000"/>
                        </a:lnSpc>
                        <a:spcBef>
                          <a:spcPct val="40000"/>
                        </a:spcBef>
                        <a:spcAft>
                          <a:spcPct val="0"/>
                        </a:spcAft>
                        <a:buClr>
                          <a:srgbClr val="FF6600"/>
                        </a:buClr>
                        <a:buSzTx/>
                        <a:buFont typeface="Wingdings 2" pitchFamily="18" charset="2"/>
                        <a:buNone/>
                        <a:tabLst/>
                      </a:pPr>
                      <a:r>
                        <a:rPr lang="es-ES" sz="1200" b="1" kern="1200" dirty="0">
                          <a:solidFill>
                            <a:schemeClr val="tx1">
                              <a:lumMod val="95000"/>
                              <a:lumOff val="5000"/>
                            </a:schemeClr>
                          </a:solidFill>
                          <a:latin typeface="Segoe UI" panose="020B0502040204020203" pitchFamily="34" charset="0"/>
                          <a:ea typeface="+mn-ea"/>
                          <a:cs typeface="Segoe UI" panose="020B0502040204020203" pitchFamily="34" charset="0"/>
                        </a:rPr>
                        <a:t>Al aire libre</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38225">
                <a:tc>
                  <a:txBody>
                    <a:bodyPr/>
                    <a:lstStyle>
                      <a:lvl1pPr marL="0" algn="l" defTabSz="914400" rtl="0" eaLnBrk="1" latinLnBrk="0" hangingPunct="1">
                        <a:defRPr sz="1800" kern="1200">
                          <a:solidFill>
                            <a:schemeClr val="tx1"/>
                          </a:solidFill>
                          <a:latin typeface="Gill Sans MT"/>
                        </a:defRPr>
                      </a:lvl1pPr>
                      <a:lvl2pPr marL="457200" algn="l" defTabSz="914400" rtl="0" eaLnBrk="1" latinLnBrk="0" hangingPunct="1">
                        <a:defRPr sz="1800" kern="1200">
                          <a:solidFill>
                            <a:schemeClr val="tx1"/>
                          </a:solidFill>
                          <a:latin typeface="Gill Sans MT"/>
                        </a:defRPr>
                      </a:lvl2pPr>
                      <a:lvl3pPr marL="914400" algn="l" defTabSz="914400" rtl="0" eaLnBrk="1" latinLnBrk="0" hangingPunct="1">
                        <a:defRPr sz="1800" kern="1200">
                          <a:solidFill>
                            <a:schemeClr val="tx1"/>
                          </a:solidFill>
                          <a:latin typeface="Gill Sans MT"/>
                        </a:defRPr>
                      </a:lvl3pPr>
                      <a:lvl4pPr marL="1371600" algn="l" defTabSz="914400" rtl="0" eaLnBrk="1" latinLnBrk="0" hangingPunct="1">
                        <a:defRPr sz="1800" kern="1200">
                          <a:solidFill>
                            <a:schemeClr val="tx1"/>
                          </a:solidFill>
                          <a:latin typeface="Gill Sans MT"/>
                        </a:defRPr>
                      </a:lvl4pPr>
                      <a:lvl5pPr marL="1828800" algn="l" defTabSz="914400" rtl="0" eaLnBrk="1" latinLnBrk="0" hangingPunct="1">
                        <a:defRPr sz="1800" kern="1200">
                          <a:solidFill>
                            <a:schemeClr val="tx1"/>
                          </a:solidFill>
                          <a:latin typeface="Gill Sans MT"/>
                        </a:defRPr>
                      </a:lvl5pPr>
                      <a:lvl6pPr marL="2286000" algn="l" defTabSz="914400" rtl="0" eaLnBrk="1" latinLnBrk="0" hangingPunct="1">
                        <a:defRPr sz="1800" kern="1200">
                          <a:solidFill>
                            <a:schemeClr val="tx1"/>
                          </a:solidFill>
                          <a:latin typeface="Gill Sans MT"/>
                        </a:defRPr>
                      </a:lvl6pPr>
                      <a:lvl7pPr marL="2743200" algn="l" defTabSz="914400" rtl="0" eaLnBrk="1" latinLnBrk="0" hangingPunct="1">
                        <a:defRPr sz="1800" kern="1200">
                          <a:solidFill>
                            <a:schemeClr val="tx1"/>
                          </a:solidFill>
                          <a:latin typeface="Gill Sans MT"/>
                        </a:defRPr>
                      </a:lvl7pPr>
                      <a:lvl8pPr marL="3200400" algn="l" defTabSz="914400" rtl="0" eaLnBrk="1" latinLnBrk="0" hangingPunct="1">
                        <a:defRPr sz="1800" kern="1200">
                          <a:solidFill>
                            <a:schemeClr val="tx1"/>
                          </a:solidFill>
                          <a:latin typeface="Gill Sans MT"/>
                        </a:defRPr>
                      </a:lvl8pPr>
                      <a:lvl9pPr marL="3657600" algn="l" defTabSz="914400" rtl="0" eaLnBrk="1" latinLnBrk="0" hangingPunct="1">
                        <a:defRPr sz="1800" kern="1200">
                          <a:solidFill>
                            <a:schemeClr val="tx1"/>
                          </a:solidFill>
                          <a:latin typeface="Gill Sans MT"/>
                        </a:defRPr>
                      </a:lvl9pPr>
                    </a:lstStyle>
                    <a:p>
                      <a:pPr marL="0" marR="0" lvl="0" indent="0" algn="r" defTabSz="914400" rtl="0" eaLnBrk="1" fontAlgn="base" latinLnBrk="0" hangingPunct="1">
                        <a:lnSpc>
                          <a:spcPct val="90000"/>
                        </a:lnSpc>
                        <a:spcBef>
                          <a:spcPct val="40000"/>
                        </a:spcBef>
                        <a:spcAft>
                          <a:spcPct val="0"/>
                        </a:spcAft>
                        <a:buClr>
                          <a:srgbClr val="FF6600"/>
                        </a:buClr>
                        <a:buSzTx/>
                        <a:buFont typeface="Wingdings 2" pitchFamily="18" charset="2"/>
                        <a:buNone/>
                        <a:tabLst/>
                      </a:pPr>
                      <a:r>
                        <a:rPr lang="es-ES" sz="1200" b="1" kern="1200" dirty="0">
                          <a:solidFill>
                            <a:schemeClr val="tx1">
                              <a:lumMod val="95000"/>
                              <a:lumOff val="5000"/>
                            </a:schemeClr>
                          </a:solidFill>
                          <a:latin typeface="Segoe UI" panose="020B0502040204020203" pitchFamily="34" charset="0"/>
                          <a:ea typeface="+mn-ea"/>
                          <a:cs typeface="Segoe UI" panose="020B0502040204020203" pitchFamily="34" charset="0"/>
                        </a:rPr>
                        <a:t>En el trabajo</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38225">
                <a:tc>
                  <a:txBody>
                    <a:bodyPr/>
                    <a:lstStyle>
                      <a:lvl1pPr marL="0" algn="l" defTabSz="914400" rtl="0" eaLnBrk="1" latinLnBrk="0" hangingPunct="1">
                        <a:defRPr sz="1800" kern="1200">
                          <a:solidFill>
                            <a:schemeClr val="tx1"/>
                          </a:solidFill>
                          <a:latin typeface="Gill Sans MT"/>
                        </a:defRPr>
                      </a:lvl1pPr>
                      <a:lvl2pPr marL="457200" algn="l" defTabSz="914400" rtl="0" eaLnBrk="1" latinLnBrk="0" hangingPunct="1">
                        <a:defRPr sz="1800" kern="1200">
                          <a:solidFill>
                            <a:schemeClr val="tx1"/>
                          </a:solidFill>
                          <a:latin typeface="Gill Sans MT"/>
                        </a:defRPr>
                      </a:lvl2pPr>
                      <a:lvl3pPr marL="914400" algn="l" defTabSz="914400" rtl="0" eaLnBrk="1" latinLnBrk="0" hangingPunct="1">
                        <a:defRPr sz="1800" kern="1200">
                          <a:solidFill>
                            <a:schemeClr val="tx1"/>
                          </a:solidFill>
                          <a:latin typeface="Gill Sans MT"/>
                        </a:defRPr>
                      </a:lvl3pPr>
                      <a:lvl4pPr marL="1371600" algn="l" defTabSz="914400" rtl="0" eaLnBrk="1" latinLnBrk="0" hangingPunct="1">
                        <a:defRPr sz="1800" kern="1200">
                          <a:solidFill>
                            <a:schemeClr val="tx1"/>
                          </a:solidFill>
                          <a:latin typeface="Gill Sans MT"/>
                        </a:defRPr>
                      </a:lvl4pPr>
                      <a:lvl5pPr marL="1828800" algn="l" defTabSz="914400" rtl="0" eaLnBrk="1" latinLnBrk="0" hangingPunct="1">
                        <a:defRPr sz="1800" kern="1200">
                          <a:solidFill>
                            <a:schemeClr val="tx1"/>
                          </a:solidFill>
                          <a:latin typeface="Gill Sans MT"/>
                        </a:defRPr>
                      </a:lvl5pPr>
                      <a:lvl6pPr marL="2286000" algn="l" defTabSz="914400" rtl="0" eaLnBrk="1" latinLnBrk="0" hangingPunct="1">
                        <a:defRPr sz="1800" kern="1200">
                          <a:solidFill>
                            <a:schemeClr val="tx1"/>
                          </a:solidFill>
                          <a:latin typeface="Gill Sans MT"/>
                        </a:defRPr>
                      </a:lvl6pPr>
                      <a:lvl7pPr marL="2743200" algn="l" defTabSz="914400" rtl="0" eaLnBrk="1" latinLnBrk="0" hangingPunct="1">
                        <a:defRPr sz="1800" kern="1200">
                          <a:solidFill>
                            <a:schemeClr val="tx1"/>
                          </a:solidFill>
                          <a:latin typeface="Gill Sans MT"/>
                        </a:defRPr>
                      </a:lvl7pPr>
                      <a:lvl8pPr marL="3200400" algn="l" defTabSz="914400" rtl="0" eaLnBrk="1" latinLnBrk="0" hangingPunct="1">
                        <a:defRPr sz="1800" kern="1200">
                          <a:solidFill>
                            <a:schemeClr val="tx1"/>
                          </a:solidFill>
                          <a:latin typeface="Gill Sans MT"/>
                        </a:defRPr>
                      </a:lvl8pPr>
                      <a:lvl9pPr marL="3657600" algn="l" defTabSz="914400" rtl="0" eaLnBrk="1" latinLnBrk="0" hangingPunct="1">
                        <a:defRPr sz="1800" kern="1200">
                          <a:solidFill>
                            <a:schemeClr val="tx1"/>
                          </a:solidFill>
                          <a:latin typeface="Gill Sans MT"/>
                        </a:defRPr>
                      </a:lvl9pPr>
                    </a:lstStyle>
                    <a:p>
                      <a:pPr marL="0" marR="0" lvl="0" indent="0" algn="r" defTabSz="914400" rtl="0" eaLnBrk="1" fontAlgn="base" latinLnBrk="0" hangingPunct="1">
                        <a:lnSpc>
                          <a:spcPct val="90000"/>
                        </a:lnSpc>
                        <a:spcBef>
                          <a:spcPct val="40000"/>
                        </a:spcBef>
                        <a:spcAft>
                          <a:spcPct val="0"/>
                        </a:spcAft>
                        <a:buClr>
                          <a:srgbClr val="FF6600"/>
                        </a:buClr>
                        <a:buSzTx/>
                        <a:buFont typeface="Wingdings 2" pitchFamily="18" charset="2"/>
                        <a:buNone/>
                        <a:tabLst/>
                        <a:defRPr/>
                      </a:pPr>
                      <a:r>
                        <a:rPr lang="es-ES" sz="1200" b="1" kern="1200" dirty="0">
                          <a:solidFill>
                            <a:schemeClr val="tx1">
                              <a:lumMod val="95000"/>
                              <a:lumOff val="5000"/>
                            </a:schemeClr>
                          </a:solidFill>
                          <a:latin typeface="Segoe UI" panose="020B0502040204020203" pitchFamily="34" charset="0"/>
                          <a:ea typeface="+mn-ea"/>
                          <a:cs typeface="Segoe UI" panose="020B0502040204020203" pitchFamily="34" charset="0"/>
                        </a:rPr>
                        <a:t>En la biblioteca</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638225">
                <a:tc>
                  <a:txBody>
                    <a:bodyPr/>
                    <a:lstStyle>
                      <a:lvl1pPr marL="0" algn="l" defTabSz="914400" rtl="0" eaLnBrk="1" latinLnBrk="0" hangingPunct="1">
                        <a:defRPr sz="1800" kern="1200">
                          <a:solidFill>
                            <a:schemeClr val="tx1"/>
                          </a:solidFill>
                          <a:latin typeface="Gill Sans MT"/>
                        </a:defRPr>
                      </a:lvl1pPr>
                      <a:lvl2pPr marL="457200" algn="l" defTabSz="914400" rtl="0" eaLnBrk="1" latinLnBrk="0" hangingPunct="1">
                        <a:defRPr sz="1800" kern="1200">
                          <a:solidFill>
                            <a:schemeClr val="tx1"/>
                          </a:solidFill>
                          <a:latin typeface="Gill Sans MT"/>
                        </a:defRPr>
                      </a:lvl2pPr>
                      <a:lvl3pPr marL="914400" algn="l" defTabSz="914400" rtl="0" eaLnBrk="1" latinLnBrk="0" hangingPunct="1">
                        <a:defRPr sz="1800" kern="1200">
                          <a:solidFill>
                            <a:schemeClr val="tx1"/>
                          </a:solidFill>
                          <a:latin typeface="Gill Sans MT"/>
                        </a:defRPr>
                      </a:lvl3pPr>
                      <a:lvl4pPr marL="1371600" algn="l" defTabSz="914400" rtl="0" eaLnBrk="1" latinLnBrk="0" hangingPunct="1">
                        <a:defRPr sz="1800" kern="1200">
                          <a:solidFill>
                            <a:schemeClr val="tx1"/>
                          </a:solidFill>
                          <a:latin typeface="Gill Sans MT"/>
                        </a:defRPr>
                      </a:lvl4pPr>
                      <a:lvl5pPr marL="1828800" algn="l" defTabSz="914400" rtl="0" eaLnBrk="1" latinLnBrk="0" hangingPunct="1">
                        <a:defRPr sz="1800" kern="1200">
                          <a:solidFill>
                            <a:schemeClr val="tx1"/>
                          </a:solidFill>
                          <a:latin typeface="Gill Sans MT"/>
                        </a:defRPr>
                      </a:lvl5pPr>
                      <a:lvl6pPr marL="2286000" algn="l" defTabSz="914400" rtl="0" eaLnBrk="1" latinLnBrk="0" hangingPunct="1">
                        <a:defRPr sz="1800" kern="1200">
                          <a:solidFill>
                            <a:schemeClr val="tx1"/>
                          </a:solidFill>
                          <a:latin typeface="Gill Sans MT"/>
                        </a:defRPr>
                      </a:lvl6pPr>
                      <a:lvl7pPr marL="2743200" algn="l" defTabSz="914400" rtl="0" eaLnBrk="1" latinLnBrk="0" hangingPunct="1">
                        <a:defRPr sz="1800" kern="1200">
                          <a:solidFill>
                            <a:schemeClr val="tx1"/>
                          </a:solidFill>
                          <a:latin typeface="Gill Sans MT"/>
                        </a:defRPr>
                      </a:lvl7pPr>
                      <a:lvl8pPr marL="3200400" algn="l" defTabSz="914400" rtl="0" eaLnBrk="1" latinLnBrk="0" hangingPunct="1">
                        <a:defRPr sz="1800" kern="1200">
                          <a:solidFill>
                            <a:schemeClr val="tx1"/>
                          </a:solidFill>
                          <a:latin typeface="Gill Sans MT"/>
                        </a:defRPr>
                      </a:lvl8pPr>
                      <a:lvl9pPr marL="3657600" algn="l" defTabSz="914400" rtl="0" eaLnBrk="1" latinLnBrk="0" hangingPunct="1">
                        <a:defRPr sz="1800" kern="1200">
                          <a:solidFill>
                            <a:schemeClr val="tx1"/>
                          </a:solidFill>
                          <a:latin typeface="Gill Sans MT"/>
                        </a:defRPr>
                      </a:lvl9pPr>
                    </a:lstStyle>
                    <a:p>
                      <a:pPr marL="0" marR="0" lvl="0" indent="0" algn="r" defTabSz="914400" rtl="0" eaLnBrk="1" fontAlgn="base" latinLnBrk="0" hangingPunct="1">
                        <a:lnSpc>
                          <a:spcPct val="90000"/>
                        </a:lnSpc>
                        <a:spcBef>
                          <a:spcPct val="40000"/>
                        </a:spcBef>
                        <a:spcAft>
                          <a:spcPct val="0"/>
                        </a:spcAft>
                        <a:buClr>
                          <a:srgbClr val="FF6600"/>
                        </a:buClr>
                        <a:buSzTx/>
                        <a:buFont typeface="Wingdings 2" pitchFamily="18" charset="2"/>
                        <a:buNone/>
                        <a:tabLst/>
                      </a:pPr>
                      <a:r>
                        <a:rPr lang="es-ES" sz="1050" b="1" kern="1200" dirty="0">
                          <a:solidFill>
                            <a:schemeClr val="tx1">
                              <a:lumMod val="95000"/>
                              <a:lumOff val="5000"/>
                            </a:schemeClr>
                          </a:solidFill>
                          <a:latin typeface="Segoe UI" panose="020B0502040204020203" pitchFamily="34" charset="0"/>
                          <a:ea typeface="+mn-ea"/>
                          <a:cs typeface="Segoe UI" panose="020B0502040204020203" pitchFamily="34" charset="0"/>
                        </a:rPr>
                        <a:t>En el centro de estudios</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638225">
                <a:tc>
                  <a:txBody>
                    <a:bodyPr/>
                    <a:lstStyle>
                      <a:lvl1pPr marL="0" algn="l" defTabSz="914400" rtl="0" eaLnBrk="1" latinLnBrk="0" hangingPunct="1">
                        <a:defRPr sz="1800" kern="1200">
                          <a:solidFill>
                            <a:schemeClr val="tx1"/>
                          </a:solidFill>
                          <a:latin typeface="Gill Sans MT"/>
                        </a:defRPr>
                      </a:lvl1pPr>
                      <a:lvl2pPr marL="457200" algn="l" defTabSz="914400" rtl="0" eaLnBrk="1" latinLnBrk="0" hangingPunct="1">
                        <a:defRPr sz="1800" kern="1200">
                          <a:solidFill>
                            <a:schemeClr val="tx1"/>
                          </a:solidFill>
                          <a:latin typeface="Gill Sans MT"/>
                        </a:defRPr>
                      </a:lvl2pPr>
                      <a:lvl3pPr marL="914400" algn="l" defTabSz="914400" rtl="0" eaLnBrk="1" latinLnBrk="0" hangingPunct="1">
                        <a:defRPr sz="1800" kern="1200">
                          <a:solidFill>
                            <a:schemeClr val="tx1"/>
                          </a:solidFill>
                          <a:latin typeface="Gill Sans MT"/>
                        </a:defRPr>
                      </a:lvl3pPr>
                      <a:lvl4pPr marL="1371600" algn="l" defTabSz="914400" rtl="0" eaLnBrk="1" latinLnBrk="0" hangingPunct="1">
                        <a:defRPr sz="1800" kern="1200">
                          <a:solidFill>
                            <a:schemeClr val="tx1"/>
                          </a:solidFill>
                          <a:latin typeface="Gill Sans MT"/>
                        </a:defRPr>
                      </a:lvl4pPr>
                      <a:lvl5pPr marL="1828800" algn="l" defTabSz="914400" rtl="0" eaLnBrk="1" latinLnBrk="0" hangingPunct="1">
                        <a:defRPr sz="1800" kern="1200">
                          <a:solidFill>
                            <a:schemeClr val="tx1"/>
                          </a:solidFill>
                          <a:latin typeface="Gill Sans MT"/>
                        </a:defRPr>
                      </a:lvl5pPr>
                      <a:lvl6pPr marL="2286000" algn="l" defTabSz="914400" rtl="0" eaLnBrk="1" latinLnBrk="0" hangingPunct="1">
                        <a:defRPr sz="1800" kern="1200">
                          <a:solidFill>
                            <a:schemeClr val="tx1"/>
                          </a:solidFill>
                          <a:latin typeface="Gill Sans MT"/>
                        </a:defRPr>
                      </a:lvl6pPr>
                      <a:lvl7pPr marL="2743200" algn="l" defTabSz="914400" rtl="0" eaLnBrk="1" latinLnBrk="0" hangingPunct="1">
                        <a:defRPr sz="1800" kern="1200">
                          <a:solidFill>
                            <a:schemeClr val="tx1"/>
                          </a:solidFill>
                          <a:latin typeface="Gill Sans MT"/>
                        </a:defRPr>
                      </a:lvl7pPr>
                      <a:lvl8pPr marL="3200400" algn="l" defTabSz="914400" rtl="0" eaLnBrk="1" latinLnBrk="0" hangingPunct="1">
                        <a:defRPr sz="1800" kern="1200">
                          <a:solidFill>
                            <a:schemeClr val="tx1"/>
                          </a:solidFill>
                          <a:latin typeface="Gill Sans MT"/>
                        </a:defRPr>
                      </a:lvl8pPr>
                      <a:lvl9pPr marL="3657600" algn="l" defTabSz="914400" rtl="0" eaLnBrk="1" latinLnBrk="0" hangingPunct="1">
                        <a:defRPr sz="1800" kern="1200">
                          <a:solidFill>
                            <a:schemeClr val="tx1"/>
                          </a:solidFill>
                          <a:latin typeface="Gill Sans MT"/>
                        </a:defRPr>
                      </a:lvl9pPr>
                    </a:lstStyle>
                    <a:p>
                      <a:pPr marL="0" marR="0" lvl="0" indent="0" algn="r" defTabSz="914400" rtl="0" eaLnBrk="1" fontAlgn="base" latinLnBrk="0" hangingPunct="1">
                        <a:lnSpc>
                          <a:spcPct val="90000"/>
                        </a:lnSpc>
                        <a:spcBef>
                          <a:spcPct val="40000"/>
                        </a:spcBef>
                        <a:spcAft>
                          <a:spcPct val="0"/>
                        </a:spcAft>
                        <a:buClr>
                          <a:srgbClr val="FF6600"/>
                        </a:buClr>
                        <a:buSzTx/>
                        <a:buFont typeface="Wingdings 2" pitchFamily="18" charset="2"/>
                        <a:buNone/>
                        <a:tabLst/>
                      </a:pPr>
                      <a:r>
                        <a:rPr lang="es-ES" sz="1050" b="1" kern="1200" dirty="0">
                          <a:solidFill>
                            <a:schemeClr val="tx1">
                              <a:lumMod val="95000"/>
                              <a:lumOff val="5000"/>
                            </a:schemeClr>
                          </a:solidFill>
                          <a:latin typeface="Segoe UI" panose="020B0502040204020203" pitchFamily="34" charset="0"/>
                          <a:ea typeface="+mn-ea"/>
                          <a:cs typeface="Segoe UI" panose="020B0502040204020203" pitchFamily="34" charset="0"/>
                        </a:rPr>
                        <a:t>En otros lugares</a:t>
                      </a:r>
                      <a:r>
                        <a:rPr lang="es-ES" sz="1050" b="1"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 </a:t>
                      </a:r>
                      <a:br>
                        <a:rPr lang="es-ES" sz="1050" b="1" kern="1200" baseline="0" dirty="0">
                          <a:solidFill>
                            <a:schemeClr val="tx1">
                              <a:lumMod val="95000"/>
                              <a:lumOff val="5000"/>
                            </a:schemeClr>
                          </a:solidFill>
                          <a:latin typeface="Segoe UI" panose="020B0502040204020203" pitchFamily="34" charset="0"/>
                          <a:ea typeface="+mn-ea"/>
                          <a:cs typeface="Segoe UI" panose="020B0502040204020203" pitchFamily="34" charset="0"/>
                        </a:rPr>
                      </a:br>
                      <a:r>
                        <a:rPr lang="es-ES" sz="900" b="0"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(peluquerías, cafeterías, salas de espera…)</a:t>
                      </a:r>
                      <a:endParaRPr lang="es-ES" sz="900" b="0" kern="1200" dirty="0">
                        <a:solidFill>
                          <a:schemeClr val="tx1">
                            <a:lumMod val="95000"/>
                            <a:lumOff val="5000"/>
                          </a:schemeClr>
                        </a:solidFill>
                        <a:latin typeface="Segoe UI" panose="020B0502040204020203" pitchFamily="34" charset="0"/>
                        <a:ea typeface="+mn-ea"/>
                        <a:cs typeface="Segoe UI" panose="020B0502040204020203"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897810825"/>
                  </a:ext>
                </a:extLst>
              </a:tr>
            </a:tbl>
          </a:graphicData>
        </a:graphic>
      </p:graphicFrame>
      <p:sp>
        <p:nvSpPr>
          <p:cNvPr id="19" name="CuadroTexto 18">
            <a:extLst>
              <a:ext uri="{FF2B5EF4-FFF2-40B4-BE49-F238E27FC236}">
                <a16:creationId xmlns:a16="http://schemas.microsoft.com/office/drawing/2014/main" id="{48786970-D151-A590-D48A-16E57FF0BCA9}"/>
              </a:ext>
            </a:extLst>
          </p:cNvPr>
          <p:cNvSpPr txBox="1"/>
          <p:nvPr/>
        </p:nvSpPr>
        <p:spPr>
          <a:xfrm flipH="1">
            <a:off x="1125107" y="6487193"/>
            <a:ext cx="1345237" cy="338554"/>
          </a:xfrm>
          <a:prstGeom prst="rect">
            <a:avLst/>
          </a:prstGeom>
          <a:noFill/>
        </p:spPr>
        <p:txBody>
          <a:bodyPr wrap="square" rtlCol="0">
            <a:spAutoFit/>
          </a:bodyPr>
          <a:lstStyle/>
          <a:p>
            <a:r>
              <a:rPr lang="it-IT" sz="800" dirty="0">
                <a:solidFill>
                  <a:schemeClr val="tx2">
                    <a:lumMod val="50000"/>
                  </a:schemeClr>
                </a:solidFill>
                <a:latin typeface="Segoe UI" panose="020B0502040204020203" pitchFamily="34" charset="0"/>
                <a:cs typeface="Segoe UI" panose="020B0502040204020203" pitchFamily="34" charset="0"/>
              </a:rPr>
              <a:t>Dato significativamente superior al promedio (ꭓ2)</a:t>
            </a:r>
            <a:r>
              <a:rPr lang="es-ES" sz="800" dirty="0">
                <a:solidFill>
                  <a:schemeClr val="tx2">
                    <a:lumMod val="50000"/>
                  </a:schemeClr>
                </a:solidFill>
                <a:latin typeface="Segoe UI" panose="020B0502040204020203" pitchFamily="34" charset="0"/>
                <a:cs typeface="Segoe UI" panose="020B0502040204020203" pitchFamily="34" charset="0"/>
              </a:rPr>
              <a:t> </a:t>
            </a:r>
          </a:p>
        </p:txBody>
      </p:sp>
      <p:pic>
        <p:nvPicPr>
          <p:cNvPr id="20" name="Imagen 19">
            <a:extLst>
              <a:ext uri="{FF2B5EF4-FFF2-40B4-BE49-F238E27FC236}">
                <a16:creationId xmlns:a16="http://schemas.microsoft.com/office/drawing/2014/main" id="{2490B7F5-25B6-A996-73AF-17D8E6420310}"/>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655656" y="6505665"/>
            <a:ext cx="449934" cy="265752"/>
          </a:xfrm>
          <a:prstGeom prst="rect">
            <a:avLst/>
          </a:prstGeom>
        </p:spPr>
      </p:pic>
      <p:sp>
        <p:nvSpPr>
          <p:cNvPr id="21" name="CuadroTexto 20">
            <a:extLst>
              <a:ext uri="{FF2B5EF4-FFF2-40B4-BE49-F238E27FC236}">
                <a16:creationId xmlns:a16="http://schemas.microsoft.com/office/drawing/2014/main" id="{F9AEF7EA-9981-2B64-88D4-B33E405622FB}"/>
              </a:ext>
            </a:extLst>
          </p:cNvPr>
          <p:cNvSpPr txBox="1"/>
          <p:nvPr/>
        </p:nvSpPr>
        <p:spPr>
          <a:xfrm>
            <a:off x="7082008" y="6571422"/>
            <a:ext cx="4012303" cy="246221"/>
          </a:xfrm>
          <a:prstGeom prst="rect">
            <a:avLst/>
          </a:prstGeom>
          <a:noFill/>
        </p:spPr>
        <p:txBody>
          <a:bodyPr wrap="square" rtlCol="0">
            <a:spAutoFit/>
          </a:bodyPr>
          <a:lstStyle/>
          <a:p>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lectora de libros (3.350)</a:t>
            </a:r>
          </a:p>
        </p:txBody>
      </p:sp>
      <p:pic>
        <p:nvPicPr>
          <p:cNvPr id="22" name="Imagen 21">
            <a:extLst>
              <a:ext uri="{FF2B5EF4-FFF2-40B4-BE49-F238E27FC236}">
                <a16:creationId xmlns:a16="http://schemas.microsoft.com/office/drawing/2014/main" id="{650BAA67-6DD0-9EB7-99A4-912676A8466D}"/>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7721121" y="1943076"/>
            <a:ext cx="609502" cy="360000"/>
          </a:xfrm>
          <a:prstGeom prst="rect">
            <a:avLst/>
          </a:prstGeom>
        </p:spPr>
      </p:pic>
      <p:pic>
        <p:nvPicPr>
          <p:cNvPr id="25" name="Imagen 24">
            <a:extLst>
              <a:ext uri="{FF2B5EF4-FFF2-40B4-BE49-F238E27FC236}">
                <a16:creationId xmlns:a16="http://schemas.microsoft.com/office/drawing/2014/main" id="{C1DCF476-21E9-1A9A-04AD-7B631B9856E7}"/>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7721121" y="2533551"/>
            <a:ext cx="609502" cy="360000"/>
          </a:xfrm>
          <a:prstGeom prst="rect">
            <a:avLst/>
          </a:prstGeom>
        </p:spPr>
      </p:pic>
      <p:pic>
        <p:nvPicPr>
          <p:cNvPr id="27" name="Imagen 26">
            <a:extLst>
              <a:ext uri="{FF2B5EF4-FFF2-40B4-BE49-F238E27FC236}">
                <a16:creationId xmlns:a16="http://schemas.microsoft.com/office/drawing/2014/main" id="{3746B731-3A01-1C44-B92C-B0A2AF3EDAE9}"/>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6967056" y="3839567"/>
            <a:ext cx="609502" cy="360000"/>
          </a:xfrm>
          <a:prstGeom prst="rect">
            <a:avLst/>
          </a:prstGeom>
        </p:spPr>
      </p:pic>
      <p:pic>
        <p:nvPicPr>
          <p:cNvPr id="29" name="Imagen 28">
            <a:extLst>
              <a:ext uri="{FF2B5EF4-FFF2-40B4-BE49-F238E27FC236}">
                <a16:creationId xmlns:a16="http://schemas.microsoft.com/office/drawing/2014/main" id="{70E73FA1-DC49-F986-E82D-DE413C91ED83}"/>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8341565" y="4485165"/>
            <a:ext cx="609502" cy="360000"/>
          </a:xfrm>
          <a:prstGeom prst="rect">
            <a:avLst/>
          </a:prstGeom>
        </p:spPr>
      </p:pic>
      <p:pic>
        <p:nvPicPr>
          <p:cNvPr id="30" name="Imagen 29">
            <a:extLst>
              <a:ext uri="{FF2B5EF4-FFF2-40B4-BE49-F238E27FC236}">
                <a16:creationId xmlns:a16="http://schemas.microsoft.com/office/drawing/2014/main" id="{CA0602F0-3539-0B26-0962-1DD3D043D6F8}"/>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8356072" y="5158748"/>
            <a:ext cx="609502" cy="360000"/>
          </a:xfrm>
          <a:prstGeom prst="rect">
            <a:avLst/>
          </a:prstGeom>
        </p:spPr>
      </p:pic>
      <p:pic>
        <p:nvPicPr>
          <p:cNvPr id="31" name="Imagen 30">
            <a:extLst>
              <a:ext uri="{FF2B5EF4-FFF2-40B4-BE49-F238E27FC236}">
                <a16:creationId xmlns:a16="http://schemas.microsoft.com/office/drawing/2014/main" id="{3910A505-EFD8-5B13-FA74-B98743B18BC6}"/>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8950396" y="2547199"/>
            <a:ext cx="609502" cy="360000"/>
          </a:xfrm>
          <a:prstGeom prst="rect">
            <a:avLst/>
          </a:prstGeom>
        </p:spPr>
      </p:pic>
      <p:pic>
        <p:nvPicPr>
          <p:cNvPr id="32" name="Imagen 31">
            <a:extLst>
              <a:ext uri="{FF2B5EF4-FFF2-40B4-BE49-F238E27FC236}">
                <a16:creationId xmlns:a16="http://schemas.microsoft.com/office/drawing/2014/main" id="{FCD591CF-E8C2-8A30-DE8D-51B3D7DB85CE}"/>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8969446" y="3183844"/>
            <a:ext cx="609502" cy="360000"/>
          </a:xfrm>
          <a:prstGeom prst="rect">
            <a:avLst/>
          </a:prstGeom>
        </p:spPr>
      </p:pic>
      <p:pic>
        <p:nvPicPr>
          <p:cNvPr id="33" name="Imagen 32">
            <a:extLst>
              <a:ext uri="{FF2B5EF4-FFF2-40B4-BE49-F238E27FC236}">
                <a16:creationId xmlns:a16="http://schemas.microsoft.com/office/drawing/2014/main" id="{6670F0D4-3CAE-E3BD-8F6A-EA707EC2B24F}"/>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8950396" y="3844397"/>
            <a:ext cx="609502" cy="360000"/>
          </a:xfrm>
          <a:prstGeom prst="rect">
            <a:avLst/>
          </a:prstGeom>
        </p:spPr>
      </p:pic>
      <p:pic>
        <p:nvPicPr>
          <p:cNvPr id="34" name="Imagen 33">
            <a:extLst>
              <a:ext uri="{FF2B5EF4-FFF2-40B4-BE49-F238E27FC236}">
                <a16:creationId xmlns:a16="http://schemas.microsoft.com/office/drawing/2014/main" id="{436366F0-D21A-2BCE-2C92-4C6446BFAD19}"/>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9575400" y="2533053"/>
            <a:ext cx="609502" cy="360000"/>
          </a:xfrm>
          <a:prstGeom prst="rect">
            <a:avLst/>
          </a:prstGeom>
        </p:spPr>
      </p:pic>
      <p:pic>
        <p:nvPicPr>
          <p:cNvPr id="35" name="Imagen 34">
            <a:extLst>
              <a:ext uri="{FF2B5EF4-FFF2-40B4-BE49-F238E27FC236}">
                <a16:creationId xmlns:a16="http://schemas.microsoft.com/office/drawing/2014/main" id="{779E130F-1558-E445-555A-084DBAD06069}"/>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9539858" y="3854221"/>
            <a:ext cx="609502" cy="360000"/>
          </a:xfrm>
          <a:prstGeom prst="rect">
            <a:avLst/>
          </a:prstGeom>
        </p:spPr>
      </p:pic>
      <p:pic>
        <p:nvPicPr>
          <p:cNvPr id="36" name="Imagen 35">
            <a:extLst>
              <a:ext uri="{FF2B5EF4-FFF2-40B4-BE49-F238E27FC236}">
                <a16:creationId xmlns:a16="http://schemas.microsoft.com/office/drawing/2014/main" id="{E2734B16-ACA7-7C75-859D-33AF4B4D8DF5}"/>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10163390" y="3835222"/>
            <a:ext cx="609502" cy="360000"/>
          </a:xfrm>
          <a:prstGeom prst="rect">
            <a:avLst/>
          </a:prstGeom>
        </p:spPr>
      </p:pic>
      <p:pic>
        <p:nvPicPr>
          <p:cNvPr id="38" name="Imagen 37">
            <a:extLst>
              <a:ext uri="{FF2B5EF4-FFF2-40B4-BE49-F238E27FC236}">
                <a16:creationId xmlns:a16="http://schemas.microsoft.com/office/drawing/2014/main" id="{DBC277A0-61E0-DD5C-40A3-A5B3186034E1}"/>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10775211" y="3182076"/>
            <a:ext cx="609502" cy="360000"/>
          </a:xfrm>
          <a:prstGeom prst="rect">
            <a:avLst/>
          </a:prstGeom>
        </p:spPr>
      </p:pic>
      <p:pic>
        <p:nvPicPr>
          <p:cNvPr id="41" name="Imagen 40">
            <a:extLst>
              <a:ext uri="{FF2B5EF4-FFF2-40B4-BE49-F238E27FC236}">
                <a16:creationId xmlns:a16="http://schemas.microsoft.com/office/drawing/2014/main" id="{91F06A8E-29C3-C19F-6FAE-70F96801C533}"/>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10782255" y="1936929"/>
            <a:ext cx="609502" cy="360000"/>
          </a:xfrm>
          <a:prstGeom prst="rect">
            <a:avLst/>
          </a:prstGeom>
        </p:spPr>
      </p:pic>
      <p:pic>
        <p:nvPicPr>
          <p:cNvPr id="42" name="Imagen 41">
            <a:extLst>
              <a:ext uri="{FF2B5EF4-FFF2-40B4-BE49-F238E27FC236}">
                <a16:creationId xmlns:a16="http://schemas.microsoft.com/office/drawing/2014/main" id="{49AFBF7B-538B-1DB4-53F0-0D7604782C6C}"/>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11359275" y="1930106"/>
            <a:ext cx="609502" cy="360000"/>
          </a:xfrm>
          <a:prstGeom prst="rect">
            <a:avLst/>
          </a:prstGeom>
        </p:spPr>
      </p:pic>
      <p:pic>
        <p:nvPicPr>
          <p:cNvPr id="43" name="Imagen 42">
            <a:extLst>
              <a:ext uri="{FF2B5EF4-FFF2-40B4-BE49-F238E27FC236}">
                <a16:creationId xmlns:a16="http://schemas.microsoft.com/office/drawing/2014/main" id="{775686AE-89BA-585F-27AC-BF1F8D62F4F7}"/>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11386571" y="5810863"/>
            <a:ext cx="609502" cy="360000"/>
          </a:xfrm>
          <a:prstGeom prst="rect">
            <a:avLst/>
          </a:prstGeom>
        </p:spPr>
      </p:pic>
      <p:sp>
        <p:nvSpPr>
          <p:cNvPr id="54" name="Rectangle 3">
            <a:extLst>
              <a:ext uri="{FF2B5EF4-FFF2-40B4-BE49-F238E27FC236}">
                <a16:creationId xmlns:a16="http://schemas.microsoft.com/office/drawing/2014/main" id="{4B28EB6D-EDA1-0DCE-26B2-396E1B586237}"/>
              </a:ext>
            </a:extLst>
          </p:cNvPr>
          <p:cNvSpPr>
            <a:spLocks noChangeArrowheads="1"/>
          </p:cNvSpPr>
          <p:nvPr/>
        </p:nvSpPr>
        <p:spPr bwMode="auto">
          <a:xfrm>
            <a:off x="22359" y="13803"/>
            <a:ext cx="2282692" cy="290464"/>
          </a:xfrm>
          <a:prstGeom prst="rect">
            <a:avLst/>
          </a:prstGeom>
        </p:spPr>
        <p:txBody>
          <a:bodyPr vert="horz" lIns="91440" tIns="45720" rIns="91440" bIns="45720" rtlCol="0" anchor="ctr">
            <a:normAutofit fontScale="97500"/>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Lectura De Libros </a:t>
            </a:r>
          </a:p>
        </p:txBody>
      </p:sp>
      <p:sp>
        <p:nvSpPr>
          <p:cNvPr id="55" name="Rectangle 3">
            <a:extLst>
              <a:ext uri="{FF2B5EF4-FFF2-40B4-BE49-F238E27FC236}">
                <a16:creationId xmlns:a16="http://schemas.microsoft.com/office/drawing/2014/main" id="{FAE395DC-2E77-CE71-0167-9EDFF210EC29}"/>
              </a:ext>
            </a:extLst>
          </p:cNvPr>
          <p:cNvSpPr>
            <a:spLocks noChangeArrowheads="1"/>
          </p:cNvSpPr>
          <p:nvPr/>
        </p:nvSpPr>
        <p:spPr bwMode="auto">
          <a:xfrm>
            <a:off x="22359" y="230951"/>
            <a:ext cx="4012304"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Lugares de lectura de libros</a:t>
            </a:r>
          </a:p>
        </p:txBody>
      </p:sp>
    </p:spTree>
    <p:extLst>
      <p:ext uri="{BB962C8B-B14F-4D97-AF65-F5344CB8AC3E}">
        <p14:creationId xmlns:p14="http://schemas.microsoft.com/office/powerpoint/2010/main" val="369818114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C63C28C5-B4B4-A6E7-DA7E-48BCC6C46469}"/>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graphicFrame>
        <p:nvGraphicFramePr>
          <p:cNvPr id="12" name="Gráfico 11"/>
          <p:cNvGraphicFramePr/>
          <p:nvPr>
            <p:extLst>
              <p:ext uri="{D42A27DB-BD31-4B8C-83A1-F6EECF244321}">
                <p14:modId xmlns:p14="http://schemas.microsoft.com/office/powerpoint/2010/main" val="89894645"/>
              </p:ext>
            </p:extLst>
          </p:nvPr>
        </p:nvGraphicFramePr>
        <p:xfrm>
          <a:off x="-551276" y="2472322"/>
          <a:ext cx="6107262" cy="371730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10371" name="Group 3"/>
          <p:cNvGraphicFramePr>
            <a:graphicFrameLocks noGrp="1"/>
          </p:cNvGraphicFramePr>
          <p:nvPr>
            <p:extLst>
              <p:ext uri="{D42A27DB-BD31-4B8C-83A1-F6EECF244321}">
                <p14:modId xmlns:p14="http://schemas.microsoft.com/office/powerpoint/2010/main" val="2960968274"/>
              </p:ext>
            </p:extLst>
          </p:nvPr>
        </p:nvGraphicFramePr>
        <p:xfrm>
          <a:off x="5579589" y="2090229"/>
          <a:ext cx="6391724" cy="3939097"/>
        </p:xfrm>
        <a:graphic>
          <a:graphicData uri="http://schemas.openxmlformats.org/drawingml/2006/table">
            <a:tbl>
              <a:tblPr>
                <a:effectLst/>
              </a:tblPr>
              <a:tblGrid>
                <a:gridCol w="1424764">
                  <a:extLst>
                    <a:ext uri="{9D8B030D-6E8A-4147-A177-3AD203B41FA5}">
                      <a16:colId xmlns:a16="http://schemas.microsoft.com/office/drawing/2014/main" val="20000"/>
                    </a:ext>
                  </a:extLst>
                </a:gridCol>
                <a:gridCol w="774660">
                  <a:extLst>
                    <a:ext uri="{9D8B030D-6E8A-4147-A177-3AD203B41FA5}">
                      <a16:colId xmlns:a16="http://schemas.microsoft.com/office/drawing/2014/main" val="20002"/>
                    </a:ext>
                  </a:extLst>
                </a:gridCol>
                <a:gridCol w="650998">
                  <a:extLst>
                    <a:ext uri="{9D8B030D-6E8A-4147-A177-3AD203B41FA5}">
                      <a16:colId xmlns:a16="http://schemas.microsoft.com/office/drawing/2014/main" val="20003"/>
                    </a:ext>
                  </a:extLst>
                </a:gridCol>
                <a:gridCol w="590217">
                  <a:extLst>
                    <a:ext uri="{9D8B030D-6E8A-4147-A177-3AD203B41FA5}">
                      <a16:colId xmlns:a16="http://schemas.microsoft.com/office/drawing/2014/main" val="20004"/>
                    </a:ext>
                  </a:extLst>
                </a:gridCol>
                <a:gridCol w="590217">
                  <a:extLst>
                    <a:ext uri="{9D8B030D-6E8A-4147-A177-3AD203B41FA5}">
                      <a16:colId xmlns:a16="http://schemas.microsoft.com/office/drawing/2014/main" val="20005"/>
                    </a:ext>
                  </a:extLst>
                </a:gridCol>
                <a:gridCol w="590217">
                  <a:extLst>
                    <a:ext uri="{9D8B030D-6E8A-4147-A177-3AD203B41FA5}">
                      <a16:colId xmlns:a16="http://schemas.microsoft.com/office/drawing/2014/main" val="20006"/>
                    </a:ext>
                  </a:extLst>
                </a:gridCol>
                <a:gridCol w="590217">
                  <a:extLst>
                    <a:ext uri="{9D8B030D-6E8A-4147-A177-3AD203B41FA5}">
                      <a16:colId xmlns:a16="http://schemas.microsoft.com/office/drawing/2014/main" val="20007"/>
                    </a:ext>
                  </a:extLst>
                </a:gridCol>
                <a:gridCol w="590217">
                  <a:extLst>
                    <a:ext uri="{9D8B030D-6E8A-4147-A177-3AD203B41FA5}">
                      <a16:colId xmlns:a16="http://schemas.microsoft.com/office/drawing/2014/main" val="20008"/>
                    </a:ext>
                  </a:extLst>
                </a:gridCol>
                <a:gridCol w="590217">
                  <a:extLst>
                    <a:ext uri="{9D8B030D-6E8A-4147-A177-3AD203B41FA5}">
                      <a16:colId xmlns:a16="http://schemas.microsoft.com/office/drawing/2014/main" val="20009"/>
                    </a:ext>
                  </a:extLst>
                </a:gridCol>
              </a:tblGrid>
              <a:tr h="566149">
                <a:tc>
                  <a:txBody>
                    <a:bodyPr/>
                    <a:lstStyle/>
                    <a:p>
                      <a:pPr marL="0" marR="0" lvl="0" indent="0" algn="ctr" defTabSz="914400" rtl="0" eaLnBrk="1" fontAlgn="base" latinLnBrk="0" hangingPunct="1">
                        <a:lnSpc>
                          <a:spcPct val="105000"/>
                        </a:lnSpc>
                        <a:spcBef>
                          <a:spcPct val="45000"/>
                        </a:spcBef>
                        <a:spcAft>
                          <a:spcPct val="0"/>
                        </a:spcAft>
                        <a:buClr>
                          <a:srgbClr val="FF6600"/>
                        </a:buClr>
                        <a:buSzTx/>
                        <a:buFont typeface="Wingdings 2" pitchFamily="18" charset="2"/>
                        <a:buNone/>
                        <a:tabLst/>
                      </a:pPr>
                      <a:r>
                        <a:rPr lang="es-ES" sz="1050" b="1" kern="1200" dirty="0">
                          <a:solidFill>
                            <a:schemeClr val="tx1"/>
                          </a:solidFill>
                          <a:latin typeface="Segoe UI" panose="020B0502040204020203" pitchFamily="34" charset="0"/>
                          <a:ea typeface="+mn-ea"/>
                          <a:cs typeface="Segoe UI" panose="020B0502040204020203" pitchFamily="34" charset="0"/>
                        </a:rPr>
                        <a:t>% Verticales</a:t>
                      </a:r>
                    </a:p>
                  </a:txBody>
                  <a:tcPr marT="0" marB="0"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5000"/>
                        </a:lnSpc>
                        <a:spcBef>
                          <a:spcPct val="45000"/>
                        </a:spcBef>
                        <a:spcAft>
                          <a:spcPct val="0"/>
                        </a:spcAft>
                        <a:buClr>
                          <a:srgbClr val="FF6600"/>
                        </a:buClr>
                        <a:buSzTx/>
                        <a:buFont typeface="Wingdings 2" pitchFamily="18" charset="2"/>
                        <a:buNone/>
                        <a:tabLst/>
                      </a:pPr>
                      <a:r>
                        <a:rPr lang="es-ES" sz="1000" b="1" kern="1200" dirty="0">
                          <a:solidFill>
                            <a:schemeClr val="bg1"/>
                          </a:solidFill>
                          <a:latin typeface="Segoe UI" panose="020B0502040204020203" pitchFamily="34" charset="0"/>
                          <a:ea typeface="+mn-ea"/>
                          <a:cs typeface="Segoe UI" panose="020B0502040204020203" pitchFamily="34" charset="0"/>
                        </a:rPr>
                        <a:t>Hombre</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1F2A44"/>
                    </a:solidFill>
                  </a:tcPr>
                </a:tc>
                <a:tc>
                  <a:txBody>
                    <a:bodyPr/>
                    <a:lstStyle/>
                    <a:p>
                      <a:pPr marL="0" marR="0" lvl="0" indent="0" algn="ctr" defTabSz="914400" rtl="0" eaLnBrk="1" fontAlgn="base" latinLnBrk="0" hangingPunct="1">
                        <a:lnSpc>
                          <a:spcPct val="105000"/>
                        </a:lnSpc>
                        <a:spcBef>
                          <a:spcPct val="45000"/>
                        </a:spcBef>
                        <a:spcAft>
                          <a:spcPct val="0"/>
                        </a:spcAft>
                        <a:buClr>
                          <a:srgbClr val="FF6600"/>
                        </a:buClr>
                        <a:buSzTx/>
                        <a:buFont typeface="Wingdings 2" pitchFamily="18" charset="2"/>
                        <a:buNone/>
                        <a:tabLst/>
                      </a:pPr>
                      <a:r>
                        <a:rPr lang="es-ES" sz="1000" b="1" kern="1200" dirty="0">
                          <a:solidFill>
                            <a:schemeClr val="bg1"/>
                          </a:solidFill>
                          <a:latin typeface="Segoe UI" panose="020B0502040204020203" pitchFamily="34" charset="0"/>
                          <a:ea typeface="+mn-ea"/>
                          <a:cs typeface="Segoe UI" panose="020B0502040204020203" pitchFamily="34" charset="0"/>
                        </a:rPr>
                        <a:t>Mujer</a:t>
                      </a:r>
                    </a:p>
                  </a:txBody>
                  <a:tcPr marT="0" marB="0"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1F2A44"/>
                    </a:solidFill>
                  </a:tcPr>
                </a:tc>
                <a:tc>
                  <a:txBody>
                    <a:bodyPr/>
                    <a:lstStyle/>
                    <a:p>
                      <a:pPr marL="0" marR="0" lvl="0" indent="0" algn="ctr" defTabSz="914400" rtl="0" eaLnBrk="1" fontAlgn="base" latinLnBrk="0" hangingPunct="1">
                        <a:lnSpc>
                          <a:spcPct val="105000"/>
                        </a:lnSpc>
                        <a:spcBef>
                          <a:spcPct val="45000"/>
                        </a:spcBef>
                        <a:spcAft>
                          <a:spcPct val="0"/>
                        </a:spcAft>
                        <a:buClr>
                          <a:srgbClr val="FF6600"/>
                        </a:buClr>
                        <a:buSzTx/>
                        <a:buFont typeface="Wingdings 2" pitchFamily="18" charset="2"/>
                        <a:buNone/>
                        <a:tabLst/>
                      </a:pPr>
                      <a:r>
                        <a:rPr lang="es-ES" sz="800" b="1" kern="1200" dirty="0">
                          <a:solidFill>
                            <a:schemeClr val="bg1"/>
                          </a:solidFill>
                          <a:latin typeface="Segoe UI" panose="020B0502040204020203" pitchFamily="34" charset="0"/>
                          <a:ea typeface="+mn-ea"/>
                          <a:cs typeface="Segoe UI" panose="020B0502040204020203" pitchFamily="34" charset="0"/>
                        </a:rPr>
                        <a:t>14 a 24 años</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1F2A44"/>
                    </a:solidFill>
                  </a:tcPr>
                </a:tc>
                <a:tc>
                  <a:txBody>
                    <a:bodyPr/>
                    <a:lstStyle/>
                    <a:p>
                      <a:pPr marL="0" marR="0" lvl="0" indent="0" algn="ctr" defTabSz="914400" rtl="0" eaLnBrk="1" fontAlgn="base" latinLnBrk="0" hangingPunct="1">
                        <a:lnSpc>
                          <a:spcPct val="105000"/>
                        </a:lnSpc>
                        <a:spcBef>
                          <a:spcPct val="45000"/>
                        </a:spcBef>
                        <a:spcAft>
                          <a:spcPct val="0"/>
                        </a:spcAft>
                        <a:buClr>
                          <a:srgbClr val="FF6600"/>
                        </a:buClr>
                        <a:buSzTx/>
                        <a:buFont typeface="Wingdings 2" pitchFamily="18" charset="2"/>
                        <a:buNone/>
                        <a:tabLst/>
                      </a:pPr>
                      <a:r>
                        <a:rPr lang="es-ES" sz="800" b="1" kern="1200" dirty="0">
                          <a:solidFill>
                            <a:schemeClr val="bg1"/>
                          </a:solidFill>
                          <a:latin typeface="Segoe UI" panose="020B0502040204020203" pitchFamily="34" charset="0"/>
                          <a:ea typeface="+mn-ea"/>
                          <a:cs typeface="Segoe UI" panose="020B0502040204020203" pitchFamily="34" charset="0"/>
                        </a:rPr>
                        <a:t>25 a 34 años</a:t>
                      </a:r>
                    </a:p>
                  </a:txBody>
                  <a:tcPr marT="0" marB="0"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1F2A44"/>
                    </a:solidFill>
                  </a:tcPr>
                </a:tc>
                <a:tc>
                  <a:txBody>
                    <a:bodyPr/>
                    <a:lstStyle/>
                    <a:p>
                      <a:pPr marL="0" marR="0" lvl="0" indent="0" algn="ctr" defTabSz="914400" rtl="0" eaLnBrk="1" fontAlgn="base" latinLnBrk="0" hangingPunct="1">
                        <a:lnSpc>
                          <a:spcPct val="105000"/>
                        </a:lnSpc>
                        <a:spcBef>
                          <a:spcPct val="45000"/>
                        </a:spcBef>
                        <a:spcAft>
                          <a:spcPct val="0"/>
                        </a:spcAft>
                        <a:buClr>
                          <a:srgbClr val="FF6600"/>
                        </a:buClr>
                        <a:buSzTx/>
                        <a:buFont typeface="Wingdings 2" pitchFamily="18" charset="2"/>
                        <a:buNone/>
                        <a:tabLst/>
                      </a:pPr>
                      <a:r>
                        <a:rPr lang="es-ES" sz="800" b="1" kern="1200" dirty="0">
                          <a:solidFill>
                            <a:schemeClr val="bg1"/>
                          </a:solidFill>
                          <a:latin typeface="Segoe UI" panose="020B0502040204020203" pitchFamily="34" charset="0"/>
                          <a:ea typeface="+mn-ea"/>
                          <a:cs typeface="Segoe UI" panose="020B0502040204020203" pitchFamily="34" charset="0"/>
                        </a:rPr>
                        <a:t>35 a 44 años</a:t>
                      </a:r>
                    </a:p>
                  </a:txBody>
                  <a:tcPr marT="0" marB="0"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1F2A44"/>
                    </a:solidFill>
                  </a:tcPr>
                </a:tc>
                <a:tc>
                  <a:txBody>
                    <a:bodyPr/>
                    <a:lstStyle/>
                    <a:p>
                      <a:pPr marL="0" marR="0" lvl="0" indent="0" algn="ctr" defTabSz="914400" rtl="0" eaLnBrk="1" fontAlgn="base" latinLnBrk="0" hangingPunct="1">
                        <a:lnSpc>
                          <a:spcPct val="105000"/>
                        </a:lnSpc>
                        <a:spcBef>
                          <a:spcPct val="45000"/>
                        </a:spcBef>
                        <a:spcAft>
                          <a:spcPct val="0"/>
                        </a:spcAft>
                        <a:buClr>
                          <a:srgbClr val="FF6600"/>
                        </a:buClr>
                        <a:buSzTx/>
                        <a:buFont typeface="Wingdings 2" pitchFamily="18" charset="2"/>
                        <a:buNone/>
                        <a:tabLst/>
                      </a:pPr>
                      <a:r>
                        <a:rPr lang="es-ES" sz="800" b="1" kern="1200" dirty="0">
                          <a:solidFill>
                            <a:schemeClr val="bg1"/>
                          </a:solidFill>
                          <a:latin typeface="Segoe UI" panose="020B0502040204020203" pitchFamily="34" charset="0"/>
                          <a:ea typeface="+mn-ea"/>
                          <a:cs typeface="Segoe UI" panose="020B0502040204020203" pitchFamily="34" charset="0"/>
                        </a:rPr>
                        <a:t>45 a 54 años</a:t>
                      </a:r>
                    </a:p>
                  </a:txBody>
                  <a:tcPr marT="0" marB="0"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1F2A44"/>
                    </a:solidFill>
                  </a:tcPr>
                </a:tc>
                <a:tc>
                  <a:txBody>
                    <a:bodyPr/>
                    <a:lstStyle/>
                    <a:p>
                      <a:pPr marL="0" marR="0" lvl="0" indent="0" algn="ctr" defTabSz="914400" rtl="0" eaLnBrk="1" fontAlgn="base" latinLnBrk="0" hangingPunct="1">
                        <a:lnSpc>
                          <a:spcPct val="105000"/>
                        </a:lnSpc>
                        <a:spcBef>
                          <a:spcPct val="45000"/>
                        </a:spcBef>
                        <a:spcAft>
                          <a:spcPct val="0"/>
                        </a:spcAft>
                        <a:buClr>
                          <a:srgbClr val="FF6600"/>
                        </a:buClr>
                        <a:buSzTx/>
                        <a:buFont typeface="Wingdings 2" pitchFamily="18" charset="2"/>
                        <a:buNone/>
                        <a:tabLst/>
                      </a:pPr>
                      <a:r>
                        <a:rPr lang="es-ES" sz="800" b="1" kern="1200" dirty="0">
                          <a:solidFill>
                            <a:schemeClr val="bg1"/>
                          </a:solidFill>
                          <a:latin typeface="Segoe UI" panose="020B0502040204020203" pitchFamily="34" charset="0"/>
                          <a:ea typeface="+mn-ea"/>
                          <a:cs typeface="Segoe UI" panose="020B0502040204020203" pitchFamily="34" charset="0"/>
                        </a:rPr>
                        <a:t>55 a 64 años</a:t>
                      </a:r>
                    </a:p>
                  </a:txBody>
                  <a:tcPr marT="0" marB="0"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1F2A44"/>
                    </a:solidFill>
                  </a:tcPr>
                </a:tc>
                <a:tc>
                  <a:txBody>
                    <a:bodyPr/>
                    <a:lstStyle/>
                    <a:p>
                      <a:pPr marL="0" marR="0" lvl="0" indent="0" algn="ctr" defTabSz="914400" rtl="0" eaLnBrk="1" fontAlgn="base" latinLnBrk="0" hangingPunct="1">
                        <a:lnSpc>
                          <a:spcPct val="105000"/>
                        </a:lnSpc>
                        <a:spcBef>
                          <a:spcPct val="45000"/>
                        </a:spcBef>
                        <a:spcAft>
                          <a:spcPct val="0"/>
                        </a:spcAft>
                        <a:buClr>
                          <a:srgbClr val="FF6600"/>
                        </a:buClr>
                        <a:buSzTx/>
                        <a:buFont typeface="Wingdings 2" pitchFamily="18" charset="2"/>
                        <a:buNone/>
                        <a:tabLst/>
                      </a:pPr>
                      <a:r>
                        <a:rPr lang="es-ES" sz="800" b="1" kern="1200" dirty="0">
                          <a:solidFill>
                            <a:schemeClr val="bg1"/>
                          </a:solidFill>
                          <a:latin typeface="Segoe UI" panose="020B0502040204020203" pitchFamily="34" charset="0"/>
                          <a:ea typeface="+mn-ea"/>
                          <a:cs typeface="Segoe UI" panose="020B0502040204020203" pitchFamily="34" charset="0"/>
                        </a:rPr>
                        <a:t>65 y más años</a:t>
                      </a:r>
                    </a:p>
                  </a:txBody>
                  <a:tcPr marT="0" marB="0"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1F2A44"/>
                    </a:solidFill>
                  </a:tcPr>
                </a:tc>
                <a:extLst>
                  <a:ext uri="{0D108BD9-81ED-4DB2-BD59-A6C34878D82A}">
                    <a16:rowId xmlns:a16="http://schemas.microsoft.com/office/drawing/2014/main" val="10000"/>
                  </a:ext>
                </a:extLst>
              </a:tr>
              <a:tr h="499024">
                <a:tc>
                  <a:txBody>
                    <a:bodyPr/>
                    <a:lstStyle/>
                    <a:p>
                      <a:pPr marL="0" marR="0" lvl="0" indent="0" algn="r" defTabSz="914400" rtl="0" eaLnBrk="1" fontAlgn="base" latinLnBrk="0" hangingPunct="1">
                        <a:lnSpc>
                          <a:spcPct val="90000"/>
                        </a:lnSpc>
                        <a:spcBef>
                          <a:spcPct val="40000"/>
                        </a:spcBef>
                        <a:spcAft>
                          <a:spcPct val="0"/>
                        </a:spcAft>
                        <a:buClr>
                          <a:srgbClr val="FF6600"/>
                        </a:buClr>
                        <a:buSzTx/>
                        <a:buFont typeface="Wingdings 2" pitchFamily="18" charset="2"/>
                        <a:buNone/>
                        <a:tabLst/>
                      </a:pPr>
                      <a:r>
                        <a:rPr lang="es-ES" sz="1000" b="1" i="0" kern="1200" dirty="0">
                          <a:solidFill>
                            <a:schemeClr val="tx1">
                              <a:lumMod val="75000"/>
                              <a:lumOff val="25000"/>
                            </a:schemeClr>
                          </a:solidFill>
                          <a:latin typeface="Segoe UI" panose="020B0502040204020203" pitchFamily="34" charset="0"/>
                          <a:ea typeface="+mn-ea"/>
                          <a:cs typeface="Segoe UI" panose="020B0502040204020203" pitchFamily="34" charset="0"/>
                        </a:rPr>
                        <a:t>Entretenimiento</a:t>
                      </a:r>
                    </a:p>
                  </a:txBody>
                  <a:tcPr marT="0" marB="0"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dirty="0">
                          <a:solidFill>
                            <a:srgbClr val="000000"/>
                          </a:solidFill>
                          <a:effectLst/>
                          <a:latin typeface="Segoe UI" panose="020B0502040204020203" pitchFamily="34" charset="0"/>
                          <a:cs typeface="Segoe UI" panose="020B0502040204020203" pitchFamily="34" charset="0"/>
                        </a:rPr>
                        <a:t>79,8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dirty="0">
                          <a:solidFill>
                            <a:srgbClr val="000000"/>
                          </a:solidFill>
                          <a:effectLst/>
                          <a:latin typeface="Segoe UI" panose="020B0502040204020203" pitchFamily="34" charset="0"/>
                          <a:cs typeface="Segoe UI" panose="020B0502040204020203" pitchFamily="34" charset="0"/>
                        </a:rPr>
                        <a:t>87,0</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a:solidFill>
                            <a:srgbClr val="000000"/>
                          </a:solidFill>
                          <a:effectLst/>
                          <a:latin typeface="Segoe UI" panose="020B0502040204020203" pitchFamily="34" charset="0"/>
                          <a:cs typeface="Segoe UI" panose="020B0502040204020203" pitchFamily="34" charset="0"/>
                        </a:rPr>
                        <a:t>72,5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a:solidFill>
                            <a:srgbClr val="000000"/>
                          </a:solidFill>
                          <a:effectLst/>
                          <a:latin typeface="Segoe UI" panose="020B0502040204020203" pitchFamily="34" charset="0"/>
                          <a:cs typeface="Segoe UI" panose="020B0502040204020203" pitchFamily="34" charset="0"/>
                        </a:rPr>
                        <a:t>81,3</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dirty="0">
                          <a:solidFill>
                            <a:srgbClr val="000000"/>
                          </a:solidFill>
                          <a:effectLst/>
                          <a:latin typeface="Segoe UI" panose="020B0502040204020203" pitchFamily="34" charset="0"/>
                          <a:cs typeface="Segoe UI" panose="020B0502040204020203" pitchFamily="34" charset="0"/>
                        </a:rPr>
                        <a:t>83,7</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a:solidFill>
                            <a:srgbClr val="000000"/>
                          </a:solidFill>
                          <a:effectLst/>
                          <a:latin typeface="Segoe UI" panose="020B0502040204020203" pitchFamily="34" charset="0"/>
                          <a:cs typeface="Segoe UI" panose="020B0502040204020203" pitchFamily="34" charset="0"/>
                        </a:rPr>
                        <a:t>84,4</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a:solidFill>
                            <a:srgbClr val="000000"/>
                          </a:solidFill>
                          <a:effectLst/>
                          <a:latin typeface="Segoe UI" panose="020B0502040204020203" pitchFamily="34" charset="0"/>
                          <a:cs typeface="Segoe UI" panose="020B0502040204020203" pitchFamily="34" charset="0"/>
                        </a:rPr>
                        <a:t>89,9</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a:solidFill>
                            <a:srgbClr val="000000"/>
                          </a:solidFill>
                          <a:effectLst/>
                          <a:latin typeface="Segoe UI" panose="020B0502040204020203" pitchFamily="34" charset="0"/>
                          <a:cs typeface="Segoe UI" panose="020B0502040204020203" pitchFamily="34" charset="0"/>
                        </a:rPr>
                        <a:t>87,9</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68228">
                <a:tc>
                  <a:txBody>
                    <a:bodyPr/>
                    <a:lstStyle/>
                    <a:p>
                      <a:pPr marL="0" marR="0" lvl="0" indent="0" algn="r" defTabSz="914400" rtl="0" eaLnBrk="1" fontAlgn="base" latinLnBrk="0" hangingPunct="1">
                        <a:lnSpc>
                          <a:spcPct val="90000"/>
                        </a:lnSpc>
                        <a:spcBef>
                          <a:spcPct val="40000"/>
                        </a:spcBef>
                        <a:spcAft>
                          <a:spcPct val="0"/>
                        </a:spcAft>
                        <a:buClr>
                          <a:srgbClr val="FF6600"/>
                        </a:buClr>
                        <a:buSzTx/>
                        <a:buFont typeface="Wingdings 2" pitchFamily="18" charset="2"/>
                        <a:buNone/>
                        <a:tabLst/>
                        <a:defRPr/>
                      </a:pPr>
                      <a:r>
                        <a:rPr lang="es-ES" sz="1000" b="1" i="0" kern="1200" dirty="0">
                          <a:solidFill>
                            <a:schemeClr val="tx1">
                              <a:lumMod val="75000"/>
                              <a:lumOff val="25000"/>
                            </a:schemeClr>
                          </a:solidFill>
                          <a:latin typeface="Segoe UI" panose="020B0502040204020203" pitchFamily="34" charset="0"/>
                          <a:ea typeface="+mn-ea"/>
                          <a:cs typeface="Segoe UI" panose="020B0502040204020203" pitchFamily="34" charset="0"/>
                        </a:rPr>
                        <a:t>Mejora nivel cultural</a:t>
                      </a:r>
                    </a:p>
                  </a:txBody>
                  <a:tcPr marT="0" marB="0"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a:solidFill>
                            <a:srgbClr val="000000"/>
                          </a:solidFill>
                          <a:effectLst/>
                          <a:latin typeface="Segoe UI" panose="020B0502040204020203" pitchFamily="34" charset="0"/>
                          <a:cs typeface="Segoe UI" panose="020B0502040204020203" pitchFamily="34" charset="0"/>
                        </a:rPr>
                        <a:t>15,1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dirty="0">
                          <a:solidFill>
                            <a:srgbClr val="000000"/>
                          </a:solidFill>
                          <a:effectLst/>
                          <a:latin typeface="Segoe UI" panose="020B0502040204020203" pitchFamily="34" charset="0"/>
                          <a:cs typeface="Segoe UI" panose="020B0502040204020203" pitchFamily="34" charset="0"/>
                        </a:rPr>
                        <a:t>7,5</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dirty="0">
                          <a:solidFill>
                            <a:srgbClr val="000000"/>
                          </a:solidFill>
                          <a:effectLst/>
                          <a:latin typeface="Segoe UI" panose="020B0502040204020203" pitchFamily="34" charset="0"/>
                          <a:cs typeface="Segoe UI" panose="020B0502040204020203" pitchFamily="34" charset="0"/>
                        </a:rPr>
                        <a:t>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a:solidFill>
                            <a:srgbClr val="000000"/>
                          </a:solidFill>
                          <a:effectLst/>
                          <a:latin typeface="Segoe UI" panose="020B0502040204020203" pitchFamily="34" charset="0"/>
                          <a:cs typeface="Segoe UI" panose="020B0502040204020203" pitchFamily="34" charset="0"/>
                        </a:rPr>
                        <a:t>13,5</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a:solidFill>
                            <a:srgbClr val="000000"/>
                          </a:solidFill>
                          <a:effectLst/>
                          <a:latin typeface="Segoe UI" panose="020B0502040204020203" pitchFamily="34" charset="0"/>
                          <a:cs typeface="Segoe UI" panose="020B0502040204020203" pitchFamily="34" charset="0"/>
                        </a:rPr>
                        <a:t>10,7</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a:solidFill>
                            <a:srgbClr val="000000"/>
                          </a:solidFill>
                          <a:effectLst/>
                          <a:latin typeface="Segoe UI" panose="020B0502040204020203" pitchFamily="34" charset="0"/>
                          <a:cs typeface="Segoe UI" panose="020B0502040204020203" pitchFamily="34" charset="0"/>
                        </a:rPr>
                        <a:t>10,5</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a:solidFill>
                            <a:srgbClr val="000000"/>
                          </a:solidFill>
                          <a:effectLst/>
                          <a:latin typeface="Segoe UI" panose="020B0502040204020203" pitchFamily="34" charset="0"/>
                          <a:cs typeface="Segoe UI" panose="020B0502040204020203" pitchFamily="34" charset="0"/>
                        </a:rPr>
                        <a:t>8,7</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a:solidFill>
                            <a:srgbClr val="000000"/>
                          </a:solidFill>
                          <a:effectLst/>
                          <a:latin typeface="Segoe UI" panose="020B0502040204020203" pitchFamily="34" charset="0"/>
                          <a:cs typeface="Segoe UI" panose="020B0502040204020203" pitchFamily="34" charset="0"/>
                        </a:rPr>
                        <a:t>9,6</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71872">
                <a:tc>
                  <a:txBody>
                    <a:bodyPr/>
                    <a:lstStyle/>
                    <a:p>
                      <a:pPr marL="0" marR="0" lvl="0" indent="0" algn="r" defTabSz="914400" rtl="0" eaLnBrk="1" fontAlgn="base" latinLnBrk="0" hangingPunct="1">
                        <a:lnSpc>
                          <a:spcPct val="90000"/>
                        </a:lnSpc>
                        <a:spcBef>
                          <a:spcPct val="40000"/>
                        </a:spcBef>
                        <a:spcAft>
                          <a:spcPct val="0"/>
                        </a:spcAft>
                        <a:buClr>
                          <a:srgbClr val="FF6600"/>
                        </a:buClr>
                        <a:buSzTx/>
                        <a:buFont typeface="Wingdings 2" pitchFamily="18" charset="2"/>
                        <a:buNone/>
                        <a:tabLst/>
                      </a:pPr>
                      <a:r>
                        <a:rPr lang="es-ES" sz="1000" b="1" i="0" kern="1200" dirty="0">
                          <a:solidFill>
                            <a:schemeClr val="tx1">
                              <a:lumMod val="75000"/>
                              <a:lumOff val="25000"/>
                            </a:schemeClr>
                          </a:solidFill>
                          <a:latin typeface="Segoe UI" panose="020B0502040204020203" pitchFamily="34" charset="0"/>
                          <a:ea typeface="+mn-ea"/>
                          <a:cs typeface="Segoe UI" panose="020B0502040204020203" pitchFamily="34" charset="0"/>
                        </a:rPr>
                        <a:t>Estudios</a:t>
                      </a:r>
                    </a:p>
                  </a:txBody>
                  <a:tcPr marT="0" marB="0"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a:solidFill>
                            <a:srgbClr val="000000"/>
                          </a:solidFill>
                          <a:effectLst/>
                          <a:latin typeface="Segoe UI" panose="020B0502040204020203" pitchFamily="34" charset="0"/>
                          <a:cs typeface="Segoe UI" panose="020B0502040204020203" pitchFamily="34" charset="0"/>
                        </a:rPr>
                        <a:t>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a:solidFill>
                            <a:srgbClr val="000000"/>
                          </a:solidFill>
                          <a:effectLst/>
                          <a:latin typeface="Segoe UI" panose="020B0502040204020203" pitchFamily="34" charset="0"/>
                          <a:cs typeface="Segoe UI" panose="020B0502040204020203" pitchFamily="34" charset="0"/>
                        </a:rPr>
                        <a:t>3,5</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dirty="0">
                          <a:solidFill>
                            <a:srgbClr val="000000"/>
                          </a:solidFill>
                          <a:effectLst/>
                          <a:latin typeface="Segoe UI" panose="020B0502040204020203" pitchFamily="34" charset="0"/>
                          <a:cs typeface="Segoe UI" panose="020B0502040204020203" pitchFamily="34" charset="0"/>
                        </a:rPr>
                        <a:t>17,0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dirty="0">
                          <a:solidFill>
                            <a:srgbClr val="000000"/>
                          </a:solidFill>
                          <a:effectLst/>
                          <a:latin typeface="Segoe UI" panose="020B0502040204020203" pitchFamily="34" charset="0"/>
                          <a:cs typeface="Segoe UI" panose="020B0502040204020203" pitchFamily="34" charset="0"/>
                        </a:rPr>
                        <a:t>4,6</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a:solidFill>
                            <a:srgbClr val="000000"/>
                          </a:solidFill>
                          <a:effectLst/>
                          <a:latin typeface="Segoe UI" panose="020B0502040204020203" pitchFamily="34" charset="0"/>
                          <a:cs typeface="Segoe UI" panose="020B0502040204020203" pitchFamily="34" charset="0"/>
                        </a:rPr>
                        <a:t>4,5</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a:solidFill>
                            <a:srgbClr val="000000"/>
                          </a:solidFill>
                          <a:effectLst/>
                          <a:latin typeface="Segoe UI" panose="020B0502040204020203" pitchFamily="34" charset="0"/>
                          <a:cs typeface="Segoe UI" panose="020B0502040204020203" pitchFamily="34" charset="0"/>
                        </a:rPr>
                        <a:t>2,7</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a:solidFill>
                            <a:srgbClr val="000000"/>
                          </a:solidFill>
                          <a:effectLst/>
                          <a:latin typeface="Segoe UI" panose="020B0502040204020203" pitchFamily="34" charset="0"/>
                          <a:cs typeface="Segoe UI" panose="020B0502040204020203" pitchFamily="34" charset="0"/>
                        </a:rPr>
                        <a:t>1,7</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a:solidFill>
                            <a:srgbClr val="000000"/>
                          </a:solidFill>
                          <a:effectLst/>
                          <a:latin typeface="Segoe UI" panose="020B0502040204020203" pitchFamily="34" charset="0"/>
                          <a:cs typeface="Segoe UI" panose="020B0502040204020203" pitchFamily="34" charset="0"/>
                        </a:rPr>
                        <a:t>1,7</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71872">
                <a:tc>
                  <a:txBody>
                    <a:bodyPr/>
                    <a:lstStyle/>
                    <a:p>
                      <a:pPr marL="0" marR="0" lvl="0" indent="0" algn="r" defTabSz="914400" rtl="0" eaLnBrk="1" fontAlgn="base" latinLnBrk="0" hangingPunct="1">
                        <a:lnSpc>
                          <a:spcPct val="90000"/>
                        </a:lnSpc>
                        <a:spcBef>
                          <a:spcPct val="40000"/>
                        </a:spcBef>
                        <a:spcAft>
                          <a:spcPct val="0"/>
                        </a:spcAft>
                        <a:buClr>
                          <a:srgbClr val="FF6600"/>
                        </a:buClr>
                        <a:buSzTx/>
                        <a:buFont typeface="Wingdings 2" pitchFamily="18" charset="2"/>
                        <a:buNone/>
                        <a:tabLst/>
                      </a:pPr>
                      <a:r>
                        <a:rPr lang="es-ES" sz="1000" b="1" i="0" kern="1200" dirty="0">
                          <a:solidFill>
                            <a:schemeClr val="tx1">
                              <a:lumMod val="75000"/>
                              <a:lumOff val="25000"/>
                            </a:schemeClr>
                          </a:solidFill>
                          <a:latin typeface="Segoe UI" panose="020B0502040204020203" pitchFamily="34" charset="0"/>
                          <a:ea typeface="+mn-ea"/>
                          <a:cs typeface="Segoe UI" panose="020B0502040204020203" pitchFamily="34" charset="0"/>
                        </a:rPr>
                        <a:t>Trabajo</a:t>
                      </a:r>
                    </a:p>
                  </a:txBody>
                  <a:tcPr marT="0" marB="0"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a:solidFill>
                            <a:srgbClr val="000000"/>
                          </a:solidFill>
                          <a:effectLst/>
                          <a:latin typeface="Segoe UI" panose="020B0502040204020203" pitchFamily="34" charset="0"/>
                          <a:cs typeface="Segoe UI" panose="020B0502040204020203" pitchFamily="34" charset="0"/>
                        </a:rPr>
                        <a:t>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a:solidFill>
                            <a:srgbClr val="000000"/>
                          </a:solidFill>
                          <a:effectLst/>
                          <a:latin typeface="Segoe UI" panose="020B0502040204020203" pitchFamily="34" charset="0"/>
                          <a:cs typeface="Segoe UI" panose="020B0502040204020203" pitchFamily="34" charset="0"/>
                        </a:rPr>
                        <a:t>3,9</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a:solidFill>
                            <a:srgbClr val="000000"/>
                          </a:solidFill>
                          <a:effectLst/>
                          <a:latin typeface="Segoe UI" panose="020B0502040204020203" pitchFamily="34" charset="0"/>
                          <a:cs typeface="Segoe UI" panose="020B0502040204020203" pitchFamily="34" charset="0"/>
                        </a:rPr>
                        <a:t>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a:solidFill>
                            <a:srgbClr val="000000"/>
                          </a:solidFill>
                          <a:effectLst/>
                          <a:latin typeface="Segoe UI" panose="020B0502040204020203" pitchFamily="34" charset="0"/>
                          <a:cs typeface="Segoe UI" panose="020B0502040204020203" pitchFamily="34" charset="0"/>
                        </a:rPr>
                        <a:t>4,1</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dirty="0">
                          <a:solidFill>
                            <a:srgbClr val="000000"/>
                          </a:solidFill>
                          <a:effectLst/>
                          <a:latin typeface="Segoe UI" panose="020B0502040204020203" pitchFamily="34" charset="0"/>
                          <a:cs typeface="Segoe UI" panose="020B0502040204020203" pitchFamily="34" charset="0"/>
                        </a:rPr>
                        <a:t>4,4</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dirty="0">
                          <a:solidFill>
                            <a:srgbClr val="000000"/>
                          </a:solidFill>
                          <a:effectLst/>
                          <a:latin typeface="Segoe UI" panose="020B0502040204020203" pitchFamily="34" charset="0"/>
                          <a:cs typeface="Segoe UI" panose="020B0502040204020203" pitchFamily="34" charset="0"/>
                        </a:rPr>
                        <a:t>5,0</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a:solidFill>
                            <a:srgbClr val="000000"/>
                          </a:solidFill>
                          <a:effectLst/>
                          <a:latin typeface="Segoe UI" panose="020B0502040204020203" pitchFamily="34" charset="0"/>
                          <a:cs typeface="Segoe UI" panose="020B0502040204020203" pitchFamily="34" charset="0"/>
                        </a:rPr>
                        <a:t>2,2</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a:solidFill>
                            <a:srgbClr val="000000"/>
                          </a:solidFill>
                          <a:effectLst/>
                          <a:latin typeface="Segoe UI" panose="020B0502040204020203" pitchFamily="34" charset="0"/>
                          <a:cs typeface="Segoe UI" panose="020B0502040204020203" pitchFamily="34" charset="0"/>
                        </a:rPr>
                        <a:t>4,3</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90080">
                <a:tc>
                  <a:txBody>
                    <a:bodyPr/>
                    <a:lstStyle/>
                    <a:p>
                      <a:pPr marL="0" marR="0" lvl="0" indent="0" algn="r" defTabSz="914400" rtl="0" eaLnBrk="1" fontAlgn="base" latinLnBrk="0" hangingPunct="1">
                        <a:lnSpc>
                          <a:spcPct val="90000"/>
                        </a:lnSpc>
                        <a:spcBef>
                          <a:spcPct val="40000"/>
                        </a:spcBef>
                        <a:spcAft>
                          <a:spcPct val="0"/>
                        </a:spcAft>
                        <a:buClr>
                          <a:srgbClr val="FF6600"/>
                        </a:buClr>
                        <a:buSzTx/>
                        <a:buFont typeface="Wingdings 2" pitchFamily="18" charset="2"/>
                        <a:buNone/>
                        <a:tabLst/>
                      </a:pPr>
                      <a:r>
                        <a:rPr lang="es-ES" sz="1000" b="1" i="0" kern="1200" dirty="0">
                          <a:solidFill>
                            <a:schemeClr val="tx1">
                              <a:lumMod val="75000"/>
                              <a:lumOff val="25000"/>
                            </a:schemeClr>
                          </a:solidFill>
                          <a:latin typeface="Segoe UI" panose="020B0502040204020203" pitchFamily="34" charset="0"/>
                          <a:ea typeface="+mn-ea"/>
                          <a:cs typeface="Segoe UI" panose="020B0502040204020203" pitchFamily="34" charset="0"/>
                        </a:rPr>
                        <a:t>Consulta</a:t>
                      </a:r>
                    </a:p>
                  </a:txBody>
                  <a:tcPr marT="0" marB="0"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dirty="0">
                          <a:solidFill>
                            <a:srgbClr val="000000"/>
                          </a:solidFill>
                          <a:effectLst/>
                          <a:latin typeface="Segoe UI" panose="020B0502040204020203" pitchFamily="34" charset="0"/>
                          <a:cs typeface="Segoe UI" panose="020B0502040204020203" pitchFamily="34" charset="0"/>
                        </a:rPr>
                        <a:t>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a:solidFill>
                            <a:srgbClr val="000000"/>
                          </a:solidFill>
                          <a:effectLst/>
                          <a:latin typeface="Segoe UI" panose="020B0502040204020203" pitchFamily="34" charset="0"/>
                          <a:cs typeface="Segoe UI" panose="020B0502040204020203" pitchFamily="34" charset="0"/>
                        </a:rPr>
                        <a:t>1,9</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dirty="0">
                          <a:solidFill>
                            <a:srgbClr val="000000"/>
                          </a:solidFill>
                          <a:effectLst/>
                          <a:latin typeface="Segoe UI" panose="020B0502040204020203" pitchFamily="34" charset="0"/>
                          <a:cs typeface="Segoe UI" panose="020B0502040204020203" pitchFamily="34" charset="0"/>
                        </a:rPr>
                        <a:t>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a:solidFill>
                            <a:srgbClr val="000000"/>
                          </a:solidFill>
                          <a:effectLst/>
                          <a:latin typeface="Segoe UI" panose="020B0502040204020203" pitchFamily="34" charset="0"/>
                          <a:cs typeface="Segoe UI" panose="020B0502040204020203" pitchFamily="34" charset="0"/>
                        </a:rPr>
                        <a:t>3,9</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dirty="0">
                          <a:solidFill>
                            <a:srgbClr val="000000"/>
                          </a:solidFill>
                          <a:effectLst/>
                          <a:latin typeface="Segoe UI" panose="020B0502040204020203" pitchFamily="34" charset="0"/>
                          <a:cs typeface="Segoe UI" panose="020B0502040204020203" pitchFamily="34" charset="0"/>
                        </a:rPr>
                        <a:t>4,3</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dirty="0">
                          <a:solidFill>
                            <a:srgbClr val="000000"/>
                          </a:solidFill>
                          <a:effectLst/>
                          <a:latin typeface="Segoe UI" panose="020B0502040204020203" pitchFamily="34" charset="0"/>
                          <a:cs typeface="Segoe UI" panose="020B0502040204020203" pitchFamily="34" charset="0"/>
                        </a:rPr>
                        <a:t>3,8</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a:solidFill>
                            <a:srgbClr val="000000"/>
                          </a:solidFill>
                          <a:effectLst/>
                          <a:latin typeface="Segoe UI" panose="020B0502040204020203" pitchFamily="34" charset="0"/>
                          <a:cs typeface="Segoe UI" panose="020B0502040204020203" pitchFamily="34" charset="0"/>
                        </a:rPr>
                        <a:t>2,3</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a:solidFill>
                            <a:srgbClr val="000000"/>
                          </a:solidFill>
                          <a:effectLst/>
                          <a:latin typeface="Segoe UI" panose="020B0502040204020203" pitchFamily="34" charset="0"/>
                          <a:cs typeface="Segoe UI" panose="020B0502040204020203" pitchFamily="34" charset="0"/>
                        </a:rPr>
                        <a:t>0,3</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71872">
                <a:tc>
                  <a:txBody>
                    <a:bodyPr/>
                    <a:lstStyle/>
                    <a:p>
                      <a:pPr marL="0" marR="0" lvl="0" indent="0" algn="r" defTabSz="914400" rtl="0" eaLnBrk="1" fontAlgn="base" latinLnBrk="0" hangingPunct="1">
                        <a:lnSpc>
                          <a:spcPct val="90000"/>
                        </a:lnSpc>
                        <a:spcBef>
                          <a:spcPct val="40000"/>
                        </a:spcBef>
                        <a:spcAft>
                          <a:spcPct val="0"/>
                        </a:spcAft>
                        <a:buClr>
                          <a:srgbClr val="FF6600"/>
                        </a:buClr>
                        <a:buSzTx/>
                        <a:buFont typeface="Wingdings 2" pitchFamily="18" charset="2"/>
                        <a:buNone/>
                        <a:tabLst/>
                      </a:pPr>
                      <a:r>
                        <a:rPr lang="es-ES" sz="1000" b="1" i="0" kern="1200" dirty="0">
                          <a:solidFill>
                            <a:schemeClr val="tx1">
                              <a:lumMod val="75000"/>
                              <a:lumOff val="25000"/>
                            </a:schemeClr>
                          </a:solidFill>
                          <a:latin typeface="Segoe UI" panose="020B0502040204020203" pitchFamily="34" charset="0"/>
                          <a:ea typeface="+mn-ea"/>
                          <a:cs typeface="Segoe UI" panose="020B0502040204020203" pitchFamily="34" charset="0"/>
                        </a:rPr>
                        <a:t>Otros</a:t>
                      </a:r>
                    </a:p>
                  </a:txBody>
                  <a:tcPr marT="0" marB="0"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3,8</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2,8</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2,7</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2,3</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1,8</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algn="ctr" fontAlgn="b">
                        <a:buNone/>
                      </a:pPr>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5,4</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1210479" name="Rectangle 111"/>
          <p:cNvSpPr>
            <a:spLocks noChangeArrowheads="1"/>
          </p:cNvSpPr>
          <p:nvPr/>
        </p:nvSpPr>
        <p:spPr bwMode="auto">
          <a:xfrm>
            <a:off x="3925152" y="2392574"/>
            <a:ext cx="1257075" cy="246221"/>
          </a:xfrm>
          <a:prstGeom prst="rect">
            <a:avLst/>
          </a:prstGeom>
          <a:noFill/>
          <a:ln w="28575">
            <a:noFill/>
            <a:miter lim="800000"/>
            <a:headEnd/>
            <a:tailEnd/>
          </a:ln>
          <a:effectLst/>
        </p:spPr>
        <p:txBody>
          <a:bodyPr wrap="none">
            <a:spAutoFit/>
          </a:bodyPr>
          <a:lstStyle/>
          <a:p>
            <a:pPr algn="l">
              <a:spcBef>
                <a:spcPct val="0"/>
              </a:spcBef>
            </a:pPr>
            <a:r>
              <a:rPr lang="es-ES_tradnl" sz="1000" dirty="0">
                <a:solidFill>
                  <a:schemeClr val="tx1">
                    <a:lumMod val="75000"/>
                    <a:lumOff val="25000"/>
                  </a:schemeClr>
                </a:solidFill>
                <a:latin typeface="Segoe UI" panose="020B0502040204020203" pitchFamily="34" charset="0"/>
                <a:cs typeface="Segoe UI" panose="020B0502040204020203" pitchFamily="34" charset="0"/>
              </a:rPr>
              <a:t>Respuesta múltiple</a:t>
            </a:r>
            <a:endParaRPr lang="es-ES" sz="1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3" name="Flecha: cheurón 12"/>
          <p:cNvSpPr/>
          <p:nvPr/>
        </p:nvSpPr>
        <p:spPr>
          <a:xfrm>
            <a:off x="5100464" y="3741002"/>
            <a:ext cx="301251" cy="602498"/>
          </a:xfrm>
          <a:prstGeom prst="chevron">
            <a:avLst/>
          </a:prstGeom>
          <a:solidFill>
            <a:schemeClr val="tx2">
              <a:lumMod val="60000"/>
              <a:lumOff val="4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Segoe UI" panose="020B0502040204020203" pitchFamily="34" charset="0"/>
              <a:cs typeface="Segoe UI" panose="020B0502040204020203" pitchFamily="34" charset="0"/>
            </a:endParaRPr>
          </a:p>
        </p:txBody>
      </p:sp>
      <p:sp>
        <p:nvSpPr>
          <p:cNvPr id="18" name="Rectangle 2"/>
          <p:cNvSpPr>
            <a:spLocks noChangeArrowheads="1"/>
          </p:cNvSpPr>
          <p:nvPr/>
        </p:nvSpPr>
        <p:spPr bwMode="auto">
          <a:xfrm>
            <a:off x="943628" y="1956008"/>
            <a:ext cx="3633852" cy="366712"/>
          </a:xfrm>
          <a:prstGeom prst="rect">
            <a:avLst/>
          </a:prstGeom>
          <a:noFill/>
          <a:ln w="9525">
            <a:noFill/>
            <a:miter lim="800000"/>
            <a:headEnd/>
            <a:tailEnd/>
          </a:ln>
          <a:effectLst/>
        </p:spPr>
        <p:txBody>
          <a:bodyPr anchor="ctr"/>
          <a:lstStyle/>
          <a:p>
            <a:pPr algn="ctr"/>
            <a:r>
              <a:rPr lang="es-ES" sz="2000" b="1" dirty="0">
                <a:solidFill>
                  <a:srgbClr val="233616"/>
                </a:solidFill>
                <a:latin typeface="Segoe UI" panose="020B0502040204020203" pitchFamily="34" charset="0"/>
                <a:ea typeface="Verdana" panose="020B0604030504040204" pitchFamily="34" charset="0"/>
                <a:cs typeface="Segoe UI" panose="020B0502040204020203" pitchFamily="34" charset="0"/>
              </a:rPr>
              <a:t>¿</a:t>
            </a:r>
            <a:r>
              <a:rPr lang="es-ES" b="1" dirty="0">
                <a:solidFill>
                  <a:srgbClr val="1F2A44"/>
                </a:solidFill>
                <a:latin typeface="Segoe UI" panose="020B0502040204020203" pitchFamily="34" charset="0"/>
                <a:ea typeface="Verdana" panose="020B0604030504040204" pitchFamily="34" charset="0"/>
                <a:cs typeface="Segoe UI" panose="020B0502040204020203" pitchFamily="34" charset="0"/>
              </a:rPr>
              <a:t>Por qué motivo leyó</a:t>
            </a:r>
            <a:br>
              <a:rPr lang="es-ES" b="1" dirty="0">
                <a:solidFill>
                  <a:srgbClr val="1F2A44"/>
                </a:solidFill>
                <a:latin typeface="Segoe UI" panose="020B0502040204020203" pitchFamily="34" charset="0"/>
                <a:ea typeface="Verdana" panose="020B0604030504040204" pitchFamily="34" charset="0"/>
                <a:cs typeface="Segoe UI" panose="020B0502040204020203" pitchFamily="34" charset="0"/>
              </a:rPr>
            </a:br>
            <a:r>
              <a:rPr lang="es-ES" b="1" dirty="0">
                <a:solidFill>
                  <a:srgbClr val="1F2A44"/>
                </a:solidFill>
                <a:latin typeface="Segoe UI" panose="020B0502040204020203" pitchFamily="34" charset="0"/>
                <a:ea typeface="Verdana" panose="020B0604030504040204" pitchFamily="34" charset="0"/>
                <a:cs typeface="Segoe UI" panose="020B0502040204020203" pitchFamily="34" charset="0"/>
              </a:rPr>
              <a:t>su último libro?</a:t>
            </a:r>
          </a:p>
        </p:txBody>
      </p:sp>
      <p:sp>
        <p:nvSpPr>
          <p:cNvPr id="15" name="Marcador de número de diapositiva 1">
            <a:extLst>
              <a:ext uri="{FF2B5EF4-FFF2-40B4-BE49-F238E27FC236}">
                <a16:creationId xmlns:a16="http://schemas.microsoft.com/office/drawing/2014/main" id="{2862AD80-8F61-4BD1-9C45-AEEB9FE152A8}"/>
              </a:ext>
            </a:extLst>
          </p:cNvPr>
          <p:cNvSpPr>
            <a:spLocks noGrp="1"/>
          </p:cNvSpPr>
          <p:nvPr>
            <p:ph type="sldNum" sz="quarter" idx="12"/>
          </p:nvPr>
        </p:nvSpPr>
        <p:spPr>
          <a:xfrm>
            <a:off x="11612880" y="0"/>
            <a:ext cx="579120" cy="365125"/>
          </a:xfrm>
        </p:spPr>
        <p:txBody>
          <a:bodyPr/>
          <a:lstStyle/>
          <a:p>
            <a:fld id="{1A85DD5C-56C3-43D9-A91F-D75BD50A17B5}" type="slidenum">
              <a:rPr lang="es-ES_tradnl" smtClean="0">
                <a:latin typeface="Segoe UI" panose="020B0502040204020203" pitchFamily="34" charset="0"/>
                <a:cs typeface="Segoe UI" panose="020B0502040204020203" pitchFamily="34" charset="0"/>
              </a:rPr>
              <a:pPr/>
              <a:t>38</a:t>
            </a:fld>
            <a:endParaRPr lang="es-ES_tradnl" dirty="0">
              <a:latin typeface="Segoe UI" panose="020B0502040204020203" pitchFamily="34" charset="0"/>
              <a:cs typeface="Segoe UI" panose="020B0502040204020203" pitchFamily="34" charset="0"/>
            </a:endParaRPr>
          </a:p>
        </p:txBody>
      </p:sp>
      <p:sp>
        <p:nvSpPr>
          <p:cNvPr id="16" name="Rectángulo 15">
            <a:extLst>
              <a:ext uri="{FF2B5EF4-FFF2-40B4-BE49-F238E27FC236}">
                <a16:creationId xmlns:a16="http://schemas.microsoft.com/office/drawing/2014/main" id="{86EF2647-B5D0-48E2-AB33-441EDAAEC8AD}"/>
              </a:ext>
            </a:extLst>
          </p:cNvPr>
          <p:cNvSpPr/>
          <p:nvPr/>
        </p:nvSpPr>
        <p:spPr>
          <a:xfrm>
            <a:off x="28700" y="17153"/>
            <a:ext cx="11966216" cy="8822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spcBef>
                <a:spcPts val="200"/>
              </a:spcBef>
              <a:spcAft>
                <a:spcPts val="200"/>
              </a:spcAft>
              <a:buClr>
                <a:srgbClr val="233616"/>
              </a:buClr>
            </a:pPr>
            <a:r>
              <a:rPr lang="es-ES" sz="1600" b="1" dirty="0">
                <a:solidFill>
                  <a:schemeClr val="tx1">
                    <a:lumMod val="75000"/>
                    <a:lumOff val="25000"/>
                  </a:schemeClr>
                </a:solidFill>
                <a:latin typeface="Segoe UI" panose="020B0502040204020203" pitchFamily="34" charset="0"/>
                <a:cs typeface="Segoe UI" panose="020B0502040204020203" pitchFamily="34" charset="0"/>
              </a:rPr>
              <a:t>El entretenimiento es el principal motivo de lectura de libros, citado por el 83,9% de los lectores</a:t>
            </a:r>
            <a:r>
              <a:rPr lang="es-ES" sz="1600" dirty="0">
                <a:solidFill>
                  <a:schemeClr val="tx1">
                    <a:lumMod val="75000"/>
                    <a:lumOff val="25000"/>
                  </a:schemeClr>
                </a:solidFill>
                <a:latin typeface="Segoe UI" panose="020B0502040204020203" pitchFamily="34" charset="0"/>
                <a:cs typeface="Segoe UI" panose="020B0502040204020203" pitchFamily="34" charset="0"/>
              </a:rPr>
              <a:t>. A mucha distancia se sitúa la lectura vinculada a la mejora del nivel cultural, con un 10,8%.</a:t>
            </a:r>
          </a:p>
          <a:p>
            <a:pPr lvl="0">
              <a:spcBef>
                <a:spcPts val="200"/>
              </a:spcBef>
              <a:spcAft>
                <a:spcPts val="200"/>
              </a:spcAft>
              <a:buClr>
                <a:srgbClr val="233616"/>
              </a:buClr>
            </a:pPr>
            <a:r>
              <a:rPr lang="es-ES" sz="1600" dirty="0">
                <a:solidFill>
                  <a:schemeClr val="tx1">
                    <a:lumMod val="75000"/>
                    <a:lumOff val="25000"/>
                  </a:schemeClr>
                </a:solidFill>
                <a:latin typeface="Segoe UI" panose="020B0502040204020203" pitchFamily="34" charset="0"/>
                <a:cs typeface="Segoe UI" panose="020B0502040204020203" pitchFamily="34" charset="0"/>
              </a:rPr>
              <a:t>Las mujeres y las personas de 55 o más años son las que registran los porcentajes más elevados de lectura por entretenimiento.</a:t>
            </a:r>
          </a:p>
        </p:txBody>
      </p:sp>
      <p:sp>
        <p:nvSpPr>
          <p:cNvPr id="19" name="Rectangle 3">
            <a:extLst>
              <a:ext uri="{FF2B5EF4-FFF2-40B4-BE49-F238E27FC236}">
                <a16:creationId xmlns:a16="http://schemas.microsoft.com/office/drawing/2014/main" id="{8C11E093-A031-438A-9541-454CFB3CE509}"/>
              </a:ext>
            </a:extLst>
          </p:cNvPr>
          <p:cNvSpPr>
            <a:spLocks noChangeArrowheads="1"/>
          </p:cNvSpPr>
          <p:nvPr/>
        </p:nvSpPr>
        <p:spPr bwMode="auto">
          <a:xfrm>
            <a:off x="22359" y="1003227"/>
            <a:ext cx="2282692" cy="290464"/>
          </a:xfrm>
          <a:prstGeom prst="rect">
            <a:avLst/>
          </a:prstGeom>
        </p:spPr>
        <p:txBody>
          <a:bodyPr vert="horz" lIns="91440" tIns="45720" rIns="91440" bIns="45720" rtlCol="0" anchor="ctr">
            <a:normAutofit fontScale="97500"/>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Lectura De Libros </a:t>
            </a:r>
          </a:p>
        </p:txBody>
      </p:sp>
      <p:sp>
        <p:nvSpPr>
          <p:cNvPr id="20" name="Rectangle 3">
            <a:extLst>
              <a:ext uri="{FF2B5EF4-FFF2-40B4-BE49-F238E27FC236}">
                <a16:creationId xmlns:a16="http://schemas.microsoft.com/office/drawing/2014/main" id="{49040655-EDB2-4B74-807F-53423D459DED}"/>
              </a:ext>
            </a:extLst>
          </p:cNvPr>
          <p:cNvSpPr>
            <a:spLocks noChangeArrowheads="1"/>
          </p:cNvSpPr>
          <p:nvPr/>
        </p:nvSpPr>
        <p:spPr bwMode="auto">
          <a:xfrm>
            <a:off x="22359" y="1220375"/>
            <a:ext cx="2873242" cy="353055"/>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Motivos de lectura</a:t>
            </a:r>
            <a:endParaRPr kumimoji="0" lang="es-ES" sz="20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21" name="CuadroTexto 20">
            <a:extLst>
              <a:ext uri="{FF2B5EF4-FFF2-40B4-BE49-F238E27FC236}">
                <a16:creationId xmlns:a16="http://schemas.microsoft.com/office/drawing/2014/main" id="{562CB163-86EA-BB52-4931-4D64F3AAA6FA}"/>
              </a:ext>
            </a:extLst>
          </p:cNvPr>
          <p:cNvSpPr txBox="1"/>
          <p:nvPr/>
        </p:nvSpPr>
        <p:spPr>
          <a:xfrm flipH="1">
            <a:off x="1125107" y="6487193"/>
            <a:ext cx="1345237" cy="338554"/>
          </a:xfrm>
          <a:prstGeom prst="rect">
            <a:avLst/>
          </a:prstGeom>
          <a:noFill/>
        </p:spPr>
        <p:txBody>
          <a:bodyPr wrap="square" rtlCol="0">
            <a:spAutoFit/>
          </a:bodyPr>
          <a:lstStyle/>
          <a:p>
            <a:r>
              <a:rPr lang="it-IT" sz="800" dirty="0">
                <a:solidFill>
                  <a:schemeClr val="tx2">
                    <a:lumMod val="50000"/>
                  </a:schemeClr>
                </a:solidFill>
                <a:latin typeface="Segoe UI" panose="020B0502040204020203" pitchFamily="34" charset="0"/>
                <a:cs typeface="Segoe UI" panose="020B0502040204020203" pitchFamily="34" charset="0"/>
              </a:rPr>
              <a:t>Dato significativamente superior al promedio (ꭓ2)</a:t>
            </a:r>
            <a:r>
              <a:rPr lang="es-ES" sz="800" dirty="0">
                <a:solidFill>
                  <a:schemeClr val="tx2">
                    <a:lumMod val="50000"/>
                  </a:schemeClr>
                </a:solidFill>
                <a:latin typeface="Segoe UI" panose="020B0502040204020203" pitchFamily="34" charset="0"/>
                <a:cs typeface="Segoe UI" panose="020B0502040204020203" pitchFamily="34" charset="0"/>
              </a:rPr>
              <a:t> </a:t>
            </a:r>
          </a:p>
        </p:txBody>
      </p:sp>
      <p:pic>
        <p:nvPicPr>
          <p:cNvPr id="22" name="Imagen 21">
            <a:extLst>
              <a:ext uri="{FF2B5EF4-FFF2-40B4-BE49-F238E27FC236}">
                <a16:creationId xmlns:a16="http://schemas.microsoft.com/office/drawing/2014/main" id="{64C47ADE-F240-4D34-26D5-B3BCD992319F}"/>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655656" y="6505665"/>
            <a:ext cx="449934" cy="265752"/>
          </a:xfrm>
          <a:prstGeom prst="rect">
            <a:avLst/>
          </a:prstGeom>
        </p:spPr>
      </p:pic>
      <p:sp>
        <p:nvSpPr>
          <p:cNvPr id="23" name="CuadroTexto 22">
            <a:extLst>
              <a:ext uri="{FF2B5EF4-FFF2-40B4-BE49-F238E27FC236}">
                <a16:creationId xmlns:a16="http://schemas.microsoft.com/office/drawing/2014/main" id="{D40E53E8-DD08-FB7C-928F-1B3900C5470D}"/>
              </a:ext>
            </a:extLst>
          </p:cNvPr>
          <p:cNvSpPr txBox="1"/>
          <p:nvPr/>
        </p:nvSpPr>
        <p:spPr>
          <a:xfrm>
            <a:off x="7082008" y="6571422"/>
            <a:ext cx="4012303" cy="246221"/>
          </a:xfrm>
          <a:prstGeom prst="rect">
            <a:avLst/>
          </a:prstGeom>
          <a:noFill/>
        </p:spPr>
        <p:txBody>
          <a:bodyPr wrap="square" rtlCol="0">
            <a:spAutoFit/>
          </a:bodyPr>
          <a:lstStyle/>
          <a:p>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lectora de libros (3.350)</a:t>
            </a:r>
          </a:p>
        </p:txBody>
      </p:sp>
      <p:pic>
        <p:nvPicPr>
          <p:cNvPr id="11" name="Imagen 10">
            <a:extLst>
              <a:ext uri="{FF2B5EF4-FFF2-40B4-BE49-F238E27FC236}">
                <a16:creationId xmlns:a16="http://schemas.microsoft.com/office/drawing/2014/main" id="{769B2F4B-D683-0DFF-F201-AB36C0BE13D4}"/>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7830303" y="2725459"/>
            <a:ext cx="609502" cy="360000"/>
          </a:xfrm>
          <a:prstGeom prst="rect">
            <a:avLst/>
          </a:prstGeom>
        </p:spPr>
      </p:pic>
      <p:pic>
        <p:nvPicPr>
          <p:cNvPr id="14" name="Imagen 13">
            <a:extLst>
              <a:ext uri="{FF2B5EF4-FFF2-40B4-BE49-F238E27FC236}">
                <a16:creationId xmlns:a16="http://schemas.microsoft.com/office/drawing/2014/main" id="{BA390B36-2814-3F06-768D-5698F5138D38}"/>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7095656" y="3262648"/>
            <a:ext cx="609502" cy="360000"/>
          </a:xfrm>
          <a:prstGeom prst="rect">
            <a:avLst/>
          </a:prstGeom>
        </p:spPr>
      </p:pic>
      <p:pic>
        <p:nvPicPr>
          <p:cNvPr id="17" name="Imagen 16">
            <a:extLst>
              <a:ext uri="{FF2B5EF4-FFF2-40B4-BE49-F238E27FC236}">
                <a16:creationId xmlns:a16="http://schemas.microsoft.com/office/drawing/2014/main" id="{342FCA5A-64D3-3549-65BC-42465F8DBAA2}"/>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7095656" y="3832040"/>
            <a:ext cx="609502" cy="360000"/>
          </a:xfrm>
          <a:prstGeom prst="rect">
            <a:avLst/>
          </a:prstGeom>
        </p:spPr>
      </p:pic>
      <p:pic>
        <p:nvPicPr>
          <p:cNvPr id="25" name="Imagen 24">
            <a:extLst>
              <a:ext uri="{FF2B5EF4-FFF2-40B4-BE49-F238E27FC236}">
                <a16:creationId xmlns:a16="http://schemas.microsoft.com/office/drawing/2014/main" id="{BE2F0B25-E767-4779-641A-8298EA65E48F}"/>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7095656" y="4978004"/>
            <a:ext cx="609502" cy="360000"/>
          </a:xfrm>
          <a:prstGeom prst="rect">
            <a:avLst/>
          </a:prstGeom>
        </p:spPr>
      </p:pic>
      <p:pic>
        <p:nvPicPr>
          <p:cNvPr id="26" name="Imagen 25">
            <a:extLst>
              <a:ext uri="{FF2B5EF4-FFF2-40B4-BE49-F238E27FC236}">
                <a16:creationId xmlns:a16="http://schemas.microsoft.com/office/drawing/2014/main" id="{D72FCC01-A281-2B81-073E-EA22A0C38FA1}"/>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8439805" y="3813083"/>
            <a:ext cx="609502" cy="360000"/>
          </a:xfrm>
          <a:prstGeom prst="rect">
            <a:avLst/>
          </a:prstGeom>
        </p:spPr>
      </p:pic>
      <p:pic>
        <p:nvPicPr>
          <p:cNvPr id="27" name="Imagen 26">
            <a:extLst>
              <a:ext uri="{FF2B5EF4-FFF2-40B4-BE49-F238E27FC236}">
                <a16:creationId xmlns:a16="http://schemas.microsoft.com/office/drawing/2014/main" id="{102ACD81-C5EC-274D-24E0-2BFA26E17B8A}"/>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8992222" y="3269271"/>
            <a:ext cx="609502" cy="360000"/>
          </a:xfrm>
          <a:prstGeom prst="rect">
            <a:avLst/>
          </a:prstGeom>
        </p:spPr>
      </p:pic>
      <p:pic>
        <p:nvPicPr>
          <p:cNvPr id="28" name="Imagen 27">
            <a:extLst>
              <a:ext uri="{FF2B5EF4-FFF2-40B4-BE49-F238E27FC236}">
                <a16:creationId xmlns:a16="http://schemas.microsoft.com/office/drawing/2014/main" id="{108ED525-3A93-9648-33E3-B0C43AF2975E}"/>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9601724" y="4978004"/>
            <a:ext cx="609502" cy="360000"/>
          </a:xfrm>
          <a:prstGeom prst="rect">
            <a:avLst/>
          </a:prstGeom>
        </p:spPr>
      </p:pic>
      <p:pic>
        <p:nvPicPr>
          <p:cNvPr id="29" name="Imagen 28">
            <a:extLst>
              <a:ext uri="{FF2B5EF4-FFF2-40B4-BE49-F238E27FC236}">
                <a16:creationId xmlns:a16="http://schemas.microsoft.com/office/drawing/2014/main" id="{1132D35D-FF80-1173-49AE-DDDE26BB1DE1}"/>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10789560" y="2738256"/>
            <a:ext cx="609502" cy="360000"/>
          </a:xfrm>
          <a:prstGeom prst="rect">
            <a:avLst/>
          </a:prstGeom>
        </p:spPr>
      </p:pic>
      <p:pic>
        <p:nvPicPr>
          <p:cNvPr id="30" name="Imagen 29">
            <a:extLst>
              <a:ext uri="{FF2B5EF4-FFF2-40B4-BE49-F238E27FC236}">
                <a16:creationId xmlns:a16="http://schemas.microsoft.com/office/drawing/2014/main" id="{8567F358-1158-2227-6719-7220133846CB}"/>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11385414" y="2710960"/>
            <a:ext cx="609502" cy="360000"/>
          </a:xfrm>
          <a:prstGeom prst="rect">
            <a:avLst/>
          </a:prstGeom>
        </p:spPr>
      </p:pic>
    </p:spTree>
    <p:extLst>
      <p:ext uri="{BB962C8B-B14F-4D97-AF65-F5344CB8AC3E}">
        <p14:creationId xmlns:p14="http://schemas.microsoft.com/office/powerpoint/2010/main" val="142241792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A010892C-7D44-F48E-821E-BE9EFBFCAC83}"/>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graphicFrame>
        <p:nvGraphicFramePr>
          <p:cNvPr id="6" name="Tabla 5">
            <a:extLst>
              <a:ext uri="{FF2B5EF4-FFF2-40B4-BE49-F238E27FC236}">
                <a16:creationId xmlns:a16="http://schemas.microsoft.com/office/drawing/2014/main" id="{8CDD9A01-9CD3-48F3-4E3F-12B6A610FE54}"/>
              </a:ext>
            </a:extLst>
          </p:cNvPr>
          <p:cNvGraphicFramePr>
            <a:graphicFrameLocks noGrp="1"/>
          </p:cNvGraphicFramePr>
          <p:nvPr/>
        </p:nvGraphicFramePr>
        <p:xfrm>
          <a:off x="411605" y="2222975"/>
          <a:ext cx="11628000" cy="2566300"/>
        </p:xfrm>
        <a:graphic>
          <a:graphicData uri="http://schemas.openxmlformats.org/drawingml/2006/table">
            <a:tbl>
              <a:tblPr firstRow="1" bandRow="1">
                <a:tableStyleId>{5C22544A-7EE6-4342-B048-85BDC9FD1C3A}</a:tableStyleId>
              </a:tblPr>
              <a:tblGrid>
                <a:gridCol w="6300000">
                  <a:extLst>
                    <a:ext uri="{9D8B030D-6E8A-4147-A177-3AD203B41FA5}">
                      <a16:colId xmlns:a16="http://schemas.microsoft.com/office/drawing/2014/main" val="3646090471"/>
                    </a:ext>
                  </a:extLst>
                </a:gridCol>
                <a:gridCol w="612000">
                  <a:extLst>
                    <a:ext uri="{9D8B030D-6E8A-4147-A177-3AD203B41FA5}">
                      <a16:colId xmlns:a16="http://schemas.microsoft.com/office/drawing/2014/main" val="901650952"/>
                    </a:ext>
                  </a:extLst>
                </a:gridCol>
                <a:gridCol w="612000">
                  <a:extLst>
                    <a:ext uri="{9D8B030D-6E8A-4147-A177-3AD203B41FA5}">
                      <a16:colId xmlns:a16="http://schemas.microsoft.com/office/drawing/2014/main" val="2892257056"/>
                    </a:ext>
                  </a:extLst>
                </a:gridCol>
                <a:gridCol w="612000">
                  <a:extLst>
                    <a:ext uri="{9D8B030D-6E8A-4147-A177-3AD203B41FA5}">
                      <a16:colId xmlns:a16="http://schemas.microsoft.com/office/drawing/2014/main" val="3460726622"/>
                    </a:ext>
                  </a:extLst>
                </a:gridCol>
                <a:gridCol w="612000">
                  <a:extLst>
                    <a:ext uri="{9D8B030D-6E8A-4147-A177-3AD203B41FA5}">
                      <a16:colId xmlns:a16="http://schemas.microsoft.com/office/drawing/2014/main" val="1149943618"/>
                    </a:ext>
                  </a:extLst>
                </a:gridCol>
                <a:gridCol w="612000">
                  <a:extLst>
                    <a:ext uri="{9D8B030D-6E8A-4147-A177-3AD203B41FA5}">
                      <a16:colId xmlns:a16="http://schemas.microsoft.com/office/drawing/2014/main" val="2094710050"/>
                    </a:ext>
                  </a:extLst>
                </a:gridCol>
                <a:gridCol w="756000">
                  <a:extLst>
                    <a:ext uri="{9D8B030D-6E8A-4147-A177-3AD203B41FA5}">
                      <a16:colId xmlns:a16="http://schemas.microsoft.com/office/drawing/2014/main" val="3571734880"/>
                    </a:ext>
                  </a:extLst>
                </a:gridCol>
                <a:gridCol w="756000">
                  <a:extLst>
                    <a:ext uri="{9D8B030D-6E8A-4147-A177-3AD203B41FA5}">
                      <a16:colId xmlns:a16="http://schemas.microsoft.com/office/drawing/2014/main" val="4190326688"/>
                    </a:ext>
                  </a:extLst>
                </a:gridCol>
                <a:gridCol w="756000">
                  <a:extLst>
                    <a:ext uri="{9D8B030D-6E8A-4147-A177-3AD203B41FA5}">
                      <a16:colId xmlns:a16="http://schemas.microsoft.com/office/drawing/2014/main" val="129612751"/>
                    </a:ext>
                  </a:extLst>
                </a:gridCol>
              </a:tblGrid>
              <a:tr h="139225">
                <a:tc>
                  <a:txBody>
                    <a:bodyPr/>
                    <a:lstStyle/>
                    <a:p>
                      <a:pPr algn="ctr"/>
                      <a:endParaRPr lang="es-ES" sz="1050" b="1" dirty="0">
                        <a:solidFill>
                          <a:schemeClr val="tx1"/>
                        </a:solidFill>
                        <a:latin typeface="Segoe UI" panose="020B0502040204020203" pitchFamily="34" charset="0"/>
                        <a:cs typeface="Segoe UI" panose="020B0502040204020203" pitchFamily="34" charset="0"/>
                      </a:endParaRPr>
                    </a:p>
                  </a:txBody>
                  <a:tcPr anchor="ctr">
                    <a:lnL w="12700" cmpd="sng">
                      <a:noFill/>
                    </a:lnL>
                    <a:lnR w="285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gridSpan="2">
                  <a:txBody>
                    <a:bodyPr/>
                    <a:lstStyle/>
                    <a:p>
                      <a:pPr algn="ctr"/>
                      <a:r>
                        <a:rPr lang="es-ES" sz="1050" b="1" dirty="0">
                          <a:solidFill>
                            <a:schemeClr val="tx1"/>
                          </a:solidFill>
                          <a:latin typeface="Segoe UI" panose="020B0502040204020203" pitchFamily="34" charset="0"/>
                          <a:cs typeface="Segoe UI" panose="020B0502040204020203" pitchFamily="34" charset="0"/>
                        </a:rPr>
                        <a:t>GÉNERO</a:t>
                      </a:r>
                    </a:p>
                  </a:txBody>
                  <a:tcPr marL="36000" marR="36000" marT="36000" marB="36000" anchor="ctr">
                    <a:lnL w="28575" cap="flat" cmpd="sng" algn="ctr">
                      <a:noFill/>
                      <a:prstDash val="solid"/>
                      <a:round/>
                      <a:headEnd type="none" w="med" len="med"/>
                      <a:tailEnd type="none" w="med" len="med"/>
                    </a:lnL>
                    <a:lnR w="12700" cap="flat" cmpd="sng" algn="ctr">
                      <a:solidFill>
                        <a:srgbClr val="C47550"/>
                      </a:solidFill>
                      <a:prstDash val="solid"/>
                      <a:round/>
                      <a:headEnd type="none" w="med" len="med"/>
                      <a:tailEnd type="none" w="med" len="med"/>
                    </a:lnR>
                    <a:lnT w="285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5E2DF"/>
                    </a:solidFill>
                  </a:tcPr>
                </a:tc>
                <a:tc hMerge="1">
                  <a:txBody>
                    <a:bodyPr/>
                    <a:lstStyle/>
                    <a:p>
                      <a:pPr algn="ctr"/>
                      <a:endParaRPr lang="es-ES" sz="1050" b="1" dirty="0">
                        <a:solidFill>
                          <a:schemeClr val="tx1"/>
                        </a:solidFill>
                        <a:latin typeface="Segoe UI" panose="020B0502040204020203" pitchFamily="34" charset="0"/>
                        <a:cs typeface="Segoe UI" panose="020B0502040204020203" pitchFamily="34" charset="0"/>
                      </a:endParaRPr>
                    </a:p>
                  </a:txBody>
                  <a:tcPr anchor="ctr">
                    <a:noFill/>
                  </a:tcPr>
                </a:tc>
                <a:tc gridSpan="3">
                  <a:txBody>
                    <a:bodyPr/>
                    <a:lstStyle/>
                    <a:p>
                      <a:pPr algn="ctr"/>
                      <a:r>
                        <a:rPr lang="es-ES" sz="1050" b="1" dirty="0">
                          <a:solidFill>
                            <a:schemeClr val="tx1"/>
                          </a:solidFill>
                          <a:latin typeface="Segoe UI" panose="020B0502040204020203" pitchFamily="34" charset="0"/>
                          <a:cs typeface="Segoe UI" panose="020B0502040204020203" pitchFamily="34" charset="0"/>
                        </a:rPr>
                        <a:t>EDAD</a:t>
                      </a:r>
                    </a:p>
                  </a:txBody>
                  <a:tcPr marL="36000" marR="36000" marT="36000" marB="36000" anchor="ctr">
                    <a:lnL w="12700" cap="flat" cmpd="sng" algn="ctr">
                      <a:solidFill>
                        <a:srgbClr val="C47550"/>
                      </a:solidFill>
                      <a:prstDash val="solid"/>
                      <a:round/>
                      <a:headEnd type="none" w="med" len="med"/>
                      <a:tailEnd type="none" w="med" len="med"/>
                    </a:lnL>
                    <a:lnR w="12700" cap="flat" cmpd="sng" algn="ctr">
                      <a:solidFill>
                        <a:srgbClr val="C47550"/>
                      </a:solidFill>
                      <a:prstDash val="solid"/>
                      <a:round/>
                      <a:headEnd type="none" w="med" len="med"/>
                      <a:tailEnd type="none" w="med" len="med"/>
                    </a:lnR>
                    <a:lnT w="285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5E2DF"/>
                    </a:solidFill>
                  </a:tcPr>
                </a:tc>
                <a:tc hMerge="1">
                  <a:txBody>
                    <a:bodyPr/>
                    <a:lstStyle/>
                    <a:p>
                      <a:pPr algn="ctr"/>
                      <a:endParaRPr lang="es-ES" sz="1050" b="1" dirty="0">
                        <a:solidFill>
                          <a:schemeClr val="tx1"/>
                        </a:solidFill>
                        <a:latin typeface="Segoe UI" panose="020B0502040204020203" pitchFamily="34" charset="0"/>
                        <a:cs typeface="Segoe UI" panose="020B0502040204020203" pitchFamily="34" charset="0"/>
                      </a:endParaRPr>
                    </a:p>
                  </a:txBody>
                  <a:tcPr anchor="ctr">
                    <a:noFill/>
                  </a:tcPr>
                </a:tc>
                <a:tc hMerge="1">
                  <a:txBody>
                    <a:bodyPr/>
                    <a:lstStyle/>
                    <a:p>
                      <a:pPr algn="ctr"/>
                      <a:endParaRPr lang="es-ES" sz="1050" b="1" dirty="0">
                        <a:solidFill>
                          <a:schemeClr val="tx1"/>
                        </a:solidFill>
                        <a:latin typeface="Segoe UI" panose="020B0502040204020203" pitchFamily="34" charset="0"/>
                        <a:cs typeface="Segoe UI" panose="020B0502040204020203" pitchFamily="34" charset="0"/>
                      </a:endParaRPr>
                    </a:p>
                  </a:txBody>
                  <a:tcPr anchor="ctr">
                    <a:noFill/>
                  </a:tcPr>
                </a:tc>
                <a:tc gridSpan="3">
                  <a:txBody>
                    <a:bodyPr/>
                    <a:lstStyle/>
                    <a:p>
                      <a:pPr algn="ctr"/>
                      <a:r>
                        <a:rPr lang="es-ES" sz="1050" b="1" dirty="0">
                          <a:solidFill>
                            <a:schemeClr val="tx1"/>
                          </a:solidFill>
                          <a:latin typeface="Segoe UI" panose="020B0502040204020203" pitchFamily="34" charset="0"/>
                          <a:cs typeface="Segoe UI" panose="020B0502040204020203" pitchFamily="34" charset="0"/>
                        </a:rPr>
                        <a:t>ESTUDIOS</a:t>
                      </a:r>
                    </a:p>
                  </a:txBody>
                  <a:tcPr marL="36000" marR="36000" marT="36000" marB="36000" anchor="ctr">
                    <a:lnL w="12700" cap="flat" cmpd="sng" algn="ctr">
                      <a:solidFill>
                        <a:srgbClr val="C47550"/>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5E2DF"/>
                    </a:solidFill>
                  </a:tcPr>
                </a:tc>
                <a:tc hMerge="1">
                  <a:txBody>
                    <a:bodyPr/>
                    <a:lstStyle/>
                    <a:p>
                      <a:pPr algn="ctr"/>
                      <a:endParaRPr lang="es-ES" sz="1050" b="1" dirty="0">
                        <a:solidFill>
                          <a:schemeClr val="tx1"/>
                        </a:solidFill>
                        <a:latin typeface="Segoe UI" panose="020B0502040204020203" pitchFamily="34" charset="0"/>
                        <a:cs typeface="Segoe UI" panose="020B0502040204020203" pitchFamily="34" charset="0"/>
                      </a:endParaRPr>
                    </a:p>
                  </a:txBody>
                  <a:tcPr anchor="ctr">
                    <a:noFill/>
                  </a:tcPr>
                </a:tc>
                <a:tc hMerge="1">
                  <a:txBody>
                    <a:bodyPr/>
                    <a:lstStyle/>
                    <a:p>
                      <a:pPr algn="ctr"/>
                      <a:endParaRPr lang="es-ES" sz="1050" b="1" dirty="0">
                        <a:solidFill>
                          <a:schemeClr val="tx1"/>
                        </a:solidFill>
                        <a:latin typeface="Segoe UI" panose="020B0502040204020203" pitchFamily="34" charset="0"/>
                        <a:cs typeface="Segoe UI" panose="020B0502040204020203" pitchFamily="34" charset="0"/>
                      </a:endParaRPr>
                    </a:p>
                  </a:txBody>
                  <a:tcPr anchor="ctr">
                    <a:noFill/>
                  </a:tcPr>
                </a:tc>
                <a:extLst>
                  <a:ext uri="{0D108BD9-81ED-4DB2-BD59-A6C34878D82A}">
                    <a16:rowId xmlns:a16="http://schemas.microsoft.com/office/drawing/2014/main" val="2348428787"/>
                  </a:ext>
                </a:extLst>
              </a:tr>
              <a:tr h="370840">
                <a:tc>
                  <a:txBody>
                    <a:bodyPr/>
                    <a:lstStyle/>
                    <a:p>
                      <a:pPr algn="ctr"/>
                      <a:endParaRPr lang="es-ES" sz="1050" b="1" dirty="0">
                        <a:solidFill>
                          <a:schemeClr val="tx1"/>
                        </a:solidFill>
                        <a:latin typeface="Segoe UI" panose="020B0502040204020203" pitchFamily="34" charset="0"/>
                        <a:cs typeface="Segoe UI" panose="020B0502040204020203" pitchFamily="34" charset="0"/>
                      </a:endParaRPr>
                    </a:p>
                  </a:txBody>
                  <a:tcPr anchor="ctr">
                    <a:lnL w="12700" cmpd="sng">
                      <a:noFill/>
                    </a:lnL>
                    <a:lnR w="28575" cap="flat" cmpd="sng" algn="ctr">
                      <a:noFill/>
                      <a:prstDash val="solid"/>
                      <a:round/>
                      <a:headEnd type="none" w="med" len="med"/>
                      <a:tailEnd type="none" w="med" len="med"/>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50" b="0" dirty="0">
                          <a:solidFill>
                            <a:schemeClr val="tx1"/>
                          </a:solidFill>
                          <a:latin typeface="Segoe UI" panose="020B0502040204020203" pitchFamily="34" charset="0"/>
                          <a:cs typeface="Segoe UI" panose="020B0502040204020203" pitchFamily="34" charset="0"/>
                        </a:rPr>
                        <a:t>HOMBRE</a:t>
                      </a:r>
                    </a:p>
                  </a:txBody>
                  <a:tcPr marL="36000" marR="36000" marT="36000" marB="36000" anchor="ctr">
                    <a:lnL w="28575"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50" b="0" dirty="0">
                          <a:solidFill>
                            <a:schemeClr val="tx1"/>
                          </a:solidFill>
                          <a:latin typeface="Segoe UI" panose="020B0502040204020203" pitchFamily="34" charset="0"/>
                          <a:cs typeface="Segoe UI" panose="020B0502040204020203" pitchFamily="34" charset="0"/>
                        </a:rPr>
                        <a:t>MUJER</a:t>
                      </a:r>
                    </a:p>
                  </a:txBody>
                  <a:tcPr marL="36000" marR="36000" marT="36000" marB="36000" anchor="ctr">
                    <a:lnL w="6350" cap="flat" cmpd="sng" algn="ctr">
                      <a:noFill/>
                      <a:prstDash val="solid"/>
                      <a:round/>
                      <a:headEnd type="none" w="med" len="med"/>
                      <a:tailEnd type="none" w="med" len="med"/>
                    </a:lnL>
                    <a:lnR w="12700" cap="flat" cmpd="sng" algn="ctr">
                      <a:solidFill>
                        <a:srgbClr val="C4755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50" b="0" dirty="0">
                          <a:solidFill>
                            <a:schemeClr val="tx1"/>
                          </a:solidFill>
                          <a:latin typeface="Segoe UI" panose="020B0502040204020203" pitchFamily="34" charset="0"/>
                          <a:cs typeface="Segoe UI" panose="020B0502040204020203" pitchFamily="34" charset="0"/>
                        </a:rPr>
                        <a:t>14 A 24</a:t>
                      </a:r>
                    </a:p>
                  </a:txBody>
                  <a:tcPr marL="36000" marR="36000" marT="36000" marB="36000" anchor="ctr">
                    <a:lnL w="12700" cap="flat" cmpd="sng" algn="ctr">
                      <a:solidFill>
                        <a:srgbClr val="C47550"/>
                      </a:solid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50" b="0" dirty="0">
                          <a:solidFill>
                            <a:schemeClr val="tx1"/>
                          </a:solidFill>
                          <a:latin typeface="Segoe UI" panose="020B0502040204020203" pitchFamily="34" charset="0"/>
                          <a:cs typeface="Segoe UI" panose="020B0502040204020203" pitchFamily="34" charset="0"/>
                        </a:rPr>
                        <a:t>25 A 65</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50" b="0" dirty="0">
                          <a:solidFill>
                            <a:schemeClr val="tx1"/>
                          </a:solidFill>
                          <a:latin typeface="Segoe UI" panose="020B0502040204020203" pitchFamily="34" charset="0"/>
                          <a:cs typeface="Segoe UI" panose="020B0502040204020203" pitchFamily="34" charset="0"/>
                        </a:rPr>
                        <a:t>65+</a:t>
                      </a:r>
                    </a:p>
                  </a:txBody>
                  <a:tcPr marL="36000" marR="36000" marT="36000" marB="36000" anchor="ctr">
                    <a:lnL w="6350" cap="flat" cmpd="sng" algn="ctr">
                      <a:noFill/>
                      <a:prstDash val="solid"/>
                      <a:round/>
                      <a:headEnd type="none" w="med" len="med"/>
                      <a:tailEnd type="none" w="med" len="med"/>
                    </a:lnL>
                    <a:lnR w="12700" cap="flat" cmpd="sng" algn="ctr">
                      <a:solidFill>
                        <a:srgbClr val="C4755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50" b="0" dirty="0">
                          <a:solidFill>
                            <a:schemeClr val="tx1"/>
                          </a:solidFill>
                          <a:latin typeface="Segoe UI" panose="020B0502040204020203" pitchFamily="34" charset="0"/>
                          <a:cs typeface="Segoe UI" panose="020B0502040204020203" pitchFamily="34" charset="0"/>
                        </a:rPr>
                        <a:t>PRIMARIOS</a:t>
                      </a:r>
                    </a:p>
                  </a:txBody>
                  <a:tcPr marL="36000" marR="36000" marT="36000" marB="36000" anchor="ctr">
                    <a:lnL w="12700" cap="flat" cmpd="sng" algn="ctr">
                      <a:solidFill>
                        <a:srgbClr val="C47550"/>
                      </a:solid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50" b="0" dirty="0">
                          <a:solidFill>
                            <a:schemeClr val="tx1"/>
                          </a:solidFill>
                          <a:latin typeface="Segoe UI" panose="020B0502040204020203" pitchFamily="34" charset="0"/>
                          <a:cs typeface="Segoe UI" panose="020B0502040204020203" pitchFamily="34" charset="0"/>
                        </a:rPr>
                        <a:t>SECUND.</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50" b="0" dirty="0">
                          <a:solidFill>
                            <a:schemeClr val="tx1"/>
                          </a:solidFill>
                          <a:latin typeface="Segoe UI" panose="020B0502040204020203" pitchFamily="34" charset="0"/>
                          <a:cs typeface="Segoe UI" panose="020B0502040204020203" pitchFamily="34" charset="0"/>
                        </a:rPr>
                        <a:t>UNIVER.</a:t>
                      </a:r>
                    </a:p>
                  </a:txBody>
                  <a:tcPr marL="36000" marR="36000" marT="36000" marB="36000" anchor="ctr">
                    <a:lnL w="6350" cap="flat" cmpd="sng" algn="ctr">
                      <a:noFill/>
                      <a:prstDash val="solid"/>
                      <a:round/>
                      <a:headEnd type="none" w="med" len="med"/>
                      <a:tailEnd type="none" w="med" len="med"/>
                    </a:lnL>
                    <a:lnR w="285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0193444"/>
                  </a:ext>
                </a:extLst>
              </a:tr>
              <a:tr h="648000">
                <a:tc>
                  <a:txBody>
                    <a:bodyPr/>
                    <a:lstStyle/>
                    <a:p>
                      <a:pPr algn="ctr"/>
                      <a:endParaRPr lang="es-ES" sz="1050" b="1" dirty="0">
                        <a:solidFill>
                          <a:schemeClr val="tx1"/>
                        </a:solidFill>
                        <a:latin typeface="Segoe UI" panose="020B0502040204020203" pitchFamily="34" charset="0"/>
                        <a:cs typeface="Segoe UI" panose="020B0502040204020203" pitchFamily="34" charset="0"/>
                      </a:endParaRPr>
                    </a:p>
                  </a:txBody>
                  <a:tcPr anchor="ctr">
                    <a:lnL w="12700" cmpd="sng">
                      <a:noFill/>
                    </a:lnL>
                    <a:lnR w="3175" cap="flat" cmpd="sng" algn="ctr">
                      <a:solidFill>
                        <a:schemeClr val="bg1">
                          <a:lumMod val="65000"/>
                        </a:schemeClr>
                      </a:solid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50" b="0" dirty="0">
                          <a:solidFill>
                            <a:schemeClr val="tx1"/>
                          </a:solidFill>
                          <a:latin typeface="Segoe UI" panose="020B0502040204020203" pitchFamily="34" charset="0"/>
                          <a:cs typeface="Segoe UI" panose="020B0502040204020203" pitchFamily="34" charset="0"/>
                        </a:rPr>
                        <a:t>35%</a:t>
                      </a:r>
                    </a:p>
                  </a:txBody>
                  <a:tcPr marL="36000" marR="36000" marT="36000" marB="36000" anchor="ctr">
                    <a:lnL w="3175" cap="flat" cmpd="sng" algn="ctr">
                      <a:solidFill>
                        <a:schemeClr val="bg1">
                          <a:lumMod val="65000"/>
                        </a:schemeClr>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400" b="0" dirty="0">
                          <a:solidFill>
                            <a:srgbClr val="C00000"/>
                          </a:solidFill>
                          <a:latin typeface="Segoe UI" panose="020B0502040204020203" pitchFamily="34" charset="0"/>
                          <a:cs typeface="Segoe UI" panose="020B0502040204020203" pitchFamily="34" charset="0"/>
                        </a:rPr>
                        <a:t>51%</a:t>
                      </a:r>
                    </a:p>
                  </a:txBody>
                  <a:tcPr marL="36000" marR="36000" marT="36000" marB="36000" anchor="ctr">
                    <a:lnL w="6350" cap="flat" cmpd="sng" algn="ctr">
                      <a:noFill/>
                      <a:prstDash val="solid"/>
                      <a:round/>
                      <a:headEnd type="none" w="med" len="med"/>
                      <a:tailEnd type="none" w="med" len="med"/>
                    </a:lnL>
                    <a:lnR w="12700" cap="flat" cmpd="sng" algn="ctr">
                      <a:solidFill>
                        <a:srgbClr val="C47550"/>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1F2A44">
                        <a:alpha val="10196"/>
                      </a:srgbClr>
                    </a:solidFill>
                  </a:tcPr>
                </a:tc>
                <a:tc>
                  <a:txBody>
                    <a:bodyPr/>
                    <a:lstStyle/>
                    <a:p>
                      <a:pPr algn="ctr"/>
                      <a:r>
                        <a:rPr lang="es-ES" sz="1050" b="0" dirty="0">
                          <a:solidFill>
                            <a:schemeClr val="tx1"/>
                          </a:solidFill>
                          <a:latin typeface="Segoe UI" panose="020B0502040204020203" pitchFamily="34" charset="0"/>
                          <a:cs typeface="Segoe UI" panose="020B0502040204020203" pitchFamily="34" charset="0"/>
                        </a:rPr>
                        <a:t>36%</a:t>
                      </a:r>
                    </a:p>
                  </a:txBody>
                  <a:tcPr marL="36000" marR="36000" marT="36000" marB="36000" anchor="ctr">
                    <a:lnL w="12700" cap="flat" cmpd="sng" algn="ctr">
                      <a:solidFill>
                        <a:srgbClr val="C47550"/>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400" b="0" kern="1200" dirty="0">
                          <a:solidFill>
                            <a:srgbClr val="C00000"/>
                          </a:solidFill>
                          <a:latin typeface="Segoe UI" panose="020B0502040204020203" pitchFamily="34" charset="0"/>
                          <a:ea typeface="+mn-ea"/>
                          <a:cs typeface="Segoe UI" panose="020B0502040204020203" pitchFamily="34" charset="0"/>
                        </a:rPr>
                        <a:t>47%</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8E9EC"/>
                    </a:solidFill>
                  </a:tcPr>
                </a:tc>
                <a:tc>
                  <a:txBody>
                    <a:bodyPr/>
                    <a:lstStyle/>
                    <a:p>
                      <a:pPr algn="ctr"/>
                      <a:r>
                        <a:rPr lang="es-ES" sz="1050" b="0" dirty="0">
                          <a:solidFill>
                            <a:schemeClr val="tx1"/>
                          </a:solidFill>
                          <a:latin typeface="Segoe UI" panose="020B0502040204020203" pitchFamily="34" charset="0"/>
                          <a:cs typeface="Segoe UI" panose="020B0502040204020203" pitchFamily="34" charset="0"/>
                        </a:rPr>
                        <a:t>27%</a:t>
                      </a:r>
                    </a:p>
                  </a:txBody>
                  <a:tcPr marL="36000" marR="36000" marT="36000" marB="36000" anchor="ctr">
                    <a:lnL w="6350" cap="flat" cmpd="sng" algn="ctr">
                      <a:noFill/>
                      <a:prstDash val="solid"/>
                      <a:round/>
                      <a:headEnd type="none" w="med" len="med"/>
                      <a:tailEnd type="none" w="med" len="med"/>
                    </a:lnL>
                    <a:lnR w="12700" cap="flat" cmpd="sng" algn="ctr">
                      <a:solidFill>
                        <a:srgbClr val="C47550"/>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50" b="0" dirty="0">
                          <a:solidFill>
                            <a:schemeClr val="tx1"/>
                          </a:solidFill>
                          <a:latin typeface="Segoe UI" panose="020B0502040204020203" pitchFamily="34" charset="0"/>
                          <a:cs typeface="Segoe UI" panose="020B0502040204020203" pitchFamily="34" charset="0"/>
                        </a:rPr>
                        <a:t>32%</a:t>
                      </a:r>
                    </a:p>
                  </a:txBody>
                  <a:tcPr marL="36000" marR="36000" marT="36000" marB="36000" anchor="ctr">
                    <a:lnL w="12700" cap="flat" cmpd="sng" algn="ctr">
                      <a:solidFill>
                        <a:srgbClr val="C47550"/>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50" b="0" dirty="0">
                          <a:solidFill>
                            <a:schemeClr val="tx1"/>
                          </a:solidFill>
                          <a:latin typeface="Segoe UI" panose="020B0502040204020203" pitchFamily="34" charset="0"/>
                          <a:cs typeface="Segoe UI" panose="020B0502040204020203" pitchFamily="34" charset="0"/>
                        </a:rPr>
                        <a:t>38%</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400" b="0" kern="1200" dirty="0">
                          <a:solidFill>
                            <a:srgbClr val="C00000"/>
                          </a:solidFill>
                          <a:latin typeface="Segoe UI" panose="020B0502040204020203" pitchFamily="34" charset="0"/>
                          <a:ea typeface="+mn-ea"/>
                          <a:cs typeface="Segoe UI" panose="020B0502040204020203" pitchFamily="34" charset="0"/>
                        </a:rPr>
                        <a:t>57%</a:t>
                      </a:r>
                    </a:p>
                  </a:txBody>
                  <a:tcPr marL="36000" marR="36000" marT="36000" marB="36000" anchor="ctr">
                    <a:lnL w="6350" cap="flat" cmpd="sng" algn="ctr">
                      <a:no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8E9EC"/>
                    </a:solidFill>
                  </a:tcPr>
                </a:tc>
                <a:extLst>
                  <a:ext uri="{0D108BD9-81ED-4DB2-BD59-A6C34878D82A}">
                    <a16:rowId xmlns:a16="http://schemas.microsoft.com/office/drawing/2014/main" val="1868300999"/>
                  </a:ext>
                </a:extLst>
              </a:tr>
              <a:tr h="648000">
                <a:tc>
                  <a:txBody>
                    <a:bodyPr/>
                    <a:lstStyle/>
                    <a:p>
                      <a:pPr algn="ctr"/>
                      <a:endParaRPr lang="es-ES" sz="1050" b="1" dirty="0">
                        <a:solidFill>
                          <a:schemeClr val="tx1"/>
                        </a:solidFill>
                        <a:latin typeface="Segoe UI" panose="020B0502040204020203" pitchFamily="34" charset="0"/>
                        <a:cs typeface="Segoe UI" panose="020B0502040204020203" pitchFamily="34" charset="0"/>
                      </a:endParaRPr>
                    </a:p>
                  </a:txBody>
                  <a:tcPr anchor="ctr">
                    <a:lnL w="12700" cmpd="sng">
                      <a:noFill/>
                    </a:lnL>
                    <a:lnR w="3175" cap="flat" cmpd="sng" algn="ctr">
                      <a:solidFill>
                        <a:schemeClr val="bg1">
                          <a:lumMod val="6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400" b="0" kern="1200" dirty="0">
                          <a:solidFill>
                            <a:srgbClr val="C00000"/>
                          </a:solidFill>
                          <a:latin typeface="Segoe UI" panose="020B0502040204020203" pitchFamily="34" charset="0"/>
                          <a:ea typeface="+mn-ea"/>
                          <a:cs typeface="Segoe UI" panose="020B0502040204020203" pitchFamily="34" charset="0"/>
                        </a:rPr>
                        <a:t>38%</a:t>
                      </a:r>
                    </a:p>
                  </a:txBody>
                  <a:tcPr marL="36000" marR="36000" marT="36000" marB="36000" anchor="ctr">
                    <a:lnL w="3175" cap="flat" cmpd="sng" algn="ctr">
                      <a:solidFill>
                        <a:schemeClr val="bg1">
                          <a:lumMod val="65000"/>
                        </a:schemeClr>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8E9EC"/>
                    </a:solidFill>
                  </a:tcPr>
                </a:tc>
                <a:tc>
                  <a:txBody>
                    <a:bodyPr/>
                    <a:lstStyle/>
                    <a:p>
                      <a:pPr algn="ctr"/>
                      <a:r>
                        <a:rPr lang="es-ES" sz="1050" b="0" dirty="0">
                          <a:solidFill>
                            <a:schemeClr val="tx1"/>
                          </a:solidFill>
                          <a:latin typeface="Segoe UI" panose="020B0502040204020203" pitchFamily="34" charset="0"/>
                          <a:cs typeface="Segoe UI" panose="020B0502040204020203" pitchFamily="34" charset="0"/>
                        </a:rPr>
                        <a:t>26%</a:t>
                      </a:r>
                    </a:p>
                  </a:txBody>
                  <a:tcPr marL="36000" marR="36000" marT="36000" marB="36000" anchor="ctr">
                    <a:lnL w="6350" cap="flat" cmpd="sng" algn="ctr">
                      <a:noFill/>
                      <a:prstDash val="solid"/>
                      <a:round/>
                      <a:headEnd type="none" w="med" len="med"/>
                      <a:tailEnd type="none" w="med" len="med"/>
                    </a:lnL>
                    <a:lnR w="12700" cap="flat" cmpd="sng" algn="ctr">
                      <a:solidFill>
                        <a:srgbClr val="C47550"/>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400" b="0" kern="1200" dirty="0">
                          <a:solidFill>
                            <a:srgbClr val="C00000"/>
                          </a:solidFill>
                          <a:latin typeface="Segoe UI" panose="020B0502040204020203" pitchFamily="34" charset="0"/>
                          <a:ea typeface="+mn-ea"/>
                          <a:cs typeface="Segoe UI" panose="020B0502040204020203" pitchFamily="34" charset="0"/>
                        </a:rPr>
                        <a:t>39%</a:t>
                      </a:r>
                    </a:p>
                  </a:txBody>
                  <a:tcPr marL="36000" marR="36000" marT="36000" marB="36000" anchor="ctr">
                    <a:lnL w="12700" cap="flat" cmpd="sng" algn="ctr">
                      <a:solidFill>
                        <a:srgbClr val="C47550"/>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8E9EC"/>
                    </a:solidFill>
                  </a:tcPr>
                </a:tc>
                <a:tc>
                  <a:txBody>
                    <a:bodyPr/>
                    <a:lstStyle/>
                    <a:p>
                      <a:pPr algn="ctr"/>
                      <a:r>
                        <a:rPr lang="es-ES" sz="1050" b="0" dirty="0">
                          <a:solidFill>
                            <a:schemeClr val="tx1"/>
                          </a:solidFill>
                          <a:latin typeface="Segoe UI" panose="020B0502040204020203" pitchFamily="34" charset="0"/>
                          <a:cs typeface="Segoe UI" panose="020B0502040204020203" pitchFamily="34" charset="0"/>
                        </a:rPr>
                        <a:t>31%</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50" b="0" dirty="0">
                          <a:solidFill>
                            <a:schemeClr val="tx1"/>
                          </a:solidFill>
                          <a:latin typeface="Segoe UI" panose="020B0502040204020203" pitchFamily="34" charset="0"/>
                          <a:cs typeface="Segoe UI" panose="020B0502040204020203" pitchFamily="34" charset="0"/>
                        </a:rPr>
                        <a:t>34%</a:t>
                      </a:r>
                    </a:p>
                  </a:txBody>
                  <a:tcPr marL="36000" marR="36000" marT="36000" marB="36000" anchor="ctr">
                    <a:lnL w="6350" cap="flat" cmpd="sng" algn="ctr">
                      <a:noFill/>
                      <a:prstDash val="solid"/>
                      <a:round/>
                      <a:headEnd type="none" w="med" len="med"/>
                      <a:tailEnd type="none" w="med" len="med"/>
                    </a:lnL>
                    <a:lnR w="12700" cap="flat" cmpd="sng" algn="ctr">
                      <a:solidFill>
                        <a:srgbClr val="C47550"/>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50" b="0" dirty="0">
                          <a:solidFill>
                            <a:schemeClr val="tx1"/>
                          </a:solidFill>
                          <a:latin typeface="Segoe UI" panose="020B0502040204020203" pitchFamily="34" charset="0"/>
                          <a:cs typeface="Segoe UI" panose="020B0502040204020203" pitchFamily="34" charset="0"/>
                        </a:rPr>
                        <a:t>28%</a:t>
                      </a:r>
                    </a:p>
                  </a:txBody>
                  <a:tcPr marL="36000" marR="36000" marT="36000" marB="36000" anchor="ctr">
                    <a:lnL w="12700" cap="flat" cmpd="sng" algn="ctr">
                      <a:solidFill>
                        <a:srgbClr val="C47550"/>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50" b="0" dirty="0">
                          <a:solidFill>
                            <a:schemeClr val="tx1"/>
                          </a:solidFill>
                          <a:latin typeface="Segoe UI" panose="020B0502040204020203" pitchFamily="34" charset="0"/>
                          <a:cs typeface="Segoe UI" panose="020B0502040204020203" pitchFamily="34" charset="0"/>
                        </a:rPr>
                        <a:t>32%</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50" b="0" dirty="0">
                          <a:solidFill>
                            <a:schemeClr val="tx1"/>
                          </a:solidFill>
                          <a:latin typeface="Segoe UI" panose="020B0502040204020203" pitchFamily="34" charset="0"/>
                          <a:cs typeface="Segoe UI" panose="020B0502040204020203" pitchFamily="34" charset="0"/>
                        </a:rPr>
                        <a:t>37%</a:t>
                      </a:r>
                    </a:p>
                  </a:txBody>
                  <a:tcPr marL="36000" marR="36000" marT="36000" marB="36000" anchor="ctr">
                    <a:lnL w="6350" cap="flat" cmpd="sng" algn="ctr">
                      <a:no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7115829"/>
                  </a:ext>
                </a:extLst>
              </a:tr>
              <a:tr h="648000">
                <a:tc>
                  <a:txBody>
                    <a:bodyPr/>
                    <a:lstStyle/>
                    <a:p>
                      <a:pPr algn="ctr"/>
                      <a:endParaRPr lang="es-ES" sz="1050" b="1" dirty="0">
                        <a:solidFill>
                          <a:schemeClr val="tx1"/>
                        </a:solidFill>
                        <a:latin typeface="Segoe UI" panose="020B0502040204020203" pitchFamily="34" charset="0"/>
                        <a:cs typeface="Segoe UI" panose="020B0502040204020203" pitchFamily="34" charset="0"/>
                      </a:endParaRPr>
                    </a:p>
                  </a:txBody>
                  <a:tcPr anchor="ctr">
                    <a:lnL w="12700" cmpd="sng">
                      <a:noFill/>
                    </a:lnL>
                    <a:lnR w="3175" cap="flat" cmpd="sng" algn="ctr">
                      <a:solidFill>
                        <a:schemeClr val="bg1">
                          <a:lumMod val="6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s-ES" sz="1400" b="0" kern="1200" dirty="0">
                          <a:solidFill>
                            <a:srgbClr val="C00000"/>
                          </a:solidFill>
                          <a:latin typeface="Segoe UI" panose="020B0502040204020203" pitchFamily="34" charset="0"/>
                          <a:ea typeface="+mn-ea"/>
                          <a:cs typeface="Segoe UI" panose="020B0502040204020203" pitchFamily="34" charset="0"/>
                        </a:rPr>
                        <a:t>25%</a:t>
                      </a:r>
                    </a:p>
                  </a:txBody>
                  <a:tcPr marL="36000" marR="36000" marT="36000" marB="36000" anchor="ctr">
                    <a:lnL w="3175" cap="flat" cmpd="sng" algn="ctr">
                      <a:solidFill>
                        <a:schemeClr val="bg1">
                          <a:lumMod val="65000"/>
                        </a:schemeClr>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8E9EC"/>
                    </a:solidFill>
                  </a:tcPr>
                </a:tc>
                <a:tc>
                  <a:txBody>
                    <a:bodyPr/>
                    <a:lstStyle/>
                    <a:p>
                      <a:pPr algn="ctr"/>
                      <a:r>
                        <a:rPr lang="es-ES" sz="1050" b="0" dirty="0">
                          <a:solidFill>
                            <a:schemeClr val="tx1"/>
                          </a:solidFill>
                          <a:latin typeface="Segoe UI" panose="020B0502040204020203" pitchFamily="34" charset="0"/>
                          <a:cs typeface="Segoe UI" panose="020B0502040204020203" pitchFamily="34" charset="0"/>
                        </a:rPr>
                        <a:t>14%</a:t>
                      </a:r>
                    </a:p>
                  </a:txBody>
                  <a:tcPr marL="36000" marR="36000" marT="36000" marB="36000" anchor="ctr">
                    <a:lnL w="6350" cap="flat" cmpd="sng" algn="ctr">
                      <a:noFill/>
                      <a:prstDash val="solid"/>
                      <a:round/>
                      <a:headEnd type="none" w="med" len="med"/>
                      <a:tailEnd type="none" w="med" len="med"/>
                    </a:lnL>
                    <a:lnR w="12700" cap="flat" cmpd="sng" algn="ctr">
                      <a:solidFill>
                        <a:srgbClr val="C47550"/>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400" b="0" kern="1200" dirty="0">
                          <a:solidFill>
                            <a:srgbClr val="C00000"/>
                          </a:solidFill>
                          <a:latin typeface="Segoe UI" panose="020B0502040204020203" pitchFamily="34" charset="0"/>
                          <a:ea typeface="+mn-ea"/>
                          <a:cs typeface="Segoe UI" panose="020B0502040204020203" pitchFamily="34" charset="0"/>
                        </a:rPr>
                        <a:t>27%</a:t>
                      </a:r>
                    </a:p>
                  </a:txBody>
                  <a:tcPr marL="36000" marR="36000" marT="36000" marB="36000" anchor="ctr">
                    <a:lnL w="12700" cap="flat" cmpd="sng" algn="ctr">
                      <a:solidFill>
                        <a:srgbClr val="C47550"/>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8E9EC"/>
                    </a:solidFill>
                  </a:tcPr>
                </a:tc>
                <a:tc>
                  <a:txBody>
                    <a:bodyPr/>
                    <a:lstStyle/>
                    <a:p>
                      <a:pPr algn="ctr"/>
                      <a:r>
                        <a:rPr lang="es-ES" sz="1050" b="0" dirty="0">
                          <a:solidFill>
                            <a:schemeClr val="tx1"/>
                          </a:solidFill>
                          <a:latin typeface="Segoe UI" panose="020B0502040204020203" pitchFamily="34" charset="0"/>
                          <a:cs typeface="Segoe UI" panose="020B0502040204020203" pitchFamily="34" charset="0"/>
                        </a:rPr>
                        <a:t>19%</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50" b="0" dirty="0">
                          <a:solidFill>
                            <a:schemeClr val="tx1"/>
                          </a:solidFill>
                          <a:latin typeface="Segoe UI" panose="020B0502040204020203" pitchFamily="34" charset="0"/>
                          <a:cs typeface="Segoe UI" panose="020B0502040204020203" pitchFamily="34" charset="0"/>
                        </a:rPr>
                        <a:t>18%</a:t>
                      </a:r>
                    </a:p>
                  </a:txBody>
                  <a:tcPr marL="36000" marR="36000" marT="36000" marB="36000" anchor="ctr">
                    <a:lnL w="6350" cap="flat" cmpd="sng" algn="ctr">
                      <a:noFill/>
                      <a:prstDash val="solid"/>
                      <a:round/>
                      <a:headEnd type="none" w="med" len="med"/>
                      <a:tailEnd type="none" w="med" len="med"/>
                    </a:lnL>
                    <a:lnR w="12700" cap="flat" cmpd="sng" algn="ctr">
                      <a:solidFill>
                        <a:srgbClr val="C47550"/>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s-ES" sz="1050" b="0" kern="1200" dirty="0">
                          <a:solidFill>
                            <a:schemeClr val="tx1"/>
                          </a:solidFill>
                          <a:latin typeface="Segoe UI" panose="020B0502040204020203" pitchFamily="34" charset="0"/>
                          <a:ea typeface="+mn-ea"/>
                          <a:cs typeface="Segoe UI" panose="020B0502040204020203" pitchFamily="34" charset="0"/>
                        </a:rPr>
                        <a:t>24%</a:t>
                      </a:r>
                    </a:p>
                  </a:txBody>
                  <a:tcPr marL="36000" marR="36000" marT="36000" marB="36000" anchor="ctr">
                    <a:lnL w="12700" cap="flat" cmpd="sng" algn="ctr">
                      <a:solidFill>
                        <a:srgbClr val="C47550"/>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ES" sz="1050" b="0" kern="1200" dirty="0">
                          <a:solidFill>
                            <a:schemeClr val="tx1"/>
                          </a:solidFill>
                          <a:latin typeface="Segoe UI" panose="020B0502040204020203" pitchFamily="34" charset="0"/>
                          <a:ea typeface="+mn-ea"/>
                          <a:cs typeface="Segoe UI" panose="020B0502040204020203" pitchFamily="34" charset="0"/>
                        </a:rPr>
                        <a:t>22%</a:t>
                      </a:r>
                    </a:p>
                  </a:txBody>
                  <a:tcPr marL="36000" marR="36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50" b="0" dirty="0">
                          <a:solidFill>
                            <a:schemeClr val="tx1"/>
                          </a:solidFill>
                          <a:latin typeface="Segoe UI" panose="020B0502040204020203" pitchFamily="34" charset="0"/>
                          <a:cs typeface="Segoe UI" panose="020B0502040204020203" pitchFamily="34" charset="0"/>
                        </a:rPr>
                        <a:t>14%</a:t>
                      </a:r>
                    </a:p>
                  </a:txBody>
                  <a:tcPr marL="36000" marR="36000" marT="36000" marB="36000" anchor="ctr">
                    <a:lnL w="6350" cap="flat" cmpd="sng" algn="ctr">
                      <a:no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0192287"/>
                  </a:ext>
                </a:extLst>
              </a:tr>
            </a:tbl>
          </a:graphicData>
        </a:graphic>
      </p:graphicFrame>
      <p:sp>
        <p:nvSpPr>
          <p:cNvPr id="2" name="Marcador de número de diapositiva 1">
            <a:extLst>
              <a:ext uri="{FF2B5EF4-FFF2-40B4-BE49-F238E27FC236}">
                <a16:creationId xmlns:a16="http://schemas.microsoft.com/office/drawing/2014/main" id="{5953E7C4-E0A7-4EAB-B421-E93EC5C264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5DD5C-56C3-43D9-A91F-D75BD50A17B5}" type="slidenum">
              <a:rPr kumimoji="0" lang="es-ES_tradnl" sz="900" b="0"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s-ES_tradnl" sz="900" b="0" i="0" u="none" strike="noStrike" kern="1200" cap="none" spc="0" normalizeH="0" baseline="0" noProof="0" dirty="0">
              <a:ln>
                <a:noFill/>
              </a:ln>
              <a:solidFill>
                <a:prstClr val="black"/>
              </a:solidFill>
              <a:effectLst/>
              <a:uLnTx/>
              <a:uFillTx/>
            </a:endParaRPr>
          </a:p>
        </p:txBody>
      </p:sp>
      <p:sp>
        <p:nvSpPr>
          <p:cNvPr id="18" name="Rectángulo 17">
            <a:extLst>
              <a:ext uri="{FF2B5EF4-FFF2-40B4-BE49-F238E27FC236}">
                <a16:creationId xmlns:a16="http://schemas.microsoft.com/office/drawing/2014/main" id="{2BB52309-E7BF-4FEB-AB5B-53CBA78E8362}"/>
              </a:ext>
            </a:extLst>
          </p:cNvPr>
          <p:cNvSpPr/>
          <p:nvPr/>
        </p:nvSpPr>
        <p:spPr>
          <a:xfrm>
            <a:off x="124349" y="163324"/>
            <a:ext cx="11710150"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spcBef>
                <a:spcPts val="100"/>
              </a:spcBef>
              <a:spcAft>
                <a:spcPts val="100"/>
              </a:spcAft>
              <a:buClr>
                <a:srgbClr val="233616"/>
              </a:buClr>
            </a:pP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Los </a:t>
            </a:r>
            <a:r>
              <a:rPr lang="es-ES"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motivos principales para no leer son la escasez de tiempo, </a:t>
            </a: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la </a:t>
            </a:r>
            <a:r>
              <a:rPr lang="es-ES"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preferencia hacia otras actividades de ocio </a:t>
            </a: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o la </a:t>
            </a:r>
            <a:r>
              <a:rPr lang="es-ES"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falta de interés </a:t>
            </a: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por la lectura. </a:t>
            </a:r>
          </a:p>
        </p:txBody>
      </p:sp>
      <p:sp>
        <p:nvSpPr>
          <p:cNvPr id="4" name="Elipse 3">
            <a:extLst>
              <a:ext uri="{FF2B5EF4-FFF2-40B4-BE49-F238E27FC236}">
                <a16:creationId xmlns:a16="http://schemas.microsoft.com/office/drawing/2014/main" id="{3EE48A3D-7AEE-4CA0-ACF9-48C78506FD5B}"/>
              </a:ext>
            </a:extLst>
          </p:cNvPr>
          <p:cNvSpPr/>
          <p:nvPr/>
        </p:nvSpPr>
        <p:spPr>
          <a:xfrm>
            <a:off x="4447713" y="4323425"/>
            <a:ext cx="559293" cy="31959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Segoe UI" panose="020B0502040204020203" pitchFamily="34" charset="0"/>
              <a:cs typeface="Segoe UI" panose="020B0502040204020203" pitchFamily="34" charset="0"/>
            </a:endParaRPr>
          </a:p>
        </p:txBody>
      </p:sp>
      <p:sp>
        <p:nvSpPr>
          <p:cNvPr id="7" name="Rectangle 3">
            <a:extLst>
              <a:ext uri="{FF2B5EF4-FFF2-40B4-BE49-F238E27FC236}">
                <a16:creationId xmlns:a16="http://schemas.microsoft.com/office/drawing/2014/main" id="{BA5C104F-6A6B-6803-F447-5497752ACB6B}"/>
              </a:ext>
            </a:extLst>
          </p:cNvPr>
          <p:cNvSpPr>
            <a:spLocks noChangeArrowheads="1"/>
          </p:cNvSpPr>
          <p:nvPr/>
        </p:nvSpPr>
        <p:spPr bwMode="auto">
          <a:xfrm>
            <a:off x="-1" y="1026957"/>
            <a:ext cx="2442919" cy="412448"/>
          </a:xfrm>
          <a:prstGeom prst="rect">
            <a:avLst/>
          </a:prstGeom>
        </p:spPr>
        <p:txBody>
          <a:bodyPr vert="horz" lIns="91440" tIns="45720" rIns="91440" bIns="45720" rtlCol="0" anchor="ctr">
            <a:normAutofit fontScale="97500"/>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Lectura De Libros </a:t>
            </a:r>
          </a:p>
        </p:txBody>
      </p:sp>
      <p:sp>
        <p:nvSpPr>
          <p:cNvPr id="15" name="Rectangle 3">
            <a:extLst>
              <a:ext uri="{FF2B5EF4-FFF2-40B4-BE49-F238E27FC236}">
                <a16:creationId xmlns:a16="http://schemas.microsoft.com/office/drawing/2014/main" id="{12FAFD1A-0322-DF56-E9EA-A932A7AE3CEB}"/>
              </a:ext>
            </a:extLst>
          </p:cNvPr>
          <p:cNvSpPr>
            <a:spLocks noChangeArrowheads="1"/>
          </p:cNvSpPr>
          <p:nvPr/>
        </p:nvSpPr>
        <p:spPr bwMode="auto">
          <a:xfrm>
            <a:off x="-1" y="1379977"/>
            <a:ext cx="5130667" cy="353055"/>
          </a:xfrm>
          <a:prstGeom prst="rect">
            <a:avLst/>
          </a:prstGeom>
        </p:spPr>
        <p:txBody>
          <a:bodyPr vert="horz" lIns="91440" tIns="45720" rIns="91440" bIns="45720" rtlCol="0" anchor="ctr">
            <a:normAutofit fontScale="97500" lnSpcReduction="10000"/>
          </a:bodyPr>
          <a:lstStyle/>
          <a:p>
            <a:pPr lvl="0">
              <a:lnSpc>
                <a:spcPct val="90000"/>
              </a:lnSpc>
              <a:spcBef>
                <a:spcPts val="600"/>
              </a:spcBef>
              <a:defRPr/>
            </a:pPr>
            <a:r>
              <a:rPr kumimoji="0" lang="es-ES" sz="2000" b="1"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rPr>
              <a:t>No Lectores</a:t>
            </a:r>
            <a:r>
              <a:rPr kumimoji="0" lang="es-ES" sz="20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rPr>
              <a:t> de libros </a:t>
            </a: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en tiempo libre</a:t>
            </a:r>
            <a:endParaRPr kumimoji="0" lang="es-ES" sz="2000" b="1"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27" name="Rectángulo 26">
            <a:extLst>
              <a:ext uri="{FF2B5EF4-FFF2-40B4-BE49-F238E27FC236}">
                <a16:creationId xmlns:a16="http://schemas.microsoft.com/office/drawing/2014/main" id="{E13639B9-2812-E6B2-4E9A-C487178C8770}"/>
              </a:ext>
            </a:extLst>
          </p:cNvPr>
          <p:cNvSpPr/>
          <p:nvPr/>
        </p:nvSpPr>
        <p:spPr>
          <a:xfrm>
            <a:off x="2019463" y="2314078"/>
            <a:ext cx="1656223" cy="261610"/>
          </a:xfrm>
          <a:prstGeom prst="rect">
            <a:avLst/>
          </a:prstGeom>
        </p:spPr>
        <p:txBody>
          <a:bodyPr wrap="none">
            <a:spAutoFit/>
          </a:bodyPr>
          <a:lstStyle/>
          <a:p>
            <a:r>
              <a:rPr lang="es-ES" sz="1100" cap="small" dirty="0">
                <a:solidFill>
                  <a:schemeClr val="tx1">
                    <a:lumMod val="65000"/>
                    <a:lumOff val="35000"/>
                  </a:schemeClr>
                </a:solidFill>
                <a:latin typeface="Segoe UI" panose="020B0502040204020203" pitchFamily="34" charset="0"/>
                <a:ea typeface="Verdana" panose="020B0604030504040204" pitchFamily="34" charset="0"/>
                <a:cs typeface="Segoe UI" panose="020B0502040204020203" pitchFamily="34" charset="0"/>
              </a:rPr>
              <a:t> % de respuesta múltiple</a:t>
            </a:r>
            <a:endParaRPr lang="es-ES" sz="1200" dirty="0">
              <a:latin typeface="Segoe UI" panose="020B0502040204020203" pitchFamily="34" charset="0"/>
              <a:cs typeface="Segoe UI" panose="020B0502040204020203" pitchFamily="34" charset="0"/>
            </a:endParaRPr>
          </a:p>
        </p:txBody>
      </p:sp>
      <p:sp>
        <p:nvSpPr>
          <p:cNvPr id="28" name="Rectangle 3">
            <a:extLst>
              <a:ext uri="{FF2B5EF4-FFF2-40B4-BE49-F238E27FC236}">
                <a16:creationId xmlns:a16="http://schemas.microsoft.com/office/drawing/2014/main" id="{4DF6947C-4DE8-5275-1035-57264BECA759}"/>
              </a:ext>
            </a:extLst>
          </p:cNvPr>
          <p:cNvSpPr>
            <a:spLocks noChangeArrowheads="1"/>
          </p:cNvSpPr>
          <p:nvPr/>
        </p:nvSpPr>
        <p:spPr bwMode="auto">
          <a:xfrm>
            <a:off x="951186" y="1902441"/>
            <a:ext cx="3939399" cy="366713"/>
          </a:xfrm>
          <a:prstGeom prst="rect">
            <a:avLst/>
          </a:prstGeom>
          <a:noFill/>
          <a:ln w="9525">
            <a:noFill/>
            <a:miter lim="800000"/>
            <a:headEnd/>
            <a:tailEnd/>
          </a:ln>
          <a:effectLst/>
        </p:spPr>
        <p:txBody>
          <a:bodyPr anchor="ctr"/>
          <a:lstStyle/>
          <a:p>
            <a:pPr algn="ctr"/>
            <a:r>
              <a:rPr lang="es-ES_tradnl" sz="1600" i="1" dirty="0">
                <a:solidFill>
                  <a:srgbClr val="1F2A44"/>
                </a:solidFill>
                <a:latin typeface="Segoe UI" panose="020B0502040204020203" pitchFamily="34" charset="0"/>
                <a:ea typeface="Verdana" panose="020B0604030504040204" pitchFamily="34" charset="0"/>
                <a:cs typeface="Segoe UI" panose="020B0502040204020203" pitchFamily="34" charset="0"/>
              </a:rPr>
              <a:t>¿A qué se debe que </a:t>
            </a:r>
            <a:r>
              <a:rPr lang="es-ES_tradnl" sz="1600" b="1" i="1" dirty="0">
                <a:solidFill>
                  <a:srgbClr val="1F2A44"/>
                </a:solidFill>
                <a:latin typeface="Segoe UI" panose="020B0502040204020203" pitchFamily="34" charset="0"/>
                <a:ea typeface="Verdana" panose="020B0604030504040204" pitchFamily="34" charset="0"/>
                <a:cs typeface="Segoe UI" panose="020B0502040204020203" pitchFamily="34" charset="0"/>
              </a:rPr>
              <a:t>no lea libros </a:t>
            </a:r>
            <a:br>
              <a:rPr lang="es-ES_tradnl" sz="1600" b="1" i="1" dirty="0">
                <a:solidFill>
                  <a:srgbClr val="1F2A44"/>
                </a:solidFill>
                <a:latin typeface="Segoe UI" panose="020B0502040204020203" pitchFamily="34" charset="0"/>
                <a:ea typeface="Verdana" panose="020B0604030504040204" pitchFamily="34" charset="0"/>
                <a:cs typeface="Segoe UI" panose="020B0502040204020203" pitchFamily="34" charset="0"/>
              </a:rPr>
            </a:br>
            <a:r>
              <a:rPr lang="es-ES_tradnl" sz="1600" i="1" dirty="0">
                <a:solidFill>
                  <a:srgbClr val="1F2A44"/>
                </a:solidFill>
                <a:latin typeface="Segoe UI" panose="020B0502040204020203" pitchFamily="34" charset="0"/>
                <a:ea typeface="Verdana" panose="020B0604030504040204" pitchFamily="34" charset="0"/>
                <a:cs typeface="Segoe UI" panose="020B0502040204020203" pitchFamily="34" charset="0"/>
              </a:rPr>
              <a:t>o que </a:t>
            </a:r>
            <a:r>
              <a:rPr lang="es-ES_tradnl" sz="1600" b="1" i="1" dirty="0">
                <a:solidFill>
                  <a:srgbClr val="1F2A44"/>
                </a:solidFill>
                <a:latin typeface="Segoe UI" panose="020B0502040204020203" pitchFamily="34" charset="0"/>
                <a:ea typeface="Verdana" panose="020B0604030504040204" pitchFamily="34" charset="0"/>
                <a:cs typeface="Segoe UI" panose="020B0502040204020203" pitchFamily="34" charset="0"/>
              </a:rPr>
              <a:t>no los lea con mayor frecuencia</a:t>
            </a:r>
            <a:r>
              <a:rPr lang="es-ES_tradnl" sz="1600" i="1" dirty="0">
                <a:solidFill>
                  <a:srgbClr val="1F2A44"/>
                </a:solidFill>
                <a:latin typeface="Segoe UI" panose="020B0502040204020203" pitchFamily="34" charset="0"/>
                <a:ea typeface="Verdana" panose="020B0604030504040204" pitchFamily="34" charset="0"/>
                <a:cs typeface="Segoe UI" panose="020B0502040204020203" pitchFamily="34" charset="0"/>
              </a:rPr>
              <a:t>?</a:t>
            </a:r>
            <a:endParaRPr lang="es-ES" sz="1600" i="1" dirty="0">
              <a:solidFill>
                <a:srgbClr val="1F2A44"/>
              </a:solidFill>
              <a:latin typeface="Segoe UI" panose="020B0502040204020203" pitchFamily="34" charset="0"/>
              <a:ea typeface="Verdana" panose="020B0604030504040204" pitchFamily="34" charset="0"/>
              <a:cs typeface="Segoe UI" panose="020B0502040204020203" pitchFamily="34" charset="0"/>
            </a:endParaRPr>
          </a:p>
        </p:txBody>
      </p:sp>
      <p:sp>
        <p:nvSpPr>
          <p:cNvPr id="29" name="CuadroTexto 28">
            <a:extLst>
              <a:ext uri="{FF2B5EF4-FFF2-40B4-BE49-F238E27FC236}">
                <a16:creationId xmlns:a16="http://schemas.microsoft.com/office/drawing/2014/main" id="{1C58CB42-98E5-CB61-B35C-6BBC82808DF6}"/>
              </a:ext>
            </a:extLst>
          </p:cNvPr>
          <p:cNvSpPr txBox="1"/>
          <p:nvPr/>
        </p:nvSpPr>
        <p:spPr>
          <a:xfrm>
            <a:off x="6754676" y="6508884"/>
            <a:ext cx="420542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no lectora / lector ocasional (2.343)</a:t>
            </a:r>
          </a:p>
        </p:txBody>
      </p:sp>
      <p:graphicFrame>
        <p:nvGraphicFramePr>
          <p:cNvPr id="3" name="Object 11">
            <a:extLst>
              <a:ext uri="{FF2B5EF4-FFF2-40B4-BE49-F238E27FC236}">
                <a16:creationId xmlns:a16="http://schemas.microsoft.com/office/drawing/2014/main" id="{D5AD4A6A-649A-EE32-9C95-07114F30B026}"/>
              </a:ext>
            </a:extLst>
          </p:cNvPr>
          <p:cNvGraphicFramePr>
            <a:graphicFrameLocks noChangeAspect="1"/>
          </p:cNvGraphicFramePr>
          <p:nvPr>
            <p:extLst>
              <p:ext uri="{D42A27DB-BD31-4B8C-83A1-F6EECF244321}">
                <p14:modId xmlns:p14="http://schemas.microsoft.com/office/powerpoint/2010/main" val="1961850773"/>
              </p:ext>
            </p:extLst>
          </p:nvPr>
        </p:nvGraphicFramePr>
        <p:xfrm>
          <a:off x="3027954" y="2785606"/>
          <a:ext cx="4205424" cy="33952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15 Tabla">
            <a:extLst>
              <a:ext uri="{FF2B5EF4-FFF2-40B4-BE49-F238E27FC236}">
                <a16:creationId xmlns:a16="http://schemas.microsoft.com/office/drawing/2014/main" id="{4B1DA83E-C3D9-F04F-CC65-B146CFF9B4DC}"/>
              </a:ext>
            </a:extLst>
          </p:cNvPr>
          <p:cNvGraphicFramePr>
            <a:graphicFrameLocks noGrp="1"/>
          </p:cNvGraphicFramePr>
          <p:nvPr>
            <p:extLst>
              <p:ext uri="{D42A27DB-BD31-4B8C-83A1-F6EECF244321}">
                <p14:modId xmlns:p14="http://schemas.microsoft.com/office/powerpoint/2010/main" val="1513071024"/>
              </p:ext>
            </p:extLst>
          </p:nvPr>
        </p:nvGraphicFramePr>
        <p:xfrm>
          <a:off x="116593" y="2759097"/>
          <a:ext cx="3110021" cy="3325622"/>
        </p:xfrm>
        <a:graphic>
          <a:graphicData uri="http://schemas.openxmlformats.org/drawingml/2006/table">
            <a:tbl>
              <a:tblPr>
                <a:effectLst>
                  <a:outerShdw blurRad="50800" dist="38100" dir="5400000" algn="t" rotWithShape="0">
                    <a:prstClr val="black">
                      <a:alpha val="40000"/>
                    </a:prstClr>
                  </a:outerShdw>
                </a:effectLst>
              </a:tblPr>
              <a:tblGrid>
                <a:gridCol w="3110021">
                  <a:extLst>
                    <a:ext uri="{9D8B030D-6E8A-4147-A177-3AD203B41FA5}">
                      <a16:colId xmlns:a16="http://schemas.microsoft.com/office/drawing/2014/main" val="20000"/>
                    </a:ext>
                  </a:extLst>
                </a:gridCol>
              </a:tblGrid>
              <a:tr h="755883">
                <a:tc>
                  <a:txBody>
                    <a:bodyPr/>
                    <a:lstStyle>
                      <a:lvl1pPr marL="0" algn="l" defTabSz="914400" rtl="0" eaLnBrk="1" latinLnBrk="0" hangingPunct="1">
                        <a:defRPr sz="1800" kern="1200">
                          <a:solidFill>
                            <a:schemeClr val="tx1"/>
                          </a:solidFill>
                          <a:latin typeface="Gill Sans MT"/>
                        </a:defRPr>
                      </a:lvl1pPr>
                      <a:lvl2pPr marL="457200" algn="l" defTabSz="914400" rtl="0" eaLnBrk="1" latinLnBrk="0" hangingPunct="1">
                        <a:defRPr sz="1800" kern="1200">
                          <a:solidFill>
                            <a:schemeClr val="tx1"/>
                          </a:solidFill>
                          <a:latin typeface="Gill Sans MT"/>
                        </a:defRPr>
                      </a:lvl2pPr>
                      <a:lvl3pPr marL="914400" algn="l" defTabSz="914400" rtl="0" eaLnBrk="1" latinLnBrk="0" hangingPunct="1">
                        <a:defRPr sz="1800" kern="1200">
                          <a:solidFill>
                            <a:schemeClr val="tx1"/>
                          </a:solidFill>
                          <a:latin typeface="Gill Sans MT"/>
                        </a:defRPr>
                      </a:lvl3pPr>
                      <a:lvl4pPr marL="1371600" algn="l" defTabSz="914400" rtl="0" eaLnBrk="1" latinLnBrk="0" hangingPunct="1">
                        <a:defRPr sz="1800" kern="1200">
                          <a:solidFill>
                            <a:schemeClr val="tx1"/>
                          </a:solidFill>
                          <a:latin typeface="Gill Sans MT"/>
                        </a:defRPr>
                      </a:lvl4pPr>
                      <a:lvl5pPr marL="1828800" algn="l" defTabSz="914400" rtl="0" eaLnBrk="1" latinLnBrk="0" hangingPunct="1">
                        <a:defRPr sz="1800" kern="1200">
                          <a:solidFill>
                            <a:schemeClr val="tx1"/>
                          </a:solidFill>
                          <a:latin typeface="Gill Sans MT"/>
                        </a:defRPr>
                      </a:lvl5pPr>
                      <a:lvl6pPr marL="2286000" algn="l" defTabSz="914400" rtl="0" eaLnBrk="1" latinLnBrk="0" hangingPunct="1">
                        <a:defRPr sz="1800" kern="1200">
                          <a:solidFill>
                            <a:schemeClr val="tx1"/>
                          </a:solidFill>
                          <a:latin typeface="Gill Sans MT"/>
                        </a:defRPr>
                      </a:lvl6pPr>
                      <a:lvl7pPr marL="2743200" algn="l" defTabSz="914400" rtl="0" eaLnBrk="1" latinLnBrk="0" hangingPunct="1">
                        <a:defRPr sz="1800" kern="1200">
                          <a:solidFill>
                            <a:schemeClr val="tx1"/>
                          </a:solidFill>
                          <a:latin typeface="Gill Sans MT"/>
                        </a:defRPr>
                      </a:lvl7pPr>
                      <a:lvl8pPr marL="3200400" algn="l" defTabSz="914400" rtl="0" eaLnBrk="1" latinLnBrk="0" hangingPunct="1">
                        <a:defRPr sz="1800" kern="1200">
                          <a:solidFill>
                            <a:schemeClr val="tx1"/>
                          </a:solidFill>
                          <a:latin typeface="Gill Sans MT"/>
                        </a:defRPr>
                      </a:lvl8pPr>
                      <a:lvl9pPr marL="3657600" algn="l" defTabSz="914400" rtl="0" eaLnBrk="1" latinLnBrk="0" hangingPunct="1">
                        <a:defRPr sz="1800" kern="1200">
                          <a:solidFill>
                            <a:schemeClr val="tx1"/>
                          </a:solidFill>
                          <a:latin typeface="Gill Sans MT"/>
                        </a:defRPr>
                      </a:lvl9pPr>
                    </a:lstStyle>
                    <a:p>
                      <a:pPr marL="0" marR="0" lvl="0" indent="0" algn="r" defTabSz="914400" rtl="0" eaLnBrk="1" fontAlgn="base" latinLnBrk="0" hangingPunct="1">
                        <a:lnSpc>
                          <a:spcPct val="100000"/>
                        </a:lnSpc>
                        <a:spcBef>
                          <a:spcPts val="600"/>
                        </a:spcBef>
                        <a:spcAft>
                          <a:spcPts val="600"/>
                        </a:spcAft>
                        <a:buClr>
                          <a:srgbClr val="FF6600"/>
                        </a:buClr>
                        <a:buSzTx/>
                        <a:buFont typeface="Wingdings 2" pitchFamily="18" charset="2"/>
                        <a:buNone/>
                        <a:tabLst/>
                      </a:pPr>
                      <a:r>
                        <a:rPr lang="es-ES" sz="1400" b="0" kern="1200" dirty="0">
                          <a:solidFill>
                            <a:schemeClr val="tx1"/>
                          </a:solidFill>
                          <a:latin typeface="Segoe UI" panose="020B0502040204020203" pitchFamily="34" charset="0"/>
                          <a:ea typeface="+mn-ea"/>
                          <a:cs typeface="Segoe UI" panose="020B0502040204020203" pitchFamily="34" charset="0"/>
                        </a:rPr>
                        <a:t>LA </a:t>
                      </a:r>
                      <a:r>
                        <a:rPr lang="es-ES" sz="1400" b="1" kern="1200" dirty="0">
                          <a:solidFill>
                            <a:schemeClr val="tx1"/>
                          </a:solidFill>
                          <a:latin typeface="Segoe UI" panose="020B0502040204020203" pitchFamily="34" charset="0"/>
                          <a:ea typeface="+mn-ea"/>
                          <a:cs typeface="Segoe UI" panose="020B0502040204020203" pitchFamily="34" charset="0"/>
                        </a:rPr>
                        <a:t>FALTA DE TIEMPO</a:t>
                      </a:r>
                      <a:br>
                        <a:rPr lang="es-ES" sz="1050" b="0" kern="1200" dirty="0">
                          <a:solidFill>
                            <a:schemeClr val="tx1"/>
                          </a:solidFill>
                          <a:latin typeface="Segoe UI" panose="020B0502040204020203" pitchFamily="34" charset="0"/>
                          <a:ea typeface="+mn-ea"/>
                          <a:cs typeface="Segoe UI" panose="020B0502040204020203" pitchFamily="34" charset="0"/>
                        </a:rPr>
                      </a:br>
                      <a:r>
                        <a:rPr lang="es-ES" sz="1050" b="0" kern="1200" dirty="0">
                          <a:solidFill>
                            <a:schemeClr val="tx1"/>
                          </a:solidFill>
                          <a:latin typeface="Segoe UI" panose="020B0502040204020203" pitchFamily="34" charset="0"/>
                          <a:ea typeface="+mn-ea"/>
                          <a:cs typeface="Segoe UI" panose="020B0502040204020203" pitchFamily="34" charset="0"/>
                        </a:rPr>
                        <a:t>(TRABAJO, ESTUDIOS, CUIDADO FAMILIA, ETC.)</a:t>
                      </a:r>
                    </a:p>
                  </a:txBody>
                  <a:tcPr marL="72264" marR="72264" marT="0" marB="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0"/>
                  </a:ext>
                </a:extLst>
              </a:tr>
              <a:tr h="644566">
                <a:tc>
                  <a:txBody>
                    <a:bodyPr/>
                    <a:lstStyle>
                      <a:lvl1pPr marL="0" algn="l" defTabSz="914400" rtl="0" eaLnBrk="1" latinLnBrk="0" hangingPunct="1">
                        <a:defRPr sz="1800" kern="1200">
                          <a:solidFill>
                            <a:schemeClr val="tx1"/>
                          </a:solidFill>
                          <a:latin typeface="Gill Sans MT"/>
                        </a:defRPr>
                      </a:lvl1pPr>
                      <a:lvl2pPr marL="457200" algn="l" defTabSz="914400" rtl="0" eaLnBrk="1" latinLnBrk="0" hangingPunct="1">
                        <a:defRPr sz="1800" kern="1200">
                          <a:solidFill>
                            <a:schemeClr val="tx1"/>
                          </a:solidFill>
                          <a:latin typeface="Gill Sans MT"/>
                        </a:defRPr>
                      </a:lvl2pPr>
                      <a:lvl3pPr marL="914400" algn="l" defTabSz="914400" rtl="0" eaLnBrk="1" latinLnBrk="0" hangingPunct="1">
                        <a:defRPr sz="1800" kern="1200">
                          <a:solidFill>
                            <a:schemeClr val="tx1"/>
                          </a:solidFill>
                          <a:latin typeface="Gill Sans MT"/>
                        </a:defRPr>
                      </a:lvl3pPr>
                      <a:lvl4pPr marL="1371600" algn="l" defTabSz="914400" rtl="0" eaLnBrk="1" latinLnBrk="0" hangingPunct="1">
                        <a:defRPr sz="1800" kern="1200">
                          <a:solidFill>
                            <a:schemeClr val="tx1"/>
                          </a:solidFill>
                          <a:latin typeface="Gill Sans MT"/>
                        </a:defRPr>
                      </a:lvl4pPr>
                      <a:lvl5pPr marL="1828800" algn="l" defTabSz="914400" rtl="0" eaLnBrk="1" latinLnBrk="0" hangingPunct="1">
                        <a:defRPr sz="1800" kern="1200">
                          <a:solidFill>
                            <a:schemeClr val="tx1"/>
                          </a:solidFill>
                          <a:latin typeface="Gill Sans MT"/>
                        </a:defRPr>
                      </a:lvl5pPr>
                      <a:lvl6pPr marL="2286000" algn="l" defTabSz="914400" rtl="0" eaLnBrk="1" latinLnBrk="0" hangingPunct="1">
                        <a:defRPr sz="1800" kern="1200">
                          <a:solidFill>
                            <a:schemeClr val="tx1"/>
                          </a:solidFill>
                          <a:latin typeface="Gill Sans MT"/>
                        </a:defRPr>
                      </a:lvl6pPr>
                      <a:lvl7pPr marL="2743200" algn="l" defTabSz="914400" rtl="0" eaLnBrk="1" latinLnBrk="0" hangingPunct="1">
                        <a:defRPr sz="1800" kern="1200">
                          <a:solidFill>
                            <a:schemeClr val="tx1"/>
                          </a:solidFill>
                          <a:latin typeface="Gill Sans MT"/>
                        </a:defRPr>
                      </a:lvl7pPr>
                      <a:lvl8pPr marL="3200400" algn="l" defTabSz="914400" rtl="0" eaLnBrk="1" latinLnBrk="0" hangingPunct="1">
                        <a:defRPr sz="1800" kern="1200">
                          <a:solidFill>
                            <a:schemeClr val="tx1"/>
                          </a:solidFill>
                          <a:latin typeface="Gill Sans MT"/>
                        </a:defRPr>
                      </a:lvl8pPr>
                      <a:lvl9pPr marL="3657600" algn="l" defTabSz="914400" rtl="0" eaLnBrk="1" latinLnBrk="0" hangingPunct="1">
                        <a:defRPr sz="1800" kern="1200">
                          <a:solidFill>
                            <a:schemeClr val="tx1"/>
                          </a:solidFill>
                          <a:latin typeface="Gill Sans MT"/>
                        </a:defRPr>
                      </a:lvl9pPr>
                    </a:lstStyle>
                    <a:p>
                      <a:pPr marL="0" marR="0" lvl="0" indent="0" algn="r" defTabSz="914400" rtl="0" eaLnBrk="1" fontAlgn="base" latinLnBrk="0" hangingPunct="1">
                        <a:lnSpc>
                          <a:spcPct val="100000"/>
                        </a:lnSpc>
                        <a:spcBef>
                          <a:spcPts val="600"/>
                        </a:spcBef>
                        <a:spcAft>
                          <a:spcPts val="600"/>
                        </a:spcAft>
                        <a:buClr>
                          <a:srgbClr val="FF6600"/>
                        </a:buClr>
                        <a:buSzTx/>
                        <a:buFont typeface="Wingdings 2" pitchFamily="18" charset="2"/>
                        <a:buNone/>
                        <a:tabLst/>
                        <a:defRPr/>
                      </a:pPr>
                      <a:r>
                        <a:rPr lang="es-ES" sz="1050" b="1" kern="1200" dirty="0">
                          <a:solidFill>
                            <a:schemeClr val="tx1"/>
                          </a:solidFill>
                          <a:latin typeface="Segoe UI" panose="020B0502040204020203" pitchFamily="34" charset="0"/>
                          <a:ea typeface="+mn-ea"/>
                          <a:cs typeface="Segoe UI" panose="020B0502040204020203" pitchFamily="34" charset="0"/>
                        </a:rPr>
                        <a:t>PREFIERE </a:t>
                      </a:r>
                      <a:r>
                        <a:rPr lang="es-ES" sz="1050" b="0" kern="1200" dirty="0">
                          <a:solidFill>
                            <a:schemeClr val="tx1"/>
                          </a:solidFill>
                          <a:latin typeface="Segoe UI" panose="020B0502040204020203" pitchFamily="34" charset="0"/>
                          <a:ea typeface="+mn-ea"/>
                          <a:cs typeface="Segoe UI" panose="020B0502040204020203" pitchFamily="34" charset="0"/>
                        </a:rPr>
                        <a:t>EMPLEAR SU TIEMPO LIBRE</a:t>
                      </a:r>
                      <a:br>
                        <a:rPr lang="es-ES" sz="1050" b="0" kern="1200" dirty="0">
                          <a:solidFill>
                            <a:schemeClr val="tx1"/>
                          </a:solidFill>
                          <a:latin typeface="Segoe UI" panose="020B0502040204020203" pitchFamily="34" charset="0"/>
                          <a:ea typeface="+mn-ea"/>
                          <a:cs typeface="Segoe UI" panose="020B0502040204020203" pitchFamily="34" charset="0"/>
                        </a:rPr>
                      </a:br>
                      <a:r>
                        <a:rPr lang="es-ES" sz="1050" b="0" kern="1200" dirty="0">
                          <a:solidFill>
                            <a:schemeClr val="tx1"/>
                          </a:solidFill>
                          <a:latin typeface="Segoe UI" panose="020B0502040204020203" pitchFamily="34" charset="0"/>
                          <a:ea typeface="+mn-ea"/>
                          <a:cs typeface="Segoe UI" panose="020B0502040204020203" pitchFamily="34" charset="0"/>
                        </a:rPr>
                        <a:t>EN </a:t>
                      </a:r>
                      <a:r>
                        <a:rPr lang="es-ES" sz="1050" b="1" kern="1200" dirty="0">
                          <a:solidFill>
                            <a:schemeClr val="tx1"/>
                          </a:solidFill>
                          <a:latin typeface="Segoe UI" panose="020B0502040204020203" pitchFamily="34" charset="0"/>
                          <a:ea typeface="+mn-ea"/>
                          <a:cs typeface="Segoe UI" panose="020B0502040204020203" pitchFamily="34" charset="0"/>
                        </a:rPr>
                        <a:t>OTROS ENTRETENIMIENTOS</a:t>
                      </a:r>
                    </a:p>
                  </a:txBody>
                  <a:tcPr marL="72264" marR="72264" marT="0" marB="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1"/>
                  </a:ext>
                </a:extLst>
              </a:tr>
              <a:tr h="759199">
                <a:tc>
                  <a:txBody>
                    <a:bodyPr/>
                    <a:lstStyle>
                      <a:lvl1pPr marL="0" algn="l" defTabSz="914400" rtl="0" eaLnBrk="1" latinLnBrk="0" hangingPunct="1">
                        <a:defRPr sz="1800" kern="1200">
                          <a:solidFill>
                            <a:schemeClr val="tx1"/>
                          </a:solidFill>
                          <a:latin typeface="Gill Sans MT"/>
                        </a:defRPr>
                      </a:lvl1pPr>
                      <a:lvl2pPr marL="457200" algn="l" defTabSz="914400" rtl="0" eaLnBrk="1" latinLnBrk="0" hangingPunct="1">
                        <a:defRPr sz="1800" kern="1200">
                          <a:solidFill>
                            <a:schemeClr val="tx1"/>
                          </a:solidFill>
                          <a:latin typeface="Gill Sans MT"/>
                        </a:defRPr>
                      </a:lvl2pPr>
                      <a:lvl3pPr marL="914400" algn="l" defTabSz="914400" rtl="0" eaLnBrk="1" latinLnBrk="0" hangingPunct="1">
                        <a:defRPr sz="1800" kern="1200">
                          <a:solidFill>
                            <a:schemeClr val="tx1"/>
                          </a:solidFill>
                          <a:latin typeface="Gill Sans MT"/>
                        </a:defRPr>
                      </a:lvl3pPr>
                      <a:lvl4pPr marL="1371600" algn="l" defTabSz="914400" rtl="0" eaLnBrk="1" latinLnBrk="0" hangingPunct="1">
                        <a:defRPr sz="1800" kern="1200">
                          <a:solidFill>
                            <a:schemeClr val="tx1"/>
                          </a:solidFill>
                          <a:latin typeface="Gill Sans MT"/>
                        </a:defRPr>
                      </a:lvl4pPr>
                      <a:lvl5pPr marL="1828800" algn="l" defTabSz="914400" rtl="0" eaLnBrk="1" latinLnBrk="0" hangingPunct="1">
                        <a:defRPr sz="1800" kern="1200">
                          <a:solidFill>
                            <a:schemeClr val="tx1"/>
                          </a:solidFill>
                          <a:latin typeface="Gill Sans MT"/>
                        </a:defRPr>
                      </a:lvl5pPr>
                      <a:lvl6pPr marL="2286000" algn="l" defTabSz="914400" rtl="0" eaLnBrk="1" latinLnBrk="0" hangingPunct="1">
                        <a:defRPr sz="1800" kern="1200">
                          <a:solidFill>
                            <a:schemeClr val="tx1"/>
                          </a:solidFill>
                          <a:latin typeface="Gill Sans MT"/>
                        </a:defRPr>
                      </a:lvl6pPr>
                      <a:lvl7pPr marL="2743200" algn="l" defTabSz="914400" rtl="0" eaLnBrk="1" latinLnBrk="0" hangingPunct="1">
                        <a:defRPr sz="1800" kern="1200">
                          <a:solidFill>
                            <a:schemeClr val="tx1"/>
                          </a:solidFill>
                          <a:latin typeface="Gill Sans MT"/>
                        </a:defRPr>
                      </a:lvl7pPr>
                      <a:lvl8pPr marL="3200400" algn="l" defTabSz="914400" rtl="0" eaLnBrk="1" latinLnBrk="0" hangingPunct="1">
                        <a:defRPr sz="1800" kern="1200">
                          <a:solidFill>
                            <a:schemeClr val="tx1"/>
                          </a:solidFill>
                          <a:latin typeface="Gill Sans MT"/>
                        </a:defRPr>
                      </a:lvl8pPr>
                      <a:lvl9pPr marL="3657600" algn="l" defTabSz="914400" rtl="0" eaLnBrk="1" latinLnBrk="0" hangingPunct="1">
                        <a:defRPr sz="1800" kern="1200">
                          <a:solidFill>
                            <a:schemeClr val="tx1"/>
                          </a:solidFill>
                          <a:latin typeface="Gill Sans MT"/>
                        </a:defRPr>
                      </a:lvl9pPr>
                    </a:lstStyle>
                    <a:p>
                      <a:pPr marL="0" marR="0" lvl="0" indent="0" algn="r" defTabSz="914400" rtl="0" eaLnBrk="1" fontAlgn="base" latinLnBrk="0" hangingPunct="1">
                        <a:lnSpc>
                          <a:spcPct val="100000"/>
                        </a:lnSpc>
                        <a:spcBef>
                          <a:spcPts val="600"/>
                        </a:spcBef>
                        <a:spcAft>
                          <a:spcPts val="600"/>
                        </a:spcAft>
                        <a:buClr>
                          <a:srgbClr val="FF6600"/>
                        </a:buClr>
                        <a:buSzTx/>
                        <a:buFont typeface="Wingdings 2" pitchFamily="18" charset="2"/>
                        <a:buNone/>
                        <a:tabLst/>
                      </a:pPr>
                      <a:r>
                        <a:rPr lang="es-ES" sz="1050" b="1" kern="1200" dirty="0">
                          <a:solidFill>
                            <a:schemeClr val="tx1"/>
                          </a:solidFill>
                          <a:latin typeface="Segoe UI" panose="020B0502040204020203" pitchFamily="34" charset="0"/>
                          <a:ea typeface="+mn-ea"/>
                          <a:cs typeface="Segoe UI" panose="020B0502040204020203" pitchFamily="34" charset="0"/>
                        </a:rPr>
                        <a:t>FALTA DE INTERÉS</a:t>
                      </a:r>
                    </a:p>
                  </a:txBody>
                  <a:tcPr marL="72264" marR="72264" marT="0" marB="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2"/>
                  </a:ext>
                </a:extLst>
              </a:tr>
              <a:tr h="520458">
                <a:tc>
                  <a:txBody>
                    <a:bodyPr/>
                    <a:lstStyle>
                      <a:lvl1pPr marL="0" algn="l" defTabSz="914400" rtl="0" eaLnBrk="1" latinLnBrk="0" hangingPunct="1">
                        <a:defRPr sz="1800" kern="1200">
                          <a:solidFill>
                            <a:schemeClr val="tx1"/>
                          </a:solidFill>
                          <a:latin typeface="Gill Sans MT"/>
                        </a:defRPr>
                      </a:lvl1pPr>
                      <a:lvl2pPr marL="457200" algn="l" defTabSz="914400" rtl="0" eaLnBrk="1" latinLnBrk="0" hangingPunct="1">
                        <a:defRPr sz="1800" kern="1200">
                          <a:solidFill>
                            <a:schemeClr val="tx1"/>
                          </a:solidFill>
                          <a:latin typeface="Gill Sans MT"/>
                        </a:defRPr>
                      </a:lvl2pPr>
                      <a:lvl3pPr marL="914400" algn="l" defTabSz="914400" rtl="0" eaLnBrk="1" latinLnBrk="0" hangingPunct="1">
                        <a:defRPr sz="1800" kern="1200">
                          <a:solidFill>
                            <a:schemeClr val="tx1"/>
                          </a:solidFill>
                          <a:latin typeface="Gill Sans MT"/>
                        </a:defRPr>
                      </a:lvl3pPr>
                      <a:lvl4pPr marL="1371600" algn="l" defTabSz="914400" rtl="0" eaLnBrk="1" latinLnBrk="0" hangingPunct="1">
                        <a:defRPr sz="1800" kern="1200">
                          <a:solidFill>
                            <a:schemeClr val="tx1"/>
                          </a:solidFill>
                          <a:latin typeface="Gill Sans MT"/>
                        </a:defRPr>
                      </a:lvl4pPr>
                      <a:lvl5pPr marL="1828800" algn="l" defTabSz="914400" rtl="0" eaLnBrk="1" latinLnBrk="0" hangingPunct="1">
                        <a:defRPr sz="1800" kern="1200">
                          <a:solidFill>
                            <a:schemeClr val="tx1"/>
                          </a:solidFill>
                          <a:latin typeface="Gill Sans MT"/>
                        </a:defRPr>
                      </a:lvl5pPr>
                      <a:lvl6pPr marL="2286000" algn="l" defTabSz="914400" rtl="0" eaLnBrk="1" latinLnBrk="0" hangingPunct="1">
                        <a:defRPr sz="1800" kern="1200">
                          <a:solidFill>
                            <a:schemeClr val="tx1"/>
                          </a:solidFill>
                          <a:latin typeface="Gill Sans MT"/>
                        </a:defRPr>
                      </a:lvl6pPr>
                      <a:lvl7pPr marL="2743200" algn="l" defTabSz="914400" rtl="0" eaLnBrk="1" latinLnBrk="0" hangingPunct="1">
                        <a:defRPr sz="1800" kern="1200">
                          <a:solidFill>
                            <a:schemeClr val="tx1"/>
                          </a:solidFill>
                          <a:latin typeface="Gill Sans MT"/>
                        </a:defRPr>
                      </a:lvl7pPr>
                      <a:lvl8pPr marL="3200400" algn="l" defTabSz="914400" rtl="0" eaLnBrk="1" latinLnBrk="0" hangingPunct="1">
                        <a:defRPr sz="1800" kern="1200">
                          <a:solidFill>
                            <a:schemeClr val="tx1"/>
                          </a:solidFill>
                          <a:latin typeface="Gill Sans MT"/>
                        </a:defRPr>
                      </a:lvl8pPr>
                      <a:lvl9pPr marL="3657600" algn="l" defTabSz="914400" rtl="0" eaLnBrk="1" latinLnBrk="0" hangingPunct="1">
                        <a:defRPr sz="1800" kern="1200">
                          <a:solidFill>
                            <a:schemeClr val="tx1"/>
                          </a:solidFill>
                          <a:latin typeface="Gill Sans MT"/>
                        </a:defRPr>
                      </a:lvl9pPr>
                    </a:lstStyle>
                    <a:p>
                      <a:pPr marL="0" marR="0" lvl="0" indent="0" algn="r" defTabSz="914400" rtl="0" eaLnBrk="1" fontAlgn="base" latinLnBrk="0" hangingPunct="1">
                        <a:lnSpc>
                          <a:spcPct val="100000"/>
                        </a:lnSpc>
                        <a:spcBef>
                          <a:spcPts val="600"/>
                        </a:spcBef>
                        <a:spcAft>
                          <a:spcPts val="600"/>
                        </a:spcAft>
                        <a:buClr>
                          <a:srgbClr val="FF6600"/>
                        </a:buClr>
                        <a:buSzTx/>
                        <a:buFont typeface="Wingdings 2" pitchFamily="18" charset="2"/>
                        <a:buNone/>
                        <a:tabLst/>
                      </a:pPr>
                      <a:r>
                        <a:rPr lang="es-ES" sz="1050" b="0" kern="1200" dirty="0">
                          <a:solidFill>
                            <a:schemeClr val="tx1"/>
                          </a:solidFill>
                          <a:latin typeface="Segoe UI" panose="020B0502040204020203" pitchFamily="34" charset="0"/>
                          <a:ea typeface="+mn-ea"/>
                          <a:cs typeface="Segoe UI" panose="020B0502040204020203" pitchFamily="34" charset="0"/>
                        </a:rPr>
                        <a:t>MOTIVOS DE VISTA, </a:t>
                      </a:r>
                      <a:r>
                        <a:rPr lang="es-ES" sz="1050" b="1" kern="1200" dirty="0">
                          <a:solidFill>
                            <a:schemeClr val="tx1"/>
                          </a:solidFill>
                          <a:latin typeface="Segoe UI" panose="020B0502040204020203" pitchFamily="34" charset="0"/>
                          <a:ea typeface="+mn-ea"/>
                          <a:cs typeface="Segoe UI" panose="020B0502040204020203" pitchFamily="34" charset="0"/>
                        </a:rPr>
                        <a:t>SALUD</a:t>
                      </a:r>
                    </a:p>
                  </a:txBody>
                  <a:tcPr marL="72264" marR="72264" marT="0" marB="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3"/>
                  </a:ext>
                </a:extLst>
              </a:tr>
              <a:tr h="645516">
                <a:tc>
                  <a:txBody>
                    <a:bodyPr/>
                    <a:lstStyle/>
                    <a:p>
                      <a:pPr marL="0" marR="0" lvl="0" indent="0" algn="r" defTabSz="914400" rtl="0" eaLnBrk="1" fontAlgn="base" latinLnBrk="0" hangingPunct="1">
                        <a:lnSpc>
                          <a:spcPct val="100000"/>
                        </a:lnSpc>
                        <a:spcBef>
                          <a:spcPts val="600"/>
                        </a:spcBef>
                        <a:spcAft>
                          <a:spcPts val="600"/>
                        </a:spcAft>
                        <a:buClr>
                          <a:srgbClr val="FF6600"/>
                        </a:buClr>
                        <a:buSzTx/>
                        <a:buFont typeface="Wingdings 2" pitchFamily="18" charset="2"/>
                        <a:buNone/>
                        <a:tabLst/>
                      </a:pPr>
                      <a:r>
                        <a:rPr lang="es-ES" sz="1050" b="0" kern="1200" dirty="0">
                          <a:solidFill>
                            <a:schemeClr val="tx1"/>
                          </a:solidFill>
                          <a:latin typeface="Segoe UI" panose="020B0502040204020203" pitchFamily="34" charset="0"/>
                          <a:ea typeface="+mn-ea"/>
                          <a:cs typeface="Segoe UI" panose="020B0502040204020203" pitchFamily="34" charset="0"/>
                        </a:rPr>
                        <a:t>OTROS </a:t>
                      </a:r>
                      <a:r>
                        <a:rPr lang="es-ES" sz="900" b="0" kern="1200" dirty="0">
                          <a:solidFill>
                            <a:schemeClr val="tx1"/>
                          </a:solidFill>
                          <a:latin typeface="Segoe UI" panose="020B0502040204020203" pitchFamily="34" charset="0"/>
                          <a:ea typeface="+mn-ea"/>
                          <a:cs typeface="Segoe UI" panose="020B0502040204020203" pitchFamily="34" charset="0"/>
                        </a:rPr>
                        <a:t>(LE PARECEN CAROS, HA PERDIDO EL HÁBITO, LEE CON DIFICULTAD..) </a:t>
                      </a:r>
                      <a:endParaRPr lang="es-ES" sz="1050" b="0" kern="1200" dirty="0">
                        <a:solidFill>
                          <a:schemeClr val="tx1"/>
                        </a:solidFill>
                        <a:latin typeface="Segoe UI" panose="020B0502040204020203" pitchFamily="34" charset="0"/>
                        <a:ea typeface="+mn-ea"/>
                        <a:cs typeface="Segoe UI" panose="020B0502040204020203" pitchFamily="34" charset="0"/>
                      </a:endParaRPr>
                    </a:p>
                  </a:txBody>
                  <a:tcPr marL="72264" marR="72264" marT="0" marB="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3281759010"/>
                  </a:ext>
                </a:extLst>
              </a:tr>
            </a:tbl>
          </a:graphicData>
        </a:graphic>
      </p:graphicFrame>
      <p:sp>
        <p:nvSpPr>
          <p:cNvPr id="8" name="17 Rectángulo">
            <a:extLst>
              <a:ext uri="{FF2B5EF4-FFF2-40B4-BE49-F238E27FC236}">
                <a16:creationId xmlns:a16="http://schemas.microsoft.com/office/drawing/2014/main" id="{6F87B97A-0024-D696-8836-37D87979CDCA}"/>
              </a:ext>
            </a:extLst>
          </p:cNvPr>
          <p:cNvSpPr>
            <a:spLocks noChangeArrowheads="1"/>
          </p:cNvSpPr>
          <p:nvPr/>
        </p:nvSpPr>
        <p:spPr bwMode="auto">
          <a:xfrm>
            <a:off x="5745641" y="3264861"/>
            <a:ext cx="849546" cy="230832"/>
          </a:xfrm>
          <a:prstGeom prst="rect">
            <a:avLst/>
          </a:prstGeom>
        </p:spPr>
        <p:txBody>
          <a:bodyPr wrap="square">
            <a:spAutoFit/>
          </a:bodyPr>
          <a:lstStyle/>
          <a:p>
            <a:pPr lvl="0">
              <a:defRPr/>
            </a:pPr>
            <a:r>
              <a:rPr lang="es-ES" sz="900" dirty="0">
                <a:solidFill>
                  <a:srgbClr val="C47550"/>
                </a:solidFill>
                <a:latin typeface="Segoe UI" panose="020B0502040204020203" pitchFamily="34" charset="0"/>
                <a:ea typeface="Verdana" panose="020B0604030504040204" pitchFamily="34" charset="0"/>
                <a:cs typeface="Segoe UI" panose="020B0502040204020203" pitchFamily="34" charset="0"/>
              </a:rPr>
              <a:t>47% en 2024</a:t>
            </a:r>
            <a:endParaRPr kumimoji="0" lang="es-ES" sz="900" i="0" u="none" strike="noStrike" kern="1200" cap="none" spc="0" normalizeH="0" baseline="0" noProof="0" dirty="0">
              <a:ln>
                <a:noFill/>
              </a:ln>
              <a:solidFill>
                <a:srgbClr val="C47550"/>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9" name="17 Rectángulo">
            <a:extLst>
              <a:ext uri="{FF2B5EF4-FFF2-40B4-BE49-F238E27FC236}">
                <a16:creationId xmlns:a16="http://schemas.microsoft.com/office/drawing/2014/main" id="{2DD3FC9A-9A94-BD1D-3560-EC70454067C2}"/>
              </a:ext>
            </a:extLst>
          </p:cNvPr>
          <p:cNvSpPr>
            <a:spLocks noChangeArrowheads="1"/>
          </p:cNvSpPr>
          <p:nvPr/>
        </p:nvSpPr>
        <p:spPr bwMode="auto">
          <a:xfrm>
            <a:off x="5168799" y="3919659"/>
            <a:ext cx="849546" cy="230832"/>
          </a:xfrm>
          <a:prstGeom prst="rect">
            <a:avLst/>
          </a:prstGeom>
        </p:spPr>
        <p:txBody>
          <a:bodyPr wrap="square">
            <a:spAutoFit/>
          </a:bodyPr>
          <a:lstStyle/>
          <a:p>
            <a:pPr lvl="0">
              <a:defRPr/>
            </a:pPr>
            <a:r>
              <a:rPr lang="es-ES" sz="900" dirty="0">
                <a:solidFill>
                  <a:srgbClr val="C47550"/>
                </a:solidFill>
                <a:latin typeface="Segoe UI" panose="020B0502040204020203" pitchFamily="34" charset="0"/>
                <a:ea typeface="Verdana" panose="020B0604030504040204" pitchFamily="34" charset="0"/>
                <a:cs typeface="Segoe UI" panose="020B0502040204020203" pitchFamily="34" charset="0"/>
              </a:rPr>
              <a:t>27% en 2024</a:t>
            </a:r>
            <a:endParaRPr kumimoji="0" lang="es-ES" sz="900" i="0" u="none" strike="noStrike" kern="1200" cap="none" spc="0" normalizeH="0" baseline="0" noProof="0" dirty="0">
              <a:ln>
                <a:noFill/>
              </a:ln>
              <a:solidFill>
                <a:srgbClr val="C47550"/>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10" name="17 Rectángulo">
            <a:extLst>
              <a:ext uri="{FF2B5EF4-FFF2-40B4-BE49-F238E27FC236}">
                <a16:creationId xmlns:a16="http://schemas.microsoft.com/office/drawing/2014/main" id="{55DFF7E5-E0A0-1FE7-DDB0-DF07C8CCFC7E}"/>
              </a:ext>
            </a:extLst>
          </p:cNvPr>
          <p:cNvSpPr>
            <a:spLocks noChangeArrowheads="1"/>
          </p:cNvSpPr>
          <p:nvPr/>
        </p:nvSpPr>
        <p:spPr bwMode="auto">
          <a:xfrm>
            <a:off x="4541947" y="4594525"/>
            <a:ext cx="849546" cy="230832"/>
          </a:xfrm>
          <a:prstGeom prst="rect">
            <a:avLst/>
          </a:prstGeom>
        </p:spPr>
        <p:txBody>
          <a:bodyPr wrap="square">
            <a:spAutoFit/>
          </a:bodyPr>
          <a:lstStyle/>
          <a:p>
            <a:pPr lvl="0">
              <a:defRPr/>
            </a:pPr>
            <a:r>
              <a:rPr lang="es-ES" sz="900" dirty="0">
                <a:solidFill>
                  <a:srgbClr val="C47550"/>
                </a:solidFill>
                <a:latin typeface="Segoe UI" panose="020B0502040204020203" pitchFamily="34" charset="0"/>
                <a:ea typeface="Verdana" panose="020B0604030504040204" pitchFamily="34" charset="0"/>
                <a:cs typeface="Segoe UI" panose="020B0502040204020203" pitchFamily="34" charset="0"/>
              </a:rPr>
              <a:t>26% en 2024</a:t>
            </a:r>
            <a:endParaRPr kumimoji="0" lang="es-ES" sz="900" i="0" u="none" strike="noStrike" kern="1200" cap="none" spc="0" normalizeH="0" baseline="0" noProof="0" dirty="0">
              <a:ln>
                <a:noFill/>
              </a:ln>
              <a:solidFill>
                <a:srgbClr val="C47550"/>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12" name="Rectángulo 11">
            <a:extLst>
              <a:ext uri="{FF2B5EF4-FFF2-40B4-BE49-F238E27FC236}">
                <a16:creationId xmlns:a16="http://schemas.microsoft.com/office/drawing/2014/main" id="{1EFEABD0-B3E3-BB72-F015-9F34710B1DCA}"/>
              </a:ext>
            </a:extLst>
          </p:cNvPr>
          <p:cNvSpPr/>
          <p:nvPr/>
        </p:nvSpPr>
        <p:spPr>
          <a:xfrm>
            <a:off x="6663128" y="4956085"/>
            <a:ext cx="5239312" cy="1043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177800" indent="-177800">
              <a:spcBef>
                <a:spcPts val="600"/>
              </a:spcBef>
              <a:spcAft>
                <a:spcPts val="100"/>
              </a:spcAft>
              <a:buClr>
                <a:srgbClr val="233616"/>
              </a:buClr>
              <a:buFont typeface="Arial" panose="020B0604020202020204" pitchFamily="34" charset="0"/>
              <a:buChar char="•"/>
            </a:pPr>
            <a:r>
              <a:rPr lang="es-ES" sz="1400" dirty="0">
                <a:solidFill>
                  <a:schemeClr val="tx1"/>
                </a:solidFill>
                <a:latin typeface="Segoe UI" panose="020B0502040204020203" pitchFamily="34" charset="0"/>
                <a:ea typeface="Verdana" panose="020B0604030504040204" pitchFamily="34" charset="0"/>
                <a:cs typeface="Segoe UI" panose="020B0502040204020203" pitchFamily="34" charset="0"/>
              </a:rPr>
              <a:t>La </a:t>
            </a:r>
            <a:r>
              <a:rPr lang="es-ES" sz="1400" b="1" dirty="0">
                <a:solidFill>
                  <a:schemeClr val="tx1"/>
                </a:solidFill>
                <a:latin typeface="Segoe UI" panose="020B0502040204020203" pitchFamily="34" charset="0"/>
                <a:ea typeface="Verdana" panose="020B0604030504040204" pitchFamily="34" charset="0"/>
                <a:cs typeface="Segoe UI" panose="020B0502040204020203" pitchFamily="34" charset="0"/>
              </a:rPr>
              <a:t>falta de tiempo </a:t>
            </a:r>
            <a:r>
              <a:rPr lang="es-ES" sz="1400" dirty="0">
                <a:solidFill>
                  <a:schemeClr val="tx1"/>
                </a:solidFill>
                <a:latin typeface="Segoe UI" panose="020B0502040204020203" pitchFamily="34" charset="0"/>
                <a:ea typeface="Verdana" panose="020B0604030504040204" pitchFamily="34" charset="0"/>
                <a:cs typeface="Segoe UI" panose="020B0502040204020203" pitchFamily="34" charset="0"/>
              </a:rPr>
              <a:t>es más mencionada por </a:t>
            </a:r>
            <a:r>
              <a:rPr lang="es-ES" sz="1400" b="1" dirty="0">
                <a:solidFill>
                  <a:schemeClr val="tx1"/>
                </a:solidFill>
                <a:latin typeface="Segoe UI" panose="020B0502040204020203" pitchFamily="34" charset="0"/>
                <a:ea typeface="Verdana" panose="020B0604030504040204" pitchFamily="34" charset="0"/>
                <a:cs typeface="Segoe UI" panose="020B0502040204020203" pitchFamily="34" charset="0"/>
              </a:rPr>
              <a:t>mujeres, población adulta y con estudios universitarios</a:t>
            </a:r>
          </a:p>
          <a:p>
            <a:pPr marL="177800" indent="-177800">
              <a:spcBef>
                <a:spcPts val="600"/>
              </a:spcBef>
              <a:spcAft>
                <a:spcPts val="100"/>
              </a:spcAft>
              <a:buClr>
                <a:srgbClr val="233616"/>
              </a:buClr>
              <a:buFont typeface="Arial" panose="020B0604020202020204" pitchFamily="34" charset="0"/>
              <a:buChar char="•"/>
            </a:pPr>
            <a:r>
              <a:rPr lang="es-ES" sz="1400" dirty="0">
                <a:solidFill>
                  <a:schemeClr val="tx1"/>
                </a:solidFill>
                <a:latin typeface="Segoe UI" panose="020B0502040204020203" pitchFamily="34" charset="0"/>
                <a:ea typeface="Verdana" panose="020B0604030504040204" pitchFamily="34" charset="0"/>
                <a:cs typeface="Segoe UI" panose="020B0502040204020203" pitchFamily="34" charset="0"/>
              </a:rPr>
              <a:t>La </a:t>
            </a:r>
            <a:r>
              <a:rPr lang="es-ES" sz="1400" b="1" dirty="0">
                <a:solidFill>
                  <a:schemeClr val="tx1"/>
                </a:solidFill>
                <a:latin typeface="Segoe UI" panose="020B0502040204020203" pitchFamily="34" charset="0"/>
                <a:ea typeface="Verdana" panose="020B0604030504040204" pitchFamily="34" charset="0"/>
                <a:cs typeface="Segoe UI" panose="020B0502040204020203" pitchFamily="34" charset="0"/>
              </a:rPr>
              <a:t>preferencia por otros entretenimientos </a:t>
            </a:r>
            <a:r>
              <a:rPr lang="es-ES" sz="1400" dirty="0">
                <a:solidFill>
                  <a:schemeClr val="tx1"/>
                </a:solidFill>
                <a:latin typeface="Segoe UI" panose="020B0502040204020203" pitchFamily="34" charset="0"/>
                <a:ea typeface="Verdana" panose="020B0604030504040204" pitchFamily="34" charset="0"/>
                <a:cs typeface="Segoe UI" panose="020B0502040204020203" pitchFamily="34" charset="0"/>
              </a:rPr>
              <a:t>y </a:t>
            </a:r>
            <a:r>
              <a:rPr lang="es-ES" sz="1400" b="1" dirty="0">
                <a:solidFill>
                  <a:schemeClr val="tx1"/>
                </a:solidFill>
                <a:latin typeface="Segoe UI" panose="020B0502040204020203" pitchFamily="34" charset="0"/>
                <a:ea typeface="Verdana" panose="020B0604030504040204" pitchFamily="34" charset="0"/>
                <a:cs typeface="Segoe UI" panose="020B0502040204020203" pitchFamily="34" charset="0"/>
              </a:rPr>
              <a:t>la falta de interés </a:t>
            </a:r>
            <a:r>
              <a:rPr lang="es-ES" sz="1400" dirty="0">
                <a:solidFill>
                  <a:schemeClr val="tx1"/>
                </a:solidFill>
                <a:latin typeface="Segoe UI" panose="020B0502040204020203" pitchFamily="34" charset="0"/>
                <a:ea typeface="Verdana" panose="020B0604030504040204" pitchFamily="34" charset="0"/>
                <a:cs typeface="Segoe UI" panose="020B0502040204020203" pitchFamily="34" charset="0"/>
              </a:rPr>
              <a:t>es más habitual entre los </a:t>
            </a:r>
            <a:r>
              <a:rPr lang="es-ES" sz="1400" b="1" dirty="0">
                <a:solidFill>
                  <a:schemeClr val="tx1"/>
                </a:solidFill>
                <a:latin typeface="Segoe UI" panose="020B0502040204020203" pitchFamily="34" charset="0"/>
                <a:ea typeface="Verdana" panose="020B0604030504040204" pitchFamily="34" charset="0"/>
                <a:cs typeface="Segoe UI" panose="020B0502040204020203" pitchFamily="34" charset="0"/>
              </a:rPr>
              <a:t>hombres y jóvenes.</a:t>
            </a:r>
          </a:p>
        </p:txBody>
      </p:sp>
      <p:sp>
        <p:nvSpPr>
          <p:cNvPr id="14" name="Bocadillo: rectángulo con esquinas redondeadas 13">
            <a:extLst>
              <a:ext uri="{FF2B5EF4-FFF2-40B4-BE49-F238E27FC236}">
                <a16:creationId xmlns:a16="http://schemas.microsoft.com/office/drawing/2014/main" id="{4407C6C9-F16B-BBA0-E436-684EE2D0F715}"/>
              </a:ext>
            </a:extLst>
          </p:cNvPr>
          <p:cNvSpPr/>
          <p:nvPr/>
        </p:nvSpPr>
        <p:spPr>
          <a:xfrm>
            <a:off x="5391493" y="4421908"/>
            <a:ext cx="1225801" cy="1043876"/>
          </a:xfrm>
          <a:prstGeom prst="wedgeRoundRectCallout">
            <a:avLst>
              <a:gd name="adj1" fmla="val -18513"/>
              <a:gd name="adj2" fmla="val -73648"/>
              <a:gd name="adj3" fmla="val 16667"/>
            </a:avLst>
          </a:prstGeom>
          <a:noFill/>
          <a:ln>
            <a:solidFill>
              <a:srgbClr val="D7D3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000" b="1" dirty="0">
                <a:solidFill>
                  <a:schemeClr val="tx1"/>
                </a:solidFill>
                <a:latin typeface="Segoe UI" panose="020B0502040204020203" pitchFamily="34" charset="0"/>
                <a:cs typeface="Segoe UI" panose="020B0502040204020203" pitchFamily="34" charset="0"/>
              </a:rPr>
              <a:t>TOTAL  PANTALLAS </a:t>
            </a:r>
            <a:r>
              <a:rPr lang="es-ES_tradnl" sz="1000" dirty="0">
                <a:solidFill>
                  <a:schemeClr val="tx1"/>
                </a:solidFill>
                <a:latin typeface="Segoe UI" panose="020B0502040204020203" pitchFamily="34" charset="0"/>
                <a:cs typeface="Segoe UI" panose="020B0502040204020203" pitchFamily="34" charset="0"/>
              </a:rPr>
              <a:t>(</a:t>
            </a:r>
            <a:r>
              <a:rPr lang="es-ES_tradnl" sz="1000" dirty="0" err="1">
                <a:solidFill>
                  <a:schemeClr val="tx1"/>
                </a:solidFill>
                <a:latin typeface="Segoe UI" panose="020B0502040204020203" pitchFamily="34" charset="0"/>
                <a:cs typeface="Segoe UI" panose="020B0502040204020203" pitchFamily="34" charset="0"/>
              </a:rPr>
              <a:t>Internet+TV</a:t>
            </a:r>
            <a:r>
              <a:rPr lang="es-ES_tradnl" sz="1000" dirty="0">
                <a:solidFill>
                  <a:schemeClr val="tx1"/>
                </a:solidFill>
                <a:latin typeface="Segoe UI" panose="020B0502040204020203" pitchFamily="34" charset="0"/>
                <a:cs typeface="Segoe UI" panose="020B0502040204020203" pitchFamily="34" charset="0"/>
              </a:rPr>
              <a:t>+</a:t>
            </a:r>
          </a:p>
          <a:p>
            <a:pPr algn="ctr"/>
            <a:r>
              <a:rPr lang="es-ES_tradnl" sz="1000" dirty="0">
                <a:solidFill>
                  <a:schemeClr val="tx1"/>
                </a:solidFill>
                <a:latin typeface="Segoe UI" panose="020B0502040204020203" pitchFamily="34" charset="0"/>
                <a:cs typeface="Segoe UI" panose="020B0502040204020203" pitchFamily="34" charset="0"/>
              </a:rPr>
              <a:t>Plataformas)</a:t>
            </a:r>
          </a:p>
          <a:p>
            <a:pPr algn="ctr"/>
            <a:r>
              <a:rPr lang="es-ES_tradnl" sz="1200" b="1" dirty="0">
                <a:solidFill>
                  <a:schemeClr val="tx1"/>
                </a:solidFill>
                <a:latin typeface="Segoe UI" panose="020B0502040204020203" pitchFamily="34" charset="0"/>
                <a:cs typeface="Segoe UI" panose="020B0502040204020203" pitchFamily="34" charset="0"/>
              </a:rPr>
              <a:t>12%</a:t>
            </a:r>
            <a:endParaRPr lang="es-ES" sz="1600" b="1" dirty="0">
              <a:solidFill>
                <a:schemeClr val="tx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69987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041FA0FD-10B9-471F-A946-B290DC253AC2}"/>
              </a:ext>
            </a:extLst>
          </p:cNvPr>
          <p:cNvSpPr txBox="1">
            <a:spLocks/>
          </p:cNvSpPr>
          <p:nvPr/>
        </p:nvSpPr>
        <p:spPr>
          <a:xfrm>
            <a:off x="268985" y="164360"/>
            <a:ext cx="4169665" cy="6463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dirty="0">
                <a:latin typeface="Segoe UI" panose="020B0502040204020203" pitchFamily="34" charset="0"/>
                <a:cs typeface="Segoe UI" panose="020B0502040204020203" pitchFamily="34" charset="0"/>
              </a:rPr>
              <a:t>ANTECEDENTES</a:t>
            </a:r>
          </a:p>
        </p:txBody>
      </p:sp>
      <p:sp>
        <p:nvSpPr>
          <p:cNvPr id="4" name="Marcador de contenido 2">
            <a:extLst>
              <a:ext uri="{FF2B5EF4-FFF2-40B4-BE49-F238E27FC236}">
                <a16:creationId xmlns:a16="http://schemas.microsoft.com/office/drawing/2014/main" id="{29150EF8-EFBA-40DB-AD99-DADB826CFBCF}"/>
              </a:ext>
            </a:extLst>
          </p:cNvPr>
          <p:cNvSpPr txBox="1">
            <a:spLocks/>
          </p:cNvSpPr>
          <p:nvPr/>
        </p:nvSpPr>
        <p:spPr>
          <a:xfrm>
            <a:off x="355600" y="1349767"/>
            <a:ext cx="11407895" cy="4793857"/>
          </a:xfrm>
          <a:prstGeom prst="rect">
            <a:avLst/>
          </a:prstGeom>
        </p:spPr>
        <p:txBody>
          <a:bodyPr numCol="2" spcCol="36000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361950" algn="just">
              <a:lnSpc>
                <a:spcPct val="100000"/>
              </a:lnSpc>
              <a:spcBef>
                <a:spcPts val="600"/>
              </a:spcBef>
              <a:buFont typeface="Arial" panose="020B0604020202020204" pitchFamily="34" charset="0"/>
              <a:buNone/>
            </a:pPr>
            <a:r>
              <a:rPr lang="es-ES" sz="1400" dirty="0">
                <a:latin typeface="Segoe UI" panose="020B0502040204020203" pitchFamily="34" charset="0"/>
                <a:cs typeface="Segoe UI" panose="020B0502040204020203" pitchFamily="34" charset="0"/>
              </a:rPr>
              <a:t>Entre los años 2000 y 2012, la Federación de Gremios de Editores de España (FGEE), con la colaboración de la Dirección General del Libro, Archivos y Bibliotecas del Ministerio de Cultura, realizó el estudio de “Hábitos de lectura y compra de libros en España”. </a:t>
            </a:r>
          </a:p>
          <a:p>
            <a:pPr marL="0" indent="361950" algn="just">
              <a:lnSpc>
                <a:spcPct val="100000"/>
              </a:lnSpc>
              <a:spcBef>
                <a:spcPts val="1200"/>
              </a:spcBef>
              <a:buFont typeface="Arial" panose="020B0604020202020204" pitchFamily="34" charset="0"/>
              <a:buNone/>
            </a:pPr>
            <a:r>
              <a:rPr lang="es-ES" sz="1400" dirty="0">
                <a:latin typeface="Segoe UI" panose="020B0502040204020203" pitchFamily="34" charset="0"/>
                <a:cs typeface="Segoe UI" panose="020B0502040204020203" pitchFamily="34" charset="0"/>
              </a:rPr>
              <a:t>Este estudio ha permitido monitorizar el estado de salud de la lectura y compra de libros en nuestro país. Es posible mediante el seguimiento continuo diversos indicadores como la proporción de lectores frecuentes y ocasionales, el número de libros comprados y leídos, las horas dedicadas a la lectura, la adopción de nuevos hábitos de lectura digital o la medición de la lectura entre la población infantil.</a:t>
            </a:r>
          </a:p>
          <a:p>
            <a:pPr marL="0" indent="361950" algn="just">
              <a:lnSpc>
                <a:spcPct val="100000"/>
              </a:lnSpc>
              <a:spcBef>
                <a:spcPts val="1200"/>
              </a:spcBef>
              <a:buFont typeface="Arial" panose="020B0604020202020204" pitchFamily="34" charset="0"/>
              <a:buNone/>
            </a:pPr>
            <a:r>
              <a:rPr lang="es-ES" sz="1400" dirty="0">
                <a:latin typeface="Segoe UI" panose="020B0502040204020203" pitchFamily="34" charset="0"/>
                <a:cs typeface="Segoe UI" panose="020B0502040204020203" pitchFamily="34" charset="0"/>
              </a:rPr>
              <a:t>Desde 2012, año en que se suspende la realización de este estudio, la única fuente de referencia para el seguimiento de la evolución del fenómeno de la lectura es la Encuesta de hábitos y prácticas culturares que el MECD realiza aproximadamente cada 4 años. La última edición de este estudio corresponde a los años 2021-2022.</a:t>
            </a:r>
          </a:p>
          <a:p>
            <a:pPr marL="0" indent="361950" algn="just">
              <a:lnSpc>
                <a:spcPct val="100000"/>
              </a:lnSpc>
              <a:spcBef>
                <a:spcPts val="1200"/>
              </a:spcBef>
              <a:buFont typeface="Arial" panose="020B0604020202020204" pitchFamily="34" charset="0"/>
              <a:buNone/>
            </a:pPr>
            <a:br>
              <a:rPr lang="es-ES" sz="1400" dirty="0">
                <a:latin typeface="Segoe UI" panose="020B0502040204020203" pitchFamily="34" charset="0"/>
                <a:cs typeface="Segoe UI" panose="020B0502040204020203" pitchFamily="34" charset="0"/>
              </a:rPr>
            </a:br>
            <a:r>
              <a:rPr lang="es-ES" sz="1400" dirty="0">
                <a:latin typeface="Segoe UI" panose="020B0502040204020203" pitchFamily="34" charset="0"/>
                <a:cs typeface="Segoe UI" panose="020B0502040204020203" pitchFamily="34" charset="0"/>
              </a:rPr>
              <a:t>En un momento de grandes cambios, en el que la introducción de nuevas tecnologías está modificando los hábitos de compra y lectura de libros, se hace más necesario que nunca conocer la evolución de esta práctica cultural.</a:t>
            </a:r>
          </a:p>
          <a:p>
            <a:pPr marL="0" indent="361950" algn="just">
              <a:lnSpc>
                <a:spcPct val="100000"/>
              </a:lnSpc>
              <a:spcBef>
                <a:spcPts val="1200"/>
              </a:spcBef>
              <a:buNone/>
            </a:pPr>
            <a:r>
              <a:rPr lang="es-ES" sz="1400" dirty="0">
                <a:latin typeface="Segoe UI" panose="020B0502040204020203" pitchFamily="34" charset="0"/>
                <a:cs typeface="Segoe UI" panose="020B0502040204020203" pitchFamily="34" charset="0"/>
              </a:rPr>
              <a:t>Por este motivo, la FGEE retomó en 2017 el estudio de “Hábitos de lectura y compra de libros en España”, con la intención de recuperar la herramienta de seguimiento continuo de información que ayude a profundizar en el papel de la lectura en nuestra sociedad y su evolución en el tiempo.</a:t>
            </a:r>
          </a:p>
          <a:p>
            <a:pPr marL="0" indent="361950" algn="just">
              <a:lnSpc>
                <a:spcPct val="100000"/>
              </a:lnSpc>
              <a:spcBef>
                <a:spcPts val="1200"/>
              </a:spcBef>
              <a:buNone/>
            </a:pPr>
            <a:r>
              <a:rPr lang="es-ES" sz="1400" dirty="0">
                <a:latin typeface="Segoe UI" panose="020B0502040204020203" pitchFamily="34" charset="0"/>
                <a:cs typeface="Segoe UI" panose="020B0502040204020203" pitchFamily="34" charset="0"/>
              </a:rPr>
              <a:t>A continuación, se presentan los resultados del estudio de </a:t>
            </a:r>
            <a:r>
              <a:rPr lang="es-ES" sz="1400" b="1" dirty="0">
                <a:latin typeface="Segoe UI" panose="020B0502040204020203" pitchFamily="34" charset="0"/>
                <a:cs typeface="Segoe UI" panose="020B0502040204020203" pitchFamily="34" charset="0"/>
              </a:rPr>
              <a:t>“Hábitos de lectura y compra de libros en España” en el año 2025</a:t>
            </a:r>
            <a:r>
              <a:rPr lang="es-ES" sz="1400" dirty="0">
                <a:latin typeface="Segoe UI" panose="020B0502040204020203" pitchFamily="34" charset="0"/>
                <a:cs typeface="Segoe UI" panose="020B0502040204020203" pitchFamily="34" charset="0"/>
              </a:rPr>
              <a:t> realizado por Conecta para la Federación de Gremios de Editores de España (FGEE).</a:t>
            </a:r>
          </a:p>
        </p:txBody>
      </p:sp>
      <p:sp>
        <p:nvSpPr>
          <p:cNvPr id="5" name="CuadroTexto 4">
            <a:extLst>
              <a:ext uri="{FF2B5EF4-FFF2-40B4-BE49-F238E27FC236}">
                <a16:creationId xmlns:a16="http://schemas.microsoft.com/office/drawing/2014/main" id="{D955B72C-445B-59A3-03C7-E636EC2C73CA}"/>
              </a:ext>
            </a:extLst>
          </p:cNvPr>
          <p:cNvSpPr txBox="1"/>
          <p:nvPr/>
        </p:nvSpPr>
        <p:spPr>
          <a:xfrm>
            <a:off x="6230914" y="4789208"/>
            <a:ext cx="5532581" cy="523220"/>
          </a:xfrm>
          <a:prstGeom prst="rect">
            <a:avLst/>
          </a:prstGeom>
          <a:noFill/>
        </p:spPr>
        <p:txBody>
          <a:bodyPr wrap="square">
            <a:spAutoFit/>
          </a:bodyPr>
          <a:lstStyle/>
          <a:p>
            <a:r>
              <a:rPr lang="es-ES" sz="1400" dirty="0">
                <a:latin typeface="Segoe UI" panose="020B0502040204020203" pitchFamily="34" charset="0"/>
                <a:cs typeface="Segoe UI" panose="020B0502040204020203" pitchFamily="34" charset="0"/>
              </a:rPr>
              <a:t>      El Ministerio de Cultura no se identifica necesariamente con las opiniones expresadas ni con los resultados del presente  estudio.</a:t>
            </a:r>
          </a:p>
        </p:txBody>
      </p:sp>
    </p:spTree>
    <p:extLst>
      <p:ext uri="{BB962C8B-B14F-4D97-AF65-F5344CB8AC3E}">
        <p14:creationId xmlns:p14="http://schemas.microsoft.com/office/powerpoint/2010/main" val="1078882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D3313A1B-BFEC-3D62-4920-74305209BA4D}"/>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graphicFrame>
        <p:nvGraphicFramePr>
          <p:cNvPr id="15" name="20 Gráfico"/>
          <p:cNvGraphicFramePr/>
          <p:nvPr>
            <p:extLst>
              <p:ext uri="{D42A27DB-BD31-4B8C-83A1-F6EECF244321}">
                <p14:modId xmlns:p14="http://schemas.microsoft.com/office/powerpoint/2010/main" val="1283310113"/>
              </p:ext>
            </p:extLst>
          </p:nvPr>
        </p:nvGraphicFramePr>
        <p:xfrm>
          <a:off x="8673149" y="2308731"/>
          <a:ext cx="3855074" cy="43780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1" name="Gráfico 30">
            <a:extLst>
              <a:ext uri="{FF2B5EF4-FFF2-40B4-BE49-F238E27FC236}">
                <a16:creationId xmlns:a16="http://schemas.microsoft.com/office/drawing/2014/main" id="{3A744493-CA9B-4D30-BEBA-69A23B380A0E}"/>
              </a:ext>
            </a:extLst>
          </p:cNvPr>
          <p:cNvGraphicFramePr/>
          <p:nvPr>
            <p:extLst>
              <p:ext uri="{D42A27DB-BD31-4B8C-83A1-F6EECF244321}">
                <p14:modId xmlns:p14="http://schemas.microsoft.com/office/powerpoint/2010/main" val="1208663154"/>
              </p:ext>
            </p:extLst>
          </p:nvPr>
        </p:nvGraphicFramePr>
        <p:xfrm>
          <a:off x="-49052" y="1808026"/>
          <a:ext cx="4366523" cy="39401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5 Tabla"/>
          <p:cNvGraphicFramePr>
            <a:graphicFrameLocks noGrp="1"/>
          </p:cNvGraphicFramePr>
          <p:nvPr>
            <p:extLst>
              <p:ext uri="{D42A27DB-BD31-4B8C-83A1-F6EECF244321}">
                <p14:modId xmlns:p14="http://schemas.microsoft.com/office/powerpoint/2010/main" val="308680455"/>
              </p:ext>
            </p:extLst>
          </p:nvPr>
        </p:nvGraphicFramePr>
        <p:xfrm>
          <a:off x="4792810" y="2402217"/>
          <a:ext cx="4107994" cy="4058544"/>
        </p:xfrm>
        <a:graphic>
          <a:graphicData uri="http://schemas.openxmlformats.org/drawingml/2006/table">
            <a:tbl>
              <a:tblPr/>
              <a:tblGrid>
                <a:gridCol w="4107994">
                  <a:extLst>
                    <a:ext uri="{9D8B030D-6E8A-4147-A177-3AD203B41FA5}">
                      <a16:colId xmlns:a16="http://schemas.microsoft.com/office/drawing/2014/main" val="20000"/>
                    </a:ext>
                  </a:extLst>
                </a:gridCol>
              </a:tblGrid>
              <a:tr h="428374">
                <a:tc>
                  <a:txBody>
                    <a:bodyPr/>
                    <a:lstStyle/>
                    <a:p>
                      <a:pPr algn="r" fontAlgn="b"/>
                      <a:r>
                        <a:rPr lang="es-ES" sz="1600" b="1" kern="1200" dirty="0">
                          <a:solidFill>
                            <a:schemeClr val="tx1">
                              <a:lumMod val="95000"/>
                              <a:lumOff val="5000"/>
                            </a:schemeClr>
                          </a:solidFill>
                          <a:latin typeface="Segoe UI" panose="020B0502040204020203" pitchFamily="34" charset="0"/>
                          <a:ea typeface="+mn-ea"/>
                          <a:cs typeface="Segoe UI" panose="020B0502040204020203" pitchFamily="34" charset="0"/>
                        </a:rPr>
                        <a:t>Recomendaciones</a:t>
                      </a:r>
                      <a:r>
                        <a:rPr lang="es-ES" sz="1100" b="1"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 </a:t>
                      </a:r>
                      <a:br>
                        <a:rPr lang="es-ES" sz="1100" b="1" kern="1200" baseline="0" dirty="0">
                          <a:solidFill>
                            <a:schemeClr val="tx1">
                              <a:lumMod val="95000"/>
                              <a:lumOff val="5000"/>
                            </a:schemeClr>
                          </a:solidFill>
                          <a:latin typeface="Segoe UI" panose="020B0502040204020203" pitchFamily="34" charset="0"/>
                          <a:ea typeface="+mn-ea"/>
                          <a:cs typeface="Segoe UI" panose="020B0502040204020203" pitchFamily="34" charset="0"/>
                        </a:rPr>
                      </a:br>
                      <a:r>
                        <a:rPr lang="es-ES" sz="900" b="0"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(amigos, familiares, compañeros, etc.)</a:t>
                      </a:r>
                      <a:endParaRPr lang="es-ES" sz="1000" b="0" kern="1200" baseline="0" dirty="0">
                        <a:solidFill>
                          <a:schemeClr val="tx1">
                            <a:lumMod val="95000"/>
                            <a:lumOff val="5000"/>
                          </a:schemeClr>
                        </a:solidFill>
                        <a:latin typeface="Segoe UI" panose="020B0502040204020203" pitchFamily="34" charset="0"/>
                        <a:ea typeface="+mn-ea"/>
                        <a:cs typeface="Segoe UI" panose="020B0502040204020203"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0000"/>
                  </a:ext>
                </a:extLst>
              </a:tr>
              <a:tr h="358004">
                <a:tc>
                  <a:txBody>
                    <a:bodyPr/>
                    <a:lstStyle/>
                    <a:p>
                      <a:pPr algn="r" fontAlgn="b"/>
                      <a:r>
                        <a:rPr lang="es-ES" sz="1200" b="1" kern="1200" dirty="0">
                          <a:solidFill>
                            <a:schemeClr val="tx1">
                              <a:lumMod val="95000"/>
                              <a:lumOff val="5000"/>
                            </a:schemeClr>
                          </a:solidFill>
                          <a:latin typeface="Segoe UI" panose="020B0502040204020203" pitchFamily="34" charset="0"/>
                          <a:ea typeface="+mn-ea"/>
                          <a:cs typeface="Segoe UI" panose="020B0502040204020203" pitchFamily="34" charset="0"/>
                        </a:rPr>
                        <a:t>Redes sociales </a:t>
                      </a:r>
                      <a:r>
                        <a:rPr lang="es-ES" sz="1000" b="0"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(FB, Twitter…), </a:t>
                      </a:r>
                      <a:r>
                        <a:rPr lang="es-ES" sz="1200" b="0"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foros, blogs, </a:t>
                      </a:r>
                      <a:r>
                        <a:rPr lang="es-ES" sz="1200" b="0" kern="1200" baseline="0" dirty="0" err="1">
                          <a:solidFill>
                            <a:schemeClr val="tx1">
                              <a:lumMod val="95000"/>
                              <a:lumOff val="5000"/>
                            </a:schemeClr>
                          </a:solidFill>
                          <a:latin typeface="Segoe UI" panose="020B0502040204020203" pitchFamily="34" charset="0"/>
                          <a:ea typeface="+mn-ea"/>
                          <a:cs typeface="Segoe UI" panose="020B0502040204020203" pitchFamily="34" charset="0"/>
                        </a:rPr>
                        <a:t>etc</a:t>
                      </a:r>
                      <a:endParaRPr lang="es-ES" sz="1200" b="0" kern="1200" dirty="0">
                        <a:solidFill>
                          <a:schemeClr val="tx1">
                            <a:lumMod val="95000"/>
                            <a:lumOff val="5000"/>
                          </a:schemeClr>
                        </a:solidFill>
                        <a:latin typeface="Segoe UI" panose="020B0502040204020203" pitchFamily="34" charset="0"/>
                        <a:ea typeface="+mn-ea"/>
                        <a:cs typeface="Segoe UI" panose="020B0502040204020203"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975851982"/>
                  </a:ext>
                </a:extLst>
              </a:tr>
              <a:tr h="35800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s-ES" sz="1200" b="0"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Búsqueda por </a:t>
                      </a:r>
                      <a:r>
                        <a:rPr lang="es-ES" sz="1200" b="1"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Internet en general</a:t>
                      </a:r>
                    </a:p>
                  </a:txBody>
                  <a:tcPr marL="9525" marR="9525" marT="9525" marB="0" anchor="ctr">
                    <a:lnL>
                      <a:noFill/>
                    </a:lnL>
                    <a:lnR>
                      <a:noFill/>
                    </a:lnR>
                    <a:lnT>
                      <a:noFill/>
                    </a:lnT>
                    <a:lnB>
                      <a:noFill/>
                    </a:lnB>
                  </a:tcPr>
                </a:tc>
                <a:extLst>
                  <a:ext uri="{0D108BD9-81ED-4DB2-BD59-A6C34878D82A}">
                    <a16:rowId xmlns:a16="http://schemas.microsoft.com/office/drawing/2014/main" val="2963830085"/>
                  </a:ext>
                </a:extLst>
              </a:tr>
              <a:tr h="35800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s-ES" sz="1200" b="0"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Reseñas en </a:t>
                      </a:r>
                      <a:r>
                        <a:rPr lang="es-ES" sz="1200" b="1"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periódicos online</a:t>
                      </a:r>
                    </a:p>
                  </a:txBody>
                  <a:tcPr marL="9525" marR="9525" marT="9525" marB="0" anchor="ctr">
                    <a:lnL>
                      <a:noFill/>
                    </a:lnL>
                    <a:lnR>
                      <a:noFill/>
                    </a:lnR>
                    <a:lnT>
                      <a:noFill/>
                    </a:lnT>
                    <a:lnB>
                      <a:noFill/>
                    </a:lnB>
                  </a:tcPr>
                </a:tc>
                <a:extLst>
                  <a:ext uri="{0D108BD9-81ED-4DB2-BD59-A6C34878D82A}">
                    <a16:rowId xmlns:a16="http://schemas.microsoft.com/office/drawing/2014/main" val="10001"/>
                  </a:ext>
                </a:extLst>
              </a:tr>
              <a:tr h="392838">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s-ES" sz="1050" b="1"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Librerías/Tiendas</a:t>
                      </a:r>
                      <a:r>
                        <a:rPr lang="es-ES" sz="1050" b="0"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/Puntos de venta físicos</a:t>
                      </a:r>
                    </a:p>
                  </a:txBody>
                  <a:tcPr marL="9525" marR="9525" marT="9525" marB="0" anchor="ctr">
                    <a:lnL>
                      <a:noFill/>
                    </a:lnL>
                    <a:lnR>
                      <a:noFill/>
                    </a:lnR>
                    <a:lnT>
                      <a:noFill/>
                    </a:lnT>
                    <a:lnB>
                      <a:noFill/>
                    </a:lnB>
                  </a:tcPr>
                </a:tc>
                <a:extLst>
                  <a:ext uri="{0D108BD9-81ED-4DB2-BD59-A6C34878D82A}">
                    <a16:rowId xmlns:a16="http://schemas.microsoft.com/office/drawing/2014/main" val="10002"/>
                  </a:ext>
                </a:extLst>
              </a:tr>
              <a:tr h="35242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s-ES" sz="1050" b="0"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Reseñas en </a:t>
                      </a:r>
                      <a:r>
                        <a:rPr lang="es-ES" sz="1050" b="1"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periódicos impresas</a:t>
                      </a:r>
                    </a:p>
                  </a:txBody>
                  <a:tcPr marL="9525" marR="9525" marT="9525" marB="0" anchor="ctr">
                    <a:lnL>
                      <a:noFill/>
                    </a:lnL>
                    <a:lnR>
                      <a:noFill/>
                    </a:lnR>
                    <a:lnT>
                      <a:noFill/>
                    </a:lnT>
                    <a:lnB>
                      <a:noFill/>
                    </a:lnB>
                  </a:tcPr>
                </a:tc>
                <a:extLst>
                  <a:ext uri="{0D108BD9-81ED-4DB2-BD59-A6C34878D82A}">
                    <a16:rowId xmlns:a16="http://schemas.microsoft.com/office/drawing/2014/main" val="10003"/>
                  </a:ext>
                </a:extLst>
              </a:tr>
              <a:tr h="35242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s-ES" sz="1050" b="1" kern="1200" dirty="0">
                          <a:solidFill>
                            <a:schemeClr val="tx1">
                              <a:lumMod val="95000"/>
                              <a:lumOff val="5000"/>
                            </a:schemeClr>
                          </a:solidFill>
                          <a:latin typeface="Segoe UI" panose="020B0502040204020203" pitchFamily="34" charset="0"/>
                          <a:ea typeface="+mn-ea"/>
                          <a:cs typeface="Segoe UI" panose="020B0502040204020203" pitchFamily="34" charset="0"/>
                        </a:rPr>
                        <a:t>Páginas web </a:t>
                      </a:r>
                      <a:r>
                        <a:rPr lang="es-ES" sz="1050" b="0" kern="1200" dirty="0">
                          <a:solidFill>
                            <a:schemeClr val="tx1">
                              <a:lumMod val="95000"/>
                              <a:lumOff val="5000"/>
                            </a:schemeClr>
                          </a:solidFill>
                          <a:latin typeface="Segoe UI" panose="020B0502040204020203" pitchFamily="34" charset="0"/>
                          <a:ea typeface="+mn-ea"/>
                          <a:cs typeface="Segoe UI" panose="020B0502040204020203" pitchFamily="34" charset="0"/>
                        </a:rPr>
                        <a:t>especializadas </a:t>
                      </a:r>
                      <a:r>
                        <a:rPr lang="es-ES" sz="900" b="0" kern="1200" dirty="0">
                          <a:solidFill>
                            <a:schemeClr val="tx1">
                              <a:lumMod val="95000"/>
                              <a:lumOff val="5000"/>
                            </a:schemeClr>
                          </a:solidFill>
                          <a:latin typeface="Segoe UI" panose="020B0502040204020203" pitchFamily="34" charset="0"/>
                          <a:ea typeface="+mn-ea"/>
                          <a:cs typeface="Segoe UI" panose="020B0502040204020203" pitchFamily="34" charset="0"/>
                        </a:rPr>
                        <a:t>en literatura</a:t>
                      </a:r>
                      <a:endParaRPr lang="es-ES" sz="1050" b="0" kern="1200" baseline="0" dirty="0">
                        <a:solidFill>
                          <a:schemeClr val="tx1">
                            <a:lumMod val="95000"/>
                            <a:lumOff val="5000"/>
                          </a:schemeClr>
                        </a:solidFill>
                        <a:latin typeface="Segoe UI" panose="020B0502040204020203" pitchFamily="34" charset="0"/>
                        <a:ea typeface="+mn-ea"/>
                        <a:cs typeface="Segoe UI" panose="020B0502040204020203"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0004"/>
                  </a:ext>
                </a:extLst>
              </a:tr>
              <a:tr h="39052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s-ES" sz="1050" b="0"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Bibliotecas</a:t>
                      </a:r>
                    </a:p>
                  </a:txBody>
                  <a:tcPr marL="9525" marR="9525" marT="9525" marB="0" anchor="ctr">
                    <a:lnL>
                      <a:noFill/>
                    </a:lnL>
                    <a:lnR>
                      <a:noFill/>
                    </a:lnR>
                    <a:lnT>
                      <a:noFill/>
                    </a:lnT>
                    <a:lnB>
                      <a:noFill/>
                    </a:lnB>
                  </a:tcPr>
                </a:tc>
                <a:extLst>
                  <a:ext uri="{0D108BD9-81ED-4DB2-BD59-A6C34878D82A}">
                    <a16:rowId xmlns:a16="http://schemas.microsoft.com/office/drawing/2014/main" val="10005"/>
                  </a:ext>
                </a:extLst>
              </a:tr>
              <a:tr h="37147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s-ES" sz="1050" b="1"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Programas de radio</a:t>
                      </a:r>
                    </a:p>
                  </a:txBody>
                  <a:tcPr marL="9525" marR="9525" marT="9525" marB="0" anchor="ctr">
                    <a:lnL>
                      <a:noFill/>
                    </a:lnL>
                    <a:lnR>
                      <a:noFill/>
                    </a:lnR>
                    <a:lnT>
                      <a:noFill/>
                    </a:lnT>
                    <a:lnB>
                      <a:noFill/>
                    </a:lnB>
                  </a:tcPr>
                </a:tc>
                <a:extLst>
                  <a:ext uri="{0D108BD9-81ED-4DB2-BD59-A6C34878D82A}">
                    <a16:rowId xmlns:a16="http://schemas.microsoft.com/office/drawing/2014/main" val="10006"/>
                  </a:ext>
                </a:extLst>
              </a:tr>
              <a:tr h="381000">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s-ES" sz="1050" b="1"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Tiendas/Puntos de venta online</a:t>
                      </a:r>
                    </a:p>
                  </a:txBody>
                  <a:tcPr marL="9525" marR="9525" marT="9525" marB="0" anchor="ctr">
                    <a:lnL>
                      <a:noFill/>
                    </a:lnL>
                    <a:lnR>
                      <a:noFill/>
                    </a:lnR>
                    <a:lnT>
                      <a:noFill/>
                    </a:lnT>
                    <a:lnB>
                      <a:noFill/>
                    </a:lnB>
                  </a:tcPr>
                </a:tc>
                <a:extLst>
                  <a:ext uri="{0D108BD9-81ED-4DB2-BD59-A6C34878D82A}">
                    <a16:rowId xmlns:a16="http://schemas.microsoft.com/office/drawing/2014/main" val="10007"/>
                  </a:ext>
                </a:extLst>
              </a:tr>
              <a:tr h="315470">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s-ES" sz="1050" b="1"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Programas de televisión</a:t>
                      </a:r>
                    </a:p>
                  </a:txBody>
                  <a:tcPr marL="9525" marR="9525" marT="9525" marB="0" anchor="ctr">
                    <a:lnL>
                      <a:noFill/>
                    </a:lnL>
                    <a:lnR>
                      <a:noFill/>
                    </a:lnR>
                    <a:lnT>
                      <a:noFill/>
                    </a:lnT>
                    <a:lnB>
                      <a:noFill/>
                    </a:lnB>
                  </a:tcPr>
                </a:tc>
                <a:extLst>
                  <a:ext uri="{0D108BD9-81ED-4DB2-BD59-A6C34878D82A}">
                    <a16:rowId xmlns:a16="http://schemas.microsoft.com/office/drawing/2014/main" val="2893194137"/>
                  </a:ext>
                </a:extLst>
              </a:tr>
            </a:tbl>
          </a:graphicData>
        </a:graphic>
      </p:graphicFrame>
      <p:sp>
        <p:nvSpPr>
          <p:cNvPr id="3" name="Rectángulo 2"/>
          <p:cNvSpPr/>
          <p:nvPr/>
        </p:nvSpPr>
        <p:spPr>
          <a:xfrm>
            <a:off x="6217370" y="1330767"/>
            <a:ext cx="5034493" cy="830997"/>
          </a:xfrm>
          <a:prstGeom prst="rect">
            <a:avLst/>
          </a:prstGeom>
        </p:spPr>
        <p:txBody>
          <a:bodyPr wrap="square">
            <a:spAutoFit/>
          </a:bodyPr>
          <a:lstStyle/>
          <a:p>
            <a:pPr algn="ctr"/>
            <a:r>
              <a:rPr lang="es-ES_tradnl" altLang="es-ES" sz="1600" dirty="0">
                <a:solidFill>
                  <a:srgbClr val="1F2A44"/>
                </a:solidFill>
                <a:latin typeface="Segoe UI" panose="020B0502040204020203" pitchFamily="34" charset="0"/>
                <a:ea typeface="Verdana" panose="020B0604030504040204" pitchFamily="34" charset="0"/>
                <a:cs typeface="Segoe UI" panose="020B0502040204020203" pitchFamily="34" charset="0"/>
              </a:rPr>
              <a:t>Cuando busca información o recomendaciones sobre nuevos libros para leer, </a:t>
            </a:r>
          </a:p>
          <a:p>
            <a:pPr algn="ctr"/>
            <a:r>
              <a:rPr lang="es-ES_tradnl" altLang="es-ES" sz="1600" b="1" dirty="0">
                <a:solidFill>
                  <a:srgbClr val="1F2A44"/>
                </a:solidFill>
                <a:latin typeface="Segoe UI" panose="020B0502040204020203" pitchFamily="34" charset="0"/>
                <a:ea typeface="Verdana" panose="020B0604030504040204" pitchFamily="34" charset="0"/>
                <a:cs typeface="Segoe UI" panose="020B0502040204020203" pitchFamily="34" charset="0"/>
              </a:rPr>
              <a:t>¿Qué recursos utiliza?</a:t>
            </a:r>
          </a:p>
        </p:txBody>
      </p:sp>
      <p:sp>
        <p:nvSpPr>
          <p:cNvPr id="13" name="Rectangle 111"/>
          <p:cNvSpPr>
            <a:spLocks noChangeArrowheads="1"/>
          </p:cNvSpPr>
          <p:nvPr/>
        </p:nvSpPr>
        <p:spPr bwMode="auto">
          <a:xfrm>
            <a:off x="9843183" y="1955394"/>
            <a:ext cx="1151277" cy="230832"/>
          </a:xfrm>
          <a:prstGeom prst="rect">
            <a:avLst/>
          </a:prstGeom>
          <a:noFill/>
          <a:ln w="28575">
            <a:noFill/>
            <a:miter lim="800000"/>
            <a:headEnd/>
            <a:tailEnd/>
          </a:ln>
          <a:effectLst/>
        </p:spPr>
        <p:txBody>
          <a:bodyPr wrap="none">
            <a:spAutoFit/>
          </a:bodyPr>
          <a:lstStyle/>
          <a:p>
            <a:pPr algn="l">
              <a:spcBef>
                <a:spcPct val="0"/>
              </a:spcBef>
            </a:pPr>
            <a:r>
              <a:rPr lang="es-ES_tradnl" sz="900" dirty="0">
                <a:solidFill>
                  <a:schemeClr val="tx1">
                    <a:lumMod val="75000"/>
                    <a:lumOff val="25000"/>
                  </a:schemeClr>
                </a:solidFill>
                <a:latin typeface="Segoe UI" panose="020B0502040204020203" pitchFamily="34" charset="0"/>
                <a:cs typeface="Segoe UI" panose="020B0502040204020203" pitchFamily="34" charset="0"/>
              </a:rPr>
              <a:t>Respuesta múltiple</a:t>
            </a:r>
            <a:endParaRPr lang="es-ES" sz="9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4" name="Rectangle 17">
            <a:extLst>
              <a:ext uri="{FF2B5EF4-FFF2-40B4-BE49-F238E27FC236}">
                <a16:creationId xmlns:a16="http://schemas.microsoft.com/office/drawing/2014/main" id="{AD097C44-8BCB-48AA-A7D8-C9C29A09AF6F}"/>
              </a:ext>
            </a:extLst>
          </p:cNvPr>
          <p:cNvSpPr>
            <a:spLocks noChangeArrowheads="1"/>
          </p:cNvSpPr>
          <p:nvPr/>
        </p:nvSpPr>
        <p:spPr bwMode="auto">
          <a:xfrm>
            <a:off x="8325199" y="2156141"/>
            <a:ext cx="4297530" cy="246221"/>
          </a:xfrm>
          <a:prstGeom prst="rect">
            <a:avLst/>
          </a:prstGeom>
          <a:noFill/>
        </p:spPr>
        <p:txBody>
          <a:bodyPr wrap="square" rtlCol="0">
            <a:spAutoFit/>
          </a:bodyPr>
          <a:lstStyle/>
          <a:p>
            <a:r>
              <a:rPr lang="es-ES_tradnl"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Lector de libros que busca información sobre libros </a:t>
            </a:r>
            <a:r>
              <a:rPr lang="es-ES_tradnl" sz="1000" dirty="0">
                <a:solidFill>
                  <a:srgbClr val="C47550"/>
                </a:solidFill>
                <a:latin typeface="Segoe UI" panose="020B0502040204020203" pitchFamily="34" charset="0"/>
                <a:ea typeface="Roboto" pitchFamily="2" charset="0"/>
                <a:cs typeface="Segoe UI" panose="020B0502040204020203" pitchFamily="34" charset="0"/>
              </a:rPr>
              <a:t>(2.076)</a:t>
            </a:r>
            <a:endParaRPr lang="es-ES" sz="1000" dirty="0">
              <a:solidFill>
                <a:srgbClr val="C47550"/>
              </a:solidFill>
              <a:latin typeface="Segoe UI" panose="020B0502040204020203" pitchFamily="34" charset="0"/>
              <a:ea typeface="Roboto" pitchFamily="2" charset="0"/>
              <a:cs typeface="Segoe UI" panose="020B0502040204020203" pitchFamily="34" charset="0"/>
            </a:endParaRPr>
          </a:p>
        </p:txBody>
      </p:sp>
      <p:sp>
        <p:nvSpPr>
          <p:cNvPr id="22" name="Rectángulo 21">
            <a:extLst>
              <a:ext uri="{FF2B5EF4-FFF2-40B4-BE49-F238E27FC236}">
                <a16:creationId xmlns:a16="http://schemas.microsoft.com/office/drawing/2014/main" id="{D0BE6A7B-1C24-49C5-B78D-D331B5AB4597}"/>
              </a:ext>
            </a:extLst>
          </p:cNvPr>
          <p:cNvSpPr/>
          <p:nvPr/>
        </p:nvSpPr>
        <p:spPr>
          <a:xfrm>
            <a:off x="-30198" y="125447"/>
            <a:ext cx="12312919" cy="789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spcBef>
                <a:spcPts val="200"/>
              </a:spcBef>
              <a:spcAft>
                <a:spcPts val="200"/>
              </a:spcAft>
              <a:buClr>
                <a:srgbClr val="233616"/>
              </a:buClr>
            </a:pPr>
            <a:r>
              <a:rPr lang="es-ES" sz="14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Más de seis de cada diez lectores de libros, </a:t>
            </a:r>
            <a:r>
              <a:rPr lang="es-ES" sz="14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el 62%, declaran buscar información o recomendaciones antes de elegir nuevas lecturas</a:t>
            </a:r>
            <a:r>
              <a:rPr lang="es-ES" sz="14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a:t>
            </a:r>
          </a:p>
          <a:p>
            <a:pPr lvl="0">
              <a:spcBef>
                <a:spcPts val="200"/>
              </a:spcBef>
              <a:spcAft>
                <a:spcPts val="200"/>
              </a:spcAft>
              <a:buClr>
                <a:srgbClr val="233616"/>
              </a:buClr>
            </a:pPr>
            <a:r>
              <a:rPr lang="es-ES" sz="14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Las </a:t>
            </a:r>
            <a:r>
              <a:rPr lang="es-ES" sz="14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recomendaciones de amigos y familiares se mantienen como la fuente más relevante</a:t>
            </a:r>
            <a:r>
              <a:rPr lang="es-ES" sz="14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 con un 46,3%. </a:t>
            </a:r>
            <a:r>
              <a:rPr lang="es-ES" sz="14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En segundo lugar, adquieren protagonismo los canales online, como las redes sociales o búsquedas en internet.</a:t>
            </a:r>
            <a:endParaRPr lang="es-ES" sz="14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7" name="Rectangle 3">
            <a:extLst>
              <a:ext uri="{FF2B5EF4-FFF2-40B4-BE49-F238E27FC236}">
                <a16:creationId xmlns:a16="http://schemas.microsoft.com/office/drawing/2014/main" id="{F01963E9-EC3B-4C2C-9D19-5F6A0DD04EB7}"/>
              </a:ext>
            </a:extLst>
          </p:cNvPr>
          <p:cNvSpPr>
            <a:spLocks noChangeArrowheads="1"/>
          </p:cNvSpPr>
          <p:nvPr/>
        </p:nvSpPr>
        <p:spPr bwMode="auto">
          <a:xfrm>
            <a:off x="-11344" y="1343772"/>
            <a:ext cx="5130667"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Búsqueda de información sobre libros</a:t>
            </a:r>
            <a:endParaRPr kumimoji="0" lang="es-ES" sz="20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29" name="Rectángulo 28">
            <a:extLst>
              <a:ext uri="{FF2B5EF4-FFF2-40B4-BE49-F238E27FC236}">
                <a16:creationId xmlns:a16="http://schemas.microsoft.com/office/drawing/2014/main" id="{ECEB1065-E44F-45CC-9BD8-DE9F7B448188}"/>
              </a:ext>
            </a:extLst>
          </p:cNvPr>
          <p:cNvSpPr/>
          <p:nvPr/>
        </p:nvSpPr>
        <p:spPr>
          <a:xfrm>
            <a:off x="2643865" y="1983384"/>
            <a:ext cx="2217751" cy="830997"/>
          </a:xfrm>
          <a:prstGeom prst="rect">
            <a:avLst/>
          </a:prstGeom>
        </p:spPr>
        <p:txBody>
          <a:bodyPr wrap="square">
            <a:spAutoFit/>
          </a:bodyPr>
          <a:lstStyle/>
          <a:p>
            <a:pPr algn="ctr"/>
            <a:r>
              <a:rPr lang="es-ES_tradnl" altLang="es-ES" sz="1600" b="1" dirty="0">
                <a:solidFill>
                  <a:srgbClr val="1F2A44"/>
                </a:solidFill>
                <a:latin typeface="Segoe UI" panose="020B0502040204020203" pitchFamily="34" charset="0"/>
                <a:ea typeface="Verdana" panose="020B0604030504040204" pitchFamily="34" charset="0"/>
                <a:cs typeface="Segoe UI" panose="020B0502040204020203" pitchFamily="34" charset="0"/>
              </a:rPr>
              <a:t>Busca información o recomendaciones sobre nuevos libros</a:t>
            </a:r>
          </a:p>
        </p:txBody>
      </p:sp>
      <p:sp>
        <p:nvSpPr>
          <p:cNvPr id="6" name="Flecha: a la derecha 5">
            <a:extLst>
              <a:ext uri="{FF2B5EF4-FFF2-40B4-BE49-F238E27FC236}">
                <a16:creationId xmlns:a16="http://schemas.microsoft.com/office/drawing/2014/main" id="{FAF2D3E7-1225-480B-8364-A6B61B8DEC96}"/>
              </a:ext>
            </a:extLst>
          </p:cNvPr>
          <p:cNvSpPr/>
          <p:nvPr/>
        </p:nvSpPr>
        <p:spPr>
          <a:xfrm>
            <a:off x="4807172" y="2809960"/>
            <a:ext cx="793467" cy="353744"/>
          </a:xfrm>
          <a:prstGeom prst="rightArrow">
            <a:avLst/>
          </a:prstGeom>
          <a:solidFill>
            <a:srgbClr val="1F2A44"/>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Segoe UI" panose="020B0502040204020203" pitchFamily="34" charset="0"/>
              <a:cs typeface="Segoe UI" panose="020B0502040204020203" pitchFamily="34" charset="0"/>
            </a:endParaRPr>
          </a:p>
        </p:txBody>
      </p:sp>
      <p:sp>
        <p:nvSpPr>
          <p:cNvPr id="32" name="Marcador de número de diapositiva 1">
            <a:extLst>
              <a:ext uri="{FF2B5EF4-FFF2-40B4-BE49-F238E27FC236}">
                <a16:creationId xmlns:a16="http://schemas.microsoft.com/office/drawing/2014/main" id="{C0A54BE9-E95D-475E-A6AD-44ABB4F30EDF}"/>
              </a:ext>
            </a:extLst>
          </p:cNvPr>
          <p:cNvSpPr>
            <a:spLocks noGrp="1"/>
          </p:cNvSpPr>
          <p:nvPr>
            <p:ph type="sldNum" sz="quarter" idx="12"/>
          </p:nvPr>
        </p:nvSpPr>
        <p:spPr>
          <a:xfrm>
            <a:off x="11782424" y="0"/>
            <a:ext cx="409575" cy="365125"/>
          </a:xfrm>
        </p:spPr>
        <p:txBody>
          <a:bodyPr/>
          <a:lstStyle/>
          <a:p>
            <a:fld id="{1A85DD5C-56C3-43D9-A91F-D75BD50A17B5}" type="slidenum">
              <a:rPr lang="es-ES_tradnl" smtClean="0">
                <a:latin typeface="Segoe UI" panose="020B0502040204020203" pitchFamily="34" charset="0"/>
                <a:cs typeface="Segoe UI" panose="020B0502040204020203" pitchFamily="34" charset="0"/>
              </a:rPr>
              <a:pPr/>
              <a:t>40</a:t>
            </a:fld>
            <a:endParaRPr lang="es-ES_tradnl" dirty="0">
              <a:latin typeface="Segoe UI" panose="020B0502040204020203" pitchFamily="34" charset="0"/>
              <a:cs typeface="Segoe UI" panose="020B0502040204020203" pitchFamily="34" charset="0"/>
            </a:endParaRPr>
          </a:p>
        </p:txBody>
      </p:sp>
      <p:sp>
        <p:nvSpPr>
          <p:cNvPr id="20" name="22 CuadroTexto">
            <a:extLst>
              <a:ext uri="{FF2B5EF4-FFF2-40B4-BE49-F238E27FC236}">
                <a16:creationId xmlns:a16="http://schemas.microsoft.com/office/drawing/2014/main" id="{555D2DD8-DA8C-420B-8CDB-D71D0489E509}"/>
              </a:ext>
            </a:extLst>
          </p:cNvPr>
          <p:cNvSpPr txBox="1"/>
          <p:nvPr/>
        </p:nvSpPr>
        <p:spPr>
          <a:xfrm>
            <a:off x="3705086" y="3343614"/>
            <a:ext cx="997683" cy="253916"/>
          </a:xfrm>
          <a:prstGeom prst="rect">
            <a:avLst/>
          </a:prstGeom>
          <a:noFill/>
          <a:ln>
            <a:solidFill>
              <a:schemeClr val="bg1">
                <a:lumMod val="75000"/>
              </a:schemeClr>
            </a:solidFill>
          </a:ln>
        </p:spPr>
        <p:txBody>
          <a:bodyPr wrap="square" rtlCol="0">
            <a:spAutoFit/>
          </a:bodyPr>
          <a:lstStyle/>
          <a:p>
            <a:r>
              <a:rPr lang="es-ES" sz="1050" b="0" dirty="0">
                <a:latin typeface="Segoe UI" panose="020B0502040204020203" pitchFamily="34" charset="0"/>
                <a:cs typeface="Segoe UI" panose="020B0502040204020203" pitchFamily="34" charset="0"/>
              </a:rPr>
              <a:t>2024: 61,4%</a:t>
            </a:r>
          </a:p>
        </p:txBody>
      </p:sp>
      <p:sp>
        <p:nvSpPr>
          <p:cNvPr id="2" name="Rectángulo 1">
            <a:extLst>
              <a:ext uri="{FF2B5EF4-FFF2-40B4-BE49-F238E27FC236}">
                <a16:creationId xmlns:a16="http://schemas.microsoft.com/office/drawing/2014/main" id="{BAE772A2-2E48-25AC-68B5-21C9EDEFE5C3}"/>
              </a:ext>
            </a:extLst>
          </p:cNvPr>
          <p:cNvSpPr/>
          <p:nvPr/>
        </p:nvSpPr>
        <p:spPr>
          <a:xfrm>
            <a:off x="194422" y="4923161"/>
            <a:ext cx="2217751" cy="646331"/>
          </a:xfrm>
          <a:prstGeom prst="rect">
            <a:avLst/>
          </a:prstGeom>
        </p:spPr>
        <p:txBody>
          <a:bodyPr wrap="square">
            <a:spAutoFit/>
          </a:bodyPr>
          <a:lstStyle/>
          <a:p>
            <a:pPr algn="ctr"/>
            <a:r>
              <a:rPr lang="es-ES_tradnl" altLang="es-ES" sz="1200" dirty="0">
                <a:solidFill>
                  <a:srgbClr val="1F2A44"/>
                </a:solidFill>
                <a:latin typeface="Segoe UI" panose="020B0502040204020203" pitchFamily="34" charset="0"/>
                <a:ea typeface="Verdana" panose="020B0604030504040204" pitchFamily="34" charset="0"/>
                <a:cs typeface="Segoe UI" panose="020B0502040204020203" pitchFamily="34" charset="0"/>
              </a:rPr>
              <a:t>No busca información o recomendaciones sobre nuevos libros</a:t>
            </a:r>
          </a:p>
        </p:txBody>
      </p:sp>
      <p:sp>
        <p:nvSpPr>
          <p:cNvPr id="7" name="CuadroTexto 6">
            <a:extLst>
              <a:ext uri="{FF2B5EF4-FFF2-40B4-BE49-F238E27FC236}">
                <a16:creationId xmlns:a16="http://schemas.microsoft.com/office/drawing/2014/main" id="{C31666C5-98A3-75DA-C1ED-979C66F03A62}"/>
              </a:ext>
            </a:extLst>
          </p:cNvPr>
          <p:cNvSpPr txBox="1"/>
          <p:nvPr/>
        </p:nvSpPr>
        <p:spPr>
          <a:xfrm>
            <a:off x="7082008" y="6571422"/>
            <a:ext cx="4012303" cy="246221"/>
          </a:xfrm>
          <a:prstGeom prst="rect">
            <a:avLst/>
          </a:prstGeom>
          <a:noFill/>
        </p:spPr>
        <p:txBody>
          <a:bodyPr wrap="square" rtlCol="0">
            <a:spAutoFit/>
          </a:bodyPr>
          <a:lstStyle/>
          <a:p>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lectora de libros (3.350)</a:t>
            </a:r>
          </a:p>
        </p:txBody>
      </p:sp>
      <p:sp>
        <p:nvSpPr>
          <p:cNvPr id="9" name="Rectangle 3">
            <a:extLst>
              <a:ext uri="{FF2B5EF4-FFF2-40B4-BE49-F238E27FC236}">
                <a16:creationId xmlns:a16="http://schemas.microsoft.com/office/drawing/2014/main" id="{F0295D6A-DAC5-EA7B-0CAC-2CE2A3E80DF1}"/>
              </a:ext>
            </a:extLst>
          </p:cNvPr>
          <p:cNvSpPr>
            <a:spLocks noChangeArrowheads="1"/>
          </p:cNvSpPr>
          <p:nvPr/>
        </p:nvSpPr>
        <p:spPr bwMode="auto">
          <a:xfrm>
            <a:off x="-1" y="1026957"/>
            <a:ext cx="2442919" cy="412448"/>
          </a:xfrm>
          <a:prstGeom prst="rect">
            <a:avLst/>
          </a:prstGeom>
        </p:spPr>
        <p:txBody>
          <a:bodyPr vert="horz" lIns="91440" tIns="45720" rIns="91440" bIns="45720" rtlCol="0" anchor="ctr">
            <a:normAutofit fontScale="97500"/>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Lectura De Libros </a:t>
            </a:r>
          </a:p>
        </p:txBody>
      </p:sp>
    </p:spTree>
    <p:extLst>
      <p:ext uri="{BB962C8B-B14F-4D97-AF65-F5344CB8AC3E}">
        <p14:creationId xmlns:p14="http://schemas.microsoft.com/office/powerpoint/2010/main" val="104249827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2F2E3CE8-3D65-2AEF-B6F2-5D17A47BD96C}"/>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graphicFrame>
        <p:nvGraphicFramePr>
          <p:cNvPr id="21" name="20 Gráfico"/>
          <p:cNvGraphicFramePr/>
          <p:nvPr>
            <p:extLst>
              <p:ext uri="{D42A27DB-BD31-4B8C-83A1-F6EECF244321}">
                <p14:modId xmlns:p14="http://schemas.microsoft.com/office/powerpoint/2010/main" val="1971702186"/>
              </p:ext>
            </p:extLst>
          </p:nvPr>
        </p:nvGraphicFramePr>
        <p:xfrm>
          <a:off x="374538" y="2056157"/>
          <a:ext cx="6659808" cy="4418656"/>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
          <p:cNvSpPr>
            <a:spLocks noChangeArrowheads="1"/>
          </p:cNvSpPr>
          <p:nvPr/>
        </p:nvSpPr>
        <p:spPr bwMode="auto">
          <a:xfrm>
            <a:off x="455458" y="1682459"/>
            <a:ext cx="5756499" cy="547513"/>
          </a:xfrm>
          <a:prstGeom prst="rect">
            <a:avLst/>
          </a:prstGeom>
          <a:noFill/>
          <a:ln w="9525">
            <a:noFill/>
            <a:miter lim="800000"/>
            <a:headEnd/>
            <a:tailEnd/>
          </a:ln>
          <a:effectLst/>
        </p:spPr>
        <p:txBody>
          <a:bodyPr anchor="ctr"/>
          <a:lstStyle/>
          <a:p>
            <a:pPr algn="ctr"/>
            <a:r>
              <a:rPr lang="es-ES_tradnl" b="1" dirty="0">
                <a:solidFill>
                  <a:srgbClr val="1F2A44"/>
                </a:solidFill>
                <a:latin typeface="Segoe UI" panose="020B0502040204020203" pitchFamily="34" charset="0"/>
                <a:ea typeface="Verdana" panose="020B0604030504040204" pitchFamily="34" charset="0"/>
                <a:cs typeface="Segoe UI" panose="020B0502040204020203" pitchFamily="34" charset="0"/>
              </a:rPr>
              <a:t>¿Cuál era la materia del último libro leído?</a:t>
            </a:r>
            <a:endParaRPr lang="es-ES" b="1" dirty="0">
              <a:solidFill>
                <a:srgbClr val="1F2A44"/>
              </a:solidFill>
              <a:latin typeface="Segoe UI" panose="020B0502040204020203" pitchFamily="34" charset="0"/>
              <a:ea typeface="Verdana" panose="020B0604030504040204" pitchFamily="34" charset="0"/>
              <a:cs typeface="Segoe UI" panose="020B0502040204020203" pitchFamily="34" charset="0"/>
            </a:endParaRPr>
          </a:p>
        </p:txBody>
      </p:sp>
      <p:graphicFrame>
        <p:nvGraphicFramePr>
          <p:cNvPr id="17" name="15 Gráfico"/>
          <p:cNvGraphicFramePr/>
          <p:nvPr>
            <p:extLst>
              <p:ext uri="{D42A27DB-BD31-4B8C-83A1-F6EECF244321}">
                <p14:modId xmlns:p14="http://schemas.microsoft.com/office/powerpoint/2010/main" val="2080936155"/>
              </p:ext>
            </p:extLst>
          </p:nvPr>
        </p:nvGraphicFramePr>
        <p:xfrm>
          <a:off x="4179423" y="2900387"/>
          <a:ext cx="2986337" cy="24899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21 Tabla"/>
          <p:cNvGraphicFramePr>
            <a:graphicFrameLocks noGrp="1"/>
          </p:cNvGraphicFramePr>
          <p:nvPr>
            <p:extLst>
              <p:ext uri="{D42A27DB-BD31-4B8C-83A1-F6EECF244321}">
                <p14:modId xmlns:p14="http://schemas.microsoft.com/office/powerpoint/2010/main" val="17264656"/>
              </p:ext>
            </p:extLst>
          </p:nvPr>
        </p:nvGraphicFramePr>
        <p:xfrm>
          <a:off x="-70039" y="2219216"/>
          <a:ext cx="2558031" cy="4183284"/>
        </p:xfrm>
        <a:graphic>
          <a:graphicData uri="http://schemas.openxmlformats.org/drawingml/2006/table">
            <a:tbl>
              <a:tblPr firstRow="1" bandRow="1">
                <a:tableStyleId>{5C22544A-7EE6-4342-B048-85BDC9FD1C3A}</a:tableStyleId>
              </a:tblPr>
              <a:tblGrid>
                <a:gridCol w="2558031">
                  <a:extLst>
                    <a:ext uri="{9D8B030D-6E8A-4147-A177-3AD203B41FA5}">
                      <a16:colId xmlns:a16="http://schemas.microsoft.com/office/drawing/2014/main" val="20000"/>
                    </a:ext>
                  </a:extLst>
                </a:gridCol>
              </a:tblGrid>
              <a:tr h="697214">
                <a:tc>
                  <a:txBody>
                    <a:bodyPr/>
                    <a:lstStyle/>
                    <a:p>
                      <a:pPr algn="r" rtl="0" fontAlgn="ctr"/>
                      <a:r>
                        <a:rPr lang="es-ES" sz="1800" b="1" i="0" u="none" strike="noStrike" dirty="0">
                          <a:solidFill>
                            <a:schemeClr val="tx1"/>
                          </a:solidFill>
                          <a:effectLst/>
                          <a:latin typeface="Segoe UI" panose="020B0502040204020203" pitchFamily="34" charset="0"/>
                          <a:cs typeface="Segoe UI" panose="020B0502040204020203" pitchFamily="34" charset="0"/>
                        </a:rPr>
                        <a:t>LITERATURA</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97214">
                <a:tc>
                  <a:txBody>
                    <a:bodyPr/>
                    <a:lstStyle/>
                    <a:p>
                      <a:pPr algn="r" rtl="0" fontAlgn="ctr"/>
                      <a:r>
                        <a:rPr lang="es-ES" sz="1000" b="0" i="0" u="none" strike="noStrike" dirty="0">
                          <a:solidFill>
                            <a:schemeClr val="tx1"/>
                          </a:solidFill>
                          <a:effectLst/>
                          <a:latin typeface="Segoe UI" panose="020B0502040204020203" pitchFamily="34" charset="0"/>
                          <a:cs typeface="Segoe UI" panose="020B0502040204020203" pitchFamily="34" charset="0"/>
                        </a:rPr>
                        <a:t>HUMANIDADES Y CIENCIAS SOCIALES</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263087"/>
                  </a:ext>
                </a:extLst>
              </a:tr>
              <a:tr h="697214">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s-ES" sz="1000" b="0" i="0" u="none" strike="noStrike" dirty="0">
                          <a:solidFill>
                            <a:schemeClr val="tx1"/>
                          </a:solidFill>
                          <a:effectLst/>
                          <a:latin typeface="Segoe UI" panose="020B0502040204020203" pitchFamily="34" charset="0"/>
                          <a:cs typeface="Segoe UI" panose="020B0502040204020203" pitchFamily="34" charset="0"/>
                        </a:rPr>
                        <a:t>PRÁCTICOS/ENSEÑANZA</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97214">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s-ES" sz="1000" b="0" i="0" u="none" strike="noStrike" dirty="0">
                          <a:solidFill>
                            <a:schemeClr val="tx1"/>
                          </a:solidFill>
                          <a:effectLst/>
                          <a:latin typeface="Segoe UI" panose="020B0502040204020203" pitchFamily="34" charset="0"/>
                          <a:cs typeface="Segoe UI" panose="020B0502040204020203" pitchFamily="34" charset="0"/>
                        </a:rPr>
                        <a:t>CIENTÍFICO, MEDICINA Y BIOLOGÍA</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97214">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s-ES" sz="1000" b="0" i="0" u="none" strike="noStrike" dirty="0">
                          <a:solidFill>
                            <a:schemeClr val="tx1"/>
                          </a:solidFill>
                          <a:effectLst/>
                          <a:latin typeface="Segoe UI" panose="020B0502040204020203" pitchFamily="34" charset="0"/>
                          <a:cs typeface="Segoe UI" panose="020B0502040204020203" pitchFamily="34" charset="0"/>
                        </a:rPr>
                        <a:t>INFANTIL Y JUVENIL</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97214">
                <a:tc>
                  <a:txBody>
                    <a:bodyPr/>
                    <a:lstStyle/>
                    <a:p>
                      <a:pPr algn="r" fontAlgn="b"/>
                      <a:r>
                        <a:rPr lang="es-ES" sz="1000" b="0" i="0" u="none" strike="noStrike" dirty="0">
                          <a:solidFill>
                            <a:schemeClr val="tx1"/>
                          </a:solidFill>
                          <a:effectLst/>
                          <a:latin typeface="Segoe UI" panose="020B0502040204020203" pitchFamily="34" charset="0"/>
                          <a:cs typeface="Segoe UI" panose="020B0502040204020203" pitchFamily="34" charset="0"/>
                        </a:rPr>
                        <a:t>OTROS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22" name="Elipse 21"/>
          <p:cNvSpPr/>
          <p:nvPr/>
        </p:nvSpPr>
        <p:spPr>
          <a:xfrm>
            <a:off x="4907273" y="2379321"/>
            <a:ext cx="840157" cy="320985"/>
          </a:xfrm>
          <a:prstGeom prst="ellipse">
            <a:avLst/>
          </a:prstGeom>
          <a:noFill/>
          <a:ln w="28575">
            <a:solidFill>
              <a:srgbClr val="C475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Segoe UI" panose="020B0502040204020203" pitchFamily="34" charset="0"/>
              <a:cs typeface="Segoe UI" panose="020B0502040204020203" pitchFamily="34" charset="0"/>
            </a:endParaRPr>
          </a:p>
        </p:txBody>
      </p:sp>
      <p:sp>
        <p:nvSpPr>
          <p:cNvPr id="25" name="Forma libre 4"/>
          <p:cNvSpPr/>
          <p:nvPr/>
        </p:nvSpPr>
        <p:spPr>
          <a:xfrm rot="2240612">
            <a:off x="5560752" y="2615665"/>
            <a:ext cx="718780" cy="607632"/>
          </a:xfrm>
          <a:custGeom>
            <a:avLst/>
            <a:gdLst>
              <a:gd name="connsiteX0" fmla="*/ 0 w 426720"/>
              <a:gd name="connsiteY0" fmla="*/ 155509 h 782526"/>
              <a:gd name="connsiteX1" fmla="*/ 235131 w 426720"/>
              <a:gd name="connsiteY1" fmla="*/ 42298 h 782526"/>
              <a:gd name="connsiteX2" fmla="*/ 426720 w 426720"/>
              <a:gd name="connsiteY2" fmla="*/ 782526 h 782526"/>
            </a:gdLst>
            <a:ahLst/>
            <a:cxnLst>
              <a:cxn ang="0">
                <a:pos x="connsiteX0" y="connsiteY0"/>
              </a:cxn>
              <a:cxn ang="0">
                <a:pos x="connsiteX1" y="connsiteY1"/>
              </a:cxn>
              <a:cxn ang="0">
                <a:pos x="connsiteX2" y="connsiteY2"/>
              </a:cxn>
            </a:cxnLst>
            <a:rect l="l" t="t" r="r" b="b"/>
            <a:pathLst>
              <a:path w="426720" h="782526">
                <a:moveTo>
                  <a:pt x="0" y="155509"/>
                </a:moveTo>
                <a:cubicBezTo>
                  <a:pt x="82005" y="46652"/>
                  <a:pt x="164011" y="-62205"/>
                  <a:pt x="235131" y="42298"/>
                </a:cubicBezTo>
                <a:cubicBezTo>
                  <a:pt x="306251" y="146801"/>
                  <a:pt x="366485" y="464663"/>
                  <a:pt x="426720" y="782526"/>
                </a:cubicBezTo>
              </a:path>
            </a:pathLst>
          </a:custGeom>
          <a:noFill/>
          <a:ln w="28575">
            <a:solidFill>
              <a:srgbClr val="C475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Segoe UI" panose="020B0502040204020203" pitchFamily="34" charset="0"/>
              <a:cs typeface="Segoe UI" panose="020B0502040204020203" pitchFamily="34" charset="0"/>
            </a:endParaRPr>
          </a:p>
        </p:txBody>
      </p:sp>
      <p:graphicFrame>
        <p:nvGraphicFramePr>
          <p:cNvPr id="20" name="39 Gráfico">
            <a:extLst>
              <a:ext uri="{FF2B5EF4-FFF2-40B4-BE49-F238E27FC236}">
                <a16:creationId xmlns:a16="http://schemas.microsoft.com/office/drawing/2014/main" id="{D3B75148-251B-4330-A706-B83ABBFDA866}"/>
              </a:ext>
            </a:extLst>
          </p:cNvPr>
          <p:cNvGraphicFramePr/>
          <p:nvPr>
            <p:extLst>
              <p:ext uri="{D42A27DB-BD31-4B8C-83A1-F6EECF244321}">
                <p14:modId xmlns:p14="http://schemas.microsoft.com/office/powerpoint/2010/main" val="914523491"/>
              </p:ext>
            </p:extLst>
          </p:nvPr>
        </p:nvGraphicFramePr>
        <p:xfrm>
          <a:off x="7478923" y="2378361"/>
          <a:ext cx="4303501" cy="3011965"/>
        </p:xfrm>
        <a:graphic>
          <a:graphicData uri="http://schemas.openxmlformats.org/drawingml/2006/chart">
            <c:chart xmlns:c="http://schemas.openxmlformats.org/drawingml/2006/chart" xmlns:r="http://schemas.openxmlformats.org/officeDocument/2006/relationships" r:id="rId5"/>
          </a:graphicData>
        </a:graphic>
      </p:graphicFrame>
      <p:sp>
        <p:nvSpPr>
          <p:cNvPr id="28" name="Rectángulo 27">
            <a:extLst>
              <a:ext uri="{FF2B5EF4-FFF2-40B4-BE49-F238E27FC236}">
                <a16:creationId xmlns:a16="http://schemas.microsoft.com/office/drawing/2014/main" id="{C045A162-D70B-4D12-A650-E36C573C2952}"/>
              </a:ext>
            </a:extLst>
          </p:cNvPr>
          <p:cNvSpPr/>
          <p:nvPr/>
        </p:nvSpPr>
        <p:spPr>
          <a:xfrm>
            <a:off x="7574717" y="1720434"/>
            <a:ext cx="3939711" cy="307777"/>
          </a:xfrm>
          <a:prstGeom prst="rect">
            <a:avLst/>
          </a:prstGeom>
          <a:noFill/>
          <a:ln w="9525">
            <a:noFill/>
            <a:miter lim="800000"/>
            <a:headEnd/>
            <a:tailEnd/>
          </a:ln>
          <a:effectLst/>
        </p:spPr>
        <p:txBody>
          <a:bodyPr anchor="ctr"/>
          <a:lstStyle/>
          <a:p>
            <a:pPr algn="ctr"/>
            <a:r>
              <a:rPr lang="es-ES" altLang="es-ES" b="1" dirty="0">
                <a:solidFill>
                  <a:srgbClr val="1F2A44"/>
                </a:solidFill>
                <a:latin typeface="Segoe UI" panose="020B0502040204020203" pitchFamily="34" charset="0"/>
                <a:ea typeface="Verdana" panose="020B0604030504040204" pitchFamily="34" charset="0"/>
                <a:cs typeface="Segoe UI" panose="020B0502040204020203" pitchFamily="34" charset="0"/>
              </a:rPr>
              <a:t>¿En qué formato estaba?</a:t>
            </a:r>
            <a:endParaRPr lang="es-ES_tradnl" altLang="es-ES" b="1" dirty="0">
              <a:solidFill>
                <a:srgbClr val="1F2A44"/>
              </a:solidFill>
              <a:latin typeface="Segoe UI" panose="020B0502040204020203" pitchFamily="34" charset="0"/>
              <a:ea typeface="Verdana" panose="020B0604030504040204" pitchFamily="34" charset="0"/>
              <a:cs typeface="Segoe UI" panose="020B0502040204020203" pitchFamily="34" charset="0"/>
            </a:endParaRPr>
          </a:p>
        </p:txBody>
      </p:sp>
      <p:sp>
        <p:nvSpPr>
          <p:cNvPr id="31" name="Rectángulo 30">
            <a:extLst>
              <a:ext uri="{FF2B5EF4-FFF2-40B4-BE49-F238E27FC236}">
                <a16:creationId xmlns:a16="http://schemas.microsoft.com/office/drawing/2014/main" id="{89672A2B-6AFB-44E7-9493-47709D97A7C4}"/>
              </a:ext>
            </a:extLst>
          </p:cNvPr>
          <p:cNvSpPr/>
          <p:nvPr/>
        </p:nvSpPr>
        <p:spPr>
          <a:xfrm>
            <a:off x="7776478" y="4027318"/>
            <a:ext cx="949299"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solidFill>
                  <a:prstClr val="black"/>
                </a:solidFill>
                <a:effectLst/>
                <a:uLnTx/>
                <a:uFillTx/>
                <a:latin typeface="Segoe UI" panose="020B0502040204020203" pitchFamily="34" charset="0"/>
                <a:ea typeface="Times New Roman" panose="02020603050405020304" pitchFamily="18" charset="0"/>
                <a:cs typeface="Segoe UI" panose="020B0502040204020203" pitchFamily="34" charset="0"/>
              </a:rPr>
              <a:t>De bolsillo</a:t>
            </a:r>
            <a:endParaRPr kumimoji="0" lang="es-ES" sz="1200" b="1"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32" name="Rectángulo 31">
            <a:extLst>
              <a:ext uri="{FF2B5EF4-FFF2-40B4-BE49-F238E27FC236}">
                <a16:creationId xmlns:a16="http://schemas.microsoft.com/office/drawing/2014/main" id="{8D823C40-FD57-40A6-B21D-A36D388C7C1B}"/>
              </a:ext>
            </a:extLst>
          </p:cNvPr>
          <p:cNvSpPr/>
          <p:nvPr/>
        </p:nvSpPr>
        <p:spPr>
          <a:xfrm>
            <a:off x="8480734" y="2569501"/>
            <a:ext cx="638316"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err="1">
                <a:ln>
                  <a:noFill/>
                </a:ln>
                <a:solidFill>
                  <a:prstClr val="black"/>
                </a:solidFill>
                <a:effectLst/>
                <a:uLnTx/>
                <a:uFillTx/>
                <a:latin typeface="Segoe UI" panose="020B0502040204020203" pitchFamily="34" charset="0"/>
                <a:ea typeface="Times New Roman" panose="02020603050405020304" pitchFamily="18" charset="0"/>
                <a:cs typeface="Segoe UI" panose="020B0502040204020203" pitchFamily="34" charset="0"/>
              </a:rPr>
              <a:t>Ebook</a:t>
            </a:r>
            <a:endParaRPr kumimoji="0" lang="es-ES" sz="1200" b="1"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33" name="Rectángulo 32">
            <a:extLst>
              <a:ext uri="{FF2B5EF4-FFF2-40B4-BE49-F238E27FC236}">
                <a16:creationId xmlns:a16="http://schemas.microsoft.com/office/drawing/2014/main" id="{DB7AACEC-0F42-4D4A-B361-121AF5350823}"/>
              </a:ext>
            </a:extLst>
          </p:cNvPr>
          <p:cNvSpPr/>
          <p:nvPr/>
        </p:nvSpPr>
        <p:spPr>
          <a:xfrm>
            <a:off x="10570981" y="2900387"/>
            <a:ext cx="1416230" cy="62324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effectLst/>
                <a:uLnTx/>
                <a:uFillTx/>
                <a:latin typeface="Segoe UI" panose="020B0502040204020203" pitchFamily="34" charset="0"/>
                <a:ea typeface="Times New Roman" panose="02020603050405020304" pitchFamily="18" charset="0"/>
                <a:cs typeface="Segoe UI" panose="020B0502040204020203" pitchFamily="34" charset="0"/>
              </a:rPr>
              <a:t>Formato en papel (rustica,…)</a:t>
            </a:r>
          </a:p>
          <a:p>
            <a:pPr marL="0" marR="0" lvl="0" indent="0" algn="ctr" defTabSz="914400" eaLnBrk="1" fontAlgn="auto" latinLnBrk="0" hangingPunct="1">
              <a:lnSpc>
                <a:spcPct val="100000"/>
              </a:lnSpc>
              <a:spcBef>
                <a:spcPts val="0"/>
              </a:spcBef>
              <a:spcAft>
                <a:spcPts val="0"/>
              </a:spcAft>
              <a:buClrTx/>
              <a:buSzTx/>
              <a:buFontTx/>
              <a:buNone/>
              <a:tabLst/>
              <a:defRPr/>
            </a:pPr>
            <a:r>
              <a:rPr lang="es-ES" sz="1050" b="1" i="1" kern="0" dirty="0">
                <a:latin typeface="Segoe UI" panose="020B0502040204020203" pitchFamily="34" charset="0"/>
                <a:cs typeface="Segoe UI" panose="020B0502040204020203" pitchFamily="34" charset="0"/>
              </a:rPr>
              <a:t>No de bolsillo</a:t>
            </a:r>
            <a:endParaRPr kumimoji="0" lang="es-ES" sz="1050" b="1" i="1" u="none" strike="noStrike" kern="0" cap="none" spc="0" normalizeH="0" baseline="0" noProof="0" dirty="0">
              <a:ln>
                <a:noFill/>
              </a:ln>
              <a:effectLst/>
              <a:uLnTx/>
              <a:uFillTx/>
              <a:latin typeface="Segoe UI" panose="020B0502040204020203" pitchFamily="34" charset="0"/>
              <a:cs typeface="Segoe UI" panose="020B0502040204020203" pitchFamily="34" charset="0"/>
            </a:endParaRPr>
          </a:p>
        </p:txBody>
      </p:sp>
      <p:sp>
        <p:nvSpPr>
          <p:cNvPr id="40" name="Rectangle 3">
            <a:extLst>
              <a:ext uri="{FF2B5EF4-FFF2-40B4-BE49-F238E27FC236}">
                <a16:creationId xmlns:a16="http://schemas.microsoft.com/office/drawing/2014/main" id="{84E41862-6DCC-49D9-A5BF-6F83B913F41C}"/>
              </a:ext>
            </a:extLst>
          </p:cNvPr>
          <p:cNvSpPr>
            <a:spLocks noChangeArrowheads="1"/>
          </p:cNvSpPr>
          <p:nvPr/>
        </p:nvSpPr>
        <p:spPr bwMode="auto">
          <a:xfrm>
            <a:off x="6055" y="1334675"/>
            <a:ext cx="2636821"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Último libro leído</a:t>
            </a:r>
            <a:endParaRPr kumimoji="0" lang="es-ES" sz="20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45" name="Marcador de número de diapositiva 1">
            <a:extLst>
              <a:ext uri="{FF2B5EF4-FFF2-40B4-BE49-F238E27FC236}">
                <a16:creationId xmlns:a16="http://schemas.microsoft.com/office/drawing/2014/main" id="{927C057A-A3FE-45E6-9F2C-C1D862B81D59}"/>
              </a:ext>
            </a:extLst>
          </p:cNvPr>
          <p:cNvSpPr>
            <a:spLocks noGrp="1"/>
          </p:cNvSpPr>
          <p:nvPr>
            <p:ph type="sldNum" sz="quarter" idx="12"/>
          </p:nvPr>
        </p:nvSpPr>
        <p:spPr>
          <a:xfrm>
            <a:off x="11782424" y="0"/>
            <a:ext cx="409575" cy="365125"/>
          </a:xfrm>
        </p:spPr>
        <p:txBody>
          <a:bodyPr/>
          <a:lstStyle/>
          <a:p>
            <a:fld id="{1A85DD5C-56C3-43D9-A91F-D75BD50A17B5}" type="slidenum">
              <a:rPr lang="es-ES_tradnl" smtClean="0">
                <a:latin typeface="Segoe UI" panose="020B0502040204020203" pitchFamily="34" charset="0"/>
                <a:cs typeface="Segoe UI" panose="020B0502040204020203" pitchFamily="34" charset="0"/>
              </a:rPr>
              <a:pPr/>
              <a:t>41</a:t>
            </a:fld>
            <a:endParaRPr lang="es-ES_tradnl" dirty="0">
              <a:latin typeface="Segoe UI" panose="020B0502040204020203" pitchFamily="34" charset="0"/>
              <a:cs typeface="Segoe UI" panose="020B0502040204020203" pitchFamily="34" charset="0"/>
            </a:endParaRPr>
          </a:p>
        </p:txBody>
      </p:sp>
      <p:sp>
        <p:nvSpPr>
          <p:cNvPr id="39" name="Rectángulo 38">
            <a:extLst>
              <a:ext uri="{FF2B5EF4-FFF2-40B4-BE49-F238E27FC236}">
                <a16:creationId xmlns:a16="http://schemas.microsoft.com/office/drawing/2014/main" id="{B868F092-3FA7-42D2-875C-FB50DFAC2469}"/>
              </a:ext>
            </a:extLst>
          </p:cNvPr>
          <p:cNvSpPr/>
          <p:nvPr/>
        </p:nvSpPr>
        <p:spPr>
          <a:xfrm>
            <a:off x="9210525" y="5313714"/>
            <a:ext cx="957313"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solidFill>
                  <a:prstClr val="black"/>
                </a:solidFill>
                <a:effectLst/>
                <a:uLnTx/>
                <a:uFillTx/>
                <a:latin typeface="Segoe UI" panose="020B0502040204020203" pitchFamily="34" charset="0"/>
                <a:ea typeface="Times New Roman" panose="02020603050405020304" pitchFamily="18" charset="0"/>
                <a:cs typeface="Segoe UI" panose="020B0502040204020203" pitchFamily="34" charset="0"/>
              </a:rPr>
              <a:t>Audiolibro</a:t>
            </a:r>
            <a:endParaRPr kumimoji="0" lang="es-ES" sz="1200" b="1"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50" name="CuadroTexto 49">
            <a:extLst>
              <a:ext uri="{FF2B5EF4-FFF2-40B4-BE49-F238E27FC236}">
                <a16:creationId xmlns:a16="http://schemas.microsoft.com/office/drawing/2014/main" id="{888B7759-E05F-4F7F-879A-61481FCD4C7F}"/>
              </a:ext>
            </a:extLst>
          </p:cNvPr>
          <p:cNvSpPr txBox="1"/>
          <p:nvPr/>
        </p:nvSpPr>
        <p:spPr>
          <a:xfrm>
            <a:off x="6390154" y="6482478"/>
            <a:ext cx="5210175" cy="246221"/>
          </a:xfrm>
          <a:prstGeom prst="rect">
            <a:avLst/>
          </a:prstGeom>
          <a:noFill/>
        </p:spPr>
        <p:txBody>
          <a:bodyPr wrap="square" rtlCol="0">
            <a:spAutoFit/>
          </a:bodyPr>
          <a:lstStyle/>
          <a:p>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lectora de libros en tiempo libre (3.177)</a:t>
            </a:r>
          </a:p>
        </p:txBody>
      </p:sp>
      <p:sp>
        <p:nvSpPr>
          <p:cNvPr id="26" name="Rectángulo 25">
            <a:extLst>
              <a:ext uri="{FF2B5EF4-FFF2-40B4-BE49-F238E27FC236}">
                <a16:creationId xmlns:a16="http://schemas.microsoft.com/office/drawing/2014/main" id="{B3928396-508E-43B7-BEF8-518B68864904}"/>
              </a:ext>
            </a:extLst>
          </p:cNvPr>
          <p:cNvSpPr/>
          <p:nvPr/>
        </p:nvSpPr>
        <p:spPr>
          <a:xfrm>
            <a:off x="3299" y="55839"/>
            <a:ext cx="11683876" cy="8207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spcBef>
                <a:spcPts val="200"/>
              </a:spcBef>
              <a:spcAft>
                <a:spcPts val="200"/>
              </a:spcAft>
              <a:buClr>
                <a:srgbClr val="233616"/>
              </a:buClr>
            </a:pPr>
            <a:r>
              <a:rPr lang="es-ES" sz="1600" b="1" dirty="0">
                <a:solidFill>
                  <a:schemeClr val="tx1">
                    <a:lumMod val="75000"/>
                    <a:lumOff val="25000"/>
                  </a:schemeClr>
                </a:solidFill>
                <a:latin typeface="Segoe UI" panose="020B0502040204020203" pitchFamily="34" charset="0"/>
                <a:cs typeface="Segoe UI" panose="020B0502040204020203" pitchFamily="34" charset="0"/>
              </a:rPr>
              <a:t>La novela y el cuento concentran al 73,3% de los lectores </a:t>
            </a:r>
            <a:r>
              <a:rPr lang="es-ES" sz="1600" dirty="0">
                <a:solidFill>
                  <a:schemeClr val="tx1">
                    <a:lumMod val="75000"/>
                    <a:lumOff val="25000"/>
                  </a:schemeClr>
                </a:solidFill>
                <a:latin typeface="Segoe UI" panose="020B0502040204020203" pitchFamily="34" charset="0"/>
                <a:cs typeface="Segoe UI" panose="020B0502040204020203" pitchFamily="34" charset="0"/>
              </a:rPr>
              <a:t>en relación con el último libro leído. </a:t>
            </a:r>
          </a:p>
          <a:p>
            <a:pPr lvl="0">
              <a:spcBef>
                <a:spcPts val="200"/>
              </a:spcBef>
              <a:spcAft>
                <a:spcPts val="200"/>
              </a:spcAft>
              <a:buClr>
                <a:srgbClr val="233616"/>
              </a:buClr>
            </a:pPr>
            <a:r>
              <a:rPr lang="es-ES" sz="1400" dirty="0">
                <a:solidFill>
                  <a:schemeClr val="tx1">
                    <a:lumMod val="75000"/>
                    <a:lumOff val="25000"/>
                  </a:schemeClr>
                </a:solidFill>
                <a:latin typeface="Segoe UI" panose="020B0502040204020203" pitchFamily="34" charset="0"/>
                <a:cs typeface="Segoe UI" panose="020B0502040204020203" pitchFamily="34" charset="0"/>
              </a:rPr>
              <a:t>En cuanto al formato, el 43,3% leyó su último libro en papel (rústica), el 31,7% en formato de bolsillo, el 23,6% en formato electrónico y el 1,4% en audiolibro.</a:t>
            </a:r>
          </a:p>
        </p:txBody>
      </p:sp>
      <p:sp>
        <p:nvSpPr>
          <p:cNvPr id="27" name="CuadroTexto 26">
            <a:extLst>
              <a:ext uri="{FF2B5EF4-FFF2-40B4-BE49-F238E27FC236}">
                <a16:creationId xmlns:a16="http://schemas.microsoft.com/office/drawing/2014/main" id="{17E73379-B27D-4BD0-9FCD-3AD1160C0F39}"/>
              </a:ext>
            </a:extLst>
          </p:cNvPr>
          <p:cNvSpPr txBox="1"/>
          <p:nvPr/>
        </p:nvSpPr>
        <p:spPr>
          <a:xfrm>
            <a:off x="5522972" y="4698147"/>
            <a:ext cx="1225295" cy="369332"/>
          </a:xfrm>
          <a:prstGeom prst="rect">
            <a:avLst/>
          </a:prstGeom>
          <a:noFill/>
        </p:spPr>
        <p:txBody>
          <a:bodyPr wrap="square">
            <a:spAutoFit/>
          </a:bodyPr>
          <a:lstStyle/>
          <a:p>
            <a:pPr algn="ctr"/>
            <a:r>
              <a:rPr lang="es-ES" sz="900" i="1" dirty="0">
                <a:latin typeface="Segoe UI" panose="020B0502040204020203" pitchFamily="34" charset="0"/>
                <a:cs typeface="Segoe UI" panose="020B0502040204020203" pitchFamily="34" charset="0"/>
              </a:rPr>
              <a:t>(</a:t>
            </a:r>
            <a:r>
              <a:rPr lang="es-ES" sz="900" b="1" i="1" dirty="0">
                <a:latin typeface="Segoe UI" panose="020B0502040204020203" pitchFamily="34" charset="0"/>
                <a:cs typeface="Segoe UI" panose="020B0502040204020203" pitchFamily="34" charset="0"/>
              </a:rPr>
              <a:t>73,3%</a:t>
            </a:r>
            <a:r>
              <a:rPr lang="es-ES" sz="900" i="1" dirty="0">
                <a:latin typeface="Segoe UI" panose="020B0502040204020203" pitchFamily="34" charset="0"/>
                <a:cs typeface="Segoe UI" panose="020B0502040204020203" pitchFamily="34" charset="0"/>
              </a:rPr>
              <a:t> del total de lectores)</a:t>
            </a:r>
          </a:p>
        </p:txBody>
      </p:sp>
      <p:sp>
        <p:nvSpPr>
          <p:cNvPr id="3" name="Bocadillo: rectángulo con esquinas redondeadas 2">
            <a:extLst>
              <a:ext uri="{FF2B5EF4-FFF2-40B4-BE49-F238E27FC236}">
                <a16:creationId xmlns:a16="http://schemas.microsoft.com/office/drawing/2014/main" id="{E0BCC477-26B2-5F53-E0E6-96D5BBA30420}"/>
              </a:ext>
            </a:extLst>
          </p:cNvPr>
          <p:cNvSpPr/>
          <p:nvPr/>
        </p:nvSpPr>
        <p:spPr>
          <a:xfrm>
            <a:off x="10824236" y="5177670"/>
            <a:ext cx="1271351" cy="854861"/>
          </a:xfrm>
          <a:prstGeom prst="wedgeRoundRectCallout">
            <a:avLst>
              <a:gd name="adj1" fmla="val 25220"/>
              <a:gd name="adj2" fmla="val -49534"/>
              <a:gd name="adj3" fmla="val 16667"/>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spcBef>
                <a:spcPct val="20000"/>
              </a:spcBef>
            </a:pPr>
            <a:r>
              <a:rPr lang="es-ES_tradnl" sz="1050" dirty="0">
                <a:solidFill>
                  <a:schemeClr val="tx1"/>
                </a:solidFill>
                <a:latin typeface="Segoe UI" panose="020B0502040204020203" pitchFamily="34" charset="0"/>
                <a:ea typeface="Verdana" panose="020B0604030504040204" pitchFamily="34" charset="0"/>
                <a:cs typeface="Segoe UI" panose="020B0502040204020203" pitchFamily="34" charset="0"/>
              </a:rPr>
              <a:t>Formato papel (bolsillo + rústica)</a:t>
            </a:r>
          </a:p>
          <a:p>
            <a:pPr lvl="0" algn="ctr">
              <a:lnSpc>
                <a:spcPct val="110000"/>
              </a:lnSpc>
              <a:spcBef>
                <a:spcPct val="20000"/>
              </a:spcBef>
            </a:pPr>
            <a:r>
              <a:rPr lang="es-ES_tradnl" sz="1400" b="1" dirty="0">
                <a:solidFill>
                  <a:schemeClr val="tx1"/>
                </a:solidFill>
                <a:latin typeface="Segoe UI" panose="020B0502040204020203" pitchFamily="34" charset="0"/>
                <a:ea typeface="Verdana" panose="020B0604030504040204" pitchFamily="34" charset="0"/>
                <a:cs typeface="Segoe UI" panose="020B0502040204020203" pitchFamily="34" charset="0"/>
              </a:rPr>
              <a:t>75,0%</a:t>
            </a:r>
            <a:endParaRPr lang="es-ES" sz="1400" b="1" dirty="0">
              <a:solidFill>
                <a:schemeClr val="tx1"/>
              </a:solidFill>
              <a:latin typeface="Segoe UI" panose="020B0502040204020203" pitchFamily="34" charset="0"/>
              <a:ea typeface="Verdana" panose="020B0604030504040204" pitchFamily="34" charset="0"/>
              <a:cs typeface="Segoe UI" panose="020B0502040204020203" pitchFamily="34" charset="0"/>
            </a:endParaRPr>
          </a:p>
        </p:txBody>
      </p:sp>
      <p:sp>
        <p:nvSpPr>
          <p:cNvPr id="4" name="Rectangle 3">
            <a:extLst>
              <a:ext uri="{FF2B5EF4-FFF2-40B4-BE49-F238E27FC236}">
                <a16:creationId xmlns:a16="http://schemas.microsoft.com/office/drawing/2014/main" id="{3E5E21E7-E1B9-AE6A-69D7-36B5BF248A21}"/>
              </a:ext>
            </a:extLst>
          </p:cNvPr>
          <p:cNvSpPr>
            <a:spLocks noChangeArrowheads="1"/>
          </p:cNvSpPr>
          <p:nvPr/>
        </p:nvSpPr>
        <p:spPr bwMode="auto">
          <a:xfrm>
            <a:off x="-1" y="1026957"/>
            <a:ext cx="2442919" cy="412448"/>
          </a:xfrm>
          <a:prstGeom prst="rect">
            <a:avLst/>
          </a:prstGeom>
        </p:spPr>
        <p:txBody>
          <a:bodyPr vert="horz" lIns="91440" tIns="45720" rIns="91440" bIns="45720" rtlCol="0" anchor="ctr">
            <a:normAutofit fontScale="97500"/>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Lectura De Libros </a:t>
            </a:r>
          </a:p>
        </p:txBody>
      </p:sp>
      <p:sp>
        <p:nvSpPr>
          <p:cNvPr id="6" name="17 Rectángulo">
            <a:extLst>
              <a:ext uri="{FF2B5EF4-FFF2-40B4-BE49-F238E27FC236}">
                <a16:creationId xmlns:a16="http://schemas.microsoft.com/office/drawing/2014/main" id="{BFB4BC7B-4729-E2BF-545F-2827BB0B9C8C}"/>
              </a:ext>
            </a:extLst>
          </p:cNvPr>
          <p:cNvSpPr>
            <a:spLocks noChangeArrowheads="1"/>
          </p:cNvSpPr>
          <p:nvPr/>
        </p:nvSpPr>
        <p:spPr bwMode="auto">
          <a:xfrm>
            <a:off x="5098198" y="2728704"/>
            <a:ext cx="997801" cy="230832"/>
          </a:xfrm>
          <a:prstGeom prst="rect">
            <a:avLst/>
          </a:prstGeom>
        </p:spPr>
        <p:txBody>
          <a:bodyPr wrap="square">
            <a:spAutoFit/>
          </a:bodyPr>
          <a:lstStyle/>
          <a:p>
            <a:pPr lvl="0">
              <a:defRPr/>
            </a:pPr>
            <a:r>
              <a:rPr lang="es-ES" sz="900" dirty="0">
                <a:solidFill>
                  <a:srgbClr val="C47550"/>
                </a:solidFill>
                <a:latin typeface="Segoe UI" panose="020B0502040204020203" pitchFamily="34" charset="0"/>
                <a:ea typeface="Verdana" panose="020B0604030504040204" pitchFamily="34" charset="0"/>
                <a:cs typeface="Segoe UI" panose="020B0502040204020203" pitchFamily="34" charset="0"/>
              </a:rPr>
              <a:t>77,9% en 2024</a:t>
            </a:r>
            <a:endParaRPr kumimoji="0" lang="es-ES" sz="900" i="0" u="none" strike="noStrike" kern="1200" cap="none" spc="0" normalizeH="0" baseline="0" noProof="0" dirty="0">
              <a:ln>
                <a:noFill/>
              </a:ln>
              <a:solidFill>
                <a:srgbClr val="C47550"/>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7" name="17 Rectángulo">
            <a:extLst>
              <a:ext uri="{FF2B5EF4-FFF2-40B4-BE49-F238E27FC236}">
                <a16:creationId xmlns:a16="http://schemas.microsoft.com/office/drawing/2014/main" id="{6EF525B5-A728-536D-9A12-891E40574D22}"/>
              </a:ext>
            </a:extLst>
          </p:cNvPr>
          <p:cNvSpPr>
            <a:spLocks noChangeArrowheads="1"/>
          </p:cNvSpPr>
          <p:nvPr/>
        </p:nvSpPr>
        <p:spPr bwMode="auto">
          <a:xfrm>
            <a:off x="3230445" y="3302822"/>
            <a:ext cx="1006127" cy="230832"/>
          </a:xfrm>
          <a:prstGeom prst="rect">
            <a:avLst/>
          </a:prstGeom>
        </p:spPr>
        <p:txBody>
          <a:bodyPr wrap="square">
            <a:spAutoFit/>
          </a:bodyPr>
          <a:lstStyle/>
          <a:p>
            <a:pPr lvl="0">
              <a:defRPr/>
            </a:pPr>
            <a:r>
              <a:rPr lang="es-ES" sz="900" dirty="0">
                <a:solidFill>
                  <a:srgbClr val="C47550"/>
                </a:solidFill>
                <a:latin typeface="Segoe UI" panose="020B0502040204020203" pitchFamily="34" charset="0"/>
                <a:ea typeface="Verdana" panose="020B0604030504040204" pitchFamily="34" charset="0"/>
                <a:cs typeface="Segoe UI" panose="020B0502040204020203" pitchFamily="34" charset="0"/>
              </a:rPr>
              <a:t>12,5% en 2024</a:t>
            </a:r>
            <a:endParaRPr kumimoji="0" lang="es-ES" sz="900" i="0" u="none" strike="noStrike" kern="1200" cap="none" spc="0" normalizeH="0" baseline="0" noProof="0" dirty="0">
              <a:ln>
                <a:noFill/>
              </a:ln>
              <a:solidFill>
                <a:srgbClr val="C47550"/>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8" name="17 Rectángulo">
            <a:extLst>
              <a:ext uri="{FF2B5EF4-FFF2-40B4-BE49-F238E27FC236}">
                <a16:creationId xmlns:a16="http://schemas.microsoft.com/office/drawing/2014/main" id="{0F6555DC-B59A-2FE6-6597-D79FE36CC81C}"/>
              </a:ext>
            </a:extLst>
          </p:cNvPr>
          <p:cNvSpPr>
            <a:spLocks noChangeArrowheads="1"/>
          </p:cNvSpPr>
          <p:nvPr/>
        </p:nvSpPr>
        <p:spPr bwMode="auto">
          <a:xfrm>
            <a:off x="2974074" y="3994301"/>
            <a:ext cx="1205348" cy="230832"/>
          </a:xfrm>
          <a:prstGeom prst="rect">
            <a:avLst/>
          </a:prstGeom>
        </p:spPr>
        <p:txBody>
          <a:bodyPr wrap="square">
            <a:spAutoFit/>
          </a:bodyPr>
          <a:lstStyle/>
          <a:p>
            <a:pPr lvl="0">
              <a:defRPr/>
            </a:pPr>
            <a:r>
              <a:rPr lang="es-ES" sz="900" dirty="0">
                <a:solidFill>
                  <a:srgbClr val="C47550"/>
                </a:solidFill>
                <a:latin typeface="Segoe UI" panose="020B0502040204020203" pitchFamily="34" charset="0"/>
                <a:ea typeface="Verdana" panose="020B0604030504040204" pitchFamily="34" charset="0"/>
                <a:cs typeface="Segoe UI" panose="020B0502040204020203" pitchFamily="34" charset="0"/>
              </a:rPr>
              <a:t>2,6% en 2024</a:t>
            </a:r>
            <a:endParaRPr kumimoji="0" lang="es-ES" sz="900" i="0" u="none" strike="noStrike" kern="1200" cap="none" spc="0" normalizeH="0" baseline="0" noProof="0" dirty="0">
              <a:ln>
                <a:noFill/>
              </a:ln>
              <a:solidFill>
                <a:srgbClr val="C47550"/>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9" name="17 Rectángulo">
            <a:extLst>
              <a:ext uri="{FF2B5EF4-FFF2-40B4-BE49-F238E27FC236}">
                <a16:creationId xmlns:a16="http://schemas.microsoft.com/office/drawing/2014/main" id="{1D90A126-D07F-22D5-F35D-59DB11482CB3}"/>
              </a:ext>
            </a:extLst>
          </p:cNvPr>
          <p:cNvSpPr>
            <a:spLocks noChangeArrowheads="1"/>
          </p:cNvSpPr>
          <p:nvPr/>
        </p:nvSpPr>
        <p:spPr bwMode="auto">
          <a:xfrm>
            <a:off x="2926409" y="4723126"/>
            <a:ext cx="982000" cy="230832"/>
          </a:xfrm>
          <a:prstGeom prst="rect">
            <a:avLst/>
          </a:prstGeom>
        </p:spPr>
        <p:txBody>
          <a:bodyPr wrap="square">
            <a:spAutoFit/>
          </a:bodyPr>
          <a:lstStyle/>
          <a:p>
            <a:pPr lvl="0">
              <a:defRPr/>
            </a:pPr>
            <a:r>
              <a:rPr lang="es-ES" sz="900" dirty="0">
                <a:solidFill>
                  <a:srgbClr val="C47550"/>
                </a:solidFill>
                <a:latin typeface="Segoe UI" panose="020B0502040204020203" pitchFamily="34" charset="0"/>
                <a:ea typeface="Verdana" panose="020B0604030504040204" pitchFamily="34" charset="0"/>
                <a:cs typeface="Segoe UI" panose="020B0502040204020203" pitchFamily="34" charset="0"/>
              </a:rPr>
              <a:t>2,0% en 2024</a:t>
            </a:r>
            <a:endParaRPr kumimoji="0" lang="es-ES" sz="900" i="0" u="none" strike="noStrike" kern="1200" cap="none" spc="0" normalizeH="0" baseline="0" noProof="0" dirty="0">
              <a:ln>
                <a:noFill/>
              </a:ln>
              <a:solidFill>
                <a:srgbClr val="C47550"/>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10" name="17 Rectángulo">
            <a:extLst>
              <a:ext uri="{FF2B5EF4-FFF2-40B4-BE49-F238E27FC236}">
                <a16:creationId xmlns:a16="http://schemas.microsoft.com/office/drawing/2014/main" id="{5B5A016D-0E6B-BB7C-D169-C59E39A323E7}"/>
              </a:ext>
            </a:extLst>
          </p:cNvPr>
          <p:cNvSpPr>
            <a:spLocks noChangeArrowheads="1"/>
          </p:cNvSpPr>
          <p:nvPr/>
        </p:nvSpPr>
        <p:spPr bwMode="auto">
          <a:xfrm>
            <a:off x="2925961" y="5412283"/>
            <a:ext cx="1103114" cy="230832"/>
          </a:xfrm>
          <a:prstGeom prst="rect">
            <a:avLst/>
          </a:prstGeom>
        </p:spPr>
        <p:txBody>
          <a:bodyPr wrap="square">
            <a:spAutoFit/>
          </a:bodyPr>
          <a:lstStyle/>
          <a:p>
            <a:pPr lvl="0">
              <a:defRPr/>
            </a:pPr>
            <a:r>
              <a:rPr lang="es-ES" sz="900" dirty="0">
                <a:solidFill>
                  <a:srgbClr val="C47550"/>
                </a:solidFill>
                <a:latin typeface="Segoe UI" panose="020B0502040204020203" pitchFamily="34" charset="0"/>
                <a:ea typeface="Verdana" panose="020B0604030504040204" pitchFamily="34" charset="0"/>
                <a:cs typeface="Segoe UI" panose="020B0502040204020203" pitchFamily="34" charset="0"/>
              </a:rPr>
              <a:t>1,8% en 2024</a:t>
            </a:r>
            <a:endParaRPr kumimoji="0" lang="es-ES" sz="900" i="0" u="none" strike="noStrike" kern="1200" cap="none" spc="0" normalizeH="0" baseline="0" noProof="0" dirty="0">
              <a:ln>
                <a:noFill/>
              </a:ln>
              <a:solidFill>
                <a:srgbClr val="C47550"/>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11" name="17 Rectángulo">
            <a:extLst>
              <a:ext uri="{FF2B5EF4-FFF2-40B4-BE49-F238E27FC236}">
                <a16:creationId xmlns:a16="http://schemas.microsoft.com/office/drawing/2014/main" id="{F1F5E281-5153-443C-A354-DC68B9AA3146}"/>
              </a:ext>
            </a:extLst>
          </p:cNvPr>
          <p:cNvSpPr>
            <a:spLocks noChangeArrowheads="1"/>
          </p:cNvSpPr>
          <p:nvPr/>
        </p:nvSpPr>
        <p:spPr bwMode="auto">
          <a:xfrm>
            <a:off x="6405948" y="4496890"/>
            <a:ext cx="997801" cy="230832"/>
          </a:xfrm>
          <a:prstGeom prst="rect">
            <a:avLst/>
          </a:prstGeom>
        </p:spPr>
        <p:txBody>
          <a:bodyPr wrap="square">
            <a:spAutoFit/>
          </a:bodyPr>
          <a:lstStyle/>
          <a:p>
            <a:pPr lvl="0">
              <a:defRPr/>
            </a:pPr>
            <a:r>
              <a:rPr lang="es-ES" sz="900" dirty="0">
                <a:solidFill>
                  <a:srgbClr val="C47550"/>
                </a:solidFill>
                <a:latin typeface="Segoe UI" panose="020B0502040204020203" pitchFamily="34" charset="0"/>
                <a:ea typeface="Verdana" panose="020B0604030504040204" pitchFamily="34" charset="0"/>
                <a:cs typeface="Segoe UI" panose="020B0502040204020203" pitchFamily="34" charset="0"/>
              </a:rPr>
              <a:t>94,3% en 2024</a:t>
            </a:r>
            <a:endParaRPr kumimoji="0" lang="es-ES" sz="900" i="0" u="none" strike="noStrike" kern="1200" cap="none" spc="0" normalizeH="0" baseline="0" noProof="0" dirty="0">
              <a:ln>
                <a:noFill/>
              </a:ln>
              <a:solidFill>
                <a:srgbClr val="C47550"/>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382319428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5C7E7A3-AA13-F487-EA54-F5557B434FAB}"/>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graphicFrame>
        <p:nvGraphicFramePr>
          <p:cNvPr id="22" name="5 Tabla"/>
          <p:cNvGraphicFramePr>
            <a:graphicFrameLocks noGrp="1"/>
          </p:cNvGraphicFramePr>
          <p:nvPr>
            <p:extLst>
              <p:ext uri="{D42A27DB-BD31-4B8C-83A1-F6EECF244321}">
                <p14:modId xmlns:p14="http://schemas.microsoft.com/office/powerpoint/2010/main" val="3424250850"/>
              </p:ext>
            </p:extLst>
          </p:nvPr>
        </p:nvGraphicFramePr>
        <p:xfrm>
          <a:off x="-174779" y="2078450"/>
          <a:ext cx="4546422" cy="4396179"/>
        </p:xfrm>
        <a:graphic>
          <a:graphicData uri="http://schemas.openxmlformats.org/drawingml/2006/table">
            <a:tbl>
              <a:tblPr/>
              <a:tblGrid>
                <a:gridCol w="4546422">
                  <a:extLst>
                    <a:ext uri="{9D8B030D-6E8A-4147-A177-3AD203B41FA5}">
                      <a16:colId xmlns:a16="http://schemas.microsoft.com/office/drawing/2014/main" val="20000"/>
                    </a:ext>
                  </a:extLst>
                </a:gridCol>
              </a:tblGrid>
              <a:tr h="523817">
                <a:tc>
                  <a:txBody>
                    <a:bodyPr/>
                    <a:lstStyle/>
                    <a:p>
                      <a:pPr marL="0" marR="0" lvl="0" indent="0" algn="r" defTabSz="914400" rtl="0" eaLnBrk="1" fontAlgn="base" latinLnBrk="0" hangingPunct="1">
                        <a:lnSpc>
                          <a:spcPct val="90000"/>
                        </a:lnSpc>
                        <a:spcBef>
                          <a:spcPct val="40000"/>
                        </a:spcBef>
                        <a:spcAft>
                          <a:spcPct val="0"/>
                        </a:spcAft>
                        <a:buClr>
                          <a:srgbClr val="FF6600"/>
                        </a:buClr>
                        <a:buSzTx/>
                        <a:buFont typeface="Wingdings 2" pitchFamily="18" charset="2"/>
                        <a:buNone/>
                        <a:tabLst/>
                      </a:pPr>
                      <a:r>
                        <a:rPr lang="es-ES" sz="2000" b="0" kern="1200" dirty="0">
                          <a:solidFill>
                            <a:schemeClr val="tx1">
                              <a:lumMod val="95000"/>
                              <a:lumOff val="5000"/>
                            </a:schemeClr>
                          </a:solidFill>
                          <a:latin typeface="Segoe UI" panose="020B0502040204020203" pitchFamily="34" charset="0"/>
                          <a:ea typeface="+mn-ea"/>
                          <a:cs typeface="Segoe UI" panose="020B0502040204020203" pitchFamily="34" charset="0"/>
                        </a:rPr>
                        <a:t>Lo compró </a:t>
                      </a:r>
                      <a:r>
                        <a:rPr lang="es-ES" sz="1000" b="0" kern="1200" dirty="0">
                          <a:solidFill>
                            <a:schemeClr val="tx1">
                              <a:lumMod val="95000"/>
                              <a:lumOff val="5000"/>
                            </a:schemeClr>
                          </a:solidFill>
                          <a:latin typeface="Segoe UI" panose="020B0502040204020203" pitchFamily="34" charset="0"/>
                          <a:ea typeface="+mn-ea"/>
                          <a:cs typeface="Segoe UI" panose="020B0502040204020203" pitchFamily="34" charset="0"/>
                        </a:rPr>
                        <a:t>(el entrevistado o algún miembro de la familia)</a:t>
                      </a:r>
                    </a:p>
                  </a:txBody>
                  <a:tcPr marL="9525" marR="9525" marT="9525" marB="0" anchor="ctr">
                    <a:lnL>
                      <a:noFill/>
                    </a:lnL>
                    <a:lnR>
                      <a:noFill/>
                    </a:lnR>
                    <a:lnT>
                      <a:noFill/>
                    </a:lnT>
                    <a:lnB>
                      <a:noFill/>
                    </a:lnB>
                  </a:tcPr>
                </a:tc>
                <a:extLst>
                  <a:ext uri="{0D108BD9-81ED-4DB2-BD59-A6C34878D82A}">
                    <a16:rowId xmlns:a16="http://schemas.microsoft.com/office/drawing/2014/main" val="10000"/>
                  </a:ext>
                </a:extLst>
              </a:tr>
              <a:tr h="489275">
                <a:tc>
                  <a:txBody>
                    <a:bodyPr/>
                    <a:lstStyle/>
                    <a:p>
                      <a:pPr marL="0" marR="0" lvl="0" indent="0" algn="r" defTabSz="914400" rtl="0" eaLnBrk="1" fontAlgn="base" latinLnBrk="0" hangingPunct="1">
                        <a:lnSpc>
                          <a:spcPct val="90000"/>
                        </a:lnSpc>
                        <a:spcBef>
                          <a:spcPct val="40000"/>
                        </a:spcBef>
                        <a:spcAft>
                          <a:spcPct val="0"/>
                        </a:spcAft>
                        <a:buClr>
                          <a:srgbClr val="FF6600"/>
                        </a:buClr>
                        <a:buSzTx/>
                        <a:buFont typeface="Wingdings 2" pitchFamily="18" charset="2"/>
                        <a:buNone/>
                        <a:tabLst/>
                      </a:pPr>
                      <a:r>
                        <a:rPr lang="es-ES" sz="1400" b="0" kern="1200" dirty="0">
                          <a:solidFill>
                            <a:schemeClr val="tx1">
                              <a:lumMod val="95000"/>
                              <a:lumOff val="5000"/>
                            </a:schemeClr>
                          </a:solidFill>
                          <a:latin typeface="Segoe UI" panose="020B0502040204020203" pitchFamily="34" charset="0"/>
                          <a:ea typeface="+mn-ea"/>
                          <a:cs typeface="Segoe UI" panose="020B0502040204020203" pitchFamily="34" charset="0"/>
                        </a:rPr>
                        <a:t>Se lo regalaron</a:t>
                      </a:r>
                    </a:p>
                  </a:txBody>
                  <a:tcPr marL="9525" marR="9525" marT="9525" marB="0" anchor="ctr">
                    <a:lnL>
                      <a:noFill/>
                    </a:lnL>
                    <a:lnR>
                      <a:noFill/>
                    </a:lnR>
                    <a:lnT>
                      <a:noFill/>
                    </a:lnT>
                    <a:lnB>
                      <a:noFill/>
                    </a:lnB>
                  </a:tcPr>
                </a:tc>
                <a:extLst>
                  <a:ext uri="{0D108BD9-81ED-4DB2-BD59-A6C34878D82A}">
                    <a16:rowId xmlns:a16="http://schemas.microsoft.com/office/drawing/2014/main" val="10001"/>
                  </a:ext>
                </a:extLst>
              </a:tr>
              <a:tr h="489275">
                <a:tc>
                  <a:txBody>
                    <a:bodyPr/>
                    <a:lstStyle/>
                    <a:p>
                      <a:pPr marL="0" marR="0" lvl="0" indent="0" algn="r" defTabSz="914400" rtl="0" eaLnBrk="1" fontAlgn="base" latinLnBrk="0" hangingPunct="1">
                        <a:lnSpc>
                          <a:spcPct val="90000"/>
                        </a:lnSpc>
                        <a:spcBef>
                          <a:spcPct val="40000"/>
                        </a:spcBef>
                        <a:spcAft>
                          <a:spcPct val="0"/>
                        </a:spcAft>
                        <a:buClr>
                          <a:srgbClr val="FF6600"/>
                        </a:buClr>
                        <a:buSzTx/>
                        <a:buFont typeface="Wingdings 2" pitchFamily="18" charset="2"/>
                        <a:buNone/>
                        <a:tabLst/>
                      </a:pPr>
                      <a:r>
                        <a:rPr lang="es-ES" sz="1400" b="0" kern="1200" dirty="0">
                          <a:solidFill>
                            <a:schemeClr val="tx1">
                              <a:lumMod val="95000"/>
                              <a:lumOff val="5000"/>
                            </a:schemeClr>
                          </a:solidFill>
                          <a:latin typeface="Segoe UI" panose="020B0502040204020203" pitchFamily="34" charset="0"/>
                          <a:ea typeface="+mn-ea"/>
                          <a:cs typeface="Segoe UI" panose="020B0502040204020203" pitchFamily="34" charset="0"/>
                        </a:rPr>
                        <a:t>TOTAL</a:t>
                      </a:r>
                      <a:r>
                        <a:rPr lang="es-ES" sz="1400" b="0"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 lo bajó de Internet</a:t>
                      </a:r>
                      <a:endParaRPr lang="es-ES" sz="1400" b="0" kern="1200" dirty="0">
                        <a:solidFill>
                          <a:schemeClr val="tx1">
                            <a:lumMod val="95000"/>
                            <a:lumOff val="5000"/>
                          </a:schemeClr>
                        </a:solidFill>
                        <a:latin typeface="Segoe UI" panose="020B0502040204020203" pitchFamily="34" charset="0"/>
                        <a:ea typeface="+mn-ea"/>
                        <a:cs typeface="Segoe UI" panose="020B0502040204020203"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0002"/>
                  </a:ext>
                </a:extLst>
              </a:tr>
              <a:tr h="489275">
                <a:tc>
                  <a:txBody>
                    <a:bodyPr/>
                    <a:lstStyle/>
                    <a:p>
                      <a:pPr marL="0" marR="0" lvl="0" indent="0" algn="r" defTabSz="914400" rtl="0" eaLnBrk="1" fontAlgn="base" latinLnBrk="0" hangingPunct="1">
                        <a:lnSpc>
                          <a:spcPct val="90000"/>
                        </a:lnSpc>
                        <a:spcBef>
                          <a:spcPct val="40000"/>
                        </a:spcBef>
                        <a:spcAft>
                          <a:spcPct val="0"/>
                        </a:spcAft>
                        <a:buClr>
                          <a:srgbClr val="FF6600"/>
                        </a:buClr>
                        <a:buSzTx/>
                        <a:buFont typeface="Wingdings 2" pitchFamily="18" charset="2"/>
                        <a:buNone/>
                        <a:tabLst/>
                      </a:pPr>
                      <a:r>
                        <a:rPr lang="es-ES" sz="900" b="0" i="1" kern="1200" dirty="0">
                          <a:solidFill>
                            <a:schemeClr val="tx1">
                              <a:lumMod val="95000"/>
                              <a:lumOff val="5000"/>
                            </a:schemeClr>
                          </a:solidFill>
                          <a:latin typeface="Segoe UI" panose="020B0502040204020203" pitchFamily="34" charset="0"/>
                          <a:ea typeface="+mn-ea"/>
                          <a:cs typeface="Segoe UI" panose="020B0502040204020203" pitchFamily="34" charset="0"/>
                        </a:rPr>
                        <a:t>Lo bajó de Internet</a:t>
                      </a:r>
                      <a:r>
                        <a:rPr lang="es-ES" sz="900" b="0" i="1"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 gratuitamente</a:t>
                      </a:r>
                      <a:endParaRPr lang="es-ES" sz="900" b="0" i="1" kern="1200" dirty="0">
                        <a:solidFill>
                          <a:schemeClr val="tx1">
                            <a:lumMod val="95000"/>
                            <a:lumOff val="5000"/>
                          </a:schemeClr>
                        </a:solidFill>
                        <a:latin typeface="Segoe UI" panose="020B0502040204020203" pitchFamily="34" charset="0"/>
                        <a:ea typeface="+mn-ea"/>
                        <a:cs typeface="Segoe UI" panose="020B0502040204020203"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0003"/>
                  </a:ext>
                </a:extLst>
              </a:tr>
              <a:tr h="468356">
                <a:tc>
                  <a:txBody>
                    <a:bodyPr/>
                    <a:lstStyle/>
                    <a:p>
                      <a:pPr marL="0" marR="0" lvl="0" indent="0" algn="r" defTabSz="914400" rtl="0" eaLnBrk="1" fontAlgn="base" latinLnBrk="0" hangingPunct="1">
                        <a:lnSpc>
                          <a:spcPct val="90000"/>
                        </a:lnSpc>
                        <a:spcBef>
                          <a:spcPct val="40000"/>
                        </a:spcBef>
                        <a:spcAft>
                          <a:spcPct val="0"/>
                        </a:spcAft>
                        <a:buClr>
                          <a:srgbClr val="FF6600"/>
                        </a:buClr>
                        <a:buSzTx/>
                        <a:buFont typeface="Wingdings 2" pitchFamily="18" charset="2"/>
                        <a:buNone/>
                        <a:tabLst/>
                      </a:pPr>
                      <a:r>
                        <a:rPr lang="es-ES" sz="900" b="0" i="1" kern="1200" dirty="0">
                          <a:solidFill>
                            <a:schemeClr val="tx1">
                              <a:lumMod val="95000"/>
                              <a:lumOff val="5000"/>
                            </a:schemeClr>
                          </a:solidFill>
                          <a:latin typeface="Segoe UI" panose="020B0502040204020203" pitchFamily="34" charset="0"/>
                          <a:ea typeface="+mn-ea"/>
                          <a:cs typeface="Segoe UI" panose="020B0502040204020203" pitchFamily="34" charset="0"/>
                        </a:rPr>
                        <a:t>Lo bajó</a:t>
                      </a:r>
                      <a:r>
                        <a:rPr lang="es-ES" sz="900" b="0" i="1"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 de internet pagando</a:t>
                      </a:r>
                      <a:endParaRPr lang="es-ES" sz="900" b="0" i="1" kern="1200" dirty="0">
                        <a:solidFill>
                          <a:schemeClr val="tx1">
                            <a:lumMod val="95000"/>
                            <a:lumOff val="5000"/>
                          </a:schemeClr>
                        </a:solidFill>
                        <a:latin typeface="Segoe UI" panose="020B0502040204020203" pitchFamily="34" charset="0"/>
                        <a:ea typeface="+mn-ea"/>
                        <a:cs typeface="Segoe UI" panose="020B0502040204020203"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0004"/>
                  </a:ext>
                </a:extLst>
              </a:tr>
              <a:tr h="468356">
                <a:tc>
                  <a:txBody>
                    <a:bodyPr/>
                    <a:lstStyle/>
                    <a:p>
                      <a:pPr marL="0" marR="0" lvl="0" indent="0" algn="r" defTabSz="914400" rtl="0" eaLnBrk="1" fontAlgn="base" latinLnBrk="0" hangingPunct="1">
                        <a:lnSpc>
                          <a:spcPct val="90000"/>
                        </a:lnSpc>
                        <a:spcBef>
                          <a:spcPct val="40000"/>
                        </a:spcBef>
                        <a:spcAft>
                          <a:spcPct val="0"/>
                        </a:spcAft>
                        <a:buClr>
                          <a:srgbClr val="FF6600"/>
                        </a:buClr>
                        <a:buSzTx/>
                        <a:buFont typeface="Wingdings 2" pitchFamily="18" charset="2"/>
                        <a:buNone/>
                        <a:tabLst/>
                      </a:pPr>
                      <a:r>
                        <a:rPr lang="es-ES" sz="1400" b="0" kern="1200" dirty="0">
                          <a:solidFill>
                            <a:schemeClr val="tx1">
                              <a:lumMod val="95000"/>
                              <a:lumOff val="5000"/>
                            </a:schemeClr>
                          </a:solidFill>
                          <a:latin typeface="Segoe UI" panose="020B0502040204020203" pitchFamily="34" charset="0"/>
                          <a:ea typeface="+mn-ea"/>
                          <a:cs typeface="Segoe UI" panose="020B0502040204020203" pitchFamily="34" charset="0"/>
                        </a:rPr>
                        <a:t>Se lo han prestado</a:t>
                      </a:r>
                    </a:p>
                  </a:txBody>
                  <a:tcPr marL="9525" marR="9525" marT="9525" marB="0" anchor="ctr">
                    <a:lnL>
                      <a:noFill/>
                    </a:lnL>
                    <a:lnR>
                      <a:noFill/>
                    </a:lnR>
                    <a:lnT>
                      <a:noFill/>
                    </a:lnT>
                    <a:lnB>
                      <a:noFill/>
                    </a:lnB>
                  </a:tcPr>
                </a:tc>
                <a:extLst>
                  <a:ext uri="{0D108BD9-81ED-4DB2-BD59-A6C34878D82A}">
                    <a16:rowId xmlns:a16="http://schemas.microsoft.com/office/drawing/2014/main" val="10005"/>
                  </a:ext>
                </a:extLst>
              </a:tr>
              <a:tr h="489275">
                <a:tc>
                  <a:txBody>
                    <a:bodyPr/>
                    <a:lstStyle/>
                    <a:p>
                      <a:pPr marL="0" marR="0" lvl="0" indent="0" algn="r" defTabSz="914400" rtl="0" eaLnBrk="1" fontAlgn="base" latinLnBrk="0" hangingPunct="1">
                        <a:lnSpc>
                          <a:spcPct val="90000"/>
                        </a:lnSpc>
                        <a:spcBef>
                          <a:spcPct val="40000"/>
                        </a:spcBef>
                        <a:spcAft>
                          <a:spcPct val="0"/>
                        </a:spcAft>
                        <a:buClr>
                          <a:srgbClr val="FF6600"/>
                        </a:buClr>
                        <a:buSzTx/>
                        <a:buFont typeface="Wingdings 2" pitchFamily="18" charset="2"/>
                        <a:buNone/>
                        <a:tabLst/>
                        <a:defRPr/>
                      </a:pPr>
                      <a:r>
                        <a:rPr lang="es-ES" sz="1100" b="0" kern="1200" dirty="0">
                          <a:solidFill>
                            <a:schemeClr val="tx1">
                              <a:lumMod val="95000"/>
                              <a:lumOff val="5000"/>
                            </a:schemeClr>
                          </a:solidFill>
                          <a:latin typeface="Segoe UI" panose="020B0502040204020203" pitchFamily="34" charset="0"/>
                          <a:ea typeface="+mn-ea"/>
                          <a:cs typeface="Segoe UI" panose="020B0502040204020203" pitchFamily="34" charset="0"/>
                        </a:rPr>
                        <a:t>Lo</a:t>
                      </a:r>
                      <a:r>
                        <a:rPr lang="es-ES" sz="1100" b="0"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 pidió prestado en la biblioteca</a:t>
                      </a:r>
                      <a:endParaRPr lang="es-ES" sz="1100" b="0" kern="1200" dirty="0">
                        <a:solidFill>
                          <a:schemeClr val="tx1">
                            <a:lumMod val="95000"/>
                            <a:lumOff val="5000"/>
                          </a:schemeClr>
                        </a:solidFill>
                        <a:latin typeface="Segoe UI" panose="020B0502040204020203" pitchFamily="34" charset="0"/>
                        <a:ea typeface="+mn-ea"/>
                        <a:cs typeface="Segoe UI" panose="020B0502040204020203"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0006"/>
                  </a:ext>
                </a:extLst>
              </a:tr>
              <a:tr h="489275">
                <a:tc>
                  <a:txBody>
                    <a:bodyPr/>
                    <a:lstStyle/>
                    <a:p>
                      <a:pPr marL="0" marR="0" lvl="0" indent="0" algn="r" defTabSz="914400" rtl="0" eaLnBrk="1" fontAlgn="base" latinLnBrk="0" hangingPunct="1">
                        <a:lnSpc>
                          <a:spcPct val="90000"/>
                        </a:lnSpc>
                        <a:spcBef>
                          <a:spcPct val="40000"/>
                        </a:spcBef>
                        <a:spcAft>
                          <a:spcPct val="0"/>
                        </a:spcAft>
                        <a:buClr>
                          <a:srgbClr val="FF6600"/>
                        </a:buClr>
                        <a:buSzTx/>
                        <a:buFont typeface="Wingdings 2" pitchFamily="18" charset="2"/>
                        <a:buNone/>
                        <a:tabLst/>
                        <a:defRPr/>
                      </a:pPr>
                      <a:r>
                        <a:rPr lang="es-ES" sz="1100" b="0" kern="1200" dirty="0">
                          <a:solidFill>
                            <a:schemeClr val="tx1">
                              <a:lumMod val="95000"/>
                              <a:lumOff val="5000"/>
                            </a:schemeClr>
                          </a:solidFill>
                          <a:latin typeface="Segoe UI" panose="020B0502040204020203" pitchFamily="34" charset="0"/>
                          <a:ea typeface="+mn-ea"/>
                          <a:cs typeface="Segoe UI" panose="020B0502040204020203" pitchFamily="34" charset="0"/>
                        </a:rPr>
                        <a:t>Estaba en el hogar, ya lo tenía con anterioridad</a:t>
                      </a:r>
                    </a:p>
                  </a:txBody>
                  <a:tcPr marL="9525" marR="9525" marT="9525" marB="0" anchor="ctr">
                    <a:lnL>
                      <a:noFill/>
                    </a:lnL>
                    <a:lnR>
                      <a:noFill/>
                    </a:lnR>
                    <a:lnT>
                      <a:noFill/>
                    </a:lnT>
                    <a:lnB>
                      <a:noFill/>
                    </a:lnB>
                  </a:tcPr>
                </a:tc>
                <a:extLst>
                  <a:ext uri="{0D108BD9-81ED-4DB2-BD59-A6C34878D82A}">
                    <a16:rowId xmlns:a16="http://schemas.microsoft.com/office/drawing/2014/main" val="10007"/>
                  </a:ext>
                </a:extLst>
              </a:tr>
              <a:tr h="489275">
                <a:tc>
                  <a:txBody>
                    <a:bodyPr/>
                    <a:lstStyle/>
                    <a:p>
                      <a:pPr marL="0" marR="0" lvl="0" indent="0" algn="r" defTabSz="914400" rtl="0" eaLnBrk="1" fontAlgn="base" latinLnBrk="0" hangingPunct="1">
                        <a:lnSpc>
                          <a:spcPct val="90000"/>
                        </a:lnSpc>
                        <a:spcBef>
                          <a:spcPct val="40000"/>
                        </a:spcBef>
                        <a:spcAft>
                          <a:spcPct val="0"/>
                        </a:spcAft>
                        <a:buClr>
                          <a:srgbClr val="FF6600"/>
                        </a:buClr>
                        <a:buSzTx/>
                        <a:buFont typeface="Wingdings 2" pitchFamily="18" charset="2"/>
                        <a:buNone/>
                        <a:tabLst/>
                      </a:pPr>
                      <a:r>
                        <a:rPr lang="es-ES" sz="1100" b="0" kern="1200" dirty="0">
                          <a:solidFill>
                            <a:schemeClr val="tx1">
                              <a:lumMod val="95000"/>
                              <a:lumOff val="5000"/>
                            </a:schemeClr>
                          </a:solidFill>
                          <a:latin typeface="Segoe UI" panose="020B0502040204020203" pitchFamily="34" charset="0"/>
                          <a:ea typeface="+mn-ea"/>
                          <a:cs typeface="Segoe UI" panose="020B0502040204020203" pitchFamily="34" charset="0"/>
                        </a:rPr>
                        <a:t>Era una copia (de un </a:t>
                      </a:r>
                      <a:r>
                        <a:rPr lang="es-ES" sz="1100" b="0" kern="1200" dirty="0" err="1">
                          <a:solidFill>
                            <a:schemeClr val="tx1">
                              <a:lumMod val="95000"/>
                              <a:lumOff val="5000"/>
                            </a:schemeClr>
                          </a:solidFill>
                          <a:latin typeface="Segoe UI" panose="020B0502040204020203" pitchFamily="34" charset="0"/>
                          <a:ea typeface="+mn-ea"/>
                          <a:cs typeface="Segoe UI" panose="020B0502040204020203" pitchFamily="34" charset="0"/>
                        </a:rPr>
                        <a:t>ebook</a:t>
                      </a:r>
                      <a:r>
                        <a:rPr lang="es-ES" sz="1100" b="0" kern="1200" dirty="0">
                          <a:solidFill>
                            <a:schemeClr val="tx1">
                              <a:lumMod val="95000"/>
                              <a:lumOff val="5000"/>
                            </a:schemeClr>
                          </a:solidFill>
                          <a:latin typeface="Segoe UI" panose="020B0502040204020203" pitchFamily="34" charset="0"/>
                          <a:ea typeface="+mn-ea"/>
                          <a:cs typeface="Segoe UI" panose="020B0502040204020203" pitchFamily="34" charset="0"/>
                        </a:rPr>
                        <a:t> de un amigo o familiar)</a:t>
                      </a:r>
                    </a:p>
                  </a:txBody>
                  <a:tcPr marL="9525" marR="9525" marT="9525" marB="0" anchor="ctr">
                    <a:lnL>
                      <a:noFill/>
                    </a:lnL>
                    <a:lnR>
                      <a:noFill/>
                    </a:lnR>
                    <a:lnT>
                      <a:noFill/>
                    </a:lnT>
                    <a:lnB>
                      <a:noFill/>
                    </a:lnB>
                  </a:tcPr>
                </a:tc>
                <a:extLst>
                  <a:ext uri="{0D108BD9-81ED-4DB2-BD59-A6C34878D82A}">
                    <a16:rowId xmlns:a16="http://schemas.microsoft.com/office/drawing/2014/main" val="2893194137"/>
                  </a:ext>
                </a:extLst>
              </a:tr>
            </a:tbl>
          </a:graphicData>
        </a:graphic>
      </p:graphicFrame>
      <p:graphicFrame>
        <p:nvGraphicFramePr>
          <p:cNvPr id="23" name="20 Gráfico"/>
          <p:cNvGraphicFramePr/>
          <p:nvPr>
            <p:extLst>
              <p:ext uri="{D42A27DB-BD31-4B8C-83A1-F6EECF244321}">
                <p14:modId xmlns:p14="http://schemas.microsoft.com/office/powerpoint/2010/main" val="1792475825"/>
              </p:ext>
            </p:extLst>
          </p:nvPr>
        </p:nvGraphicFramePr>
        <p:xfrm>
          <a:off x="2225121" y="1856558"/>
          <a:ext cx="8635944" cy="4839964"/>
        </p:xfrm>
        <a:graphic>
          <a:graphicData uri="http://schemas.openxmlformats.org/drawingml/2006/chart">
            <c:chart xmlns:c="http://schemas.openxmlformats.org/drawingml/2006/chart" xmlns:r="http://schemas.openxmlformats.org/officeDocument/2006/relationships" r:id="rId2"/>
          </a:graphicData>
        </a:graphic>
      </p:graphicFrame>
      <p:sp>
        <p:nvSpPr>
          <p:cNvPr id="24" name="Rectángulo 23"/>
          <p:cNvSpPr/>
          <p:nvPr/>
        </p:nvSpPr>
        <p:spPr>
          <a:xfrm>
            <a:off x="472273" y="1699920"/>
            <a:ext cx="7989547" cy="369332"/>
          </a:xfrm>
          <a:prstGeom prst="rect">
            <a:avLst/>
          </a:prstGeom>
        </p:spPr>
        <p:txBody>
          <a:bodyPr wrap="square">
            <a:spAutoFit/>
          </a:bodyPr>
          <a:lstStyle/>
          <a:p>
            <a:pPr algn="ctr"/>
            <a:r>
              <a:rPr lang="es-ES" altLang="es-ES" b="1" dirty="0">
                <a:solidFill>
                  <a:srgbClr val="1F2A44"/>
                </a:solidFill>
                <a:latin typeface="Segoe UI" panose="020B0502040204020203" pitchFamily="34" charset="0"/>
                <a:ea typeface="Verdana" panose="020B0604030504040204" pitchFamily="34" charset="0"/>
                <a:cs typeface="Segoe UI" panose="020B0502040204020203" pitchFamily="34" charset="0"/>
              </a:rPr>
              <a:t>¿Cómo llegó a sus manos el último libro leído?</a:t>
            </a:r>
          </a:p>
        </p:txBody>
      </p:sp>
      <p:sp>
        <p:nvSpPr>
          <p:cNvPr id="10" name="Marcador de número de diapositiva 1">
            <a:extLst>
              <a:ext uri="{FF2B5EF4-FFF2-40B4-BE49-F238E27FC236}">
                <a16:creationId xmlns:a16="http://schemas.microsoft.com/office/drawing/2014/main" id="{916B09AC-A9D7-47A5-9F52-7126BF42BB51}"/>
              </a:ext>
            </a:extLst>
          </p:cNvPr>
          <p:cNvSpPr>
            <a:spLocks noGrp="1"/>
          </p:cNvSpPr>
          <p:nvPr>
            <p:ph type="sldNum" sz="quarter" idx="12"/>
          </p:nvPr>
        </p:nvSpPr>
        <p:spPr>
          <a:xfrm>
            <a:off x="11612880" y="0"/>
            <a:ext cx="579120" cy="365125"/>
          </a:xfrm>
        </p:spPr>
        <p:txBody>
          <a:bodyPr/>
          <a:lstStyle/>
          <a:p>
            <a:fld id="{1A85DD5C-56C3-43D9-A91F-D75BD50A17B5}" type="slidenum">
              <a:rPr lang="es-ES_tradnl" smtClean="0">
                <a:latin typeface="Segoe UI" panose="020B0502040204020203" pitchFamily="34" charset="0"/>
                <a:cs typeface="Segoe UI" panose="020B0502040204020203" pitchFamily="34" charset="0"/>
              </a:rPr>
              <a:pPr/>
              <a:t>42</a:t>
            </a:fld>
            <a:endParaRPr lang="es-ES_tradnl" dirty="0">
              <a:latin typeface="Segoe UI" panose="020B0502040204020203" pitchFamily="34" charset="0"/>
              <a:cs typeface="Segoe UI" panose="020B0502040204020203" pitchFamily="34" charset="0"/>
            </a:endParaRPr>
          </a:p>
        </p:txBody>
      </p:sp>
      <p:sp>
        <p:nvSpPr>
          <p:cNvPr id="18" name="Rectángulo 17">
            <a:extLst>
              <a:ext uri="{FF2B5EF4-FFF2-40B4-BE49-F238E27FC236}">
                <a16:creationId xmlns:a16="http://schemas.microsoft.com/office/drawing/2014/main" id="{2C833C99-0A62-4B57-A05B-ED829BBE1F6A}"/>
              </a:ext>
            </a:extLst>
          </p:cNvPr>
          <p:cNvSpPr/>
          <p:nvPr/>
        </p:nvSpPr>
        <p:spPr>
          <a:xfrm>
            <a:off x="0" y="117362"/>
            <a:ext cx="8463628"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spcBef>
                <a:spcPts val="200"/>
              </a:spcBef>
              <a:spcAft>
                <a:spcPts val="200"/>
              </a:spcAft>
              <a:buClr>
                <a:srgbClr val="233616"/>
              </a:buClr>
            </a:pPr>
            <a:r>
              <a:rPr lang="es-ES"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La compra (39%) se mantiene como el principal canal de acceso al último libro leído</a:t>
            </a: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 Para 1 de cada 5, el último libro leído se trató de un regalo.</a:t>
            </a:r>
          </a:p>
        </p:txBody>
      </p:sp>
      <p:sp>
        <p:nvSpPr>
          <p:cNvPr id="4" name="Rectangle 3">
            <a:extLst>
              <a:ext uri="{FF2B5EF4-FFF2-40B4-BE49-F238E27FC236}">
                <a16:creationId xmlns:a16="http://schemas.microsoft.com/office/drawing/2014/main" id="{247C90B0-7FF0-7336-C988-27319B23136D}"/>
              </a:ext>
            </a:extLst>
          </p:cNvPr>
          <p:cNvSpPr>
            <a:spLocks noChangeArrowheads="1"/>
          </p:cNvSpPr>
          <p:nvPr/>
        </p:nvSpPr>
        <p:spPr bwMode="auto">
          <a:xfrm>
            <a:off x="-1" y="1026957"/>
            <a:ext cx="2442919" cy="412448"/>
          </a:xfrm>
          <a:prstGeom prst="rect">
            <a:avLst/>
          </a:prstGeom>
        </p:spPr>
        <p:txBody>
          <a:bodyPr vert="horz" lIns="91440" tIns="45720" rIns="91440" bIns="45720" rtlCol="0" anchor="ctr">
            <a:normAutofit fontScale="97500"/>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Lectura De Libros </a:t>
            </a:r>
          </a:p>
        </p:txBody>
      </p:sp>
      <p:sp>
        <p:nvSpPr>
          <p:cNvPr id="5" name="Rectangle 3">
            <a:extLst>
              <a:ext uri="{FF2B5EF4-FFF2-40B4-BE49-F238E27FC236}">
                <a16:creationId xmlns:a16="http://schemas.microsoft.com/office/drawing/2014/main" id="{FA9080AA-20B6-0429-3597-D7D541CA0EA4}"/>
              </a:ext>
            </a:extLst>
          </p:cNvPr>
          <p:cNvSpPr>
            <a:spLocks noChangeArrowheads="1"/>
          </p:cNvSpPr>
          <p:nvPr/>
        </p:nvSpPr>
        <p:spPr bwMode="auto">
          <a:xfrm>
            <a:off x="6055" y="1334675"/>
            <a:ext cx="2636821"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Último libro leído</a:t>
            </a:r>
            <a:endParaRPr kumimoji="0" lang="es-ES" sz="20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pic>
        <p:nvPicPr>
          <p:cNvPr id="9" name="Imagen 8" descr="Un librero con libros&#10;&#10;El contenido generado por IA puede ser incorrecto.">
            <a:extLst>
              <a:ext uri="{FF2B5EF4-FFF2-40B4-BE49-F238E27FC236}">
                <a16:creationId xmlns:a16="http://schemas.microsoft.com/office/drawing/2014/main" id="{E9FC8573-0336-FAEF-7DA3-B494411E323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467725" y="2257"/>
            <a:ext cx="3720179" cy="6858000"/>
          </a:xfrm>
          <a:prstGeom prst="rect">
            <a:avLst/>
          </a:prstGeom>
        </p:spPr>
      </p:pic>
      <p:sp>
        <p:nvSpPr>
          <p:cNvPr id="11" name="CuadroTexto 10">
            <a:extLst>
              <a:ext uri="{FF2B5EF4-FFF2-40B4-BE49-F238E27FC236}">
                <a16:creationId xmlns:a16="http://schemas.microsoft.com/office/drawing/2014/main" id="{FFA39B47-B785-9127-1A1E-DFB0C986EA60}"/>
              </a:ext>
            </a:extLst>
          </p:cNvPr>
          <p:cNvSpPr txBox="1"/>
          <p:nvPr/>
        </p:nvSpPr>
        <p:spPr>
          <a:xfrm>
            <a:off x="8461820" y="6549219"/>
            <a:ext cx="3482529"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lectora de libros (3.350)</a:t>
            </a:r>
          </a:p>
        </p:txBody>
      </p:sp>
      <p:sp>
        <p:nvSpPr>
          <p:cNvPr id="3" name="17 Rectángulo">
            <a:extLst>
              <a:ext uri="{FF2B5EF4-FFF2-40B4-BE49-F238E27FC236}">
                <a16:creationId xmlns:a16="http://schemas.microsoft.com/office/drawing/2014/main" id="{1661C77E-3998-CA9C-7D1F-FBDB1D6B9F17}"/>
              </a:ext>
            </a:extLst>
          </p:cNvPr>
          <p:cNvSpPr>
            <a:spLocks noChangeArrowheads="1"/>
          </p:cNvSpPr>
          <p:nvPr/>
        </p:nvSpPr>
        <p:spPr bwMode="auto">
          <a:xfrm>
            <a:off x="7539740" y="2540168"/>
            <a:ext cx="997801" cy="230832"/>
          </a:xfrm>
          <a:prstGeom prst="rect">
            <a:avLst/>
          </a:prstGeom>
        </p:spPr>
        <p:txBody>
          <a:bodyPr wrap="square">
            <a:spAutoFit/>
          </a:bodyPr>
          <a:lstStyle/>
          <a:p>
            <a:pPr lvl="0">
              <a:defRPr/>
            </a:pPr>
            <a:r>
              <a:rPr lang="es-ES" sz="900" dirty="0">
                <a:solidFill>
                  <a:srgbClr val="C47550"/>
                </a:solidFill>
                <a:latin typeface="Segoe UI" panose="020B0502040204020203" pitchFamily="34" charset="0"/>
                <a:ea typeface="Verdana" panose="020B0604030504040204" pitchFamily="34" charset="0"/>
                <a:cs typeface="Segoe UI" panose="020B0502040204020203" pitchFamily="34" charset="0"/>
              </a:rPr>
              <a:t>40,7% en 2024</a:t>
            </a:r>
            <a:endParaRPr kumimoji="0" lang="es-ES" sz="900" i="0" u="none" strike="noStrike" kern="1200" cap="none" spc="0" normalizeH="0" baseline="0" noProof="0" dirty="0">
              <a:ln>
                <a:noFill/>
              </a:ln>
              <a:solidFill>
                <a:srgbClr val="C47550"/>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6" name="17 Rectángulo">
            <a:extLst>
              <a:ext uri="{FF2B5EF4-FFF2-40B4-BE49-F238E27FC236}">
                <a16:creationId xmlns:a16="http://schemas.microsoft.com/office/drawing/2014/main" id="{0D21B689-499A-E215-42AB-AAE16846F14B}"/>
              </a:ext>
            </a:extLst>
          </p:cNvPr>
          <p:cNvSpPr>
            <a:spLocks noChangeArrowheads="1"/>
          </p:cNvSpPr>
          <p:nvPr/>
        </p:nvSpPr>
        <p:spPr bwMode="auto">
          <a:xfrm>
            <a:off x="6541939" y="2961912"/>
            <a:ext cx="997801" cy="230832"/>
          </a:xfrm>
          <a:prstGeom prst="rect">
            <a:avLst/>
          </a:prstGeom>
        </p:spPr>
        <p:txBody>
          <a:bodyPr wrap="square">
            <a:spAutoFit/>
          </a:bodyPr>
          <a:lstStyle/>
          <a:p>
            <a:pPr lvl="0">
              <a:defRPr/>
            </a:pPr>
            <a:r>
              <a:rPr lang="es-ES" sz="900" dirty="0">
                <a:solidFill>
                  <a:srgbClr val="C47550"/>
                </a:solidFill>
                <a:latin typeface="Segoe UI" panose="020B0502040204020203" pitchFamily="34" charset="0"/>
                <a:ea typeface="Verdana" panose="020B0604030504040204" pitchFamily="34" charset="0"/>
                <a:cs typeface="Segoe UI" panose="020B0502040204020203" pitchFamily="34" charset="0"/>
              </a:rPr>
              <a:t>18,3% en 2024</a:t>
            </a:r>
            <a:endParaRPr kumimoji="0" lang="es-ES" sz="900" i="0" u="none" strike="noStrike" kern="1200" cap="none" spc="0" normalizeH="0" baseline="0" noProof="0" dirty="0">
              <a:ln>
                <a:noFill/>
              </a:ln>
              <a:solidFill>
                <a:srgbClr val="C47550"/>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7" name="17 Rectángulo">
            <a:extLst>
              <a:ext uri="{FF2B5EF4-FFF2-40B4-BE49-F238E27FC236}">
                <a16:creationId xmlns:a16="http://schemas.microsoft.com/office/drawing/2014/main" id="{645152A2-E540-67EC-AF31-890E111389A3}"/>
              </a:ext>
            </a:extLst>
          </p:cNvPr>
          <p:cNvSpPr>
            <a:spLocks noChangeArrowheads="1"/>
          </p:cNvSpPr>
          <p:nvPr/>
        </p:nvSpPr>
        <p:spPr bwMode="auto">
          <a:xfrm>
            <a:off x="6096000" y="3434425"/>
            <a:ext cx="997801" cy="230832"/>
          </a:xfrm>
          <a:prstGeom prst="rect">
            <a:avLst/>
          </a:prstGeom>
        </p:spPr>
        <p:txBody>
          <a:bodyPr wrap="square">
            <a:spAutoFit/>
          </a:bodyPr>
          <a:lstStyle/>
          <a:p>
            <a:pPr lvl="0">
              <a:defRPr/>
            </a:pPr>
            <a:r>
              <a:rPr lang="es-ES" sz="900" dirty="0">
                <a:solidFill>
                  <a:srgbClr val="C47550"/>
                </a:solidFill>
                <a:latin typeface="Segoe UI" panose="020B0502040204020203" pitchFamily="34" charset="0"/>
                <a:ea typeface="Verdana" panose="020B0604030504040204" pitchFamily="34" charset="0"/>
                <a:cs typeface="Segoe UI" panose="020B0502040204020203" pitchFamily="34" charset="0"/>
              </a:rPr>
              <a:t>11,6% en 2024</a:t>
            </a:r>
            <a:endParaRPr kumimoji="0" lang="es-ES" sz="900" i="0" u="none" strike="noStrike" kern="1200" cap="none" spc="0" normalizeH="0" baseline="0" noProof="0" dirty="0">
              <a:ln>
                <a:noFill/>
              </a:ln>
              <a:solidFill>
                <a:srgbClr val="C47550"/>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199239307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89FF6EBA-805A-04D1-4E18-9623327952D0}"/>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graphicFrame>
        <p:nvGraphicFramePr>
          <p:cNvPr id="25" name="39 Gráfico">
            <a:extLst>
              <a:ext uri="{FF2B5EF4-FFF2-40B4-BE49-F238E27FC236}">
                <a16:creationId xmlns:a16="http://schemas.microsoft.com/office/drawing/2014/main" id="{1DA46C27-ECC2-40D3-9042-93DE279D6B90}"/>
              </a:ext>
            </a:extLst>
          </p:cNvPr>
          <p:cNvGraphicFramePr/>
          <p:nvPr>
            <p:extLst>
              <p:ext uri="{D42A27DB-BD31-4B8C-83A1-F6EECF244321}">
                <p14:modId xmlns:p14="http://schemas.microsoft.com/office/powerpoint/2010/main" val="1995032208"/>
              </p:ext>
            </p:extLst>
          </p:nvPr>
        </p:nvGraphicFramePr>
        <p:xfrm>
          <a:off x="7446771" y="2687266"/>
          <a:ext cx="3819525" cy="2546350"/>
        </p:xfrm>
        <a:graphic>
          <a:graphicData uri="http://schemas.openxmlformats.org/drawingml/2006/chart">
            <c:chart xmlns:c="http://schemas.openxmlformats.org/drawingml/2006/chart" xmlns:r="http://schemas.openxmlformats.org/officeDocument/2006/relationships" r:id="rId2"/>
          </a:graphicData>
        </a:graphic>
      </p:graphicFrame>
      <p:sp>
        <p:nvSpPr>
          <p:cNvPr id="68" name="Rectangle 3">
            <a:extLst>
              <a:ext uri="{FF2B5EF4-FFF2-40B4-BE49-F238E27FC236}">
                <a16:creationId xmlns:a16="http://schemas.microsoft.com/office/drawing/2014/main" id="{D86507B6-9B24-437B-9491-11C838574E2F}"/>
              </a:ext>
            </a:extLst>
          </p:cNvPr>
          <p:cNvSpPr>
            <a:spLocks noChangeArrowheads="1"/>
          </p:cNvSpPr>
          <p:nvPr/>
        </p:nvSpPr>
        <p:spPr bwMode="auto">
          <a:xfrm>
            <a:off x="-6217" y="1334675"/>
            <a:ext cx="3235192"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El libro como regalo</a:t>
            </a:r>
            <a:endParaRPr kumimoji="0" lang="es-ES" sz="20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70" name="Rectángulo 69">
            <a:extLst>
              <a:ext uri="{FF2B5EF4-FFF2-40B4-BE49-F238E27FC236}">
                <a16:creationId xmlns:a16="http://schemas.microsoft.com/office/drawing/2014/main" id="{0B02D83A-9D0E-4F74-84E5-F848895527F5}"/>
              </a:ext>
            </a:extLst>
          </p:cNvPr>
          <p:cNvSpPr/>
          <p:nvPr/>
        </p:nvSpPr>
        <p:spPr>
          <a:xfrm>
            <a:off x="69285" y="153872"/>
            <a:ext cx="11911852" cy="6873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spcBef>
                <a:spcPts val="200"/>
              </a:spcBef>
              <a:spcAft>
                <a:spcPts val="600"/>
              </a:spcAft>
              <a:buClr>
                <a:srgbClr val="233616"/>
              </a:buClr>
            </a:pPr>
            <a:r>
              <a:rPr lang="es-ES" sz="16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El </a:t>
            </a:r>
            <a:r>
              <a:rPr lang="es-ES" sz="16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74,1% de los lectores de libros declara haber recibido al menos un libro como regalo </a:t>
            </a:r>
            <a:r>
              <a:rPr lang="es-ES" sz="16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en el transcurso del último año.</a:t>
            </a:r>
          </a:p>
          <a:p>
            <a:pPr lvl="0">
              <a:spcBef>
                <a:spcPts val="200"/>
              </a:spcBef>
              <a:spcAft>
                <a:spcPts val="600"/>
              </a:spcAft>
              <a:buClr>
                <a:srgbClr val="233616"/>
              </a:buClr>
            </a:pPr>
            <a:r>
              <a:rPr lang="es-ES" sz="16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De ellos, un </a:t>
            </a:r>
            <a:r>
              <a:rPr lang="es-ES" sz="16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60,7% ha leído todos</a:t>
            </a:r>
            <a:r>
              <a:rPr lang="es-ES" sz="16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 los libros recibidos, aunque un </a:t>
            </a:r>
            <a:r>
              <a:rPr lang="es-ES" sz="16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7,3% no ha leído ninguno</a:t>
            </a:r>
            <a:r>
              <a:rPr lang="es-ES" sz="16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 de los mismos</a:t>
            </a:r>
          </a:p>
        </p:txBody>
      </p:sp>
      <p:sp>
        <p:nvSpPr>
          <p:cNvPr id="2" name="Marcador de número de diapositiva 1">
            <a:extLst>
              <a:ext uri="{FF2B5EF4-FFF2-40B4-BE49-F238E27FC236}">
                <a16:creationId xmlns:a16="http://schemas.microsoft.com/office/drawing/2014/main" id="{A7FD6A18-28E8-4EE3-BD14-FB5DFE886905}"/>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43</a:t>
            </a:fld>
            <a:endParaRPr lang="es-ES_tradnl" dirty="0">
              <a:latin typeface="Segoe UI" panose="020B0502040204020203" pitchFamily="34" charset="0"/>
              <a:cs typeface="Segoe UI" panose="020B0502040204020203" pitchFamily="34" charset="0"/>
            </a:endParaRPr>
          </a:p>
        </p:txBody>
      </p:sp>
      <p:sp>
        <p:nvSpPr>
          <p:cNvPr id="4" name="Rectángulo 3">
            <a:extLst>
              <a:ext uri="{FF2B5EF4-FFF2-40B4-BE49-F238E27FC236}">
                <a16:creationId xmlns:a16="http://schemas.microsoft.com/office/drawing/2014/main" id="{77D2D85D-2035-4598-905B-E171FB7717D1}"/>
              </a:ext>
            </a:extLst>
          </p:cNvPr>
          <p:cNvSpPr/>
          <p:nvPr/>
        </p:nvSpPr>
        <p:spPr>
          <a:xfrm>
            <a:off x="510081" y="5592401"/>
            <a:ext cx="2691523" cy="461665"/>
          </a:xfrm>
          <a:prstGeom prst="rect">
            <a:avLst/>
          </a:prstGeom>
          <a:solidFill>
            <a:schemeClr val="bg1">
              <a:lumMod val="95000"/>
            </a:schemeClr>
          </a:solidFill>
        </p:spPr>
        <p:txBody>
          <a:bodyPr wrap="square">
            <a:spAutoFit/>
          </a:bodyPr>
          <a:lstStyle/>
          <a:p>
            <a:pPr algn="ctr" fontAlgn="b"/>
            <a:r>
              <a:rPr lang="es-ES" sz="1200" dirty="0">
                <a:solidFill>
                  <a:schemeClr val="tx1">
                    <a:lumMod val="85000"/>
                    <a:lumOff val="15000"/>
                  </a:schemeClr>
                </a:solidFill>
                <a:latin typeface="Segoe UI" panose="020B0502040204020203" pitchFamily="34" charset="0"/>
                <a:cs typeface="Segoe UI" panose="020B0502040204020203" pitchFamily="34" charset="0"/>
              </a:rPr>
              <a:t>El último libro que leyeron el 19,5% de los lectores se lo habían regalado.</a:t>
            </a:r>
          </a:p>
        </p:txBody>
      </p:sp>
      <p:graphicFrame>
        <p:nvGraphicFramePr>
          <p:cNvPr id="12" name="Gráfico 11">
            <a:extLst>
              <a:ext uri="{FF2B5EF4-FFF2-40B4-BE49-F238E27FC236}">
                <a16:creationId xmlns:a16="http://schemas.microsoft.com/office/drawing/2014/main" id="{0137BA1E-D501-4C8A-960C-5D23BE9230C8}"/>
              </a:ext>
            </a:extLst>
          </p:cNvPr>
          <p:cNvGraphicFramePr/>
          <p:nvPr>
            <p:extLst>
              <p:ext uri="{D42A27DB-BD31-4B8C-83A1-F6EECF244321}">
                <p14:modId xmlns:p14="http://schemas.microsoft.com/office/powerpoint/2010/main" val="3166017363"/>
              </p:ext>
            </p:extLst>
          </p:nvPr>
        </p:nvGraphicFramePr>
        <p:xfrm>
          <a:off x="1286544" y="1904878"/>
          <a:ext cx="4366523" cy="3940109"/>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ángulo 12">
            <a:extLst>
              <a:ext uri="{FF2B5EF4-FFF2-40B4-BE49-F238E27FC236}">
                <a16:creationId xmlns:a16="http://schemas.microsoft.com/office/drawing/2014/main" id="{47ADA47F-0F6A-443B-A7A3-ACF0BD9A2679}"/>
              </a:ext>
            </a:extLst>
          </p:cNvPr>
          <p:cNvSpPr/>
          <p:nvPr/>
        </p:nvSpPr>
        <p:spPr>
          <a:xfrm>
            <a:off x="4090356" y="2603070"/>
            <a:ext cx="2217751" cy="584775"/>
          </a:xfrm>
          <a:prstGeom prst="rect">
            <a:avLst/>
          </a:prstGeom>
        </p:spPr>
        <p:txBody>
          <a:bodyPr wrap="square">
            <a:spAutoFit/>
          </a:bodyPr>
          <a:lstStyle/>
          <a:p>
            <a:pPr algn="ctr"/>
            <a:r>
              <a:rPr lang="es-ES_tradnl" altLang="es-ES" sz="1600" b="1" dirty="0">
                <a:solidFill>
                  <a:srgbClr val="1F2A44"/>
                </a:solidFill>
                <a:latin typeface="Segoe UI" panose="020B0502040204020203" pitchFamily="34" charset="0"/>
                <a:ea typeface="Verdana" panose="020B0604030504040204" pitchFamily="34" charset="0"/>
                <a:cs typeface="Segoe UI" panose="020B0502040204020203" pitchFamily="34" charset="0"/>
              </a:rPr>
              <a:t>Le han regalado algún libro</a:t>
            </a:r>
          </a:p>
        </p:txBody>
      </p:sp>
      <p:sp>
        <p:nvSpPr>
          <p:cNvPr id="14" name="Rectángulo 13">
            <a:extLst>
              <a:ext uri="{FF2B5EF4-FFF2-40B4-BE49-F238E27FC236}">
                <a16:creationId xmlns:a16="http://schemas.microsoft.com/office/drawing/2014/main" id="{DA4AF23C-6B56-43C5-9761-A9779EFC9ECC}"/>
              </a:ext>
            </a:extLst>
          </p:cNvPr>
          <p:cNvSpPr/>
          <p:nvPr/>
        </p:nvSpPr>
        <p:spPr>
          <a:xfrm>
            <a:off x="575577" y="3708123"/>
            <a:ext cx="1882112" cy="523220"/>
          </a:xfrm>
          <a:prstGeom prst="rect">
            <a:avLst/>
          </a:prstGeom>
        </p:spPr>
        <p:txBody>
          <a:bodyPr wrap="square">
            <a:spAutoFit/>
          </a:bodyPr>
          <a:lstStyle/>
          <a:p>
            <a:pPr algn="ctr"/>
            <a:r>
              <a:rPr lang="es-ES_tradnl" altLang="es-ES" sz="1400" dirty="0">
                <a:solidFill>
                  <a:srgbClr val="1F2A44"/>
                </a:solidFill>
                <a:latin typeface="Segoe UI" panose="020B0502040204020203" pitchFamily="34" charset="0"/>
                <a:ea typeface="Verdana" panose="020B0604030504040204" pitchFamily="34" charset="0"/>
                <a:cs typeface="Segoe UI" panose="020B0502040204020203" pitchFamily="34" charset="0"/>
              </a:rPr>
              <a:t>No le han regalado ningún libro</a:t>
            </a:r>
          </a:p>
        </p:txBody>
      </p:sp>
      <p:graphicFrame>
        <p:nvGraphicFramePr>
          <p:cNvPr id="17" name="20 Gráfico">
            <a:extLst>
              <a:ext uri="{FF2B5EF4-FFF2-40B4-BE49-F238E27FC236}">
                <a16:creationId xmlns:a16="http://schemas.microsoft.com/office/drawing/2014/main" id="{23500531-0915-4D1F-804E-C5E7877EE8B3}"/>
              </a:ext>
            </a:extLst>
          </p:cNvPr>
          <p:cNvGraphicFramePr/>
          <p:nvPr>
            <p:extLst>
              <p:ext uri="{D42A27DB-BD31-4B8C-83A1-F6EECF244321}">
                <p14:modId xmlns:p14="http://schemas.microsoft.com/office/powerpoint/2010/main" val="1093309456"/>
              </p:ext>
            </p:extLst>
          </p:nvPr>
        </p:nvGraphicFramePr>
        <p:xfrm>
          <a:off x="4411291" y="4470082"/>
          <a:ext cx="2691523" cy="1430717"/>
        </p:xfrm>
        <a:graphic>
          <a:graphicData uri="http://schemas.openxmlformats.org/drawingml/2006/chart">
            <c:chart xmlns:c="http://schemas.openxmlformats.org/drawingml/2006/chart" xmlns:r="http://schemas.openxmlformats.org/officeDocument/2006/relationships" r:id="rId4"/>
          </a:graphicData>
        </a:graphic>
      </p:graphicFrame>
      <p:sp>
        <p:nvSpPr>
          <p:cNvPr id="18" name="Rectángulo 17">
            <a:extLst>
              <a:ext uri="{FF2B5EF4-FFF2-40B4-BE49-F238E27FC236}">
                <a16:creationId xmlns:a16="http://schemas.microsoft.com/office/drawing/2014/main" id="{8469E928-85B6-440C-AFE2-2E2194BD9266}"/>
              </a:ext>
            </a:extLst>
          </p:cNvPr>
          <p:cNvSpPr/>
          <p:nvPr/>
        </p:nvSpPr>
        <p:spPr>
          <a:xfrm>
            <a:off x="5103525" y="4154810"/>
            <a:ext cx="1454647" cy="307777"/>
          </a:xfrm>
          <a:prstGeom prst="rect">
            <a:avLst/>
          </a:prstGeom>
        </p:spPr>
        <p:txBody>
          <a:bodyPr wrap="square">
            <a:spAutoFit/>
          </a:bodyPr>
          <a:lstStyle/>
          <a:p>
            <a:pPr algn="ctr"/>
            <a:r>
              <a:rPr lang="es-ES_tradnl" altLang="es-ES" sz="1400" b="1" dirty="0">
                <a:solidFill>
                  <a:srgbClr val="1F2A44"/>
                </a:solidFill>
                <a:latin typeface="Segoe UI" panose="020B0502040204020203" pitchFamily="34" charset="0"/>
                <a:ea typeface="Verdana" panose="020B0604030504040204" pitchFamily="34" charset="0"/>
                <a:cs typeface="Segoe UI" panose="020B0502040204020203" pitchFamily="34" charset="0"/>
              </a:rPr>
              <a:t>Media: 3,2</a:t>
            </a:r>
          </a:p>
        </p:txBody>
      </p:sp>
      <p:sp>
        <p:nvSpPr>
          <p:cNvPr id="19" name="Rectángulo 18">
            <a:extLst>
              <a:ext uri="{FF2B5EF4-FFF2-40B4-BE49-F238E27FC236}">
                <a16:creationId xmlns:a16="http://schemas.microsoft.com/office/drawing/2014/main" id="{3565E25E-CD8F-4F08-AE19-BDA1932A2CEF}"/>
              </a:ext>
            </a:extLst>
          </p:cNvPr>
          <p:cNvSpPr/>
          <p:nvPr/>
        </p:nvSpPr>
        <p:spPr>
          <a:xfrm>
            <a:off x="4745230" y="3933456"/>
            <a:ext cx="2217751" cy="261610"/>
          </a:xfrm>
          <a:prstGeom prst="rect">
            <a:avLst/>
          </a:prstGeom>
        </p:spPr>
        <p:txBody>
          <a:bodyPr wrap="square">
            <a:spAutoFit/>
          </a:bodyPr>
          <a:lstStyle/>
          <a:p>
            <a:pPr algn="ctr"/>
            <a:r>
              <a:rPr lang="es-ES_tradnl" altLang="es-ES" sz="1100" b="1" dirty="0">
                <a:solidFill>
                  <a:srgbClr val="1F2A44"/>
                </a:solidFill>
                <a:latin typeface="Segoe UI" panose="020B0502040204020203" pitchFamily="34" charset="0"/>
                <a:ea typeface="Verdana" panose="020B0604030504040204" pitchFamily="34" charset="0"/>
                <a:cs typeface="Segoe UI" panose="020B0502040204020203" pitchFamily="34" charset="0"/>
              </a:rPr>
              <a:t>¿Cuántos?</a:t>
            </a:r>
          </a:p>
        </p:txBody>
      </p:sp>
      <p:sp>
        <p:nvSpPr>
          <p:cNvPr id="6" name="Forma libre: forma 5">
            <a:extLst>
              <a:ext uri="{FF2B5EF4-FFF2-40B4-BE49-F238E27FC236}">
                <a16:creationId xmlns:a16="http://schemas.microsoft.com/office/drawing/2014/main" id="{0C3E59CD-A635-4BCF-8A77-349BF67EF936}"/>
              </a:ext>
            </a:extLst>
          </p:cNvPr>
          <p:cNvSpPr/>
          <p:nvPr/>
        </p:nvSpPr>
        <p:spPr>
          <a:xfrm>
            <a:off x="4763507" y="3624092"/>
            <a:ext cx="637168" cy="384477"/>
          </a:xfrm>
          <a:custGeom>
            <a:avLst/>
            <a:gdLst>
              <a:gd name="connsiteX0" fmla="*/ 167238 w 719688"/>
              <a:gd name="connsiteY0" fmla="*/ 0 h 504825"/>
              <a:gd name="connsiteX1" fmla="*/ 33888 w 719688"/>
              <a:gd name="connsiteY1" fmla="*/ 390525 h 504825"/>
              <a:gd name="connsiteX2" fmla="*/ 719688 w 719688"/>
              <a:gd name="connsiteY2" fmla="*/ 504825 h 504825"/>
            </a:gdLst>
            <a:ahLst/>
            <a:cxnLst>
              <a:cxn ang="0">
                <a:pos x="connsiteX0" y="connsiteY0"/>
              </a:cxn>
              <a:cxn ang="0">
                <a:pos x="connsiteX1" y="connsiteY1"/>
              </a:cxn>
              <a:cxn ang="0">
                <a:pos x="connsiteX2" y="connsiteY2"/>
              </a:cxn>
            </a:cxnLst>
            <a:rect l="l" t="t" r="r" b="b"/>
            <a:pathLst>
              <a:path w="719688" h="504825">
                <a:moveTo>
                  <a:pt x="167238" y="0"/>
                </a:moveTo>
                <a:cubicBezTo>
                  <a:pt x="54525" y="153194"/>
                  <a:pt x="-58187" y="306388"/>
                  <a:pt x="33888" y="390525"/>
                </a:cubicBezTo>
                <a:cubicBezTo>
                  <a:pt x="125963" y="474662"/>
                  <a:pt x="422825" y="489743"/>
                  <a:pt x="719688" y="504825"/>
                </a:cubicBezTo>
              </a:path>
            </a:pathLst>
          </a:custGeom>
          <a:noFill/>
          <a:ln w="28575">
            <a:solidFill>
              <a:srgbClr val="00206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Segoe UI" panose="020B0502040204020203" pitchFamily="34" charset="0"/>
              <a:cs typeface="Segoe UI" panose="020B0502040204020203" pitchFamily="34" charset="0"/>
            </a:endParaRPr>
          </a:p>
        </p:txBody>
      </p:sp>
      <p:sp>
        <p:nvSpPr>
          <p:cNvPr id="26" name="Rectángulo 25">
            <a:extLst>
              <a:ext uri="{FF2B5EF4-FFF2-40B4-BE49-F238E27FC236}">
                <a16:creationId xmlns:a16="http://schemas.microsoft.com/office/drawing/2014/main" id="{DC9C1C35-7546-473A-AFB7-20F5560F8130}"/>
              </a:ext>
            </a:extLst>
          </p:cNvPr>
          <p:cNvSpPr/>
          <p:nvPr/>
        </p:nvSpPr>
        <p:spPr>
          <a:xfrm>
            <a:off x="7642066" y="3316315"/>
            <a:ext cx="1076270" cy="307777"/>
          </a:xfrm>
          <a:prstGeom prst="rect">
            <a:avLst/>
          </a:prstGeom>
        </p:spPr>
        <p:txBody>
          <a:bodyPr wrap="square">
            <a:spAutoFit/>
          </a:bodyPr>
          <a:lstStyle/>
          <a:p>
            <a:pPr algn="ctr"/>
            <a:r>
              <a:rPr lang="es-ES_tradnl" altLang="es-ES" sz="1400" dirty="0">
                <a:latin typeface="Segoe UI" panose="020B0502040204020203" pitchFamily="34" charset="0"/>
                <a:ea typeface="Verdana" panose="020B0604030504040204" pitchFamily="34" charset="0"/>
                <a:cs typeface="Segoe UI" panose="020B0502040204020203" pitchFamily="34" charset="0"/>
              </a:rPr>
              <a:t>Ninguno</a:t>
            </a:r>
          </a:p>
        </p:txBody>
      </p:sp>
      <p:sp>
        <p:nvSpPr>
          <p:cNvPr id="27" name="Rectángulo 26">
            <a:extLst>
              <a:ext uri="{FF2B5EF4-FFF2-40B4-BE49-F238E27FC236}">
                <a16:creationId xmlns:a16="http://schemas.microsoft.com/office/drawing/2014/main" id="{97000ABA-D5E2-4A64-B4DF-996494A6E48B}"/>
              </a:ext>
            </a:extLst>
          </p:cNvPr>
          <p:cNvSpPr/>
          <p:nvPr/>
        </p:nvSpPr>
        <p:spPr>
          <a:xfrm>
            <a:off x="10033181" y="2965920"/>
            <a:ext cx="1076270" cy="307777"/>
          </a:xfrm>
          <a:prstGeom prst="rect">
            <a:avLst/>
          </a:prstGeom>
        </p:spPr>
        <p:txBody>
          <a:bodyPr wrap="square">
            <a:spAutoFit/>
          </a:bodyPr>
          <a:lstStyle/>
          <a:p>
            <a:pPr algn="ctr"/>
            <a:r>
              <a:rPr lang="es-ES_tradnl" altLang="es-ES" sz="1400" dirty="0">
                <a:latin typeface="Segoe UI" panose="020B0502040204020203" pitchFamily="34" charset="0"/>
                <a:ea typeface="Verdana" panose="020B0604030504040204" pitchFamily="34" charset="0"/>
                <a:cs typeface="Segoe UI" panose="020B0502040204020203" pitchFamily="34" charset="0"/>
              </a:rPr>
              <a:t>Todos</a:t>
            </a:r>
          </a:p>
        </p:txBody>
      </p:sp>
      <p:sp>
        <p:nvSpPr>
          <p:cNvPr id="21" name="Rectángulo 20">
            <a:extLst>
              <a:ext uri="{FF2B5EF4-FFF2-40B4-BE49-F238E27FC236}">
                <a16:creationId xmlns:a16="http://schemas.microsoft.com/office/drawing/2014/main" id="{23BEB3E8-85D6-46B9-A688-BEB94175D67A}"/>
              </a:ext>
            </a:extLst>
          </p:cNvPr>
          <p:cNvSpPr/>
          <p:nvPr/>
        </p:nvSpPr>
        <p:spPr>
          <a:xfrm>
            <a:off x="668334" y="1631515"/>
            <a:ext cx="4984733" cy="615553"/>
          </a:xfrm>
          <a:prstGeom prst="rect">
            <a:avLst/>
          </a:prstGeom>
        </p:spPr>
        <p:txBody>
          <a:bodyPr wrap="square">
            <a:spAutoFit/>
          </a:bodyPr>
          <a:lstStyle/>
          <a:p>
            <a:pPr algn="ctr"/>
            <a:r>
              <a:rPr lang="es-ES" altLang="es-ES" sz="1600" dirty="0">
                <a:solidFill>
                  <a:srgbClr val="1F2A44"/>
                </a:solidFill>
                <a:latin typeface="Segoe UI" panose="020B0502040204020203" pitchFamily="34" charset="0"/>
                <a:cs typeface="Segoe UI" panose="020B0502040204020203" pitchFamily="34" charset="0"/>
              </a:rPr>
              <a:t>En el último año, </a:t>
            </a:r>
          </a:p>
          <a:p>
            <a:pPr algn="ctr"/>
            <a:r>
              <a:rPr lang="es-ES" altLang="es-ES" b="1" dirty="0">
                <a:solidFill>
                  <a:srgbClr val="1F2A44"/>
                </a:solidFill>
                <a:latin typeface="Segoe UI" panose="020B0502040204020203" pitchFamily="34" charset="0"/>
                <a:ea typeface="Verdana" panose="020B0604030504040204" pitchFamily="34" charset="0"/>
                <a:cs typeface="Segoe UI" panose="020B0502040204020203" pitchFamily="34" charset="0"/>
              </a:rPr>
              <a:t>¿Cuántos libros le han regalado?</a:t>
            </a:r>
          </a:p>
        </p:txBody>
      </p:sp>
      <p:sp>
        <p:nvSpPr>
          <p:cNvPr id="22" name="Rectángulo 21">
            <a:extLst>
              <a:ext uri="{FF2B5EF4-FFF2-40B4-BE49-F238E27FC236}">
                <a16:creationId xmlns:a16="http://schemas.microsoft.com/office/drawing/2014/main" id="{174C66C6-C31D-4435-A750-4604CBD81BA2}"/>
              </a:ext>
            </a:extLst>
          </p:cNvPr>
          <p:cNvSpPr/>
          <p:nvPr/>
        </p:nvSpPr>
        <p:spPr>
          <a:xfrm>
            <a:off x="7128371" y="1897185"/>
            <a:ext cx="4984733" cy="369332"/>
          </a:xfrm>
          <a:prstGeom prst="rect">
            <a:avLst/>
          </a:prstGeom>
        </p:spPr>
        <p:txBody>
          <a:bodyPr wrap="square">
            <a:spAutoFit/>
          </a:bodyPr>
          <a:lstStyle/>
          <a:p>
            <a:pPr algn="ctr"/>
            <a:r>
              <a:rPr lang="es-ES" altLang="es-ES" b="1" dirty="0">
                <a:solidFill>
                  <a:srgbClr val="1F2A44"/>
                </a:solidFill>
                <a:latin typeface="Segoe UI" panose="020B0502040204020203" pitchFamily="34" charset="0"/>
                <a:ea typeface="Verdana" panose="020B0604030504040204" pitchFamily="34" charset="0"/>
                <a:cs typeface="Segoe UI" panose="020B0502040204020203" pitchFamily="34" charset="0"/>
              </a:rPr>
              <a:t>¿Y cuántos de esos libros ha leído?</a:t>
            </a:r>
          </a:p>
        </p:txBody>
      </p:sp>
      <p:sp>
        <p:nvSpPr>
          <p:cNvPr id="41" name="Rectángulo 40">
            <a:extLst>
              <a:ext uri="{FF2B5EF4-FFF2-40B4-BE49-F238E27FC236}">
                <a16:creationId xmlns:a16="http://schemas.microsoft.com/office/drawing/2014/main" id="{F02B1F54-D1E3-40AF-89C5-3737ADAA0883}"/>
              </a:ext>
            </a:extLst>
          </p:cNvPr>
          <p:cNvSpPr/>
          <p:nvPr/>
        </p:nvSpPr>
        <p:spPr>
          <a:xfrm>
            <a:off x="8241373" y="4956617"/>
            <a:ext cx="1379365" cy="523220"/>
          </a:xfrm>
          <a:prstGeom prst="rect">
            <a:avLst/>
          </a:prstGeom>
        </p:spPr>
        <p:txBody>
          <a:bodyPr wrap="square">
            <a:spAutoFit/>
          </a:bodyPr>
          <a:lstStyle/>
          <a:p>
            <a:pPr algn="ctr"/>
            <a:r>
              <a:rPr lang="es-ES_tradnl" altLang="es-ES" sz="1400" dirty="0">
                <a:latin typeface="Segoe UI" panose="020B0502040204020203" pitchFamily="34" charset="0"/>
                <a:ea typeface="Verdana" panose="020B0604030504040204" pitchFamily="34" charset="0"/>
                <a:cs typeface="Segoe UI" panose="020B0502040204020203" pitchFamily="34" charset="0"/>
              </a:rPr>
              <a:t>Alguno, pero no todos</a:t>
            </a:r>
          </a:p>
        </p:txBody>
      </p:sp>
      <p:sp>
        <p:nvSpPr>
          <p:cNvPr id="42" name="Rectángulo 41">
            <a:extLst>
              <a:ext uri="{FF2B5EF4-FFF2-40B4-BE49-F238E27FC236}">
                <a16:creationId xmlns:a16="http://schemas.microsoft.com/office/drawing/2014/main" id="{CEC00D81-2759-4832-BF23-778D472EA003}"/>
              </a:ext>
            </a:extLst>
          </p:cNvPr>
          <p:cNvSpPr/>
          <p:nvPr/>
        </p:nvSpPr>
        <p:spPr>
          <a:xfrm>
            <a:off x="10490110" y="2550422"/>
            <a:ext cx="1454647" cy="338554"/>
          </a:xfrm>
          <a:prstGeom prst="rect">
            <a:avLst/>
          </a:prstGeom>
        </p:spPr>
        <p:txBody>
          <a:bodyPr wrap="square">
            <a:spAutoFit/>
          </a:bodyPr>
          <a:lstStyle/>
          <a:p>
            <a:pPr algn="ctr"/>
            <a:r>
              <a:rPr lang="es-ES_tradnl" altLang="es-ES" sz="1600" b="1" dirty="0">
                <a:solidFill>
                  <a:srgbClr val="1F2A44"/>
                </a:solidFill>
                <a:latin typeface="Segoe UI" panose="020B0502040204020203" pitchFamily="34" charset="0"/>
                <a:ea typeface="Verdana" panose="020B0604030504040204" pitchFamily="34" charset="0"/>
                <a:cs typeface="Segoe UI" panose="020B0502040204020203" pitchFamily="34" charset="0"/>
              </a:rPr>
              <a:t>Media: 2,4 </a:t>
            </a:r>
          </a:p>
        </p:txBody>
      </p:sp>
      <p:sp>
        <p:nvSpPr>
          <p:cNvPr id="43" name="CuadroTexto 42">
            <a:extLst>
              <a:ext uri="{FF2B5EF4-FFF2-40B4-BE49-F238E27FC236}">
                <a16:creationId xmlns:a16="http://schemas.microsoft.com/office/drawing/2014/main" id="{09FBFEB3-65C9-488C-805C-3211FD120E3E}"/>
              </a:ext>
            </a:extLst>
          </p:cNvPr>
          <p:cNvSpPr txBox="1"/>
          <p:nvPr/>
        </p:nvSpPr>
        <p:spPr>
          <a:xfrm>
            <a:off x="9635655" y="2201582"/>
            <a:ext cx="2947592" cy="246221"/>
          </a:xfrm>
          <a:prstGeom prst="rect">
            <a:avLst/>
          </a:prstGeom>
          <a:noFill/>
        </p:spPr>
        <p:txBody>
          <a:bodyPr wrap="square" rtlCol="0">
            <a:spAutoFit/>
          </a:bodyPr>
          <a:lstStyle/>
          <a:p>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Le han regalado algún libro (1.761)</a:t>
            </a:r>
          </a:p>
        </p:txBody>
      </p:sp>
      <p:sp>
        <p:nvSpPr>
          <p:cNvPr id="7" name="Rectangle 3">
            <a:extLst>
              <a:ext uri="{FF2B5EF4-FFF2-40B4-BE49-F238E27FC236}">
                <a16:creationId xmlns:a16="http://schemas.microsoft.com/office/drawing/2014/main" id="{16E0EE5E-7274-D5A0-DE9B-A04EB8FD69D5}"/>
              </a:ext>
            </a:extLst>
          </p:cNvPr>
          <p:cNvSpPr>
            <a:spLocks noChangeArrowheads="1"/>
          </p:cNvSpPr>
          <p:nvPr/>
        </p:nvSpPr>
        <p:spPr bwMode="auto">
          <a:xfrm>
            <a:off x="-1" y="1026957"/>
            <a:ext cx="2442919" cy="412448"/>
          </a:xfrm>
          <a:prstGeom prst="rect">
            <a:avLst/>
          </a:prstGeom>
        </p:spPr>
        <p:txBody>
          <a:bodyPr vert="horz" lIns="91440" tIns="45720" rIns="91440" bIns="45720" rtlCol="0" anchor="ctr">
            <a:normAutofit fontScale="97500"/>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Lectura De Libros </a:t>
            </a:r>
          </a:p>
        </p:txBody>
      </p:sp>
      <p:sp>
        <p:nvSpPr>
          <p:cNvPr id="10" name="CuadroTexto 9">
            <a:extLst>
              <a:ext uri="{FF2B5EF4-FFF2-40B4-BE49-F238E27FC236}">
                <a16:creationId xmlns:a16="http://schemas.microsoft.com/office/drawing/2014/main" id="{2C731A8C-CEC8-945C-51BE-FB20E58791DA}"/>
              </a:ext>
            </a:extLst>
          </p:cNvPr>
          <p:cNvSpPr txBox="1"/>
          <p:nvPr/>
        </p:nvSpPr>
        <p:spPr>
          <a:xfrm>
            <a:off x="7223570" y="6549219"/>
            <a:ext cx="3482529"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lectora de libros (3.350)</a:t>
            </a:r>
          </a:p>
        </p:txBody>
      </p:sp>
      <p:sp>
        <p:nvSpPr>
          <p:cNvPr id="11" name="Flecha: cheurón 10">
            <a:extLst>
              <a:ext uri="{FF2B5EF4-FFF2-40B4-BE49-F238E27FC236}">
                <a16:creationId xmlns:a16="http://schemas.microsoft.com/office/drawing/2014/main" id="{7606DEE4-6854-0606-9ED1-0CDA26D572BE}"/>
              </a:ext>
            </a:extLst>
          </p:cNvPr>
          <p:cNvSpPr/>
          <p:nvPr/>
        </p:nvSpPr>
        <p:spPr>
          <a:xfrm>
            <a:off x="6943531" y="2610614"/>
            <a:ext cx="301251" cy="602498"/>
          </a:xfrm>
          <a:prstGeom prst="chevron">
            <a:avLst/>
          </a:prstGeom>
          <a:solidFill>
            <a:schemeClr val="tx2">
              <a:lumMod val="60000"/>
              <a:lumOff val="4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Segoe UI" panose="020B0502040204020203" pitchFamily="34" charset="0"/>
              <a:cs typeface="Segoe UI" panose="020B0502040204020203" pitchFamily="34" charset="0"/>
            </a:endParaRPr>
          </a:p>
        </p:txBody>
      </p:sp>
      <p:sp>
        <p:nvSpPr>
          <p:cNvPr id="5" name="17 Rectángulo">
            <a:extLst>
              <a:ext uri="{FF2B5EF4-FFF2-40B4-BE49-F238E27FC236}">
                <a16:creationId xmlns:a16="http://schemas.microsoft.com/office/drawing/2014/main" id="{B3C6E65F-2D34-9B0C-7F64-4CF0C2049149}"/>
              </a:ext>
            </a:extLst>
          </p:cNvPr>
          <p:cNvSpPr>
            <a:spLocks noChangeArrowheads="1"/>
          </p:cNvSpPr>
          <p:nvPr/>
        </p:nvSpPr>
        <p:spPr bwMode="auto">
          <a:xfrm>
            <a:off x="5172443" y="3501181"/>
            <a:ext cx="997801" cy="230832"/>
          </a:xfrm>
          <a:prstGeom prst="rect">
            <a:avLst/>
          </a:prstGeom>
        </p:spPr>
        <p:txBody>
          <a:bodyPr wrap="square">
            <a:spAutoFit/>
          </a:bodyPr>
          <a:lstStyle/>
          <a:p>
            <a:pPr lvl="0">
              <a:defRPr/>
            </a:pPr>
            <a:r>
              <a:rPr lang="es-ES" sz="900" dirty="0">
                <a:solidFill>
                  <a:srgbClr val="C47550"/>
                </a:solidFill>
                <a:latin typeface="Segoe UI" panose="020B0502040204020203" pitchFamily="34" charset="0"/>
                <a:ea typeface="Verdana" panose="020B0604030504040204" pitchFamily="34" charset="0"/>
                <a:cs typeface="Segoe UI" panose="020B0502040204020203" pitchFamily="34" charset="0"/>
              </a:rPr>
              <a:t>54,2% en 2024</a:t>
            </a:r>
            <a:endParaRPr kumimoji="0" lang="es-ES" sz="900" i="0" u="none" strike="noStrike" kern="1200" cap="none" spc="0" normalizeH="0" baseline="0" noProof="0" dirty="0">
              <a:ln>
                <a:noFill/>
              </a:ln>
              <a:solidFill>
                <a:srgbClr val="C47550"/>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8" name="Flecha: a la derecha con bandas 7">
            <a:extLst>
              <a:ext uri="{FF2B5EF4-FFF2-40B4-BE49-F238E27FC236}">
                <a16:creationId xmlns:a16="http://schemas.microsoft.com/office/drawing/2014/main" id="{ECAD8219-7BA4-FF9C-F15A-9FDBF06A7360}"/>
              </a:ext>
            </a:extLst>
          </p:cNvPr>
          <p:cNvSpPr/>
          <p:nvPr/>
        </p:nvSpPr>
        <p:spPr>
          <a:xfrm rot="16200000">
            <a:off x="5509692" y="3229512"/>
            <a:ext cx="281269" cy="197934"/>
          </a:xfrm>
          <a:prstGeom prst="striped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365859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F20A347-D755-4BFA-9F07-192546EDEEB4}"/>
              </a:ext>
            </a:extLst>
          </p:cNvPr>
          <p:cNvSpPr>
            <a:spLocks noGrp="1"/>
          </p:cNvSpPr>
          <p:nvPr>
            <p:ph type="sldNum" sz="quarter" idx="4294967295"/>
          </p:nvPr>
        </p:nvSpPr>
        <p:spPr>
          <a:xfrm>
            <a:off x="11612563" y="0"/>
            <a:ext cx="579437" cy="365125"/>
          </a:xfrm>
        </p:spPr>
        <p:txBody>
          <a:bodyPr/>
          <a:lstStyle/>
          <a:p>
            <a:fld id="{1A85DD5C-56C3-43D9-A91F-D75BD50A17B5}" type="slidenum">
              <a:rPr lang="es-ES_tradnl" smtClean="0">
                <a:latin typeface="Segoe UI" panose="020B0502040204020203" pitchFamily="34" charset="0"/>
                <a:cs typeface="Segoe UI" panose="020B0502040204020203" pitchFamily="34" charset="0"/>
              </a:rPr>
              <a:pPr/>
              <a:t>44</a:t>
            </a:fld>
            <a:endParaRPr lang="es-ES_tradnl"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936835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7FE3CD73-6AA8-36A9-2E28-32303A72940E}"/>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graphicFrame>
        <p:nvGraphicFramePr>
          <p:cNvPr id="20" name="2 Gráfico">
            <a:extLst>
              <a:ext uri="{FF2B5EF4-FFF2-40B4-BE49-F238E27FC236}">
                <a16:creationId xmlns:a16="http://schemas.microsoft.com/office/drawing/2014/main" id="{E6A45B57-62F2-444D-AB4C-AB5BDC837896}"/>
              </a:ext>
            </a:extLst>
          </p:cNvPr>
          <p:cNvGraphicFramePr/>
          <p:nvPr>
            <p:extLst>
              <p:ext uri="{D42A27DB-BD31-4B8C-83A1-F6EECF244321}">
                <p14:modId xmlns:p14="http://schemas.microsoft.com/office/powerpoint/2010/main" val="890391550"/>
              </p:ext>
            </p:extLst>
          </p:nvPr>
        </p:nvGraphicFramePr>
        <p:xfrm>
          <a:off x="324408" y="4009359"/>
          <a:ext cx="2269746" cy="17062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Tabla 18">
            <a:extLst>
              <a:ext uri="{FF2B5EF4-FFF2-40B4-BE49-F238E27FC236}">
                <a16:creationId xmlns:a16="http://schemas.microsoft.com/office/drawing/2014/main" id="{E10DB204-38A9-427C-81E0-ACBDAE6A0B1A}"/>
              </a:ext>
            </a:extLst>
          </p:cNvPr>
          <p:cNvGraphicFramePr>
            <a:graphicFrameLocks noGrp="1"/>
          </p:cNvGraphicFramePr>
          <p:nvPr>
            <p:extLst>
              <p:ext uri="{D42A27DB-BD31-4B8C-83A1-F6EECF244321}">
                <p14:modId xmlns:p14="http://schemas.microsoft.com/office/powerpoint/2010/main" val="2504759962"/>
              </p:ext>
            </p:extLst>
          </p:nvPr>
        </p:nvGraphicFramePr>
        <p:xfrm>
          <a:off x="306289" y="5724530"/>
          <a:ext cx="7829043" cy="344805"/>
        </p:xfrm>
        <a:graphic>
          <a:graphicData uri="http://schemas.openxmlformats.org/drawingml/2006/table">
            <a:tbl>
              <a:tblPr firstRow="1" bandRow="1">
                <a:tableStyleId>{5C22544A-7EE6-4342-B048-85BDC9FD1C3A}</a:tableStyleId>
              </a:tblPr>
              <a:tblGrid>
                <a:gridCol w="2400661">
                  <a:extLst>
                    <a:ext uri="{9D8B030D-6E8A-4147-A177-3AD203B41FA5}">
                      <a16:colId xmlns:a16="http://schemas.microsoft.com/office/drawing/2014/main" val="1822653126"/>
                    </a:ext>
                  </a:extLst>
                </a:gridCol>
                <a:gridCol w="2927212">
                  <a:extLst>
                    <a:ext uri="{9D8B030D-6E8A-4147-A177-3AD203B41FA5}">
                      <a16:colId xmlns:a16="http://schemas.microsoft.com/office/drawing/2014/main" val="1301290602"/>
                    </a:ext>
                  </a:extLst>
                </a:gridCol>
                <a:gridCol w="2501170">
                  <a:extLst>
                    <a:ext uri="{9D8B030D-6E8A-4147-A177-3AD203B41FA5}">
                      <a16:colId xmlns:a16="http://schemas.microsoft.com/office/drawing/2014/main" val="1990739707"/>
                    </a:ext>
                  </a:extLst>
                </a:gridCol>
              </a:tblGrid>
              <a:tr h="246221">
                <a:tc>
                  <a:txBody>
                    <a:bodyPr/>
                    <a:lstStyle/>
                    <a:p>
                      <a:pPr algn="ctr" fontAlgn="b"/>
                      <a:r>
                        <a:rPr lang="es-ES" sz="1400" b="1" i="0" u="none" strike="noStrike" dirty="0">
                          <a:solidFill>
                            <a:srgbClr val="000000"/>
                          </a:solidFill>
                          <a:effectLst/>
                          <a:latin typeface="Segoe UI" panose="020B0502040204020203" pitchFamily="34" charset="0"/>
                          <a:cs typeface="Segoe UI" panose="020B0502040204020203" pitchFamily="34" charset="0"/>
                        </a:rPr>
                        <a:t>Lector frecuente </a:t>
                      </a:r>
                      <a:br>
                        <a:rPr lang="es-ES" sz="1400" b="1" i="0" u="none" strike="noStrike" dirty="0">
                          <a:solidFill>
                            <a:srgbClr val="000000"/>
                          </a:solidFill>
                          <a:effectLst/>
                          <a:latin typeface="Segoe UI" panose="020B0502040204020203" pitchFamily="34" charset="0"/>
                          <a:cs typeface="Segoe UI" panose="020B0502040204020203" pitchFamily="34" charset="0"/>
                        </a:rPr>
                      </a:br>
                      <a:r>
                        <a:rPr lang="es-ES" sz="800" b="0" i="0" u="none" strike="noStrike" dirty="0">
                          <a:solidFill>
                            <a:srgbClr val="000000"/>
                          </a:solidFill>
                          <a:effectLst/>
                          <a:latin typeface="Segoe UI" panose="020B0502040204020203" pitchFamily="34" charset="0"/>
                          <a:cs typeface="Segoe UI" panose="020B0502040204020203" pitchFamily="34" charset="0"/>
                        </a:rPr>
                        <a:t>(al menos semanalmente)</a:t>
                      </a:r>
                    </a:p>
                  </a:txBody>
                  <a:tcPr marL="9525" marR="9525" marT="9525" marB="0">
                    <a:lnT w="12700" cap="flat" cmpd="sng" algn="ctr">
                      <a:solidFill>
                        <a:schemeClr val="bg1">
                          <a:lumMod val="85000"/>
                        </a:schemeClr>
                      </a:solidFill>
                      <a:prstDash val="solid"/>
                      <a:round/>
                      <a:headEnd type="none" w="med" len="med"/>
                      <a:tailEnd type="none" w="med" len="med"/>
                    </a:lnT>
                    <a:noFill/>
                  </a:tcPr>
                </a:tc>
                <a:tc>
                  <a:txBody>
                    <a:bodyPr/>
                    <a:lstStyle/>
                    <a:p>
                      <a:pPr algn="ctr" fontAlgn="b"/>
                      <a:r>
                        <a:rPr lang="es-ES" sz="1400" b="1" i="0" u="none" strike="noStrike" dirty="0">
                          <a:solidFill>
                            <a:srgbClr val="000000"/>
                          </a:solidFill>
                          <a:effectLst/>
                          <a:latin typeface="Segoe UI" panose="020B0502040204020203" pitchFamily="34" charset="0"/>
                          <a:cs typeface="Segoe UI" panose="020B0502040204020203" pitchFamily="34" charset="0"/>
                        </a:rPr>
                        <a:t>Lector ocasional</a:t>
                      </a:r>
                      <a:br>
                        <a:rPr lang="es-ES" sz="1400" b="1" i="0" u="none" strike="noStrike" dirty="0">
                          <a:solidFill>
                            <a:srgbClr val="000000"/>
                          </a:solidFill>
                          <a:effectLst/>
                          <a:latin typeface="Segoe UI" panose="020B0502040204020203" pitchFamily="34" charset="0"/>
                          <a:cs typeface="Segoe UI" panose="020B0502040204020203" pitchFamily="34" charset="0"/>
                        </a:rPr>
                      </a:br>
                      <a:r>
                        <a:rPr lang="es-ES" sz="800" b="0" i="0" u="none" strike="noStrike" dirty="0">
                          <a:solidFill>
                            <a:srgbClr val="000000"/>
                          </a:solidFill>
                          <a:effectLst/>
                          <a:latin typeface="Segoe UI" panose="020B0502040204020203" pitchFamily="34" charset="0"/>
                          <a:cs typeface="Segoe UI" panose="020B0502040204020203" pitchFamily="34" charset="0"/>
                        </a:rPr>
                        <a:t>(al menos 1 vez al trimestre)</a:t>
                      </a:r>
                    </a:p>
                  </a:txBody>
                  <a:tcPr marL="9525" marR="9525" marT="9525" marB="0">
                    <a:lnT w="12700" cap="flat" cmpd="sng" algn="ctr">
                      <a:solidFill>
                        <a:schemeClr val="bg1">
                          <a:lumMod val="85000"/>
                        </a:schemeClr>
                      </a:solidFill>
                      <a:prstDash val="solid"/>
                      <a:round/>
                      <a:headEnd type="none" w="med" len="med"/>
                      <a:tailEnd type="none" w="med" len="med"/>
                    </a:lnT>
                    <a:noFill/>
                  </a:tcPr>
                </a:tc>
                <a:tc>
                  <a:txBody>
                    <a:bodyPr/>
                    <a:lstStyle/>
                    <a:p>
                      <a:pPr algn="ctr" fontAlgn="b"/>
                      <a:r>
                        <a:rPr lang="es-ES" sz="1400" b="1" i="0" u="none" strike="noStrike" dirty="0">
                          <a:solidFill>
                            <a:srgbClr val="000000"/>
                          </a:solidFill>
                          <a:effectLst/>
                          <a:latin typeface="Segoe UI" panose="020B0502040204020203" pitchFamily="34" charset="0"/>
                          <a:cs typeface="Segoe UI" panose="020B0502040204020203" pitchFamily="34" charset="0"/>
                        </a:rPr>
                        <a:t>No lector</a:t>
                      </a:r>
                      <a:br>
                        <a:rPr lang="es-ES" sz="1400" b="1" i="0" u="none" strike="noStrike" dirty="0">
                          <a:solidFill>
                            <a:srgbClr val="000000"/>
                          </a:solidFill>
                          <a:effectLst/>
                          <a:latin typeface="Segoe UI" panose="020B0502040204020203" pitchFamily="34" charset="0"/>
                          <a:cs typeface="Segoe UI" panose="020B0502040204020203" pitchFamily="34" charset="0"/>
                        </a:rPr>
                      </a:br>
                      <a:r>
                        <a:rPr lang="es-ES" sz="800" b="0" i="0" u="none" strike="noStrike" dirty="0">
                          <a:solidFill>
                            <a:srgbClr val="000000"/>
                          </a:solidFill>
                          <a:effectLst/>
                          <a:latin typeface="Segoe UI" panose="020B0502040204020203" pitchFamily="34" charset="0"/>
                          <a:cs typeface="Segoe UI" panose="020B0502040204020203" pitchFamily="34" charset="0"/>
                        </a:rPr>
                        <a:t>(casi nunca o nunca)</a:t>
                      </a:r>
                    </a:p>
                  </a:txBody>
                  <a:tcPr marL="9525" marR="9525" marT="9525" marB="0">
                    <a:lnT w="12700" cap="flat" cmpd="sng" algn="ctr">
                      <a:solidFill>
                        <a:schemeClr val="bg1">
                          <a:lumMod val="85000"/>
                        </a:schemeClr>
                      </a:solidFill>
                      <a:prstDash val="solid"/>
                      <a:round/>
                      <a:headEnd type="none" w="med" len="med"/>
                      <a:tailEnd type="none" w="med" len="med"/>
                    </a:lnT>
                    <a:noFill/>
                  </a:tcPr>
                </a:tc>
                <a:extLst>
                  <a:ext uri="{0D108BD9-81ED-4DB2-BD59-A6C34878D82A}">
                    <a16:rowId xmlns:a16="http://schemas.microsoft.com/office/drawing/2014/main" val="1337419665"/>
                  </a:ext>
                </a:extLst>
              </a:tr>
            </a:tbl>
          </a:graphicData>
        </a:graphic>
      </p:graphicFrame>
      <p:sp>
        <p:nvSpPr>
          <p:cNvPr id="38" name="Rectángulo 37">
            <a:extLst>
              <a:ext uri="{FF2B5EF4-FFF2-40B4-BE49-F238E27FC236}">
                <a16:creationId xmlns:a16="http://schemas.microsoft.com/office/drawing/2014/main" id="{4265AE8A-3703-415A-83FF-D1247BA9E0ED}"/>
              </a:ext>
            </a:extLst>
          </p:cNvPr>
          <p:cNvSpPr/>
          <p:nvPr/>
        </p:nvSpPr>
        <p:spPr bwMode="auto">
          <a:xfrm>
            <a:off x="5640350" y="3952797"/>
            <a:ext cx="2340000" cy="2179178"/>
          </a:xfrm>
          <a:prstGeom prst="rect">
            <a:avLst/>
          </a:prstGeom>
          <a:noFill/>
          <a:ln w="9525" cap="flat" cmpd="sng" algn="ctr">
            <a:solidFill>
              <a:schemeClr val="bg1">
                <a:lumMod val="7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GB" sz="1400" b="1" i="0" u="none" strike="noStrike" cap="none" normalizeH="0" baseline="0">
              <a:ln>
                <a:noFill/>
              </a:ln>
              <a:no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graphicFrame>
        <p:nvGraphicFramePr>
          <p:cNvPr id="39" name="2 Gráfico">
            <a:extLst>
              <a:ext uri="{FF2B5EF4-FFF2-40B4-BE49-F238E27FC236}">
                <a16:creationId xmlns:a16="http://schemas.microsoft.com/office/drawing/2014/main" id="{70A244FA-1617-4C13-BB05-536A941301C0}"/>
              </a:ext>
            </a:extLst>
          </p:cNvPr>
          <p:cNvGraphicFramePr/>
          <p:nvPr>
            <p:extLst>
              <p:ext uri="{D42A27DB-BD31-4B8C-83A1-F6EECF244321}">
                <p14:modId xmlns:p14="http://schemas.microsoft.com/office/powerpoint/2010/main" val="2872730786"/>
              </p:ext>
            </p:extLst>
          </p:nvPr>
        </p:nvGraphicFramePr>
        <p:xfrm>
          <a:off x="2929133" y="4009359"/>
          <a:ext cx="2358119" cy="17062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1" name="2 Gráfico">
            <a:extLst>
              <a:ext uri="{FF2B5EF4-FFF2-40B4-BE49-F238E27FC236}">
                <a16:creationId xmlns:a16="http://schemas.microsoft.com/office/drawing/2014/main" id="{0C56672B-FA9D-42AA-BD43-86AA9729EA3A}"/>
              </a:ext>
            </a:extLst>
          </p:cNvPr>
          <p:cNvGraphicFramePr/>
          <p:nvPr>
            <p:extLst>
              <p:ext uri="{D42A27DB-BD31-4B8C-83A1-F6EECF244321}">
                <p14:modId xmlns:p14="http://schemas.microsoft.com/office/powerpoint/2010/main" val="3006540692"/>
              </p:ext>
            </p:extLst>
          </p:nvPr>
        </p:nvGraphicFramePr>
        <p:xfrm>
          <a:off x="5637211" y="3993173"/>
          <a:ext cx="2321770" cy="170620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3" name="2 Gráfico">
            <a:extLst>
              <a:ext uri="{FF2B5EF4-FFF2-40B4-BE49-F238E27FC236}">
                <a16:creationId xmlns:a16="http://schemas.microsoft.com/office/drawing/2014/main" id="{F354A93B-505C-435A-8AEF-A545972003D9}"/>
              </a:ext>
            </a:extLst>
          </p:cNvPr>
          <p:cNvGraphicFramePr/>
          <p:nvPr>
            <p:extLst>
              <p:ext uri="{D42A27DB-BD31-4B8C-83A1-F6EECF244321}">
                <p14:modId xmlns:p14="http://schemas.microsoft.com/office/powerpoint/2010/main" val="121889323"/>
              </p:ext>
            </p:extLst>
          </p:nvPr>
        </p:nvGraphicFramePr>
        <p:xfrm>
          <a:off x="100068" y="2036739"/>
          <a:ext cx="7926712" cy="1817507"/>
        </p:xfrm>
        <a:graphic>
          <a:graphicData uri="http://schemas.openxmlformats.org/drawingml/2006/chart">
            <c:chart xmlns:c="http://schemas.openxmlformats.org/drawingml/2006/chart" xmlns:r="http://schemas.openxmlformats.org/officeDocument/2006/relationships" r:id="rId5"/>
          </a:graphicData>
        </a:graphic>
      </p:graphicFrame>
      <p:sp>
        <p:nvSpPr>
          <p:cNvPr id="80" name="Marcador de número de diapositiva 1">
            <a:extLst>
              <a:ext uri="{FF2B5EF4-FFF2-40B4-BE49-F238E27FC236}">
                <a16:creationId xmlns:a16="http://schemas.microsoft.com/office/drawing/2014/main" id="{65FF9F53-5FA9-472F-A5DA-8416F367669E}"/>
              </a:ext>
            </a:extLst>
          </p:cNvPr>
          <p:cNvSpPr>
            <a:spLocks noGrp="1"/>
          </p:cNvSpPr>
          <p:nvPr>
            <p:ph type="sldNum" sz="quarter" idx="12"/>
          </p:nvPr>
        </p:nvSpPr>
        <p:spPr>
          <a:xfrm>
            <a:off x="11612880" y="0"/>
            <a:ext cx="579120" cy="365125"/>
          </a:xfrm>
        </p:spPr>
        <p:txBody>
          <a:bodyPr/>
          <a:lstStyle/>
          <a:p>
            <a:fld id="{1A85DD5C-56C3-43D9-A91F-D75BD50A17B5}" type="slidenum">
              <a:rPr lang="es-ES_tradnl" smtClean="0">
                <a:latin typeface="Segoe UI" panose="020B0502040204020203" pitchFamily="34" charset="0"/>
                <a:cs typeface="Segoe UI" panose="020B0502040204020203" pitchFamily="34" charset="0"/>
              </a:rPr>
              <a:pPr/>
              <a:t>45</a:t>
            </a:fld>
            <a:endParaRPr lang="es-ES_tradnl" dirty="0">
              <a:latin typeface="Segoe UI" panose="020B0502040204020203" pitchFamily="34" charset="0"/>
              <a:cs typeface="Segoe UI" panose="020B0502040204020203" pitchFamily="34" charset="0"/>
            </a:endParaRPr>
          </a:p>
        </p:txBody>
      </p:sp>
      <p:sp>
        <p:nvSpPr>
          <p:cNvPr id="83" name="Rectángulo 82">
            <a:extLst>
              <a:ext uri="{FF2B5EF4-FFF2-40B4-BE49-F238E27FC236}">
                <a16:creationId xmlns:a16="http://schemas.microsoft.com/office/drawing/2014/main" id="{5DD799CC-0D3B-4DC2-BFF7-93B06F9E269C}"/>
              </a:ext>
            </a:extLst>
          </p:cNvPr>
          <p:cNvSpPr/>
          <p:nvPr/>
        </p:nvSpPr>
        <p:spPr bwMode="auto">
          <a:xfrm>
            <a:off x="2947252" y="3952796"/>
            <a:ext cx="2340000" cy="2133439"/>
          </a:xfrm>
          <a:prstGeom prst="rect">
            <a:avLst/>
          </a:prstGeom>
          <a:noFill/>
          <a:ln w="9525" cap="flat" cmpd="sng" algn="ctr">
            <a:solidFill>
              <a:schemeClr val="bg1">
                <a:lumMod val="7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GB" sz="1400" b="1" i="0" u="none" strike="noStrike" cap="none" normalizeH="0" baseline="0">
              <a:ln>
                <a:noFill/>
              </a:ln>
              <a:no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84" name="Rectángulo 83">
            <a:extLst>
              <a:ext uri="{FF2B5EF4-FFF2-40B4-BE49-F238E27FC236}">
                <a16:creationId xmlns:a16="http://schemas.microsoft.com/office/drawing/2014/main" id="{0F9D4A74-B1CA-4F03-A0BD-2610BB760A62}"/>
              </a:ext>
            </a:extLst>
          </p:cNvPr>
          <p:cNvSpPr/>
          <p:nvPr/>
        </p:nvSpPr>
        <p:spPr bwMode="auto">
          <a:xfrm>
            <a:off x="291749" y="3936611"/>
            <a:ext cx="2340000" cy="2179178"/>
          </a:xfrm>
          <a:prstGeom prst="rect">
            <a:avLst/>
          </a:prstGeom>
          <a:noFill/>
          <a:ln w="9525" cap="flat" cmpd="sng" algn="ctr">
            <a:solidFill>
              <a:schemeClr val="bg1">
                <a:lumMod val="7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GB" sz="1400" b="1" i="0" u="none" strike="noStrike" cap="none" normalizeH="0" baseline="0">
              <a:ln>
                <a:noFill/>
              </a:ln>
              <a:no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87" name="Rectangle 3">
            <a:extLst>
              <a:ext uri="{FF2B5EF4-FFF2-40B4-BE49-F238E27FC236}">
                <a16:creationId xmlns:a16="http://schemas.microsoft.com/office/drawing/2014/main" id="{D3FFB4A6-7CE4-447A-9A0E-582879926411}"/>
              </a:ext>
            </a:extLst>
          </p:cNvPr>
          <p:cNvSpPr>
            <a:spLocks noChangeArrowheads="1"/>
          </p:cNvSpPr>
          <p:nvPr/>
        </p:nvSpPr>
        <p:spPr bwMode="auto">
          <a:xfrm>
            <a:off x="-8839" y="1035537"/>
            <a:ext cx="5559166"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Lectura en soporte digital</a:t>
            </a:r>
            <a:endParaRPr kumimoji="0" lang="es-ES" sz="20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106" name="Rectángulo 105">
            <a:extLst>
              <a:ext uri="{FF2B5EF4-FFF2-40B4-BE49-F238E27FC236}">
                <a16:creationId xmlns:a16="http://schemas.microsoft.com/office/drawing/2014/main" id="{5097E412-F161-4C08-914A-8E41F20B7F09}"/>
              </a:ext>
            </a:extLst>
          </p:cNvPr>
          <p:cNvSpPr/>
          <p:nvPr/>
        </p:nvSpPr>
        <p:spPr>
          <a:xfrm>
            <a:off x="-8838" y="20867"/>
            <a:ext cx="8035618" cy="9328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s-ES" sz="1600" b="1" dirty="0">
                <a:solidFill>
                  <a:schemeClr val="tx1">
                    <a:lumMod val="75000"/>
                    <a:lumOff val="25000"/>
                  </a:schemeClr>
                </a:solidFill>
                <a:latin typeface="Segoe UI" panose="020B0502040204020203" pitchFamily="34" charset="0"/>
                <a:cs typeface="Segoe UI" panose="020B0502040204020203" pitchFamily="34" charset="0"/>
              </a:rPr>
              <a:t>El 88,3% de la población de 14 años o más accede a la lectura mediante soportes digitales</a:t>
            </a:r>
            <a:r>
              <a:rPr lang="es-ES" sz="1600" dirty="0">
                <a:solidFill>
                  <a:schemeClr val="tx1">
                    <a:lumMod val="75000"/>
                    <a:lumOff val="25000"/>
                  </a:schemeClr>
                </a:solidFill>
                <a:latin typeface="Segoe UI" panose="020B0502040204020203" pitchFamily="34" charset="0"/>
                <a:cs typeface="Segoe UI" panose="020B0502040204020203" pitchFamily="34" charset="0"/>
              </a:rPr>
              <a:t>. La gran mayoría de los lectores digitales (81,5%) leen al menos una vez por semana.</a:t>
            </a:r>
            <a:endParaRPr lang="es-ES" sz="16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0" name="CuadroTexto 9">
            <a:extLst>
              <a:ext uri="{FF2B5EF4-FFF2-40B4-BE49-F238E27FC236}">
                <a16:creationId xmlns:a16="http://schemas.microsoft.com/office/drawing/2014/main" id="{3D554639-CC87-E51A-D1E1-075829CDBDA5}"/>
              </a:ext>
            </a:extLst>
          </p:cNvPr>
          <p:cNvSpPr txBox="1"/>
          <p:nvPr/>
        </p:nvSpPr>
        <p:spPr>
          <a:xfrm>
            <a:off x="7560441" y="6547868"/>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
        <p:nvSpPr>
          <p:cNvPr id="12" name="10 Rectángulo">
            <a:extLst>
              <a:ext uri="{FF2B5EF4-FFF2-40B4-BE49-F238E27FC236}">
                <a16:creationId xmlns:a16="http://schemas.microsoft.com/office/drawing/2014/main" id="{5873B438-189B-7670-5E57-0ADE86CEAAED}"/>
              </a:ext>
            </a:extLst>
          </p:cNvPr>
          <p:cNvSpPr/>
          <p:nvPr/>
        </p:nvSpPr>
        <p:spPr>
          <a:xfrm>
            <a:off x="-8839" y="1442583"/>
            <a:ext cx="2442918" cy="325605"/>
          </a:xfrm>
          <a:prstGeom prst="rect">
            <a:avLst/>
          </a:prstGeom>
          <a:solidFill>
            <a:srgbClr val="1F2A44">
              <a:alpha val="10196"/>
            </a:srgbClr>
          </a:solidFill>
          <a:ln w="9525">
            <a:noFill/>
            <a:miter lim="800000"/>
            <a:headEnd/>
            <a:tailEnd/>
          </a:ln>
          <a:effectLst/>
        </p:spPr>
        <p:txBody>
          <a:bodyPr anchor="ctr"/>
          <a:lstStyle/>
          <a:p>
            <a:pPr lvl="0"/>
            <a:r>
              <a:rPr lang="es-ES" sz="1200" b="1" dirty="0">
                <a:solidFill>
                  <a:srgbClr val="233616"/>
                </a:solidFill>
                <a:latin typeface="Segoe UI" panose="020B0502040204020203" pitchFamily="34" charset="0"/>
                <a:ea typeface="Verdana" panose="020B0604030504040204" pitchFamily="34" charset="0"/>
                <a:cs typeface="Segoe UI" panose="020B0502040204020203" pitchFamily="34" charset="0"/>
              </a:rPr>
              <a:t>EVOLUCIÓN</a:t>
            </a:r>
            <a:endParaRPr lang="es-ES" sz="1100" b="1" dirty="0">
              <a:solidFill>
                <a:srgbClr val="233616"/>
              </a:solidFill>
              <a:latin typeface="Segoe UI" panose="020B0502040204020203" pitchFamily="34" charset="0"/>
              <a:cs typeface="Segoe UI" panose="020B0502040204020203" pitchFamily="34" charset="0"/>
            </a:endParaRPr>
          </a:p>
        </p:txBody>
      </p:sp>
      <p:pic>
        <p:nvPicPr>
          <p:cNvPr id="14" name="Imagen 13" descr="Mujer con suéter de color gris&#10;&#10;El contenido generado por IA puede ser incorrecto.">
            <a:extLst>
              <a:ext uri="{FF2B5EF4-FFF2-40B4-BE49-F238E27FC236}">
                <a16:creationId xmlns:a16="http://schemas.microsoft.com/office/drawing/2014/main" id="{A774066B-4940-2901-6F9A-7AA17B5D6A13}"/>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8220176" y="0"/>
            <a:ext cx="3968685" cy="6858000"/>
          </a:xfrm>
          <a:prstGeom prst="rect">
            <a:avLst/>
          </a:prstGeom>
        </p:spPr>
      </p:pic>
      <p:sp>
        <p:nvSpPr>
          <p:cNvPr id="21" name="CuadroTexto 20">
            <a:extLst>
              <a:ext uri="{FF2B5EF4-FFF2-40B4-BE49-F238E27FC236}">
                <a16:creationId xmlns:a16="http://schemas.microsoft.com/office/drawing/2014/main" id="{46CBC5D4-D987-0612-A21D-528D4729A640}"/>
              </a:ext>
            </a:extLst>
          </p:cNvPr>
          <p:cNvSpPr txBox="1"/>
          <p:nvPr/>
        </p:nvSpPr>
        <p:spPr>
          <a:xfrm>
            <a:off x="8220176" y="6534680"/>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Tree>
    <p:extLst>
      <p:ext uri="{BB962C8B-B14F-4D97-AF65-F5344CB8AC3E}">
        <p14:creationId xmlns:p14="http://schemas.microsoft.com/office/powerpoint/2010/main" val="22434693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EC4EE78B-414D-DDB7-0018-1D230CD0EA8F}"/>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graphicFrame>
        <p:nvGraphicFramePr>
          <p:cNvPr id="3" name="4 Gráfico"/>
          <p:cNvGraphicFramePr/>
          <p:nvPr>
            <p:extLst>
              <p:ext uri="{D42A27DB-BD31-4B8C-83A1-F6EECF244321}">
                <p14:modId xmlns:p14="http://schemas.microsoft.com/office/powerpoint/2010/main" val="2434330688"/>
              </p:ext>
            </p:extLst>
          </p:nvPr>
        </p:nvGraphicFramePr>
        <p:xfrm>
          <a:off x="180975" y="2174440"/>
          <a:ext cx="11858625" cy="4245214"/>
        </p:xfrm>
        <a:graphic>
          <a:graphicData uri="http://schemas.openxmlformats.org/drawingml/2006/chart">
            <c:chart xmlns:c="http://schemas.openxmlformats.org/drawingml/2006/chart" xmlns:r="http://schemas.openxmlformats.org/officeDocument/2006/relationships" r:id="rId2"/>
          </a:graphicData>
        </a:graphic>
      </p:graphicFrame>
      <p:sp>
        <p:nvSpPr>
          <p:cNvPr id="37" name="Marcador de número de diapositiva 1">
            <a:extLst>
              <a:ext uri="{FF2B5EF4-FFF2-40B4-BE49-F238E27FC236}">
                <a16:creationId xmlns:a16="http://schemas.microsoft.com/office/drawing/2014/main" id="{E31961F2-6621-443C-AE1A-84C2E56C1D40}"/>
              </a:ext>
            </a:extLst>
          </p:cNvPr>
          <p:cNvSpPr>
            <a:spLocks noGrp="1"/>
          </p:cNvSpPr>
          <p:nvPr>
            <p:ph type="sldNum" sz="quarter" idx="12"/>
          </p:nvPr>
        </p:nvSpPr>
        <p:spPr>
          <a:xfrm>
            <a:off x="11612880" y="0"/>
            <a:ext cx="579120" cy="365125"/>
          </a:xfrm>
        </p:spPr>
        <p:txBody>
          <a:bodyPr/>
          <a:lstStyle/>
          <a:p>
            <a:fld id="{1A85DD5C-56C3-43D9-A91F-D75BD50A17B5}" type="slidenum">
              <a:rPr lang="es-ES_tradnl" smtClean="0">
                <a:latin typeface="Segoe UI" panose="020B0502040204020203" pitchFamily="34" charset="0"/>
                <a:cs typeface="Segoe UI" panose="020B0502040204020203" pitchFamily="34" charset="0"/>
              </a:rPr>
              <a:pPr/>
              <a:t>46</a:t>
            </a:fld>
            <a:endParaRPr lang="es-ES_tradnl" dirty="0">
              <a:latin typeface="Segoe UI" panose="020B0502040204020203" pitchFamily="34" charset="0"/>
              <a:cs typeface="Segoe UI" panose="020B0502040204020203" pitchFamily="34" charset="0"/>
            </a:endParaRPr>
          </a:p>
        </p:txBody>
      </p:sp>
      <p:sp>
        <p:nvSpPr>
          <p:cNvPr id="7" name="15 Rectángulo"/>
          <p:cNvSpPr/>
          <p:nvPr/>
        </p:nvSpPr>
        <p:spPr>
          <a:xfrm>
            <a:off x="2530341" y="1632955"/>
            <a:ext cx="7462626" cy="338554"/>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b="1" i="0" u="none" strike="noStrike" kern="1200" cap="none" spc="0" normalizeH="0" baseline="0" noProof="0" dirty="0">
                <a:ln>
                  <a:noFill/>
                </a:ln>
                <a:solidFill>
                  <a:srgbClr val="142440"/>
                </a:solidFill>
                <a:effectLst/>
                <a:uLnTx/>
                <a:uFillTx/>
                <a:latin typeface="Segoe UI" panose="020B0502040204020203" pitchFamily="34" charset="0"/>
                <a:ea typeface="Verdana" panose="020B0604030504040204" pitchFamily="34" charset="0"/>
                <a:cs typeface="Segoe UI" panose="020B0502040204020203" pitchFamily="34" charset="0"/>
              </a:rPr>
              <a:t>Lectura en soporte digital </a:t>
            </a:r>
            <a:r>
              <a:rPr kumimoji="0" lang="es-ES" b="0" i="0" u="none" strike="noStrike" kern="1200" cap="none" spc="0" normalizeH="0" baseline="0" noProof="0" dirty="0">
                <a:ln>
                  <a:noFill/>
                </a:ln>
                <a:solidFill>
                  <a:srgbClr val="142440"/>
                </a:solidFill>
                <a:effectLst/>
                <a:uLnTx/>
                <a:uFillTx/>
                <a:latin typeface="Segoe UI" panose="020B0502040204020203" pitchFamily="34" charset="0"/>
                <a:ea typeface="Verdana" panose="020B0604030504040204" pitchFamily="34" charset="0"/>
                <a:cs typeface="Segoe UI" panose="020B0502040204020203" pitchFamily="34" charset="0"/>
              </a:rPr>
              <a:t>(con frecuencia al menos trimestral)</a:t>
            </a:r>
          </a:p>
        </p:txBody>
      </p:sp>
      <p:sp>
        <p:nvSpPr>
          <p:cNvPr id="20" name="Rectángulo 19"/>
          <p:cNvSpPr/>
          <p:nvPr/>
        </p:nvSpPr>
        <p:spPr bwMode="auto">
          <a:xfrm>
            <a:off x="390525" y="2609850"/>
            <a:ext cx="1536900" cy="3564463"/>
          </a:xfrm>
          <a:prstGeom prst="rect">
            <a:avLst/>
          </a:prstGeom>
          <a:noFill/>
          <a:ln w="9525" cap="flat" cmpd="sng" algn="ctr">
            <a:solidFill>
              <a:schemeClr val="bg1">
                <a:lumMod val="7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GB" sz="1400" b="1" i="0" u="none" strike="noStrike" kern="1200" cap="none" spc="0" normalizeH="0" baseline="0" noProof="0">
              <a:ln>
                <a:noFill/>
              </a:ln>
              <a:noFill/>
              <a:effectLst>
                <a:outerShdw blurRad="38100" dist="38100" dir="2700000" algn="tl">
                  <a:srgbClr val="000000">
                    <a:alpha val="43137"/>
                  </a:srgbClr>
                </a:outerShdw>
              </a:effectLst>
              <a:uLnTx/>
              <a:uFillTx/>
              <a:latin typeface="Segoe UI" panose="020B0502040204020203" pitchFamily="34" charset="0"/>
              <a:cs typeface="Segoe UI" panose="020B0502040204020203" pitchFamily="34" charset="0"/>
            </a:endParaRPr>
          </a:p>
        </p:txBody>
      </p:sp>
      <p:sp>
        <p:nvSpPr>
          <p:cNvPr id="21" name="Rectángulo 20"/>
          <p:cNvSpPr/>
          <p:nvPr/>
        </p:nvSpPr>
        <p:spPr bwMode="auto">
          <a:xfrm>
            <a:off x="2095901" y="2609850"/>
            <a:ext cx="1466450" cy="3564463"/>
          </a:xfrm>
          <a:prstGeom prst="rect">
            <a:avLst/>
          </a:prstGeom>
          <a:noFill/>
          <a:ln w="9525" cap="flat" cmpd="sng" algn="ctr">
            <a:solidFill>
              <a:schemeClr val="bg1">
                <a:lumMod val="7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GB" sz="1400" b="1" i="0" u="none" strike="noStrike" kern="1200" cap="none" spc="0" normalizeH="0" baseline="0" noProof="0">
              <a:ln>
                <a:noFill/>
              </a:ln>
              <a:noFill/>
              <a:effectLst>
                <a:outerShdw blurRad="38100" dist="38100" dir="2700000" algn="tl">
                  <a:srgbClr val="000000">
                    <a:alpha val="43137"/>
                  </a:srgbClr>
                </a:outerShdw>
              </a:effectLst>
              <a:uLnTx/>
              <a:uFillTx/>
              <a:latin typeface="Segoe UI" panose="020B0502040204020203" pitchFamily="34" charset="0"/>
              <a:cs typeface="Segoe UI" panose="020B0502040204020203" pitchFamily="34" charset="0"/>
            </a:endParaRPr>
          </a:p>
        </p:txBody>
      </p:sp>
      <p:sp>
        <p:nvSpPr>
          <p:cNvPr id="22" name="Rectángulo 21"/>
          <p:cNvSpPr/>
          <p:nvPr/>
        </p:nvSpPr>
        <p:spPr bwMode="auto">
          <a:xfrm>
            <a:off x="3743582" y="2609850"/>
            <a:ext cx="1457068" cy="3564463"/>
          </a:xfrm>
          <a:prstGeom prst="rect">
            <a:avLst/>
          </a:prstGeom>
          <a:noFill/>
          <a:ln w="9525" cap="flat" cmpd="sng" algn="ctr">
            <a:solidFill>
              <a:schemeClr val="bg1">
                <a:lumMod val="7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GB" sz="1400" b="1" i="0" u="none" strike="noStrike" kern="1200" cap="none" spc="0" normalizeH="0" baseline="0" noProof="0">
              <a:ln>
                <a:noFill/>
              </a:ln>
              <a:noFill/>
              <a:effectLst>
                <a:outerShdw blurRad="38100" dist="38100" dir="2700000" algn="tl">
                  <a:srgbClr val="000000">
                    <a:alpha val="43137"/>
                  </a:srgbClr>
                </a:outerShdw>
              </a:effectLst>
              <a:uLnTx/>
              <a:uFillTx/>
              <a:latin typeface="Segoe UI" panose="020B0502040204020203" pitchFamily="34" charset="0"/>
              <a:cs typeface="Segoe UI" panose="020B0502040204020203" pitchFamily="34" charset="0"/>
            </a:endParaRPr>
          </a:p>
        </p:txBody>
      </p:sp>
      <p:sp>
        <p:nvSpPr>
          <p:cNvPr id="23" name="Rectángulo 22"/>
          <p:cNvSpPr/>
          <p:nvPr/>
        </p:nvSpPr>
        <p:spPr bwMode="auto">
          <a:xfrm>
            <a:off x="5373491" y="2609850"/>
            <a:ext cx="1551184" cy="3564463"/>
          </a:xfrm>
          <a:prstGeom prst="rect">
            <a:avLst/>
          </a:prstGeom>
          <a:noFill/>
          <a:ln w="9525" cap="flat" cmpd="sng" algn="ctr">
            <a:solidFill>
              <a:schemeClr val="bg1">
                <a:lumMod val="7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GB" sz="1400" b="1" i="0" u="none" strike="noStrike" kern="1200" cap="none" spc="0" normalizeH="0" baseline="0" noProof="0">
              <a:ln>
                <a:noFill/>
              </a:ln>
              <a:noFill/>
              <a:effectLst>
                <a:outerShdw blurRad="38100" dist="38100" dir="2700000" algn="tl">
                  <a:srgbClr val="000000">
                    <a:alpha val="43137"/>
                  </a:srgbClr>
                </a:outerShdw>
              </a:effectLst>
              <a:uLnTx/>
              <a:uFillTx/>
              <a:latin typeface="Segoe UI" panose="020B0502040204020203" pitchFamily="34" charset="0"/>
              <a:cs typeface="Segoe UI" panose="020B0502040204020203" pitchFamily="34" charset="0"/>
            </a:endParaRPr>
          </a:p>
        </p:txBody>
      </p:sp>
      <p:sp>
        <p:nvSpPr>
          <p:cNvPr id="24" name="Rectángulo 23"/>
          <p:cNvSpPr/>
          <p:nvPr/>
        </p:nvSpPr>
        <p:spPr bwMode="auto">
          <a:xfrm>
            <a:off x="7025946" y="2606223"/>
            <a:ext cx="1441779" cy="3564463"/>
          </a:xfrm>
          <a:prstGeom prst="rect">
            <a:avLst/>
          </a:prstGeom>
          <a:noFill/>
          <a:ln w="9525" cap="flat" cmpd="sng" algn="ctr">
            <a:solidFill>
              <a:schemeClr val="bg1">
                <a:lumMod val="7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GB" sz="1400" b="1" i="0" u="none" strike="noStrike" kern="1200" cap="none" spc="0" normalizeH="0" baseline="0" noProof="0">
              <a:ln>
                <a:noFill/>
              </a:ln>
              <a:noFill/>
              <a:effectLst>
                <a:outerShdw blurRad="38100" dist="38100" dir="2700000" algn="tl">
                  <a:srgbClr val="000000">
                    <a:alpha val="43137"/>
                  </a:srgbClr>
                </a:outerShdw>
              </a:effectLst>
              <a:uLnTx/>
              <a:uFillTx/>
              <a:latin typeface="Segoe UI" panose="020B0502040204020203" pitchFamily="34" charset="0"/>
              <a:cs typeface="Segoe UI" panose="020B0502040204020203" pitchFamily="34" charset="0"/>
            </a:endParaRPr>
          </a:p>
        </p:txBody>
      </p:sp>
      <p:sp>
        <p:nvSpPr>
          <p:cNvPr id="25" name="Rectángulo 24"/>
          <p:cNvSpPr/>
          <p:nvPr/>
        </p:nvSpPr>
        <p:spPr bwMode="auto">
          <a:xfrm>
            <a:off x="8581800" y="2606223"/>
            <a:ext cx="1581375" cy="3564463"/>
          </a:xfrm>
          <a:prstGeom prst="rect">
            <a:avLst/>
          </a:prstGeom>
          <a:noFill/>
          <a:ln w="9525" cap="flat" cmpd="sng" algn="ctr">
            <a:solidFill>
              <a:schemeClr val="bg1">
                <a:lumMod val="7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GB" sz="1400" b="1" i="0" u="none" strike="noStrike" kern="1200" cap="none" spc="0" normalizeH="0" baseline="0" noProof="0">
              <a:ln>
                <a:noFill/>
              </a:ln>
              <a:noFill/>
              <a:effectLst>
                <a:outerShdw blurRad="38100" dist="38100" dir="2700000" algn="tl">
                  <a:srgbClr val="000000">
                    <a:alpha val="43137"/>
                  </a:srgbClr>
                </a:outerShdw>
              </a:effectLst>
              <a:uLnTx/>
              <a:uFillTx/>
              <a:latin typeface="Segoe UI" panose="020B0502040204020203" pitchFamily="34" charset="0"/>
              <a:cs typeface="Segoe UI" panose="020B0502040204020203" pitchFamily="34" charset="0"/>
            </a:endParaRPr>
          </a:p>
        </p:txBody>
      </p:sp>
      <p:sp>
        <p:nvSpPr>
          <p:cNvPr id="26" name="Rectángulo 25"/>
          <p:cNvSpPr/>
          <p:nvPr/>
        </p:nvSpPr>
        <p:spPr>
          <a:xfrm>
            <a:off x="528854" y="2723345"/>
            <a:ext cx="1254663" cy="364037"/>
          </a:xfrm>
          <a:prstGeom prst="rect">
            <a:avLst/>
          </a:prstGeom>
          <a:solidFill>
            <a:schemeClr val="bg1"/>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Ratio Digital/Total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92,8%</a:t>
            </a:r>
            <a:endParaRPr kumimoji="0" lang="es-ES_tradnl" sz="8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cs typeface="Segoe UI" panose="020B0502040204020203" pitchFamily="34" charset="0"/>
            </a:endParaRPr>
          </a:p>
        </p:txBody>
      </p:sp>
      <p:sp>
        <p:nvSpPr>
          <p:cNvPr id="27" name="Rectángulo 26"/>
          <p:cNvSpPr/>
          <p:nvPr/>
        </p:nvSpPr>
        <p:spPr>
          <a:xfrm>
            <a:off x="2176395" y="2723345"/>
            <a:ext cx="1254663" cy="364037"/>
          </a:xfrm>
          <a:prstGeom prst="rect">
            <a:avLst/>
          </a:prstGeom>
          <a:solidFill>
            <a:schemeClr val="bg1"/>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Ratio Digital/Total</a:t>
            </a:r>
          </a:p>
          <a:p>
            <a:pPr lvl="0" algn="ctr">
              <a:defRPr/>
            </a:pPr>
            <a:r>
              <a:rPr lang="es-ES" sz="800" dirty="0">
                <a:solidFill>
                  <a:prstClr val="black">
                    <a:lumMod val="75000"/>
                    <a:lumOff val="25000"/>
                  </a:prstClr>
                </a:solidFill>
                <a:latin typeface="Segoe UI" panose="020B0502040204020203" pitchFamily="34" charset="0"/>
                <a:cs typeface="Segoe UI" panose="020B0502040204020203" pitchFamily="34" charset="0"/>
              </a:rPr>
              <a:t>47,6%</a:t>
            </a:r>
            <a:endParaRPr lang="es-ES_tradnl" sz="800" dirty="0">
              <a:solidFill>
                <a:prstClr val="black">
                  <a:lumMod val="75000"/>
                  <a:lumOff val="25000"/>
                </a:prstClr>
              </a:solidFill>
              <a:latin typeface="Segoe UI" panose="020B0502040204020203" pitchFamily="34" charset="0"/>
              <a:cs typeface="Segoe UI" panose="020B0502040204020203" pitchFamily="34" charset="0"/>
            </a:endParaRPr>
          </a:p>
        </p:txBody>
      </p:sp>
      <p:sp>
        <p:nvSpPr>
          <p:cNvPr id="28" name="Rectángulo 27"/>
          <p:cNvSpPr/>
          <p:nvPr/>
        </p:nvSpPr>
        <p:spPr>
          <a:xfrm>
            <a:off x="3844784" y="2723345"/>
            <a:ext cx="1254663" cy="364037"/>
          </a:xfrm>
          <a:prstGeom prst="rect">
            <a:avLst/>
          </a:prstGeom>
          <a:solidFill>
            <a:schemeClr val="bg1"/>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Ratio Digital/Total</a:t>
            </a:r>
          </a:p>
          <a:p>
            <a:pPr lvl="0" algn="ctr">
              <a:defRPr/>
            </a:pPr>
            <a:r>
              <a:rPr lang="es-ES" sz="800" dirty="0">
                <a:solidFill>
                  <a:prstClr val="black">
                    <a:lumMod val="75000"/>
                    <a:lumOff val="25000"/>
                  </a:prstClr>
                </a:solidFill>
                <a:latin typeface="Segoe UI" panose="020B0502040204020203" pitchFamily="34" charset="0"/>
                <a:cs typeface="Segoe UI" panose="020B0502040204020203" pitchFamily="34" charset="0"/>
              </a:rPr>
              <a:t>54,2%</a:t>
            </a:r>
            <a:endParaRPr lang="es-ES_tradnl" sz="800" dirty="0">
              <a:solidFill>
                <a:prstClr val="black">
                  <a:lumMod val="75000"/>
                  <a:lumOff val="25000"/>
                </a:prstClr>
              </a:solidFill>
              <a:latin typeface="Segoe UI" panose="020B0502040204020203" pitchFamily="34" charset="0"/>
              <a:cs typeface="Segoe UI" panose="020B0502040204020203" pitchFamily="34" charset="0"/>
            </a:endParaRPr>
          </a:p>
        </p:txBody>
      </p:sp>
      <p:sp>
        <p:nvSpPr>
          <p:cNvPr id="29" name="Rectángulo 28"/>
          <p:cNvSpPr/>
          <p:nvPr/>
        </p:nvSpPr>
        <p:spPr>
          <a:xfrm>
            <a:off x="5540887" y="2723345"/>
            <a:ext cx="1254663" cy="364037"/>
          </a:xfrm>
          <a:prstGeom prst="rect">
            <a:avLst/>
          </a:prstGeom>
          <a:solidFill>
            <a:schemeClr val="bg1"/>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Ratio Digital/Total</a:t>
            </a:r>
          </a:p>
          <a:p>
            <a:pPr lvl="0" algn="ctr">
              <a:defRPr/>
            </a:pPr>
            <a:r>
              <a:rPr lang="es-ES" sz="800" dirty="0">
                <a:solidFill>
                  <a:prstClr val="black">
                    <a:lumMod val="75000"/>
                    <a:lumOff val="25000"/>
                  </a:prstClr>
                </a:solidFill>
                <a:latin typeface="Segoe UI" panose="020B0502040204020203" pitchFamily="34" charset="0"/>
                <a:cs typeface="Segoe UI" panose="020B0502040204020203" pitchFamily="34" charset="0"/>
              </a:rPr>
              <a:t>82,9%</a:t>
            </a:r>
            <a:endParaRPr lang="es-ES_tradnl" sz="800" dirty="0">
              <a:solidFill>
                <a:prstClr val="black">
                  <a:lumMod val="75000"/>
                  <a:lumOff val="25000"/>
                </a:prstClr>
              </a:solidFill>
              <a:latin typeface="Segoe UI" panose="020B0502040204020203" pitchFamily="34" charset="0"/>
              <a:cs typeface="Segoe UI" panose="020B0502040204020203" pitchFamily="34" charset="0"/>
            </a:endParaRPr>
          </a:p>
        </p:txBody>
      </p:sp>
      <p:sp>
        <p:nvSpPr>
          <p:cNvPr id="30" name="Rectángulo 29"/>
          <p:cNvSpPr/>
          <p:nvPr/>
        </p:nvSpPr>
        <p:spPr>
          <a:xfrm>
            <a:off x="7114368" y="2723345"/>
            <a:ext cx="1254663" cy="364037"/>
          </a:xfrm>
          <a:prstGeom prst="rect">
            <a:avLst/>
          </a:prstGeom>
          <a:solidFill>
            <a:schemeClr val="bg1"/>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Ratio Digital/Total</a:t>
            </a:r>
          </a:p>
          <a:p>
            <a:pPr lvl="0" algn="ctr">
              <a:defRPr/>
            </a:pPr>
            <a:r>
              <a:rPr lang="es-ES" sz="800" dirty="0">
                <a:solidFill>
                  <a:prstClr val="black">
                    <a:lumMod val="75000"/>
                    <a:lumOff val="25000"/>
                  </a:prstClr>
                </a:solidFill>
                <a:latin typeface="Segoe UI" panose="020B0502040204020203" pitchFamily="34" charset="0"/>
                <a:cs typeface="Segoe UI" panose="020B0502040204020203" pitchFamily="34" charset="0"/>
              </a:rPr>
              <a:t>41,3%</a:t>
            </a:r>
            <a:endParaRPr lang="es-ES_tradnl" sz="800" dirty="0">
              <a:solidFill>
                <a:prstClr val="black">
                  <a:lumMod val="75000"/>
                  <a:lumOff val="25000"/>
                </a:prstClr>
              </a:solidFill>
              <a:latin typeface="Segoe UI" panose="020B0502040204020203" pitchFamily="34" charset="0"/>
              <a:cs typeface="Segoe UI" panose="020B0502040204020203" pitchFamily="34" charset="0"/>
            </a:endParaRPr>
          </a:p>
        </p:txBody>
      </p:sp>
      <p:sp>
        <p:nvSpPr>
          <p:cNvPr id="33" name="Rectángulo 32">
            <a:extLst>
              <a:ext uri="{FF2B5EF4-FFF2-40B4-BE49-F238E27FC236}">
                <a16:creationId xmlns:a16="http://schemas.microsoft.com/office/drawing/2014/main" id="{67CA86D7-3A22-4AEF-810C-6706A4DAFC4E}"/>
              </a:ext>
            </a:extLst>
          </p:cNvPr>
          <p:cNvSpPr/>
          <p:nvPr/>
        </p:nvSpPr>
        <p:spPr bwMode="auto">
          <a:xfrm>
            <a:off x="10262374" y="2606223"/>
            <a:ext cx="1581375" cy="3564463"/>
          </a:xfrm>
          <a:prstGeom prst="rect">
            <a:avLst/>
          </a:prstGeom>
          <a:noFill/>
          <a:ln w="9525" cap="flat" cmpd="sng" algn="ctr">
            <a:solidFill>
              <a:schemeClr val="bg1">
                <a:lumMod val="7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GB" sz="1400" b="1" i="0" u="none" strike="noStrike" kern="1200" cap="none" spc="0" normalizeH="0" baseline="0" noProof="0">
              <a:ln>
                <a:noFill/>
              </a:ln>
              <a:noFill/>
              <a:effectLst>
                <a:outerShdw blurRad="38100" dist="38100" dir="2700000" algn="tl">
                  <a:srgbClr val="000000">
                    <a:alpha val="43137"/>
                  </a:srgbClr>
                </a:outerShdw>
              </a:effectLst>
              <a:uLnTx/>
              <a:uFillTx/>
              <a:latin typeface="Segoe UI" panose="020B0502040204020203" pitchFamily="34" charset="0"/>
              <a:cs typeface="Segoe UI" panose="020B0502040204020203" pitchFamily="34" charset="0"/>
            </a:endParaRPr>
          </a:p>
        </p:txBody>
      </p:sp>
      <p:sp>
        <p:nvSpPr>
          <p:cNvPr id="36" name="Rectangle 86">
            <a:extLst>
              <a:ext uri="{FF2B5EF4-FFF2-40B4-BE49-F238E27FC236}">
                <a16:creationId xmlns:a16="http://schemas.microsoft.com/office/drawing/2014/main" id="{A3167518-F88F-4E48-8231-DB5FDBCC048E}"/>
              </a:ext>
            </a:extLst>
          </p:cNvPr>
          <p:cNvSpPr>
            <a:spLocks noChangeArrowheads="1"/>
          </p:cNvSpPr>
          <p:nvPr/>
        </p:nvSpPr>
        <p:spPr bwMode="auto">
          <a:xfrm>
            <a:off x="9291890" y="1969529"/>
            <a:ext cx="1151277" cy="230832"/>
          </a:xfrm>
          <a:prstGeom prst="rect">
            <a:avLst/>
          </a:prstGeom>
          <a:noFill/>
          <a:ln w="28575">
            <a:noFill/>
            <a:miter lim="800000"/>
            <a:headEnd/>
            <a:tailEnd/>
          </a:ln>
          <a:effectLst/>
        </p:spPr>
        <p:txBody>
          <a:bodyPr wrap="none">
            <a:spAutoFit/>
          </a:bodyPr>
          <a:lstStyle/>
          <a:p>
            <a:r>
              <a:rPr lang="es-ES_tradnl" sz="900" dirty="0">
                <a:solidFill>
                  <a:schemeClr val="tx1">
                    <a:lumMod val="75000"/>
                    <a:lumOff val="25000"/>
                  </a:schemeClr>
                </a:solidFill>
                <a:latin typeface="Segoe UI" panose="020B0502040204020203" pitchFamily="34" charset="0"/>
                <a:cs typeface="Segoe UI" panose="020B0502040204020203" pitchFamily="34" charset="0"/>
              </a:rPr>
              <a:t>Respuesta múltiple</a:t>
            </a:r>
            <a:endParaRPr lang="es-ES" sz="9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9" name="Rectangle 3">
            <a:extLst>
              <a:ext uri="{FF2B5EF4-FFF2-40B4-BE49-F238E27FC236}">
                <a16:creationId xmlns:a16="http://schemas.microsoft.com/office/drawing/2014/main" id="{5FFD2F8E-BFF0-432E-BFBB-C8004B8B297B}"/>
              </a:ext>
            </a:extLst>
          </p:cNvPr>
          <p:cNvSpPr>
            <a:spLocks noChangeArrowheads="1"/>
          </p:cNvSpPr>
          <p:nvPr/>
        </p:nvSpPr>
        <p:spPr bwMode="auto">
          <a:xfrm>
            <a:off x="0" y="999077"/>
            <a:ext cx="2530341" cy="332764"/>
          </a:xfrm>
          <a:prstGeom prst="rect">
            <a:avLst/>
          </a:prstGeom>
        </p:spPr>
        <p:txBody>
          <a:bodyPr vert="horz" lIns="91440" tIns="45720" rIns="91440" bIns="45720" rtlCol="0" anchor="ctr">
            <a:normAutofit fontScale="97500"/>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Lectura en soporte digital</a:t>
            </a:r>
          </a:p>
        </p:txBody>
      </p:sp>
      <p:sp>
        <p:nvSpPr>
          <p:cNvPr id="40" name="Rectangle 3">
            <a:extLst>
              <a:ext uri="{FF2B5EF4-FFF2-40B4-BE49-F238E27FC236}">
                <a16:creationId xmlns:a16="http://schemas.microsoft.com/office/drawing/2014/main" id="{86D6F4AC-D3AA-458C-870A-7B7B6B2FE314}"/>
              </a:ext>
            </a:extLst>
          </p:cNvPr>
          <p:cNvSpPr>
            <a:spLocks noChangeArrowheads="1"/>
          </p:cNvSpPr>
          <p:nvPr/>
        </p:nvSpPr>
        <p:spPr bwMode="auto">
          <a:xfrm>
            <a:off x="24143" y="1287904"/>
            <a:ext cx="5559166"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Qué se lee en soporte digital</a:t>
            </a:r>
            <a:endParaRPr kumimoji="0" lang="es-ES" sz="20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43" name="Rectángulo 42">
            <a:extLst>
              <a:ext uri="{FF2B5EF4-FFF2-40B4-BE49-F238E27FC236}">
                <a16:creationId xmlns:a16="http://schemas.microsoft.com/office/drawing/2014/main" id="{6565A374-84BF-454C-99ED-71277E3E038C}"/>
              </a:ext>
            </a:extLst>
          </p:cNvPr>
          <p:cNvSpPr/>
          <p:nvPr/>
        </p:nvSpPr>
        <p:spPr>
          <a:xfrm>
            <a:off x="-4428" y="0"/>
            <a:ext cx="11941870" cy="8872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s-ES" sz="1600"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cs typeface="Segoe UI" panose="020B0502040204020203" pitchFamily="34" charset="0"/>
              </a:rPr>
              <a:t>La </a:t>
            </a:r>
            <a:r>
              <a:rPr kumimoji="0" lang="es-ES" sz="1600" b="1"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cs typeface="Segoe UI" panose="020B0502040204020203" pitchFamily="34" charset="0"/>
              </a:rPr>
              <a:t>proporción de lectores digitales </a:t>
            </a:r>
            <a:r>
              <a:rPr kumimoji="0" lang="es-ES" sz="160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cs typeface="Segoe UI" panose="020B0502040204020203" pitchFamily="34" charset="0"/>
              </a:rPr>
              <a:t>respecto del total lectores </a:t>
            </a:r>
            <a:r>
              <a:rPr kumimoji="0" lang="es-ES" sz="1600"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cs typeface="Segoe UI" panose="020B0502040204020203" pitchFamily="34" charset="0"/>
              </a:rPr>
              <a:t>varía según el tipo de contenido: el 82,9% de los lectores de periódicos son también lectores digitales, el 47,6% en el caso de los lectores de libros, el 41,3% entre los lectores de cómics y el 54,2% entre los lectores de revistas.</a:t>
            </a:r>
            <a:endParaRPr kumimoji="0" lang="en-US" sz="1200"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cs typeface="Segoe UI" panose="020B0502040204020203" pitchFamily="34" charset="0"/>
            </a:endParaRPr>
          </a:p>
        </p:txBody>
      </p:sp>
      <p:sp>
        <p:nvSpPr>
          <p:cNvPr id="8" name="CuadroTexto 7">
            <a:extLst>
              <a:ext uri="{FF2B5EF4-FFF2-40B4-BE49-F238E27FC236}">
                <a16:creationId xmlns:a16="http://schemas.microsoft.com/office/drawing/2014/main" id="{8CCC9599-2FF6-ACC1-52AC-493CF7C9781E}"/>
              </a:ext>
            </a:extLst>
          </p:cNvPr>
          <p:cNvSpPr txBox="1"/>
          <p:nvPr/>
        </p:nvSpPr>
        <p:spPr>
          <a:xfrm>
            <a:off x="7742184" y="6516065"/>
            <a:ext cx="3013843" cy="246221"/>
          </a:xfrm>
          <a:prstGeom prst="rect">
            <a:avLst/>
          </a:prstGeom>
          <a:noFill/>
        </p:spPr>
        <p:txBody>
          <a:bodyPr wrap="square" rtlCol="0">
            <a:spAutoFit/>
          </a:bodyPr>
          <a:lstStyle/>
          <a:p>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Tree>
    <p:extLst>
      <p:ext uri="{BB962C8B-B14F-4D97-AF65-F5344CB8AC3E}">
        <p14:creationId xmlns:p14="http://schemas.microsoft.com/office/powerpoint/2010/main" val="16575709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669CD-5C8C-88BB-3A3F-97C51355E385}"/>
            </a:ext>
          </a:extLst>
        </p:cNvPr>
        <p:cNvGrpSpPr/>
        <p:nvPr/>
      </p:nvGrpSpPr>
      <p:grpSpPr>
        <a:xfrm>
          <a:off x="0" y="0"/>
          <a:ext cx="0" cy="0"/>
          <a:chOff x="0" y="0"/>
          <a:chExt cx="0" cy="0"/>
        </a:xfrm>
      </p:grpSpPr>
      <p:sp>
        <p:nvSpPr>
          <p:cNvPr id="11" name="Rectángulo 10">
            <a:extLst>
              <a:ext uri="{FF2B5EF4-FFF2-40B4-BE49-F238E27FC236}">
                <a16:creationId xmlns:a16="http://schemas.microsoft.com/office/drawing/2014/main" id="{8A8DB67C-C457-3625-2335-0E4139ABEA90}"/>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2" name="Marcador de número de diapositiva 1">
            <a:extLst>
              <a:ext uri="{FF2B5EF4-FFF2-40B4-BE49-F238E27FC236}">
                <a16:creationId xmlns:a16="http://schemas.microsoft.com/office/drawing/2014/main" id="{7BA3A4C2-9428-F42F-60BD-0D22496F55BE}"/>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47</a:t>
            </a:fld>
            <a:endParaRPr lang="es-ES_tradnl" dirty="0">
              <a:latin typeface="Segoe UI" panose="020B0502040204020203" pitchFamily="34" charset="0"/>
              <a:cs typeface="Segoe UI" panose="020B0502040204020203" pitchFamily="34" charset="0"/>
            </a:endParaRPr>
          </a:p>
        </p:txBody>
      </p:sp>
      <p:graphicFrame>
        <p:nvGraphicFramePr>
          <p:cNvPr id="83" name="2 Gráfico">
            <a:extLst>
              <a:ext uri="{FF2B5EF4-FFF2-40B4-BE49-F238E27FC236}">
                <a16:creationId xmlns:a16="http://schemas.microsoft.com/office/drawing/2014/main" id="{FF45584D-6819-F85B-7A58-9DF6A4C1EAE3}"/>
              </a:ext>
            </a:extLst>
          </p:cNvPr>
          <p:cNvGraphicFramePr/>
          <p:nvPr>
            <p:extLst>
              <p:ext uri="{D42A27DB-BD31-4B8C-83A1-F6EECF244321}">
                <p14:modId xmlns:p14="http://schemas.microsoft.com/office/powerpoint/2010/main" val="3525954671"/>
              </p:ext>
            </p:extLst>
          </p:nvPr>
        </p:nvGraphicFramePr>
        <p:xfrm>
          <a:off x="615915" y="2639209"/>
          <a:ext cx="3754404" cy="1398383"/>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ángulo 4">
            <a:extLst>
              <a:ext uri="{FF2B5EF4-FFF2-40B4-BE49-F238E27FC236}">
                <a16:creationId xmlns:a16="http://schemas.microsoft.com/office/drawing/2014/main" id="{4B95D570-EAA1-F2EC-1C10-2F67F365479C}"/>
              </a:ext>
            </a:extLst>
          </p:cNvPr>
          <p:cNvSpPr/>
          <p:nvPr/>
        </p:nvSpPr>
        <p:spPr>
          <a:xfrm>
            <a:off x="873184" y="2255759"/>
            <a:ext cx="795602" cy="369332"/>
          </a:xfrm>
          <a:prstGeom prst="rect">
            <a:avLst/>
          </a:prstGeom>
        </p:spPr>
        <p:txBody>
          <a:bodyPr wrap="none">
            <a:spAutoFit/>
          </a:bodyPr>
          <a:lstStyle/>
          <a:p>
            <a:r>
              <a:rPr lang="es-ES" dirty="0">
                <a:latin typeface="Segoe UI" panose="020B0502040204020203" pitchFamily="34" charset="0"/>
                <a:cs typeface="Segoe UI" panose="020B0502040204020203" pitchFamily="34" charset="0"/>
              </a:rPr>
              <a:t>Libros</a:t>
            </a:r>
          </a:p>
        </p:txBody>
      </p:sp>
      <p:sp>
        <p:nvSpPr>
          <p:cNvPr id="81" name="Rectángulo 80">
            <a:extLst>
              <a:ext uri="{FF2B5EF4-FFF2-40B4-BE49-F238E27FC236}">
                <a16:creationId xmlns:a16="http://schemas.microsoft.com/office/drawing/2014/main" id="{C78815AE-C4B8-AFB9-D158-6344495AA242}"/>
              </a:ext>
            </a:extLst>
          </p:cNvPr>
          <p:cNvSpPr/>
          <p:nvPr/>
        </p:nvSpPr>
        <p:spPr>
          <a:xfrm>
            <a:off x="4707860" y="2245754"/>
            <a:ext cx="994183" cy="369332"/>
          </a:xfrm>
          <a:prstGeom prst="rect">
            <a:avLst/>
          </a:prstGeom>
        </p:spPr>
        <p:txBody>
          <a:bodyPr wrap="none">
            <a:spAutoFit/>
          </a:bodyPr>
          <a:lstStyle/>
          <a:p>
            <a:r>
              <a:rPr lang="es-ES" dirty="0">
                <a:latin typeface="Segoe UI" panose="020B0502040204020203" pitchFamily="34" charset="0"/>
                <a:cs typeface="Segoe UI" panose="020B0502040204020203" pitchFamily="34" charset="0"/>
              </a:rPr>
              <a:t>Revistas</a:t>
            </a:r>
          </a:p>
        </p:txBody>
      </p:sp>
      <p:sp>
        <p:nvSpPr>
          <p:cNvPr id="89" name="Rectángulo 88">
            <a:extLst>
              <a:ext uri="{FF2B5EF4-FFF2-40B4-BE49-F238E27FC236}">
                <a16:creationId xmlns:a16="http://schemas.microsoft.com/office/drawing/2014/main" id="{54325AF7-C45A-5C4C-99C8-D9BE4FFCFF68}"/>
              </a:ext>
            </a:extLst>
          </p:cNvPr>
          <p:cNvSpPr/>
          <p:nvPr/>
        </p:nvSpPr>
        <p:spPr>
          <a:xfrm>
            <a:off x="8508933" y="2237004"/>
            <a:ext cx="1229247" cy="369332"/>
          </a:xfrm>
          <a:prstGeom prst="rect">
            <a:avLst/>
          </a:prstGeom>
        </p:spPr>
        <p:txBody>
          <a:bodyPr wrap="none">
            <a:spAutoFit/>
          </a:bodyPr>
          <a:lstStyle/>
          <a:p>
            <a:r>
              <a:rPr lang="es-ES" dirty="0">
                <a:latin typeface="Segoe UI" panose="020B0502040204020203" pitchFamily="34" charset="0"/>
                <a:cs typeface="Segoe UI" panose="020B0502040204020203" pitchFamily="34" charset="0"/>
              </a:rPr>
              <a:t>Periódicos</a:t>
            </a:r>
          </a:p>
        </p:txBody>
      </p:sp>
      <p:sp>
        <p:nvSpPr>
          <p:cNvPr id="91" name="GRAF. EVO LIBROS">
            <a:extLst>
              <a:ext uri="{FF2B5EF4-FFF2-40B4-BE49-F238E27FC236}">
                <a16:creationId xmlns:a16="http://schemas.microsoft.com/office/drawing/2014/main" id="{9DC3954F-228B-1693-E48E-E6736F6C5163}"/>
              </a:ext>
            </a:extLst>
          </p:cNvPr>
          <p:cNvSpPr/>
          <p:nvPr/>
        </p:nvSpPr>
        <p:spPr bwMode="auto">
          <a:xfrm>
            <a:off x="512445" y="2225919"/>
            <a:ext cx="3754404" cy="1877661"/>
          </a:xfrm>
          <a:prstGeom prst="rect">
            <a:avLst/>
          </a:prstGeom>
          <a:noFill/>
          <a:ln w="9525" cap="flat" cmpd="sng" algn="ctr">
            <a:solidFill>
              <a:schemeClr val="bg1">
                <a:lumMod val="7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GB" sz="1400" b="1" i="0" u="none" strike="noStrike" cap="none" normalizeH="0" baseline="0">
              <a:ln>
                <a:noFill/>
              </a:ln>
              <a:no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92" name="Rectángulo 91">
            <a:extLst>
              <a:ext uri="{FF2B5EF4-FFF2-40B4-BE49-F238E27FC236}">
                <a16:creationId xmlns:a16="http://schemas.microsoft.com/office/drawing/2014/main" id="{5B496CC2-4EC3-C772-C7B3-63985F1223A9}"/>
              </a:ext>
            </a:extLst>
          </p:cNvPr>
          <p:cNvSpPr/>
          <p:nvPr/>
        </p:nvSpPr>
        <p:spPr bwMode="auto">
          <a:xfrm>
            <a:off x="4349520" y="2225919"/>
            <a:ext cx="3754404" cy="1877661"/>
          </a:xfrm>
          <a:prstGeom prst="rect">
            <a:avLst/>
          </a:prstGeom>
          <a:noFill/>
          <a:ln w="9525" cap="flat" cmpd="sng" algn="ctr">
            <a:solidFill>
              <a:schemeClr val="bg1">
                <a:lumMod val="7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GB" sz="1400" b="1" i="0" u="none" strike="noStrike" cap="none" normalizeH="0" baseline="0">
              <a:ln>
                <a:noFill/>
              </a:ln>
              <a:no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93" name="Rectángulo 92">
            <a:extLst>
              <a:ext uri="{FF2B5EF4-FFF2-40B4-BE49-F238E27FC236}">
                <a16:creationId xmlns:a16="http://schemas.microsoft.com/office/drawing/2014/main" id="{5948BA4D-1648-7D45-3856-E642217A7BCA}"/>
              </a:ext>
            </a:extLst>
          </p:cNvPr>
          <p:cNvSpPr/>
          <p:nvPr/>
        </p:nvSpPr>
        <p:spPr bwMode="auto">
          <a:xfrm>
            <a:off x="8200153" y="2225919"/>
            <a:ext cx="3754404" cy="1877661"/>
          </a:xfrm>
          <a:prstGeom prst="rect">
            <a:avLst/>
          </a:prstGeom>
          <a:noFill/>
          <a:ln w="9525" cap="flat" cmpd="sng" algn="ctr">
            <a:solidFill>
              <a:schemeClr val="bg1">
                <a:lumMod val="7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GB" sz="1400" b="1" i="0" u="none" strike="noStrike" cap="none" normalizeH="0" baseline="0">
              <a:ln>
                <a:noFill/>
              </a:ln>
              <a:no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98" name="Rectángulo 97">
            <a:extLst>
              <a:ext uri="{FF2B5EF4-FFF2-40B4-BE49-F238E27FC236}">
                <a16:creationId xmlns:a16="http://schemas.microsoft.com/office/drawing/2014/main" id="{B09E27C4-96AE-3E42-BE61-142B3D0A97CB}"/>
              </a:ext>
            </a:extLst>
          </p:cNvPr>
          <p:cNvSpPr/>
          <p:nvPr/>
        </p:nvSpPr>
        <p:spPr>
          <a:xfrm>
            <a:off x="833718" y="4244746"/>
            <a:ext cx="922047" cy="369332"/>
          </a:xfrm>
          <a:prstGeom prst="rect">
            <a:avLst/>
          </a:prstGeom>
        </p:spPr>
        <p:txBody>
          <a:bodyPr wrap="none">
            <a:spAutoFit/>
          </a:bodyPr>
          <a:lstStyle/>
          <a:p>
            <a:r>
              <a:rPr lang="es-ES" dirty="0">
                <a:latin typeface="Segoe UI" panose="020B0502040204020203" pitchFamily="34" charset="0"/>
                <a:cs typeface="Segoe UI" panose="020B0502040204020203" pitchFamily="34" charset="0"/>
              </a:rPr>
              <a:t>Cómics</a:t>
            </a:r>
          </a:p>
        </p:txBody>
      </p:sp>
      <p:sp>
        <p:nvSpPr>
          <p:cNvPr id="101" name="Rectángulo 100">
            <a:extLst>
              <a:ext uri="{FF2B5EF4-FFF2-40B4-BE49-F238E27FC236}">
                <a16:creationId xmlns:a16="http://schemas.microsoft.com/office/drawing/2014/main" id="{5B319557-3FF7-5BD9-BE59-8E41DDBF67BE}"/>
              </a:ext>
            </a:extLst>
          </p:cNvPr>
          <p:cNvSpPr/>
          <p:nvPr/>
        </p:nvSpPr>
        <p:spPr>
          <a:xfrm>
            <a:off x="4670309" y="4224872"/>
            <a:ext cx="2176686" cy="369332"/>
          </a:xfrm>
          <a:prstGeom prst="rect">
            <a:avLst/>
          </a:prstGeom>
        </p:spPr>
        <p:txBody>
          <a:bodyPr wrap="none">
            <a:spAutoFit/>
          </a:bodyPr>
          <a:lstStyle/>
          <a:p>
            <a:r>
              <a:rPr lang="es-ES" dirty="0">
                <a:latin typeface="Segoe UI" panose="020B0502040204020203" pitchFamily="34" charset="0"/>
                <a:cs typeface="Segoe UI" panose="020B0502040204020203" pitchFamily="34" charset="0"/>
              </a:rPr>
              <a:t>Webs, blogs y foros</a:t>
            </a:r>
          </a:p>
        </p:txBody>
      </p:sp>
      <p:sp>
        <p:nvSpPr>
          <p:cNvPr id="102" name="Rectángulo 101">
            <a:extLst>
              <a:ext uri="{FF2B5EF4-FFF2-40B4-BE49-F238E27FC236}">
                <a16:creationId xmlns:a16="http://schemas.microsoft.com/office/drawing/2014/main" id="{E786A1E1-07DD-3405-A585-C784E4B20F5E}"/>
              </a:ext>
            </a:extLst>
          </p:cNvPr>
          <p:cNvSpPr/>
          <p:nvPr/>
        </p:nvSpPr>
        <p:spPr>
          <a:xfrm>
            <a:off x="8522675" y="4247393"/>
            <a:ext cx="1736373" cy="369332"/>
          </a:xfrm>
          <a:prstGeom prst="rect">
            <a:avLst/>
          </a:prstGeom>
        </p:spPr>
        <p:txBody>
          <a:bodyPr wrap="none">
            <a:spAutoFit/>
          </a:bodyPr>
          <a:lstStyle/>
          <a:p>
            <a:r>
              <a:rPr lang="es-ES" dirty="0">
                <a:latin typeface="Segoe UI" panose="020B0502040204020203" pitchFamily="34" charset="0"/>
                <a:cs typeface="Segoe UI" panose="020B0502040204020203" pitchFamily="34" charset="0"/>
              </a:rPr>
              <a:t>Redes sociales*</a:t>
            </a:r>
          </a:p>
        </p:txBody>
      </p:sp>
      <p:sp>
        <p:nvSpPr>
          <p:cNvPr id="103" name="Rectángulo 102">
            <a:extLst>
              <a:ext uri="{FF2B5EF4-FFF2-40B4-BE49-F238E27FC236}">
                <a16:creationId xmlns:a16="http://schemas.microsoft.com/office/drawing/2014/main" id="{B3F4A382-EAB8-09FB-4790-FD78A3DBD231}"/>
              </a:ext>
            </a:extLst>
          </p:cNvPr>
          <p:cNvSpPr/>
          <p:nvPr/>
        </p:nvSpPr>
        <p:spPr bwMode="auto">
          <a:xfrm>
            <a:off x="512445" y="4215114"/>
            <a:ext cx="3754404" cy="1877661"/>
          </a:xfrm>
          <a:prstGeom prst="rect">
            <a:avLst/>
          </a:prstGeom>
          <a:noFill/>
          <a:ln w="9525" cap="flat" cmpd="sng" algn="ctr">
            <a:solidFill>
              <a:schemeClr val="bg1">
                <a:lumMod val="7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GB" sz="1400" b="1" i="0" u="none" strike="noStrike" cap="none" normalizeH="0" baseline="0">
              <a:ln>
                <a:noFill/>
              </a:ln>
              <a:no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104" name="Rectángulo 103">
            <a:extLst>
              <a:ext uri="{FF2B5EF4-FFF2-40B4-BE49-F238E27FC236}">
                <a16:creationId xmlns:a16="http://schemas.microsoft.com/office/drawing/2014/main" id="{27843B4B-8F5F-77FA-A019-632401C60952}"/>
              </a:ext>
            </a:extLst>
          </p:cNvPr>
          <p:cNvSpPr/>
          <p:nvPr/>
        </p:nvSpPr>
        <p:spPr bwMode="auto">
          <a:xfrm>
            <a:off x="4349520" y="4215114"/>
            <a:ext cx="3754404" cy="1877661"/>
          </a:xfrm>
          <a:prstGeom prst="rect">
            <a:avLst/>
          </a:prstGeom>
          <a:noFill/>
          <a:ln w="9525" cap="flat" cmpd="sng" algn="ctr">
            <a:solidFill>
              <a:schemeClr val="bg1">
                <a:lumMod val="7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GB" sz="1400" b="1" i="0" u="none" strike="noStrike" cap="none" normalizeH="0" baseline="0">
              <a:ln>
                <a:noFill/>
              </a:ln>
              <a:no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105" name="Rectángulo 104">
            <a:extLst>
              <a:ext uri="{FF2B5EF4-FFF2-40B4-BE49-F238E27FC236}">
                <a16:creationId xmlns:a16="http://schemas.microsoft.com/office/drawing/2014/main" id="{6123B348-2B87-98A0-B470-C78CAC677F4A}"/>
              </a:ext>
            </a:extLst>
          </p:cNvPr>
          <p:cNvSpPr/>
          <p:nvPr/>
        </p:nvSpPr>
        <p:spPr bwMode="auto">
          <a:xfrm>
            <a:off x="8200153" y="4215114"/>
            <a:ext cx="3754404" cy="1877661"/>
          </a:xfrm>
          <a:prstGeom prst="rect">
            <a:avLst/>
          </a:prstGeom>
          <a:noFill/>
          <a:ln w="9525" cap="flat" cmpd="sng" algn="ctr">
            <a:solidFill>
              <a:schemeClr val="bg1">
                <a:lumMod val="7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GB" sz="1400" b="1" i="0" u="none" strike="noStrike" cap="none" normalizeH="0" baseline="0">
              <a:ln>
                <a:noFill/>
              </a:ln>
              <a:no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114" name="Rectangle 86">
            <a:extLst>
              <a:ext uri="{FF2B5EF4-FFF2-40B4-BE49-F238E27FC236}">
                <a16:creationId xmlns:a16="http://schemas.microsoft.com/office/drawing/2014/main" id="{DD618391-0B27-B922-935F-EB3D05A35A85}"/>
              </a:ext>
            </a:extLst>
          </p:cNvPr>
          <p:cNvSpPr>
            <a:spLocks noChangeArrowheads="1"/>
          </p:cNvSpPr>
          <p:nvPr/>
        </p:nvSpPr>
        <p:spPr bwMode="auto">
          <a:xfrm>
            <a:off x="8163920" y="6141792"/>
            <a:ext cx="2620908" cy="230832"/>
          </a:xfrm>
          <a:prstGeom prst="rect">
            <a:avLst/>
          </a:prstGeom>
          <a:noFill/>
          <a:ln w="28575">
            <a:noFill/>
            <a:miter lim="800000"/>
            <a:headEnd/>
            <a:tailEnd/>
          </a:ln>
          <a:effectLst/>
        </p:spPr>
        <p:txBody>
          <a:bodyPr wrap="square">
            <a:spAutoFit/>
          </a:bodyPr>
          <a:lstStyle/>
          <a:p>
            <a:r>
              <a:rPr lang="es-ES_tradnl" sz="900" dirty="0">
                <a:solidFill>
                  <a:schemeClr val="tx1">
                    <a:lumMod val="75000"/>
                    <a:lumOff val="25000"/>
                  </a:schemeClr>
                </a:solidFill>
                <a:latin typeface="Segoe UI" panose="020B0502040204020203" pitchFamily="34" charset="0"/>
                <a:cs typeface="Segoe UI" panose="020B0502040204020203" pitchFamily="34" charset="0"/>
              </a:rPr>
              <a:t>*Redes sociales se pregunta desde 2017</a:t>
            </a:r>
            <a:endParaRPr lang="es-ES" sz="9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5" name="Rectángulo 114">
            <a:extLst>
              <a:ext uri="{FF2B5EF4-FFF2-40B4-BE49-F238E27FC236}">
                <a16:creationId xmlns:a16="http://schemas.microsoft.com/office/drawing/2014/main" id="{5CF0284B-4E89-2691-EFB9-350C07DBAD08}"/>
              </a:ext>
            </a:extLst>
          </p:cNvPr>
          <p:cNvSpPr/>
          <p:nvPr/>
        </p:nvSpPr>
        <p:spPr>
          <a:xfrm>
            <a:off x="4053014" y="1514160"/>
            <a:ext cx="4243368" cy="584775"/>
          </a:xfrm>
          <a:prstGeom prst="rect">
            <a:avLst/>
          </a:prstGeom>
        </p:spPr>
        <p:txBody>
          <a:bodyPr wrap="square">
            <a:spAutoFit/>
          </a:bodyPr>
          <a:lstStyle/>
          <a:p>
            <a:pPr algn="ctr"/>
            <a:r>
              <a:rPr lang="es-ES" b="1" dirty="0">
                <a:solidFill>
                  <a:srgbClr val="1F2A44"/>
                </a:solidFill>
                <a:latin typeface="Segoe UI" panose="020B0502040204020203" pitchFamily="34" charset="0"/>
                <a:cs typeface="Segoe UI" panose="020B0502040204020203" pitchFamily="34" charset="0"/>
              </a:rPr>
              <a:t>% Total LECTORES en soporte Digital</a:t>
            </a:r>
            <a:br>
              <a:rPr lang="es-ES" b="1" dirty="0">
                <a:solidFill>
                  <a:srgbClr val="1F2A44"/>
                </a:solidFill>
                <a:latin typeface="Segoe UI" panose="020B0502040204020203" pitchFamily="34" charset="0"/>
                <a:cs typeface="Segoe UI" panose="020B0502040204020203" pitchFamily="34" charset="0"/>
              </a:rPr>
            </a:br>
            <a:r>
              <a:rPr lang="es-ES" sz="1400" dirty="0">
                <a:solidFill>
                  <a:srgbClr val="1F2A44"/>
                </a:solidFill>
                <a:latin typeface="Segoe UI" panose="020B0502040204020203" pitchFamily="34" charset="0"/>
                <a:cs typeface="Segoe UI" panose="020B0502040204020203" pitchFamily="34" charset="0"/>
              </a:rPr>
              <a:t>(al menos una vez al trimestre)</a:t>
            </a:r>
            <a:endParaRPr lang="es-ES_tradnl" dirty="0">
              <a:solidFill>
                <a:srgbClr val="1F2A44"/>
              </a:solidFill>
              <a:latin typeface="Segoe UI" panose="020B0502040204020203" pitchFamily="34" charset="0"/>
              <a:cs typeface="Segoe UI" panose="020B0502040204020203" pitchFamily="34" charset="0"/>
            </a:endParaRPr>
          </a:p>
        </p:txBody>
      </p:sp>
      <p:graphicFrame>
        <p:nvGraphicFramePr>
          <p:cNvPr id="4" name="2 Gráfico">
            <a:extLst>
              <a:ext uri="{FF2B5EF4-FFF2-40B4-BE49-F238E27FC236}">
                <a16:creationId xmlns:a16="http://schemas.microsoft.com/office/drawing/2014/main" id="{17E5FFD7-D298-9DD4-1E88-10662910FFBB}"/>
              </a:ext>
            </a:extLst>
          </p:cNvPr>
          <p:cNvGraphicFramePr/>
          <p:nvPr>
            <p:extLst>
              <p:ext uri="{D42A27DB-BD31-4B8C-83A1-F6EECF244321}">
                <p14:modId xmlns:p14="http://schemas.microsoft.com/office/powerpoint/2010/main" val="2653262431"/>
              </p:ext>
            </p:extLst>
          </p:nvPr>
        </p:nvGraphicFramePr>
        <p:xfrm>
          <a:off x="4466548" y="2637960"/>
          <a:ext cx="3754404" cy="13983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2 Gráfico">
            <a:extLst>
              <a:ext uri="{FF2B5EF4-FFF2-40B4-BE49-F238E27FC236}">
                <a16:creationId xmlns:a16="http://schemas.microsoft.com/office/drawing/2014/main" id="{04FCFCF6-68F9-1708-B530-58B2B7A8F9D7}"/>
              </a:ext>
            </a:extLst>
          </p:cNvPr>
          <p:cNvGraphicFramePr/>
          <p:nvPr>
            <p:extLst>
              <p:ext uri="{D42A27DB-BD31-4B8C-83A1-F6EECF244321}">
                <p14:modId xmlns:p14="http://schemas.microsoft.com/office/powerpoint/2010/main" val="3189819824"/>
              </p:ext>
            </p:extLst>
          </p:nvPr>
        </p:nvGraphicFramePr>
        <p:xfrm>
          <a:off x="8266859" y="2647308"/>
          <a:ext cx="3754404" cy="139838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2 Gráfico">
            <a:extLst>
              <a:ext uri="{FF2B5EF4-FFF2-40B4-BE49-F238E27FC236}">
                <a16:creationId xmlns:a16="http://schemas.microsoft.com/office/drawing/2014/main" id="{BC5234B1-EFBF-7AC0-A49B-0B338E9119F1}"/>
              </a:ext>
            </a:extLst>
          </p:cNvPr>
          <p:cNvGraphicFramePr/>
          <p:nvPr>
            <p:extLst>
              <p:ext uri="{D42A27DB-BD31-4B8C-83A1-F6EECF244321}">
                <p14:modId xmlns:p14="http://schemas.microsoft.com/office/powerpoint/2010/main" val="633964532"/>
              </p:ext>
            </p:extLst>
          </p:nvPr>
        </p:nvGraphicFramePr>
        <p:xfrm>
          <a:off x="8296382" y="4668363"/>
          <a:ext cx="3754404" cy="139838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2 Gráfico">
            <a:extLst>
              <a:ext uri="{FF2B5EF4-FFF2-40B4-BE49-F238E27FC236}">
                <a16:creationId xmlns:a16="http://schemas.microsoft.com/office/drawing/2014/main" id="{CFB27A0D-B982-C832-28EE-8C0EE3348725}"/>
              </a:ext>
            </a:extLst>
          </p:cNvPr>
          <p:cNvGraphicFramePr/>
          <p:nvPr>
            <p:extLst>
              <p:ext uri="{D42A27DB-BD31-4B8C-83A1-F6EECF244321}">
                <p14:modId xmlns:p14="http://schemas.microsoft.com/office/powerpoint/2010/main" val="1237654000"/>
              </p:ext>
            </p:extLst>
          </p:nvPr>
        </p:nvGraphicFramePr>
        <p:xfrm>
          <a:off x="4475975" y="4674530"/>
          <a:ext cx="3754404" cy="139838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2 Gráfico">
            <a:extLst>
              <a:ext uri="{FF2B5EF4-FFF2-40B4-BE49-F238E27FC236}">
                <a16:creationId xmlns:a16="http://schemas.microsoft.com/office/drawing/2014/main" id="{DDEE2A17-AB7F-4C3E-679D-A23C4FFA6FE1}"/>
              </a:ext>
            </a:extLst>
          </p:cNvPr>
          <p:cNvGraphicFramePr/>
          <p:nvPr>
            <p:extLst>
              <p:ext uri="{D42A27DB-BD31-4B8C-83A1-F6EECF244321}">
                <p14:modId xmlns:p14="http://schemas.microsoft.com/office/powerpoint/2010/main" val="513534737"/>
              </p:ext>
            </p:extLst>
          </p:nvPr>
        </p:nvGraphicFramePr>
        <p:xfrm>
          <a:off x="595116" y="4672907"/>
          <a:ext cx="3754404" cy="1398383"/>
        </p:xfrm>
        <a:graphic>
          <a:graphicData uri="http://schemas.openxmlformats.org/drawingml/2006/chart">
            <c:chart xmlns:c="http://schemas.openxmlformats.org/drawingml/2006/chart" xmlns:r="http://schemas.openxmlformats.org/officeDocument/2006/relationships" r:id="rId7"/>
          </a:graphicData>
        </a:graphic>
      </p:graphicFrame>
      <p:pic>
        <p:nvPicPr>
          <p:cNvPr id="12" name="Imagen 11">
            <a:extLst>
              <a:ext uri="{FF2B5EF4-FFF2-40B4-BE49-F238E27FC236}">
                <a16:creationId xmlns:a16="http://schemas.microsoft.com/office/drawing/2014/main" id="{A77E6DE4-732F-0463-E93E-84DA9EB7908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05322" y="2252271"/>
            <a:ext cx="331817" cy="331817"/>
          </a:xfrm>
          <a:prstGeom prst="rect">
            <a:avLst/>
          </a:prstGeom>
        </p:spPr>
      </p:pic>
      <p:pic>
        <p:nvPicPr>
          <p:cNvPr id="14" name="Imagen 13">
            <a:extLst>
              <a:ext uri="{FF2B5EF4-FFF2-40B4-BE49-F238E27FC236}">
                <a16:creationId xmlns:a16="http://schemas.microsoft.com/office/drawing/2014/main" id="{0E4BDA4A-ACC0-0CB7-F856-06F2F8F1453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271476" y="2274179"/>
            <a:ext cx="276514" cy="276514"/>
          </a:xfrm>
          <a:prstGeom prst="rect">
            <a:avLst/>
          </a:prstGeom>
        </p:spPr>
      </p:pic>
      <p:pic>
        <p:nvPicPr>
          <p:cNvPr id="16" name="Imagen 15">
            <a:extLst>
              <a:ext uri="{FF2B5EF4-FFF2-40B4-BE49-F238E27FC236}">
                <a16:creationId xmlns:a16="http://schemas.microsoft.com/office/drawing/2014/main" id="{DD24C149-731E-EE74-D67F-73892D53115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92131" y="4303436"/>
            <a:ext cx="276514" cy="276514"/>
          </a:xfrm>
          <a:prstGeom prst="rect">
            <a:avLst/>
          </a:prstGeom>
        </p:spPr>
      </p:pic>
      <p:pic>
        <p:nvPicPr>
          <p:cNvPr id="20" name="Imagen 19">
            <a:extLst>
              <a:ext uri="{FF2B5EF4-FFF2-40B4-BE49-F238E27FC236}">
                <a16:creationId xmlns:a16="http://schemas.microsoft.com/office/drawing/2014/main" id="{8B10E843-1C0D-8FC8-F186-7943521B0FF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272727" y="4275474"/>
            <a:ext cx="304165" cy="304165"/>
          </a:xfrm>
          <a:prstGeom prst="rect">
            <a:avLst/>
          </a:prstGeom>
        </p:spPr>
      </p:pic>
      <p:pic>
        <p:nvPicPr>
          <p:cNvPr id="22" name="Imagen 21">
            <a:extLst>
              <a:ext uri="{FF2B5EF4-FFF2-40B4-BE49-F238E27FC236}">
                <a16:creationId xmlns:a16="http://schemas.microsoft.com/office/drawing/2014/main" id="{15480407-43B4-115A-A76E-DA742866838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382917" y="4256620"/>
            <a:ext cx="304165" cy="304165"/>
          </a:xfrm>
          <a:prstGeom prst="rect">
            <a:avLst/>
          </a:prstGeom>
        </p:spPr>
      </p:pic>
      <p:pic>
        <p:nvPicPr>
          <p:cNvPr id="24" name="Imagen 23">
            <a:extLst>
              <a:ext uri="{FF2B5EF4-FFF2-40B4-BE49-F238E27FC236}">
                <a16:creationId xmlns:a16="http://schemas.microsoft.com/office/drawing/2014/main" id="{F83ECA58-485A-49F8-8F5E-8605C86C841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91402" y="2298923"/>
            <a:ext cx="276514" cy="276514"/>
          </a:xfrm>
          <a:prstGeom prst="rect">
            <a:avLst/>
          </a:prstGeom>
        </p:spPr>
      </p:pic>
      <p:sp>
        <p:nvSpPr>
          <p:cNvPr id="17" name="10 Rectángulo">
            <a:extLst>
              <a:ext uri="{FF2B5EF4-FFF2-40B4-BE49-F238E27FC236}">
                <a16:creationId xmlns:a16="http://schemas.microsoft.com/office/drawing/2014/main" id="{C21FFEEC-2E91-E74E-F639-4553ADB8466A}"/>
              </a:ext>
            </a:extLst>
          </p:cNvPr>
          <p:cNvSpPr/>
          <p:nvPr/>
        </p:nvSpPr>
        <p:spPr>
          <a:xfrm>
            <a:off x="391" y="1575796"/>
            <a:ext cx="2442918" cy="325605"/>
          </a:xfrm>
          <a:prstGeom prst="rect">
            <a:avLst/>
          </a:prstGeom>
          <a:solidFill>
            <a:srgbClr val="1F2A44">
              <a:alpha val="10196"/>
            </a:srgbClr>
          </a:solidFill>
          <a:ln w="9525">
            <a:noFill/>
            <a:miter lim="800000"/>
            <a:headEnd/>
            <a:tailEnd/>
          </a:ln>
          <a:effectLst/>
        </p:spPr>
        <p:txBody>
          <a:bodyPr anchor="ctr"/>
          <a:lstStyle/>
          <a:p>
            <a:pPr lvl="0"/>
            <a:r>
              <a:rPr lang="es-ES" sz="1200" b="1" dirty="0">
                <a:solidFill>
                  <a:srgbClr val="233616"/>
                </a:solidFill>
                <a:latin typeface="Segoe UI" panose="020B0502040204020203" pitchFamily="34" charset="0"/>
                <a:ea typeface="Verdana" panose="020B0604030504040204" pitchFamily="34" charset="0"/>
                <a:cs typeface="Segoe UI" panose="020B0502040204020203" pitchFamily="34" charset="0"/>
              </a:rPr>
              <a:t>EVOLUCIÓN</a:t>
            </a:r>
            <a:endParaRPr lang="es-ES" sz="1100" b="1" dirty="0">
              <a:solidFill>
                <a:srgbClr val="233616"/>
              </a:solidFill>
              <a:latin typeface="Segoe UI" panose="020B0502040204020203" pitchFamily="34" charset="0"/>
              <a:cs typeface="Segoe UI" panose="020B0502040204020203" pitchFamily="34" charset="0"/>
            </a:endParaRPr>
          </a:p>
        </p:txBody>
      </p:sp>
      <p:sp>
        <p:nvSpPr>
          <p:cNvPr id="18" name="Rectangle 3">
            <a:extLst>
              <a:ext uri="{FF2B5EF4-FFF2-40B4-BE49-F238E27FC236}">
                <a16:creationId xmlns:a16="http://schemas.microsoft.com/office/drawing/2014/main" id="{3E3AC63B-F7DB-E9F9-1E9C-34A97A80893E}"/>
              </a:ext>
            </a:extLst>
          </p:cNvPr>
          <p:cNvSpPr>
            <a:spLocks noChangeArrowheads="1"/>
          </p:cNvSpPr>
          <p:nvPr/>
        </p:nvSpPr>
        <p:spPr bwMode="auto">
          <a:xfrm>
            <a:off x="-1" y="1026957"/>
            <a:ext cx="6096001" cy="412448"/>
          </a:xfrm>
          <a:prstGeom prst="rect">
            <a:avLst/>
          </a:prstGeom>
        </p:spPr>
        <p:txBody>
          <a:bodyPr vert="horz" lIns="91440" tIns="45720" rIns="91440" bIns="45720" rtlCol="0" anchor="ctr">
            <a:normAutofit fontScale="97500"/>
          </a:bodyPr>
          <a:lstStyle/>
          <a:p>
            <a:pPr>
              <a:lnSpc>
                <a:spcPct val="90000"/>
              </a:lnSpc>
              <a:spcBef>
                <a:spcPts val="600"/>
              </a:spcBef>
            </a:pPr>
            <a:r>
              <a:rPr lang="es-ES" sz="2000" cap="small" dirty="0">
                <a:solidFill>
                  <a:schemeClr val="tx1">
                    <a:lumMod val="50000"/>
                    <a:lumOff val="50000"/>
                  </a:schemeClr>
                </a:solidFill>
                <a:latin typeface="Segoe UI" panose="020B0502040204020203" pitchFamily="34" charset="0"/>
                <a:ea typeface="Verdana" panose="020B0604030504040204" pitchFamily="34" charset="0"/>
                <a:cs typeface="Segoe UI" panose="020B0502040204020203" pitchFamily="34" charset="0"/>
              </a:rPr>
              <a:t>Lectura en Soporte Digital</a:t>
            </a:r>
          </a:p>
        </p:txBody>
      </p:sp>
      <p:sp>
        <p:nvSpPr>
          <p:cNvPr id="19" name="CuadroTexto 18">
            <a:extLst>
              <a:ext uri="{FF2B5EF4-FFF2-40B4-BE49-F238E27FC236}">
                <a16:creationId xmlns:a16="http://schemas.microsoft.com/office/drawing/2014/main" id="{1D000EE1-9AC2-B59F-F3B3-7A0E28775528}"/>
              </a:ext>
            </a:extLst>
          </p:cNvPr>
          <p:cNvSpPr txBox="1"/>
          <p:nvPr/>
        </p:nvSpPr>
        <p:spPr>
          <a:xfrm>
            <a:off x="7560441" y="6547868"/>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
        <p:nvSpPr>
          <p:cNvPr id="3" name="Rectángulo 2">
            <a:extLst>
              <a:ext uri="{FF2B5EF4-FFF2-40B4-BE49-F238E27FC236}">
                <a16:creationId xmlns:a16="http://schemas.microsoft.com/office/drawing/2014/main" id="{3EE30B78-F7E8-FE89-B732-94E85A8CDA2F}"/>
              </a:ext>
            </a:extLst>
          </p:cNvPr>
          <p:cNvSpPr/>
          <p:nvPr/>
        </p:nvSpPr>
        <p:spPr>
          <a:xfrm>
            <a:off x="-253960" y="334524"/>
            <a:ext cx="11038788"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457200" marR="0" lvl="1" indent="0" defTabSz="914400" rtl="0" eaLnBrk="1" fontAlgn="auto" latinLnBrk="0" hangingPunct="1">
              <a:lnSpc>
                <a:spcPct val="100000"/>
              </a:lnSpc>
              <a:spcBef>
                <a:spcPts val="0"/>
              </a:spcBef>
              <a:spcAft>
                <a:spcPts val="600"/>
              </a:spcAft>
              <a:buClrTx/>
              <a:buSzTx/>
              <a:buFontTx/>
              <a:buNone/>
              <a:tabLst/>
              <a:defRPr/>
            </a:pPr>
            <a:r>
              <a:rPr kumimoji="0" lang="es-ES"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cs typeface="Segoe UI" panose="020B0502040204020203" pitchFamily="34" charset="0"/>
              </a:rPr>
              <a:t>Se observa un aumento en el porcentaje de lectores digitales en todas las categorías de contenidos</a:t>
            </a:r>
            <a:endPar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32772344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EC903-7D20-A65D-CFE3-606E8BF5F6B1}"/>
            </a:ext>
          </a:extLst>
        </p:cNvPr>
        <p:cNvGrpSpPr/>
        <p:nvPr/>
      </p:nvGrpSpPr>
      <p:grpSpPr>
        <a:xfrm>
          <a:off x="0" y="0"/>
          <a:ext cx="0" cy="0"/>
          <a:chOff x="0" y="0"/>
          <a:chExt cx="0" cy="0"/>
        </a:xfrm>
      </p:grpSpPr>
      <p:cxnSp>
        <p:nvCxnSpPr>
          <p:cNvPr id="23" name="Conector recto 22">
            <a:extLst>
              <a:ext uri="{FF2B5EF4-FFF2-40B4-BE49-F238E27FC236}">
                <a16:creationId xmlns:a16="http://schemas.microsoft.com/office/drawing/2014/main" id="{735A6BAE-E554-2B0E-6181-C3731F1C203C}"/>
              </a:ext>
            </a:extLst>
          </p:cNvPr>
          <p:cNvCxnSpPr/>
          <p:nvPr/>
        </p:nvCxnSpPr>
        <p:spPr>
          <a:xfrm>
            <a:off x="2969451" y="2385887"/>
            <a:ext cx="360000" cy="0"/>
          </a:xfrm>
          <a:prstGeom prst="line">
            <a:avLst/>
          </a:prstGeom>
          <a:ln w="19050">
            <a:solidFill>
              <a:schemeClr val="accent4">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10" name="Rectángulo 9">
            <a:extLst>
              <a:ext uri="{FF2B5EF4-FFF2-40B4-BE49-F238E27FC236}">
                <a16:creationId xmlns:a16="http://schemas.microsoft.com/office/drawing/2014/main" id="{699AF405-E6CA-F940-FCFC-78C0E6D9BCD8}"/>
              </a:ext>
            </a:extLst>
          </p:cNvPr>
          <p:cNvSpPr/>
          <p:nvPr/>
        </p:nvSpPr>
        <p:spPr>
          <a:xfrm>
            <a:off x="1" y="0"/>
            <a:ext cx="12242774"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graphicFrame>
        <p:nvGraphicFramePr>
          <p:cNvPr id="45" name="Tabla 44">
            <a:extLst>
              <a:ext uri="{FF2B5EF4-FFF2-40B4-BE49-F238E27FC236}">
                <a16:creationId xmlns:a16="http://schemas.microsoft.com/office/drawing/2014/main" id="{2C5BE41A-5285-B7BC-B365-65544366D2F4}"/>
              </a:ext>
            </a:extLst>
          </p:cNvPr>
          <p:cNvGraphicFramePr>
            <a:graphicFrameLocks noGrp="1"/>
          </p:cNvGraphicFramePr>
          <p:nvPr>
            <p:extLst>
              <p:ext uri="{D42A27DB-BD31-4B8C-83A1-F6EECF244321}">
                <p14:modId xmlns:p14="http://schemas.microsoft.com/office/powerpoint/2010/main" val="2024895765"/>
              </p:ext>
            </p:extLst>
          </p:nvPr>
        </p:nvGraphicFramePr>
        <p:xfrm>
          <a:off x="434751" y="4303788"/>
          <a:ext cx="7292798" cy="370840"/>
        </p:xfrm>
        <a:graphic>
          <a:graphicData uri="http://schemas.openxmlformats.org/drawingml/2006/table">
            <a:tbl>
              <a:tblPr firstRow="1" bandRow="1">
                <a:tableStyleId>{5C22544A-7EE6-4342-B048-85BDC9FD1C3A}</a:tableStyleId>
              </a:tblPr>
              <a:tblGrid>
                <a:gridCol w="3646399">
                  <a:extLst>
                    <a:ext uri="{9D8B030D-6E8A-4147-A177-3AD203B41FA5}">
                      <a16:colId xmlns:a16="http://schemas.microsoft.com/office/drawing/2014/main" val="1301290602"/>
                    </a:ext>
                  </a:extLst>
                </a:gridCol>
                <a:gridCol w="3646399">
                  <a:extLst>
                    <a:ext uri="{9D8B030D-6E8A-4147-A177-3AD203B41FA5}">
                      <a16:colId xmlns:a16="http://schemas.microsoft.com/office/drawing/2014/main" val="1990739707"/>
                    </a:ext>
                  </a:extLst>
                </a:gridCol>
              </a:tblGrid>
              <a:tr h="370840">
                <a:tc>
                  <a:txBody>
                    <a:bodyPr/>
                    <a:lstStyle/>
                    <a:p>
                      <a:pPr marL="0" indent="0" algn="ctr">
                        <a:defRPr sz="1200" b="0" i="0" u="none" strike="noStrike" kern="1200" baseline="0">
                          <a:solidFill>
                            <a:schemeClr val="tx1"/>
                          </a:solidFill>
                          <a:latin typeface="+mn-lt"/>
                          <a:ea typeface="+mn-ea"/>
                          <a:cs typeface="+mn-cs"/>
                        </a:defRPr>
                      </a:pPr>
                      <a:r>
                        <a:rPr lang="es-ES" sz="1800" b="0" i="0" u="none" strike="noStrike" kern="1200" baseline="0" dirty="0">
                          <a:solidFill>
                            <a:schemeClr val="tx1"/>
                          </a:solidFill>
                          <a:latin typeface="Segoe UI" panose="020B0502040204020203" pitchFamily="34" charset="0"/>
                          <a:ea typeface="+mn-ea"/>
                          <a:cs typeface="Segoe UI" panose="020B0502040204020203" pitchFamily="34" charset="0"/>
                        </a:rPr>
                        <a:t>LIBROS</a:t>
                      </a:r>
                    </a:p>
                  </a:txBody>
                  <a:tcPr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indent="0" algn="ctr">
                        <a:defRPr sz="1200" b="0" i="0" u="none" strike="noStrike" kern="1200" baseline="0">
                          <a:solidFill>
                            <a:schemeClr val="tx1"/>
                          </a:solidFill>
                          <a:latin typeface="+mn-lt"/>
                          <a:ea typeface="+mn-ea"/>
                          <a:cs typeface="+mn-cs"/>
                        </a:defRPr>
                      </a:pPr>
                      <a:r>
                        <a:rPr lang="es-ES" sz="1800" b="0" i="0" u="none" strike="noStrike" kern="1200" baseline="0" dirty="0">
                          <a:solidFill>
                            <a:schemeClr val="tx1"/>
                          </a:solidFill>
                          <a:latin typeface="Segoe UI" panose="020B0502040204020203" pitchFamily="34" charset="0"/>
                          <a:ea typeface="+mn-ea"/>
                          <a:cs typeface="Segoe UI" panose="020B0502040204020203" pitchFamily="34" charset="0"/>
                        </a:rPr>
                        <a:t>REVISTAS</a:t>
                      </a:r>
                    </a:p>
                  </a:txBody>
                  <a:tcPr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7419665"/>
                  </a:ext>
                </a:extLst>
              </a:tr>
            </a:tbl>
          </a:graphicData>
        </a:graphic>
      </p:graphicFrame>
      <p:sp>
        <p:nvSpPr>
          <p:cNvPr id="79" name="Rectángulo 78">
            <a:extLst>
              <a:ext uri="{FF2B5EF4-FFF2-40B4-BE49-F238E27FC236}">
                <a16:creationId xmlns:a16="http://schemas.microsoft.com/office/drawing/2014/main" id="{20CBC7B6-95E4-37E2-EB0C-00EA8B2EB84C}"/>
              </a:ext>
            </a:extLst>
          </p:cNvPr>
          <p:cNvSpPr/>
          <p:nvPr/>
        </p:nvSpPr>
        <p:spPr bwMode="auto">
          <a:xfrm>
            <a:off x="435868" y="2690224"/>
            <a:ext cx="3600000" cy="1963190"/>
          </a:xfrm>
          <a:prstGeom prst="rect">
            <a:avLst/>
          </a:prstGeom>
          <a:noFill/>
          <a:ln w="9525" cap="flat" cmpd="sng" algn="ctr">
            <a:solidFill>
              <a:schemeClr val="bg1">
                <a:lumMod val="7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GB" sz="1400" b="1" i="0" u="none" strike="noStrike" kern="1200" cap="none" spc="0" normalizeH="0" baseline="0" noProof="0">
              <a:ln>
                <a:noFill/>
              </a:ln>
              <a:noFill/>
              <a:effectLst>
                <a:outerShdw blurRad="38100" dist="38100" dir="2700000" algn="tl">
                  <a:srgbClr val="000000">
                    <a:alpha val="43137"/>
                  </a:srgbClr>
                </a:outerShdw>
              </a:effectLst>
              <a:uLnTx/>
              <a:uFillTx/>
              <a:latin typeface="Segoe UI" panose="020B0502040204020203" pitchFamily="34" charset="0"/>
              <a:cs typeface="Segoe UI" panose="020B0502040204020203" pitchFamily="34" charset="0"/>
            </a:endParaRPr>
          </a:p>
        </p:txBody>
      </p:sp>
      <p:sp>
        <p:nvSpPr>
          <p:cNvPr id="41" name="Rectangle 3">
            <a:extLst>
              <a:ext uri="{FF2B5EF4-FFF2-40B4-BE49-F238E27FC236}">
                <a16:creationId xmlns:a16="http://schemas.microsoft.com/office/drawing/2014/main" id="{0448402A-DA1A-3C22-3733-6D04918B86A3}"/>
              </a:ext>
            </a:extLst>
          </p:cNvPr>
          <p:cNvSpPr>
            <a:spLocks noChangeArrowheads="1"/>
          </p:cNvSpPr>
          <p:nvPr/>
        </p:nvSpPr>
        <p:spPr bwMode="auto">
          <a:xfrm>
            <a:off x="-12571" y="1326954"/>
            <a:ext cx="5559166"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qué se lee en soporte digital</a:t>
            </a:r>
            <a:endParaRPr kumimoji="0" lang="es-ES" sz="20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43" name="Marcador de número de diapositiva 1">
            <a:extLst>
              <a:ext uri="{FF2B5EF4-FFF2-40B4-BE49-F238E27FC236}">
                <a16:creationId xmlns:a16="http://schemas.microsoft.com/office/drawing/2014/main" id="{1B26F570-D562-6734-01EE-30AB8D1416E3}"/>
              </a:ext>
            </a:extLst>
          </p:cNvPr>
          <p:cNvSpPr>
            <a:spLocks noGrp="1"/>
          </p:cNvSpPr>
          <p:nvPr>
            <p:ph type="sldNum" sz="quarter" idx="12"/>
          </p:nvPr>
        </p:nvSpPr>
        <p:spPr>
          <a:xfrm>
            <a:off x="11612880" y="0"/>
            <a:ext cx="579120" cy="365125"/>
          </a:xfrm>
        </p:spPr>
        <p:txBody>
          <a:bodyPr/>
          <a:lstStyle/>
          <a:p>
            <a:fld id="{1A85DD5C-56C3-43D9-A91F-D75BD50A17B5}" type="slidenum">
              <a:rPr lang="es-ES_tradnl" smtClean="0">
                <a:latin typeface="Segoe UI" panose="020B0502040204020203" pitchFamily="34" charset="0"/>
                <a:cs typeface="Segoe UI" panose="020B0502040204020203" pitchFamily="34" charset="0"/>
              </a:rPr>
              <a:pPr/>
              <a:t>48</a:t>
            </a:fld>
            <a:endParaRPr lang="es-ES_tradnl" dirty="0">
              <a:latin typeface="Segoe UI" panose="020B0502040204020203" pitchFamily="34" charset="0"/>
              <a:cs typeface="Segoe UI" panose="020B0502040204020203" pitchFamily="34" charset="0"/>
            </a:endParaRPr>
          </a:p>
        </p:txBody>
      </p:sp>
      <p:sp>
        <p:nvSpPr>
          <p:cNvPr id="58" name="Rectángulo 57">
            <a:extLst>
              <a:ext uri="{FF2B5EF4-FFF2-40B4-BE49-F238E27FC236}">
                <a16:creationId xmlns:a16="http://schemas.microsoft.com/office/drawing/2014/main" id="{4B21A35F-EA76-6899-2CDD-731BFE52DE71}"/>
              </a:ext>
            </a:extLst>
          </p:cNvPr>
          <p:cNvSpPr/>
          <p:nvPr/>
        </p:nvSpPr>
        <p:spPr bwMode="auto">
          <a:xfrm>
            <a:off x="4127549" y="2690224"/>
            <a:ext cx="3600000" cy="1963190"/>
          </a:xfrm>
          <a:prstGeom prst="rect">
            <a:avLst/>
          </a:prstGeom>
          <a:noFill/>
          <a:ln w="9525" cap="flat" cmpd="sng" algn="ctr">
            <a:solidFill>
              <a:schemeClr val="bg1">
                <a:lumMod val="7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GB" sz="1400" b="1" i="0" u="none" strike="noStrike" kern="1200" cap="none" spc="0" normalizeH="0" baseline="0" noProof="0">
              <a:ln>
                <a:noFill/>
              </a:ln>
              <a:noFill/>
              <a:effectLst>
                <a:outerShdw blurRad="38100" dist="38100" dir="2700000" algn="tl">
                  <a:srgbClr val="000000">
                    <a:alpha val="43137"/>
                  </a:srgbClr>
                </a:outerShdw>
              </a:effectLst>
              <a:uLnTx/>
              <a:uFillTx/>
              <a:latin typeface="Segoe UI" panose="020B0502040204020203" pitchFamily="34" charset="0"/>
              <a:cs typeface="Segoe UI" panose="020B0502040204020203" pitchFamily="34" charset="0"/>
            </a:endParaRPr>
          </a:p>
        </p:txBody>
      </p:sp>
      <p:sp>
        <p:nvSpPr>
          <p:cNvPr id="59" name="Rectángulo 58">
            <a:extLst>
              <a:ext uri="{FF2B5EF4-FFF2-40B4-BE49-F238E27FC236}">
                <a16:creationId xmlns:a16="http://schemas.microsoft.com/office/drawing/2014/main" id="{973C5F22-527C-E143-8876-C92A03F75874}"/>
              </a:ext>
            </a:extLst>
          </p:cNvPr>
          <p:cNvSpPr/>
          <p:nvPr/>
        </p:nvSpPr>
        <p:spPr bwMode="auto">
          <a:xfrm>
            <a:off x="434751" y="4757144"/>
            <a:ext cx="3600000" cy="1963190"/>
          </a:xfrm>
          <a:prstGeom prst="rect">
            <a:avLst/>
          </a:prstGeom>
          <a:noFill/>
          <a:ln w="9525" cap="flat" cmpd="sng" algn="ctr">
            <a:solidFill>
              <a:schemeClr val="bg1">
                <a:lumMod val="7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GB" sz="1400" b="1" i="0" u="none" strike="noStrike" kern="1200" cap="none" spc="0" normalizeH="0" baseline="0" noProof="0">
              <a:ln>
                <a:noFill/>
              </a:ln>
              <a:noFill/>
              <a:effectLst>
                <a:outerShdw blurRad="38100" dist="38100" dir="2700000" algn="tl">
                  <a:srgbClr val="000000">
                    <a:alpha val="43137"/>
                  </a:srgbClr>
                </a:outerShdw>
              </a:effectLst>
              <a:uLnTx/>
              <a:uFillTx/>
              <a:latin typeface="Segoe UI" panose="020B0502040204020203" pitchFamily="34" charset="0"/>
              <a:cs typeface="Segoe UI" panose="020B0502040204020203" pitchFamily="34" charset="0"/>
            </a:endParaRPr>
          </a:p>
        </p:txBody>
      </p:sp>
      <p:sp>
        <p:nvSpPr>
          <p:cNvPr id="61" name="Rectángulo 60">
            <a:extLst>
              <a:ext uri="{FF2B5EF4-FFF2-40B4-BE49-F238E27FC236}">
                <a16:creationId xmlns:a16="http://schemas.microsoft.com/office/drawing/2014/main" id="{905908A1-C8D7-33FC-1EE3-C268F25D94B5}"/>
              </a:ext>
            </a:extLst>
          </p:cNvPr>
          <p:cNvSpPr/>
          <p:nvPr/>
        </p:nvSpPr>
        <p:spPr bwMode="auto">
          <a:xfrm>
            <a:off x="4140452" y="4757144"/>
            <a:ext cx="3600000" cy="1963190"/>
          </a:xfrm>
          <a:prstGeom prst="rect">
            <a:avLst/>
          </a:prstGeom>
          <a:noFill/>
          <a:ln w="9525" cap="flat" cmpd="sng" algn="ctr">
            <a:solidFill>
              <a:schemeClr val="bg1">
                <a:lumMod val="7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GB" sz="1400" b="1" i="0" u="none" strike="noStrike" kern="1200" cap="none" spc="0" normalizeH="0" baseline="0" noProof="0">
              <a:ln>
                <a:noFill/>
              </a:ln>
              <a:noFill/>
              <a:effectLst>
                <a:outerShdw blurRad="38100" dist="38100" dir="2700000" algn="tl">
                  <a:srgbClr val="000000">
                    <a:alpha val="43137"/>
                  </a:srgbClr>
                </a:outerShdw>
              </a:effectLst>
              <a:uLnTx/>
              <a:uFillTx/>
              <a:latin typeface="Segoe UI" panose="020B0502040204020203" pitchFamily="34" charset="0"/>
              <a:cs typeface="Segoe UI" panose="020B0502040204020203" pitchFamily="34" charset="0"/>
            </a:endParaRPr>
          </a:p>
        </p:txBody>
      </p:sp>
      <p:sp>
        <p:nvSpPr>
          <p:cNvPr id="12" name="10 Rectángulo">
            <a:extLst>
              <a:ext uri="{FF2B5EF4-FFF2-40B4-BE49-F238E27FC236}">
                <a16:creationId xmlns:a16="http://schemas.microsoft.com/office/drawing/2014/main" id="{4B9F4F10-2953-A5A3-000C-AE1D7B4B0CE1}"/>
              </a:ext>
            </a:extLst>
          </p:cNvPr>
          <p:cNvSpPr/>
          <p:nvPr/>
        </p:nvSpPr>
        <p:spPr>
          <a:xfrm>
            <a:off x="-12571" y="1746318"/>
            <a:ext cx="2442918" cy="325605"/>
          </a:xfrm>
          <a:prstGeom prst="rect">
            <a:avLst/>
          </a:prstGeom>
          <a:solidFill>
            <a:srgbClr val="1F2A44">
              <a:alpha val="10196"/>
            </a:srgbClr>
          </a:solidFill>
          <a:ln w="9525">
            <a:noFill/>
            <a:miter lim="800000"/>
            <a:headEnd/>
            <a:tailEnd/>
          </a:ln>
          <a:effectLst/>
        </p:spPr>
        <p:txBody>
          <a:bodyPr anchor="ctr"/>
          <a:lstStyle/>
          <a:p>
            <a:pPr lvl="0"/>
            <a:r>
              <a:rPr lang="es-ES" sz="1200" b="1" dirty="0">
                <a:solidFill>
                  <a:srgbClr val="233616"/>
                </a:solidFill>
                <a:latin typeface="Segoe UI" panose="020B0502040204020203" pitchFamily="34" charset="0"/>
                <a:ea typeface="Verdana" panose="020B0604030504040204" pitchFamily="34" charset="0"/>
                <a:cs typeface="Segoe UI" panose="020B0502040204020203" pitchFamily="34" charset="0"/>
              </a:rPr>
              <a:t>EVOLUCIÓN</a:t>
            </a:r>
            <a:endParaRPr lang="es-ES" sz="1100" b="1" dirty="0">
              <a:solidFill>
                <a:srgbClr val="233616"/>
              </a:solidFill>
              <a:latin typeface="Segoe UI" panose="020B0502040204020203" pitchFamily="34" charset="0"/>
              <a:cs typeface="Segoe UI" panose="020B0502040204020203" pitchFamily="34" charset="0"/>
            </a:endParaRPr>
          </a:p>
        </p:txBody>
      </p:sp>
      <p:sp>
        <p:nvSpPr>
          <p:cNvPr id="13" name="Rectangle 3">
            <a:extLst>
              <a:ext uri="{FF2B5EF4-FFF2-40B4-BE49-F238E27FC236}">
                <a16:creationId xmlns:a16="http://schemas.microsoft.com/office/drawing/2014/main" id="{E4C7E2F2-F20C-C13C-E2BF-B3E560FFAC9E}"/>
              </a:ext>
            </a:extLst>
          </p:cNvPr>
          <p:cNvSpPr>
            <a:spLocks noChangeArrowheads="1"/>
          </p:cNvSpPr>
          <p:nvPr/>
        </p:nvSpPr>
        <p:spPr bwMode="auto">
          <a:xfrm>
            <a:off x="-1" y="1026957"/>
            <a:ext cx="6096001" cy="412448"/>
          </a:xfrm>
          <a:prstGeom prst="rect">
            <a:avLst/>
          </a:prstGeom>
        </p:spPr>
        <p:txBody>
          <a:bodyPr vert="horz" lIns="91440" tIns="45720" rIns="91440" bIns="45720" rtlCol="0" anchor="ctr">
            <a:normAutofit fontScale="97500"/>
          </a:bodyPr>
          <a:lstStyle/>
          <a:p>
            <a:pPr>
              <a:lnSpc>
                <a:spcPct val="90000"/>
              </a:lnSpc>
              <a:spcBef>
                <a:spcPts val="600"/>
              </a:spcBef>
            </a:pPr>
            <a:r>
              <a:rPr lang="es-ES" sz="1600" cap="small" dirty="0">
                <a:solidFill>
                  <a:schemeClr val="tx1">
                    <a:lumMod val="50000"/>
                    <a:lumOff val="50000"/>
                  </a:schemeClr>
                </a:solidFill>
                <a:latin typeface="Segoe UI" panose="020B0502040204020203" pitchFamily="34" charset="0"/>
                <a:ea typeface="Verdana" panose="020B0604030504040204" pitchFamily="34" charset="0"/>
                <a:cs typeface="Segoe UI" panose="020B0502040204020203" pitchFamily="34" charset="0"/>
              </a:rPr>
              <a:t>Lectura en Soporte Digital</a:t>
            </a:r>
          </a:p>
        </p:txBody>
      </p:sp>
      <p:graphicFrame>
        <p:nvGraphicFramePr>
          <p:cNvPr id="24" name="Tabla 23">
            <a:extLst>
              <a:ext uri="{FF2B5EF4-FFF2-40B4-BE49-F238E27FC236}">
                <a16:creationId xmlns:a16="http://schemas.microsoft.com/office/drawing/2014/main" id="{29EC26FC-EC46-94D8-F95A-FA690E7FBDFD}"/>
              </a:ext>
            </a:extLst>
          </p:cNvPr>
          <p:cNvGraphicFramePr>
            <a:graphicFrameLocks noGrp="1"/>
          </p:cNvGraphicFramePr>
          <p:nvPr>
            <p:extLst>
              <p:ext uri="{D42A27DB-BD31-4B8C-83A1-F6EECF244321}">
                <p14:modId xmlns:p14="http://schemas.microsoft.com/office/powerpoint/2010/main" val="3565103597"/>
              </p:ext>
            </p:extLst>
          </p:nvPr>
        </p:nvGraphicFramePr>
        <p:xfrm>
          <a:off x="460848" y="6354839"/>
          <a:ext cx="7292798" cy="370840"/>
        </p:xfrm>
        <a:graphic>
          <a:graphicData uri="http://schemas.openxmlformats.org/drawingml/2006/table">
            <a:tbl>
              <a:tblPr firstRow="1" bandRow="1">
                <a:tableStyleId>{5C22544A-7EE6-4342-B048-85BDC9FD1C3A}</a:tableStyleId>
              </a:tblPr>
              <a:tblGrid>
                <a:gridCol w="3646399">
                  <a:extLst>
                    <a:ext uri="{9D8B030D-6E8A-4147-A177-3AD203B41FA5}">
                      <a16:colId xmlns:a16="http://schemas.microsoft.com/office/drawing/2014/main" val="2619810637"/>
                    </a:ext>
                  </a:extLst>
                </a:gridCol>
                <a:gridCol w="3646399">
                  <a:extLst>
                    <a:ext uri="{9D8B030D-6E8A-4147-A177-3AD203B41FA5}">
                      <a16:colId xmlns:a16="http://schemas.microsoft.com/office/drawing/2014/main" val="2920429221"/>
                    </a:ext>
                  </a:extLst>
                </a:gridCol>
              </a:tblGrid>
              <a:tr h="370840">
                <a:tc>
                  <a:txBody>
                    <a:bodyPr/>
                    <a:lstStyle/>
                    <a:p>
                      <a:pPr marL="0" indent="0" algn="ctr">
                        <a:defRPr sz="1200" b="0" i="0" u="none" strike="noStrike" kern="1200" baseline="0">
                          <a:solidFill>
                            <a:schemeClr val="tx1"/>
                          </a:solidFill>
                          <a:latin typeface="+mn-lt"/>
                          <a:ea typeface="+mn-ea"/>
                          <a:cs typeface="+mn-cs"/>
                        </a:defRPr>
                      </a:pPr>
                      <a:r>
                        <a:rPr lang="es-ES" sz="1800" b="0" i="0" u="none" strike="noStrike" kern="1200" baseline="0" dirty="0">
                          <a:solidFill>
                            <a:schemeClr val="tx1"/>
                          </a:solidFill>
                          <a:latin typeface="Segoe UI" panose="020B0502040204020203" pitchFamily="34" charset="0"/>
                          <a:ea typeface="+mn-ea"/>
                          <a:cs typeface="Segoe UI" panose="020B0502040204020203" pitchFamily="34" charset="0"/>
                        </a:rPr>
                        <a:t>PERIÓDICOS</a:t>
                      </a:r>
                    </a:p>
                  </a:txBody>
                  <a:tcPr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schemeClr val="tx1"/>
                          </a:solidFill>
                          <a:latin typeface="+mn-lt"/>
                          <a:ea typeface="+mn-ea"/>
                          <a:cs typeface="+mn-cs"/>
                        </a:defRPr>
                      </a:pPr>
                      <a:r>
                        <a:rPr lang="es-ES" sz="1800" b="0" i="0" u="none" strike="noStrike" kern="1200" baseline="0" dirty="0">
                          <a:solidFill>
                            <a:schemeClr val="tx1"/>
                          </a:solidFill>
                          <a:latin typeface="Segoe UI" panose="020B0502040204020203" pitchFamily="34" charset="0"/>
                          <a:ea typeface="+mn-ea"/>
                          <a:cs typeface="Segoe UI" panose="020B0502040204020203" pitchFamily="34" charset="0"/>
                        </a:rPr>
                        <a:t>CÓMICS</a:t>
                      </a:r>
                    </a:p>
                  </a:txBody>
                  <a:tcPr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7419665"/>
                  </a:ext>
                </a:extLst>
              </a:tr>
            </a:tbl>
          </a:graphicData>
        </a:graphic>
      </p:graphicFrame>
      <p:sp>
        <p:nvSpPr>
          <p:cNvPr id="2" name="CuadroTexto 1">
            <a:extLst>
              <a:ext uri="{FF2B5EF4-FFF2-40B4-BE49-F238E27FC236}">
                <a16:creationId xmlns:a16="http://schemas.microsoft.com/office/drawing/2014/main" id="{65CDC309-E522-0007-615D-411B8688395B}"/>
              </a:ext>
            </a:extLst>
          </p:cNvPr>
          <p:cNvSpPr txBox="1"/>
          <p:nvPr/>
        </p:nvSpPr>
        <p:spPr>
          <a:xfrm>
            <a:off x="7877276" y="6534680"/>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graphicFrame>
        <p:nvGraphicFramePr>
          <p:cNvPr id="6" name="Object 2">
            <a:extLst>
              <a:ext uri="{FF2B5EF4-FFF2-40B4-BE49-F238E27FC236}">
                <a16:creationId xmlns:a16="http://schemas.microsoft.com/office/drawing/2014/main" id="{7F9823ED-89DD-E6C5-E83B-2CFBCAF3B0BC}"/>
              </a:ext>
            </a:extLst>
          </p:cNvPr>
          <p:cNvGraphicFramePr>
            <a:graphicFrameLocks noChangeAspect="1"/>
          </p:cNvGraphicFramePr>
          <p:nvPr>
            <p:extLst>
              <p:ext uri="{D42A27DB-BD31-4B8C-83A1-F6EECF244321}">
                <p14:modId xmlns:p14="http://schemas.microsoft.com/office/powerpoint/2010/main" val="3498456896"/>
              </p:ext>
            </p:extLst>
          </p:nvPr>
        </p:nvGraphicFramePr>
        <p:xfrm>
          <a:off x="398982" y="2728761"/>
          <a:ext cx="3624918" cy="19364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Object 2">
            <a:extLst>
              <a:ext uri="{FF2B5EF4-FFF2-40B4-BE49-F238E27FC236}">
                <a16:creationId xmlns:a16="http://schemas.microsoft.com/office/drawing/2014/main" id="{9CF6B1E7-46C5-D258-8B03-029A2D589056}"/>
              </a:ext>
            </a:extLst>
          </p:cNvPr>
          <p:cNvGraphicFramePr>
            <a:graphicFrameLocks noChangeAspect="1"/>
          </p:cNvGraphicFramePr>
          <p:nvPr>
            <p:extLst>
              <p:ext uri="{D42A27DB-BD31-4B8C-83A1-F6EECF244321}">
                <p14:modId xmlns:p14="http://schemas.microsoft.com/office/powerpoint/2010/main" val="1472326013"/>
              </p:ext>
            </p:extLst>
          </p:nvPr>
        </p:nvGraphicFramePr>
        <p:xfrm>
          <a:off x="4059669" y="2728761"/>
          <a:ext cx="3624918" cy="1936440"/>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ángulo 8">
            <a:extLst>
              <a:ext uri="{FF2B5EF4-FFF2-40B4-BE49-F238E27FC236}">
                <a16:creationId xmlns:a16="http://schemas.microsoft.com/office/drawing/2014/main" id="{79E21AEC-B54E-4FBC-9C67-2866C6BFA5CB}"/>
              </a:ext>
            </a:extLst>
          </p:cNvPr>
          <p:cNvSpPr/>
          <p:nvPr/>
        </p:nvSpPr>
        <p:spPr>
          <a:xfrm>
            <a:off x="-12571" y="7415"/>
            <a:ext cx="7898564" cy="830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spcBef>
                <a:spcPts val="200"/>
              </a:spcBef>
              <a:spcAft>
                <a:spcPts val="200"/>
              </a:spcAft>
              <a:buClr>
                <a:srgbClr val="233616"/>
              </a:buClr>
            </a:pPr>
            <a:r>
              <a:rPr lang="es-ES" sz="1600" dirty="0">
                <a:solidFill>
                  <a:schemeClr val="tx1">
                    <a:lumMod val="75000"/>
                    <a:lumOff val="25000"/>
                  </a:schemeClr>
                </a:solidFill>
                <a:latin typeface="Segoe UI" panose="020B0502040204020203" pitchFamily="34" charset="0"/>
                <a:cs typeface="Segoe UI" panose="020B0502040204020203" pitchFamily="34" charset="0"/>
              </a:rPr>
              <a:t>El </a:t>
            </a:r>
            <a:r>
              <a:rPr lang="es-ES" sz="1600" b="1" dirty="0">
                <a:solidFill>
                  <a:schemeClr val="tx1">
                    <a:lumMod val="75000"/>
                    <a:lumOff val="25000"/>
                  </a:schemeClr>
                </a:solidFill>
                <a:latin typeface="Segoe UI" panose="020B0502040204020203" pitchFamily="34" charset="0"/>
                <a:cs typeface="Segoe UI" panose="020B0502040204020203" pitchFamily="34" charset="0"/>
              </a:rPr>
              <a:t>aumento de la lectura digital </a:t>
            </a:r>
            <a:r>
              <a:rPr lang="es-ES" sz="1600" dirty="0">
                <a:solidFill>
                  <a:schemeClr val="tx1">
                    <a:lumMod val="75000"/>
                    <a:lumOff val="25000"/>
                  </a:schemeClr>
                </a:solidFill>
                <a:latin typeface="Segoe UI" panose="020B0502040204020203" pitchFamily="34" charset="0"/>
                <a:cs typeface="Segoe UI" panose="020B0502040204020203" pitchFamily="34" charset="0"/>
              </a:rPr>
              <a:t>en los últimos años </a:t>
            </a:r>
            <a:r>
              <a:rPr lang="es-ES" sz="1600" b="1" dirty="0">
                <a:solidFill>
                  <a:schemeClr val="tx1">
                    <a:lumMod val="75000"/>
                    <a:lumOff val="25000"/>
                  </a:schemeClr>
                </a:solidFill>
                <a:latin typeface="Segoe UI" panose="020B0502040204020203" pitchFamily="34" charset="0"/>
                <a:cs typeface="Segoe UI" panose="020B0502040204020203" pitchFamily="34" charset="0"/>
              </a:rPr>
              <a:t>no ha generado un crecimiento proporcional en la lectura total, </a:t>
            </a:r>
            <a:r>
              <a:rPr lang="es-ES" sz="1600" dirty="0">
                <a:solidFill>
                  <a:schemeClr val="tx1">
                    <a:lumMod val="75000"/>
                    <a:lumOff val="25000"/>
                  </a:schemeClr>
                </a:solidFill>
                <a:latin typeface="Segoe UI" panose="020B0502040204020203" pitchFamily="34" charset="0"/>
                <a:cs typeface="Segoe UI" panose="020B0502040204020203" pitchFamily="34" charset="0"/>
              </a:rPr>
              <a:t>lo que sugiere que </a:t>
            </a:r>
            <a:r>
              <a:rPr lang="es-ES" sz="1600" b="1" dirty="0">
                <a:solidFill>
                  <a:schemeClr val="tx1">
                    <a:lumMod val="75000"/>
                    <a:lumOff val="25000"/>
                  </a:schemeClr>
                </a:solidFill>
                <a:latin typeface="Segoe UI" panose="020B0502040204020203" pitchFamily="34" charset="0"/>
                <a:cs typeface="Segoe UI" panose="020B0502040204020203" pitchFamily="34" charset="0"/>
              </a:rPr>
              <a:t>la lectura digital y en formato papel conviven de manera complementaria.</a:t>
            </a:r>
          </a:p>
        </p:txBody>
      </p:sp>
      <p:sp>
        <p:nvSpPr>
          <p:cNvPr id="17" name="15 Rectángulo">
            <a:extLst>
              <a:ext uri="{FF2B5EF4-FFF2-40B4-BE49-F238E27FC236}">
                <a16:creationId xmlns:a16="http://schemas.microsoft.com/office/drawing/2014/main" id="{4D0F1573-81D3-2E57-561B-84061B9EB8FF}"/>
              </a:ext>
            </a:extLst>
          </p:cNvPr>
          <p:cNvSpPr/>
          <p:nvPr/>
        </p:nvSpPr>
        <p:spPr>
          <a:xfrm>
            <a:off x="3306113" y="2224677"/>
            <a:ext cx="3862109" cy="303373"/>
          </a:xfrm>
          <a:prstGeom prst="rect">
            <a:avLst/>
          </a:prstGeom>
          <a:noFill/>
          <a:ln w="9525">
            <a:noFill/>
            <a:miter lim="800000"/>
            <a:headEnd/>
            <a:tailEnd/>
          </a:ln>
          <a:effectLst/>
        </p:spPr>
        <p:txBody>
          <a:bodyPr anchor="t"/>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schemeClr val="accent4"/>
                </a:solidFill>
                <a:effectLst/>
                <a:uLnTx/>
                <a:uFillTx/>
                <a:latin typeface="Segoe UI" panose="020B0502040204020203" pitchFamily="34" charset="0"/>
                <a:ea typeface="Verdana" panose="020B0604030504040204" pitchFamily="34" charset="0"/>
                <a:cs typeface="Segoe UI" panose="020B0502040204020203" pitchFamily="34" charset="0"/>
              </a:rPr>
              <a:t>Lectura en soporte digital </a:t>
            </a:r>
            <a:r>
              <a:rPr kumimoji="0" lang="es-ES" sz="900" b="0" i="0" u="none" strike="noStrike" kern="1200" cap="none" spc="0" normalizeH="0" baseline="0" noProof="0" dirty="0">
                <a:ln>
                  <a:noFill/>
                </a:ln>
                <a:solidFill>
                  <a:schemeClr val="accent4"/>
                </a:solidFill>
                <a:effectLst/>
                <a:uLnTx/>
                <a:uFillTx/>
                <a:latin typeface="Segoe UI" panose="020B0502040204020203" pitchFamily="34" charset="0"/>
                <a:ea typeface="Verdana" panose="020B0604030504040204" pitchFamily="34" charset="0"/>
                <a:cs typeface="Segoe UI" panose="020B0502040204020203" pitchFamily="34" charset="0"/>
              </a:rPr>
              <a:t>(con frecuencia al menos trimestral)</a:t>
            </a:r>
            <a:endParaRPr kumimoji="0" lang="es-ES" sz="1100" b="0" i="0" u="none" strike="noStrike" kern="1200" cap="none" spc="0" normalizeH="0" baseline="0" noProof="0" dirty="0">
              <a:ln>
                <a:noFill/>
              </a:ln>
              <a:solidFill>
                <a:schemeClr val="accent4"/>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18" name="15 Rectángulo">
            <a:extLst>
              <a:ext uri="{FF2B5EF4-FFF2-40B4-BE49-F238E27FC236}">
                <a16:creationId xmlns:a16="http://schemas.microsoft.com/office/drawing/2014/main" id="{402A5D3D-2BE3-415F-AC34-EA7751B58FFA}"/>
              </a:ext>
            </a:extLst>
          </p:cNvPr>
          <p:cNvSpPr/>
          <p:nvPr/>
        </p:nvSpPr>
        <p:spPr>
          <a:xfrm>
            <a:off x="3306113" y="1929951"/>
            <a:ext cx="3862108" cy="289381"/>
          </a:xfrm>
          <a:prstGeom prst="rect">
            <a:avLst/>
          </a:prstGeom>
          <a:noFill/>
          <a:ln w="9525">
            <a:noFill/>
            <a:miter lim="800000"/>
            <a:headEnd/>
            <a:tailEnd/>
          </a:ln>
          <a:effectLst/>
        </p:spPr>
        <p:txBody>
          <a:bodyPr anchor="t"/>
          <a:lstStyle/>
          <a:p>
            <a:pPr marL="0" marR="0" lvl="0" indent="0" defTabSz="914400" rtl="0" eaLnBrk="1" fontAlgn="auto" latinLnBrk="0" hangingPunct="1">
              <a:lnSpc>
                <a:spcPct val="100000"/>
              </a:lnSpc>
              <a:spcBef>
                <a:spcPts val="0"/>
              </a:spcBef>
              <a:spcAft>
                <a:spcPts val="0"/>
              </a:spcAft>
              <a:buClrTx/>
              <a:buSzTx/>
              <a:buFontTx/>
              <a:buNone/>
              <a:tabLst/>
              <a:defRPr/>
            </a:pPr>
            <a:r>
              <a:rPr lang="es-ES" sz="1100" b="1" dirty="0">
                <a:solidFill>
                  <a:schemeClr val="tx1">
                    <a:lumMod val="75000"/>
                    <a:lumOff val="25000"/>
                  </a:schemeClr>
                </a:solidFill>
                <a:latin typeface="Segoe UI" panose="020B0502040204020203" pitchFamily="34" charset="0"/>
                <a:cs typeface="Segoe UI" panose="020B0502040204020203" pitchFamily="34" charset="0"/>
              </a:rPr>
              <a:t>Lectura en cualquier medio </a:t>
            </a:r>
            <a:r>
              <a:rPr lang="es-ES" sz="900" dirty="0">
                <a:solidFill>
                  <a:schemeClr val="tx1">
                    <a:lumMod val="75000"/>
                    <a:lumOff val="25000"/>
                  </a:schemeClr>
                </a:solidFill>
                <a:latin typeface="Segoe UI" panose="020B0502040204020203" pitchFamily="34" charset="0"/>
                <a:cs typeface="Segoe UI" panose="020B0502040204020203" pitchFamily="34" charset="0"/>
              </a:rPr>
              <a:t>(con frecuencia al menos trimestral)</a:t>
            </a:r>
            <a:endParaRPr lang="es-ES" sz="1100" dirty="0">
              <a:solidFill>
                <a:schemeClr val="tx1">
                  <a:lumMod val="75000"/>
                  <a:lumOff val="25000"/>
                </a:schemeClr>
              </a:solidFill>
              <a:latin typeface="Segoe UI" panose="020B0502040204020203" pitchFamily="34" charset="0"/>
              <a:cs typeface="Segoe UI" panose="020B0502040204020203" pitchFamily="34" charset="0"/>
            </a:endParaRPr>
          </a:p>
        </p:txBody>
      </p:sp>
      <p:graphicFrame>
        <p:nvGraphicFramePr>
          <p:cNvPr id="19" name="Object 2">
            <a:extLst>
              <a:ext uri="{FF2B5EF4-FFF2-40B4-BE49-F238E27FC236}">
                <a16:creationId xmlns:a16="http://schemas.microsoft.com/office/drawing/2014/main" id="{EBF92E18-08C3-9659-A1D7-D17E2012CFBA}"/>
              </a:ext>
            </a:extLst>
          </p:cNvPr>
          <p:cNvGraphicFramePr>
            <a:graphicFrameLocks noChangeAspect="1"/>
          </p:cNvGraphicFramePr>
          <p:nvPr>
            <p:extLst>
              <p:ext uri="{D42A27DB-BD31-4B8C-83A1-F6EECF244321}">
                <p14:modId xmlns:p14="http://schemas.microsoft.com/office/powerpoint/2010/main" val="3432047930"/>
              </p:ext>
            </p:extLst>
          </p:nvPr>
        </p:nvGraphicFramePr>
        <p:xfrm>
          <a:off x="343660" y="4766571"/>
          <a:ext cx="3624918" cy="19364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Object 2">
            <a:extLst>
              <a:ext uri="{FF2B5EF4-FFF2-40B4-BE49-F238E27FC236}">
                <a16:creationId xmlns:a16="http://schemas.microsoft.com/office/drawing/2014/main" id="{C85B6147-FD51-AE49-B28D-125C9FB4AB52}"/>
              </a:ext>
            </a:extLst>
          </p:cNvPr>
          <p:cNvGraphicFramePr>
            <a:graphicFrameLocks noChangeAspect="1"/>
          </p:cNvGraphicFramePr>
          <p:nvPr>
            <p:extLst>
              <p:ext uri="{D42A27DB-BD31-4B8C-83A1-F6EECF244321}">
                <p14:modId xmlns:p14="http://schemas.microsoft.com/office/powerpoint/2010/main" val="4177775481"/>
              </p:ext>
            </p:extLst>
          </p:nvPr>
        </p:nvGraphicFramePr>
        <p:xfrm>
          <a:off x="4034751" y="4766571"/>
          <a:ext cx="3624918" cy="1936440"/>
        </p:xfrm>
        <a:graphic>
          <a:graphicData uri="http://schemas.openxmlformats.org/drawingml/2006/chart">
            <c:chart xmlns:c="http://schemas.openxmlformats.org/drawingml/2006/chart" xmlns:r="http://schemas.openxmlformats.org/officeDocument/2006/relationships" r:id="rId5"/>
          </a:graphicData>
        </a:graphic>
      </p:graphicFrame>
      <p:sp>
        <p:nvSpPr>
          <p:cNvPr id="21" name="Elipse 20">
            <a:extLst>
              <a:ext uri="{FF2B5EF4-FFF2-40B4-BE49-F238E27FC236}">
                <a16:creationId xmlns:a16="http://schemas.microsoft.com/office/drawing/2014/main" id="{623A3B25-ED49-C3B3-0EB0-B0629673C890}"/>
              </a:ext>
            </a:extLst>
          </p:cNvPr>
          <p:cNvSpPr/>
          <p:nvPr/>
        </p:nvSpPr>
        <p:spPr>
          <a:xfrm>
            <a:off x="3058964" y="2285641"/>
            <a:ext cx="180975" cy="181443"/>
          </a:xfrm>
          <a:prstGeom prst="ellipse">
            <a:avLst/>
          </a:prstGeom>
          <a:solidFill>
            <a:srgbClr val="5D6881"/>
          </a:solidFill>
          <a:ln w="19050">
            <a:solidFill>
              <a:srgbClr val="1F2A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25" name="Conector recto 24">
            <a:extLst>
              <a:ext uri="{FF2B5EF4-FFF2-40B4-BE49-F238E27FC236}">
                <a16:creationId xmlns:a16="http://schemas.microsoft.com/office/drawing/2014/main" id="{2E91F659-2357-CB56-E7F9-E70B9E9DCB0C}"/>
              </a:ext>
            </a:extLst>
          </p:cNvPr>
          <p:cNvCxnSpPr/>
          <p:nvPr/>
        </p:nvCxnSpPr>
        <p:spPr>
          <a:xfrm>
            <a:off x="2978473" y="2072465"/>
            <a:ext cx="360000"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7" name="Elipse 26">
            <a:extLst>
              <a:ext uri="{FF2B5EF4-FFF2-40B4-BE49-F238E27FC236}">
                <a16:creationId xmlns:a16="http://schemas.microsoft.com/office/drawing/2014/main" id="{523C53F2-6EAD-1229-94A1-63FE4E712EFB}"/>
              </a:ext>
            </a:extLst>
          </p:cNvPr>
          <p:cNvSpPr/>
          <p:nvPr/>
        </p:nvSpPr>
        <p:spPr>
          <a:xfrm>
            <a:off x="3067986" y="1972219"/>
            <a:ext cx="180975" cy="181443"/>
          </a:xfrm>
          <a:prstGeom prst="ellipse">
            <a:avLst/>
          </a:prstGeom>
          <a:solidFill>
            <a:srgbClr val="D7D3CE"/>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3" name="Imagen 2" descr="Un par de personas sentadas en un sofá&#10;&#10;El contenido generado por IA puede ser incorrecto.">
            <a:extLst>
              <a:ext uri="{FF2B5EF4-FFF2-40B4-BE49-F238E27FC236}">
                <a16:creationId xmlns:a16="http://schemas.microsoft.com/office/drawing/2014/main" id="{D8913496-0497-337C-2B2B-1FC96652BCCA}"/>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7870404" y="0"/>
            <a:ext cx="4318456" cy="6858000"/>
          </a:xfrm>
          <a:prstGeom prst="rect">
            <a:avLst/>
          </a:prstGeom>
        </p:spPr>
      </p:pic>
    </p:spTree>
    <p:extLst>
      <p:ext uri="{BB962C8B-B14F-4D97-AF65-F5344CB8AC3E}">
        <p14:creationId xmlns:p14="http://schemas.microsoft.com/office/powerpoint/2010/main" val="21100308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41A80B48-2720-3D4A-C7F8-89EEE9C71DF2}"/>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graphicFrame>
        <p:nvGraphicFramePr>
          <p:cNvPr id="45" name="Tabla 44">
            <a:extLst>
              <a:ext uri="{FF2B5EF4-FFF2-40B4-BE49-F238E27FC236}">
                <a16:creationId xmlns:a16="http://schemas.microsoft.com/office/drawing/2014/main" id="{F999AE66-DB4D-4126-B656-AD2799E0B0E6}"/>
              </a:ext>
            </a:extLst>
          </p:cNvPr>
          <p:cNvGraphicFramePr>
            <a:graphicFrameLocks noGrp="1"/>
          </p:cNvGraphicFramePr>
          <p:nvPr>
            <p:extLst>
              <p:ext uri="{D42A27DB-BD31-4B8C-83A1-F6EECF244321}">
                <p14:modId xmlns:p14="http://schemas.microsoft.com/office/powerpoint/2010/main" val="2104067304"/>
              </p:ext>
            </p:extLst>
          </p:nvPr>
        </p:nvGraphicFramePr>
        <p:xfrm>
          <a:off x="1270417" y="4294361"/>
          <a:ext cx="5922612" cy="370840"/>
        </p:xfrm>
        <a:graphic>
          <a:graphicData uri="http://schemas.openxmlformats.org/drawingml/2006/table">
            <a:tbl>
              <a:tblPr firstRow="1" bandRow="1">
                <a:tableStyleId>{5C22544A-7EE6-4342-B048-85BDC9FD1C3A}</a:tableStyleId>
              </a:tblPr>
              <a:tblGrid>
                <a:gridCol w="2961306">
                  <a:extLst>
                    <a:ext uri="{9D8B030D-6E8A-4147-A177-3AD203B41FA5}">
                      <a16:colId xmlns:a16="http://schemas.microsoft.com/office/drawing/2014/main" val="1301290602"/>
                    </a:ext>
                  </a:extLst>
                </a:gridCol>
                <a:gridCol w="2961306">
                  <a:extLst>
                    <a:ext uri="{9D8B030D-6E8A-4147-A177-3AD203B41FA5}">
                      <a16:colId xmlns:a16="http://schemas.microsoft.com/office/drawing/2014/main" val="1990739707"/>
                    </a:ext>
                  </a:extLst>
                </a:gridCol>
              </a:tblGrid>
              <a:tr h="370840">
                <a:tc>
                  <a:txBody>
                    <a:bodyPr/>
                    <a:lstStyle/>
                    <a:p>
                      <a:pPr marL="0" indent="0" algn="ctr">
                        <a:defRPr sz="1200" b="0" i="0" u="none" strike="noStrike" kern="1200" baseline="0">
                          <a:solidFill>
                            <a:schemeClr val="tx1"/>
                          </a:solidFill>
                          <a:latin typeface="+mn-lt"/>
                          <a:ea typeface="+mn-ea"/>
                          <a:cs typeface="+mn-cs"/>
                        </a:defRPr>
                      </a:pPr>
                      <a:r>
                        <a:rPr lang="es-ES" sz="1800" b="0" i="0" u="none" strike="noStrike" kern="1200" baseline="0" dirty="0">
                          <a:solidFill>
                            <a:schemeClr val="tx1"/>
                          </a:solidFill>
                          <a:latin typeface="Segoe UI" panose="020B0502040204020203" pitchFamily="34" charset="0"/>
                          <a:ea typeface="+mn-ea"/>
                          <a:cs typeface="Segoe UI" panose="020B0502040204020203" pitchFamily="34" charset="0"/>
                        </a:rPr>
                        <a:t>ORDENADOR</a:t>
                      </a:r>
                    </a:p>
                  </a:txBody>
                  <a:tcPr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indent="0" algn="ctr">
                        <a:defRPr sz="1200" b="0" i="0" u="none" strike="noStrike" kern="1200" baseline="0">
                          <a:solidFill>
                            <a:schemeClr val="tx1"/>
                          </a:solidFill>
                          <a:latin typeface="+mn-lt"/>
                          <a:ea typeface="+mn-ea"/>
                          <a:cs typeface="+mn-cs"/>
                        </a:defRPr>
                      </a:pPr>
                      <a:r>
                        <a:rPr lang="es-ES" sz="1800" b="0" i="0" u="none" strike="noStrike" kern="1200" baseline="0" dirty="0">
                          <a:solidFill>
                            <a:schemeClr val="tx1"/>
                          </a:solidFill>
                          <a:latin typeface="Segoe UI" panose="020B0502040204020203" pitchFamily="34" charset="0"/>
                          <a:ea typeface="+mn-ea"/>
                          <a:cs typeface="Segoe UI" panose="020B0502040204020203" pitchFamily="34" charset="0"/>
                        </a:rPr>
                        <a:t>MÓVIL</a:t>
                      </a:r>
                    </a:p>
                  </a:txBody>
                  <a:tcPr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7419665"/>
                  </a:ext>
                </a:extLst>
              </a:tr>
            </a:tbl>
          </a:graphicData>
        </a:graphic>
      </p:graphicFrame>
      <p:sp>
        <p:nvSpPr>
          <p:cNvPr id="3" name="Rectangle 86">
            <a:extLst>
              <a:ext uri="{FF2B5EF4-FFF2-40B4-BE49-F238E27FC236}">
                <a16:creationId xmlns:a16="http://schemas.microsoft.com/office/drawing/2014/main" id="{B707A182-F06C-41C2-869E-BF4B121E46AE}"/>
              </a:ext>
            </a:extLst>
          </p:cNvPr>
          <p:cNvSpPr>
            <a:spLocks noChangeArrowheads="1"/>
          </p:cNvSpPr>
          <p:nvPr/>
        </p:nvSpPr>
        <p:spPr bwMode="auto">
          <a:xfrm>
            <a:off x="5136789" y="2342829"/>
            <a:ext cx="1257075" cy="246221"/>
          </a:xfrm>
          <a:prstGeom prst="rect">
            <a:avLst/>
          </a:prstGeom>
          <a:noFill/>
          <a:ln w="28575">
            <a:noFill/>
            <a:miter lim="800000"/>
            <a:headEnd/>
            <a:tailEnd/>
          </a:ln>
          <a:effectLst/>
        </p:spPr>
        <p:txBody>
          <a:bodyPr wrap="none">
            <a:spAutoFit/>
          </a:bodyPr>
          <a:lstStyle/>
          <a:p>
            <a:r>
              <a:rPr lang="es-ES_tradnl" sz="1000" dirty="0">
                <a:solidFill>
                  <a:schemeClr val="tx1">
                    <a:lumMod val="75000"/>
                    <a:lumOff val="25000"/>
                  </a:schemeClr>
                </a:solidFill>
                <a:latin typeface="Segoe UI" panose="020B0502040204020203" pitchFamily="34" charset="0"/>
                <a:cs typeface="Segoe UI" panose="020B0502040204020203" pitchFamily="34" charset="0"/>
              </a:rPr>
              <a:t>Respuesta múltiple</a:t>
            </a:r>
            <a:endParaRPr lang="es-ES" sz="1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4" name="9 Rectángulo">
            <a:extLst>
              <a:ext uri="{FF2B5EF4-FFF2-40B4-BE49-F238E27FC236}">
                <a16:creationId xmlns:a16="http://schemas.microsoft.com/office/drawing/2014/main" id="{AC6C3B0B-1DF2-4644-8224-611A05DBF994}"/>
              </a:ext>
            </a:extLst>
          </p:cNvPr>
          <p:cNvSpPr/>
          <p:nvPr/>
        </p:nvSpPr>
        <p:spPr>
          <a:xfrm>
            <a:off x="564543" y="1897781"/>
            <a:ext cx="7192737" cy="638070"/>
          </a:xfrm>
          <a:prstGeom prst="rect">
            <a:avLst/>
          </a:prstGeom>
          <a:noFill/>
          <a:ln w="9525">
            <a:noFill/>
            <a:miter lim="800000"/>
            <a:headEnd/>
            <a:tailEnd/>
          </a:ln>
          <a:effectLst/>
        </p:spPr>
        <p:txBody>
          <a:bodyPr anchor="ctr"/>
          <a:lstStyle/>
          <a:p>
            <a:pPr algn="ctr"/>
            <a:r>
              <a:rPr lang="es-ES" sz="2000" b="1" dirty="0">
                <a:solidFill>
                  <a:srgbClr val="1F2A44"/>
                </a:solidFill>
                <a:latin typeface="Segoe UI" panose="020B0502040204020203" pitchFamily="34" charset="0"/>
                <a:ea typeface="Verdana" panose="020B0604030504040204" pitchFamily="34" charset="0"/>
                <a:cs typeface="Segoe UI" panose="020B0502040204020203" pitchFamily="34" charset="0"/>
              </a:rPr>
              <a:t>¿En qué dispositivos lee?</a:t>
            </a:r>
          </a:p>
        </p:txBody>
      </p:sp>
      <p:sp>
        <p:nvSpPr>
          <p:cNvPr id="11" name="Rectángulo 10">
            <a:extLst>
              <a:ext uri="{FF2B5EF4-FFF2-40B4-BE49-F238E27FC236}">
                <a16:creationId xmlns:a16="http://schemas.microsoft.com/office/drawing/2014/main" id="{9ACA193C-471E-4C4E-8201-06B867B86B88}"/>
              </a:ext>
            </a:extLst>
          </p:cNvPr>
          <p:cNvSpPr/>
          <p:nvPr/>
        </p:nvSpPr>
        <p:spPr>
          <a:xfrm>
            <a:off x="2663105" y="2378027"/>
            <a:ext cx="2593531" cy="276999"/>
          </a:xfrm>
          <a:prstGeom prst="rect">
            <a:avLst/>
          </a:prstGeom>
        </p:spPr>
        <p:txBody>
          <a:bodyPr wrap="none">
            <a:spAutoFit/>
          </a:bodyPr>
          <a:lstStyle/>
          <a:p>
            <a:pPr algn="ctr"/>
            <a:r>
              <a:rPr lang="es-ES" sz="1200" dirty="0">
                <a:latin typeface="Segoe UI" panose="020B0502040204020203" pitchFamily="34" charset="0"/>
                <a:ea typeface="Verdana" panose="020B0604030504040204" pitchFamily="34" charset="0"/>
                <a:cs typeface="Segoe UI" panose="020B0502040204020203" pitchFamily="34" charset="0"/>
              </a:rPr>
              <a:t>(con frecuencia al menos trimestral)</a:t>
            </a:r>
          </a:p>
        </p:txBody>
      </p:sp>
      <p:sp>
        <p:nvSpPr>
          <p:cNvPr id="79" name="Rectángulo 78">
            <a:extLst>
              <a:ext uri="{FF2B5EF4-FFF2-40B4-BE49-F238E27FC236}">
                <a16:creationId xmlns:a16="http://schemas.microsoft.com/office/drawing/2014/main" id="{1C523DA0-467F-4F36-ADFD-B20589955207}"/>
              </a:ext>
            </a:extLst>
          </p:cNvPr>
          <p:cNvSpPr/>
          <p:nvPr/>
        </p:nvSpPr>
        <p:spPr bwMode="auto">
          <a:xfrm>
            <a:off x="1199436" y="2690224"/>
            <a:ext cx="2916000" cy="1963190"/>
          </a:xfrm>
          <a:prstGeom prst="rect">
            <a:avLst/>
          </a:prstGeom>
          <a:noFill/>
          <a:ln w="9525" cap="flat" cmpd="sng" algn="ctr">
            <a:solidFill>
              <a:schemeClr val="bg1">
                <a:lumMod val="7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GB" sz="1400" b="1" i="0" u="none" strike="noStrike" kern="1200" cap="none" spc="0" normalizeH="0" baseline="0" noProof="0">
              <a:ln>
                <a:noFill/>
              </a:ln>
              <a:noFill/>
              <a:effectLst>
                <a:outerShdw blurRad="38100" dist="38100" dir="2700000" algn="tl">
                  <a:srgbClr val="000000">
                    <a:alpha val="43137"/>
                  </a:srgbClr>
                </a:outerShdw>
              </a:effectLst>
              <a:uLnTx/>
              <a:uFillTx/>
              <a:latin typeface="Segoe UI" panose="020B0502040204020203" pitchFamily="34" charset="0"/>
              <a:cs typeface="Segoe UI" panose="020B0502040204020203" pitchFamily="34" charset="0"/>
            </a:endParaRPr>
          </a:p>
        </p:txBody>
      </p:sp>
      <p:sp>
        <p:nvSpPr>
          <p:cNvPr id="41" name="Rectangle 3">
            <a:extLst>
              <a:ext uri="{FF2B5EF4-FFF2-40B4-BE49-F238E27FC236}">
                <a16:creationId xmlns:a16="http://schemas.microsoft.com/office/drawing/2014/main" id="{C952657F-985C-49EE-A9E8-B1EF21BE9CA1}"/>
              </a:ext>
            </a:extLst>
          </p:cNvPr>
          <p:cNvSpPr>
            <a:spLocks noChangeArrowheads="1"/>
          </p:cNvSpPr>
          <p:nvPr/>
        </p:nvSpPr>
        <p:spPr bwMode="auto">
          <a:xfrm>
            <a:off x="-12571" y="1326954"/>
            <a:ext cx="5559166"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Cómo se lee en soporte digital</a:t>
            </a:r>
            <a:endParaRPr kumimoji="0" lang="es-ES" sz="20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43" name="Marcador de número de diapositiva 1">
            <a:extLst>
              <a:ext uri="{FF2B5EF4-FFF2-40B4-BE49-F238E27FC236}">
                <a16:creationId xmlns:a16="http://schemas.microsoft.com/office/drawing/2014/main" id="{6C2E3AD5-E691-406F-B2AD-04081CC18D9B}"/>
              </a:ext>
            </a:extLst>
          </p:cNvPr>
          <p:cNvSpPr>
            <a:spLocks noGrp="1"/>
          </p:cNvSpPr>
          <p:nvPr>
            <p:ph type="sldNum" sz="quarter" idx="12"/>
          </p:nvPr>
        </p:nvSpPr>
        <p:spPr>
          <a:xfrm>
            <a:off x="11612880" y="0"/>
            <a:ext cx="579120" cy="365125"/>
          </a:xfrm>
        </p:spPr>
        <p:txBody>
          <a:bodyPr/>
          <a:lstStyle/>
          <a:p>
            <a:fld id="{1A85DD5C-56C3-43D9-A91F-D75BD50A17B5}" type="slidenum">
              <a:rPr lang="es-ES_tradnl" smtClean="0">
                <a:latin typeface="Segoe UI" panose="020B0502040204020203" pitchFamily="34" charset="0"/>
                <a:cs typeface="Segoe UI" panose="020B0502040204020203" pitchFamily="34" charset="0"/>
              </a:rPr>
              <a:pPr/>
              <a:t>49</a:t>
            </a:fld>
            <a:endParaRPr lang="es-ES_tradnl" dirty="0">
              <a:latin typeface="Segoe UI" panose="020B0502040204020203" pitchFamily="34" charset="0"/>
              <a:cs typeface="Segoe UI" panose="020B0502040204020203" pitchFamily="34" charset="0"/>
            </a:endParaRPr>
          </a:p>
        </p:txBody>
      </p:sp>
      <p:sp>
        <p:nvSpPr>
          <p:cNvPr id="44" name="Rectángulo 43">
            <a:extLst>
              <a:ext uri="{FF2B5EF4-FFF2-40B4-BE49-F238E27FC236}">
                <a16:creationId xmlns:a16="http://schemas.microsoft.com/office/drawing/2014/main" id="{FD76EF53-20B1-42A5-87C9-DD833DB31D64}"/>
              </a:ext>
            </a:extLst>
          </p:cNvPr>
          <p:cNvSpPr/>
          <p:nvPr/>
        </p:nvSpPr>
        <p:spPr>
          <a:xfrm>
            <a:off x="-313227" y="183392"/>
            <a:ext cx="8180490"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1">
              <a:spcAft>
                <a:spcPts val="600"/>
              </a:spcAft>
              <a:defRPr/>
            </a:pPr>
            <a:r>
              <a:rPr lang="es-ES" b="1" dirty="0">
                <a:solidFill>
                  <a:schemeClr val="tx1">
                    <a:lumMod val="75000"/>
                    <a:lumOff val="25000"/>
                  </a:schemeClr>
                </a:solidFill>
                <a:latin typeface="Segoe UI" panose="020B0502040204020203" pitchFamily="34" charset="0"/>
                <a:cs typeface="Segoe UI" panose="020B0502040204020203" pitchFamily="34" charset="0"/>
              </a:rPr>
              <a:t>El móvil </a:t>
            </a:r>
            <a:r>
              <a:rPr lang="es-ES" dirty="0">
                <a:solidFill>
                  <a:schemeClr val="tx1">
                    <a:lumMod val="75000"/>
                    <a:lumOff val="25000"/>
                  </a:schemeClr>
                </a:solidFill>
                <a:latin typeface="Segoe UI" panose="020B0502040204020203" pitchFamily="34" charset="0"/>
                <a:cs typeface="Segoe UI" panose="020B0502040204020203" pitchFamily="34" charset="0"/>
              </a:rPr>
              <a:t>sigue consolidándose como </a:t>
            </a:r>
            <a:r>
              <a:rPr lang="es-ES" b="1" dirty="0">
                <a:solidFill>
                  <a:schemeClr val="tx1">
                    <a:lumMod val="75000"/>
                    <a:lumOff val="25000"/>
                  </a:schemeClr>
                </a:solidFill>
                <a:latin typeface="Segoe UI" panose="020B0502040204020203" pitchFamily="34" charset="0"/>
                <a:cs typeface="Segoe UI" panose="020B0502040204020203" pitchFamily="34" charset="0"/>
              </a:rPr>
              <a:t>el dispositivo más empleado para la lectura digital</a:t>
            </a:r>
            <a:r>
              <a:rPr lang="es-ES" dirty="0">
                <a:solidFill>
                  <a:schemeClr val="tx1">
                    <a:lumMod val="75000"/>
                    <a:lumOff val="25000"/>
                  </a:schemeClr>
                </a:solidFill>
                <a:latin typeface="Segoe UI" panose="020B0502040204020203" pitchFamily="34" charset="0"/>
                <a:cs typeface="Segoe UI" panose="020B0502040204020203" pitchFamily="34" charset="0"/>
              </a:rPr>
              <a:t>, con un crecimiento continuo que lo sitúa en el 76,2%.</a:t>
            </a:r>
            <a:endParaRPr kumimoji="0" lang="es-ES"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cs typeface="Segoe UI" panose="020B0502040204020203" pitchFamily="34" charset="0"/>
            </a:endParaRPr>
          </a:p>
        </p:txBody>
      </p:sp>
      <p:sp>
        <p:nvSpPr>
          <p:cNvPr id="58" name="Rectángulo 57">
            <a:extLst>
              <a:ext uri="{FF2B5EF4-FFF2-40B4-BE49-F238E27FC236}">
                <a16:creationId xmlns:a16="http://schemas.microsoft.com/office/drawing/2014/main" id="{CCC2BE2B-A6C9-41E1-BA9F-4282A82FCB91}"/>
              </a:ext>
            </a:extLst>
          </p:cNvPr>
          <p:cNvSpPr/>
          <p:nvPr/>
        </p:nvSpPr>
        <p:spPr bwMode="auto">
          <a:xfrm>
            <a:off x="4244149" y="2690224"/>
            <a:ext cx="2916000" cy="1963190"/>
          </a:xfrm>
          <a:prstGeom prst="rect">
            <a:avLst/>
          </a:prstGeom>
          <a:noFill/>
          <a:ln w="9525" cap="flat" cmpd="sng" algn="ctr">
            <a:solidFill>
              <a:schemeClr val="bg1">
                <a:lumMod val="7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GB" sz="1400" b="1" i="0" u="none" strike="noStrike" kern="1200" cap="none" spc="0" normalizeH="0" baseline="0" noProof="0">
              <a:ln>
                <a:noFill/>
              </a:ln>
              <a:noFill/>
              <a:effectLst>
                <a:outerShdw blurRad="38100" dist="38100" dir="2700000" algn="tl">
                  <a:srgbClr val="000000">
                    <a:alpha val="43137"/>
                  </a:srgbClr>
                </a:outerShdw>
              </a:effectLst>
              <a:uLnTx/>
              <a:uFillTx/>
              <a:latin typeface="Segoe UI" panose="020B0502040204020203" pitchFamily="34" charset="0"/>
              <a:cs typeface="Segoe UI" panose="020B0502040204020203" pitchFamily="34" charset="0"/>
            </a:endParaRPr>
          </a:p>
        </p:txBody>
      </p:sp>
      <p:sp>
        <p:nvSpPr>
          <p:cNvPr id="59" name="Rectángulo 58">
            <a:extLst>
              <a:ext uri="{FF2B5EF4-FFF2-40B4-BE49-F238E27FC236}">
                <a16:creationId xmlns:a16="http://schemas.microsoft.com/office/drawing/2014/main" id="{BF9147CB-F43E-4F11-82D8-4908B12162C0}"/>
              </a:ext>
            </a:extLst>
          </p:cNvPr>
          <p:cNvSpPr/>
          <p:nvPr/>
        </p:nvSpPr>
        <p:spPr bwMode="auto">
          <a:xfrm>
            <a:off x="1226600" y="4757144"/>
            <a:ext cx="2916000" cy="1963190"/>
          </a:xfrm>
          <a:prstGeom prst="rect">
            <a:avLst/>
          </a:prstGeom>
          <a:noFill/>
          <a:ln w="9525" cap="flat" cmpd="sng" algn="ctr">
            <a:solidFill>
              <a:schemeClr val="bg1">
                <a:lumMod val="7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GB" sz="1400" b="1" i="0" u="none" strike="noStrike" kern="1200" cap="none" spc="0" normalizeH="0" baseline="0" noProof="0">
              <a:ln>
                <a:noFill/>
              </a:ln>
              <a:noFill/>
              <a:effectLst>
                <a:outerShdw blurRad="38100" dist="38100" dir="2700000" algn="tl">
                  <a:srgbClr val="000000">
                    <a:alpha val="43137"/>
                  </a:srgbClr>
                </a:outerShdw>
              </a:effectLst>
              <a:uLnTx/>
              <a:uFillTx/>
              <a:latin typeface="Segoe UI" panose="020B0502040204020203" pitchFamily="34" charset="0"/>
              <a:cs typeface="Segoe UI" panose="020B0502040204020203" pitchFamily="34" charset="0"/>
            </a:endParaRPr>
          </a:p>
        </p:txBody>
      </p:sp>
      <p:sp>
        <p:nvSpPr>
          <p:cNvPr id="61" name="Rectángulo 60">
            <a:extLst>
              <a:ext uri="{FF2B5EF4-FFF2-40B4-BE49-F238E27FC236}">
                <a16:creationId xmlns:a16="http://schemas.microsoft.com/office/drawing/2014/main" id="{ECA023C7-3F8F-4517-95E0-ED3E1869493B}"/>
              </a:ext>
            </a:extLst>
          </p:cNvPr>
          <p:cNvSpPr/>
          <p:nvPr/>
        </p:nvSpPr>
        <p:spPr bwMode="auto">
          <a:xfrm>
            <a:off x="4244149" y="4757144"/>
            <a:ext cx="2916000" cy="1963190"/>
          </a:xfrm>
          <a:prstGeom prst="rect">
            <a:avLst/>
          </a:prstGeom>
          <a:noFill/>
          <a:ln w="9525" cap="flat" cmpd="sng" algn="ctr">
            <a:solidFill>
              <a:schemeClr val="bg1">
                <a:lumMod val="75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GB" sz="1400" b="1" i="0" u="none" strike="noStrike" kern="1200" cap="none" spc="0" normalizeH="0" baseline="0" noProof="0">
              <a:ln>
                <a:noFill/>
              </a:ln>
              <a:noFill/>
              <a:effectLst>
                <a:outerShdw blurRad="38100" dist="38100" dir="2700000" algn="tl">
                  <a:srgbClr val="000000">
                    <a:alpha val="43137"/>
                  </a:srgbClr>
                </a:outerShdw>
              </a:effectLst>
              <a:uLnTx/>
              <a:uFillTx/>
              <a:latin typeface="Segoe UI" panose="020B0502040204020203" pitchFamily="34" charset="0"/>
              <a:cs typeface="Segoe UI" panose="020B0502040204020203" pitchFamily="34" charset="0"/>
            </a:endParaRPr>
          </a:p>
        </p:txBody>
      </p:sp>
      <p:cxnSp>
        <p:nvCxnSpPr>
          <p:cNvPr id="18" name="Conector recto de flecha 17">
            <a:extLst>
              <a:ext uri="{FF2B5EF4-FFF2-40B4-BE49-F238E27FC236}">
                <a16:creationId xmlns:a16="http://schemas.microsoft.com/office/drawing/2014/main" id="{BF0728F6-C4C2-7046-1B30-F8D9F97E9821}"/>
              </a:ext>
            </a:extLst>
          </p:cNvPr>
          <p:cNvCxnSpPr>
            <a:cxnSpLocks/>
          </p:cNvCxnSpPr>
          <p:nvPr/>
        </p:nvCxnSpPr>
        <p:spPr>
          <a:xfrm flipV="1">
            <a:off x="4749199" y="3411747"/>
            <a:ext cx="2114966" cy="4594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10 Rectángulo">
            <a:extLst>
              <a:ext uri="{FF2B5EF4-FFF2-40B4-BE49-F238E27FC236}">
                <a16:creationId xmlns:a16="http://schemas.microsoft.com/office/drawing/2014/main" id="{9996A6FB-B991-D189-AE28-5CD3C0B609DA}"/>
              </a:ext>
            </a:extLst>
          </p:cNvPr>
          <p:cNvSpPr/>
          <p:nvPr/>
        </p:nvSpPr>
        <p:spPr>
          <a:xfrm>
            <a:off x="-12571" y="1746318"/>
            <a:ext cx="2442918" cy="325605"/>
          </a:xfrm>
          <a:prstGeom prst="rect">
            <a:avLst/>
          </a:prstGeom>
          <a:solidFill>
            <a:srgbClr val="1F2A44">
              <a:alpha val="10196"/>
            </a:srgbClr>
          </a:solidFill>
          <a:ln w="9525">
            <a:noFill/>
            <a:miter lim="800000"/>
            <a:headEnd/>
            <a:tailEnd/>
          </a:ln>
          <a:effectLst/>
        </p:spPr>
        <p:txBody>
          <a:bodyPr anchor="ctr"/>
          <a:lstStyle/>
          <a:p>
            <a:pPr lvl="0"/>
            <a:r>
              <a:rPr lang="es-ES" sz="1200" b="1" dirty="0">
                <a:solidFill>
                  <a:srgbClr val="233616"/>
                </a:solidFill>
                <a:latin typeface="Segoe UI" panose="020B0502040204020203" pitchFamily="34" charset="0"/>
                <a:ea typeface="Verdana" panose="020B0604030504040204" pitchFamily="34" charset="0"/>
                <a:cs typeface="Segoe UI" panose="020B0502040204020203" pitchFamily="34" charset="0"/>
              </a:rPr>
              <a:t>EVOLUCIÓN</a:t>
            </a:r>
            <a:endParaRPr lang="es-ES" sz="1100" b="1" dirty="0">
              <a:solidFill>
                <a:srgbClr val="233616"/>
              </a:solidFill>
              <a:latin typeface="Segoe UI" panose="020B0502040204020203" pitchFamily="34" charset="0"/>
              <a:cs typeface="Segoe UI" panose="020B0502040204020203" pitchFamily="34" charset="0"/>
            </a:endParaRPr>
          </a:p>
        </p:txBody>
      </p:sp>
      <p:sp>
        <p:nvSpPr>
          <p:cNvPr id="13" name="Rectangle 3">
            <a:extLst>
              <a:ext uri="{FF2B5EF4-FFF2-40B4-BE49-F238E27FC236}">
                <a16:creationId xmlns:a16="http://schemas.microsoft.com/office/drawing/2014/main" id="{CAC3AAAA-83B0-1D73-F829-B320B325CFA5}"/>
              </a:ext>
            </a:extLst>
          </p:cNvPr>
          <p:cNvSpPr>
            <a:spLocks noChangeArrowheads="1"/>
          </p:cNvSpPr>
          <p:nvPr/>
        </p:nvSpPr>
        <p:spPr bwMode="auto">
          <a:xfrm>
            <a:off x="-1" y="1026957"/>
            <a:ext cx="6096001" cy="412448"/>
          </a:xfrm>
          <a:prstGeom prst="rect">
            <a:avLst/>
          </a:prstGeom>
        </p:spPr>
        <p:txBody>
          <a:bodyPr vert="horz" lIns="91440" tIns="45720" rIns="91440" bIns="45720" rtlCol="0" anchor="ctr">
            <a:normAutofit fontScale="97500"/>
          </a:bodyPr>
          <a:lstStyle/>
          <a:p>
            <a:pPr>
              <a:lnSpc>
                <a:spcPct val="90000"/>
              </a:lnSpc>
              <a:spcBef>
                <a:spcPts val="600"/>
              </a:spcBef>
            </a:pPr>
            <a:r>
              <a:rPr lang="es-ES" sz="1600" cap="small" dirty="0">
                <a:solidFill>
                  <a:schemeClr val="tx1">
                    <a:lumMod val="50000"/>
                    <a:lumOff val="50000"/>
                  </a:schemeClr>
                </a:solidFill>
                <a:latin typeface="Segoe UI" panose="020B0502040204020203" pitchFamily="34" charset="0"/>
                <a:ea typeface="Verdana" panose="020B0604030504040204" pitchFamily="34" charset="0"/>
                <a:cs typeface="Segoe UI" panose="020B0502040204020203" pitchFamily="34" charset="0"/>
              </a:rPr>
              <a:t>Lectura en Soporte Digital</a:t>
            </a:r>
          </a:p>
        </p:txBody>
      </p:sp>
      <p:graphicFrame>
        <p:nvGraphicFramePr>
          <p:cNvPr id="16" name="2 Gráfico">
            <a:extLst>
              <a:ext uri="{FF2B5EF4-FFF2-40B4-BE49-F238E27FC236}">
                <a16:creationId xmlns:a16="http://schemas.microsoft.com/office/drawing/2014/main" id="{4A20AF07-1C5F-AE5B-072B-4EB0A960B239}"/>
              </a:ext>
            </a:extLst>
          </p:cNvPr>
          <p:cNvGraphicFramePr/>
          <p:nvPr>
            <p:extLst>
              <p:ext uri="{D42A27DB-BD31-4B8C-83A1-F6EECF244321}">
                <p14:modId xmlns:p14="http://schemas.microsoft.com/office/powerpoint/2010/main" val="486507429"/>
              </p:ext>
            </p:extLst>
          </p:nvPr>
        </p:nvGraphicFramePr>
        <p:xfrm>
          <a:off x="1272188" y="2870057"/>
          <a:ext cx="2901482" cy="139838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2 Gráfico">
            <a:extLst>
              <a:ext uri="{FF2B5EF4-FFF2-40B4-BE49-F238E27FC236}">
                <a16:creationId xmlns:a16="http://schemas.microsoft.com/office/drawing/2014/main" id="{D6922208-4B4F-F5A2-5B03-B954CD739192}"/>
              </a:ext>
            </a:extLst>
          </p:cNvPr>
          <p:cNvGraphicFramePr/>
          <p:nvPr>
            <p:extLst>
              <p:ext uri="{D42A27DB-BD31-4B8C-83A1-F6EECF244321}">
                <p14:modId xmlns:p14="http://schemas.microsoft.com/office/powerpoint/2010/main" val="2326463010"/>
              </p:ext>
            </p:extLst>
          </p:nvPr>
        </p:nvGraphicFramePr>
        <p:xfrm>
          <a:off x="4302383" y="2896538"/>
          <a:ext cx="2901482" cy="13983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2 Gráfico">
            <a:extLst>
              <a:ext uri="{FF2B5EF4-FFF2-40B4-BE49-F238E27FC236}">
                <a16:creationId xmlns:a16="http://schemas.microsoft.com/office/drawing/2014/main" id="{CDE07C81-292C-7E31-1FFD-5ADD6C1186FD}"/>
              </a:ext>
            </a:extLst>
          </p:cNvPr>
          <p:cNvGraphicFramePr/>
          <p:nvPr>
            <p:extLst>
              <p:ext uri="{D42A27DB-BD31-4B8C-83A1-F6EECF244321}">
                <p14:modId xmlns:p14="http://schemas.microsoft.com/office/powerpoint/2010/main" val="3121255401"/>
              </p:ext>
            </p:extLst>
          </p:nvPr>
        </p:nvGraphicFramePr>
        <p:xfrm>
          <a:off x="1278059" y="4972091"/>
          <a:ext cx="2901482" cy="139838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2 Gráfico">
            <a:extLst>
              <a:ext uri="{FF2B5EF4-FFF2-40B4-BE49-F238E27FC236}">
                <a16:creationId xmlns:a16="http://schemas.microsoft.com/office/drawing/2014/main" id="{9FF89345-6E3A-6935-8393-ACF65A97E173}"/>
              </a:ext>
            </a:extLst>
          </p:cNvPr>
          <p:cNvGraphicFramePr/>
          <p:nvPr>
            <p:extLst>
              <p:ext uri="{D42A27DB-BD31-4B8C-83A1-F6EECF244321}">
                <p14:modId xmlns:p14="http://schemas.microsoft.com/office/powerpoint/2010/main" val="3066968534"/>
              </p:ext>
            </p:extLst>
          </p:nvPr>
        </p:nvGraphicFramePr>
        <p:xfrm>
          <a:off x="4319828" y="4972091"/>
          <a:ext cx="2901482" cy="139838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4" name="Tabla 23">
            <a:extLst>
              <a:ext uri="{FF2B5EF4-FFF2-40B4-BE49-F238E27FC236}">
                <a16:creationId xmlns:a16="http://schemas.microsoft.com/office/drawing/2014/main" id="{0DDF5E9F-6167-F9B1-95F7-B240E1512F8B}"/>
              </a:ext>
            </a:extLst>
          </p:cNvPr>
          <p:cNvGraphicFramePr>
            <a:graphicFrameLocks noGrp="1"/>
          </p:cNvGraphicFramePr>
          <p:nvPr>
            <p:extLst>
              <p:ext uri="{D42A27DB-BD31-4B8C-83A1-F6EECF244321}">
                <p14:modId xmlns:p14="http://schemas.microsoft.com/office/powerpoint/2010/main" val="662222077"/>
              </p:ext>
            </p:extLst>
          </p:nvPr>
        </p:nvGraphicFramePr>
        <p:xfrm>
          <a:off x="1199436" y="6354839"/>
          <a:ext cx="5922612" cy="370840"/>
        </p:xfrm>
        <a:graphic>
          <a:graphicData uri="http://schemas.openxmlformats.org/drawingml/2006/table">
            <a:tbl>
              <a:tblPr firstRow="1" bandRow="1">
                <a:tableStyleId>{5C22544A-7EE6-4342-B048-85BDC9FD1C3A}</a:tableStyleId>
              </a:tblPr>
              <a:tblGrid>
                <a:gridCol w="2961306">
                  <a:extLst>
                    <a:ext uri="{9D8B030D-6E8A-4147-A177-3AD203B41FA5}">
                      <a16:colId xmlns:a16="http://schemas.microsoft.com/office/drawing/2014/main" val="2619810637"/>
                    </a:ext>
                  </a:extLst>
                </a:gridCol>
                <a:gridCol w="2961306">
                  <a:extLst>
                    <a:ext uri="{9D8B030D-6E8A-4147-A177-3AD203B41FA5}">
                      <a16:colId xmlns:a16="http://schemas.microsoft.com/office/drawing/2014/main" val="2920429221"/>
                    </a:ext>
                  </a:extLst>
                </a:gridCol>
              </a:tblGrid>
              <a:tr h="370840">
                <a:tc>
                  <a:txBody>
                    <a:bodyPr/>
                    <a:lstStyle/>
                    <a:p>
                      <a:pPr marL="0" indent="0" algn="ctr">
                        <a:defRPr sz="1200" b="0" i="0" u="none" strike="noStrike" kern="1200" baseline="0">
                          <a:solidFill>
                            <a:schemeClr val="tx1"/>
                          </a:solidFill>
                          <a:latin typeface="+mn-lt"/>
                          <a:ea typeface="+mn-ea"/>
                          <a:cs typeface="+mn-cs"/>
                        </a:defRPr>
                      </a:pPr>
                      <a:r>
                        <a:rPr lang="es-ES" sz="1800" b="0" i="0" u="none" strike="noStrike" kern="1200" baseline="0" dirty="0">
                          <a:solidFill>
                            <a:schemeClr val="tx1"/>
                          </a:solidFill>
                          <a:latin typeface="Segoe UI" panose="020B0502040204020203" pitchFamily="34" charset="0"/>
                          <a:ea typeface="+mn-ea"/>
                          <a:cs typeface="Segoe UI" panose="020B0502040204020203" pitchFamily="34" charset="0"/>
                        </a:rPr>
                        <a:t>E-READER</a:t>
                      </a:r>
                    </a:p>
                  </a:txBody>
                  <a:tcPr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schemeClr val="tx1"/>
                          </a:solidFill>
                          <a:latin typeface="+mn-lt"/>
                          <a:ea typeface="+mn-ea"/>
                          <a:cs typeface="+mn-cs"/>
                        </a:defRPr>
                      </a:pPr>
                      <a:r>
                        <a:rPr lang="es-ES" sz="1800" b="0" i="0" u="none" strike="noStrike" kern="1200" baseline="0" dirty="0">
                          <a:solidFill>
                            <a:schemeClr val="tx1"/>
                          </a:solidFill>
                          <a:latin typeface="Segoe UI" panose="020B0502040204020203" pitchFamily="34" charset="0"/>
                          <a:ea typeface="+mn-ea"/>
                          <a:cs typeface="Segoe UI" panose="020B0502040204020203" pitchFamily="34" charset="0"/>
                        </a:rPr>
                        <a:t>TABLET</a:t>
                      </a:r>
                    </a:p>
                  </a:txBody>
                  <a:tcPr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7419665"/>
                  </a:ext>
                </a:extLst>
              </a:tr>
            </a:tbl>
          </a:graphicData>
        </a:graphic>
      </p:graphicFrame>
      <p:sp>
        <p:nvSpPr>
          <p:cNvPr id="27" name="CuadroTexto 26">
            <a:extLst>
              <a:ext uri="{FF2B5EF4-FFF2-40B4-BE49-F238E27FC236}">
                <a16:creationId xmlns:a16="http://schemas.microsoft.com/office/drawing/2014/main" id="{B40F572B-5454-479B-468F-4FDBD4C260E2}"/>
              </a:ext>
            </a:extLst>
          </p:cNvPr>
          <p:cNvSpPr txBox="1"/>
          <p:nvPr/>
        </p:nvSpPr>
        <p:spPr>
          <a:xfrm>
            <a:off x="7539978" y="6540259"/>
            <a:ext cx="4038791"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lee en soporte digital (4.240)</a:t>
            </a:r>
          </a:p>
        </p:txBody>
      </p:sp>
      <p:pic>
        <p:nvPicPr>
          <p:cNvPr id="7" name="Imagen 6" descr="Hombre con un celular en la mano&#10;&#10;El contenido generado por IA puede ser incorrecto.">
            <a:extLst>
              <a:ext uri="{FF2B5EF4-FFF2-40B4-BE49-F238E27FC236}">
                <a16:creationId xmlns:a16="http://schemas.microsoft.com/office/drawing/2014/main" id="{B469414B-4ED3-9C8F-08AF-75569E4A144C}"/>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7885993" y="0"/>
            <a:ext cx="4356782" cy="6858000"/>
          </a:xfrm>
          <a:prstGeom prst="rect">
            <a:avLst/>
          </a:prstGeom>
        </p:spPr>
      </p:pic>
    </p:spTree>
    <p:extLst>
      <p:ext uri="{BB962C8B-B14F-4D97-AF65-F5344CB8AC3E}">
        <p14:creationId xmlns:p14="http://schemas.microsoft.com/office/powerpoint/2010/main" val="2135722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40164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84D459BB-B03D-0F64-E21D-7777FAE9C836}"/>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graphicFrame>
        <p:nvGraphicFramePr>
          <p:cNvPr id="69" name="12 Gráfico">
            <a:extLst>
              <a:ext uri="{FF2B5EF4-FFF2-40B4-BE49-F238E27FC236}">
                <a16:creationId xmlns:a16="http://schemas.microsoft.com/office/drawing/2014/main" id="{96879D8F-20E3-4DAE-9DF6-127B9CFB62AE}"/>
              </a:ext>
            </a:extLst>
          </p:cNvPr>
          <p:cNvGraphicFramePr/>
          <p:nvPr>
            <p:extLst>
              <p:ext uri="{D42A27DB-BD31-4B8C-83A1-F6EECF244321}">
                <p14:modId xmlns:p14="http://schemas.microsoft.com/office/powerpoint/2010/main" val="75210373"/>
              </p:ext>
            </p:extLst>
          </p:nvPr>
        </p:nvGraphicFramePr>
        <p:xfrm>
          <a:off x="7735824" y="2469964"/>
          <a:ext cx="4456176" cy="3335780"/>
        </p:xfrm>
        <a:graphic>
          <a:graphicData uri="http://schemas.openxmlformats.org/drawingml/2006/chart">
            <c:chart xmlns:c="http://schemas.openxmlformats.org/drawingml/2006/chart" xmlns:r="http://schemas.openxmlformats.org/officeDocument/2006/relationships" r:id="rId3"/>
          </a:graphicData>
        </a:graphic>
      </p:graphicFrame>
      <p:sp>
        <p:nvSpPr>
          <p:cNvPr id="7" name="15 Rectángulo"/>
          <p:cNvSpPr/>
          <p:nvPr/>
        </p:nvSpPr>
        <p:spPr>
          <a:xfrm>
            <a:off x="627039" y="2316519"/>
            <a:ext cx="6006034" cy="559604"/>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1" dirty="0">
                <a:solidFill>
                  <a:srgbClr val="142440"/>
                </a:solidFill>
                <a:latin typeface="Segoe UI" panose="020B0502040204020203" pitchFamily="34" charset="0"/>
                <a:ea typeface="Verdana" panose="020B0604030504040204" pitchFamily="34" charset="0"/>
                <a:cs typeface="Segoe UI" panose="020B0502040204020203" pitchFamily="34" charset="0"/>
              </a:rPr>
              <a:t>% Leen </a:t>
            </a:r>
            <a:r>
              <a:rPr lang="es-ES" sz="1600" b="1" u="sng" dirty="0">
                <a:solidFill>
                  <a:srgbClr val="142440"/>
                </a:solidFill>
                <a:latin typeface="Segoe UI" panose="020B0502040204020203" pitchFamily="34" charset="0"/>
                <a:ea typeface="Verdana" panose="020B0604030504040204" pitchFamily="34" charset="0"/>
                <a:cs typeface="Segoe UI" panose="020B0502040204020203" pitchFamily="34" charset="0"/>
              </a:rPr>
              <a:t>libros</a:t>
            </a:r>
            <a:r>
              <a:rPr lang="es-ES" sz="1600" b="1" dirty="0">
                <a:solidFill>
                  <a:srgbClr val="142440"/>
                </a:solidFill>
                <a:latin typeface="Segoe UI" panose="020B0502040204020203" pitchFamily="34" charset="0"/>
                <a:ea typeface="Verdana" panose="020B0604030504040204" pitchFamily="34" charset="0"/>
                <a:cs typeface="Segoe UI" panose="020B0502040204020203" pitchFamily="34" charset="0"/>
              </a:rPr>
              <a:t> en </a:t>
            </a:r>
            <a:r>
              <a:rPr kumimoji="0" lang="es-ES" sz="1600" b="1" i="0" u="none" strike="noStrike" kern="1200" cap="none" spc="0" normalizeH="0" baseline="0" noProof="0" dirty="0">
                <a:ln>
                  <a:noFill/>
                </a:ln>
                <a:solidFill>
                  <a:srgbClr val="142440"/>
                </a:solidFill>
                <a:effectLst/>
                <a:uLnTx/>
                <a:uFillTx/>
                <a:latin typeface="Segoe UI" panose="020B0502040204020203" pitchFamily="34" charset="0"/>
                <a:ea typeface="Verdana" panose="020B0604030504040204" pitchFamily="34" charset="0"/>
                <a:cs typeface="Segoe UI" panose="020B0502040204020203" pitchFamily="34" charset="0"/>
              </a:rPr>
              <a:t>soporte digital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142440"/>
                </a:solidFill>
                <a:effectLst/>
                <a:uLnTx/>
                <a:uFillTx/>
                <a:latin typeface="Segoe UI" panose="020B0502040204020203" pitchFamily="34" charset="0"/>
                <a:ea typeface="Verdana" panose="020B0604030504040204" pitchFamily="34" charset="0"/>
                <a:cs typeface="Segoe UI" panose="020B0502040204020203" pitchFamily="34" charset="0"/>
              </a:rPr>
              <a:t>(con frecuencia al menos trimestral)</a:t>
            </a:r>
          </a:p>
        </p:txBody>
      </p:sp>
      <p:sp>
        <p:nvSpPr>
          <p:cNvPr id="63" name="Marcador de número de diapositiva 1">
            <a:extLst>
              <a:ext uri="{FF2B5EF4-FFF2-40B4-BE49-F238E27FC236}">
                <a16:creationId xmlns:a16="http://schemas.microsoft.com/office/drawing/2014/main" id="{D7D9D50A-9B6B-4396-A37D-6B6FBC72E56A}"/>
              </a:ext>
            </a:extLst>
          </p:cNvPr>
          <p:cNvSpPr>
            <a:spLocks noGrp="1"/>
          </p:cNvSpPr>
          <p:nvPr>
            <p:ph type="sldNum" sz="quarter" idx="12"/>
          </p:nvPr>
        </p:nvSpPr>
        <p:spPr>
          <a:xfrm>
            <a:off x="11612880" y="0"/>
            <a:ext cx="579120" cy="365125"/>
          </a:xfrm>
        </p:spPr>
        <p:txBody>
          <a:bodyPr/>
          <a:lstStyle/>
          <a:p>
            <a:fld id="{1A85DD5C-56C3-43D9-A91F-D75BD50A17B5}" type="slidenum">
              <a:rPr lang="es-ES_tradnl" smtClean="0">
                <a:latin typeface="Segoe UI" panose="020B0502040204020203" pitchFamily="34" charset="0"/>
                <a:cs typeface="Segoe UI" panose="020B0502040204020203" pitchFamily="34" charset="0"/>
              </a:rPr>
              <a:pPr/>
              <a:t>50</a:t>
            </a:fld>
            <a:endParaRPr lang="es-ES_tradnl" dirty="0">
              <a:latin typeface="Segoe UI" panose="020B0502040204020203" pitchFamily="34" charset="0"/>
              <a:cs typeface="Segoe UI" panose="020B0502040204020203" pitchFamily="34" charset="0"/>
            </a:endParaRPr>
          </a:p>
        </p:txBody>
      </p:sp>
      <p:sp>
        <p:nvSpPr>
          <p:cNvPr id="60" name="15 Rectángulo">
            <a:extLst>
              <a:ext uri="{FF2B5EF4-FFF2-40B4-BE49-F238E27FC236}">
                <a16:creationId xmlns:a16="http://schemas.microsoft.com/office/drawing/2014/main" id="{07050F86-D88E-49EF-B63D-5C3FCCDC8B60}"/>
              </a:ext>
            </a:extLst>
          </p:cNvPr>
          <p:cNvSpPr/>
          <p:nvPr/>
        </p:nvSpPr>
        <p:spPr>
          <a:xfrm>
            <a:off x="7748505" y="2151645"/>
            <a:ext cx="4331845" cy="491999"/>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i="1" u="none" strike="noStrike" kern="1200" cap="none" spc="0" normalizeH="0" baseline="0" noProof="0" dirty="0">
                <a:ln>
                  <a:noFill/>
                </a:ln>
                <a:solidFill>
                  <a:srgbClr val="142440"/>
                </a:solidFill>
                <a:effectLst/>
                <a:uLnTx/>
                <a:uFillTx/>
                <a:latin typeface="Segoe UI" panose="020B0502040204020203" pitchFamily="34" charset="0"/>
                <a:ea typeface="Verdana" panose="020B0604030504040204" pitchFamily="34" charset="0"/>
                <a:cs typeface="Segoe UI" panose="020B0502040204020203" pitchFamily="34" charset="0"/>
              </a:rPr>
              <a:t>¿En qué </a:t>
            </a:r>
            <a:r>
              <a:rPr kumimoji="0" lang="es-ES" sz="1600" b="1" i="1" u="none" strike="noStrike" kern="1200" cap="none" spc="0" normalizeH="0" baseline="0" noProof="0" dirty="0">
                <a:ln>
                  <a:noFill/>
                </a:ln>
                <a:solidFill>
                  <a:srgbClr val="142440"/>
                </a:solidFill>
                <a:effectLst/>
                <a:uLnTx/>
                <a:uFillTx/>
                <a:latin typeface="Segoe UI" panose="020B0502040204020203" pitchFamily="34" charset="0"/>
                <a:ea typeface="Verdana" panose="020B0604030504040204" pitchFamily="34" charset="0"/>
                <a:cs typeface="Segoe UI" panose="020B0502040204020203" pitchFamily="34" charset="0"/>
              </a:rPr>
              <a:t>dispositivos</a:t>
            </a:r>
            <a:r>
              <a:rPr kumimoji="0" lang="es-ES" sz="1600" i="1" u="none" strike="noStrike" kern="1200" cap="none" spc="0" normalizeH="0" baseline="0" noProof="0" dirty="0">
                <a:ln>
                  <a:noFill/>
                </a:ln>
                <a:solidFill>
                  <a:srgbClr val="142440"/>
                </a:solidFill>
                <a:effectLst/>
                <a:uLnTx/>
                <a:uFillTx/>
                <a:latin typeface="Segoe UI" panose="020B0502040204020203" pitchFamily="34" charset="0"/>
                <a:ea typeface="Verdana" panose="020B0604030504040204" pitchFamily="34" charset="0"/>
                <a:cs typeface="Segoe UI" panose="020B0502040204020203" pitchFamily="34" charset="0"/>
              </a:rPr>
              <a:t> leen los libros digitales?</a:t>
            </a:r>
          </a:p>
        </p:txBody>
      </p:sp>
      <p:graphicFrame>
        <p:nvGraphicFramePr>
          <p:cNvPr id="22" name="2 Gráfico">
            <a:extLst>
              <a:ext uri="{FF2B5EF4-FFF2-40B4-BE49-F238E27FC236}">
                <a16:creationId xmlns:a16="http://schemas.microsoft.com/office/drawing/2014/main" id="{EDC87D4C-3AD9-8F25-AC29-BC5ADC9FE06A}"/>
              </a:ext>
            </a:extLst>
          </p:cNvPr>
          <p:cNvGraphicFramePr/>
          <p:nvPr>
            <p:extLst>
              <p:ext uri="{D42A27DB-BD31-4B8C-83A1-F6EECF244321}">
                <p14:modId xmlns:p14="http://schemas.microsoft.com/office/powerpoint/2010/main" val="437851585"/>
              </p:ext>
            </p:extLst>
          </p:nvPr>
        </p:nvGraphicFramePr>
        <p:xfrm>
          <a:off x="148577" y="2596257"/>
          <a:ext cx="6484496" cy="3138754"/>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6">
            <a:extLst>
              <a:ext uri="{FF2B5EF4-FFF2-40B4-BE49-F238E27FC236}">
                <a16:creationId xmlns:a16="http://schemas.microsoft.com/office/drawing/2014/main" id="{441CDA10-BA0F-6D06-091F-6F06CA0D729F}"/>
              </a:ext>
            </a:extLst>
          </p:cNvPr>
          <p:cNvSpPr>
            <a:spLocks noChangeArrowheads="1"/>
          </p:cNvSpPr>
          <p:nvPr/>
        </p:nvSpPr>
        <p:spPr bwMode="auto">
          <a:xfrm>
            <a:off x="0" y="39531"/>
            <a:ext cx="12016509" cy="969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spcAft>
                <a:spcPts val="600"/>
              </a:spcAft>
              <a:defRPr/>
            </a:pPr>
            <a:r>
              <a:rPr kumimoji="0" lang="es-ES" sz="2000" b="1"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cs typeface="Segoe UI" panose="020B0502040204020203" pitchFamily="34" charset="0"/>
              </a:rPr>
              <a:t>La lectura de libros en formato digital </a:t>
            </a:r>
            <a:r>
              <a:rPr lang="es-ES" sz="2000" b="1" dirty="0">
                <a:solidFill>
                  <a:schemeClr val="tx1">
                    <a:lumMod val="75000"/>
                    <a:lumOff val="25000"/>
                  </a:schemeClr>
                </a:solidFill>
                <a:latin typeface="Segoe UI" panose="020B0502040204020203" pitchFamily="34" charset="0"/>
                <a:cs typeface="Segoe UI" panose="020B0502040204020203" pitchFamily="34" charset="0"/>
              </a:rPr>
              <a:t>vuelve a aumentar </a:t>
            </a:r>
            <a:r>
              <a:rPr kumimoji="0" lang="es-ES" sz="2000" b="1"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cs typeface="Segoe UI" panose="020B0502040204020203" pitchFamily="34" charset="0"/>
              </a:rPr>
              <a:t>en 2025</a:t>
            </a:r>
            <a:r>
              <a:rPr kumimoji="0" lang="es-ES" sz="200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cs typeface="Segoe UI" panose="020B0502040204020203" pitchFamily="34" charset="0"/>
              </a:rPr>
              <a:t>.</a:t>
            </a:r>
            <a:endParaRPr lang="es-ES" sz="1400" u="sng" dirty="0">
              <a:solidFill>
                <a:schemeClr val="tx1">
                  <a:lumMod val="75000"/>
                  <a:lumOff val="25000"/>
                </a:schemeClr>
              </a:solidFill>
              <a:latin typeface="Segoe UI" panose="020B0502040204020203" pitchFamily="34" charset="0"/>
              <a:cs typeface="Segoe UI" panose="020B0502040204020203" pitchFamily="34" charset="0"/>
            </a:endParaRPr>
          </a:p>
          <a:p>
            <a:pPr>
              <a:defRPr/>
            </a:pPr>
            <a:r>
              <a:rPr lang="es-ES" sz="1600" dirty="0">
                <a:solidFill>
                  <a:schemeClr val="tx1">
                    <a:lumMod val="75000"/>
                    <a:lumOff val="25000"/>
                  </a:schemeClr>
                </a:solidFill>
                <a:latin typeface="Segoe UI" panose="020B0502040204020203" pitchFamily="34" charset="0"/>
                <a:cs typeface="Segoe UI" panose="020B0502040204020203" pitchFamily="34" charset="0"/>
              </a:rPr>
              <a:t>El E-Reader continúa siendo el dispositivo más utilizado por los lectores de libros digitales, seguido por el móvil y el ordenador, ambos con niveles similares de uso.</a:t>
            </a:r>
            <a:endParaRPr kumimoji="0" lang="es-ES" sz="1600"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cs typeface="Segoe UI" panose="020B0502040204020203" pitchFamily="34" charset="0"/>
            </a:endParaRPr>
          </a:p>
        </p:txBody>
      </p:sp>
      <p:graphicFrame>
        <p:nvGraphicFramePr>
          <p:cNvPr id="9" name="Tabla 8">
            <a:extLst>
              <a:ext uri="{FF2B5EF4-FFF2-40B4-BE49-F238E27FC236}">
                <a16:creationId xmlns:a16="http://schemas.microsoft.com/office/drawing/2014/main" id="{9D865A14-2CCD-A630-AC08-05EA5CBD3850}"/>
              </a:ext>
            </a:extLst>
          </p:cNvPr>
          <p:cNvGraphicFramePr>
            <a:graphicFrameLocks noGrp="1"/>
          </p:cNvGraphicFramePr>
          <p:nvPr/>
        </p:nvGraphicFramePr>
        <p:xfrm>
          <a:off x="7364350" y="5720330"/>
          <a:ext cx="4716000" cy="275620"/>
        </p:xfrm>
        <a:graphic>
          <a:graphicData uri="http://schemas.openxmlformats.org/drawingml/2006/table">
            <a:tbl>
              <a:tblPr firstRow="1" bandRow="1">
                <a:tableStyleId>{5C22544A-7EE6-4342-B048-85BDC9FD1C3A}</a:tableStyleId>
              </a:tblPr>
              <a:tblGrid>
                <a:gridCol w="540000">
                  <a:extLst>
                    <a:ext uri="{9D8B030D-6E8A-4147-A177-3AD203B41FA5}">
                      <a16:colId xmlns:a16="http://schemas.microsoft.com/office/drawing/2014/main" val="1780072416"/>
                    </a:ext>
                  </a:extLst>
                </a:gridCol>
                <a:gridCol w="1044000">
                  <a:extLst>
                    <a:ext uri="{9D8B030D-6E8A-4147-A177-3AD203B41FA5}">
                      <a16:colId xmlns:a16="http://schemas.microsoft.com/office/drawing/2014/main" val="931313977"/>
                    </a:ext>
                  </a:extLst>
                </a:gridCol>
                <a:gridCol w="1044000">
                  <a:extLst>
                    <a:ext uri="{9D8B030D-6E8A-4147-A177-3AD203B41FA5}">
                      <a16:colId xmlns:a16="http://schemas.microsoft.com/office/drawing/2014/main" val="2246326522"/>
                    </a:ext>
                  </a:extLst>
                </a:gridCol>
                <a:gridCol w="1044000">
                  <a:extLst>
                    <a:ext uri="{9D8B030D-6E8A-4147-A177-3AD203B41FA5}">
                      <a16:colId xmlns:a16="http://schemas.microsoft.com/office/drawing/2014/main" val="2087562775"/>
                    </a:ext>
                  </a:extLst>
                </a:gridCol>
                <a:gridCol w="1044000">
                  <a:extLst>
                    <a:ext uri="{9D8B030D-6E8A-4147-A177-3AD203B41FA5}">
                      <a16:colId xmlns:a16="http://schemas.microsoft.com/office/drawing/2014/main" val="3113563507"/>
                    </a:ext>
                  </a:extLst>
                </a:gridCol>
              </a:tblGrid>
              <a:tr h="275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00" i="1" dirty="0">
                          <a:solidFill>
                            <a:srgbClr val="C47550"/>
                          </a:solidFill>
                          <a:latin typeface="Segoe UI" panose="020B0502040204020203" pitchFamily="34" charset="0"/>
                          <a:cs typeface="Segoe UI" panose="020B0502040204020203" pitchFamily="34" charset="0"/>
                        </a:rPr>
                        <a:t>2024:</a:t>
                      </a:r>
                      <a:endParaRPr lang="es-ES_tradnl" sz="1000" b="0" i="1" dirty="0">
                        <a:solidFill>
                          <a:srgbClr val="C47550"/>
                        </a:solidFill>
                        <a:latin typeface="Segoe UI" panose="020B0502040204020203" pitchFamily="34" charset="0"/>
                        <a:cs typeface="Segoe UI" panose="020B0502040204020203"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s-ES" sz="1000" b="0" i="1" kern="1200" dirty="0">
                          <a:solidFill>
                            <a:srgbClr val="C47550"/>
                          </a:solidFill>
                          <a:latin typeface="Segoe UI" panose="020B0502040204020203" pitchFamily="34" charset="0"/>
                          <a:ea typeface="+mn-ea"/>
                          <a:cs typeface="Segoe UI" panose="020B0502040204020203" pitchFamily="34" charset="0"/>
                        </a:rPr>
                        <a:t>12,7%</a:t>
                      </a:r>
                      <a:endParaRPr lang="es-ES_tradnl" sz="1000" b="0" i="1" dirty="0">
                        <a:solidFill>
                          <a:srgbClr val="C47550"/>
                        </a:solidFill>
                        <a:latin typeface="Segoe UI" panose="020B0502040204020203" pitchFamily="34" charset="0"/>
                        <a:cs typeface="Segoe UI" panose="020B0502040204020203"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1" u="none" strike="noStrike" kern="1200" cap="none" spc="0" normalizeH="0" baseline="0" noProof="0" dirty="0">
                          <a:ln>
                            <a:noFill/>
                          </a:ln>
                          <a:solidFill>
                            <a:srgbClr val="C47550"/>
                          </a:solidFill>
                          <a:effectLst/>
                          <a:uLnTx/>
                          <a:uFillTx/>
                          <a:latin typeface="Segoe UI" panose="020B0502040204020203" pitchFamily="34" charset="0"/>
                          <a:ea typeface="+mn-ea"/>
                          <a:cs typeface="Segoe UI" panose="020B0502040204020203" pitchFamily="34" charset="0"/>
                        </a:rPr>
                        <a:t>11,1%</a:t>
                      </a:r>
                      <a:endParaRPr kumimoji="0" lang="es-ES_tradnl" sz="1000" b="0" i="1" u="none" strike="noStrike" kern="1200" cap="none" spc="0" normalizeH="0" baseline="0" noProof="0" dirty="0">
                        <a:ln>
                          <a:noFill/>
                        </a:ln>
                        <a:solidFill>
                          <a:srgbClr val="C47550"/>
                        </a:solidFill>
                        <a:effectLst/>
                        <a:uLnTx/>
                        <a:uFillTx/>
                        <a:latin typeface="Segoe UI" panose="020B0502040204020203" pitchFamily="34" charset="0"/>
                        <a:ea typeface="+mn-ea"/>
                        <a:cs typeface="Segoe UI" panose="020B0502040204020203"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1" u="none" strike="noStrike" kern="1200" cap="none" spc="0" normalizeH="0" baseline="0" noProof="0" dirty="0">
                          <a:ln>
                            <a:noFill/>
                          </a:ln>
                          <a:solidFill>
                            <a:srgbClr val="C47550"/>
                          </a:solidFill>
                          <a:effectLst/>
                          <a:uLnTx/>
                          <a:uFillTx/>
                          <a:latin typeface="Segoe UI" panose="020B0502040204020203" pitchFamily="34" charset="0"/>
                          <a:ea typeface="+mn-ea"/>
                          <a:cs typeface="Segoe UI" panose="020B0502040204020203" pitchFamily="34" charset="0"/>
                        </a:rPr>
                        <a:t>9,2%</a:t>
                      </a:r>
                      <a:endParaRPr kumimoji="0" lang="es-ES_tradnl" sz="1000" b="0" i="1" u="none" strike="noStrike" kern="1200" cap="none" spc="0" normalizeH="0" baseline="0" noProof="0" dirty="0">
                        <a:ln>
                          <a:noFill/>
                        </a:ln>
                        <a:solidFill>
                          <a:srgbClr val="C47550"/>
                        </a:solidFill>
                        <a:effectLst/>
                        <a:uLnTx/>
                        <a:uFillTx/>
                        <a:latin typeface="Segoe UI" panose="020B0502040204020203" pitchFamily="34" charset="0"/>
                        <a:ea typeface="+mn-ea"/>
                        <a:cs typeface="Segoe UI" panose="020B0502040204020203"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000" b="0" i="1" u="none" strike="noStrike" kern="1200" cap="none" spc="0" normalizeH="0" baseline="0" noProof="0" dirty="0">
                          <a:ln>
                            <a:noFill/>
                          </a:ln>
                          <a:solidFill>
                            <a:srgbClr val="C47550"/>
                          </a:solidFill>
                          <a:effectLst/>
                          <a:uLnTx/>
                          <a:uFillTx/>
                          <a:latin typeface="Segoe UI" panose="020B0502040204020203" pitchFamily="34" charset="0"/>
                          <a:ea typeface="+mn-ea"/>
                          <a:cs typeface="Segoe UI" panose="020B0502040204020203" pitchFamily="34" charset="0"/>
                        </a:rPr>
                        <a:t>10,9%</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06134943"/>
                  </a:ext>
                </a:extLst>
              </a:tr>
            </a:tbl>
          </a:graphicData>
        </a:graphic>
      </p:graphicFrame>
      <p:sp>
        <p:nvSpPr>
          <p:cNvPr id="14" name="CuadroTexto 13">
            <a:extLst>
              <a:ext uri="{FF2B5EF4-FFF2-40B4-BE49-F238E27FC236}">
                <a16:creationId xmlns:a16="http://schemas.microsoft.com/office/drawing/2014/main" id="{36D5DAE6-44B5-F270-A082-5F7F7B19D9C7}"/>
              </a:ext>
            </a:extLst>
          </p:cNvPr>
          <p:cNvSpPr txBox="1"/>
          <p:nvPr/>
        </p:nvSpPr>
        <p:spPr>
          <a:xfrm>
            <a:off x="7627116" y="6508884"/>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
        <p:nvSpPr>
          <p:cNvPr id="15" name="Rectangle 3">
            <a:extLst>
              <a:ext uri="{FF2B5EF4-FFF2-40B4-BE49-F238E27FC236}">
                <a16:creationId xmlns:a16="http://schemas.microsoft.com/office/drawing/2014/main" id="{6F26CDAF-B673-0EFF-2CA2-542BA7597B5B}"/>
              </a:ext>
            </a:extLst>
          </p:cNvPr>
          <p:cNvSpPr>
            <a:spLocks noChangeArrowheads="1"/>
          </p:cNvSpPr>
          <p:nvPr/>
        </p:nvSpPr>
        <p:spPr bwMode="auto">
          <a:xfrm>
            <a:off x="3308" y="1075228"/>
            <a:ext cx="2835142" cy="332764"/>
          </a:xfrm>
          <a:prstGeom prst="rect">
            <a:avLst/>
          </a:prstGeom>
        </p:spPr>
        <p:txBody>
          <a:bodyPr vert="horz" lIns="91440" tIns="45720" rIns="91440" bIns="45720" rtlCol="0" anchor="ctr">
            <a:noAutofit/>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Lectura en soporte digital</a:t>
            </a:r>
          </a:p>
        </p:txBody>
      </p:sp>
      <p:sp>
        <p:nvSpPr>
          <p:cNvPr id="18" name="Rectangle 3">
            <a:extLst>
              <a:ext uri="{FF2B5EF4-FFF2-40B4-BE49-F238E27FC236}">
                <a16:creationId xmlns:a16="http://schemas.microsoft.com/office/drawing/2014/main" id="{8953711A-54DF-E0B3-DA85-BB18EE1F3B08}"/>
              </a:ext>
            </a:extLst>
          </p:cNvPr>
          <p:cNvSpPr>
            <a:spLocks noChangeArrowheads="1"/>
          </p:cNvSpPr>
          <p:nvPr/>
        </p:nvSpPr>
        <p:spPr bwMode="auto">
          <a:xfrm>
            <a:off x="3308" y="1334675"/>
            <a:ext cx="4454392"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srgbClr val="595959"/>
                </a:solidFill>
                <a:latin typeface="Segoe UI" panose="020B0502040204020203" pitchFamily="34" charset="0"/>
                <a:ea typeface="Verdana" panose="020B0604030504040204" pitchFamily="34" charset="0"/>
                <a:cs typeface="Segoe UI" panose="020B0502040204020203" pitchFamily="34" charset="0"/>
              </a:rPr>
              <a:t>Lectura de </a:t>
            </a:r>
            <a:r>
              <a:rPr lang="es-ES" sz="2000" b="1" cap="small" dirty="0">
                <a:solidFill>
                  <a:srgbClr val="595959"/>
                </a:solidFill>
                <a:latin typeface="Segoe UI" panose="020B0502040204020203" pitchFamily="34" charset="0"/>
                <a:ea typeface="Verdana" panose="020B0604030504040204" pitchFamily="34" charset="0"/>
                <a:cs typeface="Segoe UI" panose="020B0502040204020203" pitchFamily="34" charset="0"/>
              </a:rPr>
              <a:t>libros</a:t>
            </a:r>
            <a:r>
              <a:rPr lang="es-ES" sz="2000" cap="small" dirty="0">
                <a:solidFill>
                  <a:srgbClr val="595959"/>
                </a:solidFill>
                <a:latin typeface="Segoe UI" panose="020B0502040204020203" pitchFamily="34" charset="0"/>
                <a:ea typeface="Verdana" panose="020B0604030504040204" pitchFamily="34" charset="0"/>
                <a:cs typeface="Segoe UI" panose="020B0502040204020203" pitchFamily="34" charset="0"/>
              </a:rPr>
              <a:t> </a:t>
            </a:r>
            <a:r>
              <a:rPr lang="es-ES" sz="2000" b="1" cap="small" dirty="0">
                <a:solidFill>
                  <a:srgbClr val="595959"/>
                </a:solidFill>
                <a:latin typeface="Segoe UI" panose="020B0502040204020203" pitchFamily="34" charset="0"/>
                <a:ea typeface="Verdana" panose="020B0604030504040204" pitchFamily="34" charset="0"/>
                <a:cs typeface="Segoe UI" panose="020B0502040204020203" pitchFamily="34" charset="0"/>
              </a:rPr>
              <a:t>en</a:t>
            </a:r>
            <a:r>
              <a:rPr lang="es-ES" sz="2000" cap="small" dirty="0">
                <a:solidFill>
                  <a:srgbClr val="595959"/>
                </a:solidFill>
                <a:latin typeface="Segoe UI" panose="020B0502040204020203" pitchFamily="34" charset="0"/>
                <a:ea typeface="Verdana" panose="020B0604030504040204" pitchFamily="34" charset="0"/>
                <a:cs typeface="Segoe UI" panose="020B0502040204020203" pitchFamily="34" charset="0"/>
              </a:rPr>
              <a:t> </a:t>
            </a:r>
            <a:r>
              <a:rPr lang="es-ES" sz="2000" b="1" cap="small" dirty="0">
                <a:solidFill>
                  <a:srgbClr val="595959"/>
                </a:solidFill>
                <a:latin typeface="Segoe UI" panose="020B0502040204020203" pitchFamily="34" charset="0"/>
                <a:ea typeface="Verdana" panose="020B0604030504040204" pitchFamily="34" charset="0"/>
                <a:cs typeface="Segoe UI" panose="020B0502040204020203" pitchFamily="34" charset="0"/>
              </a:rPr>
              <a:t>soporte digital</a:t>
            </a:r>
          </a:p>
        </p:txBody>
      </p:sp>
      <p:sp>
        <p:nvSpPr>
          <p:cNvPr id="20" name="10 Rectángulo">
            <a:extLst>
              <a:ext uri="{FF2B5EF4-FFF2-40B4-BE49-F238E27FC236}">
                <a16:creationId xmlns:a16="http://schemas.microsoft.com/office/drawing/2014/main" id="{1C5F6336-FA6E-A953-D851-8B295322DF18}"/>
              </a:ext>
            </a:extLst>
          </p:cNvPr>
          <p:cNvSpPr/>
          <p:nvPr/>
        </p:nvSpPr>
        <p:spPr>
          <a:xfrm>
            <a:off x="0" y="1996504"/>
            <a:ext cx="2442918" cy="325605"/>
          </a:xfrm>
          <a:prstGeom prst="rect">
            <a:avLst/>
          </a:prstGeom>
          <a:solidFill>
            <a:srgbClr val="1F2A44">
              <a:alpha val="10196"/>
            </a:srgbClr>
          </a:solidFill>
          <a:ln w="9525">
            <a:noFill/>
            <a:miter lim="800000"/>
            <a:headEnd/>
            <a:tailEnd/>
          </a:ln>
          <a:effectLst/>
        </p:spPr>
        <p:txBody>
          <a:bodyPr anchor="ctr"/>
          <a:lstStyle/>
          <a:p>
            <a:pPr lvl="0"/>
            <a:r>
              <a:rPr lang="es-ES" sz="1200" b="1" dirty="0">
                <a:solidFill>
                  <a:srgbClr val="233616"/>
                </a:solidFill>
                <a:latin typeface="Segoe UI" panose="020B0502040204020203" pitchFamily="34" charset="0"/>
                <a:ea typeface="Verdana" panose="020B0604030504040204" pitchFamily="34" charset="0"/>
                <a:cs typeface="Segoe UI" panose="020B0502040204020203" pitchFamily="34" charset="0"/>
              </a:rPr>
              <a:t>EVOLUCIÓN</a:t>
            </a:r>
            <a:endParaRPr lang="es-ES" sz="1100" b="1" dirty="0">
              <a:solidFill>
                <a:srgbClr val="233616"/>
              </a:solidFill>
              <a:latin typeface="Segoe UI" panose="020B0502040204020203" pitchFamily="34" charset="0"/>
              <a:cs typeface="Segoe UI" panose="020B0502040204020203" pitchFamily="34" charset="0"/>
            </a:endParaRPr>
          </a:p>
        </p:txBody>
      </p:sp>
      <p:grpSp>
        <p:nvGrpSpPr>
          <p:cNvPr id="46" name="Grupo 45">
            <a:extLst>
              <a:ext uri="{FF2B5EF4-FFF2-40B4-BE49-F238E27FC236}">
                <a16:creationId xmlns:a16="http://schemas.microsoft.com/office/drawing/2014/main" id="{C269B64C-F5C0-C520-BA0D-6FB61936C9AF}"/>
              </a:ext>
            </a:extLst>
          </p:cNvPr>
          <p:cNvGrpSpPr/>
          <p:nvPr/>
        </p:nvGrpSpPr>
        <p:grpSpPr>
          <a:xfrm>
            <a:off x="8089866" y="4794250"/>
            <a:ext cx="3751208" cy="594553"/>
            <a:chOff x="8089866" y="4819650"/>
            <a:chExt cx="3751208" cy="594553"/>
          </a:xfrm>
        </p:grpSpPr>
        <p:pic>
          <p:nvPicPr>
            <p:cNvPr id="27" name="Imagen 26" descr="Icono&#10;&#10;El contenido generado por IA puede ser incorrecto.">
              <a:extLst>
                <a:ext uri="{FF2B5EF4-FFF2-40B4-BE49-F238E27FC236}">
                  <a16:creationId xmlns:a16="http://schemas.microsoft.com/office/drawing/2014/main" id="{3F1FCFDD-8129-00B3-DB8F-447A0DECBF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9866" y="4819650"/>
              <a:ext cx="594553" cy="594553"/>
            </a:xfrm>
            <a:prstGeom prst="rect">
              <a:avLst/>
            </a:prstGeom>
          </p:spPr>
        </p:pic>
        <p:pic>
          <p:nvPicPr>
            <p:cNvPr id="35" name="Imagen 34">
              <a:extLst>
                <a:ext uri="{FF2B5EF4-FFF2-40B4-BE49-F238E27FC236}">
                  <a16:creationId xmlns:a16="http://schemas.microsoft.com/office/drawing/2014/main" id="{5663E6FE-B110-AAB8-BAB3-BEC21AC328B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7400" y="4819650"/>
              <a:ext cx="594000" cy="594000"/>
            </a:xfrm>
            <a:prstGeom prst="rect">
              <a:avLst/>
            </a:prstGeom>
          </p:spPr>
        </p:pic>
        <p:pic>
          <p:nvPicPr>
            <p:cNvPr id="41" name="Imagen 40">
              <a:extLst>
                <a:ext uri="{FF2B5EF4-FFF2-40B4-BE49-F238E27FC236}">
                  <a16:creationId xmlns:a16="http://schemas.microsoft.com/office/drawing/2014/main" id="{7B899D8E-A79B-8A5D-510E-2B911CA5FB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185331" y="4819650"/>
              <a:ext cx="594000" cy="594000"/>
            </a:xfrm>
            <a:prstGeom prst="rect">
              <a:avLst/>
            </a:prstGeom>
          </p:spPr>
        </p:pic>
        <p:pic>
          <p:nvPicPr>
            <p:cNvPr id="44" name="Imagen 43">
              <a:extLst>
                <a:ext uri="{FF2B5EF4-FFF2-40B4-BE49-F238E27FC236}">
                  <a16:creationId xmlns:a16="http://schemas.microsoft.com/office/drawing/2014/main" id="{EF1DB62F-0A63-861F-D1D7-683D109A5BC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247074" y="4819650"/>
              <a:ext cx="594000" cy="594000"/>
            </a:xfrm>
            <a:prstGeom prst="rect">
              <a:avLst/>
            </a:prstGeom>
          </p:spPr>
        </p:pic>
      </p:grpSp>
      <p:cxnSp>
        <p:nvCxnSpPr>
          <p:cNvPr id="45" name="Conector recto 44">
            <a:extLst>
              <a:ext uri="{FF2B5EF4-FFF2-40B4-BE49-F238E27FC236}">
                <a16:creationId xmlns:a16="http://schemas.microsoft.com/office/drawing/2014/main" id="{9C175C83-4FD2-7259-D766-335593FCD5BF}"/>
              </a:ext>
            </a:extLst>
          </p:cNvPr>
          <p:cNvCxnSpPr/>
          <p:nvPr/>
        </p:nvCxnSpPr>
        <p:spPr>
          <a:xfrm>
            <a:off x="6948638" y="1980383"/>
            <a:ext cx="0" cy="4383719"/>
          </a:xfrm>
          <a:prstGeom prst="line">
            <a:avLst/>
          </a:prstGeom>
          <a:ln>
            <a:solidFill>
              <a:srgbClr val="A5AAB4"/>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4342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C9ED8-A252-90AB-F5B2-B77618CAFC5E}"/>
            </a:ext>
          </a:extLst>
        </p:cNvPr>
        <p:cNvGrpSpPr/>
        <p:nvPr/>
      </p:nvGrpSpPr>
      <p:grpSpPr>
        <a:xfrm>
          <a:off x="0" y="0"/>
          <a:ext cx="0" cy="0"/>
          <a:chOff x="0" y="0"/>
          <a:chExt cx="0" cy="0"/>
        </a:xfrm>
      </p:grpSpPr>
      <p:sp>
        <p:nvSpPr>
          <p:cNvPr id="19" name="Rectángulo 18">
            <a:extLst>
              <a:ext uri="{FF2B5EF4-FFF2-40B4-BE49-F238E27FC236}">
                <a16:creationId xmlns:a16="http://schemas.microsoft.com/office/drawing/2014/main" id="{7F026093-4E52-5B4E-BA60-63882A2590C0}"/>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sp>
        <p:nvSpPr>
          <p:cNvPr id="63" name="Marcador de número de diapositiva 1">
            <a:extLst>
              <a:ext uri="{FF2B5EF4-FFF2-40B4-BE49-F238E27FC236}">
                <a16:creationId xmlns:a16="http://schemas.microsoft.com/office/drawing/2014/main" id="{725B4A03-C6A9-2A4D-16C9-99FDCD1E748E}"/>
              </a:ext>
            </a:extLst>
          </p:cNvPr>
          <p:cNvSpPr>
            <a:spLocks noGrp="1"/>
          </p:cNvSpPr>
          <p:nvPr>
            <p:ph type="sldNum" sz="quarter" idx="12"/>
          </p:nvPr>
        </p:nvSpPr>
        <p:spPr>
          <a:xfrm>
            <a:off x="11612880" y="0"/>
            <a:ext cx="579120" cy="365125"/>
          </a:xfrm>
        </p:spPr>
        <p:txBody>
          <a:bodyPr/>
          <a:lstStyle/>
          <a:p>
            <a:fld id="{1A85DD5C-56C3-43D9-A91F-D75BD50A17B5}" type="slidenum">
              <a:rPr lang="es-ES_tradnl" smtClean="0">
                <a:latin typeface="Segoe UI" panose="020B0502040204020203" pitchFamily="34" charset="0"/>
                <a:cs typeface="Segoe UI" panose="020B0502040204020203" pitchFamily="34" charset="0"/>
              </a:rPr>
              <a:pPr/>
              <a:t>51</a:t>
            </a:fld>
            <a:endParaRPr lang="es-ES_tradnl" dirty="0">
              <a:latin typeface="Segoe UI" panose="020B0502040204020203" pitchFamily="34" charset="0"/>
              <a:cs typeface="Segoe UI" panose="020B0502040204020203" pitchFamily="34" charset="0"/>
            </a:endParaRPr>
          </a:p>
        </p:txBody>
      </p:sp>
      <p:graphicFrame>
        <p:nvGraphicFramePr>
          <p:cNvPr id="22" name="2 Gráfico">
            <a:extLst>
              <a:ext uri="{FF2B5EF4-FFF2-40B4-BE49-F238E27FC236}">
                <a16:creationId xmlns:a16="http://schemas.microsoft.com/office/drawing/2014/main" id="{5FFF075F-8DC4-2714-C19D-F737425839DB}"/>
              </a:ext>
            </a:extLst>
          </p:cNvPr>
          <p:cNvGraphicFramePr/>
          <p:nvPr>
            <p:extLst>
              <p:ext uri="{D42A27DB-BD31-4B8C-83A1-F6EECF244321}">
                <p14:modId xmlns:p14="http://schemas.microsoft.com/office/powerpoint/2010/main" val="3177258654"/>
              </p:ext>
            </p:extLst>
          </p:nvPr>
        </p:nvGraphicFramePr>
        <p:xfrm>
          <a:off x="361949" y="2740931"/>
          <a:ext cx="3451873" cy="1860710"/>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angle 3">
            <a:extLst>
              <a:ext uri="{FF2B5EF4-FFF2-40B4-BE49-F238E27FC236}">
                <a16:creationId xmlns:a16="http://schemas.microsoft.com/office/drawing/2014/main" id="{BD496214-E248-E0BF-5799-B5BDF3B28D0C}"/>
              </a:ext>
            </a:extLst>
          </p:cNvPr>
          <p:cNvSpPr>
            <a:spLocks noChangeArrowheads="1"/>
          </p:cNvSpPr>
          <p:nvPr/>
        </p:nvSpPr>
        <p:spPr bwMode="auto">
          <a:xfrm>
            <a:off x="3308" y="1075228"/>
            <a:ext cx="2835142" cy="332764"/>
          </a:xfrm>
          <a:prstGeom prst="rect">
            <a:avLst/>
          </a:prstGeom>
        </p:spPr>
        <p:txBody>
          <a:bodyPr vert="horz" lIns="91440" tIns="45720" rIns="91440" bIns="45720" rtlCol="0" anchor="ctr">
            <a:noAutofit/>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Lectura en soporte digital</a:t>
            </a:r>
          </a:p>
        </p:txBody>
      </p:sp>
      <p:sp>
        <p:nvSpPr>
          <p:cNvPr id="18" name="Rectangle 3">
            <a:extLst>
              <a:ext uri="{FF2B5EF4-FFF2-40B4-BE49-F238E27FC236}">
                <a16:creationId xmlns:a16="http://schemas.microsoft.com/office/drawing/2014/main" id="{DF1ADFA5-B838-1BA5-076A-6429BF4DFF03}"/>
              </a:ext>
            </a:extLst>
          </p:cNvPr>
          <p:cNvSpPr>
            <a:spLocks noChangeArrowheads="1"/>
          </p:cNvSpPr>
          <p:nvPr/>
        </p:nvSpPr>
        <p:spPr bwMode="auto">
          <a:xfrm>
            <a:off x="3308" y="1334675"/>
            <a:ext cx="4454392"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srgbClr val="595959"/>
                </a:solidFill>
                <a:latin typeface="Segoe UI" panose="020B0502040204020203" pitchFamily="34" charset="0"/>
                <a:ea typeface="Verdana" panose="020B0604030504040204" pitchFamily="34" charset="0"/>
                <a:cs typeface="Segoe UI" panose="020B0502040204020203" pitchFamily="34" charset="0"/>
              </a:rPr>
              <a:t>Lectura de </a:t>
            </a:r>
            <a:r>
              <a:rPr lang="es-ES" sz="2000" b="1" cap="small" dirty="0">
                <a:solidFill>
                  <a:srgbClr val="595959"/>
                </a:solidFill>
                <a:latin typeface="Segoe UI" panose="020B0502040204020203" pitchFamily="34" charset="0"/>
                <a:ea typeface="Verdana" panose="020B0604030504040204" pitchFamily="34" charset="0"/>
                <a:cs typeface="Segoe UI" panose="020B0502040204020203" pitchFamily="34" charset="0"/>
              </a:rPr>
              <a:t>libros</a:t>
            </a:r>
            <a:r>
              <a:rPr lang="es-ES" sz="2000" cap="small" dirty="0">
                <a:solidFill>
                  <a:srgbClr val="595959"/>
                </a:solidFill>
                <a:latin typeface="Segoe UI" panose="020B0502040204020203" pitchFamily="34" charset="0"/>
                <a:ea typeface="Verdana" panose="020B0604030504040204" pitchFamily="34" charset="0"/>
                <a:cs typeface="Segoe UI" panose="020B0502040204020203" pitchFamily="34" charset="0"/>
              </a:rPr>
              <a:t> </a:t>
            </a:r>
            <a:r>
              <a:rPr lang="es-ES" sz="2000" b="1" cap="small" dirty="0">
                <a:solidFill>
                  <a:srgbClr val="595959"/>
                </a:solidFill>
                <a:latin typeface="Segoe UI" panose="020B0502040204020203" pitchFamily="34" charset="0"/>
                <a:ea typeface="Verdana" panose="020B0604030504040204" pitchFamily="34" charset="0"/>
                <a:cs typeface="Segoe UI" panose="020B0502040204020203" pitchFamily="34" charset="0"/>
              </a:rPr>
              <a:t>en</a:t>
            </a:r>
            <a:r>
              <a:rPr lang="es-ES" sz="2000" cap="small" dirty="0">
                <a:solidFill>
                  <a:srgbClr val="595959"/>
                </a:solidFill>
                <a:latin typeface="Segoe UI" panose="020B0502040204020203" pitchFamily="34" charset="0"/>
                <a:ea typeface="Verdana" panose="020B0604030504040204" pitchFamily="34" charset="0"/>
                <a:cs typeface="Segoe UI" panose="020B0502040204020203" pitchFamily="34" charset="0"/>
              </a:rPr>
              <a:t> </a:t>
            </a:r>
            <a:r>
              <a:rPr lang="es-ES" sz="2000" b="1" cap="small" dirty="0">
                <a:solidFill>
                  <a:srgbClr val="595959"/>
                </a:solidFill>
                <a:latin typeface="Segoe UI" panose="020B0502040204020203" pitchFamily="34" charset="0"/>
                <a:ea typeface="Verdana" panose="020B0604030504040204" pitchFamily="34" charset="0"/>
                <a:cs typeface="Segoe UI" panose="020B0502040204020203" pitchFamily="34" charset="0"/>
              </a:rPr>
              <a:t>soporte digital</a:t>
            </a:r>
          </a:p>
        </p:txBody>
      </p:sp>
      <p:sp>
        <p:nvSpPr>
          <p:cNvPr id="20" name="10 Rectángulo">
            <a:extLst>
              <a:ext uri="{FF2B5EF4-FFF2-40B4-BE49-F238E27FC236}">
                <a16:creationId xmlns:a16="http://schemas.microsoft.com/office/drawing/2014/main" id="{702E95A2-4FBF-02FA-261A-4A89F888FAA6}"/>
              </a:ext>
            </a:extLst>
          </p:cNvPr>
          <p:cNvSpPr/>
          <p:nvPr/>
        </p:nvSpPr>
        <p:spPr>
          <a:xfrm>
            <a:off x="0" y="1996504"/>
            <a:ext cx="2442918" cy="325605"/>
          </a:xfrm>
          <a:prstGeom prst="rect">
            <a:avLst/>
          </a:prstGeom>
          <a:solidFill>
            <a:srgbClr val="1F2A44">
              <a:alpha val="10196"/>
            </a:srgbClr>
          </a:solidFill>
          <a:ln w="9525">
            <a:noFill/>
            <a:miter lim="800000"/>
            <a:headEnd/>
            <a:tailEnd/>
          </a:ln>
          <a:effectLst/>
        </p:spPr>
        <p:txBody>
          <a:bodyPr anchor="ctr"/>
          <a:lstStyle/>
          <a:p>
            <a:pPr lvl="0"/>
            <a:r>
              <a:rPr lang="es-ES" sz="1200" b="1" dirty="0">
                <a:solidFill>
                  <a:srgbClr val="233616"/>
                </a:solidFill>
                <a:latin typeface="Segoe UI" panose="020B0502040204020203" pitchFamily="34" charset="0"/>
                <a:ea typeface="Verdana" panose="020B0604030504040204" pitchFamily="34" charset="0"/>
                <a:cs typeface="Segoe UI" panose="020B0502040204020203" pitchFamily="34" charset="0"/>
              </a:rPr>
              <a:t>EVOLUCIÓN</a:t>
            </a:r>
            <a:endParaRPr lang="es-ES" sz="1100" b="1" dirty="0">
              <a:solidFill>
                <a:srgbClr val="233616"/>
              </a:solidFill>
              <a:latin typeface="Segoe UI" panose="020B0502040204020203" pitchFamily="34" charset="0"/>
              <a:cs typeface="Segoe UI" panose="020B0502040204020203" pitchFamily="34" charset="0"/>
            </a:endParaRPr>
          </a:p>
        </p:txBody>
      </p:sp>
      <p:sp>
        <p:nvSpPr>
          <p:cNvPr id="3" name="15 Rectángulo">
            <a:extLst>
              <a:ext uri="{FF2B5EF4-FFF2-40B4-BE49-F238E27FC236}">
                <a16:creationId xmlns:a16="http://schemas.microsoft.com/office/drawing/2014/main" id="{28D21EBA-EB2F-8A0E-8A53-61800C6BB1E6}"/>
              </a:ext>
            </a:extLst>
          </p:cNvPr>
          <p:cNvSpPr/>
          <p:nvPr/>
        </p:nvSpPr>
        <p:spPr>
          <a:xfrm>
            <a:off x="1764155" y="2329629"/>
            <a:ext cx="4331845" cy="491999"/>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i="1" u="none" strike="noStrike" kern="1200" cap="none" spc="0" normalizeH="0" baseline="0" noProof="0" dirty="0">
                <a:ln>
                  <a:noFill/>
                </a:ln>
                <a:solidFill>
                  <a:srgbClr val="142440"/>
                </a:solidFill>
                <a:effectLst/>
                <a:uLnTx/>
                <a:uFillTx/>
                <a:latin typeface="Segoe UI" panose="020B0502040204020203" pitchFamily="34" charset="0"/>
                <a:ea typeface="Verdana" panose="020B0604030504040204" pitchFamily="34" charset="0"/>
                <a:cs typeface="Segoe UI" panose="020B0502040204020203" pitchFamily="34" charset="0"/>
              </a:rPr>
              <a:t>¿En qué </a:t>
            </a:r>
            <a:r>
              <a:rPr kumimoji="0" lang="es-ES" sz="1600" b="1" i="1" u="none" strike="noStrike" kern="1200" cap="none" spc="0" normalizeH="0" baseline="0" noProof="0" dirty="0">
                <a:ln>
                  <a:noFill/>
                </a:ln>
                <a:solidFill>
                  <a:srgbClr val="142440"/>
                </a:solidFill>
                <a:effectLst/>
                <a:uLnTx/>
                <a:uFillTx/>
                <a:latin typeface="Segoe UI" panose="020B0502040204020203" pitchFamily="34" charset="0"/>
                <a:ea typeface="Verdana" panose="020B0604030504040204" pitchFamily="34" charset="0"/>
                <a:cs typeface="Segoe UI" panose="020B0502040204020203" pitchFamily="34" charset="0"/>
              </a:rPr>
              <a:t>dispositivos</a:t>
            </a:r>
            <a:r>
              <a:rPr kumimoji="0" lang="es-ES" sz="1600" i="1" u="none" strike="noStrike" kern="1200" cap="none" spc="0" normalizeH="0" baseline="0" noProof="0" dirty="0">
                <a:ln>
                  <a:noFill/>
                </a:ln>
                <a:solidFill>
                  <a:srgbClr val="142440"/>
                </a:solidFill>
                <a:effectLst/>
                <a:uLnTx/>
                <a:uFillTx/>
                <a:latin typeface="Segoe UI" panose="020B0502040204020203" pitchFamily="34" charset="0"/>
                <a:ea typeface="Verdana" panose="020B0604030504040204" pitchFamily="34" charset="0"/>
                <a:cs typeface="Segoe UI" panose="020B0502040204020203" pitchFamily="34" charset="0"/>
              </a:rPr>
              <a:t> leen </a:t>
            </a:r>
            <a:r>
              <a:rPr kumimoji="0" lang="es-ES" sz="1600" b="1" i="1" u="none" strike="noStrike" kern="1200" cap="none" spc="0" normalizeH="0" baseline="0" noProof="0" dirty="0">
                <a:ln>
                  <a:noFill/>
                </a:ln>
                <a:solidFill>
                  <a:srgbClr val="142440"/>
                </a:solidFill>
                <a:effectLst/>
                <a:uLnTx/>
                <a:uFillTx/>
                <a:latin typeface="Segoe UI" panose="020B0502040204020203" pitchFamily="34" charset="0"/>
                <a:ea typeface="Verdana" panose="020B0604030504040204" pitchFamily="34" charset="0"/>
                <a:cs typeface="Segoe UI" panose="020B0502040204020203" pitchFamily="34" charset="0"/>
              </a:rPr>
              <a:t>los libros </a:t>
            </a:r>
            <a:r>
              <a:rPr kumimoji="0" lang="es-ES" sz="1600" i="1" u="none" strike="noStrike" kern="1200" cap="none" spc="0" normalizeH="0" baseline="0" noProof="0" dirty="0">
                <a:ln>
                  <a:noFill/>
                </a:ln>
                <a:solidFill>
                  <a:srgbClr val="142440"/>
                </a:solidFill>
                <a:effectLst/>
                <a:uLnTx/>
                <a:uFillTx/>
                <a:latin typeface="Segoe UI" panose="020B0502040204020203" pitchFamily="34" charset="0"/>
                <a:ea typeface="Verdana" panose="020B0604030504040204" pitchFamily="34" charset="0"/>
                <a:cs typeface="Segoe UI" panose="020B0502040204020203" pitchFamily="34" charset="0"/>
              </a:rPr>
              <a:t>digitales?</a:t>
            </a:r>
          </a:p>
        </p:txBody>
      </p:sp>
      <p:graphicFrame>
        <p:nvGraphicFramePr>
          <p:cNvPr id="6" name="2 Gráfico">
            <a:extLst>
              <a:ext uri="{FF2B5EF4-FFF2-40B4-BE49-F238E27FC236}">
                <a16:creationId xmlns:a16="http://schemas.microsoft.com/office/drawing/2014/main" id="{801D6BCB-9A89-9B3F-707B-C956F258D362}"/>
              </a:ext>
            </a:extLst>
          </p:cNvPr>
          <p:cNvGraphicFramePr/>
          <p:nvPr>
            <p:extLst>
              <p:ext uri="{D42A27DB-BD31-4B8C-83A1-F6EECF244321}">
                <p14:modId xmlns:p14="http://schemas.microsoft.com/office/powerpoint/2010/main" val="4039218204"/>
              </p:ext>
            </p:extLst>
          </p:nvPr>
        </p:nvGraphicFramePr>
        <p:xfrm>
          <a:off x="3930077" y="2740931"/>
          <a:ext cx="3451873" cy="186071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Tabla 7">
            <a:extLst>
              <a:ext uri="{FF2B5EF4-FFF2-40B4-BE49-F238E27FC236}">
                <a16:creationId xmlns:a16="http://schemas.microsoft.com/office/drawing/2014/main" id="{CB14056C-EF58-964B-3D2E-3AB7A95FF59E}"/>
              </a:ext>
            </a:extLst>
          </p:cNvPr>
          <p:cNvGraphicFramePr>
            <a:graphicFrameLocks noGrp="1"/>
          </p:cNvGraphicFramePr>
          <p:nvPr>
            <p:extLst>
              <p:ext uri="{D42A27DB-BD31-4B8C-83A1-F6EECF244321}">
                <p14:modId xmlns:p14="http://schemas.microsoft.com/office/powerpoint/2010/main" val="4152535454"/>
              </p:ext>
            </p:extLst>
          </p:nvPr>
        </p:nvGraphicFramePr>
        <p:xfrm>
          <a:off x="361950" y="2965941"/>
          <a:ext cx="6991350" cy="370840"/>
        </p:xfrm>
        <a:graphic>
          <a:graphicData uri="http://schemas.openxmlformats.org/drawingml/2006/table">
            <a:tbl>
              <a:tblPr firstRow="1" bandRow="1">
                <a:tableStyleId>{5C22544A-7EE6-4342-B048-85BDC9FD1C3A}</a:tableStyleId>
              </a:tblPr>
              <a:tblGrid>
                <a:gridCol w="3495675">
                  <a:extLst>
                    <a:ext uri="{9D8B030D-6E8A-4147-A177-3AD203B41FA5}">
                      <a16:colId xmlns:a16="http://schemas.microsoft.com/office/drawing/2014/main" val="1301290602"/>
                    </a:ext>
                  </a:extLst>
                </a:gridCol>
                <a:gridCol w="3495675">
                  <a:extLst>
                    <a:ext uri="{9D8B030D-6E8A-4147-A177-3AD203B41FA5}">
                      <a16:colId xmlns:a16="http://schemas.microsoft.com/office/drawing/2014/main" val="1990739707"/>
                    </a:ext>
                  </a:extLst>
                </a:gridCol>
              </a:tblGrid>
              <a:tr h="370840">
                <a:tc>
                  <a:txBody>
                    <a:bodyPr/>
                    <a:lstStyle/>
                    <a:p>
                      <a:pPr marL="0" indent="0" algn="ctr">
                        <a:defRPr sz="1200" b="0" i="0" u="none" strike="noStrike" kern="1200" baseline="0">
                          <a:solidFill>
                            <a:schemeClr val="tx1"/>
                          </a:solidFill>
                          <a:latin typeface="+mn-lt"/>
                          <a:ea typeface="+mn-ea"/>
                          <a:cs typeface="+mn-cs"/>
                        </a:defRPr>
                      </a:pPr>
                      <a:r>
                        <a:rPr lang="es-ES" sz="1800" b="0" i="0" u="none" strike="noStrike" kern="1200" baseline="0" dirty="0">
                          <a:solidFill>
                            <a:schemeClr val="tx1"/>
                          </a:solidFill>
                          <a:latin typeface="Segoe UI" panose="020B0502040204020203" pitchFamily="34" charset="0"/>
                          <a:ea typeface="+mn-ea"/>
                          <a:cs typeface="Segoe UI" panose="020B0502040204020203" pitchFamily="34" charset="0"/>
                        </a:rPr>
                        <a:t>ORDENADOR</a:t>
                      </a:r>
                    </a:p>
                  </a:txBody>
                  <a:tcPr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indent="0" algn="ctr">
                        <a:defRPr sz="1200" b="0" i="0" u="none" strike="noStrike" kern="1200" baseline="0">
                          <a:solidFill>
                            <a:schemeClr val="tx1"/>
                          </a:solidFill>
                          <a:latin typeface="+mn-lt"/>
                          <a:ea typeface="+mn-ea"/>
                          <a:cs typeface="+mn-cs"/>
                        </a:defRPr>
                      </a:pPr>
                      <a:r>
                        <a:rPr lang="es-ES" sz="1800" b="0" i="0" u="none" strike="noStrike" kern="1200" baseline="0" dirty="0">
                          <a:solidFill>
                            <a:schemeClr val="tx1"/>
                          </a:solidFill>
                          <a:latin typeface="Segoe UI" panose="020B0502040204020203" pitchFamily="34" charset="0"/>
                          <a:ea typeface="+mn-ea"/>
                          <a:cs typeface="Segoe UI" panose="020B0502040204020203" pitchFamily="34" charset="0"/>
                        </a:rPr>
                        <a:t>MÓVIL</a:t>
                      </a:r>
                    </a:p>
                  </a:txBody>
                  <a:tcPr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7419665"/>
                  </a:ext>
                </a:extLst>
              </a:tr>
            </a:tbl>
          </a:graphicData>
        </a:graphic>
      </p:graphicFrame>
      <p:graphicFrame>
        <p:nvGraphicFramePr>
          <p:cNvPr id="10" name="2 Gráfico">
            <a:extLst>
              <a:ext uri="{FF2B5EF4-FFF2-40B4-BE49-F238E27FC236}">
                <a16:creationId xmlns:a16="http://schemas.microsoft.com/office/drawing/2014/main" id="{9D2B6890-33DA-B46F-782F-2540F189132D}"/>
              </a:ext>
            </a:extLst>
          </p:cNvPr>
          <p:cNvGraphicFramePr/>
          <p:nvPr>
            <p:extLst>
              <p:ext uri="{D42A27DB-BD31-4B8C-83A1-F6EECF244321}">
                <p14:modId xmlns:p14="http://schemas.microsoft.com/office/powerpoint/2010/main" val="3426438146"/>
              </p:ext>
            </p:extLst>
          </p:nvPr>
        </p:nvGraphicFramePr>
        <p:xfrm>
          <a:off x="3901427" y="4717444"/>
          <a:ext cx="3451873" cy="186071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2 Gráfico">
            <a:extLst>
              <a:ext uri="{FF2B5EF4-FFF2-40B4-BE49-F238E27FC236}">
                <a16:creationId xmlns:a16="http://schemas.microsoft.com/office/drawing/2014/main" id="{853B32C4-3D96-585C-AE9B-8CE219631124}"/>
              </a:ext>
            </a:extLst>
          </p:cNvPr>
          <p:cNvGraphicFramePr/>
          <p:nvPr>
            <p:extLst>
              <p:ext uri="{D42A27DB-BD31-4B8C-83A1-F6EECF244321}">
                <p14:modId xmlns:p14="http://schemas.microsoft.com/office/powerpoint/2010/main" val="678238228"/>
              </p:ext>
            </p:extLst>
          </p:nvPr>
        </p:nvGraphicFramePr>
        <p:xfrm>
          <a:off x="361950" y="4717444"/>
          <a:ext cx="3451873" cy="186071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Tabla 11">
            <a:extLst>
              <a:ext uri="{FF2B5EF4-FFF2-40B4-BE49-F238E27FC236}">
                <a16:creationId xmlns:a16="http://schemas.microsoft.com/office/drawing/2014/main" id="{32CF3DBF-63CE-77BE-E3A6-29FEF973A131}"/>
              </a:ext>
            </a:extLst>
          </p:cNvPr>
          <p:cNvGraphicFramePr>
            <a:graphicFrameLocks noGrp="1"/>
          </p:cNvGraphicFramePr>
          <p:nvPr>
            <p:extLst>
              <p:ext uri="{D42A27DB-BD31-4B8C-83A1-F6EECF244321}">
                <p14:modId xmlns:p14="http://schemas.microsoft.com/office/powerpoint/2010/main" val="3142324474"/>
              </p:ext>
            </p:extLst>
          </p:nvPr>
        </p:nvGraphicFramePr>
        <p:xfrm>
          <a:off x="361950" y="4897919"/>
          <a:ext cx="6991350" cy="370840"/>
        </p:xfrm>
        <a:graphic>
          <a:graphicData uri="http://schemas.openxmlformats.org/drawingml/2006/table">
            <a:tbl>
              <a:tblPr firstRow="1" bandRow="1">
                <a:tableStyleId>{5C22544A-7EE6-4342-B048-85BDC9FD1C3A}</a:tableStyleId>
              </a:tblPr>
              <a:tblGrid>
                <a:gridCol w="3495675">
                  <a:extLst>
                    <a:ext uri="{9D8B030D-6E8A-4147-A177-3AD203B41FA5}">
                      <a16:colId xmlns:a16="http://schemas.microsoft.com/office/drawing/2014/main" val="1301290602"/>
                    </a:ext>
                  </a:extLst>
                </a:gridCol>
                <a:gridCol w="3495675">
                  <a:extLst>
                    <a:ext uri="{9D8B030D-6E8A-4147-A177-3AD203B41FA5}">
                      <a16:colId xmlns:a16="http://schemas.microsoft.com/office/drawing/2014/main" val="1990739707"/>
                    </a:ext>
                  </a:extLst>
                </a:gridCol>
              </a:tblGrid>
              <a:tr h="370840">
                <a:tc>
                  <a:txBody>
                    <a:bodyPr/>
                    <a:lstStyle/>
                    <a:p>
                      <a:pPr marL="0" indent="0" algn="ctr">
                        <a:defRPr sz="1200" b="0" i="0" u="none" strike="noStrike" kern="1200" baseline="0">
                          <a:solidFill>
                            <a:schemeClr val="tx1"/>
                          </a:solidFill>
                          <a:latin typeface="+mn-lt"/>
                          <a:ea typeface="+mn-ea"/>
                          <a:cs typeface="+mn-cs"/>
                        </a:defRPr>
                      </a:pPr>
                      <a:r>
                        <a:rPr lang="es-ES" sz="1800" b="0" i="0" u="none" strike="noStrike" kern="1200" baseline="0" dirty="0">
                          <a:solidFill>
                            <a:schemeClr val="tx1"/>
                          </a:solidFill>
                          <a:latin typeface="Segoe UI" panose="020B0502040204020203" pitchFamily="34" charset="0"/>
                          <a:ea typeface="+mn-ea"/>
                          <a:cs typeface="Segoe UI" panose="020B0502040204020203" pitchFamily="34" charset="0"/>
                        </a:rPr>
                        <a:t>E-READER</a:t>
                      </a:r>
                    </a:p>
                  </a:txBody>
                  <a:tcPr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indent="0" algn="ctr">
                        <a:defRPr sz="1200" b="0" i="0" u="none" strike="noStrike" kern="1200" baseline="0">
                          <a:solidFill>
                            <a:schemeClr val="tx1"/>
                          </a:solidFill>
                          <a:latin typeface="+mn-lt"/>
                          <a:ea typeface="+mn-ea"/>
                          <a:cs typeface="+mn-cs"/>
                        </a:defRPr>
                      </a:pPr>
                      <a:r>
                        <a:rPr lang="es-ES" sz="1800" b="0" i="0" u="none" strike="noStrike" kern="1200" baseline="0" dirty="0">
                          <a:solidFill>
                            <a:schemeClr val="tx1"/>
                          </a:solidFill>
                          <a:latin typeface="Segoe UI" panose="020B0502040204020203" pitchFamily="34" charset="0"/>
                          <a:ea typeface="+mn-ea"/>
                          <a:cs typeface="Segoe UI" panose="020B0502040204020203" pitchFamily="34" charset="0"/>
                        </a:rPr>
                        <a:t>TABLET</a:t>
                      </a:r>
                    </a:p>
                  </a:txBody>
                  <a:tcPr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7419665"/>
                  </a:ext>
                </a:extLst>
              </a:tr>
            </a:tbl>
          </a:graphicData>
        </a:graphic>
      </p:graphicFrame>
      <p:sp>
        <p:nvSpPr>
          <p:cNvPr id="13" name="Rectángulo 12">
            <a:extLst>
              <a:ext uri="{FF2B5EF4-FFF2-40B4-BE49-F238E27FC236}">
                <a16:creationId xmlns:a16="http://schemas.microsoft.com/office/drawing/2014/main" id="{80066813-1F47-1275-D653-7232E78578F9}"/>
              </a:ext>
            </a:extLst>
          </p:cNvPr>
          <p:cNvSpPr/>
          <p:nvPr/>
        </p:nvSpPr>
        <p:spPr>
          <a:xfrm>
            <a:off x="38100" y="128552"/>
            <a:ext cx="7228393"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spcAft>
                <a:spcPts val="600"/>
              </a:spcAft>
              <a:defRPr/>
            </a:pPr>
            <a:r>
              <a:rPr kumimoji="0" lang="es-ES" sz="1600"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cs typeface="Segoe UI" panose="020B0502040204020203" pitchFamily="34" charset="0"/>
              </a:rPr>
              <a:t>El E-Reader continúa siendo el dispositivo preferido para la lectura de libros digitales, con el móvil y el ordenador como opciones secundarias.</a:t>
            </a:r>
            <a:endParaRPr kumimoji="0" lang="es-ES" sz="160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cs typeface="Segoe UI" panose="020B0502040204020203" pitchFamily="34" charset="0"/>
            </a:endParaRPr>
          </a:p>
        </p:txBody>
      </p:sp>
      <p:pic>
        <p:nvPicPr>
          <p:cNvPr id="17" name="Imagen 16" descr="Mujer sentada frente a una computadora&#10;&#10;El contenido generado por IA puede ser incorrecto.">
            <a:extLst>
              <a:ext uri="{FF2B5EF4-FFF2-40B4-BE49-F238E27FC236}">
                <a16:creationId xmlns:a16="http://schemas.microsoft.com/office/drawing/2014/main" id="{F66911BF-B3F1-0988-9720-DA30C76C07A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15032" y="0"/>
            <a:ext cx="4576970" cy="6858000"/>
          </a:xfrm>
          <a:prstGeom prst="rect">
            <a:avLst/>
          </a:prstGeom>
        </p:spPr>
      </p:pic>
      <p:sp>
        <p:nvSpPr>
          <p:cNvPr id="23" name="CuadroTexto 22">
            <a:extLst>
              <a:ext uri="{FF2B5EF4-FFF2-40B4-BE49-F238E27FC236}">
                <a16:creationId xmlns:a16="http://schemas.microsoft.com/office/drawing/2014/main" id="{BFB8F44D-DC0D-F7EE-7C49-9A2572D4E098}"/>
              </a:ext>
            </a:extLst>
          </p:cNvPr>
          <p:cNvSpPr txBox="1"/>
          <p:nvPr/>
        </p:nvSpPr>
        <p:spPr>
          <a:xfrm>
            <a:off x="7615032" y="6455043"/>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Tree>
    <p:extLst>
      <p:ext uri="{BB962C8B-B14F-4D97-AF65-F5344CB8AC3E}">
        <p14:creationId xmlns:p14="http://schemas.microsoft.com/office/powerpoint/2010/main" val="1846285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A2B37D67-277D-4795-F3BB-5862F258B841}"/>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sp>
        <p:nvSpPr>
          <p:cNvPr id="17" name="10 Rectángulo">
            <a:extLst>
              <a:ext uri="{FF2B5EF4-FFF2-40B4-BE49-F238E27FC236}">
                <a16:creationId xmlns:a16="http://schemas.microsoft.com/office/drawing/2014/main" id="{964D2C37-09F5-480E-B9C2-A7021E1A3CA8}"/>
              </a:ext>
            </a:extLst>
          </p:cNvPr>
          <p:cNvSpPr/>
          <p:nvPr/>
        </p:nvSpPr>
        <p:spPr>
          <a:xfrm>
            <a:off x="2122188" y="1907064"/>
            <a:ext cx="2376418" cy="664432"/>
          </a:xfrm>
          <a:prstGeom prst="rect">
            <a:avLst/>
          </a:prstGeom>
          <a:noFill/>
          <a:ln w="9525">
            <a:noFill/>
            <a:miter lim="800000"/>
            <a:headEnd/>
            <a:tailEnd/>
          </a:ln>
          <a:effectLst/>
        </p:spPr>
        <p:txBody>
          <a:bodyPr anchor="ctr"/>
          <a:lstStyle/>
          <a:p>
            <a:pPr algn="ctr"/>
            <a:r>
              <a:rPr lang="es-ES" i="1" dirty="0">
                <a:solidFill>
                  <a:srgbClr val="1F2A44"/>
                </a:solidFill>
                <a:latin typeface="Segoe UI" panose="020B0502040204020203" pitchFamily="34" charset="0"/>
                <a:ea typeface="Verdana" panose="020B0604030504040204" pitchFamily="34" charset="0"/>
                <a:cs typeface="Segoe UI" panose="020B0502040204020203" pitchFamily="34" charset="0"/>
              </a:rPr>
              <a:t>Último libro leído</a:t>
            </a:r>
          </a:p>
        </p:txBody>
      </p:sp>
      <p:sp>
        <p:nvSpPr>
          <p:cNvPr id="34" name="Marcador de número de diapositiva 1">
            <a:extLst>
              <a:ext uri="{FF2B5EF4-FFF2-40B4-BE49-F238E27FC236}">
                <a16:creationId xmlns:a16="http://schemas.microsoft.com/office/drawing/2014/main" id="{3E4826E4-709A-43C0-AC39-7908FF77D95E}"/>
              </a:ext>
            </a:extLst>
          </p:cNvPr>
          <p:cNvSpPr>
            <a:spLocks noGrp="1"/>
          </p:cNvSpPr>
          <p:nvPr>
            <p:ph type="sldNum" sz="quarter" idx="12"/>
          </p:nvPr>
        </p:nvSpPr>
        <p:spPr>
          <a:xfrm>
            <a:off x="11612880" y="0"/>
            <a:ext cx="579120" cy="365125"/>
          </a:xfrm>
        </p:spPr>
        <p:txBody>
          <a:bodyPr/>
          <a:lstStyle/>
          <a:p>
            <a:fld id="{1A85DD5C-56C3-43D9-A91F-D75BD50A17B5}" type="slidenum">
              <a:rPr lang="es-ES_tradnl" smtClean="0">
                <a:latin typeface="Segoe UI" panose="020B0502040204020203" pitchFamily="34" charset="0"/>
                <a:cs typeface="Segoe UI" panose="020B0502040204020203" pitchFamily="34" charset="0"/>
              </a:rPr>
              <a:pPr/>
              <a:t>52</a:t>
            </a:fld>
            <a:endParaRPr lang="es-ES_tradnl" dirty="0">
              <a:latin typeface="Segoe UI" panose="020B0502040204020203" pitchFamily="34" charset="0"/>
              <a:cs typeface="Segoe UI" panose="020B0502040204020203" pitchFamily="34" charset="0"/>
            </a:endParaRPr>
          </a:p>
        </p:txBody>
      </p:sp>
      <p:graphicFrame>
        <p:nvGraphicFramePr>
          <p:cNvPr id="35" name="8 Gráfico">
            <a:extLst>
              <a:ext uri="{FF2B5EF4-FFF2-40B4-BE49-F238E27FC236}">
                <a16:creationId xmlns:a16="http://schemas.microsoft.com/office/drawing/2014/main" id="{29E87112-BB17-45F8-9CFE-370FB26849DD}"/>
              </a:ext>
            </a:extLst>
          </p:cNvPr>
          <p:cNvGraphicFramePr/>
          <p:nvPr/>
        </p:nvGraphicFramePr>
        <p:xfrm>
          <a:off x="1203597" y="1838759"/>
          <a:ext cx="4728192" cy="4545674"/>
        </p:xfrm>
        <a:graphic>
          <a:graphicData uri="http://schemas.openxmlformats.org/drawingml/2006/chart">
            <c:chart xmlns:c="http://schemas.openxmlformats.org/drawingml/2006/chart" xmlns:r="http://schemas.openxmlformats.org/officeDocument/2006/relationships" r:id="rId2"/>
          </a:graphicData>
        </a:graphic>
      </p:graphicFrame>
      <p:sp>
        <p:nvSpPr>
          <p:cNvPr id="37" name="17 Rectángulo">
            <a:extLst>
              <a:ext uri="{FF2B5EF4-FFF2-40B4-BE49-F238E27FC236}">
                <a16:creationId xmlns:a16="http://schemas.microsoft.com/office/drawing/2014/main" id="{ED5DB9E0-41C1-41D6-A4EB-B05407DA3DC1}"/>
              </a:ext>
            </a:extLst>
          </p:cNvPr>
          <p:cNvSpPr>
            <a:spLocks noChangeArrowheads="1"/>
          </p:cNvSpPr>
          <p:nvPr/>
        </p:nvSpPr>
        <p:spPr bwMode="auto">
          <a:xfrm>
            <a:off x="1243367" y="5211621"/>
            <a:ext cx="1595084" cy="523220"/>
          </a:xfrm>
          <a:prstGeom prst="rect">
            <a:avLst/>
          </a:prstGeom>
        </p:spPr>
        <p:txBody>
          <a:bodyPr wrap="square">
            <a:spAutoFit/>
          </a:bodyPr>
          <a:lstStyle/>
          <a:p>
            <a:pPr algn="ctr"/>
            <a:r>
              <a:rPr lang="es-ES" sz="1400" dirty="0">
                <a:solidFill>
                  <a:srgbClr val="1F2A44"/>
                </a:solidFill>
                <a:latin typeface="Segoe UI" panose="020B0502040204020203" pitchFamily="34" charset="0"/>
                <a:ea typeface="Verdana" panose="020B0604030504040204" pitchFamily="34" charset="0"/>
                <a:cs typeface="Segoe UI" panose="020B0502040204020203" pitchFamily="34" charset="0"/>
              </a:rPr>
              <a:t>La descarga fue </a:t>
            </a:r>
            <a:r>
              <a:rPr lang="es-ES" sz="1400" b="1" dirty="0">
                <a:solidFill>
                  <a:srgbClr val="1F2A44"/>
                </a:solidFill>
                <a:latin typeface="Segoe UI" panose="020B0502040204020203" pitchFamily="34" charset="0"/>
                <a:ea typeface="Verdana" panose="020B0604030504040204" pitchFamily="34" charset="0"/>
                <a:cs typeface="Segoe UI" panose="020B0502040204020203" pitchFamily="34" charset="0"/>
              </a:rPr>
              <a:t>de pago</a:t>
            </a:r>
          </a:p>
        </p:txBody>
      </p:sp>
      <p:sp>
        <p:nvSpPr>
          <p:cNvPr id="53" name="17 Rectángulo">
            <a:extLst>
              <a:ext uri="{FF2B5EF4-FFF2-40B4-BE49-F238E27FC236}">
                <a16:creationId xmlns:a16="http://schemas.microsoft.com/office/drawing/2014/main" id="{15AA57C7-C575-402C-AFCC-5E8D4C58BA05}"/>
              </a:ext>
            </a:extLst>
          </p:cNvPr>
          <p:cNvSpPr>
            <a:spLocks noChangeArrowheads="1"/>
          </p:cNvSpPr>
          <p:nvPr/>
        </p:nvSpPr>
        <p:spPr bwMode="auto">
          <a:xfrm>
            <a:off x="1085247" y="2835974"/>
            <a:ext cx="2278868" cy="307777"/>
          </a:xfrm>
          <a:prstGeom prst="rect">
            <a:avLst/>
          </a:prstGeom>
        </p:spPr>
        <p:txBody>
          <a:bodyPr wrap="square">
            <a:spAutoFit/>
          </a:bodyPr>
          <a:lstStyle/>
          <a:p>
            <a:pPr lvl="0" algn="ctr">
              <a:defRPr/>
            </a:pPr>
            <a:r>
              <a:rPr lang="es-ES" sz="1400" dirty="0">
                <a:solidFill>
                  <a:srgbClr val="1F2A44"/>
                </a:solidFill>
                <a:latin typeface="Segoe UI" panose="020B0502040204020203" pitchFamily="34" charset="0"/>
                <a:ea typeface="Verdana" panose="020B0604030504040204" pitchFamily="34" charset="0"/>
                <a:cs typeface="Segoe UI" panose="020B0502040204020203" pitchFamily="34" charset="0"/>
              </a:rPr>
              <a:t>No lo recuerdo</a:t>
            </a:r>
            <a:endParaRPr kumimoji="0" lang="es-ES" sz="1400" i="0" u="none" strike="noStrike" kern="1200" cap="none" spc="0" normalizeH="0" baseline="0" noProof="0" dirty="0">
              <a:ln>
                <a:noFill/>
              </a:ln>
              <a:solidFill>
                <a:srgbClr val="1F2A44"/>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54" name="17 Rectángulo">
            <a:extLst>
              <a:ext uri="{FF2B5EF4-FFF2-40B4-BE49-F238E27FC236}">
                <a16:creationId xmlns:a16="http://schemas.microsoft.com/office/drawing/2014/main" id="{0E923FCC-3321-4C2F-8A71-B8A23A7D33E3}"/>
              </a:ext>
            </a:extLst>
          </p:cNvPr>
          <p:cNvSpPr>
            <a:spLocks noChangeArrowheads="1"/>
          </p:cNvSpPr>
          <p:nvPr/>
        </p:nvSpPr>
        <p:spPr bwMode="auto">
          <a:xfrm>
            <a:off x="4660904" y="2882141"/>
            <a:ext cx="1389235" cy="523220"/>
          </a:xfrm>
          <a:prstGeom prst="rect">
            <a:avLst/>
          </a:prstGeom>
        </p:spPr>
        <p:txBody>
          <a:bodyPr wrap="square">
            <a:spAutoFit/>
          </a:bodyPr>
          <a:lstStyle/>
          <a:p>
            <a:pPr lvl="0" algn="ctr">
              <a:defRPr/>
            </a:pPr>
            <a:r>
              <a:rPr lang="es-ES" sz="1400" dirty="0">
                <a:solidFill>
                  <a:srgbClr val="1F2A44"/>
                </a:solidFill>
                <a:latin typeface="Segoe UI" panose="020B0502040204020203" pitchFamily="34" charset="0"/>
                <a:ea typeface="Verdana" panose="020B0604030504040204" pitchFamily="34" charset="0"/>
                <a:cs typeface="Segoe UI" panose="020B0502040204020203" pitchFamily="34" charset="0"/>
              </a:rPr>
              <a:t>Lo descargó </a:t>
            </a:r>
            <a:r>
              <a:rPr lang="es-ES" sz="1400" b="1" dirty="0">
                <a:solidFill>
                  <a:srgbClr val="1F2A44"/>
                </a:solidFill>
                <a:latin typeface="Segoe UI" panose="020B0502040204020203" pitchFamily="34" charset="0"/>
                <a:ea typeface="Verdana" panose="020B0604030504040204" pitchFamily="34" charset="0"/>
                <a:cs typeface="Segoe UI" panose="020B0502040204020203" pitchFamily="34" charset="0"/>
              </a:rPr>
              <a:t>sin pagar</a:t>
            </a:r>
            <a:endParaRPr kumimoji="0" lang="es-ES" sz="1400" b="1" i="0" u="none" strike="noStrike" kern="1200" cap="none" spc="0" normalizeH="0" baseline="0" noProof="0" dirty="0">
              <a:ln>
                <a:noFill/>
              </a:ln>
              <a:solidFill>
                <a:srgbClr val="1F2A44"/>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3" name="Rectángulo 2">
            <a:extLst>
              <a:ext uri="{FF2B5EF4-FFF2-40B4-BE49-F238E27FC236}">
                <a16:creationId xmlns:a16="http://schemas.microsoft.com/office/drawing/2014/main" id="{8C8B4EB3-32F8-7CEB-2603-69035F3A33AD}"/>
              </a:ext>
            </a:extLst>
          </p:cNvPr>
          <p:cNvSpPr/>
          <p:nvPr/>
        </p:nvSpPr>
        <p:spPr>
          <a:xfrm>
            <a:off x="3308" y="136830"/>
            <a:ext cx="7661274" cy="707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spcBef>
                <a:spcPts val="200"/>
              </a:spcBef>
              <a:spcAft>
                <a:spcPts val="600"/>
              </a:spcAft>
              <a:buClr>
                <a:srgbClr val="233616"/>
              </a:buClr>
            </a:pPr>
            <a:r>
              <a:rPr lang="es-ES" sz="20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La mitad de los usuarios de libros electrónicos declaran que el  último libro lo descargaron sin pagar por él.</a:t>
            </a:r>
            <a:endParaRPr lang="es-ES" sz="20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p:txBody>
      </p:sp>
      <p:sp>
        <p:nvSpPr>
          <p:cNvPr id="15" name="Rectangle 3">
            <a:extLst>
              <a:ext uri="{FF2B5EF4-FFF2-40B4-BE49-F238E27FC236}">
                <a16:creationId xmlns:a16="http://schemas.microsoft.com/office/drawing/2014/main" id="{E613566C-024C-E7AC-8DFE-7223DBAF5CE2}"/>
              </a:ext>
            </a:extLst>
          </p:cNvPr>
          <p:cNvSpPr>
            <a:spLocks noChangeArrowheads="1"/>
          </p:cNvSpPr>
          <p:nvPr/>
        </p:nvSpPr>
        <p:spPr bwMode="auto">
          <a:xfrm>
            <a:off x="3308" y="1334675"/>
            <a:ext cx="5285688"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srgbClr val="595959"/>
                </a:solidFill>
                <a:latin typeface="Segoe UI" panose="020B0502040204020203" pitchFamily="34" charset="0"/>
                <a:ea typeface="Verdana" panose="020B0604030504040204" pitchFamily="34" charset="0"/>
                <a:cs typeface="Segoe UI" panose="020B0502040204020203" pitchFamily="34" charset="0"/>
              </a:rPr>
              <a:t>Cómo se </a:t>
            </a:r>
            <a:r>
              <a:rPr lang="es-ES" sz="2000" b="1" cap="small" dirty="0">
                <a:solidFill>
                  <a:srgbClr val="595959"/>
                </a:solidFill>
                <a:latin typeface="Segoe UI" panose="020B0502040204020203" pitchFamily="34" charset="0"/>
                <a:ea typeface="Verdana" panose="020B0604030504040204" pitchFamily="34" charset="0"/>
                <a:cs typeface="Segoe UI" panose="020B0502040204020203" pitchFamily="34" charset="0"/>
              </a:rPr>
              <a:t>obtienen</a:t>
            </a:r>
            <a:r>
              <a:rPr lang="es-ES" sz="2000" cap="small" dirty="0">
                <a:solidFill>
                  <a:srgbClr val="595959"/>
                </a:solidFill>
                <a:latin typeface="Segoe UI" panose="020B0502040204020203" pitchFamily="34" charset="0"/>
                <a:ea typeface="Verdana" panose="020B0604030504040204" pitchFamily="34" charset="0"/>
                <a:cs typeface="Segoe UI" panose="020B0502040204020203" pitchFamily="34" charset="0"/>
              </a:rPr>
              <a:t> </a:t>
            </a:r>
            <a:r>
              <a:rPr lang="es-ES" sz="2000" b="1" cap="small" dirty="0">
                <a:solidFill>
                  <a:srgbClr val="595959"/>
                </a:solidFill>
                <a:latin typeface="Segoe UI" panose="020B0502040204020203" pitchFamily="34" charset="0"/>
                <a:ea typeface="Verdana" panose="020B0604030504040204" pitchFamily="34" charset="0"/>
                <a:cs typeface="Segoe UI" panose="020B0502040204020203" pitchFamily="34" charset="0"/>
              </a:rPr>
              <a:t>los libros digitales</a:t>
            </a:r>
            <a:endParaRPr kumimoji="0" lang="es-ES" sz="2000" b="1" i="0" u="none" strike="noStrike" kern="1200" cap="small"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18" name="Rectangle 3">
            <a:extLst>
              <a:ext uri="{FF2B5EF4-FFF2-40B4-BE49-F238E27FC236}">
                <a16:creationId xmlns:a16="http://schemas.microsoft.com/office/drawing/2014/main" id="{03D62936-C2C4-DAE0-4D52-3B26A7F5A5AD}"/>
              </a:ext>
            </a:extLst>
          </p:cNvPr>
          <p:cNvSpPr>
            <a:spLocks noChangeArrowheads="1"/>
          </p:cNvSpPr>
          <p:nvPr/>
        </p:nvSpPr>
        <p:spPr bwMode="auto">
          <a:xfrm>
            <a:off x="3308" y="1075228"/>
            <a:ext cx="2835142" cy="332764"/>
          </a:xfrm>
          <a:prstGeom prst="rect">
            <a:avLst/>
          </a:prstGeom>
        </p:spPr>
        <p:txBody>
          <a:bodyPr vert="horz" lIns="91440" tIns="45720" rIns="91440" bIns="45720" rtlCol="0" anchor="ctr">
            <a:noAutofit/>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Lectura en soporte digital</a:t>
            </a:r>
          </a:p>
        </p:txBody>
      </p:sp>
      <p:pic>
        <p:nvPicPr>
          <p:cNvPr id="10" name="Imagen 9" descr="Mujer sentada en una silla&#10;&#10;El contenido generado por IA puede ser incorrecto.">
            <a:extLst>
              <a:ext uri="{FF2B5EF4-FFF2-40B4-BE49-F238E27FC236}">
                <a16:creationId xmlns:a16="http://schemas.microsoft.com/office/drawing/2014/main" id="{6CD5A5F0-ACBE-A330-7F25-33C1107A3B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5763" y="0"/>
            <a:ext cx="4562929" cy="6858000"/>
          </a:xfrm>
          <a:prstGeom prst="rect">
            <a:avLst/>
          </a:prstGeom>
        </p:spPr>
      </p:pic>
      <p:sp>
        <p:nvSpPr>
          <p:cNvPr id="11" name="CuadroTexto 10">
            <a:extLst>
              <a:ext uri="{FF2B5EF4-FFF2-40B4-BE49-F238E27FC236}">
                <a16:creationId xmlns:a16="http://schemas.microsoft.com/office/drawing/2014/main" id="{B2BA7B4D-7294-505B-4990-A2B2C7FB13FD}"/>
              </a:ext>
            </a:extLst>
          </p:cNvPr>
          <p:cNvSpPr txBox="1"/>
          <p:nvPr/>
        </p:nvSpPr>
        <p:spPr>
          <a:xfrm>
            <a:off x="7627115" y="6508884"/>
            <a:ext cx="3985765"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lectora de libros digitales (1.593)</a:t>
            </a:r>
          </a:p>
        </p:txBody>
      </p:sp>
    </p:spTree>
    <p:extLst>
      <p:ext uri="{BB962C8B-B14F-4D97-AF65-F5344CB8AC3E}">
        <p14:creationId xmlns:p14="http://schemas.microsoft.com/office/powerpoint/2010/main" val="22103128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DA3415E-3F3D-12BB-403E-4A03934E6DA6}"/>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graphicFrame>
        <p:nvGraphicFramePr>
          <p:cNvPr id="50" name="8 Gráfico">
            <a:extLst>
              <a:ext uri="{FF2B5EF4-FFF2-40B4-BE49-F238E27FC236}">
                <a16:creationId xmlns:a16="http://schemas.microsoft.com/office/drawing/2014/main" id="{45D07E7C-757E-4A28-A662-E7981B7559F6}"/>
              </a:ext>
            </a:extLst>
          </p:cNvPr>
          <p:cNvGraphicFramePr/>
          <p:nvPr>
            <p:extLst>
              <p:ext uri="{D42A27DB-BD31-4B8C-83A1-F6EECF244321}">
                <p14:modId xmlns:p14="http://schemas.microsoft.com/office/powerpoint/2010/main" val="1016661363"/>
              </p:ext>
            </p:extLst>
          </p:nvPr>
        </p:nvGraphicFramePr>
        <p:xfrm>
          <a:off x="6314831" y="1947177"/>
          <a:ext cx="2320091" cy="18819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1" name="8 Gráfico">
            <a:extLst>
              <a:ext uri="{FF2B5EF4-FFF2-40B4-BE49-F238E27FC236}">
                <a16:creationId xmlns:a16="http://schemas.microsoft.com/office/drawing/2014/main" id="{D2B621D1-5D9B-48A2-81B9-656D911E28C3}"/>
              </a:ext>
            </a:extLst>
          </p:cNvPr>
          <p:cNvGraphicFramePr/>
          <p:nvPr>
            <p:extLst>
              <p:ext uri="{D42A27DB-BD31-4B8C-83A1-F6EECF244321}">
                <p14:modId xmlns:p14="http://schemas.microsoft.com/office/powerpoint/2010/main" val="3284677728"/>
              </p:ext>
            </p:extLst>
          </p:nvPr>
        </p:nvGraphicFramePr>
        <p:xfrm>
          <a:off x="6388324" y="3226060"/>
          <a:ext cx="2320091" cy="18819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9" name="8 Gráfico">
            <a:extLst>
              <a:ext uri="{FF2B5EF4-FFF2-40B4-BE49-F238E27FC236}">
                <a16:creationId xmlns:a16="http://schemas.microsoft.com/office/drawing/2014/main" id="{D284ADB9-15AC-40AE-948F-F9DF44554A2C}"/>
              </a:ext>
            </a:extLst>
          </p:cNvPr>
          <p:cNvGraphicFramePr/>
          <p:nvPr>
            <p:extLst>
              <p:ext uri="{D42A27DB-BD31-4B8C-83A1-F6EECF244321}">
                <p14:modId xmlns:p14="http://schemas.microsoft.com/office/powerpoint/2010/main" val="1425767884"/>
              </p:ext>
            </p:extLst>
          </p:nvPr>
        </p:nvGraphicFramePr>
        <p:xfrm>
          <a:off x="6271348" y="2399257"/>
          <a:ext cx="2320091" cy="1881972"/>
        </p:xfrm>
        <a:graphic>
          <a:graphicData uri="http://schemas.openxmlformats.org/drawingml/2006/chart">
            <c:chart xmlns:c="http://schemas.openxmlformats.org/drawingml/2006/chart" xmlns:r="http://schemas.openxmlformats.org/officeDocument/2006/relationships" r:id="rId4"/>
          </a:graphicData>
        </a:graphic>
      </p:graphicFrame>
      <p:grpSp>
        <p:nvGrpSpPr>
          <p:cNvPr id="82" name="Grupo 81">
            <a:extLst>
              <a:ext uri="{FF2B5EF4-FFF2-40B4-BE49-F238E27FC236}">
                <a16:creationId xmlns:a16="http://schemas.microsoft.com/office/drawing/2014/main" id="{AE6E1B7A-6F78-449D-8445-4B1A1CF2697E}"/>
              </a:ext>
            </a:extLst>
          </p:cNvPr>
          <p:cNvGrpSpPr/>
          <p:nvPr/>
        </p:nvGrpSpPr>
        <p:grpSpPr>
          <a:xfrm>
            <a:off x="4797871" y="2660685"/>
            <a:ext cx="2819705" cy="2336103"/>
            <a:chOff x="4797871" y="1997695"/>
            <a:chExt cx="2819705" cy="2336103"/>
          </a:xfrm>
        </p:grpSpPr>
        <p:graphicFrame>
          <p:nvGraphicFramePr>
            <p:cNvPr id="60" name="8 Gráfico">
              <a:extLst>
                <a:ext uri="{FF2B5EF4-FFF2-40B4-BE49-F238E27FC236}">
                  <a16:creationId xmlns:a16="http://schemas.microsoft.com/office/drawing/2014/main" id="{5B4DB106-114F-4BF4-9ABB-E0333E7C218E}"/>
                </a:ext>
              </a:extLst>
            </p:cNvPr>
            <p:cNvGraphicFramePr/>
            <p:nvPr>
              <p:extLst>
                <p:ext uri="{D42A27DB-BD31-4B8C-83A1-F6EECF244321}">
                  <p14:modId xmlns:p14="http://schemas.microsoft.com/office/powerpoint/2010/main" val="2846764170"/>
                </p:ext>
              </p:extLst>
            </p:nvPr>
          </p:nvGraphicFramePr>
          <p:xfrm>
            <a:off x="4797871" y="1997695"/>
            <a:ext cx="2819705" cy="2336103"/>
          </p:xfrm>
          <a:graphic>
            <a:graphicData uri="http://schemas.openxmlformats.org/drawingml/2006/chart">
              <c:chart xmlns:c="http://schemas.openxmlformats.org/drawingml/2006/chart" xmlns:r="http://schemas.openxmlformats.org/officeDocument/2006/relationships" r:id="rId5"/>
            </a:graphicData>
          </a:graphic>
        </p:graphicFrame>
        <p:sp>
          <p:nvSpPr>
            <p:cNvPr id="80" name="Rectángulo 79">
              <a:extLst>
                <a:ext uri="{FF2B5EF4-FFF2-40B4-BE49-F238E27FC236}">
                  <a16:creationId xmlns:a16="http://schemas.microsoft.com/office/drawing/2014/main" id="{8A59CE38-7453-45BB-90C7-A572DD944D51}"/>
                </a:ext>
              </a:extLst>
            </p:cNvPr>
            <p:cNvSpPr/>
            <p:nvPr/>
          </p:nvSpPr>
          <p:spPr>
            <a:xfrm>
              <a:off x="6574873" y="2976700"/>
              <a:ext cx="636713" cy="276999"/>
            </a:xfrm>
            <a:prstGeom prst="rect">
              <a:avLst/>
            </a:prstGeom>
          </p:spPr>
          <p:txBody>
            <a:bodyPr wrap="none">
              <a:spAutoFit/>
            </a:bodyPr>
            <a:lstStyle/>
            <a:p>
              <a:r>
                <a:rPr lang="es-ES" sz="1200" dirty="0">
                  <a:solidFill>
                    <a:schemeClr val="bg1"/>
                  </a:solidFill>
                  <a:latin typeface="Segoe UI" panose="020B0502040204020203" pitchFamily="34" charset="0"/>
                  <a:cs typeface="Segoe UI" panose="020B0502040204020203" pitchFamily="34" charset="0"/>
                </a:rPr>
                <a:t>66,2% </a:t>
              </a:r>
            </a:p>
          </p:txBody>
        </p:sp>
      </p:grpSp>
      <p:sp>
        <p:nvSpPr>
          <p:cNvPr id="45" name="Marcador de número de diapositiva 1">
            <a:extLst>
              <a:ext uri="{FF2B5EF4-FFF2-40B4-BE49-F238E27FC236}">
                <a16:creationId xmlns:a16="http://schemas.microsoft.com/office/drawing/2014/main" id="{E8D9BFEF-6E33-44BA-B5C9-D8586749CC7D}"/>
              </a:ext>
            </a:extLst>
          </p:cNvPr>
          <p:cNvSpPr>
            <a:spLocks noGrp="1"/>
          </p:cNvSpPr>
          <p:nvPr>
            <p:ph type="sldNum" sz="quarter" idx="12"/>
          </p:nvPr>
        </p:nvSpPr>
        <p:spPr>
          <a:xfrm>
            <a:off x="11612880" y="0"/>
            <a:ext cx="579120" cy="365125"/>
          </a:xfrm>
        </p:spPr>
        <p:txBody>
          <a:bodyPr/>
          <a:lstStyle/>
          <a:p>
            <a:fld id="{1A85DD5C-56C3-43D9-A91F-D75BD50A17B5}" type="slidenum">
              <a:rPr lang="es-ES_tradnl" smtClean="0">
                <a:latin typeface="Segoe UI" panose="020B0502040204020203" pitchFamily="34" charset="0"/>
                <a:cs typeface="Segoe UI" panose="020B0502040204020203" pitchFamily="34" charset="0"/>
              </a:rPr>
              <a:pPr/>
              <a:t>53</a:t>
            </a:fld>
            <a:endParaRPr lang="es-ES_tradnl" dirty="0">
              <a:latin typeface="Segoe UI" panose="020B0502040204020203" pitchFamily="34" charset="0"/>
              <a:cs typeface="Segoe UI" panose="020B0502040204020203" pitchFamily="34" charset="0"/>
            </a:endParaRPr>
          </a:p>
        </p:txBody>
      </p:sp>
      <p:graphicFrame>
        <p:nvGraphicFramePr>
          <p:cNvPr id="47" name="8 Gráfico">
            <a:extLst>
              <a:ext uri="{FF2B5EF4-FFF2-40B4-BE49-F238E27FC236}">
                <a16:creationId xmlns:a16="http://schemas.microsoft.com/office/drawing/2014/main" id="{AE9A4379-8ACC-4FD5-ABE9-2A8F6E6D8EF6}"/>
              </a:ext>
            </a:extLst>
          </p:cNvPr>
          <p:cNvGraphicFramePr/>
          <p:nvPr>
            <p:extLst>
              <p:ext uri="{D42A27DB-BD31-4B8C-83A1-F6EECF244321}">
                <p14:modId xmlns:p14="http://schemas.microsoft.com/office/powerpoint/2010/main" val="967877447"/>
              </p:ext>
            </p:extLst>
          </p:nvPr>
        </p:nvGraphicFramePr>
        <p:xfrm>
          <a:off x="492988" y="2758155"/>
          <a:ext cx="2819705" cy="2336103"/>
        </p:xfrm>
        <a:graphic>
          <a:graphicData uri="http://schemas.openxmlformats.org/drawingml/2006/chart">
            <c:chart xmlns:c="http://schemas.openxmlformats.org/drawingml/2006/chart" xmlns:r="http://schemas.openxmlformats.org/officeDocument/2006/relationships" r:id="rId6"/>
          </a:graphicData>
        </a:graphic>
      </p:graphicFrame>
      <p:sp>
        <p:nvSpPr>
          <p:cNvPr id="49" name="Rectangle 3">
            <a:extLst>
              <a:ext uri="{FF2B5EF4-FFF2-40B4-BE49-F238E27FC236}">
                <a16:creationId xmlns:a16="http://schemas.microsoft.com/office/drawing/2014/main" id="{79935BB2-7532-4E11-A5C3-880B13715893}"/>
              </a:ext>
            </a:extLst>
          </p:cNvPr>
          <p:cNvSpPr>
            <a:spLocks noChangeArrowheads="1"/>
          </p:cNvSpPr>
          <p:nvPr/>
        </p:nvSpPr>
        <p:spPr bwMode="auto">
          <a:xfrm>
            <a:off x="-3373" y="1334675"/>
            <a:ext cx="6587992"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Lector digital vs Lector en papel (</a:t>
            </a:r>
            <a:r>
              <a:rPr lang="es-ES" sz="2000" u="sng"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en tiempo libre</a:t>
            </a: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a:t>
            </a:r>
            <a:endParaRPr kumimoji="0" lang="es-ES" sz="20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52" name="10 Rectángulo">
            <a:extLst>
              <a:ext uri="{FF2B5EF4-FFF2-40B4-BE49-F238E27FC236}">
                <a16:creationId xmlns:a16="http://schemas.microsoft.com/office/drawing/2014/main" id="{B3BA68D2-8EDD-44C2-A9BD-E7656A72B68D}"/>
              </a:ext>
            </a:extLst>
          </p:cNvPr>
          <p:cNvSpPr/>
          <p:nvPr/>
        </p:nvSpPr>
        <p:spPr>
          <a:xfrm>
            <a:off x="2780839" y="3630389"/>
            <a:ext cx="2536226" cy="597711"/>
          </a:xfrm>
          <a:prstGeom prst="rect">
            <a:avLst/>
          </a:prstGeom>
          <a:noFill/>
          <a:ln w="9525">
            <a:noFill/>
            <a:miter lim="800000"/>
            <a:headEnd/>
            <a:tailEnd/>
          </a:ln>
          <a:effectLst/>
        </p:spPr>
        <p:txBody>
          <a:bodyPr anchor="ctr"/>
          <a:lstStyle/>
          <a:p>
            <a:pPr>
              <a:defRPr/>
            </a:pPr>
            <a:r>
              <a:rPr lang="es-ES" sz="2000" b="1" dirty="0">
                <a:solidFill>
                  <a:srgbClr val="1F2A44"/>
                </a:solidFill>
                <a:latin typeface="Segoe UI" panose="020B0502040204020203" pitchFamily="34" charset="0"/>
                <a:cs typeface="Segoe UI" panose="020B0502040204020203" pitchFamily="34" charset="0"/>
              </a:rPr>
              <a:t>66,2% </a:t>
            </a:r>
            <a:r>
              <a:rPr lang="es-ES" sz="1600" b="1" dirty="0">
                <a:latin typeface="Segoe UI" panose="020B0502040204020203" pitchFamily="34" charset="0"/>
                <a:ea typeface="Verdana" panose="020B0604030504040204" pitchFamily="34" charset="0"/>
                <a:cs typeface="Segoe UI" panose="020B0502040204020203" pitchFamily="34" charset="0"/>
              </a:rPr>
              <a:t>lee libros </a:t>
            </a:r>
            <a:r>
              <a:rPr lang="es-ES" sz="1600" b="1" u="sng" dirty="0">
                <a:latin typeface="Segoe UI" panose="020B0502040204020203" pitchFamily="34" charset="0"/>
                <a:ea typeface="Verdana" panose="020B0604030504040204" pitchFamily="34" charset="0"/>
                <a:cs typeface="Segoe UI" panose="020B0502040204020203" pitchFamily="34" charset="0"/>
              </a:rPr>
              <a:t>en su tiempo libre</a:t>
            </a:r>
            <a:br>
              <a:rPr kumimoji="0" lang="es-ES" sz="1600" b="1"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br>
            <a:r>
              <a:rPr kumimoji="0" lang="es-ES" sz="1200" b="0"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(con frecuencia al menos trimestral)</a:t>
            </a:r>
            <a:endParaRPr kumimoji="0" lang="es-ES" sz="1600" b="0"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10" name="Rectángulo 9">
            <a:extLst>
              <a:ext uri="{FF2B5EF4-FFF2-40B4-BE49-F238E27FC236}">
                <a16:creationId xmlns:a16="http://schemas.microsoft.com/office/drawing/2014/main" id="{9D7770EC-99E4-4DA8-ABE4-F3FE9D963859}"/>
              </a:ext>
            </a:extLst>
          </p:cNvPr>
          <p:cNvSpPr/>
          <p:nvPr/>
        </p:nvSpPr>
        <p:spPr>
          <a:xfrm>
            <a:off x="1578678" y="2573489"/>
            <a:ext cx="780983" cy="369332"/>
          </a:xfrm>
          <a:prstGeom prst="rect">
            <a:avLst/>
          </a:prstGeom>
        </p:spPr>
        <p:txBody>
          <a:bodyPr wrap="none">
            <a:spAutoFit/>
          </a:bodyPr>
          <a:lstStyle/>
          <a:p>
            <a:r>
              <a:rPr lang="es-ES" b="1" dirty="0">
                <a:latin typeface="Segoe UI" panose="020B0502040204020203" pitchFamily="34" charset="0"/>
                <a:ea typeface="Verdana" panose="020B0604030504040204" pitchFamily="34" charset="0"/>
                <a:cs typeface="Segoe UI" panose="020B0502040204020203" pitchFamily="34" charset="0"/>
              </a:rPr>
              <a:t>2025 </a:t>
            </a:r>
            <a:endParaRPr lang="es-ES" dirty="0">
              <a:latin typeface="Segoe UI" panose="020B0502040204020203" pitchFamily="34" charset="0"/>
              <a:cs typeface="Segoe UI" panose="020B0502040204020203" pitchFamily="34" charset="0"/>
            </a:endParaRPr>
          </a:p>
        </p:txBody>
      </p:sp>
      <p:cxnSp>
        <p:nvCxnSpPr>
          <p:cNvPr id="12" name="Conector recto de flecha 11">
            <a:extLst>
              <a:ext uri="{FF2B5EF4-FFF2-40B4-BE49-F238E27FC236}">
                <a16:creationId xmlns:a16="http://schemas.microsoft.com/office/drawing/2014/main" id="{96551F59-DED7-4520-8621-62D258812FB6}"/>
              </a:ext>
            </a:extLst>
          </p:cNvPr>
          <p:cNvCxnSpPr>
            <a:cxnSpLocks/>
          </p:cNvCxnSpPr>
          <p:nvPr/>
        </p:nvCxnSpPr>
        <p:spPr>
          <a:xfrm flipV="1">
            <a:off x="6331951" y="2434522"/>
            <a:ext cx="862540" cy="496538"/>
          </a:xfrm>
          <a:prstGeom prst="straightConnector1">
            <a:avLst/>
          </a:prstGeom>
          <a:ln>
            <a:solidFill>
              <a:srgbClr val="1F2A44"/>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ector recto de flecha 60">
            <a:extLst>
              <a:ext uri="{FF2B5EF4-FFF2-40B4-BE49-F238E27FC236}">
                <a16:creationId xmlns:a16="http://schemas.microsoft.com/office/drawing/2014/main" id="{94B80424-2AB0-4AA0-8C03-EB8B11C5A313}"/>
              </a:ext>
            </a:extLst>
          </p:cNvPr>
          <p:cNvCxnSpPr>
            <a:cxnSpLocks/>
          </p:cNvCxnSpPr>
          <p:nvPr/>
        </p:nvCxnSpPr>
        <p:spPr>
          <a:xfrm>
            <a:off x="6466114" y="4558594"/>
            <a:ext cx="1070302" cy="171993"/>
          </a:xfrm>
          <a:prstGeom prst="straightConnector1">
            <a:avLst/>
          </a:prstGeom>
          <a:ln>
            <a:solidFill>
              <a:srgbClr val="1F2A44"/>
            </a:solidFill>
            <a:tailEnd type="triangle"/>
          </a:ln>
        </p:spPr>
        <p:style>
          <a:lnRef idx="1">
            <a:schemeClr val="accent1"/>
          </a:lnRef>
          <a:fillRef idx="0">
            <a:schemeClr val="accent1"/>
          </a:fillRef>
          <a:effectRef idx="0">
            <a:schemeClr val="accent1"/>
          </a:effectRef>
          <a:fontRef idx="minor">
            <a:schemeClr val="tx1"/>
          </a:fontRef>
        </p:style>
      </p:cxnSp>
      <p:grpSp>
        <p:nvGrpSpPr>
          <p:cNvPr id="83" name="Grupo 82">
            <a:extLst>
              <a:ext uri="{FF2B5EF4-FFF2-40B4-BE49-F238E27FC236}">
                <a16:creationId xmlns:a16="http://schemas.microsoft.com/office/drawing/2014/main" id="{BD47D922-77E1-47E7-AFFF-74D207663F5B}"/>
              </a:ext>
            </a:extLst>
          </p:cNvPr>
          <p:cNvGrpSpPr/>
          <p:nvPr/>
        </p:nvGrpSpPr>
        <p:grpSpPr>
          <a:xfrm>
            <a:off x="8250838" y="2242366"/>
            <a:ext cx="2276608" cy="771210"/>
            <a:chOff x="8348613" y="2082208"/>
            <a:chExt cx="2276608" cy="771210"/>
          </a:xfrm>
        </p:grpSpPr>
        <p:sp>
          <p:nvSpPr>
            <p:cNvPr id="53" name="Rectángulo 52">
              <a:extLst>
                <a:ext uri="{FF2B5EF4-FFF2-40B4-BE49-F238E27FC236}">
                  <a16:creationId xmlns:a16="http://schemas.microsoft.com/office/drawing/2014/main" id="{D388CE66-8AC0-46F5-8704-6ADE65E1F8E0}"/>
                </a:ext>
              </a:extLst>
            </p:cNvPr>
            <p:cNvSpPr/>
            <p:nvPr/>
          </p:nvSpPr>
          <p:spPr>
            <a:xfrm>
              <a:off x="8348613" y="2082208"/>
              <a:ext cx="989373" cy="400110"/>
            </a:xfrm>
            <a:prstGeom prst="rect">
              <a:avLst/>
            </a:prstGeom>
          </p:spPr>
          <p:txBody>
            <a:bodyPr wrap="none">
              <a:spAutoFit/>
            </a:bodyPr>
            <a:lstStyle/>
            <a:p>
              <a:r>
                <a:rPr lang="es-ES" sz="2000" b="1" dirty="0">
                  <a:solidFill>
                    <a:srgbClr val="5D6881"/>
                  </a:solidFill>
                  <a:latin typeface="Segoe UI" panose="020B0502040204020203" pitchFamily="34" charset="0"/>
                  <a:cs typeface="Segoe UI" panose="020B0502040204020203" pitchFamily="34" charset="0"/>
                </a:rPr>
                <a:t>39,2%</a:t>
              </a:r>
              <a:r>
                <a:rPr lang="es-ES" sz="2000" b="1" dirty="0">
                  <a:solidFill>
                    <a:schemeClr val="accent6"/>
                  </a:solidFill>
                  <a:latin typeface="Segoe UI" panose="020B0502040204020203" pitchFamily="34" charset="0"/>
                  <a:cs typeface="Segoe UI" panose="020B0502040204020203" pitchFamily="34" charset="0"/>
                </a:rPr>
                <a:t> </a:t>
              </a:r>
              <a:endParaRPr lang="es-ES_tradnl" sz="2000" dirty="0">
                <a:solidFill>
                  <a:schemeClr val="accent6"/>
                </a:solidFill>
                <a:latin typeface="Segoe UI" panose="020B0502040204020203" pitchFamily="34" charset="0"/>
                <a:cs typeface="Segoe UI" panose="020B0502040204020203" pitchFamily="34" charset="0"/>
              </a:endParaRPr>
            </a:p>
          </p:txBody>
        </p:sp>
        <p:sp>
          <p:nvSpPr>
            <p:cNvPr id="54" name="Rectángulo 53">
              <a:extLst>
                <a:ext uri="{FF2B5EF4-FFF2-40B4-BE49-F238E27FC236}">
                  <a16:creationId xmlns:a16="http://schemas.microsoft.com/office/drawing/2014/main" id="{D8A26B03-6747-41B4-B8DE-87D45D82AA22}"/>
                </a:ext>
              </a:extLst>
            </p:cNvPr>
            <p:cNvSpPr/>
            <p:nvPr/>
          </p:nvSpPr>
          <p:spPr>
            <a:xfrm>
              <a:off x="8376388" y="2437920"/>
              <a:ext cx="960680"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lang="es-ES" sz="1600" b="1" i="0" u="none" strike="noStrike" kern="1200" baseline="0" dirty="0">
                  <a:solidFill>
                    <a:srgbClr val="142440"/>
                  </a:solidFill>
                  <a:latin typeface="Verdana" panose="020B0604030504040204" pitchFamily="34" charset="0"/>
                  <a:ea typeface="Verdana" panose="020B0604030504040204" pitchFamily="34" charset="0"/>
                  <a:cs typeface="Verdana" panose="020B0604030504040204" pitchFamily="34" charset="0"/>
                </a:defRPr>
              </a:pPr>
              <a:r>
                <a:rPr kumimoji="0" lang="es-ES" sz="1050" b="1"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Solo lee en papel</a:t>
              </a:r>
            </a:p>
          </p:txBody>
        </p:sp>
        <p:sp>
          <p:nvSpPr>
            <p:cNvPr id="65" name="Flecha: cheurón 64">
              <a:extLst>
                <a:ext uri="{FF2B5EF4-FFF2-40B4-BE49-F238E27FC236}">
                  <a16:creationId xmlns:a16="http://schemas.microsoft.com/office/drawing/2014/main" id="{00C1F2F4-D0C2-4FC4-9955-46E33720C544}"/>
                </a:ext>
              </a:extLst>
            </p:cNvPr>
            <p:cNvSpPr/>
            <p:nvPr/>
          </p:nvSpPr>
          <p:spPr>
            <a:xfrm>
              <a:off x="9525721" y="2229422"/>
              <a:ext cx="196499" cy="250462"/>
            </a:xfrm>
            <a:prstGeom prst="chevron">
              <a:avLst/>
            </a:prstGeom>
            <a:solidFill>
              <a:srgbClr val="5D68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latin typeface="Segoe UI" panose="020B0502040204020203" pitchFamily="34" charset="0"/>
                <a:cs typeface="Segoe UI" panose="020B0502040204020203" pitchFamily="34" charset="0"/>
              </a:endParaRPr>
            </a:p>
          </p:txBody>
        </p:sp>
        <p:sp>
          <p:nvSpPr>
            <p:cNvPr id="67" name="Rectángulo 66">
              <a:extLst>
                <a:ext uri="{FF2B5EF4-FFF2-40B4-BE49-F238E27FC236}">
                  <a16:creationId xmlns:a16="http://schemas.microsoft.com/office/drawing/2014/main" id="{A6FD75DA-28FF-48CB-912E-245C4CFBA7C8}"/>
                </a:ext>
              </a:extLst>
            </p:cNvPr>
            <p:cNvSpPr/>
            <p:nvPr/>
          </p:nvSpPr>
          <p:spPr>
            <a:xfrm>
              <a:off x="9695932" y="2164955"/>
              <a:ext cx="929289" cy="492443"/>
            </a:xfrm>
            <a:prstGeom prst="rect">
              <a:avLst/>
            </a:prstGeom>
          </p:spPr>
          <p:txBody>
            <a:bodyPr wrap="square">
              <a:spAutoFit/>
            </a:bodyPr>
            <a:lstStyle/>
            <a:p>
              <a:pPr algn="ctr"/>
              <a:r>
                <a:rPr lang="es-ES" sz="1600" b="1" dirty="0">
                  <a:latin typeface="Segoe UI" panose="020B0502040204020203" pitchFamily="34" charset="0"/>
                  <a:cs typeface="Segoe UI" panose="020B0502040204020203" pitchFamily="34" charset="0"/>
                </a:rPr>
                <a:t>9,0</a:t>
              </a:r>
              <a:br>
                <a:rPr lang="es-ES" sz="1200" b="1" dirty="0">
                  <a:latin typeface="Segoe UI" panose="020B0502040204020203" pitchFamily="34" charset="0"/>
                  <a:cs typeface="Segoe UI" panose="020B0502040204020203" pitchFamily="34" charset="0"/>
                </a:rPr>
              </a:br>
              <a:r>
                <a:rPr lang="es-ES" sz="1000" b="1" dirty="0">
                  <a:latin typeface="Segoe UI" panose="020B0502040204020203" pitchFamily="34" charset="0"/>
                  <a:cs typeface="Segoe UI" panose="020B0502040204020203" pitchFamily="34" charset="0"/>
                </a:rPr>
                <a:t>libros al año</a:t>
              </a:r>
              <a:endParaRPr lang="es-ES_tradnl" sz="1200" dirty="0">
                <a:latin typeface="Segoe UI" panose="020B0502040204020203" pitchFamily="34" charset="0"/>
                <a:cs typeface="Segoe UI" panose="020B0502040204020203" pitchFamily="34" charset="0"/>
              </a:endParaRPr>
            </a:p>
          </p:txBody>
        </p:sp>
      </p:grpSp>
      <p:grpSp>
        <p:nvGrpSpPr>
          <p:cNvPr id="84" name="Grupo 83">
            <a:extLst>
              <a:ext uri="{FF2B5EF4-FFF2-40B4-BE49-F238E27FC236}">
                <a16:creationId xmlns:a16="http://schemas.microsoft.com/office/drawing/2014/main" id="{36B25A2C-67E0-4FCD-9270-77AFBBB4DEF8}"/>
              </a:ext>
            </a:extLst>
          </p:cNvPr>
          <p:cNvGrpSpPr/>
          <p:nvPr/>
        </p:nvGrpSpPr>
        <p:grpSpPr>
          <a:xfrm>
            <a:off x="8325972" y="4149053"/>
            <a:ext cx="2283222" cy="749112"/>
            <a:chOff x="8335971" y="3289336"/>
            <a:chExt cx="2283222" cy="749112"/>
          </a:xfrm>
        </p:grpSpPr>
        <p:sp>
          <p:nvSpPr>
            <p:cNvPr id="55" name="Rectángulo 54">
              <a:extLst>
                <a:ext uri="{FF2B5EF4-FFF2-40B4-BE49-F238E27FC236}">
                  <a16:creationId xmlns:a16="http://schemas.microsoft.com/office/drawing/2014/main" id="{D6A56551-260F-46C3-B67A-8BEC49132A93}"/>
                </a:ext>
              </a:extLst>
            </p:cNvPr>
            <p:cNvSpPr/>
            <p:nvPr/>
          </p:nvSpPr>
          <p:spPr>
            <a:xfrm>
              <a:off x="8335971" y="3289336"/>
              <a:ext cx="989373" cy="400110"/>
            </a:xfrm>
            <a:prstGeom prst="rect">
              <a:avLst/>
            </a:prstGeom>
          </p:spPr>
          <p:txBody>
            <a:bodyPr wrap="none">
              <a:spAutoFit/>
            </a:bodyPr>
            <a:lstStyle/>
            <a:p>
              <a:r>
                <a:rPr lang="es-ES" sz="2000" b="1" dirty="0">
                  <a:solidFill>
                    <a:schemeClr val="accent4">
                      <a:lumMod val="75000"/>
                      <a:lumOff val="25000"/>
                    </a:schemeClr>
                  </a:solidFill>
                  <a:latin typeface="Segoe UI" panose="020B0502040204020203" pitchFamily="34" charset="0"/>
                  <a:cs typeface="Segoe UI" panose="020B0502040204020203" pitchFamily="34" charset="0"/>
                </a:rPr>
                <a:t>16,7% </a:t>
              </a:r>
              <a:endParaRPr lang="es-ES_tradnl" sz="2000" dirty="0">
                <a:solidFill>
                  <a:schemeClr val="accent4">
                    <a:lumMod val="75000"/>
                    <a:lumOff val="25000"/>
                  </a:schemeClr>
                </a:solidFill>
                <a:latin typeface="Segoe UI" panose="020B0502040204020203" pitchFamily="34" charset="0"/>
                <a:cs typeface="Segoe UI" panose="020B0502040204020203" pitchFamily="34" charset="0"/>
              </a:endParaRPr>
            </a:p>
          </p:txBody>
        </p:sp>
        <p:sp>
          <p:nvSpPr>
            <p:cNvPr id="56" name="Rectángulo 55">
              <a:extLst>
                <a:ext uri="{FF2B5EF4-FFF2-40B4-BE49-F238E27FC236}">
                  <a16:creationId xmlns:a16="http://schemas.microsoft.com/office/drawing/2014/main" id="{488E4A78-BD88-42FA-9F7B-8EACE79A8807}"/>
                </a:ext>
              </a:extLst>
            </p:cNvPr>
            <p:cNvSpPr/>
            <p:nvPr/>
          </p:nvSpPr>
          <p:spPr>
            <a:xfrm>
              <a:off x="8357387" y="3622950"/>
              <a:ext cx="1162668"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lang="es-ES" sz="1600" b="1" i="0" u="none" strike="noStrike" kern="1200" baseline="0" dirty="0">
                  <a:solidFill>
                    <a:srgbClr val="142440"/>
                  </a:solidFill>
                  <a:latin typeface="Verdana" panose="020B0604030504040204" pitchFamily="34" charset="0"/>
                  <a:ea typeface="Verdana" panose="020B0604030504040204" pitchFamily="34" charset="0"/>
                  <a:cs typeface="Verdana" panose="020B0604030504040204" pitchFamily="34" charset="0"/>
                </a:defRPr>
              </a:pPr>
              <a:r>
                <a:rPr kumimoji="0" lang="es-ES" sz="1050" b="1"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Lee en papel</a:t>
              </a:r>
              <a:br>
                <a:rPr kumimoji="0" lang="es-ES" sz="1050" b="1"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br>
              <a:r>
                <a:rPr kumimoji="0" lang="es-ES" sz="1050" b="1"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y en digital</a:t>
              </a:r>
            </a:p>
          </p:txBody>
        </p:sp>
        <p:sp>
          <p:nvSpPr>
            <p:cNvPr id="66" name="Flecha: cheurón 65">
              <a:extLst>
                <a:ext uri="{FF2B5EF4-FFF2-40B4-BE49-F238E27FC236}">
                  <a16:creationId xmlns:a16="http://schemas.microsoft.com/office/drawing/2014/main" id="{B7D493D4-55C4-4CAC-9A4A-53F2998844FF}"/>
                </a:ext>
              </a:extLst>
            </p:cNvPr>
            <p:cNvSpPr/>
            <p:nvPr/>
          </p:nvSpPr>
          <p:spPr>
            <a:xfrm>
              <a:off x="9525721" y="3497797"/>
              <a:ext cx="196499" cy="250462"/>
            </a:xfrm>
            <a:prstGeom prst="chevron">
              <a:avLst/>
            </a:prstGeom>
            <a:solidFill>
              <a:schemeClr val="accent4">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latin typeface="Segoe UI" panose="020B0502040204020203" pitchFamily="34" charset="0"/>
                <a:cs typeface="Segoe UI" panose="020B0502040204020203" pitchFamily="34" charset="0"/>
              </a:endParaRPr>
            </a:p>
          </p:txBody>
        </p:sp>
        <p:sp>
          <p:nvSpPr>
            <p:cNvPr id="68" name="Rectángulo 67">
              <a:extLst>
                <a:ext uri="{FF2B5EF4-FFF2-40B4-BE49-F238E27FC236}">
                  <a16:creationId xmlns:a16="http://schemas.microsoft.com/office/drawing/2014/main" id="{A2FA08D2-1AA6-4164-9D76-65DA000C4372}"/>
                </a:ext>
              </a:extLst>
            </p:cNvPr>
            <p:cNvSpPr/>
            <p:nvPr/>
          </p:nvSpPr>
          <p:spPr>
            <a:xfrm>
              <a:off x="9679357" y="3443224"/>
              <a:ext cx="939836" cy="492443"/>
            </a:xfrm>
            <a:prstGeom prst="rect">
              <a:avLst/>
            </a:prstGeom>
          </p:spPr>
          <p:txBody>
            <a:bodyPr wrap="square">
              <a:spAutoFit/>
            </a:bodyPr>
            <a:lstStyle/>
            <a:p>
              <a:pPr algn="ctr"/>
              <a:r>
                <a:rPr lang="es-ES" sz="1600" b="1" dirty="0">
                  <a:latin typeface="Segoe UI" panose="020B0502040204020203" pitchFamily="34" charset="0"/>
                  <a:cs typeface="Segoe UI" panose="020B0502040204020203" pitchFamily="34" charset="0"/>
                </a:rPr>
                <a:t>14,7 </a:t>
              </a:r>
              <a:r>
                <a:rPr lang="es-ES" sz="1000" b="1" dirty="0">
                  <a:latin typeface="Segoe UI" panose="020B0502040204020203" pitchFamily="34" charset="0"/>
                  <a:cs typeface="Segoe UI" panose="020B0502040204020203" pitchFamily="34" charset="0"/>
                </a:rPr>
                <a:t>libros al año</a:t>
              </a:r>
              <a:endParaRPr lang="es-ES_tradnl" sz="1000" dirty="0">
                <a:latin typeface="Segoe UI" panose="020B0502040204020203" pitchFamily="34" charset="0"/>
                <a:cs typeface="Segoe UI" panose="020B0502040204020203" pitchFamily="34" charset="0"/>
              </a:endParaRPr>
            </a:p>
          </p:txBody>
        </p:sp>
      </p:grpSp>
      <p:sp>
        <p:nvSpPr>
          <p:cNvPr id="81" name="Flecha: a la derecha 80">
            <a:extLst>
              <a:ext uri="{FF2B5EF4-FFF2-40B4-BE49-F238E27FC236}">
                <a16:creationId xmlns:a16="http://schemas.microsoft.com/office/drawing/2014/main" id="{25D1CC94-4885-4D04-8801-2A718E6FFCDF}"/>
              </a:ext>
            </a:extLst>
          </p:cNvPr>
          <p:cNvSpPr/>
          <p:nvPr/>
        </p:nvSpPr>
        <p:spPr>
          <a:xfrm>
            <a:off x="5506267" y="3540006"/>
            <a:ext cx="417807" cy="423528"/>
          </a:xfrm>
          <a:prstGeom prst="rightArrow">
            <a:avLst/>
          </a:prstGeom>
          <a:solidFill>
            <a:schemeClr val="bg1">
              <a:lumMod val="95000"/>
            </a:schemeClr>
          </a:solidFill>
          <a:ln>
            <a:solidFill>
              <a:srgbClr val="1F2A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Segoe UI" panose="020B0502040204020203" pitchFamily="34" charset="0"/>
              <a:cs typeface="Segoe UI" panose="020B0502040204020203" pitchFamily="34" charset="0"/>
            </a:endParaRPr>
          </a:p>
        </p:txBody>
      </p:sp>
      <p:grpSp>
        <p:nvGrpSpPr>
          <p:cNvPr id="4" name="Grupo 3">
            <a:extLst>
              <a:ext uri="{FF2B5EF4-FFF2-40B4-BE49-F238E27FC236}">
                <a16:creationId xmlns:a16="http://schemas.microsoft.com/office/drawing/2014/main" id="{B2F531BE-9344-4822-A792-FD14D7AD7286}"/>
              </a:ext>
            </a:extLst>
          </p:cNvPr>
          <p:cNvGrpSpPr/>
          <p:nvPr/>
        </p:nvGrpSpPr>
        <p:grpSpPr>
          <a:xfrm>
            <a:off x="8240934" y="3192319"/>
            <a:ext cx="2265920" cy="764215"/>
            <a:chOff x="8268320" y="2501896"/>
            <a:chExt cx="2265920" cy="764215"/>
          </a:xfrm>
        </p:grpSpPr>
        <p:sp>
          <p:nvSpPr>
            <p:cNvPr id="86" name="Rectángulo 85">
              <a:extLst>
                <a:ext uri="{FF2B5EF4-FFF2-40B4-BE49-F238E27FC236}">
                  <a16:creationId xmlns:a16="http://schemas.microsoft.com/office/drawing/2014/main" id="{79FB58B2-FED7-4B81-B612-9E08F45868EF}"/>
                </a:ext>
              </a:extLst>
            </p:cNvPr>
            <p:cNvSpPr/>
            <p:nvPr/>
          </p:nvSpPr>
          <p:spPr>
            <a:xfrm>
              <a:off x="8268320" y="2850613"/>
              <a:ext cx="960680"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lang="es-ES" sz="1600" b="1" i="0" u="none" strike="noStrike" kern="1200" baseline="0" dirty="0">
                  <a:solidFill>
                    <a:srgbClr val="142440"/>
                  </a:solidFill>
                  <a:latin typeface="Verdana" panose="020B0604030504040204" pitchFamily="34" charset="0"/>
                  <a:ea typeface="Verdana" panose="020B0604030504040204" pitchFamily="34" charset="0"/>
                  <a:cs typeface="Verdana" panose="020B0604030504040204" pitchFamily="34" charset="0"/>
                </a:defRPr>
              </a:pPr>
              <a:r>
                <a:rPr kumimoji="0" lang="es-ES" sz="1050" b="1"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Solo lee en digital</a:t>
              </a:r>
            </a:p>
          </p:txBody>
        </p:sp>
        <p:sp>
          <p:nvSpPr>
            <p:cNvPr id="89" name="Rectángulo 88">
              <a:extLst>
                <a:ext uri="{FF2B5EF4-FFF2-40B4-BE49-F238E27FC236}">
                  <a16:creationId xmlns:a16="http://schemas.microsoft.com/office/drawing/2014/main" id="{30B7D5A0-FE57-4342-95AA-E34495C00EEF}"/>
                </a:ext>
              </a:extLst>
            </p:cNvPr>
            <p:cNvSpPr/>
            <p:nvPr/>
          </p:nvSpPr>
          <p:spPr>
            <a:xfrm>
              <a:off x="8299658" y="2501896"/>
              <a:ext cx="989373" cy="400110"/>
            </a:xfrm>
            <a:prstGeom prst="rect">
              <a:avLst/>
            </a:prstGeom>
          </p:spPr>
          <p:txBody>
            <a:bodyPr wrap="none">
              <a:spAutoFit/>
            </a:bodyPr>
            <a:lstStyle/>
            <a:p>
              <a:r>
                <a:rPr lang="es-ES" sz="2000" b="1" dirty="0">
                  <a:solidFill>
                    <a:srgbClr val="002060"/>
                  </a:solidFill>
                  <a:latin typeface="Segoe UI" panose="020B0502040204020203" pitchFamily="34" charset="0"/>
                  <a:cs typeface="Segoe UI" panose="020B0502040204020203" pitchFamily="34" charset="0"/>
                </a:rPr>
                <a:t>10,3% </a:t>
              </a:r>
              <a:endParaRPr lang="es-ES_tradnl" sz="2000" dirty="0">
                <a:solidFill>
                  <a:srgbClr val="002060"/>
                </a:solidFill>
                <a:latin typeface="Segoe UI" panose="020B0502040204020203" pitchFamily="34" charset="0"/>
                <a:cs typeface="Segoe UI" panose="020B0502040204020203" pitchFamily="34" charset="0"/>
              </a:endParaRPr>
            </a:p>
          </p:txBody>
        </p:sp>
        <p:sp>
          <p:nvSpPr>
            <p:cNvPr id="90" name="Flecha: cheurón 89">
              <a:extLst>
                <a:ext uri="{FF2B5EF4-FFF2-40B4-BE49-F238E27FC236}">
                  <a16:creationId xmlns:a16="http://schemas.microsoft.com/office/drawing/2014/main" id="{1D8A31C2-14D0-4068-BC3C-06B8FB6D1C3A}"/>
                </a:ext>
              </a:extLst>
            </p:cNvPr>
            <p:cNvSpPr/>
            <p:nvPr/>
          </p:nvSpPr>
          <p:spPr>
            <a:xfrm>
              <a:off x="9429817" y="2647634"/>
              <a:ext cx="196499" cy="250462"/>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latin typeface="Segoe UI" panose="020B0502040204020203" pitchFamily="34" charset="0"/>
                <a:cs typeface="Segoe UI" panose="020B0502040204020203" pitchFamily="34" charset="0"/>
              </a:endParaRPr>
            </a:p>
          </p:txBody>
        </p:sp>
        <p:sp>
          <p:nvSpPr>
            <p:cNvPr id="91" name="Rectángulo 90">
              <a:extLst>
                <a:ext uri="{FF2B5EF4-FFF2-40B4-BE49-F238E27FC236}">
                  <a16:creationId xmlns:a16="http://schemas.microsoft.com/office/drawing/2014/main" id="{1059D57C-3027-4563-A8A6-716F3E242C19}"/>
                </a:ext>
              </a:extLst>
            </p:cNvPr>
            <p:cNvSpPr/>
            <p:nvPr/>
          </p:nvSpPr>
          <p:spPr>
            <a:xfrm>
              <a:off x="9594404" y="2581689"/>
              <a:ext cx="939836" cy="492443"/>
            </a:xfrm>
            <a:prstGeom prst="rect">
              <a:avLst/>
            </a:prstGeom>
          </p:spPr>
          <p:txBody>
            <a:bodyPr wrap="square">
              <a:spAutoFit/>
            </a:bodyPr>
            <a:lstStyle/>
            <a:p>
              <a:pPr algn="ctr"/>
              <a:r>
                <a:rPr lang="es-ES" sz="1600" b="1" dirty="0">
                  <a:latin typeface="Segoe UI" panose="020B0502040204020203" pitchFamily="34" charset="0"/>
                  <a:cs typeface="Segoe UI" panose="020B0502040204020203" pitchFamily="34" charset="0"/>
                </a:rPr>
                <a:t>14,0 </a:t>
              </a:r>
              <a:r>
                <a:rPr lang="es-ES" sz="1000" b="1" dirty="0">
                  <a:latin typeface="Segoe UI" panose="020B0502040204020203" pitchFamily="34" charset="0"/>
                  <a:cs typeface="Segoe UI" panose="020B0502040204020203" pitchFamily="34" charset="0"/>
                </a:rPr>
                <a:t>libros al año</a:t>
              </a:r>
              <a:endParaRPr lang="es-ES_tradnl" sz="1000" dirty="0">
                <a:latin typeface="Segoe UI" panose="020B0502040204020203" pitchFamily="34" charset="0"/>
                <a:cs typeface="Segoe UI" panose="020B0502040204020203" pitchFamily="34" charset="0"/>
              </a:endParaRPr>
            </a:p>
          </p:txBody>
        </p:sp>
      </p:grpSp>
      <p:sp>
        <p:nvSpPr>
          <p:cNvPr id="5" name="Cerrar llave 4">
            <a:extLst>
              <a:ext uri="{FF2B5EF4-FFF2-40B4-BE49-F238E27FC236}">
                <a16:creationId xmlns:a16="http://schemas.microsoft.com/office/drawing/2014/main" id="{049B3A0C-54CA-4640-A13D-FA943C1A78EF}"/>
              </a:ext>
            </a:extLst>
          </p:cNvPr>
          <p:cNvSpPr/>
          <p:nvPr/>
        </p:nvSpPr>
        <p:spPr>
          <a:xfrm>
            <a:off x="10536152" y="3135205"/>
            <a:ext cx="196499" cy="1778804"/>
          </a:xfrm>
          <a:prstGeom prst="rightBrace">
            <a:avLst/>
          </a:prstGeom>
          <a:ln>
            <a:solidFill>
              <a:schemeClr val="accent4">
                <a:lumMod val="90000"/>
                <a:lumOff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latin typeface="Segoe UI" panose="020B0502040204020203" pitchFamily="34" charset="0"/>
              <a:cs typeface="Segoe UI" panose="020B0502040204020203" pitchFamily="34" charset="0"/>
            </a:endParaRPr>
          </a:p>
        </p:txBody>
      </p:sp>
      <p:grpSp>
        <p:nvGrpSpPr>
          <p:cNvPr id="94" name="Grupo 93">
            <a:extLst>
              <a:ext uri="{FF2B5EF4-FFF2-40B4-BE49-F238E27FC236}">
                <a16:creationId xmlns:a16="http://schemas.microsoft.com/office/drawing/2014/main" id="{31511961-7112-40C7-A848-A5D3074BAC5B}"/>
              </a:ext>
            </a:extLst>
          </p:cNvPr>
          <p:cNvGrpSpPr/>
          <p:nvPr/>
        </p:nvGrpSpPr>
        <p:grpSpPr>
          <a:xfrm>
            <a:off x="10735439" y="3774497"/>
            <a:ext cx="1184084" cy="587530"/>
            <a:chOff x="8335971" y="3289336"/>
            <a:chExt cx="1184084" cy="587530"/>
          </a:xfrm>
        </p:grpSpPr>
        <p:sp>
          <p:nvSpPr>
            <p:cNvPr id="95" name="Rectángulo 94">
              <a:extLst>
                <a:ext uri="{FF2B5EF4-FFF2-40B4-BE49-F238E27FC236}">
                  <a16:creationId xmlns:a16="http://schemas.microsoft.com/office/drawing/2014/main" id="{C56BF537-4905-4AF5-BB9C-F7CAF40313BB}"/>
                </a:ext>
              </a:extLst>
            </p:cNvPr>
            <p:cNvSpPr/>
            <p:nvPr/>
          </p:nvSpPr>
          <p:spPr>
            <a:xfrm>
              <a:off x="8335971" y="3289336"/>
              <a:ext cx="989373" cy="400110"/>
            </a:xfrm>
            <a:prstGeom prst="rect">
              <a:avLst/>
            </a:prstGeom>
          </p:spPr>
          <p:txBody>
            <a:bodyPr wrap="none">
              <a:spAutoFit/>
            </a:bodyPr>
            <a:lstStyle/>
            <a:p>
              <a:r>
                <a:rPr lang="es-ES" sz="2000" b="1" dirty="0">
                  <a:solidFill>
                    <a:schemeClr val="tx1">
                      <a:lumMod val="85000"/>
                      <a:lumOff val="15000"/>
                    </a:schemeClr>
                  </a:solidFill>
                  <a:latin typeface="Segoe UI" panose="020B0502040204020203" pitchFamily="34" charset="0"/>
                  <a:cs typeface="Segoe UI" panose="020B0502040204020203" pitchFamily="34" charset="0"/>
                </a:rPr>
                <a:t>27,0% </a:t>
              </a:r>
              <a:endParaRPr lang="es-ES_tradnl" sz="2000" dirty="0">
                <a:solidFill>
                  <a:schemeClr val="tx1">
                    <a:lumMod val="85000"/>
                    <a:lumOff val="15000"/>
                  </a:schemeClr>
                </a:solidFill>
                <a:latin typeface="Segoe UI" panose="020B0502040204020203" pitchFamily="34" charset="0"/>
                <a:cs typeface="Segoe UI" panose="020B0502040204020203" pitchFamily="34" charset="0"/>
              </a:endParaRPr>
            </a:p>
          </p:txBody>
        </p:sp>
        <p:sp>
          <p:nvSpPr>
            <p:cNvPr id="96" name="Rectángulo 95">
              <a:extLst>
                <a:ext uri="{FF2B5EF4-FFF2-40B4-BE49-F238E27FC236}">
                  <a16:creationId xmlns:a16="http://schemas.microsoft.com/office/drawing/2014/main" id="{894F6E85-D1A2-4FD1-A242-D0A8BB86F0E6}"/>
                </a:ext>
              </a:extLst>
            </p:cNvPr>
            <p:cNvSpPr/>
            <p:nvPr/>
          </p:nvSpPr>
          <p:spPr>
            <a:xfrm>
              <a:off x="8357387" y="3622950"/>
              <a:ext cx="1162668" cy="2539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lang="es-ES" sz="1600" b="1" i="0" u="none" strike="noStrike" kern="1200" baseline="0" dirty="0">
                  <a:solidFill>
                    <a:srgbClr val="142440"/>
                  </a:solidFill>
                  <a:latin typeface="Verdana" panose="020B0604030504040204" pitchFamily="34" charset="0"/>
                  <a:ea typeface="Verdana" panose="020B0604030504040204" pitchFamily="34" charset="0"/>
                  <a:cs typeface="Verdana" panose="020B0604030504040204" pitchFamily="34" charset="0"/>
                </a:defRPr>
              </a:pPr>
              <a:r>
                <a:rPr kumimoji="0" lang="es-ES" sz="1050" b="1"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ea typeface="Verdana" panose="020B0604030504040204" pitchFamily="34" charset="0"/>
                  <a:cs typeface="Segoe UI" panose="020B0502040204020203" pitchFamily="34" charset="0"/>
                </a:rPr>
                <a:t>TOTAL digital </a:t>
              </a:r>
            </a:p>
          </p:txBody>
        </p:sp>
      </p:grpSp>
      <p:sp>
        <p:nvSpPr>
          <p:cNvPr id="97" name="Rectángulo 96">
            <a:extLst>
              <a:ext uri="{FF2B5EF4-FFF2-40B4-BE49-F238E27FC236}">
                <a16:creationId xmlns:a16="http://schemas.microsoft.com/office/drawing/2014/main" id="{F38B55ED-F6B1-4C7B-AFB0-7950913F5EC3}"/>
              </a:ext>
            </a:extLst>
          </p:cNvPr>
          <p:cNvSpPr/>
          <p:nvPr/>
        </p:nvSpPr>
        <p:spPr>
          <a:xfrm>
            <a:off x="64958" y="59971"/>
            <a:ext cx="11482966" cy="9438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spcBef>
                <a:spcPts val="200"/>
              </a:spcBef>
              <a:spcAft>
                <a:spcPts val="600"/>
              </a:spcAft>
              <a:buClr>
                <a:srgbClr val="233616"/>
              </a:buClr>
            </a:pPr>
            <a:r>
              <a:rPr lang="es-ES" sz="14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El </a:t>
            </a:r>
            <a:r>
              <a:rPr lang="es-ES" sz="14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27,0% de la población lee libros </a:t>
            </a:r>
            <a:r>
              <a:rPr lang="es-ES" sz="14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por ocio </a:t>
            </a:r>
            <a:r>
              <a:rPr lang="es-ES" sz="14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en soporte digital</a:t>
            </a:r>
            <a:r>
              <a:rPr lang="es-ES" sz="14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a:t>
            </a:r>
          </a:p>
          <a:p>
            <a:pPr marL="285750" indent="-285750">
              <a:spcBef>
                <a:spcPts val="200"/>
              </a:spcBef>
              <a:spcAft>
                <a:spcPts val="600"/>
              </a:spcAft>
              <a:buClr>
                <a:srgbClr val="233616"/>
              </a:buClr>
              <a:buFont typeface="Arial" panose="020B0604020202020204" pitchFamily="34" charset="0"/>
              <a:buChar char="•"/>
            </a:pPr>
            <a:r>
              <a:rPr lang="es-ES" sz="14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10,3% lee solo en digital</a:t>
            </a:r>
            <a:r>
              <a:rPr lang="es-ES" sz="14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 con una media de </a:t>
            </a:r>
            <a:r>
              <a:rPr lang="es-ES" sz="14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14 libros al año.</a:t>
            </a:r>
          </a:p>
          <a:p>
            <a:pPr marL="285750" indent="-285750">
              <a:spcBef>
                <a:spcPts val="200"/>
              </a:spcBef>
              <a:spcAft>
                <a:spcPts val="600"/>
              </a:spcAft>
              <a:buClr>
                <a:srgbClr val="233616"/>
              </a:buClr>
              <a:buFont typeface="Arial" panose="020B0604020202020204" pitchFamily="34" charset="0"/>
              <a:buChar char="•"/>
            </a:pPr>
            <a:r>
              <a:rPr lang="es-ES" sz="14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16,7% lee tanto en papel como en digital</a:t>
            </a:r>
            <a:r>
              <a:rPr lang="es-ES" sz="14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 con una media de </a:t>
            </a:r>
            <a:r>
              <a:rPr lang="es-ES" sz="14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14,7 libros al año.</a:t>
            </a:r>
          </a:p>
        </p:txBody>
      </p:sp>
      <p:sp>
        <p:nvSpPr>
          <p:cNvPr id="3" name="Rectangle 3">
            <a:extLst>
              <a:ext uri="{FF2B5EF4-FFF2-40B4-BE49-F238E27FC236}">
                <a16:creationId xmlns:a16="http://schemas.microsoft.com/office/drawing/2014/main" id="{28AEE8D2-60DD-F8EF-FF55-3569DC5BA42A}"/>
              </a:ext>
            </a:extLst>
          </p:cNvPr>
          <p:cNvSpPr>
            <a:spLocks noChangeArrowheads="1"/>
          </p:cNvSpPr>
          <p:nvPr/>
        </p:nvSpPr>
        <p:spPr bwMode="auto">
          <a:xfrm>
            <a:off x="3308" y="1075228"/>
            <a:ext cx="2835142" cy="332764"/>
          </a:xfrm>
          <a:prstGeom prst="rect">
            <a:avLst/>
          </a:prstGeom>
        </p:spPr>
        <p:txBody>
          <a:bodyPr vert="horz" lIns="91440" tIns="45720" rIns="91440" bIns="45720" rtlCol="0" anchor="ctr">
            <a:noAutofit/>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Lectura en soporte digital</a:t>
            </a:r>
          </a:p>
        </p:txBody>
      </p:sp>
      <p:sp>
        <p:nvSpPr>
          <p:cNvPr id="6" name="CuadroTexto 5">
            <a:extLst>
              <a:ext uri="{FF2B5EF4-FFF2-40B4-BE49-F238E27FC236}">
                <a16:creationId xmlns:a16="http://schemas.microsoft.com/office/drawing/2014/main" id="{142287CD-4BF3-7CF3-A1CB-4D75E0E24870}"/>
              </a:ext>
            </a:extLst>
          </p:cNvPr>
          <p:cNvSpPr txBox="1"/>
          <p:nvPr/>
        </p:nvSpPr>
        <p:spPr>
          <a:xfrm>
            <a:off x="7560441" y="6508884"/>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Tree>
    <p:extLst>
      <p:ext uri="{BB962C8B-B14F-4D97-AF65-F5344CB8AC3E}">
        <p14:creationId xmlns:p14="http://schemas.microsoft.com/office/powerpoint/2010/main" val="22162560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53CE3C21-B532-0A88-1991-C5176C0DCDDE}"/>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sp>
        <p:nvSpPr>
          <p:cNvPr id="45" name="Marcador de número de diapositiva 1">
            <a:extLst>
              <a:ext uri="{FF2B5EF4-FFF2-40B4-BE49-F238E27FC236}">
                <a16:creationId xmlns:a16="http://schemas.microsoft.com/office/drawing/2014/main" id="{DE2BAB1E-86C3-4489-BC69-B86916538CE3}"/>
              </a:ext>
            </a:extLst>
          </p:cNvPr>
          <p:cNvSpPr>
            <a:spLocks noGrp="1"/>
          </p:cNvSpPr>
          <p:nvPr>
            <p:ph type="sldNum" sz="quarter" idx="12"/>
          </p:nvPr>
        </p:nvSpPr>
        <p:spPr>
          <a:xfrm>
            <a:off x="11612880" y="0"/>
            <a:ext cx="579120" cy="365125"/>
          </a:xfrm>
        </p:spPr>
        <p:txBody>
          <a:bodyPr/>
          <a:lstStyle/>
          <a:p>
            <a:fld id="{1A85DD5C-56C3-43D9-A91F-D75BD50A17B5}" type="slidenum">
              <a:rPr lang="es-ES_tradnl" smtClean="0">
                <a:latin typeface="Segoe UI" panose="020B0502040204020203" pitchFamily="34" charset="0"/>
                <a:cs typeface="Segoe UI" panose="020B0502040204020203" pitchFamily="34" charset="0"/>
              </a:rPr>
              <a:pPr/>
              <a:t>54</a:t>
            </a:fld>
            <a:endParaRPr lang="es-ES_tradnl" dirty="0">
              <a:latin typeface="Segoe UI" panose="020B0502040204020203" pitchFamily="34" charset="0"/>
              <a:cs typeface="Segoe UI" panose="020B0502040204020203" pitchFamily="34" charset="0"/>
            </a:endParaRPr>
          </a:p>
        </p:txBody>
      </p:sp>
      <p:sp>
        <p:nvSpPr>
          <p:cNvPr id="46" name="Rectángulo 45">
            <a:extLst>
              <a:ext uri="{FF2B5EF4-FFF2-40B4-BE49-F238E27FC236}">
                <a16:creationId xmlns:a16="http://schemas.microsoft.com/office/drawing/2014/main" id="{8921DC90-4F58-4D1C-A435-B7B527B503C7}"/>
              </a:ext>
            </a:extLst>
          </p:cNvPr>
          <p:cNvSpPr/>
          <p:nvPr/>
        </p:nvSpPr>
        <p:spPr>
          <a:xfrm>
            <a:off x="3308" y="87953"/>
            <a:ext cx="8323646"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spcBef>
                <a:spcPts val="200"/>
              </a:spcBef>
              <a:spcAft>
                <a:spcPts val="600"/>
              </a:spcAft>
              <a:buClr>
                <a:srgbClr val="233616"/>
              </a:buClr>
            </a:pP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Es más frecuente encontrar lectores digitales entre las personas de 35 a 54 años y entre quienes cuentan con estudios universitarios</a:t>
            </a:r>
          </a:p>
        </p:txBody>
      </p:sp>
      <p:sp>
        <p:nvSpPr>
          <p:cNvPr id="77" name="Rectangle 17">
            <a:extLst>
              <a:ext uri="{FF2B5EF4-FFF2-40B4-BE49-F238E27FC236}">
                <a16:creationId xmlns:a16="http://schemas.microsoft.com/office/drawing/2014/main" id="{3A8CB000-22AA-4EC5-B91E-3007A2B423DB}"/>
              </a:ext>
            </a:extLst>
          </p:cNvPr>
          <p:cNvSpPr>
            <a:spLocks noChangeArrowheads="1"/>
          </p:cNvSpPr>
          <p:nvPr/>
        </p:nvSpPr>
        <p:spPr bwMode="auto">
          <a:xfrm>
            <a:off x="4847346" y="1888896"/>
            <a:ext cx="1212112" cy="307777"/>
          </a:xfrm>
          <a:prstGeom prst="rect">
            <a:avLst/>
          </a:prstGeom>
          <a:noFill/>
          <a:ln w="28575">
            <a:noFill/>
            <a:miter lim="800000"/>
            <a:headEnd/>
            <a:tailEnd/>
          </a:ln>
          <a:effectLst/>
        </p:spPr>
        <p:txBody>
          <a:bodyPr wrap="square">
            <a:spAutoFit/>
          </a:bodyPr>
          <a:lstStyle/>
          <a:p>
            <a:pPr algn="ctr">
              <a:spcBef>
                <a:spcPct val="0"/>
              </a:spcBef>
            </a:pPr>
            <a:r>
              <a:rPr lang="es-ES_tradnl" sz="1400" b="1" dirty="0">
                <a:latin typeface="Segoe UI" panose="020B0502040204020203" pitchFamily="34" charset="0"/>
                <a:cs typeface="Segoe UI" panose="020B0502040204020203" pitchFamily="34" charset="0"/>
              </a:rPr>
              <a:t>GÉNERO</a:t>
            </a:r>
            <a:endParaRPr lang="es-ES" sz="1400" b="1" dirty="0">
              <a:latin typeface="Segoe UI" panose="020B0502040204020203" pitchFamily="34" charset="0"/>
              <a:cs typeface="Segoe UI" panose="020B0502040204020203" pitchFamily="34" charset="0"/>
            </a:endParaRPr>
          </a:p>
        </p:txBody>
      </p:sp>
      <p:sp>
        <p:nvSpPr>
          <p:cNvPr id="78" name="Rectangle 17">
            <a:extLst>
              <a:ext uri="{FF2B5EF4-FFF2-40B4-BE49-F238E27FC236}">
                <a16:creationId xmlns:a16="http://schemas.microsoft.com/office/drawing/2014/main" id="{D28F6427-16E7-43D7-B545-9921E78D91F6}"/>
              </a:ext>
            </a:extLst>
          </p:cNvPr>
          <p:cNvSpPr>
            <a:spLocks noChangeArrowheads="1"/>
          </p:cNvSpPr>
          <p:nvPr/>
        </p:nvSpPr>
        <p:spPr bwMode="auto">
          <a:xfrm>
            <a:off x="9208566" y="1821429"/>
            <a:ext cx="1212112" cy="307777"/>
          </a:xfrm>
          <a:prstGeom prst="rect">
            <a:avLst/>
          </a:prstGeom>
          <a:noFill/>
          <a:ln w="28575">
            <a:noFill/>
            <a:miter lim="800000"/>
            <a:headEnd/>
            <a:tailEnd/>
          </a:ln>
          <a:effectLst/>
        </p:spPr>
        <p:txBody>
          <a:bodyPr wrap="square">
            <a:spAutoFit/>
          </a:bodyPr>
          <a:lstStyle/>
          <a:p>
            <a:pPr algn="ctr">
              <a:spcBef>
                <a:spcPct val="0"/>
              </a:spcBef>
            </a:pPr>
            <a:r>
              <a:rPr lang="es-ES_tradnl" sz="1400" b="1" dirty="0">
                <a:latin typeface="Segoe UI" panose="020B0502040204020203" pitchFamily="34" charset="0"/>
                <a:cs typeface="Segoe UI" panose="020B0502040204020203" pitchFamily="34" charset="0"/>
              </a:rPr>
              <a:t>EDAD</a:t>
            </a:r>
            <a:endParaRPr lang="es-ES" sz="1400" b="1" dirty="0">
              <a:latin typeface="Segoe UI" panose="020B0502040204020203" pitchFamily="34" charset="0"/>
              <a:cs typeface="Segoe UI" panose="020B0502040204020203" pitchFamily="34" charset="0"/>
            </a:endParaRPr>
          </a:p>
        </p:txBody>
      </p:sp>
      <p:sp>
        <p:nvSpPr>
          <p:cNvPr id="79" name="Rectangle 17">
            <a:extLst>
              <a:ext uri="{FF2B5EF4-FFF2-40B4-BE49-F238E27FC236}">
                <a16:creationId xmlns:a16="http://schemas.microsoft.com/office/drawing/2014/main" id="{0725C245-3988-45A8-82D2-E13418654CD7}"/>
              </a:ext>
            </a:extLst>
          </p:cNvPr>
          <p:cNvSpPr>
            <a:spLocks noChangeArrowheads="1"/>
          </p:cNvSpPr>
          <p:nvPr/>
        </p:nvSpPr>
        <p:spPr bwMode="auto">
          <a:xfrm>
            <a:off x="7090872" y="4194296"/>
            <a:ext cx="1438502" cy="307777"/>
          </a:xfrm>
          <a:prstGeom prst="rect">
            <a:avLst/>
          </a:prstGeom>
          <a:noFill/>
          <a:ln w="28575">
            <a:noFill/>
            <a:miter lim="800000"/>
            <a:headEnd/>
            <a:tailEnd/>
          </a:ln>
          <a:effectLst/>
        </p:spPr>
        <p:txBody>
          <a:bodyPr wrap="square">
            <a:spAutoFit/>
          </a:bodyPr>
          <a:lstStyle/>
          <a:p>
            <a:pPr algn="ctr">
              <a:spcBef>
                <a:spcPct val="0"/>
              </a:spcBef>
            </a:pPr>
            <a:r>
              <a:rPr lang="es-ES" sz="1400" b="1" dirty="0">
                <a:latin typeface="Segoe UI" panose="020B0502040204020203" pitchFamily="34" charset="0"/>
                <a:cs typeface="Segoe UI" panose="020B0502040204020203" pitchFamily="34" charset="0"/>
              </a:rPr>
              <a:t>E</a:t>
            </a:r>
            <a:r>
              <a:rPr lang="es-ES_tradnl" sz="1400" b="1" dirty="0">
                <a:latin typeface="Segoe UI" panose="020B0502040204020203" pitchFamily="34" charset="0"/>
                <a:cs typeface="Segoe UI" panose="020B0502040204020203" pitchFamily="34" charset="0"/>
              </a:rPr>
              <a:t>STUDIOS</a:t>
            </a:r>
            <a:endParaRPr lang="es-ES" sz="1400" b="1" dirty="0">
              <a:latin typeface="Segoe UI" panose="020B0502040204020203" pitchFamily="34" charset="0"/>
              <a:cs typeface="Segoe UI" panose="020B0502040204020203" pitchFamily="34" charset="0"/>
            </a:endParaRPr>
          </a:p>
        </p:txBody>
      </p:sp>
      <p:graphicFrame>
        <p:nvGraphicFramePr>
          <p:cNvPr id="100" name="Gráfico 99">
            <a:extLst>
              <a:ext uri="{FF2B5EF4-FFF2-40B4-BE49-F238E27FC236}">
                <a16:creationId xmlns:a16="http://schemas.microsoft.com/office/drawing/2014/main" id="{3AE2310F-49DB-41B6-A7B8-4DC121551766}"/>
              </a:ext>
            </a:extLst>
          </p:cNvPr>
          <p:cNvGraphicFramePr/>
          <p:nvPr>
            <p:extLst>
              <p:ext uri="{D42A27DB-BD31-4B8C-83A1-F6EECF244321}">
                <p14:modId xmlns:p14="http://schemas.microsoft.com/office/powerpoint/2010/main" val="1351940927"/>
              </p:ext>
            </p:extLst>
          </p:nvPr>
        </p:nvGraphicFramePr>
        <p:xfrm>
          <a:off x="3802502" y="2090321"/>
          <a:ext cx="3974671" cy="229647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2" name="Gráfico 101">
            <a:extLst>
              <a:ext uri="{FF2B5EF4-FFF2-40B4-BE49-F238E27FC236}">
                <a16:creationId xmlns:a16="http://schemas.microsoft.com/office/drawing/2014/main" id="{D98D8B00-6D32-4A8E-B650-952B27B9EFEB}"/>
              </a:ext>
            </a:extLst>
          </p:cNvPr>
          <p:cNvGraphicFramePr/>
          <p:nvPr>
            <p:extLst>
              <p:ext uri="{D42A27DB-BD31-4B8C-83A1-F6EECF244321}">
                <p14:modId xmlns:p14="http://schemas.microsoft.com/office/powerpoint/2010/main" val="1326888871"/>
              </p:ext>
            </p:extLst>
          </p:nvPr>
        </p:nvGraphicFramePr>
        <p:xfrm>
          <a:off x="8172914" y="2063558"/>
          <a:ext cx="3974671" cy="22964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8 Gráfico">
            <a:extLst>
              <a:ext uri="{FF2B5EF4-FFF2-40B4-BE49-F238E27FC236}">
                <a16:creationId xmlns:a16="http://schemas.microsoft.com/office/drawing/2014/main" id="{7BCB02AD-6E30-485D-ABDD-7D9956AFB053}"/>
              </a:ext>
            </a:extLst>
          </p:cNvPr>
          <p:cNvGraphicFramePr/>
          <p:nvPr>
            <p:extLst>
              <p:ext uri="{D42A27DB-BD31-4B8C-83A1-F6EECF244321}">
                <p14:modId xmlns:p14="http://schemas.microsoft.com/office/powerpoint/2010/main" val="1347031828"/>
              </p:ext>
            </p:extLst>
          </p:nvPr>
        </p:nvGraphicFramePr>
        <p:xfrm>
          <a:off x="-450600" y="1696937"/>
          <a:ext cx="3203138" cy="2689862"/>
        </p:xfrm>
        <a:graphic>
          <a:graphicData uri="http://schemas.openxmlformats.org/drawingml/2006/chart">
            <c:chart xmlns:c="http://schemas.openxmlformats.org/drawingml/2006/chart" xmlns:r="http://schemas.openxmlformats.org/officeDocument/2006/relationships" r:id="rId4"/>
          </a:graphicData>
        </a:graphic>
      </p:graphicFrame>
      <p:grpSp>
        <p:nvGrpSpPr>
          <p:cNvPr id="38" name="Grupo 37">
            <a:extLst>
              <a:ext uri="{FF2B5EF4-FFF2-40B4-BE49-F238E27FC236}">
                <a16:creationId xmlns:a16="http://schemas.microsoft.com/office/drawing/2014/main" id="{16542700-EA4C-44B6-AA22-13DD6A85B22B}"/>
              </a:ext>
            </a:extLst>
          </p:cNvPr>
          <p:cNvGrpSpPr/>
          <p:nvPr/>
        </p:nvGrpSpPr>
        <p:grpSpPr>
          <a:xfrm>
            <a:off x="1974056" y="2337053"/>
            <a:ext cx="1577371" cy="609628"/>
            <a:chOff x="8348613" y="2082208"/>
            <a:chExt cx="1577371" cy="609628"/>
          </a:xfrm>
        </p:grpSpPr>
        <p:sp>
          <p:nvSpPr>
            <p:cNvPr id="39" name="Rectángulo 38">
              <a:extLst>
                <a:ext uri="{FF2B5EF4-FFF2-40B4-BE49-F238E27FC236}">
                  <a16:creationId xmlns:a16="http://schemas.microsoft.com/office/drawing/2014/main" id="{44DCA9CC-502E-4087-9BBF-422709B0A9DE}"/>
                </a:ext>
              </a:extLst>
            </p:cNvPr>
            <p:cNvSpPr/>
            <p:nvPr/>
          </p:nvSpPr>
          <p:spPr>
            <a:xfrm>
              <a:off x="8348613" y="2082208"/>
              <a:ext cx="989373" cy="400110"/>
            </a:xfrm>
            <a:prstGeom prst="rect">
              <a:avLst/>
            </a:prstGeom>
          </p:spPr>
          <p:txBody>
            <a:bodyPr wrap="none">
              <a:spAutoFit/>
            </a:bodyPr>
            <a:lstStyle/>
            <a:p>
              <a:r>
                <a:rPr lang="es-ES" sz="2000" b="1" dirty="0">
                  <a:solidFill>
                    <a:srgbClr val="5D6881"/>
                  </a:solidFill>
                  <a:latin typeface="Segoe UI" panose="020B0502040204020203" pitchFamily="34" charset="0"/>
                  <a:cs typeface="Segoe UI" panose="020B0502040204020203" pitchFamily="34" charset="0"/>
                </a:rPr>
                <a:t>39,2% </a:t>
              </a:r>
              <a:endParaRPr lang="es-ES_tradnl" sz="2000" dirty="0">
                <a:solidFill>
                  <a:srgbClr val="5D6881"/>
                </a:solidFill>
                <a:latin typeface="Segoe UI" panose="020B0502040204020203" pitchFamily="34" charset="0"/>
                <a:cs typeface="Segoe UI" panose="020B0502040204020203" pitchFamily="34" charset="0"/>
              </a:endParaRPr>
            </a:p>
          </p:txBody>
        </p:sp>
        <p:sp>
          <p:nvSpPr>
            <p:cNvPr id="40" name="Rectángulo 39">
              <a:extLst>
                <a:ext uri="{FF2B5EF4-FFF2-40B4-BE49-F238E27FC236}">
                  <a16:creationId xmlns:a16="http://schemas.microsoft.com/office/drawing/2014/main" id="{85B9D437-456F-4B9C-BEFC-C7784D657D90}"/>
                </a:ext>
              </a:extLst>
            </p:cNvPr>
            <p:cNvSpPr/>
            <p:nvPr/>
          </p:nvSpPr>
          <p:spPr>
            <a:xfrm>
              <a:off x="8376387" y="2437920"/>
              <a:ext cx="1549597" cy="2539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lang="es-ES" sz="1600" b="1" i="0" u="none" strike="noStrike" kern="1200" baseline="0" dirty="0">
                  <a:solidFill>
                    <a:srgbClr val="142440"/>
                  </a:solidFill>
                  <a:latin typeface="Verdana" panose="020B0604030504040204" pitchFamily="34" charset="0"/>
                  <a:ea typeface="Verdana" panose="020B0604030504040204" pitchFamily="34" charset="0"/>
                  <a:cs typeface="Verdana" panose="020B0604030504040204" pitchFamily="34" charset="0"/>
                </a:defRPr>
              </a:pPr>
              <a:r>
                <a:rPr kumimoji="0" lang="es-ES" sz="1050" b="1"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Solo lee en papel</a:t>
              </a:r>
            </a:p>
          </p:txBody>
        </p:sp>
      </p:grpSp>
      <p:grpSp>
        <p:nvGrpSpPr>
          <p:cNvPr id="43" name="Grupo 42">
            <a:extLst>
              <a:ext uri="{FF2B5EF4-FFF2-40B4-BE49-F238E27FC236}">
                <a16:creationId xmlns:a16="http://schemas.microsoft.com/office/drawing/2014/main" id="{8AEAD92F-06D7-425E-8D23-80865EDB06E0}"/>
              </a:ext>
            </a:extLst>
          </p:cNvPr>
          <p:cNvGrpSpPr/>
          <p:nvPr/>
        </p:nvGrpSpPr>
        <p:grpSpPr>
          <a:xfrm>
            <a:off x="820795" y="4194296"/>
            <a:ext cx="2615466" cy="517004"/>
            <a:chOff x="8211529" y="3289336"/>
            <a:chExt cx="2615466" cy="517004"/>
          </a:xfrm>
        </p:grpSpPr>
        <p:sp>
          <p:nvSpPr>
            <p:cNvPr id="56" name="Rectángulo 55">
              <a:extLst>
                <a:ext uri="{FF2B5EF4-FFF2-40B4-BE49-F238E27FC236}">
                  <a16:creationId xmlns:a16="http://schemas.microsoft.com/office/drawing/2014/main" id="{4BF9B96E-9162-4677-B606-543173A3EBE9}"/>
                </a:ext>
              </a:extLst>
            </p:cNvPr>
            <p:cNvSpPr/>
            <p:nvPr/>
          </p:nvSpPr>
          <p:spPr>
            <a:xfrm>
              <a:off x="8335971" y="3289336"/>
              <a:ext cx="989373" cy="400110"/>
            </a:xfrm>
            <a:prstGeom prst="rect">
              <a:avLst/>
            </a:prstGeom>
          </p:spPr>
          <p:txBody>
            <a:bodyPr wrap="none">
              <a:spAutoFit/>
            </a:bodyPr>
            <a:lstStyle/>
            <a:p>
              <a:r>
                <a:rPr lang="es-ES" sz="2000" b="1" dirty="0">
                  <a:solidFill>
                    <a:schemeClr val="accent4">
                      <a:lumMod val="75000"/>
                      <a:lumOff val="25000"/>
                    </a:schemeClr>
                  </a:solidFill>
                  <a:latin typeface="Segoe UI" panose="020B0502040204020203" pitchFamily="34" charset="0"/>
                  <a:cs typeface="Segoe UI" panose="020B0502040204020203" pitchFamily="34" charset="0"/>
                </a:rPr>
                <a:t>16,7% </a:t>
              </a:r>
              <a:endParaRPr lang="es-ES_tradnl" sz="2000" dirty="0">
                <a:solidFill>
                  <a:schemeClr val="accent4">
                    <a:lumMod val="75000"/>
                    <a:lumOff val="25000"/>
                  </a:schemeClr>
                </a:solidFill>
                <a:latin typeface="Segoe UI" panose="020B0502040204020203" pitchFamily="34" charset="0"/>
                <a:cs typeface="Segoe UI" panose="020B0502040204020203" pitchFamily="34" charset="0"/>
              </a:endParaRPr>
            </a:p>
          </p:txBody>
        </p:sp>
        <p:sp>
          <p:nvSpPr>
            <p:cNvPr id="57" name="Rectángulo 56">
              <a:extLst>
                <a:ext uri="{FF2B5EF4-FFF2-40B4-BE49-F238E27FC236}">
                  <a16:creationId xmlns:a16="http://schemas.microsoft.com/office/drawing/2014/main" id="{EAF33CAB-3CE5-4911-A4F4-1287DE262ED3}"/>
                </a:ext>
              </a:extLst>
            </p:cNvPr>
            <p:cNvSpPr/>
            <p:nvPr/>
          </p:nvSpPr>
          <p:spPr>
            <a:xfrm>
              <a:off x="8211529" y="3552424"/>
              <a:ext cx="2615466" cy="2539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lang="es-ES" sz="1600" b="1" i="0" u="none" strike="noStrike" kern="1200" baseline="0" dirty="0">
                  <a:solidFill>
                    <a:srgbClr val="142440"/>
                  </a:solidFill>
                  <a:latin typeface="Verdana" panose="020B0604030504040204" pitchFamily="34" charset="0"/>
                  <a:ea typeface="Verdana" panose="020B0604030504040204" pitchFamily="34" charset="0"/>
                  <a:cs typeface="Verdana" panose="020B0604030504040204" pitchFamily="34" charset="0"/>
                </a:defRPr>
              </a:pPr>
              <a:r>
                <a:rPr kumimoji="0" lang="es-ES" sz="1050" b="1"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Lee en papel y en digital</a:t>
              </a:r>
            </a:p>
          </p:txBody>
        </p:sp>
      </p:grpSp>
      <p:grpSp>
        <p:nvGrpSpPr>
          <p:cNvPr id="64" name="Grupo 63">
            <a:extLst>
              <a:ext uri="{FF2B5EF4-FFF2-40B4-BE49-F238E27FC236}">
                <a16:creationId xmlns:a16="http://schemas.microsoft.com/office/drawing/2014/main" id="{26AE09F0-CC71-4177-AD29-B84DB3CADE81}"/>
              </a:ext>
            </a:extLst>
          </p:cNvPr>
          <p:cNvGrpSpPr/>
          <p:nvPr/>
        </p:nvGrpSpPr>
        <p:grpSpPr>
          <a:xfrm>
            <a:off x="1871413" y="3313766"/>
            <a:ext cx="1607356" cy="568719"/>
            <a:chOff x="8299658" y="2501896"/>
            <a:chExt cx="1607356" cy="568719"/>
          </a:xfrm>
        </p:grpSpPr>
        <p:sp>
          <p:nvSpPr>
            <p:cNvPr id="65" name="Rectángulo 64">
              <a:extLst>
                <a:ext uri="{FF2B5EF4-FFF2-40B4-BE49-F238E27FC236}">
                  <a16:creationId xmlns:a16="http://schemas.microsoft.com/office/drawing/2014/main" id="{E7A432F9-8B56-40FC-BAEA-154C9FCEA7BB}"/>
                </a:ext>
              </a:extLst>
            </p:cNvPr>
            <p:cNvSpPr/>
            <p:nvPr/>
          </p:nvSpPr>
          <p:spPr>
            <a:xfrm>
              <a:off x="8337255" y="2816699"/>
              <a:ext cx="1569759" cy="2539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lang="es-ES" sz="1600" b="1" i="0" u="none" strike="noStrike" kern="1200" baseline="0" dirty="0">
                  <a:solidFill>
                    <a:srgbClr val="142440"/>
                  </a:solidFill>
                  <a:latin typeface="Verdana" panose="020B0604030504040204" pitchFamily="34" charset="0"/>
                  <a:ea typeface="Verdana" panose="020B0604030504040204" pitchFamily="34" charset="0"/>
                  <a:cs typeface="Verdana" panose="020B0604030504040204" pitchFamily="34" charset="0"/>
                </a:defRPr>
              </a:pPr>
              <a:r>
                <a:rPr kumimoji="0" lang="es-ES" sz="1050" b="1"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Solo lee en digital</a:t>
              </a:r>
            </a:p>
          </p:txBody>
        </p:sp>
        <p:sp>
          <p:nvSpPr>
            <p:cNvPr id="66" name="Rectángulo 65">
              <a:extLst>
                <a:ext uri="{FF2B5EF4-FFF2-40B4-BE49-F238E27FC236}">
                  <a16:creationId xmlns:a16="http://schemas.microsoft.com/office/drawing/2014/main" id="{72DE8060-5AEB-4EAD-94A4-3CBCD2B9522B}"/>
                </a:ext>
              </a:extLst>
            </p:cNvPr>
            <p:cNvSpPr/>
            <p:nvPr/>
          </p:nvSpPr>
          <p:spPr>
            <a:xfrm>
              <a:off x="8299658" y="2501896"/>
              <a:ext cx="989373" cy="400110"/>
            </a:xfrm>
            <a:prstGeom prst="rect">
              <a:avLst/>
            </a:prstGeom>
          </p:spPr>
          <p:txBody>
            <a:bodyPr wrap="none">
              <a:spAutoFit/>
            </a:bodyPr>
            <a:lstStyle/>
            <a:p>
              <a:r>
                <a:rPr lang="es-ES" sz="2000" b="1" dirty="0">
                  <a:solidFill>
                    <a:srgbClr val="002060"/>
                  </a:solidFill>
                  <a:latin typeface="Segoe UI" panose="020B0502040204020203" pitchFamily="34" charset="0"/>
                  <a:cs typeface="Segoe UI" panose="020B0502040204020203" pitchFamily="34" charset="0"/>
                </a:rPr>
                <a:t>10,3% </a:t>
              </a:r>
              <a:endParaRPr lang="es-ES_tradnl" sz="2000" dirty="0">
                <a:solidFill>
                  <a:srgbClr val="002060"/>
                </a:solidFill>
                <a:latin typeface="Segoe UI" panose="020B0502040204020203" pitchFamily="34" charset="0"/>
                <a:cs typeface="Segoe UI" panose="020B0502040204020203" pitchFamily="34" charset="0"/>
              </a:endParaRPr>
            </a:p>
          </p:txBody>
        </p:sp>
      </p:grpSp>
      <p:sp>
        <p:nvSpPr>
          <p:cNvPr id="69" name="CuadroTexto 68">
            <a:extLst>
              <a:ext uri="{FF2B5EF4-FFF2-40B4-BE49-F238E27FC236}">
                <a16:creationId xmlns:a16="http://schemas.microsoft.com/office/drawing/2014/main" id="{5431D256-7E61-459D-AFC0-70477DD4B127}"/>
              </a:ext>
            </a:extLst>
          </p:cNvPr>
          <p:cNvSpPr txBox="1"/>
          <p:nvPr/>
        </p:nvSpPr>
        <p:spPr>
          <a:xfrm>
            <a:off x="2165331" y="2874252"/>
            <a:ext cx="1057115" cy="215444"/>
          </a:xfrm>
          <a:prstGeom prst="rect">
            <a:avLst/>
          </a:prstGeom>
          <a:noFill/>
        </p:spPr>
        <p:txBody>
          <a:bodyPr wrap="square" rtlCol="0">
            <a:spAutoFit/>
          </a:bodyPr>
          <a:lstStyle/>
          <a:p>
            <a:r>
              <a:rPr lang="es-ES" sz="800" b="1" dirty="0">
                <a:solidFill>
                  <a:srgbClr val="002060"/>
                </a:solidFill>
                <a:latin typeface="Segoe UI" panose="020B0502040204020203" pitchFamily="34" charset="0"/>
                <a:ea typeface="Roboto" pitchFamily="2" charset="0"/>
                <a:cs typeface="Segoe UI" panose="020B0502040204020203" pitchFamily="34" charset="0"/>
              </a:rPr>
              <a:t>Base: </a:t>
            </a:r>
            <a:r>
              <a:rPr lang="es-ES" sz="800" dirty="0">
                <a:solidFill>
                  <a:srgbClr val="002060"/>
                </a:solidFill>
                <a:latin typeface="Segoe UI" panose="020B0502040204020203" pitchFamily="34" charset="0"/>
                <a:ea typeface="Roboto" pitchFamily="2" charset="0"/>
                <a:cs typeface="Segoe UI" panose="020B0502040204020203" pitchFamily="34" charset="0"/>
              </a:rPr>
              <a:t>1.882</a:t>
            </a:r>
          </a:p>
        </p:txBody>
      </p:sp>
      <p:sp>
        <p:nvSpPr>
          <p:cNvPr id="70" name="CuadroTexto 69">
            <a:extLst>
              <a:ext uri="{FF2B5EF4-FFF2-40B4-BE49-F238E27FC236}">
                <a16:creationId xmlns:a16="http://schemas.microsoft.com/office/drawing/2014/main" id="{84BBD487-E61F-4347-BCFC-5DDFF5FF156D}"/>
              </a:ext>
            </a:extLst>
          </p:cNvPr>
          <p:cNvSpPr txBox="1"/>
          <p:nvPr/>
        </p:nvSpPr>
        <p:spPr>
          <a:xfrm>
            <a:off x="2031750" y="3822122"/>
            <a:ext cx="1057115" cy="215444"/>
          </a:xfrm>
          <a:prstGeom prst="rect">
            <a:avLst/>
          </a:prstGeom>
          <a:noFill/>
        </p:spPr>
        <p:txBody>
          <a:bodyPr wrap="square" rtlCol="0">
            <a:spAutoFit/>
          </a:bodyPr>
          <a:lstStyle/>
          <a:p>
            <a:r>
              <a:rPr lang="es-ES" sz="800" b="1" dirty="0">
                <a:solidFill>
                  <a:srgbClr val="002060"/>
                </a:solidFill>
                <a:latin typeface="Segoe UI" panose="020B0502040204020203" pitchFamily="34" charset="0"/>
                <a:ea typeface="Roboto" pitchFamily="2" charset="0"/>
                <a:cs typeface="Segoe UI" panose="020B0502040204020203" pitchFamily="34" charset="0"/>
              </a:rPr>
              <a:t>Base: </a:t>
            </a:r>
            <a:r>
              <a:rPr lang="es-ES" sz="800" dirty="0">
                <a:solidFill>
                  <a:srgbClr val="002060"/>
                </a:solidFill>
                <a:latin typeface="Segoe UI" panose="020B0502040204020203" pitchFamily="34" charset="0"/>
                <a:ea typeface="Roboto" pitchFamily="2" charset="0"/>
                <a:cs typeface="Segoe UI" panose="020B0502040204020203" pitchFamily="34" charset="0"/>
              </a:rPr>
              <a:t>493</a:t>
            </a:r>
          </a:p>
        </p:txBody>
      </p:sp>
      <p:sp>
        <p:nvSpPr>
          <p:cNvPr id="71" name="CuadroTexto 70">
            <a:extLst>
              <a:ext uri="{FF2B5EF4-FFF2-40B4-BE49-F238E27FC236}">
                <a16:creationId xmlns:a16="http://schemas.microsoft.com/office/drawing/2014/main" id="{FF2AAFAE-9B82-488B-B899-3A699ED43C39}"/>
              </a:ext>
            </a:extLst>
          </p:cNvPr>
          <p:cNvSpPr txBox="1"/>
          <p:nvPr/>
        </p:nvSpPr>
        <p:spPr>
          <a:xfrm>
            <a:off x="1270176" y="4625330"/>
            <a:ext cx="1057115" cy="215444"/>
          </a:xfrm>
          <a:prstGeom prst="rect">
            <a:avLst/>
          </a:prstGeom>
          <a:noFill/>
        </p:spPr>
        <p:txBody>
          <a:bodyPr wrap="square" rtlCol="0">
            <a:spAutoFit/>
          </a:bodyPr>
          <a:lstStyle/>
          <a:p>
            <a:r>
              <a:rPr lang="es-ES" sz="800" b="1" dirty="0">
                <a:solidFill>
                  <a:srgbClr val="002060"/>
                </a:solidFill>
                <a:latin typeface="Segoe UI" panose="020B0502040204020203" pitchFamily="34" charset="0"/>
                <a:ea typeface="Roboto" pitchFamily="2" charset="0"/>
                <a:cs typeface="Segoe UI" panose="020B0502040204020203" pitchFamily="34" charset="0"/>
              </a:rPr>
              <a:t>Base</a:t>
            </a:r>
            <a:r>
              <a:rPr lang="es-ES" sz="800" dirty="0">
                <a:solidFill>
                  <a:srgbClr val="002060"/>
                </a:solidFill>
                <a:latin typeface="Segoe UI" panose="020B0502040204020203" pitchFamily="34" charset="0"/>
                <a:ea typeface="Roboto" pitchFamily="2" charset="0"/>
                <a:cs typeface="Segoe UI" panose="020B0502040204020203" pitchFamily="34" charset="0"/>
              </a:rPr>
              <a:t>: 802</a:t>
            </a:r>
            <a:endParaRPr lang="es-ES" sz="800" dirty="0">
              <a:solidFill>
                <a:srgbClr val="002060"/>
              </a:solidFill>
              <a:latin typeface="Segoe UI" panose="020B0502040204020203" pitchFamily="34" charset="0"/>
              <a:cs typeface="Segoe UI" panose="020B0502040204020203" pitchFamily="34" charset="0"/>
            </a:endParaRPr>
          </a:p>
        </p:txBody>
      </p:sp>
      <p:graphicFrame>
        <p:nvGraphicFramePr>
          <p:cNvPr id="80" name="Gráfico 79">
            <a:extLst>
              <a:ext uri="{FF2B5EF4-FFF2-40B4-BE49-F238E27FC236}">
                <a16:creationId xmlns:a16="http://schemas.microsoft.com/office/drawing/2014/main" id="{546976A0-2D42-4C93-B753-9AFCA12E473D}"/>
              </a:ext>
            </a:extLst>
          </p:cNvPr>
          <p:cNvGraphicFramePr/>
          <p:nvPr>
            <p:extLst>
              <p:ext uri="{D42A27DB-BD31-4B8C-83A1-F6EECF244321}">
                <p14:modId xmlns:p14="http://schemas.microsoft.com/office/powerpoint/2010/main" val="2648065328"/>
              </p:ext>
            </p:extLst>
          </p:nvPr>
        </p:nvGraphicFramePr>
        <p:xfrm>
          <a:off x="5984049" y="4320572"/>
          <a:ext cx="4207271" cy="2296478"/>
        </p:xfrm>
        <a:graphic>
          <a:graphicData uri="http://schemas.openxmlformats.org/drawingml/2006/chart">
            <c:chart xmlns:c="http://schemas.openxmlformats.org/drawingml/2006/chart" xmlns:r="http://schemas.openxmlformats.org/officeDocument/2006/relationships" r:id="rId5"/>
          </a:graphicData>
        </a:graphic>
      </p:graphicFrame>
      <p:sp>
        <p:nvSpPr>
          <p:cNvPr id="10" name="Rectangle 3">
            <a:extLst>
              <a:ext uri="{FF2B5EF4-FFF2-40B4-BE49-F238E27FC236}">
                <a16:creationId xmlns:a16="http://schemas.microsoft.com/office/drawing/2014/main" id="{1F2CC3CD-1B6B-8ABB-C1D6-D93F829B583C}"/>
              </a:ext>
            </a:extLst>
          </p:cNvPr>
          <p:cNvSpPr>
            <a:spLocks noChangeArrowheads="1"/>
          </p:cNvSpPr>
          <p:nvPr/>
        </p:nvSpPr>
        <p:spPr bwMode="auto">
          <a:xfrm>
            <a:off x="-3373" y="1334675"/>
            <a:ext cx="6587992"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Lector digital vs Lector en papel (</a:t>
            </a:r>
            <a:r>
              <a:rPr lang="es-ES" sz="2000" u="sng"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en tiempo libre</a:t>
            </a: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a:t>
            </a:r>
            <a:endParaRPr kumimoji="0" lang="es-ES" sz="20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12" name="Rectangle 3">
            <a:extLst>
              <a:ext uri="{FF2B5EF4-FFF2-40B4-BE49-F238E27FC236}">
                <a16:creationId xmlns:a16="http://schemas.microsoft.com/office/drawing/2014/main" id="{A978CACA-7C9F-38EE-6F1C-67A9814793F0}"/>
              </a:ext>
            </a:extLst>
          </p:cNvPr>
          <p:cNvSpPr>
            <a:spLocks noChangeArrowheads="1"/>
          </p:cNvSpPr>
          <p:nvPr/>
        </p:nvSpPr>
        <p:spPr bwMode="auto">
          <a:xfrm>
            <a:off x="3308" y="1075228"/>
            <a:ext cx="2835142" cy="332764"/>
          </a:xfrm>
          <a:prstGeom prst="rect">
            <a:avLst/>
          </a:prstGeom>
        </p:spPr>
        <p:txBody>
          <a:bodyPr vert="horz" lIns="91440" tIns="45720" rIns="91440" bIns="45720" rtlCol="0" anchor="ctr">
            <a:noAutofit/>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Lectura en soporte digital</a:t>
            </a:r>
          </a:p>
        </p:txBody>
      </p:sp>
      <p:sp>
        <p:nvSpPr>
          <p:cNvPr id="13" name="CuadroTexto 12">
            <a:extLst>
              <a:ext uri="{FF2B5EF4-FFF2-40B4-BE49-F238E27FC236}">
                <a16:creationId xmlns:a16="http://schemas.microsoft.com/office/drawing/2014/main" id="{C6676867-5A24-49FF-DDD9-6E2ACCEE7A1C}"/>
              </a:ext>
            </a:extLst>
          </p:cNvPr>
          <p:cNvSpPr txBox="1"/>
          <p:nvPr/>
        </p:nvSpPr>
        <p:spPr>
          <a:xfrm>
            <a:off x="7627116" y="6508884"/>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
        <p:nvSpPr>
          <p:cNvPr id="4" name="CuadroTexto 3">
            <a:extLst>
              <a:ext uri="{FF2B5EF4-FFF2-40B4-BE49-F238E27FC236}">
                <a16:creationId xmlns:a16="http://schemas.microsoft.com/office/drawing/2014/main" id="{168588A6-56F4-08F8-D796-D5317281D41B}"/>
              </a:ext>
            </a:extLst>
          </p:cNvPr>
          <p:cNvSpPr txBox="1"/>
          <p:nvPr/>
        </p:nvSpPr>
        <p:spPr>
          <a:xfrm flipH="1">
            <a:off x="1125107" y="6487193"/>
            <a:ext cx="1345237" cy="338554"/>
          </a:xfrm>
          <a:prstGeom prst="rect">
            <a:avLst/>
          </a:prstGeom>
          <a:noFill/>
        </p:spPr>
        <p:txBody>
          <a:bodyPr wrap="square" rtlCol="0">
            <a:spAutoFit/>
          </a:bodyPr>
          <a:lstStyle/>
          <a:p>
            <a:r>
              <a:rPr lang="it-IT" sz="800" dirty="0">
                <a:solidFill>
                  <a:schemeClr val="tx2">
                    <a:lumMod val="50000"/>
                  </a:schemeClr>
                </a:solidFill>
                <a:latin typeface="Segoe UI" panose="020B0502040204020203" pitchFamily="34" charset="0"/>
                <a:cs typeface="Segoe UI" panose="020B0502040204020203" pitchFamily="34" charset="0"/>
              </a:rPr>
              <a:t>Dato significativamente superior al promedio (ꭓ2)</a:t>
            </a:r>
            <a:r>
              <a:rPr lang="es-ES" sz="800" dirty="0">
                <a:solidFill>
                  <a:schemeClr val="tx2">
                    <a:lumMod val="50000"/>
                  </a:schemeClr>
                </a:solidFill>
                <a:latin typeface="Segoe UI" panose="020B0502040204020203" pitchFamily="34" charset="0"/>
                <a:cs typeface="Segoe UI" panose="020B0502040204020203" pitchFamily="34" charset="0"/>
              </a:rPr>
              <a:t> </a:t>
            </a:r>
          </a:p>
        </p:txBody>
      </p:sp>
      <p:pic>
        <p:nvPicPr>
          <p:cNvPr id="5" name="Imagen 4">
            <a:extLst>
              <a:ext uri="{FF2B5EF4-FFF2-40B4-BE49-F238E27FC236}">
                <a16:creationId xmlns:a16="http://schemas.microsoft.com/office/drawing/2014/main" id="{6255F7FC-257D-A5E5-174C-0BAF77932688}"/>
              </a:ext>
            </a:extLst>
          </p:cNvPr>
          <p:cNvPicPr>
            <a:picLocks noChangeAspect="1"/>
          </p:cNvPicPr>
          <p:nvPr/>
        </p:nvPicPr>
        <p:blipFill>
          <a:blip r:embed="rId6" cstate="email">
            <a:duotone>
              <a:prstClr val="black"/>
              <a:srgbClr val="A5AAB4">
                <a:tint val="45000"/>
                <a:satMod val="400000"/>
              </a:srgbClr>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655656" y="6505665"/>
            <a:ext cx="449934" cy="265752"/>
          </a:xfrm>
          <a:prstGeom prst="rect">
            <a:avLst/>
          </a:prstGeom>
        </p:spPr>
      </p:pic>
      <p:pic>
        <p:nvPicPr>
          <p:cNvPr id="6" name="Imagen 5">
            <a:extLst>
              <a:ext uri="{FF2B5EF4-FFF2-40B4-BE49-F238E27FC236}">
                <a16:creationId xmlns:a16="http://schemas.microsoft.com/office/drawing/2014/main" id="{B7202623-52E1-3090-8ADB-5868D361523F}"/>
              </a:ext>
            </a:extLst>
          </p:cNvPr>
          <p:cNvPicPr>
            <a:picLocks noChangeAspect="1"/>
          </p:cNvPicPr>
          <p:nvPr/>
        </p:nvPicPr>
        <p:blipFill>
          <a:blip r:embed="rId6" cstate="email">
            <a:duotone>
              <a:prstClr val="black"/>
              <a:srgbClr val="A5AAB4">
                <a:tint val="45000"/>
                <a:satMod val="400000"/>
              </a:srgbClr>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9141891" y="5820794"/>
            <a:ext cx="449934" cy="265752"/>
          </a:xfrm>
          <a:prstGeom prst="rect">
            <a:avLst/>
          </a:prstGeom>
        </p:spPr>
      </p:pic>
      <p:pic>
        <p:nvPicPr>
          <p:cNvPr id="8" name="Imagen 7">
            <a:extLst>
              <a:ext uri="{FF2B5EF4-FFF2-40B4-BE49-F238E27FC236}">
                <a16:creationId xmlns:a16="http://schemas.microsoft.com/office/drawing/2014/main" id="{D0B6A5EA-8884-B6B0-FB3D-D55CCC1C65E2}"/>
              </a:ext>
            </a:extLst>
          </p:cNvPr>
          <p:cNvPicPr>
            <a:picLocks noChangeAspect="1"/>
          </p:cNvPicPr>
          <p:nvPr/>
        </p:nvPicPr>
        <p:blipFill>
          <a:blip r:embed="rId6" cstate="email">
            <a:duotone>
              <a:prstClr val="black"/>
              <a:srgbClr val="A5AAB4">
                <a:tint val="45000"/>
                <a:satMod val="400000"/>
              </a:srgbClr>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7923177" y="5953670"/>
            <a:ext cx="449934" cy="265752"/>
          </a:xfrm>
          <a:prstGeom prst="rect">
            <a:avLst/>
          </a:prstGeom>
        </p:spPr>
      </p:pic>
      <p:pic>
        <p:nvPicPr>
          <p:cNvPr id="9" name="Imagen 8">
            <a:extLst>
              <a:ext uri="{FF2B5EF4-FFF2-40B4-BE49-F238E27FC236}">
                <a16:creationId xmlns:a16="http://schemas.microsoft.com/office/drawing/2014/main" id="{5A59A0FB-19C7-5911-C92A-D9B16367896C}"/>
              </a:ext>
            </a:extLst>
          </p:cNvPr>
          <p:cNvPicPr>
            <a:picLocks noChangeAspect="1"/>
          </p:cNvPicPr>
          <p:nvPr/>
        </p:nvPicPr>
        <p:blipFill>
          <a:blip r:embed="rId6" cstate="email">
            <a:duotone>
              <a:prstClr val="black"/>
              <a:srgbClr val="A5AAB4">
                <a:tint val="45000"/>
                <a:satMod val="400000"/>
              </a:srgbClr>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8326954" y="6107926"/>
            <a:ext cx="449934" cy="265752"/>
          </a:xfrm>
          <a:prstGeom prst="rect">
            <a:avLst/>
          </a:prstGeom>
        </p:spPr>
      </p:pic>
      <p:pic>
        <p:nvPicPr>
          <p:cNvPr id="15" name="Imagen 14">
            <a:extLst>
              <a:ext uri="{FF2B5EF4-FFF2-40B4-BE49-F238E27FC236}">
                <a16:creationId xmlns:a16="http://schemas.microsoft.com/office/drawing/2014/main" id="{928534F4-9DE2-2C8C-80D0-D42814F9E6BC}"/>
              </a:ext>
            </a:extLst>
          </p:cNvPr>
          <p:cNvPicPr>
            <a:picLocks noChangeAspect="1"/>
          </p:cNvPicPr>
          <p:nvPr/>
        </p:nvPicPr>
        <p:blipFill>
          <a:blip r:embed="rId6" cstate="email">
            <a:duotone>
              <a:prstClr val="black"/>
              <a:srgbClr val="A5AAB4">
                <a:tint val="45000"/>
                <a:satMod val="400000"/>
              </a:srgbClr>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6666252" y="3374157"/>
            <a:ext cx="449934" cy="265752"/>
          </a:xfrm>
          <a:prstGeom prst="rect">
            <a:avLst/>
          </a:prstGeom>
        </p:spPr>
      </p:pic>
      <p:pic>
        <p:nvPicPr>
          <p:cNvPr id="16" name="Imagen 15">
            <a:extLst>
              <a:ext uri="{FF2B5EF4-FFF2-40B4-BE49-F238E27FC236}">
                <a16:creationId xmlns:a16="http://schemas.microsoft.com/office/drawing/2014/main" id="{8254D8F8-F5E5-2083-9B57-BCA688993CC0}"/>
              </a:ext>
            </a:extLst>
          </p:cNvPr>
          <p:cNvPicPr>
            <a:picLocks noChangeAspect="1"/>
          </p:cNvPicPr>
          <p:nvPr/>
        </p:nvPicPr>
        <p:blipFill>
          <a:blip r:embed="rId6" cstate="email">
            <a:duotone>
              <a:prstClr val="black"/>
              <a:srgbClr val="A5AAB4">
                <a:tint val="45000"/>
                <a:satMod val="400000"/>
              </a:srgbClr>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5609524" y="3581613"/>
            <a:ext cx="449934" cy="265752"/>
          </a:xfrm>
          <a:prstGeom prst="rect">
            <a:avLst/>
          </a:prstGeom>
        </p:spPr>
      </p:pic>
      <p:pic>
        <p:nvPicPr>
          <p:cNvPr id="17" name="Imagen 16">
            <a:extLst>
              <a:ext uri="{FF2B5EF4-FFF2-40B4-BE49-F238E27FC236}">
                <a16:creationId xmlns:a16="http://schemas.microsoft.com/office/drawing/2014/main" id="{77D3BE53-907A-3C2C-46AF-921492A79871}"/>
              </a:ext>
            </a:extLst>
          </p:cNvPr>
          <p:cNvPicPr>
            <a:picLocks noChangeAspect="1"/>
          </p:cNvPicPr>
          <p:nvPr/>
        </p:nvPicPr>
        <p:blipFill>
          <a:blip r:embed="rId6" cstate="email">
            <a:duotone>
              <a:prstClr val="black"/>
              <a:srgbClr val="A5AAB4">
                <a:tint val="45000"/>
                <a:satMod val="400000"/>
              </a:srgbClr>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5884465" y="3772126"/>
            <a:ext cx="449934" cy="265752"/>
          </a:xfrm>
          <a:prstGeom prst="rect">
            <a:avLst/>
          </a:prstGeom>
        </p:spPr>
      </p:pic>
      <p:pic>
        <p:nvPicPr>
          <p:cNvPr id="18" name="Imagen 17">
            <a:extLst>
              <a:ext uri="{FF2B5EF4-FFF2-40B4-BE49-F238E27FC236}">
                <a16:creationId xmlns:a16="http://schemas.microsoft.com/office/drawing/2014/main" id="{1594DEF5-C5EA-5CD4-7436-923D294A972D}"/>
              </a:ext>
            </a:extLst>
          </p:cNvPr>
          <p:cNvPicPr>
            <a:picLocks noChangeAspect="1"/>
          </p:cNvPicPr>
          <p:nvPr/>
        </p:nvPicPr>
        <p:blipFill>
          <a:blip r:embed="rId6" cstate="email">
            <a:duotone>
              <a:prstClr val="black"/>
              <a:srgbClr val="A5AAB4">
                <a:tint val="45000"/>
                <a:satMod val="400000"/>
              </a:srgbClr>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11108058" y="2306631"/>
            <a:ext cx="449934" cy="265752"/>
          </a:xfrm>
          <a:prstGeom prst="rect">
            <a:avLst/>
          </a:prstGeom>
        </p:spPr>
      </p:pic>
      <p:pic>
        <p:nvPicPr>
          <p:cNvPr id="19" name="Imagen 18">
            <a:extLst>
              <a:ext uri="{FF2B5EF4-FFF2-40B4-BE49-F238E27FC236}">
                <a16:creationId xmlns:a16="http://schemas.microsoft.com/office/drawing/2014/main" id="{4C234366-77CC-2136-C53A-ABE45907CB0A}"/>
              </a:ext>
            </a:extLst>
          </p:cNvPr>
          <p:cNvPicPr>
            <a:picLocks noChangeAspect="1"/>
          </p:cNvPicPr>
          <p:nvPr/>
        </p:nvPicPr>
        <p:blipFill>
          <a:blip r:embed="rId6" cstate="email">
            <a:duotone>
              <a:prstClr val="black"/>
              <a:srgbClr val="A5AAB4">
                <a:tint val="45000"/>
                <a:satMod val="400000"/>
              </a:srgbClr>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9979936" y="3089696"/>
            <a:ext cx="449934" cy="265752"/>
          </a:xfrm>
          <a:prstGeom prst="rect">
            <a:avLst/>
          </a:prstGeom>
        </p:spPr>
      </p:pic>
    </p:spTree>
    <p:extLst>
      <p:ext uri="{BB962C8B-B14F-4D97-AF65-F5344CB8AC3E}">
        <p14:creationId xmlns:p14="http://schemas.microsoft.com/office/powerpoint/2010/main" val="17072915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ángulo 28">
            <a:extLst>
              <a:ext uri="{FF2B5EF4-FFF2-40B4-BE49-F238E27FC236}">
                <a16:creationId xmlns:a16="http://schemas.microsoft.com/office/drawing/2014/main" id="{2783FF3B-11B9-CC2E-B560-635E09970272}"/>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sp>
        <p:nvSpPr>
          <p:cNvPr id="8" name="CuadroTexto 7">
            <a:extLst>
              <a:ext uri="{FF2B5EF4-FFF2-40B4-BE49-F238E27FC236}">
                <a16:creationId xmlns:a16="http://schemas.microsoft.com/office/drawing/2014/main" id="{FBC2B11F-1D57-4196-8AB5-BD94AFE84C09}"/>
              </a:ext>
            </a:extLst>
          </p:cNvPr>
          <p:cNvSpPr txBox="1"/>
          <p:nvPr/>
        </p:nvSpPr>
        <p:spPr>
          <a:xfrm>
            <a:off x="5328485" y="2290546"/>
            <a:ext cx="1037335" cy="246221"/>
          </a:xfrm>
          <a:prstGeom prst="rect">
            <a:avLst/>
          </a:prstGeom>
          <a:noFill/>
        </p:spPr>
        <p:txBody>
          <a:bodyPr wrap="square" rtlCol="0">
            <a:spAutoFit/>
          </a:bodyPr>
          <a:lstStyle/>
          <a:p>
            <a:pPr lvl="0">
              <a:defRPr/>
            </a:pPr>
            <a:r>
              <a:rPr kumimoji="0" lang="es-ES" sz="1000" b="1" i="0" u="none" strike="noStrike" kern="1200" cap="none" spc="0" normalizeH="0" baseline="0" noProof="0" dirty="0">
                <a:ln>
                  <a:noFill/>
                </a:ln>
                <a:solidFill>
                  <a:srgbClr val="002060"/>
                </a:solidFill>
                <a:effectLst/>
                <a:uLnTx/>
                <a:uFillTx/>
                <a:latin typeface="Segoe UI" panose="020B0502040204020203" pitchFamily="34" charset="0"/>
                <a:ea typeface="Roboto" pitchFamily="2" charset="0"/>
                <a:cs typeface="Segoe UI" panose="020B0502040204020203" pitchFamily="34" charset="0"/>
              </a:rPr>
              <a:t>Base: </a:t>
            </a:r>
            <a:r>
              <a:rPr lang="es-ES" sz="1000" dirty="0">
                <a:solidFill>
                  <a:srgbClr val="002060"/>
                </a:solidFill>
                <a:latin typeface="Segoe UI" panose="020B0502040204020203" pitchFamily="34" charset="0"/>
                <a:ea typeface="Roboto" pitchFamily="2" charset="0"/>
                <a:cs typeface="Segoe UI" panose="020B0502040204020203" pitchFamily="34" charset="0"/>
              </a:rPr>
              <a:t>1.882</a:t>
            </a:r>
            <a:endParaRPr kumimoji="0" lang="es-ES" sz="1000" b="0" i="0" u="none" strike="noStrike" kern="1200" cap="none" spc="0" normalizeH="0" baseline="0" noProof="0" dirty="0">
              <a:ln>
                <a:noFill/>
              </a:ln>
              <a:solidFill>
                <a:srgbClr val="002060"/>
              </a:solidFill>
              <a:effectLst/>
              <a:uLnTx/>
              <a:uFillTx/>
              <a:latin typeface="Segoe UI" panose="020B0502040204020203" pitchFamily="34" charset="0"/>
              <a:ea typeface="Roboto" pitchFamily="2" charset="0"/>
              <a:cs typeface="Segoe UI" panose="020B0502040204020203" pitchFamily="34" charset="0"/>
            </a:endParaRPr>
          </a:p>
        </p:txBody>
      </p:sp>
      <p:sp>
        <p:nvSpPr>
          <p:cNvPr id="9" name="CuadroTexto 8">
            <a:extLst>
              <a:ext uri="{FF2B5EF4-FFF2-40B4-BE49-F238E27FC236}">
                <a16:creationId xmlns:a16="http://schemas.microsoft.com/office/drawing/2014/main" id="{11D512F7-6CB9-4AC5-8EF6-F1C199A73B1A}"/>
              </a:ext>
            </a:extLst>
          </p:cNvPr>
          <p:cNvSpPr txBox="1"/>
          <p:nvPr/>
        </p:nvSpPr>
        <p:spPr>
          <a:xfrm>
            <a:off x="10709342" y="2309334"/>
            <a:ext cx="111040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a:ln>
                  <a:noFill/>
                </a:ln>
                <a:solidFill>
                  <a:srgbClr val="002060"/>
                </a:solidFill>
                <a:effectLst/>
                <a:uLnTx/>
                <a:uFillTx/>
                <a:latin typeface="Segoe UI" panose="020B0502040204020203" pitchFamily="34" charset="0"/>
                <a:ea typeface="Roboto" pitchFamily="2" charset="0"/>
                <a:cs typeface="Segoe UI" panose="020B0502040204020203" pitchFamily="34" charset="0"/>
              </a:rPr>
              <a:t>Base: </a:t>
            </a:r>
            <a:r>
              <a:rPr lang="es-ES" sz="1000" dirty="0">
                <a:solidFill>
                  <a:srgbClr val="002060"/>
                </a:solidFill>
                <a:latin typeface="Segoe UI" panose="020B0502040204020203" pitchFamily="34" charset="0"/>
                <a:ea typeface="Roboto" pitchFamily="2" charset="0"/>
                <a:cs typeface="Segoe UI" panose="020B0502040204020203" pitchFamily="34" charset="0"/>
              </a:rPr>
              <a:t>493</a:t>
            </a:r>
            <a:endParaRPr kumimoji="0" lang="es-ES" sz="1000" b="0" i="0" u="none" strike="noStrike" kern="1200" cap="none" spc="0" normalizeH="0" baseline="0" noProof="0" dirty="0">
              <a:ln>
                <a:noFill/>
              </a:ln>
              <a:solidFill>
                <a:srgbClr val="002060"/>
              </a:solidFill>
              <a:effectLst/>
              <a:uLnTx/>
              <a:uFillTx/>
              <a:latin typeface="Segoe UI" panose="020B0502040204020203" pitchFamily="34" charset="0"/>
              <a:ea typeface="Roboto" pitchFamily="2" charset="0"/>
              <a:cs typeface="Segoe UI" panose="020B0502040204020203" pitchFamily="34" charset="0"/>
            </a:endParaRPr>
          </a:p>
        </p:txBody>
      </p:sp>
      <p:cxnSp>
        <p:nvCxnSpPr>
          <p:cNvPr id="11" name="Conector recto 10">
            <a:extLst>
              <a:ext uri="{FF2B5EF4-FFF2-40B4-BE49-F238E27FC236}">
                <a16:creationId xmlns:a16="http://schemas.microsoft.com/office/drawing/2014/main" id="{C6B0681D-468F-4FA4-A037-6A1F5D65E1A5}"/>
              </a:ext>
            </a:extLst>
          </p:cNvPr>
          <p:cNvCxnSpPr>
            <a:cxnSpLocks/>
          </p:cNvCxnSpPr>
          <p:nvPr/>
        </p:nvCxnSpPr>
        <p:spPr>
          <a:xfrm>
            <a:off x="6939251" y="1960274"/>
            <a:ext cx="0" cy="4680000"/>
          </a:xfrm>
          <a:prstGeom prst="line">
            <a:avLst/>
          </a:prstGeom>
          <a:ln w="381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Rectángulo 11">
            <a:extLst>
              <a:ext uri="{FF2B5EF4-FFF2-40B4-BE49-F238E27FC236}">
                <a16:creationId xmlns:a16="http://schemas.microsoft.com/office/drawing/2014/main" id="{97ECDE68-EA03-4555-AAA7-058DF77B38FF}"/>
              </a:ext>
            </a:extLst>
          </p:cNvPr>
          <p:cNvSpPr/>
          <p:nvPr/>
        </p:nvSpPr>
        <p:spPr>
          <a:xfrm>
            <a:off x="836027" y="2705525"/>
            <a:ext cx="2038680" cy="523220"/>
          </a:xfrm>
          <a:prstGeom prst="rect">
            <a:avLst/>
          </a:prstGeom>
        </p:spPr>
        <p:txBody>
          <a:bodyPr wrap="square">
            <a:spAutoFit/>
          </a:bodyPr>
          <a:lstStyle/>
          <a:p>
            <a:pPr lvl="0" algn="r">
              <a:defRPr lang="es-ES" sz="1600" b="1" i="0" u="none" strike="noStrike" kern="1200" baseline="0" dirty="0">
                <a:solidFill>
                  <a:srgbClr val="142440"/>
                </a:solidFill>
                <a:latin typeface="Verdana" panose="020B0604030504040204" pitchFamily="34" charset="0"/>
                <a:ea typeface="Verdana" panose="020B0604030504040204" pitchFamily="34" charset="0"/>
                <a:cs typeface="Verdana" panose="020B0604030504040204" pitchFamily="34" charset="0"/>
              </a:defRPr>
            </a:pPr>
            <a:r>
              <a:rPr lang="es-ES" sz="1400" b="1" dirty="0">
                <a:latin typeface="Segoe UI" panose="020B0502040204020203" pitchFamily="34" charset="0"/>
                <a:ea typeface="Verdana" panose="020B0604030504040204" pitchFamily="34" charset="0"/>
                <a:cs typeface="Segoe UI" panose="020B0502040204020203" pitchFamily="34" charset="0"/>
              </a:rPr>
              <a:t>Libros leídos en el último año</a:t>
            </a:r>
            <a:endParaRPr lang="es-ES" sz="1200" dirty="0">
              <a:latin typeface="Segoe UI" panose="020B0502040204020203" pitchFamily="34" charset="0"/>
              <a:ea typeface="Verdana" panose="020B0604030504040204" pitchFamily="34" charset="0"/>
              <a:cs typeface="Segoe UI" panose="020B0502040204020203" pitchFamily="34" charset="0"/>
            </a:endParaRPr>
          </a:p>
        </p:txBody>
      </p:sp>
      <p:sp>
        <p:nvSpPr>
          <p:cNvPr id="14" name="Rectángulo 13">
            <a:extLst>
              <a:ext uri="{FF2B5EF4-FFF2-40B4-BE49-F238E27FC236}">
                <a16:creationId xmlns:a16="http://schemas.microsoft.com/office/drawing/2014/main" id="{D6C1D126-29E5-4DE6-BCFB-8807B980447E}"/>
              </a:ext>
            </a:extLst>
          </p:cNvPr>
          <p:cNvSpPr/>
          <p:nvPr/>
        </p:nvSpPr>
        <p:spPr>
          <a:xfrm>
            <a:off x="455602" y="3271197"/>
            <a:ext cx="2419105" cy="523220"/>
          </a:xfrm>
          <a:prstGeom prst="rect">
            <a:avLst/>
          </a:prstGeom>
        </p:spPr>
        <p:txBody>
          <a:bodyPr wrap="square">
            <a:spAutoFit/>
          </a:bodyPr>
          <a:lstStyle/>
          <a:p>
            <a:pPr lvl="0" algn="r">
              <a:defRPr lang="es-ES" sz="1600" b="1" i="0" u="none" strike="noStrike" kern="1200" baseline="0" dirty="0">
                <a:solidFill>
                  <a:srgbClr val="142440"/>
                </a:solidFill>
                <a:latin typeface="Verdana" panose="020B0604030504040204" pitchFamily="34" charset="0"/>
                <a:ea typeface="Verdana" panose="020B0604030504040204" pitchFamily="34" charset="0"/>
                <a:cs typeface="Verdana" panose="020B0604030504040204" pitchFamily="34" charset="0"/>
              </a:defRPr>
            </a:pPr>
            <a:r>
              <a:rPr lang="es-ES" sz="1400" b="1" dirty="0">
                <a:latin typeface="Segoe UI" panose="020B0502040204020203" pitchFamily="34" charset="0"/>
                <a:ea typeface="Verdana" panose="020B0604030504040204" pitchFamily="34" charset="0"/>
                <a:cs typeface="Segoe UI" panose="020B0502040204020203" pitchFamily="34" charset="0"/>
              </a:rPr>
              <a:t>Compra de libros</a:t>
            </a:r>
            <a:br>
              <a:rPr lang="es-ES" sz="1400" b="1" dirty="0">
                <a:latin typeface="Segoe UI" panose="020B0502040204020203" pitchFamily="34" charset="0"/>
                <a:ea typeface="Verdana" panose="020B0604030504040204" pitchFamily="34" charset="0"/>
                <a:cs typeface="Segoe UI" panose="020B0502040204020203" pitchFamily="34" charset="0"/>
              </a:rPr>
            </a:br>
            <a:r>
              <a:rPr lang="es-ES" sz="1400" b="1" dirty="0">
                <a:latin typeface="Segoe UI" panose="020B0502040204020203" pitchFamily="34" charset="0"/>
                <a:ea typeface="Verdana" panose="020B0604030504040204" pitchFamily="34" charset="0"/>
                <a:cs typeface="Segoe UI" panose="020B0502040204020203" pitchFamily="34" charset="0"/>
              </a:rPr>
              <a:t>en el último año</a:t>
            </a:r>
            <a:endParaRPr lang="es-ES" sz="1200" dirty="0">
              <a:latin typeface="Segoe UI" panose="020B0502040204020203" pitchFamily="34" charset="0"/>
              <a:ea typeface="Verdana" panose="020B0604030504040204" pitchFamily="34" charset="0"/>
              <a:cs typeface="Segoe UI" panose="020B0502040204020203" pitchFamily="34" charset="0"/>
            </a:endParaRPr>
          </a:p>
        </p:txBody>
      </p:sp>
      <p:sp>
        <p:nvSpPr>
          <p:cNvPr id="17" name="Rectángulo 16">
            <a:extLst>
              <a:ext uri="{FF2B5EF4-FFF2-40B4-BE49-F238E27FC236}">
                <a16:creationId xmlns:a16="http://schemas.microsoft.com/office/drawing/2014/main" id="{7CC62CCF-4EE9-4B54-AA73-27C7B2CB88FC}"/>
              </a:ext>
            </a:extLst>
          </p:cNvPr>
          <p:cNvSpPr/>
          <p:nvPr/>
        </p:nvSpPr>
        <p:spPr>
          <a:xfrm>
            <a:off x="3450085" y="2791885"/>
            <a:ext cx="1801327" cy="369332"/>
          </a:xfrm>
          <a:prstGeom prst="rect">
            <a:avLst/>
          </a:prstGeom>
          <a:ln>
            <a:noFill/>
          </a:ln>
        </p:spPr>
        <p:txBody>
          <a:bodyPr wrap="none">
            <a:spAutoFit/>
          </a:bodyPr>
          <a:lstStyle/>
          <a:p>
            <a:r>
              <a:rPr lang="es-ES" b="1" dirty="0">
                <a:solidFill>
                  <a:srgbClr val="5D6881"/>
                </a:solidFill>
                <a:latin typeface="Segoe UI" panose="020B0502040204020203" pitchFamily="34" charset="0"/>
                <a:ea typeface="Verdana" panose="020B0604030504040204" pitchFamily="34" charset="0"/>
                <a:cs typeface="Segoe UI" panose="020B0502040204020203" pitchFamily="34" charset="0"/>
              </a:rPr>
              <a:t>9,0</a:t>
            </a:r>
            <a:r>
              <a:rPr lang="es-ES" b="1" dirty="0">
                <a:solidFill>
                  <a:schemeClr val="accent6">
                    <a:lumMod val="60000"/>
                    <a:lumOff val="40000"/>
                  </a:schemeClr>
                </a:solidFill>
                <a:latin typeface="Segoe UI" panose="020B0502040204020203" pitchFamily="34" charset="0"/>
                <a:ea typeface="Verdana" panose="020B0604030504040204" pitchFamily="34" charset="0"/>
                <a:cs typeface="Segoe UI" panose="020B0502040204020203" pitchFamily="34" charset="0"/>
              </a:rPr>
              <a:t> </a:t>
            </a:r>
            <a:r>
              <a:rPr lang="es-ES" sz="1400" dirty="0">
                <a:latin typeface="Segoe UI" panose="020B0502040204020203" pitchFamily="34" charset="0"/>
                <a:ea typeface="Verdana" panose="020B0604030504040204" pitchFamily="34" charset="0"/>
                <a:cs typeface="Segoe UI" panose="020B0502040204020203" pitchFamily="34" charset="0"/>
              </a:rPr>
              <a:t>libros de media</a:t>
            </a:r>
            <a:endParaRPr lang="es-ES_tradnl" dirty="0">
              <a:latin typeface="Segoe UI" panose="020B0502040204020203" pitchFamily="34" charset="0"/>
              <a:cs typeface="Segoe UI" panose="020B0502040204020203" pitchFamily="34" charset="0"/>
            </a:endParaRPr>
          </a:p>
        </p:txBody>
      </p:sp>
      <p:sp>
        <p:nvSpPr>
          <p:cNvPr id="18" name="Rectángulo 17">
            <a:extLst>
              <a:ext uri="{FF2B5EF4-FFF2-40B4-BE49-F238E27FC236}">
                <a16:creationId xmlns:a16="http://schemas.microsoft.com/office/drawing/2014/main" id="{B2E79952-FE39-4ACD-BC72-0C1A0D044E0D}"/>
              </a:ext>
            </a:extLst>
          </p:cNvPr>
          <p:cNvSpPr/>
          <p:nvPr/>
        </p:nvSpPr>
        <p:spPr>
          <a:xfrm>
            <a:off x="2861394" y="2185590"/>
            <a:ext cx="2494777" cy="338554"/>
          </a:xfrm>
          <a:prstGeom prst="rect">
            <a:avLst/>
          </a:prstGeom>
          <a:ln>
            <a:solidFill>
              <a:srgbClr val="1F2A44"/>
            </a:solidFill>
          </a:ln>
        </p:spPr>
        <p:txBody>
          <a:bodyPr wrap="square">
            <a:spAutoFit/>
          </a:bodyPr>
          <a:lstStyle/>
          <a:p>
            <a:pPr lvl="0" algn="ctr">
              <a:defRPr lang="es-ES" sz="1600" b="1" i="0" u="none" strike="noStrike" kern="1200" baseline="0" dirty="0">
                <a:solidFill>
                  <a:srgbClr val="142440"/>
                </a:solidFill>
                <a:latin typeface="Verdana" panose="020B0604030504040204" pitchFamily="34" charset="0"/>
                <a:ea typeface="Verdana" panose="020B0604030504040204" pitchFamily="34" charset="0"/>
                <a:cs typeface="Verdana" panose="020B0604030504040204" pitchFamily="34" charset="0"/>
              </a:defRPr>
            </a:pPr>
            <a:r>
              <a:rPr lang="es-ES" sz="1600" b="1" dirty="0">
                <a:latin typeface="Segoe UI" panose="020B0502040204020203" pitchFamily="34" charset="0"/>
                <a:ea typeface="Verdana" panose="020B0604030504040204" pitchFamily="34" charset="0"/>
                <a:cs typeface="Segoe UI" panose="020B0502040204020203" pitchFamily="34" charset="0"/>
              </a:rPr>
              <a:t>Solo lee </a:t>
            </a:r>
            <a:r>
              <a:rPr lang="es-ES" sz="1600" b="1" dirty="0">
                <a:solidFill>
                  <a:srgbClr val="142440"/>
                </a:solidFill>
                <a:latin typeface="Segoe UI" panose="020B0502040204020203" pitchFamily="34" charset="0"/>
                <a:ea typeface="Verdana" panose="020B0604030504040204" pitchFamily="34" charset="0"/>
                <a:cs typeface="Segoe UI" panose="020B0502040204020203" pitchFamily="34" charset="0"/>
              </a:rPr>
              <a:t>libros</a:t>
            </a:r>
            <a:r>
              <a:rPr lang="es-ES" sz="1600" b="1" dirty="0">
                <a:latin typeface="Segoe UI" panose="020B0502040204020203" pitchFamily="34" charset="0"/>
                <a:ea typeface="Verdana" panose="020B0604030504040204" pitchFamily="34" charset="0"/>
                <a:cs typeface="Segoe UI" panose="020B0502040204020203" pitchFamily="34" charset="0"/>
              </a:rPr>
              <a:t> en papel</a:t>
            </a:r>
          </a:p>
        </p:txBody>
      </p:sp>
      <p:sp>
        <p:nvSpPr>
          <p:cNvPr id="19" name="Rectángulo 18">
            <a:extLst>
              <a:ext uri="{FF2B5EF4-FFF2-40B4-BE49-F238E27FC236}">
                <a16:creationId xmlns:a16="http://schemas.microsoft.com/office/drawing/2014/main" id="{CE47A4DF-6753-4A56-8FC8-A9BEA2F5F77C}"/>
              </a:ext>
            </a:extLst>
          </p:cNvPr>
          <p:cNvSpPr/>
          <p:nvPr/>
        </p:nvSpPr>
        <p:spPr>
          <a:xfrm>
            <a:off x="8123862" y="2185590"/>
            <a:ext cx="2583633" cy="338554"/>
          </a:xfrm>
          <a:prstGeom prst="rect">
            <a:avLst/>
          </a:prstGeom>
          <a:ln>
            <a:solidFill>
              <a:schemeClr val="accent4">
                <a:lumMod val="75000"/>
                <a:lumOff val="25000"/>
              </a:schemeClr>
            </a:solidFill>
          </a:ln>
        </p:spPr>
        <p:txBody>
          <a:bodyPr wrap="square">
            <a:spAutoFit/>
          </a:bodyPr>
          <a:lstStyle/>
          <a:p>
            <a:pPr lvl="0" algn="ctr">
              <a:defRPr lang="es-ES" sz="1600" b="1" i="0" u="none" strike="noStrike" kern="1200" baseline="0" dirty="0">
                <a:solidFill>
                  <a:srgbClr val="142440"/>
                </a:solidFill>
                <a:latin typeface="Verdana" panose="020B0604030504040204" pitchFamily="34" charset="0"/>
                <a:ea typeface="Verdana" panose="020B0604030504040204" pitchFamily="34" charset="0"/>
                <a:cs typeface="Verdana" panose="020B0604030504040204" pitchFamily="34" charset="0"/>
              </a:defRPr>
            </a:pPr>
            <a:r>
              <a:rPr lang="es-ES" sz="1600" b="1" dirty="0">
                <a:solidFill>
                  <a:srgbClr val="142440"/>
                </a:solidFill>
                <a:latin typeface="Segoe UI" panose="020B0502040204020203" pitchFamily="34" charset="0"/>
                <a:ea typeface="Verdana" panose="020B0604030504040204" pitchFamily="34" charset="0"/>
                <a:cs typeface="Segoe UI" panose="020B0502040204020203" pitchFamily="34" charset="0"/>
              </a:rPr>
              <a:t>Solo lee libros en digital</a:t>
            </a:r>
          </a:p>
        </p:txBody>
      </p:sp>
      <p:sp>
        <p:nvSpPr>
          <p:cNvPr id="22" name="Rectángulo 21">
            <a:extLst>
              <a:ext uri="{FF2B5EF4-FFF2-40B4-BE49-F238E27FC236}">
                <a16:creationId xmlns:a16="http://schemas.microsoft.com/office/drawing/2014/main" id="{5BD45361-9CC9-4A87-A71B-FFF01A23FBDF}"/>
              </a:ext>
            </a:extLst>
          </p:cNvPr>
          <p:cNvSpPr/>
          <p:nvPr/>
        </p:nvSpPr>
        <p:spPr>
          <a:xfrm>
            <a:off x="8522329" y="2758329"/>
            <a:ext cx="1934376" cy="369332"/>
          </a:xfrm>
          <a:prstGeom prst="rect">
            <a:avLst/>
          </a:prstGeom>
        </p:spPr>
        <p:txBody>
          <a:bodyPr wrap="none">
            <a:spAutoFit/>
          </a:bodyPr>
          <a:lstStyle/>
          <a:p>
            <a:r>
              <a:rPr lang="es-ES" b="1" dirty="0">
                <a:solidFill>
                  <a:srgbClr val="002060"/>
                </a:solidFill>
                <a:latin typeface="Segoe UI" panose="020B0502040204020203" pitchFamily="34" charset="0"/>
                <a:ea typeface="Verdana" panose="020B0604030504040204" pitchFamily="34" charset="0"/>
                <a:cs typeface="Segoe UI" panose="020B0502040204020203" pitchFamily="34" charset="0"/>
              </a:rPr>
              <a:t>14,0 </a:t>
            </a:r>
            <a:r>
              <a:rPr lang="es-ES" sz="1400" dirty="0">
                <a:latin typeface="Segoe UI" panose="020B0502040204020203" pitchFamily="34" charset="0"/>
                <a:ea typeface="Verdana" panose="020B0604030504040204" pitchFamily="34" charset="0"/>
                <a:cs typeface="Segoe UI" panose="020B0502040204020203" pitchFamily="34" charset="0"/>
              </a:rPr>
              <a:t>libros de media</a:t>
            </a:r>
            <a:endParaRPr lang="es-ES_tradnl" dirty="0">
              <a:latin typeface="Segoe UI" panose="020B0502040204020203" pitchFamily="34" charset="0"/>
              <a:cs typeface="Segoe UI" panose="020B0502040204020203" pitchFamily="34" charset="0"/>
            </a:endParaRPr>
          </a:p>
        </p:txBody>
      </p:sp>
      <p:sp>
        <p:nvSpPr>
          <p:cNvPr id="23" name="Rectángulo 22">
            <a:extLst>
              <a:ext uri="{FF2B5EF4-FFF2-40B4-BE49-F238E27FC236}">
                <a16:creationId xmlns:a16="http://schemas.microsoft.com/office/drawing/2014/main" id="{56E875D8-FA53-4EB6-8AA6-D39EBEAF6A9E}"/>
              </a:ext>
            </a:extLst>
          </p:cNvPr>
          <p:cNvSpPr/>
          <p:nvPr/>
        </p:nvSpPr>
        <p:spPr>
          <a:xfrm>
            <a:off x="3356658" y="3308898"/>
            <a:ext cx="3136738" cy="369332"/>
          </a:xfrm>
          <a:prstGeom prst="rect">
            <a:avLst/>
          </a:prstGeom>
          <a:ln>
            <a:noFill/>
          </a:ln>
        </p:spPr>
        <p:txBody>
          <a:bodyPr wrap="square">
            <a:spAutoFit/>
          </a:bodyPr>
          <a:lstStyle/>
          <a:p>
            <a:r>
              <a:rPr lang="es-ES" b="1" dirty="0">
                <a:solidFill>
                  <a:srgbClr val="5D6881"/>
                </a:solidFill>
                <a:latin typeface="Segoe UI" panose="020B0502040204020203" pitchFamily="34" charset="0"/>
                <a:ea typeface="Verdana" panose="020B0604030504040204" pitchFamily="34" charset="0"/>
                <a:cs typeface="Segoe UI" panose="020B0502040204020203" pitchFamily="34" charset="0"/>
              </a:rPr>
              <a:t>76,3% </a:t>
            </a:r>
            <a:r>
              <a:rPr lang="es-ES" sz="1200" dirty="0">
                <a:solidFill>
                  <a:srgbClr val="5D6881"/>
                </a:solidFill>
                <a:latin typeface="Segoe UI" panose="020B0502040204020203" pitchFamily="34" charset="0"/>
                <a:ea typeface="Verdana" panose="020B0604030504040204" pitchFamily="34" charset="0"/>
                <a:cs typeface="Segoe UI" panose="020B0502040204020203" pitchFamily="34" charset="0"/>
              </a:rPr>
              <a:t>ha comprado libros</a:t>
            </a:r>
            <a:endParaRPr lang="es-ES_tradnl" dirty="0">
              <a:solidFill>
                <a:srgbClr val="5D6881"/>
              </a:solidFill>
              <a:latin typeface="Segoe UI" panose="020B0502040204020203" pitchFamily="34" charset="0"/>
              <a:cs typeface="Segoe UI" panose="020B0502040204020203" pitchFamily="34" charset="0"/>
            </a:endParaRPr>
          </a:p>
        </p:txBody>
      </p:sp>
      <p:sp>
        <p:nvSpPr>
          <p:cNvPr id="24" name="Rectángulo 23">
            <a:extLst>
              <a:ext uri="{FF2B5EF4-FFF2-40B4-BE49-F238E27FC236}">
                <a16:creationId xmlns:a16="http://schemas.microsoft.com/office/drawing/2014/main" id="{54E991DA-1AB7-40D7-BD90-428EEB9AA62F}"/>
              </a:ext>
            </a:extLst>
          </p:cNvPr>
          <p:cNvSpPr/>
          <p:nvPr/>
        </p:nvSpPr>
        <p:spPr>
          <a:xfrm>
            <a:off x="8353171" y="3308898"/>
            <a:ext cx="3136738" cy="369332"/>
          </a:xfrm>
          <a:prstGeom prst="rect">
            <a:avLst/>
          </a:prstGeom>
        </p:spPr>
        <p:txBody>
          <a:bodyPr wrap="square">
            <a:spAutoFit/>
          </a:bodyPr>
          <a:lstStyle/>
          <a:p>
            <a:r>
              <a:rPr lang="es-ES" b="1" dirty="0">
                <a:solidFill>
                  <a:srgbClr val="002060"/>
                </a:solidFill>
                <a:latin typeface="Segoe UI" panose="020B0502040204020203" pitchFamily="34" charset="0"/>
                <a:ea typeface="Verdana" panose="020B0604030504040204" pitchFamily="34" charset="0"/>
                <a:cs typeface="Segoe UI" panose="020B0502040204020203" pitchFamily="34" charset="0"/>
              </a:rPr>
              <a:t>68,1% </a:t>
            </a:r>
            <a:r>
              <a:rPr lang="es-ES" sz="1200" dirty="0">
                <a:latin typeface="Segoe UI" panose="020B0502040204020203" pitchFamily="34" charset="0"/>
                <a:ea typeface="Verdana" panose="020B0604030504040204" pitchFamily="34" charset="0"/>
                <a:cs typeface="Segoe UI" panose="020B0502040204020203" pitchFamily="34" charset="0"/>
              </a:rPr>
              <a:t>ha comprado libros</a:t>
            </a:r>
            <a:endParaRPr lang="es-ES_tradnl" dirty="0">
              <a:latin typeface="Segoe UI" panose="020B0502040204020203" pitchFamily="34" charset="0"/>
              <a:cs typeface="Segoe UI" panose="020B0502040204020203" pitchFamily="34" charset="0"/>
            </a:endParaRPr>
          </a:p>
        </p:txBody>
      </p:sp>
      <p:sp>
        <p:nvSpPr>
          <p:cNvPr id="25" name="Rectángulo 24">
            <a:extLst>
              <a:ext uri="{FF2B5EF4-FFF2-40B4-BE49-F238E27FC236}">
                <a16:creationId xmlns:a16="http://schemas.microsoft.com/office/drawing/2014/main" id="{E76437B7-2EE5-4702-A45D-A47A09DDB93A}"/>
              </a:ext>
            </a:extLst>
          </p:cNvPr>
          <p:cNvSpPr/>
          <p:nvPr/>
        </p:nvSpPr>
        <p:spPr>
          <a:xfrm>
            <a:off x="3853507" y="3593658"/>
            <a:ext cx="1471428" cy="276999"/>
          </a:xfrm>
          <a:prstGeom prst="rect">
            <a:avLst/>
          </a:prstGeom>
        </p:spPr>
        <p:txBody>
          <a:bodyPr wrap="none">
            <a:spAutoFit/>
          </a:bodyPr>
          <a:lstStyle/>
          <a:p>
            <a:r>
              <a:rPr lang="es-ES" sz="1200" dirty="0">
                <a:latin typeface="Segoe UI" panose="020B0502040204020203" pitchFamily="34" charset="0"/>
                <a:ea typeface="Verdana" panose="020B0604030504040204" pitchFamily="34" charset="0"/>
                <a:cs typeface="Segoe UI" panose="020B0502040204020203" pitchFamily="34" charset="0"/>
              </a:rPr>
              <a:t>6,9 libros de media</a:t>
            </a:r>
            <a:endParaRPr lang="es-ES_tradnl" sz="1200" dirty="0">
              <a:latin typeface="Segoe UI" panose="020B0502040204020203" pitchFamily="34" charset="0"/>
              <a:cs typeface="Segoe UI" panose="020B0502040204020203" pitchFamily="34" charset="0"/>
            </a:endParaRPr>
          </a:p>
        </p:txBody>
      </p:sp>
      <p:sp>
        <p:nvSpPr>
          <p:cNvPr id="36" name="Rectángulo 35">
            <a:extLst>
              <a:ext uri="{FF2B5EF4-FFF2-40B4-BE49-F238E27FC236}">
                <a16:creationId xmlns:a16="http://schemas.microsoft.com/office/drawing/2014/main" id="{EA71B1E5-C207-4D8E-A20A-8DC5C87DDA81}"/>
              </a:ext>
            </a:extLst>
          </p:cNvPr>
          <p:cNvSpPr/>
          <p:nvPr/>
        </p:nvSpPr>
        <p:spPr>
          <a:xfrm>
            <a:off x="8905924" y="3611764"/>
            <a:ext cx="1471428" cy="276999"/>
          </a:xfrm>
          <a:prstGeom prst="rect">
            <a:avLst/>
          </a:prstGeom>
        </p:spPr>
        <p:txBody>
          <a:bodyPr wrap="none">
            <a:spAutoFit/>
          </a:bodyPr>
          <a:lstStyle/>
          <a:p>
            <a:r>
              <a:rPr lang="es-ES" sz="1200" dirty="0">
                <a:latin typeface="Segoe UI" panose="020B0502040204020203" pitchFamily="34" charset="0"/>
                <a:ea typeface="Verdana" panose="020B0604030504040204" pitchFamily="34" charset="0"/>
                <a:cs typeface="Segoe UI" panose="020B0502040204020203" pitchFamily="34" charset="0"/>
              </a:rPr>
              <a:t>8,2 libros de media</a:t>
            </a:r>
            <a:endParaRPr lang="es-ES_tradnl" sz="1200" dirty="0">
              <a:latin typeface="Segoe UI" panose="020B0502040204020203" pitchFamily="34" charset="0"/>
              <a:cs typeface="Segoe UI" panose="020B0502040204020203" pitchFamily="34" charset="0"/>
            </a:endParaRPr>
          </a:p>
        </p:txBody>
      </p:sp>
      <p:cxnSp>
        <p:nvCxnSpPr>
          <p:cNvPr id="38" name="Conector: angular 37">
            <a:extLst>
              <a:ext uri="{FF2B5EF4-FFF2-40B4-BE49-F238E27FC236}">
                <a16:creationId xmlns:a16="http://schemas.microsoft.com/office/drawing/2014/main" id="{0A1397FB-4202-4D97-90BE-F1DB79BB166C}"/>
              </a:ext>
            </a:extLst>
          </p:cNvPr>
          <p:cNvCxnSpPr>
            <a:cxnSpLocks/>
          </p:cNvCxnSpPr>
          <p:nvPr/>
        </p:nvCxnSpPr>
        <p:spPr>
          <a:xfrm rot="16200000" flipH="1">
            <a:off x="8795286" y="3614966"/>
            <a:ext cx="109527" cy="161067"/>
          </a:xfrm>
          <a:prstGeom prst="bentConnector2">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ector: angular 47">
            <a:extLst>
              <a:ext uri="{FF2B5EF4-FFF2-40B4-BE49-F238E27FC236}">
                <a16:creationId xmlns:a16="http://schemas.microsoft.com/office/drawing/2014/main" id="{56ACEAB2-2FB6-4FDD-B7CA-C589437B6FE8}"/>
              </a:ext>
            </a:extLst>
          </p:cNvPr>
          <p:cNvCxnSpPr>
            <a:cxnSpLocks/>
          </p:cNvCxnSpPr>
          <p:nvPr/>
        </p:nvCxnSpPr>
        <p:spPr>
          <a:xfrm rot="16200000" flipH="1">
            <a:off x="3741167" y="3596860"/>
            <a:ext cx="109527" cy="161067"/>
          </a:xfrm>
          <a:prstGeom prst="bentConnector2">
            <a:avLst/>
          </a:prstGeom>
          <a:ln>
            <a:solidFill>
              <a:srgbClr val="1F2A44"/>
            </a:solidFill>
            <a:tailEnd type="triangle"/>
          </a:ln>
        </p:spPr>
        <p:style>
          <a:lnRef idx="1">
            <a:schemeClr val="accent1"/>
          </a:lnRef>
          <a:fillRef idx="0">
            <a:schemeClr val="accent1"/>
          </a:fillRef>
          <a:effectRef idx="0">
            <a:schemeClr val="accent1"/>
          </a:effectRef>
          <a:fontRef idx="minor">
            <a:schemeClr val="tx1"/>
          </a:fontRef>
        </p:style>
      </p:cxnSp>
      <p:sp>
        <p:nvSpPr>
          <p:cNvPr id="62" name="Rectángulo 61">
            <a:extLst>
              <a:ext uri="{FF2B5EF4-FFF2-40B4-BE49-F238E27FC236}">
                <a16:creationId xmlns:a16="http://schemas.microsoft.com/office/drawing/2014/main" id="{F3C43128-6513-4D24-A88C-2490EFD1CAEF}"/>
              </a:ext>
            </a:extLst>
          </p:cNvPr>
          <p:cNvSpPr/>
          <p:nvPr/>
        </p:nvSpPr>
        <p:spPr>
          <a:xfrm>
            <a:off x="3758522" y="1793108"/>
            <a:ext cx="989373" cy="400110"/>
          </a:xfrm>
          <a:prstGeom prst="rect">
            <a:avLst/>
          </a:prstGeom>
        </p:spPr>
        <p:txBody>
          <a:bodyPr wrap="none">
            <a:spAutoFit/>
          </a:bodyPr>
          <a:lstStyle/>
          <a:p>
            <a:r>
              <a:rPr lang="es-ES" sz="2000" b="1" dirty="0">
                <a:solidFill>
                  <a:srgbClr val="5D6881"/>
                </a:solidFill>
                <a:latin typeface="Segoe UI" panose="020B0502040204020203" pitchFamily="34" charset="0"/>
                <a:cs typeface="Segoe UI" panose="020B0502040204020203" pitchFamily="34" charset="0"/>
              </a:rPr>
              <a:t>39,2% </a:t>
            </a:r>
            <a:endParaRPr lang="es-ES_tradnl" sz="2000" dirty="0">
              <a:solidFill>
                <a:srgbClr val="5D6881"/>
              </a:solidFill>
              <a:latin typeface="Segoe UI" panose="020B0502040204020203" pitchFamily="34" charset="0"/>
              <a:cs typeface="Segoe UI" panose="020B0502040204020203" pitchFamily="34" charset="0"/>
            </a:endParaRPr>
          </a:p>
        </p:txBody>
      </p:sp>
      <p:sp>
        <p:nvSpPr>
          <p:cNvPr id="63" name="Rectángulo 62">
            <a:extLst>
              <a:ext uri="{FF2B5EF4-FFF2-40B4-BE49-F238E27FC236}">
                <a16:creationId xmlns:a16="http://schemas.microsoft.com/office/drawing/2014/main" id="{436704A8-A7B5-493C-A92D-E7E99543072C}"/>
              </a:ext>
            </a:extLst>
          </p:cNvPr>
          <p:cNvSpPr/>
          <p:nvPr/>
        </p:nvSpPr>
        <p:spPr>
          <a:xfrm>
            <a:off x="9052151" y="1785612"/>
            <a:ext cx="989373" cy="400110"/>
          </a:xfrm>
          <a:prstGeom prst="rect">
            <a:avLst/>
          </a:prstGeom>
        </p:spPr>
        <p:txBody>
          <a:bodyPr wrap="none">
            <a:spAutoFit/>
          </a:bodyPr>
          <a:lstStyle/>
          <a:p>
            <a:r>
              <a:rPr lang="es-ES" sz="2000" b="1" dirty="0">
                <a:solidFill>
                  <a:srgbClr val="002060"/>
                </a:solidFill>
                <a:latin typeface="Segoe UI" panose="020B0502040204020203" pitchFamily="34" charset="0"/>
                <a:cs typeface="Segoe UI" panose="020B0502040204020203" pitchFamily="34" charset="0"/>
              </a:rPr>
              <a:t>10,3% </a:t>
            </a:r>
            <a:endParaRPr lang="es-ES_tradnl" sz="2000" dirty="0">
              <a:solidFill>
                <a:srgbClr val="002060"/>
              </a:solidFill>
              <a:latin typeface="Segoe UI" panose="020B0502040204020203" pitchFamily="34" charset="0"/>
              <a:cs typeface="Segoe UI" panose="020B0502040204020203" pitchFamily="34" charset="0"/>
            </a:endParaRPr>
          </a:p>
        </p:txBody>
      </p:sp>
      <p:sp>
        <p:nvSpPr>
          <p:cNvPr id="51" name="Marcador de número de diapositiva 1">
            <a:extLst>
              <a:ext uri="{FF2B5EF4-FFF2-40B4-BE49-F238E27FC236}">
                <a16:creationId xmlns:a16="http://schemas.microsoft.com/office/drawing/2014/main" id="{44EB6E68-842D-4D25-8295-31FDD5D370BA}"/>
              </a:ext>
            </a:extLst>
          </p:cNvPr>
          <p:cNvSpPr>
            <a:spLocks noGrp="1"/>
          </p:cNvSpPr>
          <p:nvPr>
            <p:ph type="sldNum" sz="quarter" idx="12"/>
          </p:nvPr>
        </p:nvSpPr>
        <p:spPr>
          <a:xfrm>
            <a:off x="11612880" y="0"/>
            <a:ext cx="579120" cy="365125"/>
          </a:xfrm>
        </p:spPr>
        <p:txBody>
          <a:bodyPr/>
          <a:lstStyle/>
          <a:p>
            <a:fld id="{1A85DD5C-56C3-43D9-A91F-D75BD50A17B5}" type="slidenum">
              <a:rPr lang="es-ES_tradnl" smtClean="0">
                <a:latin typeface="Segoe UI" panose="020B0502040204020203" pitchFamily="34" charset="0"/>
                <a:cs typeface="Segoe UI" panose="020B0502040204020203" pitchFamily="34" charset="0"/>
              </a:rPr>
              <a:pPr/>
              <a:t>55</a:t>
            </a:fld>
            <a:endParaRPr lang="es-ES_tradnl" dirty="0">
              <a:latin typeface="Segoe UI" panose="020B0502040204020203" pitchFamily="34" charset="0"/>
              <a:cs typeface="Segoe UI" panose="020B0502040204020203" pitchFamily="34" charset="0"/>
            </a:endParaRPr>
          </a:p>
        </p:txBody>
      </p:sp>
      <p:sp>
        <p:nvSpPr>
          <p:cNvPr id="52" name="Rectángulo 51">
            <a:extLst>
              <a:ext uri="{FF2B5EF4-FFF2-40B4-BE49-F238E27FC236}">
                <a16:creationId xmlns:a16="http://schemas.microsoft.com/office/drawing/2014/main" id="{93DC6D51-5CA3-479A-86B1-49E40E35F86A}"/>
              </a:ext>
            </a:extLst>
          </p:cNvPr>
          <p:cNvSpPr/>
          <p:nvPr/>
        </p:nvSpPr>
        <p:spPr>
          <a:xfrm>
            <a:off x="80919" y="169494"/>
            <a:ext cx="10182018"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spcBef>
                <a:spcPts val="200"/>
              </a:spcBef>
              <a:buClr>
                <a:srgbClr val="233616"/>
              </a:buClr>
            </a:pP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Los lectores que consumen exclusivamente libros digitales presentan una media anual de lectura y compra de libros superior.</a:t>
            </a:r>
            <a:endParaRPr lang="es-ES" sz="16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p:txBody>
      </p:sp>
      <p:sp>
        <p:nvSpPr>
          <p:cNvPr id="58" name="Rectangle 3">
            <a:extLst>
              <a:ext uri="{FF2B5EF4-FFF2-40B4-BE49-F238E27FC236}">
                <a16:creationId xmlns:a16="http://schemas.microsoft.com/office/drawing/2014/main" id="{55C3C403-0B5E-4E12-843D-08B372A48267}"/>
              </a:ext>
            </a:extLst>
          </p:cNvPr>
          <p:cNvSpPr>
            <a:spLocks noChangeArrowheads="1"/>
          </p:cNvSpPr>
          <p:nvPr/>
        </p:nvSpPr>
        <p:spPr bwMode="auto">
          <a:xfrm>
            <a:off x="3308" y="1334675"/>
            <a:ext cx="8012642"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Lector puro digital vs Lector puro en papel (</a:t>
            </a:r>
            <a:r>
              <a:rPr lang="es-ES" sz="2000" u="sng"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en tiempo libre</a:t>
            </a: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a:t>
            </a:r>
            <a:endParaRPr kumimoji="0" lang="es-ES" sz="20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cxnSp>
        <p:nvCxnSpPr>
          <p:cNvPr id="26" name="Conector recto 25">
            <a:extLst>
              <a:ext uri="{FF2B5EF4-FFF2-40B4-BE49-F238E27FC236}">
                <a16:creationId xmlns:a16="http://schemas.microsoft.com/office/drawing/2014/main" id="{0AA47B6F-9BC1-412A-9DCB-4F05F39285A9}"/>
              </a:ext>
            </a:extLst>
          </p:cNvPr>
          <p:cNvCxnSpPr/>
          <p:nvPr/>
        </p:nvCxnSpPr>
        <p:spPr>
          <a:xfrm>
            <a:off x="226582" y="3251094"/>
            <a:ext cx="11641959" cy="0"/>
          </a:xfrm>
          <a:prstGeom prst="line">
            <a:avLst/>
          </a:prstGeom>
          <a:ln>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Conector recto 60">
            <a:extLst>
              <a:ext uri="{FF2B5EF4-FFF2-40B4-BE49-F238E27FC236}">
                <a16:creationId xmlns:a16="http://schemas.microsoft.com/office/drawing/2014/main" id="{C2DAC865-50B8-4194-AB96-41EE006ACE42}"/>
              </a:ext>
            </a:extLst>
          </p:cNvPr>
          <p:cNvCxnSpPr/>
          <p:nvPr/>
        </p:nvCxnSpPr>
        <p:spPr>
          <a:xfrm>
            <a:off x="226582" y="4005258"/>
            <a:ext cx="11641959" cy="0"/>
          </a:xfrm>
          <a:prstGeom prst="line">
            <a:avLst/>
          </a:prstGeom>
          <a:ln>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67" name="Tabla 66">
            <a:extLst>
              <a:ext uri="{FF2B5EF4-FFF2-40B4-BE49-F238E27FC236}">
                <a16:creationId xmlns:a16="http://schemas.microsoft.com/office/drawing/2014/main" id="{923C3557-ABCF-43F8-9C54-854AEE28C01D}"/>
              </a:ext>
            </a:extLst>
          </p:cNvPr>
          <p:cNvGraphicFramePr>
            <a:graphicFrameLocks noGrp="1"/>
          </p:cNvGraphicFramePr>
          <p:nvPr>
            <p:extLst>
              <p:ext uri="{D42A27DB-BD31-4B8C-83A1-F6EECF244321}">
                <p14:modId xmlns:p14="http://schemas.microsoft.com/office/powerpoint/2010/main" val="1271592908"/>
              </p:ext>
            </p:extLst>
          </p:nvPr>
        </p:nvGraphicFramePr>
        <p:xfrm>
          <a:off x="7806759" y="4042138"/>
          <a:ext cx="1656000" cy="138549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3699528707"/>
                    </a:ext>
                  </a:extLst>
                </a:gridCol>
              </a:tblGrid>
              <a:tr h="277098">
                <a:tc>
                  <a:txBody>
                    <a:bodyPr/>
                    <a:lstStyle/>
                    <a:p>
                      <a:pPr algn="r" rtl="0" fontAlgn="ctr"/>
                      <a:r>
                        <a:rPr lang="es-ES" sz="1000" b="0" i="0" u="none" strike="noStrike" dirty="0">
                          <a:solidFill>
                            <a:schemeClr val="tx1"/>
                          </a:solidFill>
                          <a:effectLst/>
                          <a:latin typeface="Segoe UI" panose="020B0502040204020203" pitchFamily="34" charset="0"/>
                          <a:cs typeface="Segoe UI" panose="020B0502040204020203" pitchFamily="34" charset="0"/>
                        </a:rPr>
                        <a:t>PERIÓDICOS</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0751294"/>
                  </a:ext>
                </a:extLst>
              </a:tr>
              <a:tr h="277098">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s-ES" sz="1000" b="0" i="0" u="none" strike="noStrike" dirty="0">
                          <a:solidFill>
                            <a:schemeClr val="tx1"/>
                          </a:solidFill>
                          <a:effectLst/>
                          <a:latin typeface="Segoe UI" panose="020B0502040204020203" pitchFamily="34" charset="0"/>
                          <a:cs typeface="Segoe UI" panose="020B0502040204020203" pitchFamily="34" charset="0"/>
                        </a:rPr>
                        <a:t>REDES SOCIALES</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0383675"/>
                  </a:ext>
                </a:extLst>
              </a:tr>
              <a:tr h="277098">
                <a:tc>
                  <a:txBody>
                    <a:bodyPr/>
                    <a:lstStyle/>
                    <a:p>
                      <a:pPr algn="r" rtl="0" fontAlgn="ctr"/>
                      <a:r>
                        <a:rPr lang="es-ES" sz="1000" b="0" i="0" u="none" strike="noStrike" dirty="0">
                          <a:solidFill>
                            <a:schemeClr val="tx1"/>
                          </a:solidFill>
                          <a:effectLst/>
                          <a:latin typeface="Segoe UI" panose="020B0502040204020203" pitchFamily="34" charset="0"/>
                          <a:cs typeface="Segoe UI" panose="020B0502040204020203" pitchFamily="34" charset="0"/>
                        </a:rPr>
                        <a:t>WEBS, BLOGS Y FOROS</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2666961"/>
                  </a:ext>
                </a:extLst>
              </a:tr>
              <a:tr h="277098">
                <a:tc>
                  <a:txBody>
                    <a:bodyPr/>
                    <a:lstStyle/>
                    <a:p>
                      <a:pPr algn="r" rtl="0" fontAlgn="ctr"/>
                      <a:r>
                        <a:rPr lang="es-ES" sz="1000" b="0" i="0" u="none" strike="noStrike" dirty="0">
                          <a:solidFill>
                            <a:schemeClr val="tx1"/>
                          </a:solidFill>
                          <a:effectLst/>
                          <a:latin typeface="Segoe UI" panose="020B0502040204020203" pitchFamily="34" charset="0"/>
                          <a:cs typeface="Segoe UI" panose="020B0502040204020203" pitchFamily="34" charset="0"/>
                        </a:rPr>
                        <a:t>REVISTAS  </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6017515"/>
                  </a:ext>
                </a:extLst>
              </a:tr>
              <a:tr h="277098">
                <a:tc>
                  <a:txBody>
                    <a:bodyPr/>
                    <a:lstStyle/>
                    <a:p>
                      <a:pPr algn="r" rtl="0" fontAlgn="ctr"/>
                      <a:r>
                        <a:rPr lang="es-ES" sz="1000" b="0" i="0" u="none" strike="noStrike" dirty="0">
                          <a:solidFill>
                            <a:schemeClr val="tx1"/>
                          </a:solidFill>
                          <a:effectLst/>
                          <a:latin typeface="Segoe UI" panose="020B0502040204020203" pitchFamily="34" charset="0"/>
                          <a:cs typeface="Segoe UI" panose="020B0502040204020203" pitchFamily="34" charset="0"/>
                        </a:rPr>
                        <a:t>CÓMICS</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8296066"/>
                  </a:ext>
                </a:extLst>
              </a:tr>
            </a:tbl>
          </a:graphicData>
        </a:graphic>
      </p:graphicFrame>
      <p:graphicFrame>
        <p:nvGraphicFramePr>
          <p:cNvPr id="68" name="20 Gráfico">
            <a:extLst>
              <a:ext uri="{FF2B5EF4-FFF2-40B4-BE49-F238E27FC236}">
                <a16:creationId xmlns:a16="http://schemas.microsoft.com/office/drawing/2014/main" id="{FB16B692-3A2F-4811-B2C0-A5478F5808ED}"/>
              </a:ext>
            </a:extLst>
          </p:cNvPr>
          <p:cNvGraphicFramePr/>
          <p:nvPr>
            <p:extLst>
              <p:ext uri="{D42A27DB-BD31-4B8C-83A1-F6EECF244321}">
                <p14:modId xmlns:p14="http://schemas.microsoft.com/office/powerpoint/2010/main" val="1291977218"/>
              </p:ext>
            </p:extLst>
          </p:nvPr>
        </p:nvGraphicFramePr>
        <p:xfrm>
          <a:off x="9297130" y="4021273"/>
          <a:ext cx="2335996" cy="143808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9" name="Tabla 68">
            <a:extLst>
              <a:ext uri="{FF2B5EF4-FFF2-40B4-BE49-F238E27FC236}">
                <a16:creationId xmlns:a16="http://schemas.microsoft.com/office/drawing/2014/main" id="{BC75E091-149E-4F81-9AAE-9D6DA43A2505}"/>
              </a:ext>
            </a:extLst>
          </p:cNvPr>
          <p:cNvGraphicFramePr>
            <a:graphicFrameLocks noGrp="1"/>
          </p:cNvGraphicFramePr>
          <p:nvPr>
            <p:extLst>
              <p:ext uri="{D42A27DB-BD31-4B8C-83A1-F6EECF244321}">
                <p14:modId xmlns:p14="http://schemas.microsoft.com/office/powerpoint/2010/main" val="166616626"/>
              </p:ext>
            </p:extLst>
          </p:nvPr>
        </p:nvGraphicFramePr>
        <p:xfrm>
          <a:off x="2042249" y="4042138"/>
          <a:ext cx="1656000" cy="138549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3699528707"/>
                    </a:ext>
                  </a:extLst>
                </a:gridCol>
              </a:tblGrid>
              <a:tr h="277098">
                <a:tc>
                  <a:txBody>
                    <a:bodyPr/>
                    <a:lstStyle/>
                    <a:p>
                      <a:pPr algn="r" rtl="0" fontAlgn="ctr"/>
                      <a:r>
                        <a:rPr lang="es-ES" sz="1000" b="0" i="0" u="none" strike="noStrike" dirty="0">
                          <a:solidFill>
                            <a:schemeClr val="tx1"/>
                          </a:solidFill>
                          <a:effectLst/>
                          <a:latin typeface="Segoe UI" panose="020B0502040204020203" pitchFamily="34" charset="0"/>
                          <a:cs typeface="Segoe UI" panose="020B0502040204020203" pitchFamily="34" charset="0"/>
                        </a:rPr>
                        <a:t>PERIÓDICOS</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0751294"/>
                  </a:ext>
                </a:extLst>
              </a:tr>
              <a:tr h="277098">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s-ES" sz="1000" b="0" i="0" u="none" strike="noStrike" dirty="0">
                          <a:solidFill>
                            <a:schemeClr val="tx1"/>
                          </a:solidFill>
                          <a:effectLst/>
                          <a:latin typeface="Segoe UI" panose="020B0502040204020203" pitchFamily="34" charset="0"/>
                          <a:cs typeface="Segoe UI" panose="020B0502040204020203" pitchFamily="34" charset="0"/>
                        </a:rPr>
                        <a:t>REDES SOCIALES</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0383675"/>
                  </a:ext>
                </a:extLst>
              </a:tr>
              <a:tr h="277098">
                <a:tc>
                  <a:txBody>
                    <a:bodyPr/>
                    <a:lstStyle/>
                    <a:p>
                      <a:pPr algn="r" rtl="0" fontAlgn="ctr"/>
                      <a:r>
                        <a:rPr lang="es-ES" sz="1000" b="0" i="0" u="none" strike="noStrike" dirty="0">
                          <a:solidFill>
                            <a:schemeClr val="tx1"/>
                          </a:solidFill>
                          <a:effectLst/>
                          <a:latin typeface="Segoe UI" panose="020B0502040204020203" pitchFamily="34" charset="0"/>
                          <a:cs typeface="Segoe UI" panose="020B0502040204020203" pitchFamily="34" charset="0"/>
                        </a:rPr>
                        <a:t>WEBS, BLOGS Y FOROS</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2666961"/>
                  </a:ext>
                </a:extLst>
              </a:tr>
              <a:tr h="277098">
                <a:tc>
                  <a:txBody>
                    <a:bodyPr/>
                    <a:lstStyle/>
                    <a:p>
                      <a:pPr algn="r" rtl="0" fontAlgn="ctr"/>
                      <a:r>
                        <a:rPr lang="es-ES" sz="1000" b="0" i="0" u="none" strike="noStrike" dirty="0">
                          <a:solidFill>
                            <a:schemeClr val="tx1"/>
                          </a:solidFill>
                          <a:effectLst/>
                          <a:latin typeface="Segoe UI" panose="020B0502040204020203" pitchFamily="34" charset="0"/>
                          <a:cs typeface="Segoe UI" panose="020B0502040204020203" pitchFamily="34" charset="0"/>
                        </a:rPr>
                        <a:t>REVISTAS  </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6017515"/>
                  </a:ext>
                </a:extLst>
              </a:tr>
              <a:tr h="277098">
                <a:tc>
                  <a:txBody>
                    <a:bodyPr/>
                    <a:lstStyle/>
                    <a:p>
                      <a:pPr algn="r" rtl="0" fontAlgn="ctr"/>
                      <a:r>
                        <a:rPr lang="es-ES" sz="1000" b="0" i="0" u="none" strike="noStrike" dirty="0">
                          <a:solidFill>
                            <a:schemeClr val="tx1"/>
                          </a:solidFill>
                          <a:effectLst/>
                          <a:latin typeface="Segoe UI" panose="020B0502040204020203" pitchFamily="34" charset="0"/>
                          <a:cs typeface="Segoe UI" panose="020B0502040204020203" pitchFamily="34" charset="0"/>
                        </a:rPr>
                        <a:t>CÓMICS</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8296066"/>
                  </a:ext>
                </a:extLst>
              </a:tr>
            </a:tbl>
          </a:graphicData>
        </a:graphic>
      </p:graphicFrame>
      <p:graphicFrame>
        <p:nvGraphicFramePr>
          <p:cNvPr id="70" name="20 Gráfico">
            <a:extLst>
              <a:ext uri="{FF2B5EF4-FFF2-40B4-BE49-F238E27FC236}">
                <a16:creationId xmlns:a16="http://schemas.microsoft.com/office/drawing/2014/main" id="{1E13219C-724C-4866-B813-005FC58692FE}"/>
              </a:ext>
            </a:extLst>
          </p:cNvPr>
          <p:cNvGraphicFramePr/>
          <p:nvPr>
            <p:extLst>
              <p:ext uri="{D42A27DB-BD31-4B8C-83A1-F6EECF244321}">
                <p14:modId xmlns:p14="http://schemas.microsoft.com/office/powerpoint/2010/main" val="2550115509"/>
              </p:ext>
            </p:extLst>
          </p:nvPr>
        </p:nvGraphicFramePr>
        <p:xfrm>
          <a:off x="3532620" y="4021273"/>
          <a:ext cx="2335996" cy="1438088"/>
        </p:xfrm>
        <a:graphic>
          <a:graphicData uri="http://schemas.openxmlformats.org/drawingml/2006/chart">
            <c:chart xmlns:c="http://schemas.openxmlformats.org/drawingml/2006/chart" xmlns:r="http://schemas.openxmlformats.org/officeDocument/2006/relationships" r:id="rId3"/>
          </a:graphicData>
        </a:graphic>
      </p:graphicFrame>
      <p:sp>
        <p:nvSpPr>
          <p:cNvPr id="83" name="Rectángulo 82">
            <a:extLst>
              <a:ext uri="{FF2B5EF4-FFF2-40B4-BE49-F238E27FC236}">
                <a16:creationId xmlns:a16="http://schemas.microsoft.com/office/drawing/2014/main" id="{9BA408A2-DDF5-4BF5-BDA2-EF0F5252BB25}"/>
              </a:ext>
            </a:extLst>
          </p:cNvPr>
          <p:cNvSpPr/>
          <p:nvPr/>
        </p:nvSpPr>
        <p:spPr>
          <a:xfrm>
            <a:off x="80919" y="4085742"/>
            <a:ext cx="2019779" cy="523220"/>
          </a:xfrm>
          <a:prstGeom prst="rect">
            <a:avLst/>
          </a:prstGeom>
        </p:spPr>
        <p:txBody>
          <a:bodyPr wrap="square">
            <a:spAutoFit/>
          </a:bodyPr>
          <a:lstStyle/>
          <a:p>
            <a:pPr lvl="0" algn="r">
              <a:defRPr lang="es-ES" sz="1600" b="1" i="0" u="none" strike="noStrike" kern="1200" baseline="0" dirty="0">
                <a:solidFill>
                  <a:srgbClr val="142440"/>
                </a:solidFill>
                <a:latin typeface="Verdana" panose="020B0604030504040204" pitchFamily="34" charset="0"/>
                <a:ea typeface="Verdana" panose="020B0604030504040204" pitchFamily="34" charset="0"/>
                <a:cs typeface="Verdana" panose="020B0604030504040204" pitchFamily="34" charset="0"/>
              </a:defRPr>
            </a:pPr>
            <a:r>
              <a:rPr lang="es-ES" sz="1400" dirty="0">
                <a:latin typeface="Segoe UI" panose="020B0502040204020203" pitchFamily="34" charset="0"/>
                <a:ea typeface="Verdana" panose="020B0604030504040204" pitchFamily="34" charset="0"/>
                <a:cs typeface="Segoe UI" panose="020B0502040204020203" pitchFamily="34" charset="0"/>
              </a:rPr>
              <a:t>Además de libros, </a:t>
            </a:r>
            <a:br>
              <a:rPr lang="es-ES" sz="1400" dirty="0">
                <a:latin typeface="Segoe UI" panose="020B0502040204020203" pitchFamily="34" charset="0"/>
                <a:ea typeface="Verdana" panose="020B0604030504040204" pitchFamily="34" charset="0"/>
                <a:cs typeface="Segoe UI" panose="020B0502040204020203" pitchFamily="34" charset="0"/>
              </a:rPr>
            </a:br>
            <a:r>
              <a:rPr lang="es-ES" sz="1400" dirty="0">
                <a:latin typeface="Segoe UI" panose="020B0502040204020203" pitchFamily="34" charset="0"/>
                <a:ea typeface="Verdana" panose="020B0604030504040204" pitchFamily="34" charset="0"/>
                <a:cs typeface="Segoe UI" panose="020B0502040204020203" pitchFamily="34" charset="0"/>
              </a:rPr>
              <a:t>¿Qué más leen?</a:t>
            </a:r>
            <a:endParaRPr lang="es-ES" sz="1200" dirty="0">
              <a:latin typeface="Segoe UI" panose="020B0502040204020203" pitchFamily="34" charset="0"/>
              <a:ea typeface="Verdana" panose="020B0604030504040204" pitchFamily="34" charset="0"/>
              <a:cs typeface="Segoe UI" panose="020B0502040204020203" pitchFamily="34" charset="0"/>
            </a:endParaRPr>
          </a:p>
        </p:txBody>
      </p:sp>
      <p:sp>
        <p:nvSpPr>
          <p:cNvPr id="89" name="Rectángulo 88">
            <a:extLst>
              <a:ext uri="{FF2B5EF4-FFF2-40B4-BE49-F238E27FC236}">
                <a16:creationId xmlns:a16="http://schemas.microsoft.com/office/drawing/2014/main" id="{FC9BB34F-6E0E-425B-B608-9C867130A941}"/>
              </a:ext>
            </a:extLst>
          </p:cNvPr>
          <p:cNvSpPr/>
          <p:nvPr/>
        </p:nvSpPr>
        <p:spPr>
          <a:xfrm>
            <a:off x="163792" y="5708217"/>
            <a:ext cx="1512307" cy="523220"/>
          </a:xfrm>
          <a:prstGeom prst="rect">
            <a:avLst/>
          </a:prstGeom>
        </p:spPr>
        <p:txBody>
          <a:bodyPr wrap="square">
            <a:spAutoFit/>
          </a:bodyPr>
          <a:lstStyle/>
          <a:p>
            <a:pPr lvl="0" algn="r">
              <a:defRPr lang="es-ES" sz="1600" b="1" i="0" u="none" strike="noStrike" kern="1200" baseline="0" dirty="0">
                <a:solidFill>
                  <a:srgbClr val="142440"/>
                </a:solidFill>
                <a:latin typeface="Verdana" panose="020B0604030504040204" pitchFamily="34" charset="0"/>
                <a:ea typeface="Verdana" panose="020B0604030504040204" pitchFamily="34" charset="0"/>
                <a:cs typeface="Verdana" panose="020B0604030504040204" pitchFamily="34" charset="0"/>
              </a:defRPr>
            </a:pPr>
            <a:r>
              <a:rPr lang="es-ES" sz="1400" b="1" dirty="0">
                <a:latin typeface="Segoe UI" panose="020B0502040204020203" pitchFamily="34" charset="0"/>
                <a:ea typeface="Verdana" panose="020B0604030504040204" pitchFamily="34" charset="0"/>
                <a:cs typeface="Segoe UI" panose="020B0502040204020203" pitchFamily="34" charset="0"/>
              </a:rPr>
              <a:t>¿Van a la biblioteca?</a:t>
            </a:r>
            <a:endParaRPr lang="es-ES" sz="1200" dirty="0">
              <a:latin typeface="Segoe UI" panose="020B0502040204020203" pitchFamily="34" charset="0"/>
              <a:ea typeface="Verdana" panose="020B0604030504040204" pitchFamily="34" charset="0"/>
              <a:cs typeface="Segoe UI" panose="020B0502040204020203" pitchFamily="34" charset="0"/>
            </a:endParaRPr>
          </a:p>
        </p:txBody>
      </p:sp>
      <p:sp>
        <p:nvSpPr>
          <p:cNvPr id="90" name="Rectángulo 89">
            <a:extLst>
              <a:ext uri="{FF2B5EF4-FFF2-40B4-BE49-F238E27FC236}">
                <a16:creationId xmlns:a16="http://schemas.microsoft.com/office/drawing/2014/main" id="{35A56E7A-CF7A-4339-AE63-EB8F10481353}"/>
              </a:ext>
            </a:extLst>
          </p:cNvPr>
          <p:cNvSpPr/>
          <p:nvPr/>
        </p:nvSpPr>
        <p:spPr>
          <a:xfrm>
            <a:off x="2679353" y="5669541"/>
            <a:ext cx="2691314" cy="584775"/>
          </a:xfrm>
          <a:prstGeom prst="rect">
            <a:avLst/>
          </a:prstGeom>
        </p:spPr>
        <p:txBody>
          <a:bodyPr wrap="square">
            <a:spAutoFit/>
          </a:bodyPr>
          <a:lstStyle/>
          <a:p>
            <a:r>
              <a:rPr lang="es-ES" sz="2000" b="1" dirty="0">
                <a:solidFill>
                  <a:srgbClr val="5D6881"/>
                </a:solidFill>
                <a:latin typeface="Segoe UI" panose="020B0502040204020203" pitchFamily="34" charset="0"/>
                <a:cs typeface="Segoe UI" panose="020B0502040204020203" pitchFamily="34" charset="0"/>
              </a:rPr>
              <a:t>37,5% </a:t>
            </a:r>
            <a:r>
              <a:rPr lang="es-ES" sz="1200" dirty="0">
                <a:latin typeface="Segoe UI" panose="020B0502040204020203" pitchFamily="34" charset="0"/>
                <a:cs typeface="Segoe UI" panose="020B0502040204020203" pitchFamily="34" charset="0"/>
              </a:rPr>
              <a:t>han acudido a la biblioteca en el último año</a:t>
            </a:r>
            <a:r>
              <a:rPr lang="es-ES" sz="1200" b="1" dirty="0">
                <a:solidFill>
                  <a:schemeClr val="accent6"/>
                </a:solidFill>
                <a:latin typeface="Segoe UI" panose="020B0502040204020203" pitchFamily="34" charset="0"/>
                <a:cs typeface="Segoe UI" panose="020B0502040204020203" pitchFamily="34" charset="0"/>
              </a:rPr>
              <a:t> </a:t>
            </a:r>
            <a:endParaRPr lang="es-ES_tradnl" sz="1200" dirty="0">
              <a:solidFill>
                <a:schemeClr val="accent6"/>
              </a:solidFill>
              <a:latin typeface="Segoe UI" panose="020B0502040204020203" pitchFamily="34" charset="0"/>
              <a:cs typeface="Segoe UI" panose="020B0502040204020203" pitchFamily="34" charset="0"/>
            </a:endParaRPr>
          </a:p>
        </p:txBody>
      </p:sp>
      <p:sp>
        <p:nvSpPr>
          <p:cNvPr id="91" name="Rectángulo 90">
            <a:extLst>
              <a:ext uri="{FF2B5EF4-FFF2-40B4-BE49-F238E27FC236}">
                <a16:creationId xmlns:a16="http://schemas.microsoft.com/office/drawing/2014/main" id="{D9D4760A-AFD8-4462-B942-4574A95AE8B7}"/>
              </a:ext>
            </a:extLst>
          </p:cNvPr>
          <p:cNvSpPr/>
          <p:nvPr/>
        </p:nvSpPr>
        <p:spPr>
          <a:xfrm>
            <a:off x="8481310" y="5648917"/>
            <a:ext cx="2455478" cy="584775"/>
          </a:xfrm>
          <a:prstGeom prst="rect">
            <a:avLst/>
          </a:prstGeom>
        </p:spPr>
        <p:txBody>
          <a:bodyPr wrap="square">
            <a:spAutoFit/>
          </a:bodyPr>
          <a:lstStyle/>
          <a:p>
            <a:r>
              <a:rPr lang="es-ES" sz="2000" b="1" dirty="0">
                <a:solidFill>
                  <a:srgbClr val="002060"/>
                </a:solidFill>
                <a:latin typeface="Segoe UI" panose="020B0502040204020203" pitchFamily="34" charset="0"/>
                <a:cs typeface="Segoe UI" panose="020B0502040204020203" pitchFamily="34" charset="0"/>
              </a:rPr>
              <a:t>28,0% </a:t>
            </a:r>
            <a:r>
              <a:rPr lang="es-ES" sz="1200" dirty="0">
                <a:latin typeface="Segoe UI" panose="020B0502040204020203" pitchFamily="34" charset="0"/>
                <a:cs typeface="Segoe UI" panose="020B0502040204020203" pitchFamily="34" charset="0"/>
              </a:rPr>
              <a:t>han acudido a la biblioteca en el último año </a:t>
            </a:r>
            <a:endParaRPr lang="es-ES_tradnl" sz="1200" dirty="0">
              <a:latin typeface="Segoe UI" panose="020B0502040204020203" pitchFamily="34" charset="0"/>
              <a:cs typeface="Segoe UI" panose="020B0502040204020203" pitchFamily="34" charset="0"/>
            </a:endParaRPr>
          </a:p>
        </p:txBody>
      </p:sp>
      <p:cxnSp>
        <p:nvCxnSpPr>
          <p:cNvPr id="93" name="Conector recto 92">
            <a:extLst>
              <a:ext uri="{FF2B5EF4-FFF2-40B4-BE49-F238E27FC236}">
                <a16:creationId xmlns:a16="http://schemas.microsoft.com/office/drawing/2014/main" id="{55ACEFE9-521A-4B49-9307-3EB521D086AA}"/>
              </a:ext>
            </a:extLst>
          </p:cNvPr>
          <p:cNvCxnSpPr/>
          <p:nvPr/>
        </p:nvCxnSpPr>
        <p:spPr>
          <a:xfrm>
            <a:off x="242502" y="5554139"/>
            <a:ext cx="11641959" cy="0"/>
          </a:xfrm>
          <a:prstGeom prst="line">
            <a:avLst/>
          </a:prstGeom>
          <a:ln>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0A2AA3FB-D2F8-D37E-CBD1-DB4FF4FFD282}"/>
              </a:ext>
            </a:extLst>
          </p:cNvPr>
          <p:cNvSpPr txBox="1"/>
          <p:nvPr/>
        </p:nvSpPr>
        <p:spPr>
          <a:xfrm>
            <a:off x="7627116" y="6508884"/>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
        <p:nvSpPr>
          <p:cNvPr id="20" name="CuadroTexto 19">
            <a:extLst>
              <a:ext uri="{FF2B5EF4-FFF2-40B4-BE49-F238E27FC236}">
                <a16:creationId xmlns:a16="http://schemas.microsoft.com/office/drawing/2014/main" id="{E821C094-69B0-73E5-F07D-ACA11A424126}"/>
              </a:ext>
            </a:extLst>
          </p:cNvPr>
          <p:cNvSpPr txBox="1"/>
          <p:nvPr/>
        </p:nvSpPr>
        <p:spPr>
          <a:xfrm flipH="1">
            <a:off x="1125107" y="6487193"/>
            <a:ext cx="1345237" cy="338554"/>
          </a:xfrm>
          <a:prstGeom prst="rect">
            <a:avLst/>
          </a:prstGeom>
          <a:noFill/>
        </p:spPr>
        <p:txBody>
          <a:bodyPr wrap="square" rtlCol="0">
            <a:spAutoFit/>
          </a:bodyPr>
          <a:lstStyle/>
          <a:p>
            <a:r>
              <a:rPr lang="it-IT" sz="800" dirty="0">
                <a:solidFill>
                  <a:schemeClr val="tx2">
                    <a:lumMod val="50000"/>
                  </a:schemeClr>
                </a:solidFill>
                <a:latin typeface="Segoe UI" panose="020B0502040204020203" pitchFamily="34" charset="0"/>
                <a:cs typeface="Segoe UI" panose="020B0502040204020203" pitchFamily="34" charset="0"/>
              </a:rPr>
              <a:t>Dato significativamente superior al promedio (ꭓ2)</a:t>
            </a:r>
            <a:r>
              <a:rPr lang="es-ES" sz="800" dirty="0">
                <a:solidFill>
                  <a:schemeClr val="tx2">
                    <a:lumMod val="50000"/>
                  </a:schemeClr>
                </a:solidFill>
                <a:latin typeface="Segoe UI" panose="020B0502040204020203" pitchFamily="34" charset="0"/>
                <a:cs typeface="Segoe UI" panose="020B0502040204020203" pitchFamily="34" charset="0"/>
              </a:rPr>
              <a:t> </a:t>
            </a:r>
          </a:p>
        </p:txBody>
      </p:sp>
      <p:pic>
        <p:nvPicPr>
          <p:cNvPr id="21" name="Imagen 20">
            <a:extLst>
              <a:ext uri="{FF2B5EF4-FFF2-40B4-BE49-F238E27FC236}">
                <a16:creationId xmlns:a16="http://schemas.microsoft.com/office/drawing/2014/main" id="{3FCF740B-E907-1806-03E5-B700ECAC5F07}"/>
              </a:ext>
            </a:extLst>
          </p:cNvPr>
          <p:cNvPicPr>
            <a:picLocks noChangeAspect="1"/>
          </p:cNvPicPr>
          <p:nvPr/>
        </p:nvPicPr>
        <p:blipFill>
          <a:blip r:embed="rId4" cstate="email">
            <a:duotone>
              <a:prstClr val="black"/>
              <a:srgbClr val="A5AAB4">
                <a:tint val="45000"/>
                <a:satMod val="400000"/>
              </a:srgb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655656" y="6505665"/>
            <a:ext cx="449934" cy="265752"/>
          </a:xfrm>
          <a:prstGeom prst="rect">
            <a:avLst/>
          </a:prstGeom>
        </p:spPr>
      </p:pic>
      <p:pic>
        <p:nvPicPr>
          <p:cNvPr id="27" name="Imagen 26">
            <a:extLst>
              <a:ext uri="{FF2B5EF4-FFF2-40B4-BE49-F238E27FC236}">
                <a16:creationId xmlns:a16="http://schemas.microsoft.com/office/drawing/2014/main" id="{64CFB225-E27D-0723-C2B6-34A3D4A047B1}"/>
              </a:ext>
            </a:extLst>
          </p:cNvPr>
          <p:cNvPicPr>
            <a:picLocks noChangeAspect="1"/>
          </p:cNvPicPr>
          <p:nvPr/>
        </p:nvPicPr>
        <p:blipFill>
          <a:blip r:embed="rId4" cstate="email">
            <a:duotone>
              <a:prstClr val="black"/>
              <a:srgbClr val="A5AAB4">
                <a:tint val="45000"/>
                <a:satMod val="400000"/>
              </a:srgb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8524646" y="2740187"/>
            <a:ext cx="650806" cy="384396"/>
          </a:xfrm>
          <a:prstGeom prst="rect">
            <a:avLst/>
          </a:prstGeom>
        </p:spPr>
      </p:pic>
      <p:sp>
        <p:nvSpPr>
          <p:cNvPr id="28" name="Rectangle 3">
            <a:extLst>
              <a:ext uri="{FF2B5EF4-FFF2-40B4-BE49-F238E27FC236}">
                <a16:creationId xmlns:a16="http://schemas.microsoft.com/office/drawing/2014/main" id="{D3A21868-C76F-9E0A-1E02-A349509B4FBA}"/>
              </a:ext>
            </a:extLst>
          </p:cNvPr>
          <p:cNvSpPr>
            <a:spLocks noChangeArrowheads="1"/>
          </p:cNvSpPr>
          <p:nvPr/>
        </p:nvSpPr>
        <p:spPr bwMode="auto">
          <a:xfrm>
            <a:off x="3308" y="1075228"/>
            <a:ext cx="2835142" cy="332764"/>
          </a:xfrm>
          <a:prstGeom prst="rect">
            <a:avLst/>
          </a:prstGeom>
        </p:spPr>
        <p:txBody>
          <a:bodyPr vert="horz" lIns="91440" tIns="45720" rIns="91440" bIns="45720" rtlCol="0" anchor="ctr">
            <a:noAutofit/>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Lectura en soporte digital</a:t>
            </a:r>
          </a:p>
        </p:txBody>
      </p:sp>
    </p:spTree>
    <p:extLst>
      <p:ext uri="{BB962C8B-B14F-4D97-AF65-F5344CB8AC3E}">
        <p14:creationId xmlns:p14="http://schemas.microsoft.com/office/powerpoint/2010/main" val="42173111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3743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ángulo 30">
            <a:extLst>
              <a:ext uri="{FF2B5EF4-FFF2-40B4-BE49-F238E27FC236}">
                <a16:creationId xmlns:a16="http://schemas.microsoft.com/office/drawing/2014/main" id="{BBF55993-6C9B-EBCD-1A44-6846B33D51A5}"/>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graphicFrame>
        <p:nvGraphicFramePr>
          <p:cNvPr id="32" name="2 Gráfico">
            <a:extLst>
              <a:ext uri="{FF2B5EF4-FFF2-40B4-BE49-F238E27FC236}">
                <a16:creationId xmlns:a16="http://schemas.microsoft.com/office/drawing/2014/main" id="{C169AD22-FFB0-4AC2-B184-47FCD4FCAFD0}"/>
              </a:ext>
            </a:extLst>
          </p:cNvPr>
          <p:cNvGraphicFramePr/>
          <p:nvPr>
            <p:extLst>
              <p:ext uri="{D42A27DB-BD31-4B8C-83A1-F6EECF244321}">
                <p14:modId xmlns:p14="http://schemas.microsoft.com/office/powerpoint/2010/main" val="2490865259"/>
              </p:ext>
            </p:extLst>
          </p:nvPr>
        </p:nvGraphicFramePr>
        <p:xfrm>
          <a:off x="272377" y="4216505"/>
          <a:ext cx="7119384" cy="2346309"/>
        </p:xfrm>
        <a:graphic>
          <a:graphicData uri="http://schemas.openxmlformats.org/drawingml/2006/chart">
            <c:chart xmlns:c="http://schemas.openxmlformats.org/drawingml/2006/chart" xmlns:r="http://schemas.openxmlformats.org/officeDocument/2006/relationships" r:id="rId2"/>
          </a:graphicData>
        </a:graphic>
      </p:graphicFrame>
      <p:sp>
        <p:nvSpPr>
          <p:cNvPr id="2" name="Marcador de número de diapositiva 1">
            <a:extLst>
              <a:ext uri="{FF2B5EF4-FFF2-40B4-BE49-F238E27FC236}">
                <a16:creationId xmlns:a16="http://schemas.microsoft.com/office/drawing/2014/main" id="{D44B32D7-4918-48DF-A7D2-BC4450BA2DCD}"/>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57</a:t>
            </a:fld>
            <a:endParaRPr lang="es-ES_tradnl" dirty="0">
              <a:latin typeface="Segoe UI" panose="020B0502040204020203" pitchFamily="34" charset="0"/>
              <a:cs typeface="Segoe UI" panose="020B0502040204020203" pitchFamily="34" charset="0"/>
            </a:endParaRPr>
          </a:p>
        </p:txBody>
      </p:sp>
      <p:sp>
        <p:nvSpPr>
          <p:cNvPr id="10" name="Rectangle 9">
            <a:extLst>
              <a:ext uri="{FF2B5EF4-FFF2-40B4-BE49-F238E27FC236}">
                <a16:creationId xmlns:a16="http://schemas.microsoft.com/office/drawing/2014/main" id="{9BC97292-9B20-443C-AE6B-4E28ED0D46E4}"/>
              </a:ext>
            </a:extLst>
          </p:cNvPr>
          <p:cNvSpPr>
            <a:spLocks noChangeArrowheads="1"/>
          </p:cNvSpPr>
          <p:nvPr/>
        </p:nvSpPr>
        <p:spPr bwMode="auto">
          <a:xfrm>
            <a:off x="2579" y="75143"/>
            <a:ext cx="11427422" cy="707886"/>
          </a:xfrm>
          <a:prstGeom prst="rect">
            <a:avLst/>
          </a:prstGeom>
          <a:noFill/>
          <a:ln w="9525">
            <a:noFill/>
            <a:miter lim="800000"/>
            <a:headEnd/>
            <a:tailEnd/>
          </a:ln>
        </p:spPr>
        <p:txBody>
          <a:bodyPr wrap="square">
            <a:spAutoFit/>
          </a:bodyPr>
          <a:lstStyle/>
          <a:p>
            <a:pPr>
              <a:spcBef>
                <a:spcPct val="20000"/>
              </a:spcBef>
              <a:spcAft>
                <a:spcPts val="400"/>
              </a:spcAft>
            </a:pPr>
            <a:r>
              <a:rPr lang="es-ES" sz="20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Los usuarios de audiolibros aumentan de nuevo y alcanzan el 9,0% en 2025. </a:t>
            </a:r>
            <a:br>
              <a:rPr lang="es-ES" sz="20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br>
            <a:r>
              <a:rPr lang="es-ES" sz="20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El uso de audiolibros es más popular entre la población menor de 45 años.</a:t>
            </a:r>
          </a:p>
        </p:txBody>
      </p:sp>
      <p:sp>
        <p:nvSpPr>
          <p:cNvPr id="11" name="Marcador de número de diapositiva 1">
            <a:extLst>
              <a:ext uri="{FF2B5EF4-FFF2-40B4-BE49-F238E27FC236}">
                <a16:creationId xmlns:a16="http://schemas.microsoft.com/office/drawing/2014/main" id="{5484BEE1-8E3D-4948-A34E-7B9BF8D322EF}"/>
              </a:ext>
            </a:extLst>
          </p:cNvPr>
          <p:cNvSpPr txBox="1">
            <a:spLocks/>
          </p:cNvSpPr>
          <p:nvPr/>
        </p:nvSpPr>
        <p:spPr>
          <a:xfrm>
            <a:off x="11612880" y="0"/>
            <a:ext cx="579120" cy="365125"/>
          </a:xfrm>
          <a:prstGeom prst="rect">
            <a:avLst/>
          </a:prstGeom>
        </p:spPr>
        <p:txBody>
          <a:bodyPr vert="horz" lIns="91440" tIns="45720" rIns="91440" bIns="45720" rtlCol="0" anchor="ctr"/>
          <a:lstStyle>
            <a:defPPr>
              <a:defRPr lang="es-ES_tradnl"/>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85DD5C-56C3-43D9-A91F-D75BD50A17B5}" type="slidenum">
              <a:rPr lang="es-ES_tradnl" smtClean="0">
                <a:latin typeface="Segoe UI" panose="020B0502040204020203" pitchFamily="34" charset="0"/>
                <a:cs typeface="Segoe UI" panose="020B0502040204020203" pitchFamily="34" charset="0"/>
              </a:rPr>
              <a:pPr/>
              <a:t>57</a:t>
            </a:fld>
            <a:endParaRPr lang="es-ES_tradnl" dirty="0">
              <a:latin typeface="Segoe UI" panose="020B0502040204020203" pitchFamily="34" charset="0"/>
              <a:cs typeface="Segoe UI" panose="020B0502040204020203" pitchFamily="34" charset="0"/>
            </a:endParaRPr>
          </a:p>
        </p:txBody>
      </p:sp>
      <p:graphicFrame>
        <p:nvGraphicFramePr>
          <p:cNvPr id="24" name="4 Tabla">
            <a:extLst>
              <a:ext uri="{FF2B5EF4-FFF2-40B4-BE49-F238E27FC236}">
                <a16:creationId xmlns:a16="http://schemas.microsoft.com/office/drawing/2014/main" id="{5DF6A61B-B633-4284-93D8-BC14560150E7}"/>
              </a:ext>
            </a:extLst>
          </p:cNvPr>
          <p:cNvGraphicFramePr>
            <a:graphicFrameLocks noGrp="1"/>
          </p:cNvGraphicFramePr>
          <p:nvPr>
            <p:extLst>
              <p:ext uri="{D42A27DB-BD31-4B8C-83A1-F6EECF244321}">
                <p14:modId xmlns:p14="http://schemas.microsoft.com/office/powerpoint/2010/main" val="469592086"/>
              </p:ext>
            </p:extLst>
          </p:nvPr>
        </p:nvGraphicFramePr>
        <p:xfrm>
          <a:off x="7860814" y="1429149"/>
          <a:ext cx="2820218" cy="4585542"/>
        </p:xfrm>
        <a:graphic>
          <a:graphicData uri="http://schemas.openxmlformats.org/drawingml/2006/table">
            <a:tbl>
              <a:tblPr firstRow="1" bandRow="1">
                <a:tableStyleId>{C083E6E3-FA7D-4D7B-A595-EF9225AFEA82}</a:tableStyleId>
              </a:tblPr>
              <a:tblGrid>
                <a:gridCol w="1740218">
                  <a:extLst>
                    <a:ext uri="{9D8B030D-6E8A-4147-A177-3AD203B41FA5}">
                      <a16:colId xmlns:a16="http://schemas.microsoft.com/office/drawing/2014/main" val="20000"/>
                    </a:ext>
                  </a:extLst>
                </a:gridCol>
                <a:gridCol w="1080000">
                  <a:extLst>
                    <a:ext uri="{9D8B030D-6E8A-4147-A177-3AD203B41FA5}">
                      <a16:colId xmlns:a16="http://schemas.microsoft.com/office/drawing/2014/main" val="3556712498"/>
                    </a:ext>
                  </a:extLst>
                </a:gridCol>
              </a:tblGrid>
              <a:tr h="655077">
                <a:tc>
                  <a:txBody>
                    <a:bodyPr/>
                    <a:lstStyle/>
                    <a:p>
                      <a:pPr algn="ctr"/>
                      <a:r>
                        <a:rPr lang="es-ES" sz="900" dirty="0">
                          <a:latin typeface="Segoe UI" panose="020B0502040204020203" pitchFamily="34" charset="0"/>
                          <a:cs typeface="Segoe UI" panose="020B0502040204020203" pitchFamily="34" charset="0"/>
                        </a:rPr>
                        <a:t>% Horizontales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50" b="1" kern="1200" dirty="0">
                          <a:solidFill>
                            <a:schemeClr val="tx1"/>
                          </a:solidFill>
                          <a:latin typeface="Segoe UI" panose="020B0502040204020203" pitchFamily="34" charset="0"/>
                          <a:ea typeface="+mn-ea"/>
                          <a:cs typeface="Segoe UI" panose="020B0502040204020203" pitchFamily="34" charset="0"/>
                        </a:rPr>
                        <a:t>ESCUCHA AUDIOLIBROS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0"/>
                  </a:ext>
                </a:extLst>
              </a:tr>
              <a:tr h="209625">
                <a:tc>
                  <a:txBody>
                    <a:bodyPr/>
                    <a:lstStyle/>
                    <a:p>
                      <a:pPr algn="r"/>
                      <a:r>
                        <a:rPr lang="es-ES" sz="1100" b="1" dirty="0">
                          <a:latin typeface="Segoe UI" panose="020B0502040204020203" pitchFamily="34" charset="0"/>
                          <a:cs typeface="Segoe UI" panose="020B0502040204020203" pitchFamily="34" charset="0"/>
                        </a:rPr>
                        <a:t>TOTAL </a:t>
                      </a:r>
                      <a:r>
                        <a:rPr lang="es-ES" sz="1000" b="1" dirty="0">
                          <a:latin typeface="Segoe UI" panose="020B0502040204020203" pitchFamily="34" charset="0"/>
                          <a:cs typeface="Segoe UI" panose="020B0502040204020203" pitchFamily="34" charset="0"/>
                        </a:rPr>
                        <a:t>(</a:t>
                      </a:r>
                      <a:r>
                        <a:rPr lang="es-ES" sz="1000" b="1" kern="1200" dirty="0">
                          <a:solidFill>
                            <a:schemeClr val="tx1"/>
                          </a:solidFill>
                          <a:latin typeface="Segoe UI" panose="020B0502040204020203" pitchFamily="34" charset="0"/>
                          <a:ea typeface="+mn-ea"/>
                          <a:cs typeface="Segoe UI" panose="020B0502040204020203" pitchFamily="34" charset="0"/>
                        </a:rPr>
                        <a:t>4.800</a:t>
                      </a:r>
                      <a:r>
                        <a:rPr lang="es-ES" sz="1000" b="1" dirty="0">
                          <a:latin typeface="Segoe UI" panose="020B0502040204020203" pitchFamily="34" charset="0"/>
                          <a:cs typeface="Segoe UI" panose="020B0502040204020203" pitchFamily="34" charset="0"/>
                        </a:rPr>
                        <a:t>)</a:t>
                      </a:r>
                      <a:endParaRPr lang="es-ES" sz="1050" b="1" dirty="0">
                        <a:solidFill>
                          <a:schemeClr val="tx1">
                            <a:lumMod val="75000"/>
                            <a:lumOff val="25000"/>
                          </a:schemeClr>
                        </a:solidFill>
                        <a:latin typeface="Segoe UI" panose="020B0502040204020203" pitchFamily="34" charset="0"/>
                        <a:cs typeface="Segoe UI" panose="020B0502040204020203" pitchFamily="34" charset="0"/>
                      </a:endParaRP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s-ES" sz="1200" b="1" u="none" strike="noStrike" kern="1200" dirty="0">
                          <a:solidFill>
                            <a:schemeClr val="tx1"/>
                          </a:solidFill>
                          <a:latin typeface="Segoe UI" panose="020B0502040204020203" pitchFamily="34" charset="0"/>
                          <a:ea typeface="+mn-ea"/>
                          <a:cs typeface="Segoe UI" panose="020B0502040204020203" pitchFamily="34" charset="0"/>
                        </a:rPr>
                        <a:t>9,0</a:t>
                      </a:r>
                      <a:endParaRPr lang="es-ES_tradnl" sz="1200" b="1" u="none" strike="noStrike" kern="1200" dirty="0">
                        <a:solidFill>
                          <a:schemeClr val="tx1"/>
                        </a:solidFill>
                        <a:latin typeface="Segoe UI" panose="020B0502040204020203" pitchFamily="34" charset="0"/>
                        <a:ea typeface="+mn-ea"/>
                        <a:cs typeface="Segoe UI" panose="020B0502040204020203" pitchFamily="34" charset="0"/>
                      </a:endParaRP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2"/>
                  </a:ext>
                </a:extLst>
              </a:tr>
              <a:tr h="209625">
                <a:tc gridSpan="2">
                  <a:txBody>
                    <a:bodyPr/>
                    <a:lstStyle/>
                    <a:p>
                      <a:pPr algn="l"/>
                      <a:endParaRPr lang="es-ES" sz="1200" b="1" dirty="0">
                        <a:solidFill>
                          <a:schemeClr val="tx1">
                            <a:lumMod val="75000"/>
                            <a:lumOff val="25000"/>
                          </a:schemeClr>
                        </a:solidFill>
                        <a:latin typeface="Segoe UI" panose="020B0502040204020203" pitchFamily="34" charset="0"/>
                        <a:cs typeface="Segoe UI" panose="020B0502040204020203" pitchFamily="34" charset="0"/>
                      </a:endParaRP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E9D8"/>
                    </a:solidFill>
                  </a:tcPr>
                </a:tc>
                <a:tc hMerge="1">
                  <a:txBody>
                    <a:bodyPr/>
                    <a:lstStyle/>
                    <a:p>
                      <a:pPr marL="0" algn="ctr" defTabSz="914400" rtl="0" eaLnBrk="1" fontAlgn="b" latinLnBrk="0" hangingPunct="1"/>
                      <a:endParaRPr lang="es-ES" sz="1200" u="none" strike="noStrike" kern="1200" dirty="0">
                        <a:solidFill>
                          <a:schemeClr val="tx1"/>
                        </a:solidFill>
                        <a:latin typeface="+mn-lt"/>
                        <a:ea typeface="+mn-ea"/>
                        <a:cs typeface="+mn-cs"/>
                      </a:endParaRPr>
                    </a:p>
                  </a:txBody>
                  <a:tcPr marL="9525" marR="952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3"/>
                  </a:ext>
                </a:extLst>
              </a:tr>
              <a:tr h="262031">
                <a:tc>
                  <a:txBody>
                    <a:bodyPr/>
                    <a:lstStyle/>
                    <a:p>
                      <a:pPr algn="r"/>
                      <a:r>
                        <a:rPr lang="es-ES" sz="900" dirty="0">
                          <a:latin typeface="Segoe UI" panose="020B0502040204020203" pitchFamily="34" charset="0"/>
                          <a:ea typeface="Verdana" panose="020B0604030504040204" pitchFamily="34" charset="0"/>
                          <a:cs typeface="Segoe UI" panose="020B0502040204020203" pitchFamily="34" charset="0"/>
                        </a:rPr>
                        <a:t>Hombre (2.334)</a:t>
                      </a:r>
                      <a:endParaRPr lang="es-ES" sz="9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s-ES" sz="1200" u="none" strike="noStrike" kern="1200" dirty="0">
                          <a:solidFill>
                            <a:schemeClr val="tx1"/>
                          </a:solidFill>
                          <a:latin typeface="Segoe UI" panose="020B0502040204020203" pitchFamily="34" charset="0"/>
                          <a:ea typeface="+mn-ea"/>
                          <a:cs typeface="Segoe UI" panose="020B0502040204020203" pitchFamily="34" charset="0"/>
                        </a:rPr>
                        <a:t>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4"/>
                  </a:ext>
                </a:extLst>
              </a:tr>
              <a:tr h="262031">
                <a:tc>
                  <a:txBody>
                    <a:bodyPr/>
                    <a:lstStyle/>
                    <a:p>
                      <a:pPr algn="r"/>
                      <a:r>
                        <a:rPr lang="es-ES" sz="900" dirty="0">
                          <a:latin typeface="Segoe UI" panose="020B0502040204020203" pitchFamily="34" charset="0"/>
                          <a:ea typeface="Verdana" panose="020B0604030504040204" pitchFamily="34" charset="0"/>
                          <a:cs typeface="Segoe UI" panose="020B0502040204020203" pitchFamily="34" charset="0"/>
                        </a:rPr>
                        <a:t>Mujer (2.466)</a:t>
                      </a:r>
                      <a:endParaRPr lang="es-ES" sz="9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s-ES" sz="1200" u="none" strike="noStrike" kern="1200" dirty="0">
                          <a:solidFill>
                            <a:schemeClr val="tx1"/>
                          </a:solidFill>
                          <a:latin typeface="Segoe UI" panose="020B0502040204020203" pitchFamily="34" charset="0"/>
                          <a:ea typeface="+mn-ea"/>
                          <a:cs typeface="Segoe UI" panose="020B0502040204020203" pitchFamily="34" charset="0"/>
                        </a:rPr>
                        <a:t>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5"/>
                  </a:ext>
                </a:extLst>
              </a:tr>
              <a:tr h="314437">
                <a:tc gridSpan="2">
                  <a:txBody>
                    <a:bodyPr/>
                    <a:lstStyle/>
                    <a:p>
                      <a:pPr algn="l"/>
                      <a:endParaRPr lang="es-ES" sz="1200" b="1" kern="1200" dirty="0">
                        <a:solidFill>
                          <a:schemeClr val="tx1"/>
                        </a:solidFill>
                        <a:latin typeface="Segoe UI" panose="020B0502040204020203" pitchFamily="34" charset="0"/>
                        <a:ea typeface="+mn-ea"/>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E9D8"/>
                    </a:solidFill>
                  </a:tcPr>
                </a:tc>
                <a:tc hMerge="1">
                  <a:txBody>
                    <a:bodyPr/>
                    <a:lstStyle/>
                    <a:p>
                      <a:pPr marL="0" algn="ctr" defTabSz="914400" rtl="0" eaLnBrk="1" fontAlgn="b" latinLnBrk="0" hangingPunct="1"/>
                      <a:endParaRPr lang="es-ES" sz="1200" u="none" strike="noStrike" kern="1200" dirty="0">
                        <a:solidFill>
                          <a:schemeClr val="tx1"/>
                        </a:solidFill>
                        <a:latin typeface="+mn-lt"/>
                        <a:ea typeface="+mn-ea"/>
                        <a:cs typeface="+mn-cs"/>
                      </a:endParaRPr>
                    </a:p>
                  </a:txBody>
                  <a:tcPr marL="9525" marR="952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52580368"/>
                  </a:ext>
                </a:extLst>
              </a:tr>
              <a:tr h="262031">
                <a:tc>
                  <a:txBody>
                    <a:bodyPr/>
                    <a:lstStyle/>
                    <a:p>
                      <a:pPr algn="r"/>
                      <a:r>
                        <a:rPr lang="es-ES" sz="900" dirty="0">
                          <a:latin typeface="Segoe UI" panose="020B0502040204020203" pitchFamily="34" charset="0"/>
                          <a:ea typeface="Verdana" panose="020B0604030504040204" pitchFamily="34" charset="0"/>
                          <a:cs typeface="Segoe UI" panose="020B0502040204020203" pitchFamily="34" charset="0"/>
                        </a:rPr>
                        <a:t>De 14 a 24 años (605)</a:t>
                      </a:r>
                      <a:endParaRPr lang="es-ES" sz="9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highlight>
                            <a:srgbClr val="D6E8FF"/>
                          </a:highlight>
                          <a:uLnTx/>
                          <a:uFillTx/>
                          <a:latin typeface="Segoe UI" panose="020B0502040204020203" pitchFamily="34" charset="0"/>
                          <a:ea typeface="+mn-ea"/>
                          <a:cs typeface="Segoe UI" panose="020B0502040204020203" pitchFamily="34" charset="0"/>
                        </a:rPr>
                        <a:t>12,1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250013014"/>
                  </a:ext>
                </a:extLst>
              </a:tr>
              <a:tr h="262031">
                <a:tc>
                  <a:txBody>
                    <a:bodyPr/>
                    <a:lstStyle/>
                    <a:p>
                      <a:pPr algn="r"/>
                      <a:r>
                        <a:rPr lang="es-ES" sz="900" dirty="0">
                          <a:latin typeface="Segoe UI" panose="020B0502040204020203" pitchFamily="34" charset="0"/>
                          <a:ea typeface="Verdana" panose="020B0604030504040204" pitchFamily="34" charset="0"/>
                          <a:cs typeface="Segoe UI" panose="020B0502040204020203" pitchFamily="34" charset="0"/>
                        </a:rPr>
                        <a:t>De</a:t>
                      </a:r>
                      <a:r>
                        <a:rPr lang="es-ES" sz="900" baseline="0" dirty="0">
                          <a:latin typeface="Segoe UI" panose="020B0502040204020203" pitchFamily="34" charset="0"/>
                          <a:ea typeface="Verdana" panose="020B0604030504040204" pitchFamily="34" charset="0"/>
                          <a:cs typeface="Segoe UI" panose="020B0502040204020203" pitchFamily="34" charset="0"/>
                        </a:rPr>
                        <a:t> 25 a 34 años (625)</a:t>
                      </a:r>
                      <a:endParaRPr lang="es-ES" sz="9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highlight>
                            <a:srgbClr val="D6E8FF"/>
                          </a:highlight>
                          <a:uLnTx/>
                          <a:uFillTx/>
                          <a:latin typeface="Segoe UI" panose="020B0502040204020203" pitchFamily="34" charset="0"/>
                          <a:ea typeface="+mn-ea"/>
                          <a:cs typeface="Segoe UI" panose="020B0502040204020203" pitchFamily="34" charset="0"/>
                        </a:rPr>
                        <a:t>15,1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689103026"/>
                  </a:ext>
                </a:extLst>
              </a:tr>
              <a:tr h="262031">
                <a:tc>
                  <a:txBody>
                    <a:bodyPr/>
                    <a:lstStyle/>
                    <a:p>
                      <a:pPr algn="r"/>
                      <a:r>
                        <a:rPr lang="es-ES" sz="900" dirty="0">
                          <a:latin typeface="Segoe UI" panose="020B0502040204020203" pitchFamily="34" charset="0"/>
                          <a:ea typeface="Verdana" panose="020B0604030504040204" pitchFamily="34" charset="0"/>
                          <a:cs typeface="Segoe UI" panose="020B0502040204020203" pitchFamily="34" charset="0"/>
                        </a:rPr>
                        <a:t>De</a:t>
                      </a:r>
                      <a:r>
                        <a:rPr lang="es-ES" sz="900" baseline="0" dirty="0">
                          <a:latin typeface="Segoe UI" panose="020B0502040204020203" pitchFamily="34" charset="0"/>
                          <a:ea typeface="Verdana" panose="020B0604030504040204" pitchFamily="34" charset="0"/>
                          <a:cs typeface="Segoe UI" panose="020B0502040204020203" pitchFamily="34" charset="0"/>
                        </a:rPr>
                        <a:t> 35 a 45 años (853)</a:t>
                      </a:r>
                      <a:endParaRPr lang="es-ES" sz="9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highlight>
                            <a:srgbClr val="D6E8FF"/>
                          </a:highlight>
                          <a:uLnTx/>
                          <a:uFillTx/>
                          <a:latin typeface="Segoe UI" panose="020B0502040204020203" pitchFamily="34" charset="0"/>
                          <a:ea typeface="+mn-ea"/>
                          <a:cs typeface="Segoe UI" panose="020B0502040204020203" pitchFamily="34" charset="0"/>
                        </a:rPr>
                        <a:t>10,9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03410039"/>
                  </a:ext>
                </a:extLst>
              </a:tr>
              <a:tr h="262031">
                <a:tc>
                  <a:txBody>
                    <a:bodyPr/>
                    <a:lstStyle/>
                    <a:p>
                      <a:pPr algn="r"/>
                      <a:r>
                        <a:rPr lang="es-ES" sz="900" dirty="0">
                          <a:latin typeface="Segoe UI" panose="020B0502040204020203" pitchFamily="34" charset="0"/>
                          <a:ea typeface="Verdana" panose="020B0604030504040204" pitchFamily="34" charset="0"/>
                          <a:cs typeface="Segoe UI" panose="020B0502040204020203" pitchFamily="34" charset="0"/>
                        </a:rPr>
                        <a:t>De</a:t>
                      </a:r>
                      <a:r>
                        <a:rPr lang="es-ES" sz="900" baseline="0" dirty="0">
                          <a:latin typeface="Segoe UI" panose="020B0502040204020203" pitchFamily="34" charset="0"/>
                          <a:ea typeface="Verdana" panose="020B0604030504040204" pitchFamily="34" charset="0"/>
                          <a:cs typeface="Segoe UI" panose="020B0502040204020203" pitchFamily="34" charset="0"/>
                        </a:rPr>
                        <a:t> 45 a 54 años (888)</a:t>
                      </a:r>
                      <a:endParaRPr lang="es-ES" sz="9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517579414"/>
                  </a:ext>
                </a:extLst>
              </a:tr>
              <a:tr h="262031">
                <a:tc>
                  <a:txBody>
                    <a:bodyPr/>
                    <a:lstStyle/>
                    <a:p>
                      <a:pPr algn="r"/>
                      <a:r>
                        <a:rPr lang="es-ES" sz="900" dirty="0">
                          <a:latin typeface="Segoe UI" panose="020B0502040204020203" pitchFamily="34" charset="0"/>
                          <a:ea typeface="Verdana" panose="020B0604030504040204" pitchFamily="34" charset="0"/>
                          <a:cs typeface="Segoe UI" panose="020B0502040204020203" pitchFamily="34" charset="0"/>
                        </a:rPr>
                        <a:t>De</a:t>
                      </a:r>
                      <a:r>
                        <a:rPr lang="es-ES" sz="900" baseline="0" dirty="0">
                          <a:latin typeface="Segoe UI" panose="020B0502040204020203" pitchFamily="34" charset="0"/>
                          <a:ea typeface="Verdana" panose="020B0604030504040204" pitchFamily="34" charset="0"/>
                          <a:cs typeface="Segoe UI" panose="020B0502040204020203" pitchFamily="34" charset="0"/>
                        </a:rPr>
                        <a:t> 55 a 64 años (741)</a:t>
                      </a:r>
                      <a:endParaRPr lang="es-ES" sz="9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854260384"/>
                  </a:ext>
                </a:extLst>
              </a:tr>
              <a:tr h="262031">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ES" sz="900" dirty="0">
                          <a:latin typeface="Segoe UI" panose="020B0502040204020203" pitchFamily="34" charset="0"/>
                          <a:ea typeface="Verdana" panose="020B0604030504040204" pitchFamily="34" charset="0"/>
                          <a:cs typeface="Segoe UI" panose="020B0502040204020203" pitchFamily="34" charset="0"/>
                        </a:rPr>
                        <a:t>De</a:t>
                      </a:r>
                      <a:r>
                        <a:rPr lang="es-ES" sz="900" baseline="0" dirty="0">
                          <a:latin typeface="Segoe UI" panose="020B0502040204020203" pitchFamily="34" charset="0"/>
                          <a:ea typeface="Verdana" panose="020B0604030504040204" pitchFamily="34" charset="0"/>
                          <a:cs typeface="Segoe UI" panose="020B0502040204020203" pitchFamily="34" charset="0"/>
                        </a:rPr>
                        <a:t> 65 años y más (1.087)</a:t>
                      </a:r>
                      <a:endParaRPr lang="es-ES" sz="9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210125895"/>
                  </a:ext>
                </a:extLst>
              </a:tr>
              <a:tr h="314437">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200" b="1" kern="1200" dirty="0">
                        <a:solidFill>
                          <a:schemeClr val="tx1"/>
                        </a:solidFill>
                        <a:latin typeface="Segoe UI" panose="020B0502040204020203" pitchFamily="34" charset="0"/>
                        <a:ea typeface="+mn-ea"/>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E9D8"/>
                    </a:solidFill>
                  </a:tcPr>
                </a:tc>
                <a:tc hMerge="1">
                  <a:txBody>
                    <a:bodyPr/>
                    <a:lstStyle/>
                    <a:p>
                      <a:pPr marL="0" algn="ctr" defTabSz="914400" rtl="0" eaLnBrk="1" fontAlgn="b" latinLnBrk="0" hangingPunct="1"/>
                      <a:endParaRPr lang="es-ES" sz="1200" u="none" strike="noStrike" kern="1200" dirty="0">
                        <a:solidFill>
                          <a:schemeClr val="tx1"/>
                        </a:solidFill>
                        <a:latin typeface="+mn-lt"/>
                        <a:ea typeface="+mn-ea"/>
                        <a:cs typeface="+mn-cs"/>
                      </a:endParaRPr>
                    </a:p>
                  </a:txBody>
                  <a:tcPr marL="9525" marR="952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727827308"/>
                  </a:ext>
                </a:extLst>
              </a:tr>
              <a:tr h="262031">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ES" sz="900" dirty="0">
                          <a:latin typeface="Segoe UI" panose="020B0502040204020203" pitchFamily="34" charset="0"/>
                          <a:ea typeface="Verdana" panose="020B0604030504040204" pitchFamily="34" charset="0"/>
                          <a:cs typeface="Segoe UI" panose="020B0502040204020203" pitchFamily="34" charset="0"/>
                        </a:rPr>
                        <a:t>Hasta primarios (749)</a:t>
                      </a:r>
                      <a:endParaRPr lang="es-ES" sz="9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9042902"/>
                  </a:ext>
                </a:extLst>
              </a:tr>
              <a:tr h="262031">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ES" sz="900" dirty="0">
                          <a:latin typeface="Segoe UI" panose="020B0502040204020203" pitchFamily="34" charset="0"/>
                          <a:ea typeface="Verdana" panose="020B0604030504040204" pitchFamily="34" charset="0"/>
                          <a:cs typeface="Segoe UI" panose="020B0502040204020203" pitchFamily="34" charset="0"/>
                        </a:rPr>
                        <a:t>Secundarios (2.445)</a:t>
                      </a:r>
                      <a:endParaRPr lang="es-ES" sz="9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44993602"/>
                  </a:ext>
                </a:extLst>
              </a:tr>
              <a:tr h="262031">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ES" sz="900" dirty="0">
                          <a:latin typeface="Segoe UI" panose="020B0502040204020203" pitchFamily="34" charset="0"/>
                          <a:ea typeface="Verdana" panose="020B0604030504040204" pitchFamily="34" charset="0"/>
                          <a:cs typeface="Segoe UI" panose="020B0502040204020203" pitchFamily="34" charset="0"/>
                        </a:rPr>
                        <a:t>Universitarios </a:t>
                      </a:r>
                      <a:r>
                        <a:rPr lang="es-ES" sz="900" kern="1200" dirty="0">
                          <a:solidFill>
                            <a:schemeClr val="dk1"/>
                          </a:solidFill>
                          <a:latin typeface="Segoe UI" panose="020B0502040204020203" pitchFamily="34" charset="0"/>
                          <a:ea typeface="Verdana" panose="020B0604030504040204" pitchFamily="34" charset="0"/>
                          <a:cs typeface="Segoe UI" panose="020B0502040204020203" pitchFamily="34" charset="0"/>
                        </a:rPr>
                        <a:t>(1.607)</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10,1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259972096"/>
                  </a:ext>
                </a:extLst>
              </a:tr>
            </a:tbl>
          </a:graphicData>
        </a:graphic>
      </p:graphicFrame>
      <p:grpSp>
        <p:nvGrpSpPr>
          <p:cNvPr id="27" name="Grupo 26">
            <a:extLst>
              <a:ext uri="{FF2B5EF4-FFF2-40B4-BE49-F238E27FC236}">
                <a16:creationId xmlns:a16="http://schemas.microsoft.com/office/drawing/2014/main" id="{DCA09E80-482C-436C-92EA-F91D14A56880}"/>
              </a:ext>
            </a:extLst>
          </p:cNvPr>
          <p:cNvGrpSpPr/>
          <p:nvPr/>
        </p:nvGrpSpPr>
        <p:grpSpPr>
          <a:xfrm>
            <a:off x="318686" y="1326410"/>
            <a:ext cx="6815592" cy="3317631"/>
            <a:chOff x="-336170" y="1747662"/>
            <a:chExt cx="6815592" cy="3317631"/>
          </a:xfrm>
        </p:grpSpPr>
        <p:pic>
          <p:nvPicPr>
            <p:cNvPr id="26" name="Imagen 25">
              <a:extLst>
                <a:ext uri="{FF2B5EF4-FFF2-40B4-BE49-F238E27FC236}">
                  <a16:creationId xmlns:a16="http://schemas.microsoft.com/office/drawing/2014/main" id="{7B1183B8-7E6D-48D1-9000-47AB6242B9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59420" y="3139612"/>
              <a:ext cx="713900" cy="668383"/>
            </a:xfrm>
            <a:prstGeom prst="rect">
              <a:avLst/>
            </a:prstGeom>
          </p:spPr>
        </p:pic>
        <p:graphicFrame>
          <p:nvGraphicFramePr>
            <p:cNvPr id="15" name="7 Gráfico">
              <a:extLst>
                <a:ext uri="{FF2B5EF4-FFF2-40B4-BE49-F238E27FC236}">
                  <a16:creationId xmlns:a16="http://schemas.microsoft.com/office/drawing/2014/main" id="{85D2AAF2-31D6-4652-9CD3-946AFECD6CF2}"/>
                </a:ext>
              </a:extLst>
            </p:cNvPr>
            <p:cNvGraphicFramePr/>
            <p:nvPr>
              <p:extLst>
                <p:ext uri="{D42A27DB-BD31-4B8C-83A1-F6EECF244321}">
                  <p14:modId xmlns:p14="http://schemas.microsoft.com/office/powerpoint/2010/main" val="3514860683"/>
                </p:ext>
              </p:extLst>
            </p:nvPr>
          </p:nvGraphicFramePr>
          <p:xfrm>
            <a:off x="-336170" y="1942852"/>
            <a:ext cx="4694496" cy="3122441"/>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8">
              <a:extLst>
                <a:ext uri="{FF2B5EF4-FFF2-40B4-BE49-F238E27FC236}">
                  <a16:creationId xmlns:a16="http://schemas.microsoft.com/office/drawing/2014/main" id="{F4798416-58F0-46FD-A82B-8CD5EDF6B517}"/>
                </a:ext>
              </a:extLst>
            </p:cNvPr>
            <p:cNvSpPr>
              <a:spLocks noChangeArrowheads="1"/>
            </p:cNvSpPr>
            <p:nvPr/>
          </p:nvSpPr>
          <p:spPr bwMode="auto">
            <a:xfrm>
              <a:off x="3009360" y="2586188"/>
              <a:ext cx="1323796" cy="355600"/>
            </a:xfrm>
            <a:prstGeom prst="rect">
              <a:avLst/>
            </a:prstGeom>
            <a:noFill/>
            <a:ln w="9525">
              <a:noFill/>
              <a:miter lim="800000"/>
              <a:headEnd/>
              <a:tailEnd/>
            </a:ln>
            <a:effectLst/>
          </p:spPr>
          <p:txBody>
            <a:bodyPr anchor="ctr"/>
            <a:lstStyle/>
            <a:p>
              <a:pPr algn="ctr"/>
              <a:r>
                <a:rPr lang="es-ES" sz="1400" b="1" i="1" dirty="0">
                  <a:solidFill>
                    <a:srgbClr val="1F2A44"/>
                  </a:solidFill>
                  <a:latin typeface="Segoe UI" panose="020B0502040204020203" pitchFamily="34" charset="0"/>
                  <a:ea typeface="Verdana" panose="020B0604030504040204" pitchFamily="34" charset="0"/>
                  <a:cs typeface="Segoe UI" panose="020B0502040204020203" pitchFamily="34" charset="0"/>
                </a:rPr>
                <a:t>FRECUENTE</a:t>
              </a:r>
            </a:p>
          </p:txBody>
        </p:sp>
        <p:sp>
          <p:nvSpPr>
            <p:cNvPr id="17" name="Rectángulo 16">
              <a:extLst>
                <a:ext uri="{FF2B5EF4-FFF2-40B4-BE49-F238E27FC236}">
                  <a16:creationId xmlns:a16="http://schemas.microsoft.com/office/drawing/2014/main" id="{F7917826-C19B-40FB-8AB5-D4C24130E61E}"/>
                </a:ext>
              </a:extLst>
            </p:cNvPr>
            <p:cNvSpPr/>
            <p:nvPr/>
          </p:nvSpPr>
          <p:spPr>
            <a:xfrm>
              <a:off x="-98686" y="1747662"/>
              <a:ext cx="4110480" cy="646331"/>
            </a:xfrm>
            <a:prstGeom prst="rect">
              <a:avLst/>
            </a:prstGeom>
          </p:spPr>
          <p:txBody>
            <a:bodyPr wrap="square">
              <a:spAutoFit/>
            </a:bodyPr>
            <a:lstStyle/>
            <a:p>
              <a:pPr algn="ctr"/>
              <a:r>
                <a:rPr lang="es-ES" i="1" dirty="0">
                  <a:latin typeface="Segoe UI" panose="020B0502040204020203" pitchFamily="34" charset="0"/>
                  <a:cs typeface="Segoe UI" panose="020B0502040204020203" pitchFamily="34" charset="0"/>
                </a:rPr>
                <a:t>¿Suele escuchar </a:t>
              </a:r>
              <a:r>
                <a:rPr lang="es-ES" b="1" i="1" dirty="0">
                  <a:latin typeface="Segoe UI" panose="020B0502040204020203" pitchFamily="34" charset="0"/>
                  <a:cs typeface="Segoe UI" panose="020B0502040204020203" pitchFamily="34" charset="0"/>
                </a:rPr>
                <a:t>audiolibros</a:t>
              </a:r>
              <a:r>
                <a:rPr lang="es-ES" i="1" dirty="0">
                  <a:latin typeface="Segoe UI" panose="020B0502040204020203" pitchFamily="34" charset="0"/>
                  <a:cs typeface="Segoe UI" panose="020B0502040204020203" pitchFamily="34" charset="0"/>
                </a:rPr>
                <a:t>? </a:t>
              </a:r>
            </a:p>
            <a:p>
              <a:pPr algn="ctr"/>
              <a:r>
                <a:rPr lang="es-ES" i="1" dirty="0">
                  <a:latin typeface="Segoe UI" panose="020B0502040204020203" pitchFamily="34" charset="0"/>
                  <a:cs typeface="Segoe UI" panose="020B0502040204020203" pitchFamily="34" charset="0"/>
                </a:rPr>
                <a:t>¿Con qué frecuencia?</a:t>
              </a:r>
            </a:p>
          </p:txBody>
        </p:sp>
        <p:sp>
          <p:nvSpPr>
            <p:cNvPr id="18" name="Rectangle 8">
              <a:extLst>
                <a:ext uri="{FF2B5EF4-FFF2-40B4-BE49-F238E27FC236}">
                  <a16:creationId xmlns:a16="http://schemas.microsoft.com/office/drawing/2014/main" id="{6B96B48B-C02A-4D94-91B0-790F2739DC17}"/>
                </a:ext>
              </a:extLst>
            </p:cNvPr>
            <p:cNvSpPr>
              <a:spLocks noChangeArrowheads="1"/>
            </p:cNvSpPr>
            <p:nvPr/>
          </p:nvSpPr>
          <p:spPr bwMode="auto">
            <a:xfrm>
              <a:off x="3177213" y="3578052"/>
              <a:ext cx="1323796" cy="355600"/>
            </a:xfrm>
            <a:prstGeom prst="rect">
              <a:avLst/>
            </a:prstGeom>
            <a:noFill/>
            <a:ln w="9525">
              <a:noFill/>
              <a:miter lim="800000"/>
              <a:headEnd/>
              <a:tailEnd/>
            </a:ln>
            <a:effectLst/>
          </p:spPr>
          <p:txBody>
            <a:bodyPr anchor="ctr"/>
            <a:lstStyle/>
            <a:p>
              <a:pPr algn="ctr"/>
              <a:r>
                <a:rPr lang="es-ES" sz="1400" b="1" i="1" dirty="0">
                  <a:solidFill>
                    <a:prstClr val="black">
                      <a:lumMod val="75000"/>
                      <a:lumOff val="25000"/>
                    </a:prstClr>
                  </a:solidFill>
                  <a:latin typeface="Segoe UI" panose="020B0502040204020203" pitchFamily="34" charset="0"/>
                  <a:ea typeface="Verdana" panose="020B0604030504040204" pitchFamily="34" charset="0"/>
                  <a:cs typeface="Segoe UI" panose="020B0502040204020203" pitchFamily="34" charset="0"/>
                </a:rPr>
                <a:t>OCASIONAL</a:t>
              </a:r>
            </a:p>
          </p:txBody>
        </p:sp>
        <p:sp>
          <p:nvSpPr>
            <p:cNvPr id="19" name="Cerrar llave 18">
              <a:extLst>
                <a:ext uri="{FF2B5EF4-FFF2-40B4-BE49-F238E27FC236}">
                  <a16:creationId xmlns:a16="http://schemas.microsoft.com/office/drawing/2014/main" id="{452D1AE3-A811-444A-9CF0-1A03894F843C}"/>
                </a:ext>
              </a:extLst>
            </p:cNvPr>
            <p:cNvSpPr/>
            <p:nvPr/>
          </p:nvSpPr>
          <p:spPr>
            <a:xfrm>
              <a:off x="4446023" y="2590234"/>
              <a:ext cx="304800" cy="1225222"/>
            </a:xfrm>
            <a:prstGeom prst="rightBrace">
              <a:avLst/>
            </a:prstGeom>
            <a:ln>
              <a:solidFill>
                <a:srgbClr val="1F2A4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latin typeface="Segoe UI" panose="020B0502040204020203" pitchFamily="34" charset="0"/>
                <a:cs typeface="Segoe UI" panose="020B0502040204020203" pitchFamily="34" charset="0"/>
              </a:endParaRPr>
            </a:p>
          </p:txBody>
        </p:sp>
        <p:grpSp>
          <p:nvGrpSpPr>
            <p:cNvPr id="25" name="Grupo 24">
              <a:extLst>
                <a:ext uri="{FF2B5EF4-FFF2-40B4-BE49-F238E27FC236}">
                  <a16:creationId xmlns:a16="http://schemas.microsoft.com/office/drawing/2014/main" id="{46734792-E43C-41AC-B457-1BBDEE09108B}"/>
                </a:ext>
              </a:extLst>
            </p:cNvPr>
            <p:cNvGrpSpPr/>
            <p:nvPr/>
          </p:nvGrpSpPr>
          <p:grpSpPr>
            <a:xfrm>
              <a:off x="4686467" y="2364709"/>
              <a:ext cx="1792955" cy="1407062"/>
              <a:chOff x="4732568" y="2279010"/>
              <a:chExt cx="1792955" cy="1407062"/>
            </a:xfrm>
          </p:grpSpPr>
          <p:sp>
            <p:nvSpPr>
              <p:cNvPr id="20" name="Rectángulo 19">
                <a:extLst>
                  <a:ext uri="{FF2B5EF4-FFF2-40B4-BE49-F238E27FC236}">
                    <a16:creationId xmlns:a16="http://schemas.microsoft.com/office/drawing/2014/main" id="{85EAEE88-9A0B-4748-B914-06D37D876FF2}"/>
                  </a:ext>
                </a:extLst>
              </p:cNvPr>
              <p:cNvSpPr/>
              <p:nvPr/>
            </p:nvSpPr>
            <p:spPr>
              <a:xfrm>
                <a:off x="5064951" y="3162852"/>
                <a:ext cx="1176032" cy="523220"/>
              </a:xfrm>
              <a:prstGeom prst="rect">
                <a:avLst/>
              </a:prstGeom>
            </p:spPr>
            <p:txBody>
              <a:bodyPr wrap="square">
                <a:spAutoFit/>
              </a:bodyPr>
              <a:lstStyle/>
              <a:p>
                <a:pPr algn="ctr"/>
                <a:r>
                  <a:rPr lang="es-ES" sz="2800" b="1" dirty="0">
                    <a:solidFill>
                      <a:srgbClr val="1F2A44"/>
                    </a:solidFill>
                    <a:latin typeface="Segoe UI" panose="020B0502040204020203" pitchFamily="34" charset="0"/>
                    <a:cs typeface="Segoe UI" panose="020B0502040204020203" pitchFamily="34" charset="0"/>
                  </a:rPr>
                  <a:t>9,0%</a:t>
                </a:r>
              </a:p>
            </p:txBody>
          </p:sp>
          <p:sp>
            <p:nvSpPr>
              <p:cNvPr id="21" name="Rectángulo 20">
                <a:extLst>
                  <a:ext uri="{FF2B5EF4-FFF2-40B4-BE49-F238E27FC236}">
                    <a16:creationId xmlns:a16="http://schemas.microsoft.com/office/drawing/2014/main" id="{1FAD1891-3138-459C-9A68-C9C4DCF9A504}"/>
                  </a:ext>
                </a:extLst>
              </p:cNvPr>
              <p:cNvSpPr/>
              <p:nvPr/>
            </p:nvSpPr>
            <p:spPr>
              <a:xfrm>
                <a:off x="4732568" y="2279010"/>
                <a:ext cx="1792955" cy="923330"/>
              </a:xfrm>
              <a:prstGeom prst="rect">
                <a:avLst/>
              </a:prstGeom>
            </p:spPr>
            <p:txBody>
              <a:bodyPr wrap="square">
                <a:spAutoFit/>
              </a:bodyPr>
              <a:lstStyle/>
              <a:p>
                <a:pPr algn="ctr"/>
                <a:r>
                  <a:rPr lang="es-ES" b="1" dirty="0">
                    <a:solidFill>
                      <a:srgbClr val="1F2A44"/>
                    </a:solidFill>
                    <a:latin typeface="Segoe UI" panose="020B0502040204020203" pitchFamily="34" charset="0"/>
                    <a:cs typeface="Segoe UI" panose="020B0502040204020203" pitchFamily="34" charset="0"/>
                  </a:rPr>
                  <a:t>TOTAL ESCUCHA AUDIOLIBROS</a:t>
                </a:r>
              </a:p>
            </p:txBody>
          </p:sp>
        </p:grpSp>
        <p:sp>
          <p:nvSpPr>
            <p:cNvPr id="22" name="Rectangle 8">
              <a:extLst>
                <a:ext uri="{FF2B5EF4-FFF2-40B4-BE49-F238E27FC236}">
                  <a16:creationId xmlns:a16="http://schemas.microsoft.com/office/drawing/2014/main" id="{DE2DA21F-D32E-44BF-B2E1-B165C78B3D00}"/>
                </a:ext>
              </a:extLst>
            </p:cNvPr>
            <p:cNvSpPr>
              <a:spLocks noChangeArrowheads="1"/>
            </p:cNvSpPr>
            <p:nvPr/>
          </p:nvSpPr>
          <p:spPr bwMode="auto">
            <a:xfrm>
              <a:off x="-98686" y="3927518"/>
              <a:ext cx="1053388" cy="355600"/>
            </a:xfrm>
            <a:prstGeom prst="rect">
              <a:avLst/>
            </a:prstGeom>
            <a:noFill/>
            <a:ln w="9525">
              <a:noFill/>
              <a:miter lim="800000"/>
              <a:headEnd/>
              <a:tailEnd/>
            </a:ln>
            <a:effectLst/>
          </p:spPr>
          <p:txBody>
            <a:bodyPr anchor="ctr"/>
            <a:lstStyle/>
            <a:p>
              <a:pPr algn="ctr"/>
              <a:r>
                <a:rPr lang="es-ES" sz="1200" dirty="0">
                  <a:solidFill>
                    <a:prstClr val="black">
                      <a:lumMod val="75000"/>
                      <a:lumOff val="25000"/>
                    </a:prstClr>
                  </a:solidFill>
                  <a:latin typeface="Segoe UI" panose="020B0502040204020203" pitchFamily="34" charset="0"/>
                  <a:ea typeface="Verdana" panose="020B0604030504040204" pitchFamily="34" charset="0"/>
                  <a:cs typeface="Segoe UI" panose="020B0502040204020203" pitchFamily="34" charset="0"/>
                </a:rPr>
                <a:t>Nunca o casi nunca</a:t>
              </a:r>
            </a:p>
          </p:txBody>
        </p:sp>
      </p:grpSp>
      <p:sp>
        <p:nvSpPr>
          <p:cNvPr id="28" name="Bocadillo: rectángulo con esquinas redondeadas 27">
            <a:extLst>
              <a:ext uri="{FF2B5EF4-FFF2-40B4-BE49-F238E27FC236}">
                <a16:creationId xmlns:a16="http://schemas.microsoft.com/office/drawing/2014/main" id="{F5D63C18-0F9E-47C7-9481-88659C68CEF2}"/>
              </a:ext>
            </a:extLst>
          </p:cNvPr>
          <p:cNvSpPr/>
          <p:nvPr/>
        </p:nvSpPr>
        <p:spPr>
          <a:xfrm>
            <a:off x="10767011" y="3449676"/>
            <a:ext cx="1346435" cy="924889"/>
          </a:xfrm>
          <a:prstGeom prst="wedgeRoundRectCallout">
            <a:avLst>
              <a:gd name="adj1" fmla="val -68154"/>
              <a:gd name="adj2" fmla="val -18504"/>
              <a:gd name="adj3" fmla="val 16667"/>
            </a:avLst>
          </a:prstGeom>
          <a:solidFill>
            <a:schemeClr val="bg1">
              <a:lumMod val="95000"/>
            </a:schemeClr>
          </a:solidFill>
          <a:ln>
            <a:solidFill>
              <a:srgbClr val="1F2A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Bef>
                <a:spcPct val="20000"/>
              </a:spcBef>
            </a:pPr>
            <a:r>
              <a:rPr lang="es-ES" sz="1050" dirty="0">
                <a:solidFill>
                  <a:schemeClr val="tx1"/>
                </a:solidFill>
                <a:latin typeface="Segoe UI" panose="020B0502040204020203" pitchFamily="34" charset="0"/>
                <a:ea typeface="Verdana" panose="020B0604030504040204" pitchFamily="34" charset="0"/>
                <a:cs typeface="Segoe UI" panose="020B0502040204020203" pitchFamily="34" charset="0"/>
              </a:rPr>
              <a:t>Mayor proporción de usuarios de audiolibros entre los 14 y los 45 años. </a:t>
            </a:r>
          </a:p>
        </p:txBody>
      </p:sp>
      <p:sp>
        <p:nvSpPr>
          <p:cNvPr id="36" name="CuadroTexto 35">
            <a:extLst>
              <a:ext uri="{FF2B5EF4-FFF2-40B4-BE49-F238E27FC236}">
                <a16:creationId xmlns:a16="http://schemas.microsoft.com/office/drawing/2014/main" id="{4FD83205-F4F2-66A0-AB63-3FADDCFB187F}"/>
              </a:ext>
            </a:extLst>
          </p:cNvPr>
          <p:cNvSpPr txBox="1"/>
          <p:nvPr/>
        </p:nvSpPr>
        <p:spPr>
          <a:xfrm>
            <a:off x="7627116" y="6508884"/>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
        <p:nvSpPr>
          <p:cNvPr id="37" name="Rectangle 3">
            <a:extLst>
              <a:ext uri="{FF2B5EF4-FFF2-40B4-BE49-F238E27FC236}">
                <a16:creationId xmlns:a16="http://schemas.microsoft.com/office/drawing/2014/main" id="{02590F1B-7D29-F353-4F74-82751633EA43}"/>
              </a:ext>
            </a:extLst>
          </p:cNvPr>
          <p:cNvSpPr>
            <a:spLocks noChangeArrowheads="1"/>
          </p:cNvSpPr>
          <p:nvPr/>
        </p:nvSpPr>
        <p:spPr bwMode="auto">
          <a:xfrm>
            <a:off x="-6147" y="1046359"/>
            <a:ext cx="5285688"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srgbClr val="595959"/>
                </a:solidFill>
                <a:latin typeface="Segoe UI" panose="020B0502040204020203" pitchFamily="34" charset="0"/>
                <a:ea typeface="Verdana" panose="020B0604030504040204" pitchFamily="34" charset="0"/>
                <a:cs typeface="Segoe UI" panose="020B0502040204020203" pitchFamily="34" charset="0"/>
              </a:rPr>
              <a:t>AUDIOLIBROS</a:t>
            </a:r>
            <a:endParaRPr kumimoji="0" lang="es-ES" sz="2000" b="1" i="0" u="none" strike="noStrike" kern="1200" cap="small"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40" name="10 Rectángulo">
            <a:extLst>
              <a:ext uri="{FF2B5EF4-FFF2-40B4-BE49-F238E27FC236}">
                <a16:creationId xmlns:a16="http://schemas.microsoft.com/office/drawing/2014/main" id="{DCFFE68D-CCE3-46F1-AA33-5B16443031EF}"/>
              </a:ext>
            </a:extLst>
          </p:cNvPr>
          <p:cNvSpPr/>
          <p:nvPr/>
        </p:nvSpPr>
        <p:spPr>
          <a:xfrm>
            <a:off x="-9455" y="4528825"/>
            <a:ext cx="1187861" cy="325605"/>
          </a:xfrm>
          <a:prstGeom prst="rect">
            <a:avLst/>
          </a:prstGeom>
          <a:solidFill>
            <a:srgbClr val="1F2A44">
              <a:alpha val="10196"/>
            </a:srgbClr>
          </a:solidFill>
          <a:ln w="9525">
            <a:noFill/>
            <a:miter lim="800000"/>
            <a:headEnd/>
            <a:tailEnd/>
          </a:ln>
          <a:effectLst/>
        </p:spPr>
        <p:txBody>
          <a:bodyPr anchor="ctr"/>
          <a:lstStyle/>
          <a:p>
            <a:pPr lvl="0"/>
            <a:r>
              <a:rPr lang="es-ES" sz="1050" b="1" dirty="0">
                <a:solidFill>
                  <a:srgbClr val="1F2A44"/>
                </a:solidFill>
                <a:latin typeface="Segoe UI" panose="020B0502040204020203" pitchFamily="34" charset="0"/>
                <a:ea typeface="Verdana" panose="020B0604030504040204" pitchFamily="34" charset="0"/>
                <a:cs typeface="Segoe UI" panose="020B0502040204020203" pitchFamily="34" charset="0"/>
              </a:rPr>
              <a:t>EVOLUCIÓN</a:t>
            </a:r>
            <a:endParaRPr lang="es-ES" sz="1000" b="1" dirty="0">
              <a:solidFill>
                <a:srgbClr val="1F2A44"/>
              </a:solidFill>
              <a:latin typeface="Segoe UI" panose="020B0502040204020203" pitchFamily="34" charset="0"/>
              <a:cs typeface="Segoe UI" panose="020B0502040204020203" pitchFamily="34" charset="0"/>
            </a:endParaRPr>
          </a:p>
        </p:txBody>
      </p:sp>
      <p:sp>
        <p:nvSpPr>
          <p:cNvPr id="3" name="Rectangle 33">
            <a:extLst>
              <a:ext uri="{FF2B5EF4-FFF2-40B4-BE49-F238E27FC236}">
                <a16:creationId xmlns:a16="http://schemas.microsoft.com/office/drawing/2014/main" id="{2E0D338A-CFC0-78AD-F396-4A1BAEA8BB49}"/>
              </a:ext>
            </a:extLst>
          </p:cNvPr>
          <p:cNvSpPr>
            <a:spLocks noChangeArrowheads="1"/>
          </p:cNvSpPr>
          <p:nvPr/>
        </p:nvSpPr>
        <p:spPr bwMode="auto">
          <a:xfrm>
            <a:off x="3424117" y="3653184"/>
            <a:ext cx="4162150" cy="276999"/>
          </a:xfrm>
          <a:prstGeom prst="rect">
            <a:avLst/>
          </a:prstGeom>
          <a:noFill/>
          <a:ln w="12700">
            <a:solidFill>
              <a:schemeClr val="accent6">
                <a:lumMod val="50000"/>
              </a:schemeClr>
            </a:solidFill>
            <a:miter lim="800000"/>
            <a:headEnd/>
            <a:tailEnd/>
          </a:ln>
          <a:effectLst/>
        </p:spPr>
        <p:txBody>
          <a:bodyPr wrap="none" anchor="ctr"/>
          <a:lstStyle/>
          <a:p>
            <a:endParaRPr lang="es-ES">
              <a:latin typeface="Segoe UI" panose="020B0502040204020203" pitchFamily="34" charset="0"/>
              <a:cs typeface="Segoe UI" panose="020B0502040204020203" pitchFamily="34" charset="0"/>
            </a:endParaRPr>
          </a:p>
        </p:txBody>
      </p:sp>
      <p:sp>
        <p:nvSpPr>
          <p:cNvPr id="4" name="Rectangle 18">
            <a:extLst>
              <a:ext uri="{FF2B5EF4-FFF2-40B4-BE49-F238E27FC236}">
                <a16:creationId xmlns:a16="http://schemas.microsoft.com/office/drawing/2014/main" id="{47D3DD80-8627-A24D-04F7-DE8E4BDD45EF}"/>
              </a:ext>
            </a:extLst>
          </p:cNvPr>
          <p:cNvSpPr>
            <a:spLocks noChangeArrowheads="1"/>
          </p:cNvSpPr>
          <p:nvPr/>
        </p:nvSpPr>
        <p:spPr bwMode="auto">
          <a:xfrm>
            <a:off x="4291231" y="3881338"/>
            <a:ext cx="1424367" cy="473076"/>
          </a:xfrm>
          <a:prstGeom prst="rect">
            <a:avLst/>
          </a:prstGeom>
          <a:noFill/>
          <a:ln w="9525">
            <a:noFill/>
            <a:miter lim="800000"/>
            <a:headEnd/>
            <a:tailEnd/>
          </a:ln>
          <a:effectLst/>
        </p:spPr>
        <p:txBody>
          <a:bodyPr anchor="ctr"/>
          <a:lstStyle/>
          <a:p>
            <a:pPr algn="ctr">
              <a:spcBef>
                <a:spcPct val="0"/>
              </a:spcBef>
            </a:pPr>
            <a:r>
              <a:rPr lang="es-ES" sz="1000" b="1" dirty="0">
                <a:latin typeface="Segoe UI" panose="020B0502040204020203" pitchFamily="34" charset="0"/>
                <a:cs typeface="Segoe UI" panose="020B0502040204020203" pitchFamily="34" charset="0"/>
              </a:rPr>
              <a:t>Tiempo de uso a</a:t>
            </a:r>
            <a:r>
              <a:rPr lang="es-ES" sz="1000" b="1" u="sng" dirty="0">
                <a:latin typeface="Segoe UI" panose="020B0502040204020203" pitchFamily="34" charset="0"/>
                <a:cs typeface="Segoe UI" panose="020B0502040204020203" pitchFamily="34" charset="0"/>
              </a:rPr>
              <a:t> la semana</a:t>
            </a:r>
          </a:p>
        </p:txBody>
      </p:sp>
      <p:sp>
        <p:nvSpPr>
          <p:cNvPr id="5" name="Rectangle 19">
            <a:extLst>
              <a:ext uri="{FF2B5EF4-FFF2-40B4-BE49-F238E27FC236}">
                <a16:creationId xmlns:a16="http://schemas.microsoft.com/office/drawing/2014/main" id="{A8F2C9EB-B986-2ECA-40CB-D9CD085DFC98}"/>
              </a:ext>
            </a:extLst>
          </p:cNvPr>
          <p:cNvSpPr>
            <a:spLocks noChangeArrowheads="1"/>
          </p:cNvSpPr>
          <p:nvPr/>
        </p:nvSpPr>
        <p:spPr bwMode="auto">
          <a:xfrm>
            <a:off x="5596142" y="3939214"/>
            <a:ext cx="1656437" cy="355600"/>
          </a:xfrm>
          <a:prstGeom prst="rect">
            <a:avLst/>
          </a:prstGeom>
          <a:noFill/>
          <a:ln w="9525">
            <a:noFill/>
            <a:miter lim="800000"/>
            <a:headEnd/>
            <a:tailEnd/>
          </a:ln>
          <a:effectLst/>
        </p:spPr>
        <p:txBody>
          <a:bodyPr anchor="ctr"/>
          <a:lstStyle/>
          <a:p>
            <a:pPr algn="ctr">
              <a:spcBef>
                <a:spcPct val="0"/>
              </a:spcBef>
            </a:pPr>
            <a:r>
              <a:rPr lang="es-ES" sz="1400" dirty="0">
                <a:solidFill>
                  <a:schemeClr val="accent3">
                    <a:lumMod val="50000"/>
                  </a:schemeClr>
                </a:solidFill>
                <a:latin typeface="Segoe UI" panose="020B0502040204020203" pitchFamily="34" charset="0"/>
                <a:cs typeface="Segoe UI" panose="020B0502040204020203" pitchFamily="34" charset="0"/>
              </a:rPr>
              <a:t>4h. 54 min.</a:t>
            </a:r>
          </a:p>
        </p:txBody>
      </p:sp>
      <p:sp>
        <p:nvSpPr>
          <p:cNvPr id="6" name="Rectangle 13">
            <a:extLst>
              <a:ext uri="{FF2B5EF4-FFF2-40B4-BE49-F238E27FC236}">
                <a16:creationId xmlns:a16="http://schemas.microsoft.com/office/drawing/2014/main" id="{B6FA142F-B48D-0128-D3D7-3FEC7075E868}"/>
              </a:ext>
            </a:extLst>
          </p:cNvPr>
          <p:cNvSpPr>
            <a:spLocks noChangeArrowheads="1"/>
          </p:cNvSpPr>
          <p:nvPr/>
        </p:nvSpPr>
        <p:spPr bwMode="auto">
          <a:xfrm>
            <a:off x="2828176" y="3637245"/>
            <a:ext cx="5303619" cy="307777"/>
          </a:xfrm>
          <a:prstGeom prst="rect">
            <a:avLst/>
          </a:prstGeom>
          <a:noFill/>
          <a:ln w="28575">
            <a:noFill/>
            <a:miter lim="800000"/>
            <a:headEnd/>
            <a:tailEnd/>
          </a:ln>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_tradnl" sz="1200" dirty="0">
                <a:latin typeface="Segoe UI" panose="020B0502040204020203" pitchFamily="34" charset="0"/>
                <a:cs typeface="Segoe UI" panose="020B0502040204020203" pitchFamily="34" charset="0"/>
              </a:rPr>
              <a:t>Nº medio de audiolibros escuchados en un año: </a:t>
            </a:r>
            <a:r>
              <a:rPr lang="es-ES_tradnl" sz="1400" b="1" dirty="0">
                <a:latin typeface="Segoe UI" panose="020B0502040204020203" pitchFamily="34" charset="0"/>
                <a:cs typeface="Segoe UI" panose="020B0502040204020203" pitchFamily="34" charset="0"/>
              </a:rPr>
              <a:t>6,3</a:t>
            </a:r>
            <a:endParaRPr lang="es-ES_tradnl" sz="1200" b="1" dirty="0">
              <a:latin typeface="Segoe UI" panose="020B0502040204020203" pitchFamily="34" charset="0"/>
              <a:cs typeface="Segoe UI" panose="020B0502040204020203" pitchFamily="34" charset="0"/>
            </a:endParaRPr>
          </a:p>
        </p:txBody>
      </p:sp>
      <p:sp>
        <p:nvSpPr>
          <p:cNvPr id="7" name="Rectángulo 6">
            <a:extLst>
              <a:ext uri="{FF2B5EF4-FFF2-40B4-BE49-F238E27FC236}">
                <a16:creationId xmlns:a16="http://schemas.microsoft.com/office/drawing/2014/main" id="{FF8F1FA1-01A8-EE5C-D83F-CFD15B00BE1C}"/>
              </a:ext>
            </a:extLst>
          </p:cNvPr>
          <p:cNvSpPr/>
          <p:nvPr/>
        </p:nvSpPr>
        <p:spPr>
          <a:xfrm>
            <a:off x="6516009" y="5268570"/>
            <a:ext cx="736570" cy="507831"/>
          </a:xfrm>
          <a:prstGeom prst="rect">
            <a:avLst/>
          </a:prstGeom>
        </p:spPr>
        <p:txBody>
          <a:bodyPr wrap="square">
            <a:spAutoFit/>
          </a:bodyPr>
          <a:lstStyle/>
          <a:p>
            <a:pPr algn="ctr"/>
            <a:r>
              <a:rPr lang="es-ES" sz="900" i="1" dirty="0">
                <a:solidFill>
                  <a:srgbClr val="C47550"/>
                </a:solidFill>
                <a:latin typeface="Segoe UI" panose="020B0502040204020203" pitchFamily="34" charset="0"/>
                <a:cs typeface="Segoe UI" panose="020B0502040204020203" pitchFamily="34" charset="0"/>
              </a:rPr>
              <a:t>Variación +6,6 </a:t>
            </a:r>
            <a:r>
              <a:rPr lang="es-ES" sz="900" i="1" dirty="0" err="1">
                <a:solidFill>
                  <a:srgbClr val="C47550"/>
                </a:solidFill>
                <a:latin typeface="Segoe UI" panose="020B0502040204020203" pitchFamily="34" charset="0"/>
                <a:cs typeface="Segoe UI" panose="020B0502040204020203" pitchFamily="34" charset="0"/>
              </a:rPr>
              <a:t>p.p</a:t>
            </a:r>
            <a:endParaRPr lang="es-ES" sz="900" i="1" dirty="0">
              <a:solidFill>
                <a:srgbClr val="C47550"/>
              </a:solidFill>
              <a:latin typeface="Segoe UI" panose="020B0502040204020203" pitchFamily="34" charset="0"/>
              <a:cs typeface="Segoe UI" panose="020B0502040204020203" pitchFamily="34" charset="0"/>
            </a:endParaRPr>
          </a:p>
          <a:p>
            <a:pPr algn="ctr"/>
            <a:r>
              <a:rPr lang="el-GR" sz="900" dirty="0">
                <a:solidFill>
                  <a:schemeClr val="accent1"/>
                </a:solidFill>
                <a:latin typeface="Segoe UI" panose="020B0502040204020203" pitchFamily="34" charset="0"/>
                <a:ea typeface="Roboto" pitchFamily="2" charset="0"/>
                <a:cs typeface="Segoe UI" panose="020B0502040204020203" pitchFamily="34" charset="0"/>
              </a:rPr>
              <a:t>Δ </a:t>
            </a:r>
            <a:r>
              <a:rPr lang="es-ES" sz="900" i="1" dirty="0">
                <a:solidFill>
                  <a:schemeClr val="accent1"/>
                </a:solidFill>
                <a:latin typeface="Segoe UI" panose="020B0502040204020203" pitchFamily="34" charset="0"/>
                <a:cs typeface="Segoe UI" panose="020B0502040204020203" pitchFamily="34" charset="0"/>
              </a:rPr>
              <a:t>+</a:t>
            </a:r>
            <a:r>
              <a:rPr lang="es-ES" sz="900" i="1" dirty="0">
                <a:solidFill>
                  <a:srgbClr val="C47550"/>
                </a:solidFill>
                <a:latin typeface="Segoe UI" panose="020B0502040204020203" pitchFamily="34" charset="0"/>
                <a:cs typeface="Segoe UI" panose="020B0502040204020203" pitchFamily="34" charset="0"/>
              </a:rPr>
              <a:t>275%</a:t>
            </a:r>
          </a:p>
        </p:txBody>
      </p:sp>
    </p:spTree>
    <p:extLst>
      <p:ext uri="{BB962C8B-B14F-4D97-AF65-F5344CB8AC3E}">
        <p14:creationId xmlns:p14="http://schemas.microsoft.com/office/powerpoint/2010/main" val="24827967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ángulo 38">
            <a:extLst>
              <a:ext uri="{FF2B5EF4-FFF2-40B4-BE49-F238E27FC236}">
                <a16:creationId xmlns:a16="http://schemas.microsoft.com/office/drawing/2014/main" id="{6EC01977-6C87-7D11-A7CD-5AEC4888DC36}"/>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latin typeface="Segoe UI" panose="020B0502040204020203" pitchFamily="34" charset="0"/>
              <a:cs typeface="Segoe UI" panose="020B0502040204020203" pitchFamily="34" charset="0"/>
            </a:endParaRPr>
          </a:p>
        </p:txBody>
      </p:sp>
      <p:sp>
        <p:nvSpPr>
          <p:cNvPr id="2" name="Marcador de número de diapositiva 1">
            <a:extLst>
              <a:ext uri="{FF2B5EF4-FFF2-40B4-BE49-F238E27FC236}">
                <a16:creationId xmlns:a16="http://schemas.microsoft.com/office/drawing/2014/main" id="{D44B32D7-4918-48DF-A7D2-BC4450BA2DCD}"/>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58</a:t>
            </a:fld>
            <a:endParaRPr lang="es-ES_tradnl" dirty="0">
              <a:latin typeface="Segoe UI" panose="020B0502040204020203" pitchFamily="34" charset="0"/>
              <a:cs typeface="Segoe UI" panose="020B0502040204020203" pitchFamily="34" charset="0"/>
            </a:endParaRPr>
          </a:p>
        </p:txBody>
      </p:sp>
      <p:sp>
        <p:nvSpPr>
          <p:cNvPr id="11" name="Marcador de número de diapositiva 1">
            <a:extLst>
              <a:ext uri="{FF2B5EF4-FFF2-40B4-BE49-F238E27FC236}">
                <a16:creationId xmlns:a16="http://schemas.microsoft.com/office/drawing/2014/main" id="{5484BEE1-8E3D-4948-A34E-7B9BF8D322EF}"/>
              </a:ext>
            </a:extLst>
          </p:cNvPr>
          <p:cNvSpPr txBox="1">
            <a:spLocks/>
          </p:cNvSpPr>
          <p:nvPr/>
        </p:nvSpPr>
        <p:spPr>
          <a:xfrm>
            <a:off x="11612880" y="0"/>
            <a:ext cx="579120" cy="365125"/>
          </a:xfrm>
          <a:prstGeom prst="rect">
            <a:avLst/>
          </a:prstGeom>
        </p:spPr>
        <p:txBody>
          <a:bodyPr vert="horz" lIns="91440" tIns="45720" rIns="91440" bIns="45720" rtlCol="0" anchor="ctr"/>
          <a:lstStyle>
            <a:defPPr>
              <a:defRPr lang="es-ES_tradnl"/>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85DD5C-56C3-43D9-A91F-D75BD50A17B5}" type="slidenum">
              <a:rPr lang="es-ES_tradnl" smtClean="0">
                <a:latin typeface="Segoe UI" panose="020B0502040204020203" pitchFamily="34" charset="0"/>
                <a:cs typeface="Segoe UI" panose="020B0502040204020203" pitchFamily="34" charset="0"/>
              </a:rPr>
              <a:pPr/>
              <a:t>58</a:t>
            </a:fld>
            <a:endParaRPr lang="es-ES_tradnl" dirty="0">
              <a:latin typeface="Segoe UI" panose="020B0502040204020203" pitchFamily="34" charset="0"/>
              <a:cs typeface="Segoe UI" panose="020B0502040204020203" pitchFamily="34" charset="0"/>
            </a:endParaRPr>
          </a:p>
        </p:txBody>
      </p:sp>
      <p:sp>
        <p:nvSpPr>
          <p:cNvPr id="43" name="Rectangle 16">
            <a:extLst>
              <a:ext uri="{FF2B5EF4-FFF2-40B4-BE49-F238E27FC236}">
                <a16:creationId xmlns:a16="http://schemas.microsoft.com/office/drawing/2014/main" id="{748AAF81-389A-40BA-87A7-D495F69AB346}"/>
              </a:ext>
            </a:extLst>
          </p:cNvPr>
          <p:cNvSpPr>
            <a:spLocks noChangeArrowheads="1"/>
          </p:cNvSpPr>
          <p:nvPr/>
        </p:nvSpPr>
        <p:spPr bwMode="auto">
          <a:xfrm>
            <a:off x="1575154" y="1646252"/>
            <a:ext cx="3481341" cy="366713"/>
          </a:xfrm>
          <a:prstGeom prst="rect">
            <a:avLst/>
          </a:prstGeom>
          <a:noFill/>
          <a:ln w="9525">
            <a:noFill/>
            <a:miter lim="800000"/>
            <a:headEnd/>
            <a:tailEnd/>
          </a:ln>
          <a:effectLst/>
        </p:spPr>
        <p:txBody>
          <a:bodyPr anchor="ctr"/>
          <a:lstStyle/>
          <a:p>
            <a:pPr algn="ctr"/>
            <a:r>
              <a:rPr lang="es-ES" i="1" dirty="0">
                <a:latin typeface="Segoe UI" panose="020B0502040204020203" pitchFamily="34" charset="0"/>
                <a:cs typeface="Segoe UI" panose="020B0502040204020203" pitchFamily="34" charset="0"/>
              </a:rPr>
              <a:t>¿En qué </a:t>
            </a:r>
            <a:r>
              <a:rPr lang="es-ES" b="1" i="1" dirty="0">
                <a:latin typeface="Segoe UI" panose="020B0502040204020203" pitchFamily="34" charset="0"/>
                <a:cs typeface="Segoe UI" panose="020B0502040204020203" pitchFamily="34" charset="0"/>
              </a:rPr>
              <a:t>idioma </a:t>
            </a:r>
            <a:r>
              <a:rPr lang="es-ES" i="1" dirty="0">
                <a:latin typeface="Segoe UI" panose="020B0502040204020203" pitchFamily="34" charset="0"/>
                <a:cs typeface="Segoe UI" panose="020B0502040204020203" pitchFamily="34" charset="0"/>
              </a:rPr>
              <a:t>suele escuchar los audiolibros?</a:t>
            </a:r>
          </a:p>
        </p:txBody>
      </p:sp>
      <p:graphicFrame>
        <p:nvGraphicFramePr>
          <p:cNvPr id="45" name="Object 9">
            <a:extLst>
              <a:ext uri="{FF2B5EF4-FFF2-40B4-BE49-F238E27FC236}">
                <a16:creationId xmlns:a16="http://schemas.microsoft.com/office/drawing/2014/main" id="{B325B8B8-E147-4756-B487-8267D0D81B63}"/>
              </a:ext>
            </a:extLst>
          </p:cNvPr>
          <p:cNvGraphicFramePr>
            <a:graphicFrameLocks noChangeAspect="1"/>
          </p:cNvGraphicFramePr>
          <p:nvPr>
            <p:extLst>
              <p:ext uri="{D42A27DB-BD31-4B8C-83A1-F6EECF244321}">
                <p14:modId xmlns:p14="http://schemas.microsoft.com/office/powerpoint/2010/main" val="1011486395"/>
              </p:ext>
            </p:extLst>
          </p:nvPr>
        </p:nvGraphicFramePr>
        <p:xfrm>
          <a:off x="581842" y="2210105"/>
          <a:ext cx="5424444" cy="3868639"/>
        </p:xfrm>
        <a:graphic>
          <a:graphicData uri="http://schemas.openxmlformats.org/drawingml/2006/chart">
            <c:chart xmlns:c="http://schemas.openxmlformats.org/drawingml/2006/chart" xmlns:r="http://schemas.openxmlformats.org/officeDocument/2006/relationships" r:id="rId2"/>
          </a:graphicData>
        </a:graphic>
      </p:graphicFrame>
      <p:sp>
        <p:nvSpPr>
          <p:cNvPr id="54" name="Bocadillo: rectángulo 53">
            <a:extLst>
              <a:ext uri="{FF2B5EF4-FFF2-40B4-BE49-F238E27FC236}">
                <a16:creationId xmlns:a16="http://schemas.microsoft.com/office/drawing/2014/main" id="{F6862D04-0E4B-48B7-B3C2-C0895C5D34A7}"/>
              </a:ext>
            </a:extLst>
          </p:cNvPr>
          <p:cNvSpPr/>
          <p:nvPr/>
        </p:nvSpPr>
        <p:spPr>
          <a:xfrm>
            <a:off x="2636697" y="3569350"/>
            <a:ext cx="1119517" cy="274770"/>
          </a:xfrm>
          <a:prstGeom prst="wedgeRectCallout">
            <a:avLst>
              <a:gd name="adj1" fmla="val -84160"/>
              <a:gd name="adj2" fmla="val -24169"/>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000" dirty="0">
                <a:solidFill>
                  <a:schemeClr val="tx1"/>
                </a:solidFill>
                <a:latin typeface="Segoe UI" panose="020B0502040204020203" pitchFamily="34" charset="0"/>
                <a:cs typeface="Segoe UI" panose="020B0502040204020203" pitchFamily="34" charset="0"/>
              </a:rPr>
              <a:t>Cataluña: 28,2%</a:t>
            </a:r>
          </a:p>
        </p:txBody>
      </p:sp>
      <p:sp>
        <p:nvSpPr>
          <p:cNvPr id="66" name="Bocadillo: rectángulo 65">
            <a:extLst>
              <a:ext uri="{FF2B5EF4-FFF2-40B4-BE49-F238E27FC236}">
                <a16:creationId xmlns:a16="http://schemas.microsoft.com/office/drawing/2014/main" id="{F9452C36-0214-412D-ABB0-FBE839D2FC3B}"/>
              </a:ext>
            </a:extLst>
          </p:cNvPr>
          <p:cNvSpPr/>
          <p:nvPr/>
        </p:nvSpPr>
        <p:spPr>
          <a:xfrm>
            <a:off x="2232466" y="4747840"/>
            <a:ext cx="993038" cy="274770"/>
          </a:xfrm>
          <a:prstGeom prst="wedgeRectCallout">
            <a:avLst>
              <a:gd name="adj1" fmla="val -70804"/>
              <a:gd name="adj2" fmla="val -60758"/>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000" dirty="0">
                <a:solidFill>
                  <a:schemeClr val="tx1"/>
                </a:solidFill>
                <a:latin typeface="Segoe UI" panose="020B0502040204020203" pitchFamily="34" charset="0"/>
                <a:cs typeface="Segoe UI" panose="020B0502040204020203" pitchFamily="34" charset="0"/>
              </a:rPr>
              <a:t>Galicia: 16,8%</a:t>
            </a:r>
          </a:p>
        </p:txBody>
      </p:sp>
      <p:sp>
        <p:nvSpPr>
          <p:cNvPr id="67" name="Rectangle 86">
            <a:extLst>
              <a:ext uri="{FF2B5EF4-FFF2-40B4-BE49-F238E27FC236}">
                <a16:creationId xmlns:a16="http://schemas.microsoft.com/office/drawing/2014/main" id="{9BCCDC3A-D74A-4610-8867-D000FBAA2656}"/>
              </a:ext>
            </a:extLst>
          </p:cNvPr>
          <p:cNvSpPr>
            <a:spLocks noChangeArrowheads="1"/>
          </p:cNvSpPr>
          <p:nvPr/>
        </p:nvSpPr>
        <p:spPr bwMode="auto">
          <a:xfrm>
            <a:off x="4237791" y="1972111"/>
            <a:ext cx="1412566" cy="261610"/>
          </a:xfrm>
          <a:prstGeom prst="rect">
            <a:avLst/>
          </a:prstGeom>
          <a:noFill/>
          <a:ln w="28575">
            <a:noFill/>
            <a:miter lim="800000"/>
            <a:headEnd/>
            <a:tailEnd/>
          </a:ln>
          <a:effectLst/>
        </p:spPr>
        <p:txBody>
          <a:bodyPr wrap="none">
            <a:spAutoFit/>
          </a:bodyPr>
          <a:lstStyle/>
          <a:p>
            <a:r>
              <a:rPr lang="es-ES_tradnl" sz="1100" dirty="0">
                <a:latin typeface="Segoe UI" panose="020B0502040204020203" pitchFamily="34" charset="0"/>
                <a:cs typeface="Segoe UI" panose="020B0502040204020203" pitchFamily="34" charset="0"/>
              </a:rPr>
              <a:t>Respuesta </a:t>
            </a:r>
            <a:r>
              <a:rPr lang="es-ES_tradnl" sz="1100" b="1" dirty="0">
                <a:latin typeface="Segoe UI" panose="020B0502040204020203" pitchFamily="34" charset="0"/>
                <a:cs typeface="Segoe UI" panose="020B0502040204020203" pitchFamily="34" charset="0"/>
              </a:rPr>
              <a:t>múltiple</a:t>
            </a:r>
            <a:endParaRPr lang="es-ES" sz="1100" b="1" dirty="0">
              <a:latin typeface="Segoe UI" panose="020B0502040204020203" pitchFamily="34" charset="0"/>
              <a:cs typeface="Segoe UI" panose="020B0502040204020203" pitchFamily="34" charset="0"/>
            </a:endParaRPr>
          </a:p>
        </p:txBody>
      </p:sp>
      <p:sp>
        <p:nvSpPr>
          <p:cNvPr id="71" name="Rectángulo 70">
            <a:extLst>
              <a:ext uri="{FF2B5EF4-FFF2-40B4-BE49-F238E27FC236}">
                <a16:creationId xmlns:a16="http://schemas.microsoft.com/office/drawing/2014/main" id="{E5F79D83-2AE1-4B48-881C-72DCA7F890CB}"/>
              </a:ext>
            </a:extLst>
          </p:cNvPr>
          <p:cNvSpPr/>
          <p:nvPr/>
        </p:nvSpPr>
        <p:spPr>
          <a:xfrm>
            <a:off x="-6148" y="105499"/>
            <a:ext cx="11234405" cy="6976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spcBef>
                <a:spcPts val="200"/>
              </a:spcBef>
              <a:spcAft>
                <a:spcPts val="200"/>
              </a:spcAft>
              <a:buClr>
                <a:srgbClr val="233616"/>
              </a:buClr>
            </a:pP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Entre los usuarios de audiolibros, el </a:t>
            </a:r>
            <a:r>
              <a:rPr lang="es-ES"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94,2% los escucha habitualmente en castellano.</a:t>
            </a:r>
          </a:p>
          <a:p>
            <a:pPr lvl="0">
              <a:spcBef>
                <a:spcPts val="200"/>
              </a:spcBef>
              <a:spcAft>
                <a:spcPts val="200"/>
              </a:spcAft>
              <a:buClr>
                <a:srgbClr val="233616"/>
              </a:buClr>
            </a:pPr>
            <a:r>
              <a:rPr lang="es-ES" dirty="0">
                <a:solidFill>
                  <a:schemeClr val="tx1">
                    <a:lumMod val="75000"/>
                    <a:lumOff val="25000"/>
                  </a:schemeClr>
                </a:solidFill>
                <a:latin typeface="Segoe UI" panose="020B0502040204020203" pitchFamily="34" charset="0"/>
                <a:cs typeface="Segoe UI" panose="020B0502040204020203" pitchFamily="34" charset="0"/>
              </a:rPr>
              <a:t>La </a:t>
            </a:r>
            <a:r>
              <a:rPr lang="es-ES" b="1" dirty="0">
                <a:solidFill>
                  <a:schemeClr val="tx1">
                    <a:lumMod val="75000"/>
                    <a:lumOff val="25000"/>
                  </a:schemeClr>
                </a:solidFill>
                <a:latin typeface="Segoe UI" panose="020B0502040204020203" pitchFamily="34" charset="0"/>
                <a:cs typeface="Segoe UI" panose="020B0502040204020203" pitchFamily="34" charset="0"/>
              </a:rPr>
              <a:t>novela es el género más escuchado </a:t>
            </a:r>
            <a:r>
              <a:rPr lang="es-ES" dirty="0">
                <a:solidFill>
                  <a:schemeClr val="tx1">
                    <a:lumMod val="75000"/>
                    <a:lumOff val="25000"/>
                  </a:schemeClr>
                </a:solidFill>
                <a:latin typeface="Segoe UI" panose="020B0502040204020203" pitchFamily="34" charset="0"/>
                <a:cs typeface="Segoe UI" panose="020B0502040204020203" pitchFamily="34" charset="0"/>
              </a:rPr>
              <a:t>entre los usuarios de audiolibros, con un 58,4%.</a:t>
            </a:r>
            <a:endParaRPr lang="es-ES"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p:txBody>
      </p:sp>
      <p:sp>
        <p:nvSpPr>
          <p:cNvPr id="7" name="Bocadillo: rectángulo 6">
            <a:extLst>
              <a:ext uri="{FF2B5EF4-FFF2-40B4-BE49-F238E27FC236}">
                <a16:creationId xmlns:a16="http://schemas.microsoft.com/office/drawing/2014/main" id="{51708305-3175-DF0D-4FAB-D7C1B9E7DEE2}"/>
              </a:ext>
            </a:extLst>
          </p:cNvPr>
          <p:cNvSpPr/>
          <p:nvPr/>
        </p:nvSpPr>
        <p:spPr>
          <a:xfrm>
            <a:off x="2232466" y="5285561"/>
            <a:ext cx="1008000" cy="274770"/>
          </a:xfrm>
          <a:prstGeom prst="wedgeRectCallout">
            <a:avLst>
              <a:gd name="adj1" fmla="val -70804"/>
              <a:gd name="adj2" fmla="val -60758"/>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000" dirty="0">
                <a:solidFill>
                  <a:schemeClr val="tx1"/>
                </a:solidFill>
                <a:latin typeface="Segoe UI" panose="020B0502040204020203" pitchFamily="34" charset="0"/>
                <a:cs typeface="Segoe UI" panose="020B0502040204020203" pitchFamily="34" charset="0"/>
              </a:rPr>
              <a:t>Euskadi: 14,2%</a:t>
            </a:r>
          </a:p>
        </p:txBody>
      </p:sp>
      <p:sp>
        <p:nvSpPr>
          <p:cNvPr id="40" name="CuadroTexto 39">
            <a:extLst>
              <a:ext uri="{FF2B5EF4-FFF2-40B4-BE49-F238E27FC236}">
                <a16:creationId xmlns:a16="http://schemas.microsoft.com/office/drawing/2014/main" id="{9EE7B548-DB26-9C82-A1D7-74B990EEB9EB}"/>
              </a:ext>
            </a:extLst>
          </p:cNvPr>
          <p:cNvSpPr txBox="1"/>
          <p:nvPr/>
        </p:nvSpPr>
        <p:spPr>
          <a:xfrm>
            <a:off x="7143733" y="6508884"/>
            <a:ext cx="3816367"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usuaria de audiolibros (432)</a:t>
            </a:r>
          </a:p>
        </p:txBody>
      </p:sp>
      <p:sp>
        <p:nvSpPr>
          <p:cNvPr id="41" name="Rectangle 3">
            <a:extLst>
              <a:ext uri="{FF2B5EF4-FFF2-40B4-BE49-F238E27FC236}">
                <a16:creationId xmlns:a16="http://schemas.microsoft.com/office/drawing/2014/main" id="{93339CDB-9272-06D6-C1E8-ECDFA7239830}"/>
              </a:ext>
            </a:extLst>
          </p:cNvPr>
          <p:cNvSpPr>
            <a:spLocks noChangeArrowheads="1"/>
          </p:cNvSpPr>
          <p:nvPr/>
        </p:nvSpPr>
        <p:spPr bwMode="auto">
          <a:xfrm>
            <a:off x="-6147" y="1046359"/>
            <a:ext cx="5285688"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srgbClr val="595959"/>
                </a:solidFill>
                <a:latin typeface="Segoe UI" panose="020B0502040204020203" pitchFamily="34" charset="0"/>
                <a:ea typeface="Verdana" panose="020B0604030504040204" pitchFamily="34" charset="0"/>
                <a:cs typeface="Segoe UI" panose="020B0502040204020203" pitchFamily="34" charset="0"/>
              </a:rPr>
              <a:t>AUDIOLIBROS</a:t>
            </a:r>
            <a:endParaRPr kumimoji="0" lang="es-ES" sz="2000" b="1" i="0" u="none" strike="noStrike" kern="1200" cap="small"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pic>
        <p:nvPicPr>
          <p:cNvPr id="42" name="Imagen 41" descr="Forma, Rectángulo&#10;&#10;El contenido generado por IA puede ser incorrecto.">
            <a:extLst>
              <a:ext uri="{FF2B5EF4-FFF2-40B4-BE49-F238E27FC236}">
                <a16:creationId xmlns:a16="http://schemas.microsoft.com/office/drawing/2014/main" id="{BB18E625-50F7-5108-6D5E-1607486EC3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flipV="1">
            <a:off x="294695" y="2427486"/>
            <a:ext cx="258293" cy="180000"/>
          </a:xfrm>
          <a:prstGeom prst="rect">
            <a:avLst/>
          </a:prstGeom>
        </p:spPr>
      </p:pic>
      <p:pic>
        <p:nvPicPr>
          <p:cNvPr id="44" name="Imagen 43" descr="Logotipo&#10;&#10;El contenido generado por IA puede ser incorrecto.">
            <a:extLst>
              <a:ext uri="{FF2B5EF4-FFF2-40B4-BE49-F238E27FC236}">
                <a16:creationId xmlns:a16="http://schemas.microsoft.com/office/drawing/2014/main" id="{08A4A123-0ED5-BA0A-DC96-7E90822EF6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6100" y="2958709"/>
            <a:ext cx="255483" cy="180000"/>
          </a:xfrm>
          <a:prstGeom prst="rect">
            <a:avLst/>
          </a:prstGeom>
        </p:spPr>
      </p:pic>
      <p:pic>
        <p:nvPicPr>
          <p:cNvPr id="46" name="Imagen 45" descr="Imagen que contiene Rectángulo&#10;&#10;El contenido generado por IA puede ser incorrecto.">
            <a:extLst>
              <a:ext uri="{FF2B5EF4-FFF2-40B4-BE49-F238E27FC236}">
                <a16:creationId xmlns:a16="http://schemas.microsoft.com/office/drawing/2014/main" id="{0A5E7B21-0250-C459-B864-8926E82ECA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4842" y="3517029"/>
            <a:ext cx="257999" cy="180000"/>
          </a:xfrm>
          <a:prstGeom prst="rect">
            <a:avLst/>
          </a:prstGeom>
        </p:spPr>
      </p:pic>
      <p:pic>
        <p:nvPicPr>
          <p:cNvPr id="47" name="Imagen 46" descr="Rectángulo&#10;&#10;El contenido generado por IA puede ser incorrecto.">
            <a:extLst>
              <a:ext uri="{FF2B5EF4-FFF2-40B4-BE49-F238E27FC236}">
                <a16:creationId xmlns:a16="http://schemas.microsoft.com/office/drawing/2014/main" id="{4047CF79-16EB-0152-6FA8-7BE5A194DA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7121" y="4591339"/>
            <a:ext cx="253440" cy="180000"/>
          </a:xfrm>
          <a:prstGeom prst="rect">
            <a:avLst/>
          </a:prstGeom>
        </p:spPr>
      </p:pic>
      <p:pic>
        <p:nvPicPr>
          <p:cNvPr id="48" name="Imagen 47" descr="Logotipo&#10;&#10;El contenido generado por IA puede ser incorrecto.">
            <a:extLst>
              <a:ext uri="{FF2B5EF4-FFF2-40B4-BE49-F238E27FC236}">
                <a16:creationId xmlns:a16="http://schemas.microsoft.com/office/drawing/2014/main" id="{4798AB1F-BF30-C81E-F3C9-5C3ED329462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6490" y="4074759"/>
            <a:ext cx="254703" cy="180000"/>
          </a:xfrm>
          <a:prstGeom prst="rect">
            <a:avLst/>
          </a:prstGeom>
        </p:spPr>
      </p:pic>
      <p:pic>
        <p:nvPicPr>
          <p:cNvPr id="51" name="Imagen 50" descr="Forma, Logotipo, nombre de la empresa&#10;&#10;El contenido generado por IA puede ser incorrecto.">
            <a:extLst>
              <a:ext uri="{FF2B5EF4-FFF2-40B4-BE49-F238E27FC236}">
                <a16:creationId xmlns:a16="http://schemas.microsoft.com/office/drawing/2014/main" id="{3203229A-AC2A-72BA-2104-B7C29C08158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4191" y="5190809"/>
            <a:ext cx="239301" cy="134538"/>
          </a:xfrm>
          <a:prstGeom prst="rect">
            <a:avLst/>
          </a:prstGeom>
          <a:ln w="19050">
            <a:solidFill>
              <a:schemeClr val="tx1"/>
            </a:solidFill>
          </a:ln>
        </p:spPr>
      </p:pic>
      <p:graphicFrame>
        <p:nvGraphicFramePr>
          <p:cNvPr id="59" name="20 Gráfico">
            <a:extLst>
              <a:ext uri="{FF2B5EF4-FFF2-40B4-BE49-F238E27FC236}">
                <a16:creationId xmlns:a16="http://schemas.microsoft.com/office/drawing/2014/main" id="{DF5BDC94-0ABE-472D-1CB0-A88DB6BA2925}"/>
              </a:ext>
            </a:extLst>
          </p:cNvPr>
          <p:cNvGraphicFramePr/>
          <p:nvPr>
            <p:extLst>
              <p:ext uri="{D42A27DB-BD31-4B8C-83A1-F6EECF244321}">
                <p14:modId xmlns:p14="http://schemas.microsoft.com/office/powerpoint/2010/main" val="734161125"/>
              </p:ext>
            </p:extLst>
          </p:nvPr>
        </p:nvGraphicFramePr>
        <p:xfrm>
          <a:off x="6748953" y="2253018"/>
          <a:ext cx="5200510" cy="3582173"/>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0" name="21 Tabla">
            <a:extLst>
              <a:ext uri="{FF2B5EF4-FFF2-40B4-BE49-F238E27FC236}">
                <a16:creationId xmlns:a16="http://schemas.microsoft.com/office/drawing/2014/main" id="{F2788F65-3EA3-7F79-21E8-E91B45152DAC}"/>
              </a:ext>
            </a:extLst>
          </p:cNvPr>
          <p:cNvGraphicFramePr>
            <a:graphicFrameLocks noGrp="1"/>
          </p:cNvGraphicFramePr>
          <p:nvPr>
            <p:extLst>
              <p:ext uri="{D42A27DB-BD31-4B8C-83A1-F6EECF244321}">
                <p14:modId xmlns:p14="http://schemas.microsoft.com/office/powerpoint/2010/main" val="4060037925"/>
              </p:ext>
            </p:extLst>
          </p:nvPr>
        </p:nvGraphicFramePr>
        <p:xfrm>
          <a:off x="6196415" y="2305131"/>
          <a:ext cx="2558031" cy="3255200"/>
        </p:xfrm>
        <a:graphic>
          <a:graphicData uri="http://schemas.openxmlformats.org/drawingml/2006/table">
            <a:tbl>
              <a:tblPr firstRow="1" bandRow="1">
                <a:tableStyleId>{5C22544A-7EE6-4342-B048-85BDC9FD1C3A}</a:tableStyleId>
              </a:tblPr>
              <a:tblGrid>
                <a:gridCol w="2558031">
                  <a:extLst>
                    <a:ext uri="{9D8B030D-6E8A-4147-A177-3AD203B41FA5}">
                      <a16:colId xmlns:a16="http://schemas.microsoft.com/office/drawing/2014/main" val="20000"/>
                    </a:ext>
                  </a:extLst>
                </a:gridCol>
              </a:tblGrid>
              <a:tr h="727352">
                <a:tc>
                  <a:txBody>
                    <a:bodyPr/>
                    <a:lstStyle/>
                    <a:p>
                      <a:pPr marL="0" algn="r" defTabSz="914400" rtl="0" eaLnBrk="1" fontAlgn="ctr" latinLnBrk="0" hangingPunct="1"/>
                      <a:r>
                        <a:rPr lang="es-ES" sz="2000" b="0" i="0" u="none" strike="noStrike" kern="1200" dirty="0">
                          <a:solidFill>
                            <a:schemeClr val="tx1"/>
                          </a:solidFill>
                          <a:effectLst/>
                          <a:latin typeface="Segoe UI" panose="020B0502040204020203" pitchFamily="34" charset="0"/>
                          <a:ea typeface="+mn-ea"/>
                          <a:cs typeface="Segoe UI" panose="020B0502040204020203" pitchFamily="34" charset="0"/>
                        </a:rPr>
                        <a:t>LITERATURA</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31962">
                <a:tc>
                  <a:txBody>
                    <a:bodyPr/>
                    <a:lstStyle/>
                    <a:p>
                      <a:pPr algn="r" rtl="0" fontAlgn="ctr"/>
                      <a:r>
                        <a:rPr lang="es-ES" sz="900" b="0" i="0" u="none" strike="noStrike" dirty="0">
                          <a:solidFill>
                            <a:schemeClr val="tx1"/>
                          </a:solidFill>
                          <a:effectLst/>
                          <a:latin typeface="Segoe UI" panose="020B0502040204020203" pitchFamily="34" charset="0"/>
                          <a:cs typeface="Segoe UI" panose="020B0502040204020203" pitchFamily="34" charset="0"/>
                        </a:rPr>
                        <a:t>HUMANIDADES Y CIENCIAS SOCIALES</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263087"/>
                  </a:ext>
                </a:extLst>
              </a:tr>
              <a:tr h="631962">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s-ES" sz="900" b="0" i="0" u="none" strike="noStrike" dirty="0">
                          <a:solidFill>
                            <a:schemeClr val="tx1"/>
                          </a:solidFill>
                          <a:effectLst/>
                          <a:latin typeface="Segoe UI" panose="020B0502040204020203" pitchFamily="34" charset="0"/>
                          <a:cs typeface="Segoe UI" panose="020B0502040204020203" pitchFamily="34" charset="0"/>
                        </a:rPr>
                        <a:t>PRÁCTICOS/ENSEÑANZA</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31962">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s-ES" sz="900" b="0" i="0" u="none" strike="noStrike" dirty="0">
                          <a:solidFill>
                            <a:schemeClr val="tx1"/>
                          </a:solidFill>
                          <a:effectLst/>
                          <a:latin typeface="Segoe UI" panose="020B0502040204020203" pitchFamily="34" charset="0"/>
                          <a:cs typeface="Segoe UI" panose="020B0502040204020203" pitchFamily="34" charset="0"/>
                        </a:rPr>
                        <a:t>CIENTÍFICO/MEDICINA/BIOLOGÍA</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24296060"/>
                  </a:ext>
                </a:extLst>
              </a:tr>
              <a:tr h="631962">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s-ES" sz="900" b="0" i="0" u="none" strike="noStrike" dirty="0">
                          <a:solidFill>
                            <a:schemeClr val="tx1"/>
                          </a:solidFill>
                          <a:effectLst/>
                          <a:latin typeface="Segoe UI" panose="020B0502040204020203" pitchFamily="34" charset="0"/>
                          <a:cs typeface="Segoe UI" panose="020B0502040204020203" pitchFamily="34" charset="0"/>
                        </a:rPr>
                        <a:t>INFANTIL Y JUVENIL</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74025590"/>
                  </a:ext>
                </a:extLst>
              </a:tr>
            </a:tbl>
          </a:graphicData>
        </a:graphic>
      </p:graphicFrame>
      <p:sp>
        <p:nvSpPr>
          <p:cNvPr id="62" name="Rectángulo 61">
            <a:extLst>
              <a:ext uri="{FF2B5EF4-FFF2-40B4-BE49-F238E27FC236}">
                <a16:creationId xmlns:a16="http://schemas.microsoft.com/office/drawing/2014/main" id="{ECCB4D16-D28A-F1A9-40F5-C51B9D06520A}"/>
              </a:ext>
            </a:extLst>
          </p:cNvPr>
          <p:cNvSpPr/>
          <p:nvPr/>
        </p:nvSpPr>
        <p:spPr>
          <a:xfrm>
            <a:off x="7656785" y="1482749"/>
            <a:ext cx="3852654" cy="584775"/>
          </a:xfrm>
          <a:prstGeom prst="rect">
            <a:avLst/>
          </a:prstGeom>
          <a:noFill/>
          <a:ln w="9525">
            <a:noFill/>
            <a:miter lim="800000"/>
            <a:headEnd/>
            <a:tailEnd/>
          </a:ln>
          <a:effectLst/>
        </p:spPr>
        <p:txBody>
          <a:bodyPr anchor="ctr"/>
          <a:lstStyle/>
          <a:p>
            <a:pPr algn="ctr"/>
            <a:r>
              <a:rPr lang="es-ES" altLang="es-ES" i="1" dirty="0">
                <a:latin typeface="Segoe UI" panose="020B0502040204020203" pitchFamily="34" charset="0"/>
                <a:ea typeface="Verdana" panose="020B0604030504040204" pitchFamily="34" charset="0"/>
                <a:cs typeface="Segoe UI" panose="020B0502040204020203" pitchFamily="34" charset="0"/>
              </a:rPr>
              <a:t>¿</a:t>
            </a:r>
            <a:r>
              <a:rPr lang="es-ES" altLang="es-ES" i="1" dirty="0">
                <a:latin typeface="Segoe UI" panose="020B0502040204020203" pitchFamily="34" charset="0"/>
                <a:cs typeface="Segoe UI" panose="020B0502040204020203" pitchFamily="34" charset="0"/>
              </a:rPr>
              <a:t>Y qué </a:t>
            </a:r>
            <a:r>
              <a:rPr lang="es-ES" altLang="es-ES" b="1" i="1" dirty="0">
                <a:latin typeface="Segoe UI" panose="020B0502040204020203" pitchFamily="34" charset="0"/>
                <a:cs typeface="Segoe UI" panose="020B0502040204020203" pitchFamily="34" charset="0"/>
              </a:rPr>
              <a:t>materias</a:t>
            </a:r>
            <a:r>
              <a:rPr lang="es-ES" altLang="es-ES" i="1" dirty="0">
                <a:latin typeface="Segoe UI" panose="020B0502040204020203" pitchFamily="34" charset="0"/>
                <a:cs typeface="Segoe UI" panose="020B0502040204020203" pitchFamily="34" charset="0"/>
              </a:rPr>
              <a:t> suele escuchar?</a:t>
            </a:r>
            <a:endParaRPr lang="es-ES_tradnl" altLang="es-ES" i="1" dirty="0">
              <a:latin typeface="Segoe UI" panose="020B0502040204020203" pitchFamily="34" charset="0"/>
              <a:cs typeface="Segoe UI" panose="020B0502040204020203" pitchFamily="34" charset="0"/>
            </a:endParaRPr>
          </a:p>
        </p:txBody>
      </p:sp>
      <p:sp>
        <p:nvSpPr>
          <p:cNvPr id="64" name="Rectangle 111">
            <a:extLst>
              <a:ext uri="{FF2B5EF4-FFF2-40B4-BE49-F238E27FC236}">
                <a16:creationId xmlns:a16="http://schemas.microsoft.com/office/drawing/2014/main" id="{8C8BA092-0511-E048-B9AD-C995309728D2}"/>
              </a:ext>
            </a:extLst>
          </p:cNvPr>
          <p:cNvSpPr>
            <a:spLocks noChangeArrowheads="1"/>
          </p:cNvSpPr>
          <p:nvPr/>
        </p:nvSpPr>
        <p:spPr bwMode="auto">
          <a:xfrm>
            <a:off x="10199217" y="1933722"/>
            <a:ext cx="1257075" cy="246221"/>
          </a:xfrm>
          <a:prstGeom prst="rect">
            <a:avLst/>
          </a:prstGeom>
          <a:noFill/>
          <a:ln w="28575">
            <a:noFill/>
            <a:miter lim="800000"/>
            <a:headEnd/>
            <a:tailEnd/>
          </a:ln>
          <a:effectLst/>
        </p:spPr>
        <p:txBody>
          <a:bodyPr wrap="none">
            <a:spAutoFit/>
          </a:bodyPr>
          <a:lstStyle/>
          <a:p>
            <a:pPr algn="l">
              <a:spcBef>
                <a:spcPct val="0"/>
              </a:spcBef>
            </a:pPr>
            <a:r>
              <a:rPr lang="es-ES_tradnl" sz="1000" dirty="0">
                <a:solidFill>
                  <a:schemeClr val="tx1">
                    <a:lumMod val="75000"/>
                    <a:lumOff val="25000"/>
                  </a:schemeClr>
                </a:solidFill>
                <a:latin typeface="Segoe UI" panose="020B0502040204020203" pitchFamily="34" charset="0"/>
                <a:cs typeface="Segoe UI" panose="020B0502040204020203" pitchFamily="34" charset="0"/>
              </a:rPr>
              <a:t>Respuesta múltiple</a:t>
            </a:r>
            <a:endParaRPr lang="es-ES" sz="1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65" name="Elipse 64">
            <a:extLst>
              <a:ext uri="{FF2B5EF4-FFF2-40B4-BE49-F238E27FC236}">
                <a16:creationId xmlns:a16="http://schemas.microsoft.com/office/drawing/2014/main" id="{44291AAC-C8C4-A5BC-EC99-7513DA909ED4}"/>
              </a:ext>
            </a:extLst>
          </p:cNvPr>
          <p:cNvSpPr/>
          <p:nvPr/>
        </p:nvSpPr>
        <p:spPr>
          <a:xfrm>
            <a:off x="10508202" y="2488992"/>
            <a:ext cx="838577" cy="392704"/>
          </a:xfrm>
          <a:prstGeom prst="ellipse">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Segoe UI" panose="020B0502040204020203" pitchFamily="34" charset="0"/>
              <a:cs typeface="Segoe UI" panose="020B0502040204020203" pitchFamily="34" charset="0"/>
            </a:endParaRPr>
          </a:p>
        </p:txBody>
      </p:sp>
      <p:cxnSp>
        <p:nvCxnSpPr>
          <p:cNvPr id="68" name="Conector: curvado 67">
            <a:extLst>
              <a:ext uri="{FF2B5EF4-FFF2-40B4-BE49-F238E27FC236}">
                <a16:creationId xmlns:a16="http://schemas.microsoft.com/office/drawing/2014/main" id="{E7B0888B-7617-2DDB-8432-BE8DA0A625E0}"/>
              </a:ext>
            </a:extLst>
          </p:cNvPr>
          <p:cNvCxnSpPr>
            <a:cxnSpLocks/>
            <a:stCxn id="65" idx="6"/>
            <a:endCxn id="69" idx="0"/>
          </p:cNvCxnSpPr>
          <p:nvPr/>
        </p:nvCxnSpPr>
        <p:spPr>
          <a:xfrm flipH="1">
            <a:off x="11228258" y="2685344"/>
            <a:ext cx="118521" cy="2027332"/>
          </a:xfrm>
          <a:prstGeom prst="curvedConnector4">
            <a:avLst>
              <a:gd name="adj1" fmla="val -192877"/>
              <a:gd name="adj2" fmla="val 54843"/>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69" name="20 Gráfico">
            <a:extLst>
              <a:ext uri="{FF2B5EF4-FFF2-40B4-BE49-F238E27FC236}">
                <a16:creationId xmlns:a16="http://schemas.microsoft.com/office/drawing/2014/main" id="{EC88620C-C1A7-2D57-009D-7494A73A3FB2}"/>
              </a:ext>
            </a:extLst>
          </p:cNvPr>
          <p:cNvGraphicFramePr/>
          <p:nvPr>
            <p:extLst>
              <p:ext uri="{D42A27DB-BD31-4B8C-83A1-F6EECF244321}">
                <p14:modId xmlns:p14="http://schemas.microsoft.com/office/powerpoint/2010/main" val="2591100853"/>
              </p:ext>
            </p:extLst>
          </p:nvPr>
        </p:nvGraphicFramePr>
        <p:xfrm>
          <a:off x="9959534" y="4712676"/>
          <a:ext cx="2537448" cy="1325149"/>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75" name="21 Tabla">
            <a:extLst>
              <a:ext uri="{FF2B5EF4-FFF2-40B4-BE49-F238E27FC236}">
                <a16:creationId xmlns:a16="http://schemas.microsoft.com/office/drawing/2014/main" id="{9D47DC51-185A-279D-85A6-21F2895E264F}"/>
              </a:ext>
            </a:extLst>
          </p:cNvPr>
          <p:cNvGraphicFramePr>
            <a:graphicFrameLocks noGrp="1"/>
          </p:cNvGraphicFramePr>
          <p:nvPr>
            <p:extLst>
              <p:ext uri="{D42A27DB-BD31-4B8C-83A1-F6EECF244321}">
                <p14:modId xmlns:p14="http://schemas.microsoft.com/office/powerpoint/2010/main" val="171705396"/>
              </p:ext>
            </p:extLst>
          </p:nvPr>
        </p:nvGraphicFramePr>
        <p:xfrm>
          <a:off x="10199217" y="4759653"/>
          <a:ext cx="728274" cy="1158988"/>
        </p:xfrm>
        <a:graphic>
          <a:graphicData uri="http://schemas.openxmlformats.org/drawingml/2006/table">
            <a:tbl>
              <a:tblPr firstRow="1" bandRow="1">
                <a:tableStyleId>{5C22544A-7EE6-4342-B048-85BDC9FD1C3A}</a:tableStyleId>
              </a:tblPr>
              <a:tblGrid>
                <a:gridCol w="728274">
                  <a:extLst>
                    <a:ext uri="{9D8B030D-6E8A-4147-A177-3AD203B41FA5}">
                      <a16:colId xmlns:a16="http://schemas.microsoft.com/office/drawing/2014/main" val="20000"/>
                    </a:ext>
                  </a:extLst>
                </a:gridCol>
              </a:tblGrid>
              <a:tr h="289747">
                <a:tc>
                  <a:txBody>
                    <a:bodyPr/>
                    <a:lstStyle/>
                    <a:p>
                      <a:pPr marL="0" algn="r" defTabSz="914400" rtl="0" eaLnBrk="1" fontAlgn="ctr" latinLnBrk="0" hangingPunct="1"/>
                      <a:r>
                        <a:rPr lang="es-ES" sz="1100" b="0" i="0" u="none" strike="noStrike" kern="1200" dirty="0">
                          <a:solidFill>
                            <a:schemeClr val="tx1"/>
                          </a:solidFill>
                          <a:effectLst/>
                          <a:latin typeface="Segoe UI" panose="020B0502040204020203" pitchFamily="34" charset="0"/>
                          <a:ea typeface="+mn-ea"/>
                          <a:cs typeface="Segoe UI" panose="020B0502040204020203" pitchFamily="34" charset="0"/>
                        </a:rPr>
                        <a:t>Novela</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747">
                <a:tc>
                  <a:txBody>
                    <a:bodyPr/>
                    <a:lstStyle/>
                    <a:p>
                      <a:pPr algn="r" rtl="0" fontAlgn="ctr"/>
                      <a:r>
                        <a:rPr lang="es-ES" sz="1100" b="0" i="0" u="none" strike="noStrike" kern="1200" dirty="0">
                          <a:solidFill>
                            <a:schemeClr val="tx1"/>
                          </a:solidFill>
                          <a:effectLst/>
                          <a:latin typeface="Segoe UI" panose="020B0502040204020203" pitchFamily="34" charset="0"/>
                          <a:ea typeface="+mn-ea"/>
                          <a:cs typeface="Segoe UI" panose="020B0502040204020203" pitchFamily="34" charset="0"/>
                        </a:rPr>
                        <a:t>Ensayo</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263087"/>
                  </a:ext>
                </a:extLst>
              </a:tr>
              <a:tr h="289747">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s-ES" sz="1100" b="0" i="0" u="none" strike="noStrike" kern="1200" dirty="0">
                          <a:solidFill>
                            <a:schemeClr val="tx1"/>
                          </a:solidFill>
                          <a:effectLst/>
                          <a:latin typeface="Segoe UI" panose="020B0502040204020203" pitchFamily="34" charset="0"/>
                          <a:ea typeface="+mn-ea"/>
                          <a:cs typeface="Segoe UI" panose="020B0502040204020203" pitchFamily="34" charset="0"/>
                        </a:rPr>
                        <a:t>Poesía</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89747">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s-ES" sz="1100" b="0" i="0" u="none" strike="noStrike" kern="1200" dirty="0">
                          <a:solidFill>
                            <a:schemeClr val="tx1"/>
                          </a:solidFill>
                          <a:effectLst/>
                          <a:latin typeface="Segoe UI" panose="020B0502040204020203" pitchFamily="34" charset="0"/>
                          <a:ea typeface="+mn-ea"/>
                          <a:cs typeface="Segoe UI" panose="020B0502040204020203" pitchFamily="34" charset="0"/>
                        </a:rPr>
                        <a:t>Teatro</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52920914"/>
                  </a:ext>
                </a:extLst>
              </a:tr>
            </a:tbl>
          </a:graphicData>
        </a:graphic>
      </p:graphicFrame>
    </p:spTree>
    <p:extLst>
      <p:ext uri="{BB962C8B-B14F-4D97-AF65-F5344CB8AC3E}">
        <p14:creationId xmlns:p14="http://schemas.microsoft.com/office/powerpoint/2010/main" val="1628718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44B01-6E3F-264F-926B-19836AC53BBF}"/>
            </a:ext>
          </a:extLst>
        </p:cNvPr>
        <p:cNvGrpSpPr/>
        <p:nvPr/>
      </p:nvGrpSpPr>
      <p:grpSpPr>
        <a:xfrm>
          <a:off x="0" y="0"/>
          <a:ext cx="0" cy="0"/>
          <a:chOff x="0" y="0"/>
          <a:chExt cx="0" cy="0"/>
        </a:xfrm>
      </p:grpSpPr>
      <p:sp>
        <p:nvSpPr>
          <p:cNvPr id="39" name="Rectángulo 38">
            <a:extLst>
              <a:ext uri="{FF2B5EF4-FFF2-40B4-BE49-F238E27FC236}">
                <a16:creationId xmlns:a16="http://schemas.microsoft.com/office/drawing/2014/main" id="{271E2F9C-673F-9268-A2D1-4CD0F7BC1564}"/>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sp>
        <p:nvSpPr>
          <p:cNvPr id="2" name="Marcador de número de diapositiva 1">
            <a:extLst>
              <a:ext uri="{FF2B5EF4-FFF2-40B4-BE49-F238E27FC236}">
                <a16:creationId xmlns:a16="http://schemas.microsoft.com/office/drawing/2014/main" id="{0E865C0B-1FBF-6FB6-84A5-8472C15BAB3A}"/>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59</a:t>
            </a:fld>
            <a:endParaRPr lang="es-ES_tradnl" dirty="0">
              <a:latin typeface="Segoe UI" panose="020B0502040204020203" pitchFamily="34" charset="0"/>
              <a:cs typeface="Segoe UI" panose="020B0502040204020203" pitchFamily="34" charset="0"/>
            </a:endParaRPr>
          </a:p>
        </p:txBody>
      </p:sp>
      <p:sp>
        <p:nvSpPr>
          <p:cNvPr id="11" name="Marcador de número de diapositiva 1">
            <a:extLst>
              <a:ext uri="{FF2B5EF4-FFF2-40B4-BE49-F238E27FC236}">
                <a16:creationId xmlns:a16="http://schemas.microsoft.com/office/drawing/2014/main" id="{9FCDFD28-1FD8-1273-455D-E100D9424321}"/>
              </a:ext>
            </a:extLst>
          </p:cNvPr>
          <p:cNvSpPr txBox="1">
            <a:spLocks/>
          </p:cNvSpPr>
          <p:nvPr/>
        </p:nvSpPr>
        <p:spPr>
          <a:xfrm>
            <a:off x="11612880" y="0"/>
            <a:ext cx="579120" cy="365125"/>
          </a:xfrm>
          <a:prstGeom prst="rect">
            <a:avLst/>
          </a:prstGeom>
        </p:spPr>
        <p:txBody>
          <a:bodyPr vert="horz" lIns="91440" tIns="45720" rIns="91440" bIns="45720" rtlCol="0" anchor="ctr"/>
          <a:lstStyle>
            <a:defPPr>
              <a:defRPr lang="es-ES_tradnl"/>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85DD5C-56C3-43D9-A91F-D75BD50A17B5}" type="slidenum">
              <a:rPr lang="es-ES_tradnl" smtClean="0">
                <a:latin typeface="Segoe UI" panose="020B0502040204020203" pitchFamily="34" charset="0"/>
                <a:cs typeface="Segoe UI" panose="020B0502040204020203" pitchFamily="34" charset="0"/>
              </a:rPr>
              <a:pPr/>
              <a:t>59</a:t>
            </a:fld>
            <a:endParaRPr lang="es-ES_tradnl" dirty="0">
              <a:latin typeface="Segoe UI" panose="020B0502040204020203" pitchFamily="34" charset="0"/>
              <a:cs typeface="Segoe UI" panose="020B0502040204020203" pitchFamily="34" charset="0"/>
            </a:endParaRPr>
          </a:p>
        </p:txBody>
      </p:sp>
      <p:sp>
        <p:nvSpPr>
          <p:cNvPr id="43" name="Rectangle 16">
            <a:extLst>
              <a:ext uri="{FF2B5EF4-FFF2-40B4-BE49-F238E27FC236}">
                <a16:creationId xmlns:a16="http://schemas.microsoft.com/office/drawing/2014/main" id="{4612DE5C-FB35-1494-9C48-A5F088306786}"/>
              </a:ext>
            </a:extLst>
          </p:cNvPr>
          <p:cNvSpPr>
            <a:spLocks noChangeArrowheads="1"/>
          </p:cNvSpPr>
          <p:nvPr/>
        </p:nvSpPr>
        <p:spPr bwMode="auto">
          <a:xfrm>
            <a:off x="1575154" y="1646252"/>
            <a:ext cx="3481341" cy="366713"/>
          </a:xfrm>
          <a:prstGeom prst="rect">
            <a:avLst/>
          </a:prstGeom>
          <a:noFill/>
          <a:ln w="9525">
            <a:noFill/>
            <a:miter lim="800000"/>
            <a:headEnd/>
            <a:tailEnd/>
          </a:ln>
          <a:effectLst/>
        </p:spPr>
        <p:txBody>
          <a:bodyPr anchor="ctr"/>
          <a:lstStyle/>
          <a:p>
            <a:pPr algn="ctr"/>
            <a:r>
              <a:rPr lang="es-ES" i="1" dirty="0">
                <a:latin typeface="Segoe UI" panose="020B0502040204020203" pitchFamily="34" charset="0"/>
                <a:cs typeface="Segoe UI" panose="020B0502040204020203" pitchFamily="34" charset="0"/>
              </a:rPr>
              <a:t>¿Cómo </a:t>
            </a:r>
            <a:r>
              <a:rPr lang="es-ES" b="1" i="1" dirty="0">
                <a:latin typeface="Segoe UI" panose="020B0502040204020203" pitchFamily="34" charset="0"/>
                <a:cs typeface="Segoe UI" panose="020B0502040204020203" pitchFamily="34" charset="0"/>
              </a:rPr>
              <a:t>obtiene</a:t>
            </a:r>
            <a:r>
              <a:rPr lang="es-ES" i="1" dirty="0">
                <a:latin typeface="Segoe UI" panose="020B0502040204020203" pitchFamily="34" charset="0"/>
                <a:cs typeface="Segoe UI" panose="020B0502040204020203" pitchFamily="34" charset="0"/>
              </a:rPr>
              <a:t> normalmente los audiolibros que escucha?</a:t>
            </a:r>
          </a:p>
        </p:txBody>
      </p:sp>
      <p:sp>
        <p:nvSpPr>
          <p:cNvPr id="67" name="Rectangle 86">
            <a:extLst>
              <a:ext uri="{FF2B5EF4-FFF2-40B4-BE49-F238E27FC236}">
                <a16:creationId xmlns:a16="http://schemas.microsoft.com/office/drawing/2014/main" id="{7138E141-11EB-2555-1778-25DC35B55C09}"/>
              </a:ext>
            </a:extLst>
          </p:cNvPr>
          <p:cNvSpPr>
            <a:spLocks noChangeArrowheads="1"/>
          </p:cNvSpPr>
          <p:nvPr/>
        </p:nvSpPr>
        <p:spPr bwMode="auto">
          <a:xfrm>
            <a:off x="10253817" y="2005418"/>
            <a:ext cx="1412566" cy="261610"/>
          </a:xfrm>
          <a:prstGeom prst="rect">
            <a:avLst/>
          </a:prstGeom>
          <a:noFill/>
          <a:ln w="28575">
            <a:noFill/>
            <a:miter lim="800000"/>
            <a:headEnd/>
            <a:tailEnd/>
          </a:ln>
          <a:effectLst/>
        </p:spPr>
        <p:txBody>
          <a:bodyPr wrap="none">
            <a:spAutoFit/>
          </a:bodyPr>
          <a:lstStyle/>
          <a:p>
            <a:r>
              <a:rPr lang="es-ES_tradnl" sz="1100" dirty="0">
                <a:latin typeface="Segoe UI" panose="020B0502040204020203" pitchFamily="34" charset="0"/>
                <a:cs typeface="Segoe UI" panose="020B0502040204020203" pitchFamily="34" charset="0"/>
              </a:rPr>
              <a:t>Respuesta </a:t>
            </a:r>
            <a:r>
              <a:rPr lang="es-ES_tradnl" sz="1100" b="1" dirty="0">
                <a:latin typeface="Segoe UI" panose="020B0502040204020203" pitchFamily="34" charset="0"/>
                <a:cs typeface="Segoe UI" panose="020B0502040204020203" pitchFamily="34" charset="0"/>
              </a:rPr>
              <a:t>múltiple</a:t>
            </a:r>
            <a:endParaRPr lang="es-ES" sz="1100" b="1" dirty="0">
              <a:latin typeface="Segoe UI" panose="020B0502040204020203" pitchFamily="34" charset="0"/>
              <a:cs typeface="Segoe UI" panose="020B0502040204020203" pitchFamily="34" charset="0"/>
            </a:endParaRPr>
          </a:p>
        </p:txBody>
      </p:sp>
      <p:sp>
        <p:nvSpPr>
          <p:cNvPr id="40" name="CuadroTexto 39">
            <a:extLst>
              <a:ext uri="{FF2B5EF4-FFF2-40B4-BE49-F238E27FC236}">
                <a16:creationId xmlns:a16="http://schemas.microsoft.com/office/drawing/2014/main" id="{6A5229E4-6A0F-7041-8644-42688B81C359}"/>
              </a:ext>
            </a:extLst>
          </p:cNvPr>
          <p:cNvSpPr txBox="1"/>
          <p:nvPr/>
        </p:nvSpPr>
        <p:spPr>
          <a:xfrm>
            <a:off x="7143733" y="6508884"/>
            <a:ext cx="3816367"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usuaria de audiolibros (432)</a:t>
            </a:r>
          </a:p>
        </p:txBody>
      </p:sp>
      <p:sp>
        <p:nvSpPr>
          <p:cNvPr id="41" name="Rectangle 3">
            <a:extLst>
              <a:ext uri="{FF2B5EF4-FFF2-40B4-BE49-F238E27FC236}">
                <a16:creationId xmlns:a16="http://schemas.microsoft.com/office/drawing/2014/main" id="{1C7D75DD-6A8B-F91B-9F1B-C625B77189D6}"/>
              </a:ext>
            </a:extLst>
          </p:cNvPr>
          <p:cNvSpPr>
            <a:spLocks noChangeArrowheads="1"/>
          </p:cNvSpPr>
          <p:nvPr/>
        </p:nvSpPr>
        <p:spPr bwMode="auto">
          <a:xfrm>
            <a:off x="-6147" y="1046359"/>
            <a:ext cx="5285688"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srgbClr val="595959"/>
                </a:solidFill>
                <a:latin typeface="Segoe UI" panose="020B0502040204020203" pitchFamily="34" charset="0"/>
                <a:ea typeface="Verdana" panose="020B0604030504040204" pitchFamily="34" charset="0"/>
                <a:cs typeface="Segoe UI" panose="020B0502040204020203" pitchFamily="34" charset="0"/>
              </a:rPr>
              <a:t>AUDIOLIBROS</a:t>
            </a:r>
            <a:endParaRPr kumimoji="0" lang="es-ES" sz="2000" b="1" i="0" u="none" strike="noStrike" kern="1200" cap="small"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graphicFrame>
        <p:nvGraphicFramePr>
          <p:cNvPr id="59" name="20 Gráfico">
            <a:extLst>
              <a:ext uri="{FF2B5EF4-FFF2-40B4-BE49-F238E27FC236}">
                <a16:creationId xmlns:a16="http://schemas.microsoft.com/office/drawing/2014/main" id="{CF0C56E7-FCB5-2CEC-A48E-CD778923C1E2}"/>
              </a:ext>
            </a:extLst>
          </p:cNvPr>
          <p:cNvGraphicFramePr/>
          <p:nvPr>
            <p:extLst>
              <p:ext uri="{D42A27DB-BD31-4B8C-83A1-F6EECF244321}">
                <p14:modId xmlns:p14="http://schemas.microsoft.com/office/powerpoint/2010/main" val="865028086"/>
              </p:ext>
            </p:extLst>
          </p:nvPr>
        </p:nvGraphicFramePr>
        <p:xfrm>
          <a:off x="6787053" y="2175736"/>
          <a:ext cx="5200510" cy="415725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0" name="21 Tabla">
            <a:extLst>
              <a:ext uri="{FF2B5EF4-FFF2-40B4-BE49-F238E27FC236}">
                <a16:creationId xmlns:a16="http://schemas.microsoft.com/office/drawing/2014/main" id="{44D2A1F6-7ACD-FD0E-95D8-F1741993A98F}"/>
              </a:ext>
            </a:extLst>
          </p:cNvPr>
          <p:cNvGraphicFramePr>
            <a:graphicFrameLocks noGrp="1"/>
          </p:cNvGraphicFramePr>
          <p:nvPr>
            <p:extLst>
              <p:ext uri="{D42A27DB-BD31-4B8C-83A1-F6EECF244321}">
                <p14:modId xmlns:p14="http://schemas.microsoft.com/office/powerpoint/2010/main" val="2737741667"/>
              </p:ext>
            </p:extLst>
          </p:nvPr>
        </p:nvGraphicFramePr>
        <p:xfrm>
          <a:off x="6217660" y="2295604"/>
          <a:ext cx="2558031" cy="3990894"/>
        </p:xfrm>
        <a:graphic>
          <a:graphicData uri="http://schemas.openxmlformats.org/drawingml/2006/table">
            <a:tbl>
              <a:tblPr firstRow="1" bandRow="1">
                <a:tableStyleId>{5C22544A-7EE6-4342-B048-85BDC9FD1C3A}</a:tableStyleId>
              </a:tblPr>
              <a:tblGrid>
                <a:gridCol w="2558031">
                  <a:extLst>
                    <a:ext uri="{9D8B030D-6E8A-4147-A177-3AD203B41FA5}">
                      <a16:colId xmlns:a16="http://schemas.microsoft.com/office/drawing/2014/main" val="20000"/>
                    </a:ext>
                  </a:extLst>
                </a:gridCol>
              </a:tblGrid>
              <a:tr h="452499">
                <a:tc>
                  <a:txBody>
                    <a:bodyPr/>
                    <a:lstStyle/>
                    <a:p>
                      <a:pPr algn="r" fontAlgn="b">
                        <a:buNone/>
                      </a:pPr>
                      <a:r>
                        <a:rPr lang="es-ES" sz="1000" b="0" i="0" u="none" strike="noStrike" dirty="0">
                          <a:solidFill>
                            <a:srgbClr val="000000"/>
                          </a:solidFill>
                          <a:effectLst/>
                          <a:latin typeface="Segoe UI" panose="020B0502040204020203" pitchFamily="34" charset="0"/>
                          <a:cs typeface="Segoe UI" panose="020B0502040204020203" pitchFamily="34" charset="0"/>
                        </a:rPr>
                        <a:t>AUDIBLE (AMAZON)</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3155">
                <a:tc>
                  <a:txBody>
                    <a:bodyPr/>
                    <a:lstStyle/>
                    <a:p>
                      <a:pPr algn="r" fontAlgn="b">
                        <a:buNone/>
                      </a:pPr>
                      <a:r>
                        <a:rPr lang="es-ES" sz="1000" b="0" i="0" u="none" strike="noStrike" dirty="0">
                          <a:solidFill>
                            <a:srgbClr val="000000"/>
                          </a:solidFill>
                          <a:effectLst/>
                          <a:latin typeface="Segoe UI" panose="020B0502040204020203" pitchFamily="34" charset="0"/>
                          <a:cs typeface="Segoe UI" panose="020B0502040204020203" pitchFamily="34" charset="0"/>
                        </a:rPr>
                        <a:t>SPOTIFY</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263087"/>
                  </a:ext>
                </a:extLst>
              </a:tr>
              <a:tr h="393155">
                <a:tc>
                  <a:txBody>
                    <a:bodyPr/>
                    <a:lstStyle/>
                    <a:p>
                      <a:pPr algn="r" fontAlgn="b">
                        <a:buNone/>
                      </a:pPr>
                      <a:r>
                        <a:rPr lang="es-ES" sz="1000" b="0" i="0" u="none" strike="noStrike" kern="1200" dirty="0">
                          <a:solidFill>
                            <a:srgbClr val="000000"/>
                          </a:solidFill>
                          <a:effectLst/>
                          <a:latin typeface="Segoe UI" panose="020B0502040204020203" pitchFamily="34" charset="0"/>
                          <a:ea typeface="+mn-ea"/>
                          <a:cs typeface="Segoe UI" panose="020B0502040204020203" pitchFamily="34" charset="0"/>
                        </a:rPr>
                        <a:t>IVOOX</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93155">
                <a:tc>
                  <a:txBody>
                    <a:bodyPr/>
                    <a:lstStyle/>
                    <a:p>
                      <a:pPr algn="r" fontAlgn="b">
                        <a:buNone/>
                      </a:pPr>
                      <a:r>
                        <a:rPr lang="es-ES" sz="1000" b="0" i="0" u="none" strike="noStrike" kern="1200" dirty="0">
                          <a:solidFill>
                            <a:srgbClr val="000000"/>
                          </a:solidFill>
                          <a:effectLst/>
                          <a:latin typeface="Segoe UI" panose="020B0502040204020203" pitchFamily="34" charset="0"/>
                          <a:ea typeface="+mn-ea"/>
                          <a:cs typeface="Segoe UI" panose="020B0502040204020203" pitchFamily="34" charset="0"/>
                        </a:rPr>
                        <a:t>STORYTEL</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24296060"/>
                  </a:ext>
                </a:extLst>
              </a:tr>
              <a:tr h="393155">
                <a:tc>
                  <a:txBody>
                    <a:bodyPr/>
                    <a:lstStyle/>
                    <a:p>
                      <a:pPr algn="r" fontAlgn="b">
                        <a:buNone/>
                      </a:pPr>
                      <a:r>
                        <a:rPr lang="es-ES" sz="1000" b="0" i="0" u="none" strike="noStrike" kern="1200" dirty="0">
                          <a:solidFill>
                            <a:srgbClr val="000000"/>
                          </a:solidFill>
                          <a:effectLst/>
                          <a:latin typeface="Segoe UI" panose="020B0502040204020203" pitchFamily="34" charset="0"/>
                          <a:ea typeface="+mn-ea"/>
                          <a:cs typeface="Segoe UI" panose="020B0502040204020203" pitchFamily="34" charset="0"/>
                        </a:rPr>
                        <a:t>YOUTUBE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62413583"/>
                  </a:ext>
                </a:extLst>
              </a:tr>
              <a:tr h="393155">
                <a:tc>
                  <a:txBody>
                    <a:bodyPr/>
                    <a:lstStyle/>
                    <a:p>
                      <a:pPr algn="r" fontAlgn="b">
                        <a:buNone/>
                      </a:pPr>
                      <a:r>
                        <a:rPr lang="es-ES" sz="1000" b="0" i="0" u="none" strike="noStrike" dirty="0">
                          <a:solidFill>
                            <a:srgbClr val="000000"/>
                          </a:solidFill>
                          <a:effectLst/>
                          <a:latin typeface="Segoe UI" panose="020B0502040204020203" pitchFamily="34" charset="0"/>
                          <a:cs typeface="Segoe UI" panose="020B0502040204020203" pitchFamily="34" charset="0"/>
                        </a:rPr>
                        <a:t>SONOLIBRO</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4528752"/>
                  </a:ext>
                </a:extLst>
              </a:tr>
              <a:tr h="393155">
                <a:tc>
                  <a:txBody>
                    <a:bodyPr/>
                    <a:lstStyle/>
                    <a:p>
                      <a:pPr algn="r" fontAlgn="b">
                        <a:buNone/>
                      </a:pPr>
                      <a:r>
                        <a:rPr lang="es-ES" sz="1000" b="0" i="0" u="none" strike="noStrike" dirty="0">
                          <a:solidFill>
                            <a:srgbClr val="000000"/>
                          </a:solidFill>
                          <a:effectLst/>
                          <a:latin typeface="Segoe UI" panose="020B0502040204020203" pitchFamily="34" charset="0"/>
                          <a:cs typeface="Segoe UI" panose="020B0502040204020203" pitchFamily="34" charset="0"/>
                        </a:rPr>
                        <a:t>EBIBLIO</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54628546"/>
                  </a:ext>
                </a:extLst>
              </a:tr>
              <a:tr h="393155">
                <a:tc>
                  <a:txBody>
                    <a:bodyPr/>
                    <a:lstStyle/>
                    <a:p>
                      <a:pPr algn="r" fontAlgn="b">
                        <a:buNone/>
                      </a:pPr>
                      <a:r>
                        <a:rPr lang="es-ES" sz="1000" b="0" i="0" u="none" strike="noStrike" dirty="0">
                          <a:solidFill>
                            <a:srgbClr val="000000"/>
                          </a:solidFill>
                          <a:effectLst/>
                          <a:latin typeface="Segoe UI" panose="020B0502040204020203" pitchFamily="34" charset="0"/>
                          <a:cs typeface="Segoe UI" panose="020B0502040204020203" pitchFamily="34" charset="0"/>
                        </a:rPr>
                        <a:t>LIBRIVOX</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74025590"/>
                  </a:ext>
                </a:extLst>
              </a:tr>
              <a:tr h="393155">
                <a:tc>
                  <a:txBody>
                    <a:bodyPr/>
                    <a:lstStyle/>
                    <a:p>
                      <a:pPr algn="r" fontAlgn="b">
                        <a:buNone/>
                      </a:pPr>
                      <a:r>
                        <a:rPr lang="es-ES" sz="1000" b="0" i="0" u="none" strike="noStrike" dirty="0">
                          <a:solidFill>
                            <a:srgbClr val="000000"/>
                          </a:solidFill>
                          <a:effectLst/>
                          <a:latin typeface="Segoe UI" panose="020B0502040204020203" pitchFamily="34" charset="0"/>
                          <a:cs typeface="Segoe UI" panose="020B0502040204020203" pitchFamily="34" charset="0"/>
                        </a:rPr>
                        <a:t>TOLDY</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6708511"/>
                  </a:ext>
                </a:extLst>
              </a:tr>
              <a:tr h="393155">
                <a:tc>
                  <a:txBody>
                    <a:bodyPr/>
                    <a:lstStyle/>
                    <a:p>
                      <a:pPr algn="r" fontAlgn="b">
                        <a:buNone/>
                      </a:pPr>
                      <a:r>
                        <a:rPr lang="es-ES" sz="1000" b="0" i="0" u="none" strike="noStrike" dirty="0">
                          <a:solidFill>
                            <a:srgbClr val="000000"/>
                          </a:solidFill>
                          <a:effectLst/>
                          <a:latin typeface="Segoe UI" panose="020B0502040204020203" pitchFamily="34" charset="0"/>
                          <a:cs typeface="Segoe UI" panose="020B0502040204020203" pitchFamily="34" charset="0"/>
                        </a:rPr>
                        <a:t>PODIMO</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52786669"/>
                  </a:ext>
                </a:extLst>
              </a:tr>
            </a:tbl>
          </a:graphicData>
        </a:graphic>
      </p:graphicFrame>
      <p:sp>
        <p:nvSpPr>
          <p:cNvPr id="62" name="Rectángulo 61">
            <a:extLst>
              <a:ext uri="{FF2B5EF4-FFF2-40B4-BE49-F238E27FC236}">
                <a16:creationId xmlns:a16="http://schemas.microsoft.com/office/drawing/2014/main" id="{0B2DC28A-BA48-03D5-A50B-D2218CB67D1C}"/>
              </a:ext>
            </a:extLst>
          </p:cNvPr>
          <p:cNvSpPr/>
          <p:nvPr/>
        </p:nvSpPr>
        <p:spPr>
          <a:xfrm>
            <a:off x="7656785" y="1482749"/>
            <a:ext cx="3852654" cy="584775"/>
          </a:xfrm>
          <a:prstGeom prst="rect">
            <a:avLst/>
          </a:prstGeom>
          <a:noFill/>
          <a:ln w="9525">
            <a:noFill/>
            <a:miter lim="800000"/>
            <a:headEnd/>
            <a:tailEnd/>
          </a:ln>
          <a:effectLst/>
        </p:spPr>
        <p:txBody>
          <a:bodyPr anchor="ctr"/>
          <a:lstStyle/>
          <a:p>
            <a:pPr algn="ctr"/>
            <a:r>
              <a:rPr lang="es-ES" altLang="es-ES" i="1" dirty="0">
                <a:latin typeface="Segoe UI" panose="020B0502040204020203" pitchFamily="34" charset="0"/>
                <a:ea typeface="Verdana" panose="020B0604030504040204" pitchFamily="34" charset="0"/>
                <a:cs typeface="Segoe UI" panose="020B0502040204020203" pitchFamily="34" charset="0"/>
              </a:rPr>
              <a:t>¿</a:t>
            </a:r>
            <a:r>
              <a:rPr lang="es-ES" altLang="es-ES" i="1" dirty="0">
                <a:latin typeface="Segoe UI" panose="020B0502040204020203" pitchFamily="34" charset="0"/>
                <a:cs typeface="Segoe UI" panose="020B0502040204020203" pitchFamily="34" charset="0"/>
              </a:rPr>
              <a:t>Y qué </a:t>
            </a:r>
            <a:r>
              <a:rPr lang="es-ES" altLang="es-ES" b="1" i="1" dirty="0">
                <a:latin typeface="Segoe UI" panose="020B0502040204020203" pitchFamily="34" charset="0"/>
                <a:cs typeface="Segoe UI" panose="020B0502040204020203" pitchFamily="34" charset="0"/>
              </a:rPr>
              <a:t>plataformas</a:t>
            </a:r>
            <a:r>
              <a:rPr lang="es-ES" altLang="es-ES" i="1" dirty="0">
                <a:latin typeface="Segoe UI" panose="020B0502040204020203" pitchFamily="34" charset="0"/>
                <a:cs typeface="Segoe UI" panose="020B0502040204020203" pitchFamily="34" charset="0"/>
              </a:rPr>
              <a:t> utiliza para obtener los audiolibros?</a:t>
            </a:r>
            <a:endParaRPr lang="es-ES_tradnl" altLang="es-ES" i="1" dirty="0">
              <a:latin typeface="Segoe UI" panose="020B0502040204020203" pitchFamily="34" charset="0"/>
              <a:cs typeface="Segoe UI" panose="020B0502040204020203" pitchFamily="34" charset="0"/>
            </a:endParaRPr>
          </a:p>
        </p:txBody>
      </p:sp>
      <p:graphicFrame>
        <p:nvGraphicFramePr>
          <p:cNvPr id="3" name="8 Gráfico">
            <a:extLst>
              <a:ext uri="{FF2B5EF4-FFF2-40B4-BE49-F238E27FC236}">
                <a16:creationId xmlns:a16="http://schemas.microsoft.com/office/drawing/2014/main" id="{79E19044-6039-ADE2-7C73-54673B04FE61}"/>
              </a:ext>
            </a:extLst>
          </p:cNvPr>
          <p:cNvGraphicFramePr/>
          <p:nvPr>
            <p:extLst>
              <p:ext uri="{D42A27DB-BD31-4B8C-83A1-F6EECF244321}">
                <p14:modId xmlns:p14="http://schemas.microsoft.com/office/powerpoint/2010/main" val="2321022642"/>
              </p:ext>
            </p:extLst>
          </p:nvPr>
        </p:nvGraphicFramePr>
        <p:xfrm>
          <a:off x="1406504" y="2498735"/>
          <a:ext cx="3455750" cy="2642127"/>
        </p:xfrm>
        <a:graphic>
          <a:graphicData uri="http://schemas.openxmlformats.org/drawingml/2006/chart">
            <c:chart xmlns:c="http://schemas.openxmlformats.org/drawingml/2006/chart" xmlns:r="http://schemas.openxmlformats.org/officeDocument/2006/relationships" r:id="rId3"/>
          </a:graphicData>
        </a:graphic>
      </p:graphicFrame>
      <p:sp>
        <p:nvSpPr>
          <p:cNvPr id="5" name="17 Rectángulo">
            <a:extLst>
              <a:ext uri="{FF2B5EF4-FFF2-40B4-BE49-F238E27FC236}">
                <a16:creationId xmlns:a16="http://schemas.microsoft.com/office/drawing/2014/main" id="{9C500CD8-6752-E7E9-56EC-57A7648A6671}"/>
              </a:ext>
            </a:extLst>
          </p:cNvPr>
          <p:cNvSpPr>
            <a:spLocks noChangeArrowheads="1"/>
          </p:cNvSpPr>
          <p:nvPr/>
        </p:nvSpPr>
        <p:spPr bwMode="auto">
          <a:xfrm>
            <a:off x="4142219" y="3671121"/>
            <a:ext cx="1137322" cy="523220"/>
          </a:xfrm>
          <a:prstGeom prst="rect">
            <a:avLst/>
          </a:prstGeom>
          <a:noFill/>
          <a:ln w="9525">
            <a:noFill/>
            <a:miter lim="800000"/>
            <a:headEnd/>
            <a:tailEnd/>
          </a:ln>
        </p:spPr>
        <p:txBody>
          <a:bodyPr wrap="square">
            <a:spAutoFit/>
          </a:bodyPr>
          <a:lstStyle/>
          <a:p>
            <a:pPr algn="ctr"/>
            <a:r>
              <a:rPr lang="es-ES" sz="1400" dirty="0">
                <a:solidFill>
                  <a:schemeClr val="tx1">
                    <a:lumMod val="75000"/>
                    <a:lumOff val="25000"/>
                  </a:schemeClr>
                </a:solidFill>
                <a:latin typeface="Segoe UI" panose="020B0502040204020203" pitchFamily="34" charset="0"/>
                <a:cs typeface="Segoe UI" panose="020B0502040204020203" pitchFamily="34" charset="0"/>
              </a:rPr>
              <a:t>La descarga fue de pago</a:t>
            </a:r>
            <a:endParaRPr lang="es-ES" sz="11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6" name="17 Rectángulo">
            <a:extLst>
              <a:ext uri="{FF2B5EF4-FFF2-40B4-BE49-F238E27FC236}">
                <a16:creationId xmlns:a16="http://schemas.microsoft.com/office/drawing/2014/main" id="{7AC57A3D-D15C-F6EA-6745-294663BE570E}"/>
              </a:ext>
            </a:extLst>
          </p:cNvPr>
          <p:cNvSpPr>
            <a:spLocks noChangeArrowheads="1"/>
          </p:cNvSpPr>
          <p:nvPr/>
        </p:nvSpPr>
        <p:spPr bwMode="auto">
          <a:xfrm>
            <a:off x="608443" y="3558188"/>
            <a:ext cx="1325131" cy="523220"/>
          </a:xfrm>
          <a:prstGeom prst="rect">
            <a:avLst/>
          </a:prstGeom>
          <a:noFill/>
          <a:ln w="9525">
            <a:noFill/>
            <a:miter lim="800000"/>
            <a:headEnd/>
            <a:tailEnd/>
          </a:ln>
        </p:spPr>
        <p:txBody>
          <a:bodyPr wrap="square">
            <a:spAutoFit/>
          </a:bodyPr>
          <a:lstStyle/>
          <a:p>
            <a:pPr algn="ctr"/>
            <a:r>
              <a:rPr lang="es-ES" sz="1400" dirty="0">
                <a:solidFill>
                  <a:schemeClr val="tx1">
                    <a:lumMod val="75000"/>
                    <a:lumOff val="25000"/>
                  </a:schemeClr>
                </a:solidFill>
                <a:latin typeface="Segoe UI" panose="020B0502040204020203" pitchFamily="34" charset="0"/>
                <a:cs typeface="Segoe UI" panose="020B0502040204020203" pitchFamily="34" charset="0"/>
              </a:rPr>
              <a:t>Los descargó gratuitamente</a:t>
            </a:r>
            <a:endParaRPr lang="es-ES" sz="11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8" name="Rectángulo 7">
            <a:extLst>
              <a:ext uri="{FF2B5EF4-FFF2-40B4-BE49-F238E27FC236}">
                <a16:creationId xmlns:a16="http://schemas.microsoft.com/office/drawing/2014/main" id="{AF00E6AE-CB4A-31AC-2D36-7C79017B8703}"/>
              </a:ext>
            </a:extLst>
          </p:cNvPr>
          <p:cNvSpPr/>
          <p:nvPr/>
        </p:nvSpPr>
        <p:spPr>
          <a:xfrm>
            <a:off x="0" y="130808"/>
            <a:ext cx="12457548" cy="759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spcBef>
                <a:spcPts val="200"/>
              </a:spcBef>
              <a:spcAft>
                <a:spcPts val="200"/>
              </a:spcAft>
              <a:buClr>
                <a:srgbClr val="233616"/>
              </a:buClr>
            </a:pPr>
            <a:r>
              <a:rPr lang="es-ES" sz="20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El </a:t>
            </a:r>
            <a:r>
              <a:rPr lang="es-ES" sz="20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55,5% </a:t>
            </a:r>
            <a:r>
              <a:rPr lang="es-ES" sz="20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de los usuarios de audiolibros </a:t>
            </a:r>
            <a:r>
              <a:rPr lang="es-ES" sz="20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accede a ellos de forma gratuita</a:t>
            </a:r>
            <a:r>
              <a:rPr lang="es-ES" sz="20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 </a:t>
            </a:r>
          </a:p>
          <a:p>
            <a:pPr lvl="0">
              <a:spcBef>
                <a:spcPts val="200"/>
              </a:spcBef>
              <a:spcAft>
                <a:spcPts val="200"/>
              </a:spcAft>
              <a:buClr>
                <a:srgbClr val="233616"/>
              </a:buClr>
            </a:pPr>
            <a:r>
              <a:rPr lang="es-ES" sz="20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Las </a:t>
            </a:r>
            <a:r>
              <a:rPr lang="es-ES" sz="20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plataformas más populares son Audible (Amazon) y Spotify </a:t>
            </a:r>
            <a:r>
              <a:rPr lang="es-ES" sz="20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con un 37,8% y 34,8% respectivamente</a:t>
            </a:r>
            <a:r>
              <a:rPr lang="es-ES" sz="2000" dirty="0">
                <a:solidFill>
                  <a:schemeClr val="tx1"/>
                </a:solidFill>
                <a:latin typeface="Segoe UI" panose="020B0502040204020203" pitchFamily="34" charset="0"/>
                <a:ea typeface="Verdana" panose="020B0604030504040204" pitchFamily="34" charset="0"/>
                <a:cs typeface="Segoe UI" panose="020B0502040204020203" pitchFamily="34" charset="0"/>
              </a:rPr>
              <a:t>. </a:t>
            </a:r>
          </a:p>
        </p:txBody>
      </p:sp>
    </p:spTree>
    <p:extLst>
      <p:ext uri="{BB962C8B-B14F-4D97-AF65-F5344CB8AC3E}">
        <p14:creationId xmlns:p14="http://schemas.microsoft.com/office/powerpoint/2010/main" val="3829004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upo 11">
            <a:extLst>
              <a:ext uri="{FF2B5EF4-FFF2-40B4-BE49-F238E27FC236}">
                <a16:creationId xmlns:a16="http://schemas.microsoft.com/office/drawing/2014/main" id="{E024CA9B-E708-59D1-F709-0122587E0D9D}"/>
              </a:ext>
            </a:extLst>
          </p:cNvPr>
          <p:cNvGrpSpPr/>
          <p:nvPr/>
        </p:nvGrpSpPr>
        <p:grpSpPr>
          <a:xfrm>
            <a:off x="570194" y="3504528"/>
            <a:ext cx="11042686" cy="1675369"/>
            <a:chOff x="530314" y="3608339"/>
            <a:chExt cx="11042686" cy="1675369"/>
          </a:xfrm>
        </p:grpSpPr>
        <p:grpSp>
          <p:nvGrpSpPr>
            <p:cNvPr id="13" name="Grupo 12">
              <a:extLst>
                <a:ext uri="{FF2B5EF4-FFF2-40B4-BE49-F238E27FC236}">
                  <a16:creationId xmlns:a16="http://schemas.microsoft.com/office/drawing/2014/main" id="{672E1427-30C7-6897-934F-A280CD0AC694}"/>
                </a:ext>
              </a:extLst>
            </p:cNvPr>
            <p:cNvGrpSpPr/>
            <p:nvPr/>
          </p:nvGrpSpPr>
          <p:grpSpPr>
            <a:xfrm>
              <a:off x="920894" y="3885182"/>
              <a:ext cx="10652106" cy="306304"/>
              <a:chOff x="1703596" y="3739326"/>
              <a:chExt cx="10652106" cy="306304"/>
            </a:xfrm>
          </p:grpSpPr>
          <p:cxnSp>
            <p:nvCxnSpPr>
              <p:cNvPr id="82" name="Conector recto 81">
                <a:extLst>
                  <a:ext uri="{FF2B5EF4-FFF2-40B4-BE49-F238E27FC236}">
                    <a16:creationId xmlns:a16="http://schemas.microsoft.com/office/drawing/2014/main" id="{6BF0CE7B-6D46-3079-2777-F34EFA085A7E}"/>
                  </a:ext>
                </a:extLst>
              </p:cNvPr>
              <p:cNvCxnSpPr>
                <a:cxnSpLocks/>
              </p:cNvCxnSpPr>
              <p:nvPr/>
            </p:nvCxnSpPr>
            <p:spPr>
              <a:xfrm>
                <a:off x="1703596" y="3891280"/>
                <a:ext cx="10584000" cy="0"/>
              </a:xfrm>
              <a:prstGeom prst="line">
                <a:avLst/>
              </a:prstGeom>
              <a:ln w="57150">
                <a:solidFill>
                  <a:srgbClr val="345A72"/>
                </a:solidFill>
              </a:ln>
            </p:spPr>
            <p:style>
              <a:lnRef idx="1">
                <a:schemeClr val="accent1"/>
              </a:lnRef>
              <a:fillRef idx="0">
                <a:schemeClr val="accent1"/>
              </a:fillRef>
              <a:effectRef idx="0">
                <a:schemeClr val="accent1"/>
              </a:effectRef>
              <a:fontRef idx="minor">
                <a:schemeClr val="tx1"/>
              </a:fontRef>
            </p:style>
          </p:cxnSp>
          <p:sp>
            <p:nvSpPr>
              <p:cNvPr id="83" name="Rectángulo: esquinas redondeadas 82">
                <a:extLst>
                  <a:ext uri="{FF2B5EF4-FFF2-40B4-BE49-F238E27FC236}">
                    <a16:creationId xmlns:a16="http://schemas.microsoft.com/office/drawing/2014/main" id="{B853B461-F5F7-3E1E-55A4-1FA3097B944E}"/>
                  </a:ext>
                </a:extLst>
              </p:cNvPr>
              <p:cNvSpPr/>
              <p:nvPr/>
            </p:nvSpPr>
            <p:spPr>
              <a:xfrm rot="2650793">
                <a:off x="11959702" y="3739326"/>
                <a:ext cx="396000" cy="72000"/>
              </a:xfrm>
              <a:prstGeom prst="roundRect">
                <a:avLst>
                  <a:gd name="adj" fmla="val 50000"/>
                </a:avLst>
              </a:prstGeom>
              <a:solidFill>
                <a:srgbClr val="345A72"/>
              </a:solidFill>
              <a:ln w="19050">
                <a:solidFill>
                  <a:srgbClr val="345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mj-lt"/>
                </a:endParaRPr>
              </a:p>
            </p:txBody>
          </p:sp>
          <p:sp>
            <p:nvSpPr>
              <p:cNvPr id="84" name="Rectángulo: esquinas redondeadas 83">
                <a:extLst>
                  <a:ext uri="{FF2B5EF4-FFF2-40B4-BE49-F238E27FC236}">
                    <a16:creationId xmlns:a16="http://schemas.microsoft.com/office/drawing/2014/main" id="{DD432628-2537-C82A-F770-FAE0E0CD3086}"/>
                  </a:ext>
                </a:extLst>
              </p:cNvPr>
              <p:cNvSpPr/>
              <p:nvPr/>
            </p:nvSpPr>
            <p:spPr>
              <a:xfrm rot="18949207" flipH="1">
                <a:off x="11959701" y="3973630"/>
                <a:ext cx="396000" cy="72000"/>
              </a:xfrm>
              <a:prstGeom prst="roundRect">
                <a:avLst>
                  <a:gd name="adj" fmla="val 50000"/>
                </a:avLst>
              </a:prstGeom>
              <a:solidFill>
                <a:srgbClr val="345A72"/>
              </a:solidFill>
              <a:ln w="19050">
                <a:solidFill>
                  <a:srgbClr val="345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mj-lt"/>
                </a:endParaRPr>
              </a:p>
            </p:txBody>
          </p:sp>
        </p:grpSp>
        <p:sp>
          <p:nvSpPr>
            <p:cNvPr id="14" name="Elipse 13">
              <a:extLst>
                <a:ext uri="{FF2B5EF4-FFF2-40B4-BE49-F238E27FC236}">
                  <a16:creationId xmlns:a16="http://schemas.microsoft.com/office/drawing/2014/main" id="{78B4B16A-2864-09F4-90E0-4CFBB36F1D4D}"/>
                </a:ext>
              </a:extLst>
            </p:cNvPr>
            <p:cNvSpPr/>
            <p:nvPr/>
          </p:nvSpPr>
          <p:spPr>
            <a:xfrm>
              <a:off x="1907702" y="3623728"/>
              <a:ext cx="781236" cy="781236"/>
            </a:xfrm>
            <a:prstGeom prst="ellipse">
              <a:avLst/>
            </a:prstGeom>
            <a:solidFill>
              <a:schemeClr val="bg1"/>
            </a:solidFill>
            <a:ln w="19050">
              <a:solidFill>
                <a:srgbClr val="345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mj-lt"/>
              </a:endParaRPr>
            </a:p>
          </p:txBody>
        </p:sp>
        <p:sp>
          <p:nvSpPr>
            <p:cNvPr id="15" name="Elipse 14">
              <a:extLst>
                <a:ext uri="{FF2B5EF4-FFF2-40B4-BE49-F238E27FC236}">
                  <a16:creationId xmlns:a16="http://schemas.microsoft.com/office/drawing/2014/main" id="{0421B8DA-EF05-94BD-7687-5EDD64F8B48B}"/>
                </a:ext>
              </a:extLst>
            </p:cNvPr>
            <p:cNvSpPr/>
            <p:nvPr/>
          </p:nvSpPr>
          <p:spPr>
            <a:xfrm>
              <a:off x="3161220" y="3623728"/>
              <a:ext cx="781236" cy="781236"/>
            </a:xfrm>
            <a:prstGeom prst="ellipse">
              <a:avLst/>
            </a:prstGeom>
            <a:solidFill>
              <a:schemeClr val="bg1"/>
            </a:solidFill>
            <a:ln w="19050">
              <a:solidFill>
                <a:srgbClr val="345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mj-lt"/>
              </a:endParaRPr>
            </a:p>
          </p:txBody>
        </p:sp>
        <p:sp>
          <p:nvSpPr>
            <p:cNvPr id="16" name="Rectángulo 15">
              <a:extLst>
                <a:ext uri="{FF2B5EF4-FFF2-40B4-BE49-F238E27FC236}">
                  <a16:creationId xmlns:a16="http://schemas.microsoft.com/office/drawing/2014/main" id="{FAC764A9-5107-2834-5F54-909B779D3117}"/>
                </a:ext>
              </a:extLst>
            </p:cNvPr>
            <p:cNvSpPr/>
            <p:nvPr/>
          </p:nvSpPr>
          <p:spPr>
            <a:xfrm>
              <a:off x="6758441" y="4545044"/>
              <a:ext cx="1454191" cy="738664"/>
            </a:xfrm>
            <a:prstGeom prst="rect">
              <a:avLst/>
            </a:prstGeom>
          </p:spPr>
          <p:txBody>
            <a:bodyPr wrap="square">
              <a:spAutoFit/>
            </a:bodyPr>
            <a:lstStyle/>
            <a:p>
              <a:pPr algn="ctr"/>
              <a:r>
                <a:rPr lang="es-ES" sz="1400" dirty="0">
                  <a:solidFill>
                    <a:schemeClr val="accent5">
                      <a:lumMod val="50000"/>
                    </a:schemeClr>
                  </a:solidFill>
                  <a:latin typeface="Segoe UI" panose="020B0502040204020203" pitchFamily="34" charset="0"/>
                  <a:cs typeface="Segoe UI" panose="020B0502040204020203" pitchFamily="34" charset="0"/>
                </a:rPr>
                <a:t>Hábitos de compra de libros</a:t>
              </a:r>
            </a:p>
          </p:txBody>
        </p:sp>
        <p:sp>
          <p:nvSpPr>
            <p:cNvPr id="17" name="Rectángulo 16">
              <a:extLst>
                <a:ext uri="{FF2B5EF4-FFF2-40B4-BE49-F238E27FC236}">
                  <a16:creationId xmlns:a16="http://schemas.microsoft.com/office/drawing/2014/main" id="{87D10D17-CE22-69DD-56C9-8F87378DAC0F}"/>
                </a:ext>
              </a:extLst>
            </p:cNvPr>
            <p:cNvSpPr/>
            <p:nvPr/>
          </p:nvSpPr>
          <p:spPr>
            <a:xfrm>
              <a:off x="8419889" y="4652766"/>
              <a:ext cx="1195968" cy="523220"/>
            </a:xfrm>
            <a:prstGeom prst="rect">
              <a:avLst/>
            </a:prstGeom>
          </p:spPr>
          <p:txBody>
            <a:bodyPr wrap="square">
              <a:spAutoFit/>
            </a:bodyPr>
            <a:lstStyle/>
            <a:p>
              <a:pPr algn="ctr"/>
              <a:r>
                <a:rPr lang="es-ES" sz="1400" dirty="0">
                  <a:solidFill>
                    <a:schemeClr val="accent5">
                      <a:lumMod val="50000"/>
                    </a:schemeClr>
                  </a:solidFill>
                  <a:latin typeface="Segoe UI" panose="020B0502040204020203" pitchFamily="34" charset="0"/>
                  <a:cs typeface="Segoe UI" panose="020B0502040204020203" pitchFamily="34" charset="0"/>
                </a:rPr>
                <a:t>Actividad en Bibliotecas</a:t>
              </a:r>
            </a:p>
          </p:txBody>
        </p:sp>
        <p:sp>
          <p:nvSpPr>
            <p:cNvPr id="18" name="Elipse 17">
              <a:extLst>
                <a:ext uri="{FF2B5EF4-FFF2-40B4-BE49-F238E27FC236}">
                  <a16:creationId xmlns:a16="http://schemas.microsoft.com/office/drawing/2014/main" id="{34C115C5-D7EC-35F7-1B72-31DD1B7A218C}"/>
                </a:ext>
              </a:extLst>
            </p:cNvPr>
            <p:cNvSpPr/>
            <p:nvPr/>
          </p:nvSpPr>
          <p:spPr>
            <a:xfrm>
              <a:off x="7098703" y="3623728"/>
              <a:ext cx="781236" cy="781236"/>
            </a:xfrm>
            <a:prstGeom prst="ellipse">
              <a:avLst/>
            </a:prstGeom>
            <a:solidFill>
              <a:schemeClr val="bg1"/>
            </a:solidFill>
            <a:ln w="19050">
              <a:solidFill>
                <a:srgbClr val="345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mj-lt"/>
              </a:endParaRPr>
            </a:p>
          </p:txBody>
        </p:sp>
        <p:sp>
          <p:nvSpPr>
            <p:cNvPr id="20" name="Elipse 19">
              <a:extLst>
                <a:ext uri="{FF2B5EF4-FFF2-40B4-BE49-F238E27FC236}">
                  <a16:creationId xmlns:a16="http://schemas.microsoft.com/office/drawing/2014/main" id="{957D0F37-3438-6B91-7454-E3B330BFE12C}"/>
                </a:ext>
              </a:extLst>
            </p:cNvPr>
            <p:cNvSpPr/>
            <p:nvPr/>
          </p:nvSpPr>
          <p:spPr>
            <a:xfrm>
              <a:off x="8560968" y="3623728"/>
              <a:ext cx="781236" cy="781236"/>
            </a:xfrm>
            <a:prstGeom prst="ellipse">
              <a:avLst/>
            </a:prstGeom>
            <a:solidFill>
              <a:schemeClr val="bg1"/>
            </a:solidFill>
            <a:ln w="19050">
              <a:solidFill>
                <a:srgbClr val="345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mj-lt"/>
              </a:endParaRPr>
            </a:p>
          </p:txBody>
        </p:sp>
        <p:sp>
          <p:nvSpPr>
            <p:cNvPr id="21" name="Rectángulo 20">
              <a:extLst>
                <a:ext uri="{FF2B5EF4-FFF2-40B4-BE49-F238E27FC236}">
                  <a16:creationId xmlns:a16="http://schemas.microsoft.com/office/drawing/2014/main" id="{E193C065-BA94-8285-73D0-7E44C4DFB153}"/>
                </a:ext>
              </a:extLst>
            </p:cNvPr>
            <p:cNvSpPr/>
            <p:nvPr/>
          </p:nvSpPr>
          <p:spPr>
            <a:xfrm>
              <a:off x="1670904" y="4545044"/>
              <a:ext cx="1293777" cy="738664"/>
            </a:xfrm>
            <a:prstGeom prst="rect">
              <a:avLst/>
            </a:prstGeom>
          </p:spPr>
          <p:txBody>
            <a:bodyPr wrap="square">
              <a:spAutoFit/>
            </a:bodyPr>
            <a:lstStyle/>
            <a:p>
              <a:pPr algn="ctr"/>
              <a:r>
                <a:rPr lang="es-ES" sz="1400" dirty="0">
                  <a:solidFill>
                    <a:srgbClr val="345A72"/>
                  </a:solidFill>
                  <a:latin typeface="Segoe UI" panose="020B0502040204020203" pitchFamily="34" charset="0"/>
                  <a:cs typeface="Segoe UI" panose="020B0502040204020203" pitchFamily="34" charset="0"/>
                </a:rPr>
                <a:t>Hábitos de lectura en tiempo libre</a:t>
              </a:r>
            </a:p>
          </p:txBody>
        </p:sp>
        <p:sp>
          <p:nvSpPr>
            <p:cNvPr id="24" name="Rectángulo 23">
              <a:extLst>
                <a:ext uri="{FF2B5EF4-FFF2-40B4-BE49-F238E27FC236}">
                  <a16:creationId xmlns:a16="http://schemas.microsoft.com/office/drawing/2014/main" id="{B06BEE73-7B88-E709-924E-0362EFD2CDE1}"/>
                </a:ext>
              </a:extLst>
            </p:cNvPr>
            <p:cNvSpPr/>
            <p:nvPr/>
          </p:nvSpPr>
          <p:spPr>
            <a:xfrm>
              <a:off x="3052507" y="4652766"/>
              <a:ext cx="986093" cy="523220"/>
            </a:xfrm>
            <a:prstGeom prst="rect">
              <a:avLst/>
            </a:prstGeom>
          </p:spPr>
          <p:txBody>
            <a:bodyPr wrap="square">
              <a:spAutoFit/>
            </a:bodyPr>
            <a:lstStyle/>
            <a:p>
              <a:pPr algn="ctr"/>
              <a:r>
                <a:rPr lang="es-ES" sz="1400" dirty="0">
                  <a:solidFill>
                    <a:schemeClr val="accent5">
                      <a:lumMod val="50000"/>
                    </a:schemeClr>
                  </a:solidFill>
                  <a:latin typeface="Segoe UI" panose="020B0502040204020203" pitchFamily="34" charset="0"/>
                  <a:cs typeface="Segoe UI" panose="020B0502040204020203" pitchFamily="34" charset="0"/>
                </a:rPr>
                <a:t>Lectura digital</a:t>
              </a:r>
            </a:p>
          </p:txBody>
        </p:sp>
        <p:sp>
          <p:nvSpPr>
            <p:cNvPr id="30" name="Rectángulo 29">
              <a:extLst>
                <a:ext uri="{FF2B5EF4-FFF2-40B4-BE49-F238E27FC236}">
                  <a16:creationId xmlns:a16="http://schemas.microsoft.com/office/drawing/2014/main" id="{05E999A8-1A58-6FE7-0581-CF0B29DD4F2B}"/>
                </a:ext>
              </a:extLst>
            </p:cNvPr>
            <p:cNvSpPr/>
            <p:nvPr/>
          </p:nvSpPr>
          <p:spPr>
            <a:xfrm>
              <a:off x="530314" y="4652766"/>
              <a:ext cx="1107344" cy="523220"/>
            </a:xfrm>
            <a:prstGeom prst="rect">
              <a:avLst/>
            </a:prstGeom>
          </p:spPr>
          <p:txBody>
            <a:bodyPr wrap="square">
              <a:spAutoFit/>
            </a:bodyPr>
            <a:lstStyle/>
            <a:p>
              <a:pPr algn="ctr"/>
              <a:r>
                <a:rPr lang="es-ES" sz="1400" dirty="0">
                  <a:solidFill>
                    <a:schemeClr val="accent5">
                      <a:lumMod val="50000"/>
                    </a:schemeClr>
                  </a:solidFill>
                  <a:latin typeface="Segoe UI" panose="020B0502040204020203" pitchFamily="34" charset="0"/>
                  <a:cs typeface="Segoe UI" panose="020B0502040204020203" pitchFamily="34" charset="0"/>
                </a:rPr>
                <a:t>Índice Lector</a:t>
              </a:r>
            </a:p>
          </p:txBody>
        </p:sp>
        <p:sp>
          <p:nvSpPr>
            <p:cNvPr id="80" name="Elipse 79">
              <a:extLst>
                <a:ext uri="{FF2B5EF4-FFF2-40B4-BE49-F238E27FC236}">
                  <a16:creationId xmlns:a16="http://schemas.microsoft.com/office/drawing/2014/main" id="{3461B6EF-9BE5-6833-826E-3F66065E491D}"/>
                </a:ext>
              </a:extLst>
            </p:cNvPr>
            <p:cNvSpPr/>
            <p:nvPr/>
          </p:nvSpPr>
          <p:spPr>
            <a:xfrm>
              <a:off x="708499" y="3623728"/>
              <a:ext cx="781236" cy="781236"/>
            </a:xfrm>
            <a:prstGeom prst="ellipse">
              <a:avLst/>
            </a:prstGeom>
            <a:solidFill>
              <a:schemeClr val="bg1"/>
            </a:solidFill>
            <a:ln w="19050">
              <a:solidFill>
                <a:srgbClr val="345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mj-lt"/>
              </a:endParaRPr>
            </a:p>
          </p:txBody>
        </p:sp>
        <p:sp>
          <p:nvSpPr>
            <p:cNvPr id="64" name="Elipse 63">
              <a:extLst>
                <a:ext uri="{FF2B5EF4-FFF2-40B4-BE49-F238E27FC236}">
                  <a16:creationId xmlns:a16="http://schemas.microsoft.com/office/drawing/2014/main" id="{DC300241-5994-3F36-E73F-E740B54833FB}"/>
                </a:ext>
              </a:extLst>
            </p:cNvPr>
            <p:cNvSpPr/>
            <p:nvPr/>
          </p:nvSpPr>
          <p:spPr>
            <a:xfrm>
              <a:off x="5799913" y="3623728"/>
              <a:ext cx="781236" cy="781236"/>
            </a:xfrm>
            <a:prstGeom prst="ellipse">
              <a:avLst/>
            </a:prstGeom>
            <a:solidFill>
              <a:schemeClr val="bg1"/>
            </a:solidFill>
            <a:ln w="19050">
              <a:solidFill>
                <a:srgbClr val="345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mj-lt"/>
              </a:endParaRPr>
            </a:p>
          </p:txBody>
        </p:sp>
        <p:sp>
          <p:nvSpPr>
            <p:cNvPr id="66" name="Rectángulo 65">
              <a:extLst>
                <a:ext uri="{FF2B5EF4-FFF2-40B4-BE49-F238E27FC236}">
                  <a16:creationId xmlns:a16="http://schemas.microsoft.com/office/drawing/2014/main" id="{517AAC7D-8503-DCA5-3FDF-EDD07CED81CC}"/>
                </a:ext>
              </a:extLst>
            </p:cNvPr>
            <p:cNvSpPr/>
            <p:nvPr/>
          </p:nvSpPr>
          <p:spPr>
            <a:xfrm>
              <a:off x="5594186" y="4545044"/>
              <a:ext cx="1191319" cy="738664"/>
            </a:xfrm>
            <a:prstGeom prst="rect">
              <a:avLst/>
            </a:prstGeom>
          </p:spPr>
          <p:txBody>
            <a:bodyPr wrap="square">
              <a:spAutoFit/>
            </a:bodyPr>
            <a:lstStyle/>
            <a:p>
              <a:pPr algn="ctr"/>
              <a:r>
                <a:rPr lang="es-ES" sz="1400" dirty="0">
                  <a:solidFill>
                    <a:schemeClr val="accent5">
                      <a:lumMod val="50000"/>
                    </a:schemeClr>
                  </a:solidFill>
                  <a:latin typeface="Segoe UI" panose="020B0502040204020203" pitchFamily="34" charset="0"/>
                  <a:cs typeface="Segoe UI" panose="020B0502040204020203" pitchFamily="34" charset="0"/>
                </a:rPr>
                <a:t>Actitudes hacia la lectura</a:t>
              </a:r>
            </a:p>
          </p:txBody>
        </p:sp>
        <p:sp>
          <p:nvSpPr>
            <p:cNvPr id="73" name="Rectángulo 72">
              <a:extLst>
                <a:ext uri="{FF2B5EF4-FFF2-40B4-BE49-F238E27FC236}">
                  <a16:creationId xmlns:a16="http://schemas.microsoft.com/office/drawing/2014/main" id="{94E581C2-B204-B034-5F1D-E5428217DB3F}"/>
                </a:ext>
              </a:extLst>
            </p:cNvPr>
            <p:cNvSpPr/>
            <p:nvPr/>
          </p:nvSpPr>
          <p:spPr>
            <a:xfrm>
              <a:off x="4009350" y="4561537"/>
              <a:ext cx="1618174" cy="692497"/>
            </a:xfrm>
            <a:prstGeom prst="rect">
              <a:avLst/>
            </a:prstGeom>
          </p:spPr>
          <p:txBody>
            <a:bodyPr wrap="square">
              <a:spAutoFit/>
            </a:bodyPr>
            <a:lstStyle/>
            <a:p>
              <a:pPr algn="ctr"/>
              <a:r>
                <a:rPr lang="es-ES" sz="1400" dirty="0">
                  <a:solidFill>
                    <a:schemeClr val="accent5">
                      <a:lumMod val="50000"/>
                    </a:schemeClr>
                  </a:solidFill>
                  <a:latin typeface="Segoe UI" panose="020B0502040204020203" pitchFamily="34" charset="0"/>
                  <a:cs typeface="Segoe UI" panose="020B0502040204020203" pitchFamily="34" charset="0"/>
                </a:rPr>
                <a:t>La lectura en menores </a:t>
              </a:r>
            </a:p>
            <a:p>
              <a:pPr algn="ctr"/>
              <a:r>
                <a:rPr lang="es-ES" sz="1100" dirty="0">
                  <a:solidFill>
                    <a:schemeClr val="accent5">
                      <a:lumMod val="50000"/>
                    </a:schemeClr>
                  </a:solidFill>
                  <a:latin typeface="Segoe UI" panose="020B0502040204020203" pitchFamily="34" charset="0"/>
                  <a:cs typeface="Segoe UI" panose="020B0502040204020203" pitchFamily="34" charset="0"/>
                </a:rPr>
                <a:t>(niños y adolescentes)</a:t>
              </a:r>
            </a:p>
          </p:txBody>
        </p:sp>
        <p:sp>
          <p:nvSpPr>
            <p:cNvPr id="74" name="Elipse 73">
              <a:extLst>
                <a:ext uri="{FF2B5EF4-FFF2-40B4-BE49-F238E27FC236}">
                  <a16:creationId xmlns:a16="http://schemas.microsoft.com/office/drawing/2014/main" id="{7B09C9C4-E9E9-FF6F-ACF2-46B1A47732E4}"/>
                </a:ext>
              </a:extLst>
            </p:cNvPr>
            <p:cNvSpPr/>
            <p:nvPr/>
          </p:nvSpPr>
          <p:spPr>
            <a:xfrm>
              <a:off x="4442037" y="3608339"/>
              <a:ext cx="781236" cy="781236"/>
            </a:xfrm>
            <a:prstGeom prst="ellipse">
              <a:avLst/>
            </a:prstGeom>
            <a:solidFill>
              <a:schemeClr val="bg1"/>
            </a:solidFill>
            <a:ln w="19050">
              <a:solidFill>
                <a:srgbClr val="345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mj-lt"/>
              </a:endParaRPr>
            </a:p>
          </p:txBody>
        </p:sp>
        <p:sp>
          <p:nvSpPr>
            <p:cNvPr id="78" name="Elipse 77">
              <a:extLst>
                <a:ext uri="{FF2B5EF4-FFF2-40B4-BE49-F238E27FC236}">
                  <a16:creationId xmlns:a16="http://schemas.microsoft.com/office/drawing/2014/main" id="{2BE7A813-4CEA-012D-B295-9F9ED3A3DB4F}"/>
                </a:ext>
              </a:extLst>
            </p:cNvPr>
            <p:cNvSpPr/>
            <p:nvPr/>
          </p:nvSpPr>
          <p:spPr>
            <a:xfrm>
              <a:off x="10055335" y="3623728"/>
              <a:ext cx="781236" cy="781236"/>
            </a:xfrm>
            <a:prstGeom prst="ellipse">
              <a:avLst/>
            </a:prstGeom>
            <a:solidFill>
              <a:schemeClr val="bg1"/>
            </a:solidFill>
            <a:ln w="19050">
              <a:solidFill>
                <a:srgbClr val="345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mj-lt"/>
              </a:endParaRPr>
            </a:p>
          </p:txBody>
        </p:sp>
        <p:sp>
          <p:nvSpPr>
            <p:cNvPr id="77" name="Rectángulo 76">
              <a:extLst>
                <a:ext uri="{FF2B5EF4-FFF2-40B4-BE49-F238E27FC236}">
                  <a16:creationId xmlns:a16="http://schemas.microsoft.com/office/drawing/2014/main" id="{030C89BC-3EE5-F8E5-8205-F184E6B57714}"/>
                </a:ext>
              </a:extLst>
            </p:cNvPr>
            <p:cNvSpPr/>
            <p:nvPr/>
          </p:nvSpPr>
          <p:spPr>
            <a:xfrm>
              <a:off x="9905656" y="4509032"/>
              <a:ext cx="1302257" cy="738664"/>
            </a:xfrm>
            <a:prstGeom prst="rect">
              <a:avLst/>
            </a:prstGeom>
          </p:spPr>
          <p:txBody>
            <a:bodyPr wrap="square">
              <a:spAutoFit/>
            </a:bodyPr>
            <a:lstStyle/>
            <a:p>
              <a:pPr algn="ctr"/>
              <a:r>
                <a:rPr lang="es-ES" sz="1400" dirty="0">
                  <a:solidFill>
                    <a:schemeClr val="accent5">
                      <a:lumMod val="50000"/>
                    </a:schemeClr>
                  </a:solidFill>
                  <a:latin typeface="Segoe UI" panose="020B0502040204020203" pitchFamily="34" charset="0"/>
                  <a:cs typeface="Segoe UI" panose="020B0502040204020203" pitchFamily="34" charset="0"/>
                </a:rPr>
                <a:t>Actividades de Ocio en tiempo libre</a:t>
              </a:r>
            </a:p>
          </p:txBody>
        </p:sp>
      </p:grpSp>
      <p:sp>
        <p:nvSpPr>
          <p:cNvPr id="2" name="Marcador de número de diapositiva 1"/>
          <p:cNvSpPr>
            <a:spLocks noGrp="1"/>
          </p:cNvSpPr>
          <p:nvPr>
            <p:ph type="sldNum" sz="quarter" idx="12"/>
          </p:nvPr>
        </p:nvSpPr>
        <p:spPr>
          <a:xfrm>
            <a:off x="11612880" y="0"/>
            <a:ext cx="579120" cy="365125"/>
          </a:xfrm>
        </p:spPr>
        <p:txBody>
          <a:bodyPr/>
          <a:lstStyle/>
          <a:p>
            <a:fld id="{1A85DD5C-56C3-43D9-A91F-D75BD50A17B5}" type="slidenum">
              <a:rPr lang="es-ES_tradnl" smtClean="0"/>
              <a:pPr/>
              <a:t>6</a:t>
            </a:fld>
            <a:endParaRPr lang="es-ES_tradnl"/>
          </a:p>
        </p:txBody>
      </p:sp>
      <p:sp>
        <p:nvSpPr>
          <p:cNvPr id="19" name="CuadroTexto 18">
            <a:extLst>
              <a:ext uri="{FF2B5EF4-FFF2-40B4-BE49-F238E27FC236}">
                <a16:creationId xmlns:a16="http://schemas.microsoft.com/office/drawing/2014/main" id="{40FB9280-A015-4ECA-9CAC-C84443F2820C}"/>
              </a:ext>
            </a:extLst>
          </p:cNvPr>
          <p:cNvSpPr txBox="1"/>
          <p:nvPr/>
        </p:nvSpPr>
        <p:spPr>
          <a:xfrm>
            <a:off x="184066" y="121879"/>
            <a:ext cx="3253615" cy="646331"/>
          </a:xfrm>
          <a:prstGeom prst="rect">
            <a:avLst/>
          </a:prstGeom>
          <a:noFill/>
        </p:spPr>
        <p:txBody>
          <a:bodyPr wrap="square" rtlCol="0" anchor="ctr">
            <a:spAutoFit/>
          </a:bodyPr>
          <a:lstStyle/>
          <a:p>
            <a:r>
              <a:rPr lang="es-ES" sz="3600" dirty="0">
                <a:latin typeface="Segoe UI" panose="020B0502040204020203" pitchFamily="34" charset="0"/>
                <a:ea typeface="Verdana" panose="020B0604030504040204" pitchFamily="34" charset="0"/>
                <a:cs typeface="Segoe UI" panose="020B0502040204020203" pitchFamily="34" charset="0"/>
              </a:rPr>
              <a:t>OBJETIVOS</a:t>
            </a:r>
          </a:p>
        </p:txBody>
      </p:sp>
      <p:pic>
        <p:nvPicPr>
          <p:cNvPr id="3" name="Imagen 2">
            <a:extLst>
              <a:ext uri="{FF2B5EF4-FFF2-40B4-BE49-F238E27FC236}">
                <a16:creationId xmlns:a16="http://schemas.microsoft.com/office/drawing/2014/main" id="{BA67B790-F71C-0FA5-E1BD-8764229B27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9577" y="3694724"/>
            <a:ext cx="465600" cy="432000"/>
          </a:xfrm>
          <a:prstGeom prst="rect">
            <a:avLst/>
          </a:prstGeom>
        </p:spPr>
      </p:pic>
      <p:pic>
        <p:nvPicPr>
          <p:cNvPr id="4" name="Imagen 3">
            <a:extLst>
              <a:ext uri="{FF2B5EF4-FFF2-40B4-BE49-F238E27FC236}">
                <a16:creationId xmlns:a16="http://schemas.microsoft.com/office/drawing/2014/main" id="{6B8FB270-740C-FC83-E054-FAAF42904E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11517" y="3688485"/>
            <a:ext cx="356086" cy="468000"/>
          </a:xfrm>
          <a:prstGeom prst="rect">
            <a:avLst/>
          </a:prstGeom>
        </p:spPr>
      </p:pic>
      <p:pic>
        <p:nvPicPr>
          <p:cNvPr id="5" name="Imagen 4">
            <a:extLst>
              <a:ext uri="{FF2B5EF4-FFF2-40B4-BE49-F238E27FC236}">
                <a16:creationId xmlns:a16="http://schemas.microsoft.com/office/drawing/2014/main" id="{FD1763DA-B21A-3BAE-6558-E3061AC379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99526" y="3706485"/>
            <a:ext cx="476882" cy="432000"/>
          </a:xfrm>
          <a:prstGeom prst="rect">
            <a:avLst/>
          </a:prstGeom>
        </p:spPr>
      </p:pic>
      <p:pic>
        <p:nvPicPr>
          <p:cNvPr id="6" name="Imagen 5">
            <a:extLst>
              <a:ext uri="{FF2B5EF4-FFF2-40B4-BE49-F238E27FC236}">
                <a16:creationId xmlns:a16="http://schemas.microsoft.com/office/drawing/2014/main" id="{3751B880-9139-0096-6835-3716A59325E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34671" y="3671564"/>
            <a:ext cx="485333" cy="432000"/>
          </a:xfrm>
          <a:prstGeom prst="rect">
            <a:avLst/>
          </a:prstGeom>
        </p:spPr>
      </p:pic>
      <p:pic>
        <p:nvPicPr>
          <p:cNvPr id="7" name="Imagen 6">
            <a:extLst>
              <a:ext uri="{FF2B5EF4-FFF2-40B4-BE49-F238E27FC236}">
                <a16:creationId xmlns:a16="http://schemas.microsoft.com/office/drawing/2014/main" id="{1BD9F666-D805-F226-CB98-A160394F19F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75270" y="3661761"/>
            <a:ext cx="432392" cy="468000"/>
          </a:xfrm>
          <a:prstGeom prst="rect">
            <a:avLst/>
          </a:prstGeom>
        </p:spPr>
      </p:pic>
      <p:pic>
        <p:nvPicPr>
          <p:cNvPr id="9" name="Imagen 8">
            <a:extLst>
              <a:ext uri="{FF2B5EF4-FFF2-40B4-BE49-F238E27FC236}">
                <a16:creationId xmlns:a16="http://schemas.microsoft.com/office/drawing/2014/main" id="{4E8C2C86-669A-2189-C856-4D5C6E3A472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84486" y="3653564"/>
            <a:ext cx="486575" cy="504000"/>
          </a:xfrm>
          <a:prstGeom prst="rect">
            <a:avLst/>
          </a:prstGeom>
        </p:spPr>
      </p:pic>
      <p:pic>
        <p:nvPicPr>
          <p:cNvPr id="11" name="Imagen 10">
            <a:extLst>
              <a:ext uri="{FF2B5EF4-FFF2-40B4-BE49-F238E27FC236}">
                <a16:creationId xmlns:a16="http://schemas.microsoft.com/office/drawing/2014/main" id="{46EEEA69-D9C5-23C0-2D47-35911AA16E1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34160" y="3671564"/>
            <a:ext cx="432998" cy="468000"/>
          </a:xfrm>
          <a:prstGeom prst="rect">
            <a:avLst/>
          </a:prstGeom>
        </p:spPr>
      </p:pic>
      <p:sp>
        <p:nvSpPr>
          <p:cNvPr id="88" name="Marcador de contenido 2">
            <a:extLst>
              <a:ext uri="{FF2B5EF4-FFF2-40B4-BE49-F238E27FC236}">
                <a16:creationId xmlns:a16="http://schemas.microsoft.com/office/drawing/2014/main" id="{161A5727-0119-47DD-4D68-3F64A880A6B5}"/>
              </a:ext>
            </a:extLst>
          </p:cNvPr>
          <p:cNvSpPr txBox="1">
            <a:spLocks/>
          </p:cNvSpPr>
          <p:nvPr/>
        </p:nvSpPr>
        <p:spPr>
          <a:xfrm>
            <a:off x="3437680" y="1261307"/>
            <a:ext cx="8369165" cy="1627592"/>
          </a:xfrm>
          <a:prstGeom prst="rect">
            <a:avLst/>
          </a:prstGeom>
        </p:spPr>
        <p:txBody>
          <a:bodyPr numCol="1" spcCol="162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1200"/>
              </a:spcBef>
              <a:buNone/>
              <a:tabLst>
                <a:tab pos="5021263" algn="l"/>
              </a:tabLst>
            </a:pPr>
            <a:r>
              <a:rPr lang="es-ES" sz="1800" dirty="0">
                <a:latin typeface="Segoe UI" panose="020B0502040204020203" pitchFamily="34" charset="0"/>
                <a:ea typeface="Verdana" panose="020B0604030504040204" pitchFamily="34" charset="0"/>
                <a:cs typeface="Segoe UI" panose="020B0502040204020203" pitchFamily="34" charset="0"/>
              </a:rPr>
              <a:t>Conocer el </a:t>
            </a:r>
            <a:r>
              <a:rPr lang="es-ES" sz="1800" b="1" dirty="0">
                <a:latin typeface="Segoe UI" panose="020B0502040204020203" pitchFamily="34" charset="0"/>
                <a:ea typeface="Verdana" panose="020B0604030504040204" pitchFamily="34" charset="0"/>
                <a:cs typeface="Segoe UI" panose="020B0502040204020203" pitchFamily="34" charset="0"/>
              </a:rPr>
              <a:t>comportamiento lector de la población </a:t>
            </a:r>
            <a:r>
              <a:rPr lang="es-ES" sz="1800" dirty="0">
                <a:latin typeface="Segoe UI" panose="020B0502040204020203" pitchFamily="34" charset="0"/>
                <a:ea typeface="Verdana" panose="020B0604030504040204" pitchFamily="34" charset="0"/>
                <a:cs typeface="Segoe UI" panose="020B0502040204020203" pitchFamily="34" charset="0"/>
              </a:rPr>
              <a:t>en el momento actual  y o</a:t>
            </a:r>
            <a:r>
              <a:rPr lang="es-ES" sz="1800" dirty="0">
                <a:latin typeface="Segoe UI" panose="020B0502040204020203" pitchFamily="34" charset="0"/>
                <a:cs typeface="Segoe UI" panose="020B0502040204020203" pitchFamily="34" charset="0"/>
              </a:rPr>
              <a:t>frecer una información completa, continua y de calidad sobre la actividad lectora de los españoles, reflejando adecuadamente las distintas formas y funcionalidades que ésta puede adoptar y la multiplicidad de soportes disponibles. </a:t>
            </a:r>
          </a:p>
        </p:txBody>
      </p:sp>
      <p:pic>
        <p:nvPicPr>
          <p:cNvPr id="89" name="Imagen 88">
            <a:extLst>
              <a:ext uri="{FF2B5EF4-FFF2-40B4-BE49-F238E27FC236}">
                <a16:creationId xmlns:a16="http://schemas.microsoft.com/office/drawing/2014/main" id="{1849951D-42CD-54BB-E90C-5F961DA11DBB}"/>
              </a:ext>
            </a:extLst>
          </p:cNvPr>
          <p:cNvPicPr>
            <a:picLocks noChangeAspect="1"/>
          </p:cNvPicPr>
          <p:nvPr/>
        </p:nvPicPr>
        <p:blipFill>
          <a:blip r:embed="rId10" cstate="email">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a:ext>
            </a:extLst>
          </a:blip>
          <a:stretch>
            <a:fillRect/>
          </a:stretch>
        </p:blipFill>
        <p:spPr>
          <a:xfrm flipH="1">
            <a:off x="376835" y="1362430"/>
            <a:ext cx="872199" cy="882541"/>
          </a:xfrm>
          <a:prstGeom prst="rect">
            <a:avLst/>
          </a:prstGeom>
        </p:spPr>
      </p:pic>
      <p:sp>
        <p:nvSpPr>
          <p:cNvPr id="90" name="CuadroTexto 89">
            <a:extLst>
              <a:ext uri="{FF2B5EF4-FFF2-40B4-BE49-F238E27FC236}">
                <a16:creationId xmlns:a16="http://schemas.microsoft.com/office/drawing/2014/main" id="{5E3C9AFB-9628-06BF-1563-55209587060C}"/>
              </a:ext>
            </a:extLst>
          </p:cNvPr>
          <p:cNvSpPr txBox="1"/>
          <p:nvPr/>
        </p:nvSpPr>
        <p:spPr>
          <a:xfrm>
            <a:off x="1282371" y="1494155"/>
            <a:ext cx="1920805" cy="830997"/>
          </a:xfrm>
          <a:prstGeom prst="rect">
            <a:avLst/>
          </a:prstGeom>
          <a:noFill/>
        </p:spPr>
        <p:txBody>
          <a:bodyPr wrap="square" rtlCol="0" anchor="ctr">
            <a:spAutoFit/>
          </a:bodyPr>
          <a:lstStyle/>
          <a:p>
            <a:pPr algn="ctr"/>
            <a:r>
              <a:rPr lang="es-ES" sz="2400" dirty="0">
                <a:solidFill>
                  <a:srgbClr val="345A72"/>
                </a:solidFill>
                <a:latin typeface="Segoe UI" panose="020B0502040204020203" pitchFamily="34" charset="0"/>
                <a:ea typeface="Verdana" panose="020B0604030504040204" pitchFamily="34" charset="0"/>
                <a:cs typeface="Segoe UI" panose="020B0502040204020203" pitchFamily="34" charset="0"/>
              </a:rPr>
              <a:t>OBJETIVO</a:t>
            </a:r>
          </a:p>
          <a:p>
            <a:pPr algn="ctr"/>
            <a:r>
              <a:rPr lang="es-ES" sz="2400" dirty="0">
                <a:solidFill>
                  <a:srgbClr val="345A72"/>
                </a:solidFill>
                <a:latin typeface="Segoe UI" panose="020B0502040204020203" pitchFamily="34" charset="0"/>
                <a:ea typeface="Verdana" panose="020B0604030504040204" pitchFamily="34" charset="0"/>
                <a:cs typeface="Segoe UI" panose="020B0502040204020203" pitchFamily="34" charset="0"/>
              </a:rPr>
              <a:t>PRINCIPAL</a:t>
            </a:r>
          </a:p>
        </p:txBody>
      </p:sp>
      <p:grpSp>
        <p:nvGrpSpPr>
          <p:cNvPr id="91" name="Grupo 90">
            <a:extLst>
              <a:ext uri="{FF2B5EF4-FFF2-40B4-BE49-F238E27FC236}">
                <a16:creationId xmlns:a16="http://schemas.microsoft.com/office/drawing/2014/main" id="{27BE2E23-51B3-4783-8962-9E0A09E58DA5}"/>
              </a:ext>
            </a:extLst>
          </p:cNvPr>
          <p:cNvGrpSpPr/>
          <p:nvPr/>
        </p:nvGrpSpPr>
        <p:grpSpPr>
          <a:xfrm>
            <a:off x="3236513" y="1261307"/>
            <a:ext cx="67246" cy="1368000"/>
            <a:chOff x="3175248" y="1169043"/>
            <a:chExt cx="88813" cy="1157630"/>
          </a:xfrm>
        </p:grpSpPr>
        <p:cxnSp>
          <p:nvCxnSpPr>
            <p:cNvPr id="92" name="Conector recto 91">
              <a:extLst>
                <a:ext uri="{FF2B5EF4-FFF2-40B4-BE49-F238E27FC236}">
                  <a16:creationId xmlns:a16="http://schemas.microsoft.com/office/drawing/2014/main" id="{E8E5AC62-4017-7029-06D9-594949E3320B}"/>
                </a:ext>
              </a:extLst>
            </p:cNvPr>
            <p:cNvCxnSpPr/>
            <p:nvPr/>
          </p:nvCxnSpPr>
          <p:spPr>
            <a:xfrm>
              <a:off x="3264061" y="1169043"/>
              <a:ext cx="0" cy="1152000"/>
            </a:xfrm>
            <a:prstGeom prst="line">
              <a:avLst/>
            </a:prstGeom>
            <a:ln w="57150">
              <a:solidFill>
                <a:srgbClr val="345A72"/>
              </a:solidFill>
            </a:ln>
          </p:spPr>
          <p:style>
            <a:lnRef idx="1">
              <a:schemeClr val="accent1"/>
            </a:lnRef>
            <a:fillRef idx="0">
              <a:schemeClr val="accent1"/>
            </a:fillRef>
            <a:effectRef idx="0">
              <a:schemeClr val="accent1"/>
            </a:effectRef>
            <a:fontRef idx="minor">
              <a:schemeClr val="tx1"/>
            </a:fontRef>
          </p:style>
        </p:cxnSp>
        <p:cxnSp>
          <p:nvCxnSpPr>
            <p:cNvPr id="93" name="Conector recto 92">
              <a:extLst>
                <a:ext uri="{FF2B5EF4-FFF2-40B4-BE49-F238E27FC236}">
                  <a16:creationId xmlns:a16="http://schemas.microsoft.com/office/drawing/2014/main" id="{1C5EE578-9DD8-4A43-B1FB-2D8BBABEC427}"/>
                </a:ext>
              </a:extLst>
            </p:cNvPr>
            <p:cNvCxnSpPr/>
            <p:nvPr/>
          </p:nvCxnSpPr>
          <p:spPr>
            <a:xfrm>
              <a:off x="3175248" y="1174673"/>
              <a:ext cx="0" cy="1152000"/>
            </a:xfrm>
            <a:prstGeom prst="line">
              <a:avLst/>
            </a:prstGeom>
            <a:ln w="19050">
              <a:solidFill>
                <a:srgbClr val="345A72"/>
              </a:solidFill>
            </a:ln>
          </p:spPr>
          <p:style>
            <a:lnRef idx="1">
              <a:schemeClr val="accent1"/>
            </a:lnRef>
            <a:fillRef idx="0">
              <a:schemeClr val="accent1"/>
            </a:fillRef>
            <a:effectRef idx="0">
              <a:schemeClr val="accent1"/>
            </a:effectRef>
            <a:fontRef idx="minor">
              <a:schemeClr val="tx1"/>
            </a:fontRef>
          </p:style>
        </p:cxnSp>
      </p:grpSp>
      <p:pic>
        <p:nvPicPr>
          <p:cNvPr id="95" name="Imagen 94">
            <a:extLst>
              <a:ext uri="{FF2B5EF4-FFF2-40B4-BE49-F238E27FC236}">
                <a16:creationId xmlns:a16="http://schemas.microsoft.com/office/drawing/2014/main" id="{2F12ED42-BEEB-9A38-078A-483C09CB293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239641" y="3675599"/>
            <a:ext cx="488615" cy="432000"/>
          </a:xfrm>
          <a:prstGeom prst="rect">
            <a:avLst/>
          </a:prstGeom>
        </p:spPr>
      </p:pic>
    </p:spTree>
    <p:extLst>
      <p:ext uri="{BB962C8B-B14F-4D97-AF65-F5344CB8AC3E}">
        <p14:creationId xmlns:p14="http://schemas.microsoft.com/office/powerpoint/2010/main" val="42483968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10D27-3FA5-32FF-FF5A-AB4A1CEC4CCC}"/>
            </a:ext>
          </a:extLst>
        </p:cNvPr>
        <p:cNvGrpSpPr/>
        <p:nvPr/>
      </p:nvGrpSpPr>
      <p:grpSpPr>
        <a:xfrm>
          <a:off x="0" y="0"/>
          <a:ext cx="0" cy="0"/>
          <a:chOff x="0" y="0"/>
          <a:chExt cx="0" cy="0"/>
        </a:xfrm>
      </p:grpSpPr>
      <p:grpSp>
        <p:nvGrpSpPr>
          <p:cNvPr id="27" name="Grupo 26">
            <a:extLst>
              <a:ext uri="{FF2B5EF4-FFF2-40B4-BE49-F238E27FC236}">
                <a16:creationId xmlns:a16="http://schemas.microsoft.com/office/drawing/2014/main" id="{74506193-633E-FA8F-D721-04B5EFA1246D}"/>
              </a:ext>
            </a:extLst>
          </p:cNvPr>
          <p:cNvGrpSpPr/>
          <p:nvPr/>
        </p:nvGrpSpPr>
        <p:grpSpPr>
          <a:xfrm>
            <a:off x="77215" y="1352002"/>
            <a:ext cx="4708911" cy="3747513"/>
            <a:chOff x="-463558" y="1475645"/>
            <a:chExt cx="4708911" cy="3747513"/>
          </a:xfrm>
        </p:grpSpPr>
        <p:graphicFrame>
          <p:nvGraphicFramePr>
            <p:cNvPr id="15" name="7 Gráfico">
              <a:extLst>
                <a:ext uri="{FF2B5EF4-FFF2-40B4-BE49-F238E27FC236}">
                  <a16:creationId xmlns:a16="http://schemas.microsoft.com/office/drawing/2014/main" id="{33D12544-CCBF-0E66-6FA2-736CC836AC7B}"/>
                </a:ext>
              </a:extLst>
            </p:cNvPr>
            <p:cNvGraphicFramePr/>
            <p:nvPr>
              <p:extLst>
                <p:ext uri="{D42A27DB-BD31-4B8C-83A1-F6EECF244321}">
                  <p14:modId xmlns:p14="http://schemas.microsoft.com/office/powerpoint/2010/main" val="3802825373"/>
                </p:ext>
              </p:extLst>
            </p:nvPr>
          </p:nvGraphicFramePr>
          <p:xfrm>
            <a:off x="-449143" y="2100717"/>
            <a:ext cx="4694496" cy="3122441"/>
          </p:xfrm>
          <a:graphic>
            <a:graphicData uri="http://schemas.openxmlformats.org/drawingml/2006/chart">
              <c:chart xmlns:c="http://schemas.openxmlformats.org/drawingml/2006/chart" xmlns:r="http://schemas.openxmlformats.org/officeDocument/2006/relationships" r:id="rId3"/>
            </a:graphicData>
          </a:graphic>
        </p:graphicFrame>
        <p:pic>
          <p:nvPicPr>
            <p:cNvPr id="26" name="Imagen 25">
              <a:extLst>
                <a:ext uri="{FF2B5EF4-FFF2-40B4-BE49-F238E27FC236}">
                  <a16:creationId xmlns:a16="http://schemas.microsoft.com/office/drawing/2014/main" id="{3206911E-99E6-E7CC-A592-80E9E8518B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56015" y="3183379"/>
              <a:ext cx="713900" cy="668383"/>
            </a:xfrm>
            <a:prstGeom prst="rect">
              <a:avLst/>
            </a:prstGeom>
          </p:spPr>
        </p:pic>
        <p:sp>
          <p:nvSpPr>
            <p:cNvPr id="16" name="Rectangle 8">
              <a:extLst>
                <a:ext uri="{FF2B5EF4-FFF2-40B4-BE49-F238E27FC236}">
                  <a16:creationId xmlns:a16="http://schemas.microsoft.com/office/drawing/2014/main" id="{8EB18020-4088-6BB8-329B-14EF3F7A3CCA}"/>
                </a:ext>
              </a:extLst>
            </p:cNvPr>
            <p:cNvSpPr>
              <a:spLocks noChangeArrowheads="1"/>
            </p:cNvSpPr>
            <p:nvPr/>
          </p:nvSpPr>
          <p:spPr bwMode="auto">
            <a:xfrm>
              <a:off x="894117" y="4641148"/>
              <a:ext cx="1323796" cy="355600"/>
            </a:xfrm>
            <a:prstGeom prst="rect">
              <a:avLst/>
            </a:prstGeom>
            <a:noFill/>
            <a:ln w="9525">
              <a:noFill/>
              <a:miter lim="800000"/>
              <a:headEnd/>
              <a:tailEnd/>
            </a:ln>
            <a:effectLst/>
          </p:spPr>
          <p:txBody>
            <a:bodyPr anchor="ctr"/>
            <a:lstStyle/>
            <a:p>
              <a:pPr algn="ctr"/>
              <a:r>
                <a:rPr lang="es-ES" sz="1200" i="1" dirty="0">
                  <a:solidFill>
                    <a:srgbClr val="1F2A44"/>
                  </a:solidFill>
                  <a:latin typeface="Segoe UI" panose="020B0502040204020203" pitchFamily="34" charset="0"/>
                  <a:ea typeface="Verdana" panose="020B0604030504040204" pitchFamily="34" charset="0"/>
                  <a:cs typeface="Segoe UI" panose="020B0502040204020203" pitchFamily="34" charset="0"/>
                </a:rPr>
                <a:t>FRECUENTE</a:t>
              </a:r>
            </a:p>
          </p:txBody>
        </p:sp>
        <p:sp>
          <p:nvSpPr>
            <p:cNvPr id="17" name="Rectángulo 16">
              <a:extLst>
                <a:ext uri="{FF2B5EF4-FFF2-40B4-BE49-F238E27FC236}">
                  <a16:creationId xmlns:a16="http://schemas.microsoft.com/office/drawing/2014/main" id="{C97AC4CC-4D4A-A9FD-E32F-8F8EE6C40781}"/>
                </a:ext>
              </a:extLst>
            </p:cNvPr>
            <p:cNvSpPr/>
            <p:nvPr/>
          </p:nvSpPr>
          <p:spPr>
            <a:xfrm>
              <a:off x="-39215" y="1475645"/>
              <a:ext cx="4110480" cy="646331"/>
            </a:xfrm>
            <a:prstGeom prst="rect">
              <a:avLst/>
            </a:prstGeom>
          </p:spPr>
          <p:txBody>
            <a:bodyPr wrap="square">
              <a:spAutoFit/>
            </a:bodyPr>
            <a:lstStyle/>
            <a:p>
              <a:pPr algn="ctr"/>
              <a:r>
                <a:rPr lang="es-ES" i="1" dirty="0">
                  <a:latin typeface="Segoe UI" panose="020B0502040204020203" pitchFamily="34" charset="0"/>
                  <a:cs typeface="Segoe UI" panose="020B0502040204020203" pitchFamily="34" charset="0"/>
                </a:rPr>
                <a:t>¿Suele escuchar </a:t>
              </a:r>
              <a:r>
                <a:rPr lang="es-ES" b="1" i="1" dirty="0">
                  <a:latin typeface="Segoe UI" panose="020B0502040204020203" pitchFamily="34" charset="0"/>
                  <a:cs typeface="Segoe UI" panose="020B0502040204020203" pitchFamily="34" charset="0"/>
                </a:rPr>
                <a:t>audiolibros</a:t>
              </a:r>
              <a:r>
                <a:rPr lang="es-ES" i="1" dirty="0">
                  <a:latin typeface="Segoe UI" panose="020B0502040204020203" pitchFamily="34" charset="0"/>
                  <a:cs typeface="Segoe UI" panose="020B0502040204020203" pitchFamily="34" charset="0"/>
                </a:rPr>
                <a:t>? </a:t>
              </a:r>
            </a:p>
            <a:p>
              <a:pPr algn="ctr"/>
              <a:r>
                <a:rPr lang="es-ES" i="1" dirty="0">
                  <a:latin typeface="Segoe UI" panose="020B0502040204020203" pitchFamily="34" charset="0"/>
                  <a:cs typeface="Segoe UI" panose="020B0502040204020203" pitchFamily="34" charset="0"/>
                </a:rPr>
                <a:t>¿Con qué frecuencia?</a:t>
              </a:r>
            </a:p>
          </p:txBody>
        </p:sp>
        <p:sp>
          <p:nvSpPr>
            <p:cNvPr id="18" name="Rectangle 8">
              <a:extLst>
                <a:ext uri="{FF2B5EF4-FFF2-40B4-BE49-F238E27FC236}">
                  <a16:creationId xmlns:a16="http://schemas.microsoft.com/office/drawing/2014/main" id="{FF45A2A7-9529-B9EC-9B20-8E98984E4B9B}"/>
                </a:ext>
              </a:extLst>
            </p:cNvPr>
            <p:cNvSpPr>
              <a:spLocks noChangeArrowheads="1"/>
            </p:cNvSpPr>
            <p:nvPr/>
          </p:nvSpPr>
          <p:spPr bwMode="auto">
            <a:xfrm>
              <a:off x="-463558" y="3988667"/>
              <a:ext cx="1323796" cy="355600"/>
            </a:xfrm>
            <a:prstGeom prst="rect">
              <a:avLst/>
            </a:prstGeom>
            <a:noFill/>
            <a:ln w="9525">
              <a:noFill/>
              <a:miter lim="800000"/>
              <a:headEnd/>
              <a:tailEnd/>
            </a:ln>
            <a:effectLst/>
          </p:spPr>
          <p:txBody>
            <a:bodyPr anchor="ctr"/>
            <a:lstStyle/>
            <a:p>
              <a:pPr algn="ctr"/>
              <a:r>
                <a:rPr lang="es-ES" sz="1400" b="1" i="1" dirty="0">
                  <a:solidFill>
                    <a:prstClr val="black">
                      <a:lumMod val="75000"/>
                      <a:lumOff val="25000"/>
                    </a:prstClr>
                  </a:solidFill>
                  <a:latin typeface="Segoe UI" panose="020B0502040204020203" pitchFamily="34" charset="0"/>
                  <a:ea typeface="Verdana" panose="020B0604030504040204" pitchFamily="34" charset="0"/>
                  <a:cs typeface="Segoe UI" panose="020B0502040204020203" pitchFamily="34" charset="0"/>
                </a:rPr>
                <a:t>OCASIONAL</a:t>
              </a:r>
            </a:p>
          </p:txBody>
        </p:sp>
        <p:sp>
          <p:nvSpPr>
            <p:cNvPr id="22" name="Rectangle 8">
              <a:extLst>
                <a:ext uri="{FF2B5EF4-FFF2-40B4-BE49-F238E27FC236}">
                  <a16:creationId xmlns:a16="http://schemas.microsoft.com/office/drawing/2014/main" id="{C9A6355C-6B05-3F77-DC6A-B9BDE85A1634}"/>
                </a:ext>
              </a:extLst>
            </p:cNvPr>
            <p:cNvSpPr>
              <a:spLocks noChangeArrowheads="1"/>
            </p:cNvSpPr>
            <p:nvPr/>
          </p:nvSpPr>
          <p:spPr bwMode="auto">
            <a:xfrm>
              <a:off x="2879063" y="2766443"/>
              <a:ext cx="1366290" cy="355600"/>
            </a:xfrm>
            <a:prstGeom prst="rect">
              <a:avLst/>
            </a:prstGeom>
            <a:noFill/>
            <a:ln w="9525">
              <a:noFill/>
              <a:miter lim="800000"/>
              <a:headEnd/>
              <a:tailEnd/>
            </a:ln>
            <a:effectLst/>
          </p:spPr>
          <p:txBody>
            <a:bodyPr anchor="ctr"/>
            <a:lstStyle/>
            <a:p>
              <a:pPr algn="ctr"/>
              <a:r>
                <a:rPr lang="es-ES" sz="1400" b="1" i="1" dirty="0">
                  <a:solidFill>
                    <a:srgbClr val="1F2A44"/>
                  </a:solidFill>
                  <a:latin typeface="Segoe UI" panose="020B0502040204020203" pitchFamily="34" charset="0"/>
                  <a:ea typeface="Verdana" panose="020B0604030504040204" pitchFamily="34" charset="0"/>
                  <a:cs typeface="Segoe UI" panose="020B0502040204020203" pitchFamily="34" charset="0"/>
                </a:rPr>
                <a:t>NUNCA O CASI NUNCA</a:t>
              </a:r>
            </a:p>
          </p:txBody>
        </p:sp>
      </p:grpSp>
      <p:sp>
        <p:nvSpPr>
          <p:cNvPr id="31" name="Rectángulo 30">
            <a:extLst>
              <a:ext uri="{FF2B5EF4-FFF2-40B4-BE49-F238E27FC236}">
                <a16:creationId xmlns:a16="http://schemas.microsoft.com/office/drawing/2014/main" id="{580FD675-39D5-EEE0-B831-4E5C70CFE4B0}"/>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sp>
        <p:nvSpPr>
          <p:cNvPr id="2" name="Marcador de número de diapositiva 1">
            <a:extLst>
              <a:ext uri="{FF2B5EF4-FFF2-40B4-BE49-F238E27FC236}">
                <a16:creationId xmlns:a16="http://schemas.microsoft.com/office/drawing/2014/main" id="{9A27437A-A695-3A38-40BF-9E7EC23D817A}"/>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60</a:t>
            </a:fld>
            <a:endParaRPr lang="es-ES_tradnl" dirty="0">
              <a:latin typeface="Segoe UI" panose="020B0502040204020203" pitchFamily="34" charset="0"/>
              <a:cs typeface="Segoe UI" panose="020B0502040204020203" pitchFamily="34" charset="0"/>
            </a:endParaRPr>
          </a:p>
        </p:txBody>
      </p:sp>
      <p:sp>
        <p:nvSpPr>
          <p:cNvPr id="11" name="Marcador de número de diapositiva 1">
            <a:extLst>
              <a:ext uri="{FF2B5EF4-FFF2-40B4-BE49-F238E27FC236}">
                <a16:creationId xmlns:a16="http://schemas.microsoft.com/office/drawing/2014/main" id="{76F5AEC2-07AE-CFBA-71E1-EE27C50255CF}"/>
              </a:ext>
            </a:extLst>
          </p:cNvPr>
          <p:cNvSpPr txBox="1">
            <a:spLocks/>
          </p:cNvSpPr>
          <p:nvPr/>
        </p:nvSpPr>
        <p:spPr>
          <a:xfrm>
            <a:off x="11612880" y="0"/>
            <a:ext cx="579120" cy="365125"/>
          </a:xfrm>
          <a:prstGeom prst="rect">
            <a:avLst/>
          </a:prstGeom>
        </p:spPr>
        <p:txBody>
          <a:bodyPr vert="horz" lIns="91440" tIns="45720" rIns="91440" bIns="45720" rtlCol="0" anchor="ctr"/>
          <a:lstStyle>
            <a:defPPr>
              <a:defRPr lang="es-ES_tradnl"/>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85DD5C-56C3-43D9-A91F-D75BD50A17B5}" type="slidenum">
              <a:rPr lang="es-ES_tradnl" smtClean="0">
                <a:latin typeface="Segoe UI" panose="020B0502040204020203" pitchFamily="34" charset="0"/>
                <a:cs typeface="Segoe UI" panose="020B0502040204020203" pitchFamily="34" charset="0"/>
              </a:rPr>
              <a:pPr/>
              <a:t>60</a:t>
            </a:fld>
            <a:endParaRPr lang="es-ES_tradnl" dirty="0">
              <a:latin typeface="Segoe UI" panose="020B0502040204020203" pitchFamily="34" charset="0"/>
              <a:cs typeface="Segoe UI" panose="020B0502040204020203" pitchFamily="34" charset="0"/>
            </a:endParaRPr>
          </a:p>
        </p:txBody>
      </p:sp>
      <p:sp>
        <p:nvSpPr>
          <p:cNvPr id="36" name="CuadroTexto 35">
            <a:extLst>
              <a:ext uri="{FF2B5EF4-FFF2-40B4-BE49-F238E27FC236}">
                <a16:creationId xmlns:a16="http://schemas.microsoft.com/office/drawing/2014/main" id="{6C9B96E7-9FCC-DA12-40C3-7A09C5F034ED}"/>
              </a:ext>
            </a:extLst>
          </p:cNvPr>
          <p:cNvSpPr txBox="1"/>
          <p:nvPr/>
        </p:nvSpPr>
        <p:spPr>
          <a:xfrm>
            <a:off x="7627116" y="6508884"/>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
        <p:nvSpPr>
          <p:cNvPr id="37" name="Rectangle 3">
            <a:extLst>
              <a:ext uri="{FF2B5EF4-FFF2-40B4-BE49-F238E27FC236}">
                <a16:creationId xmlns:a16="http://schemas.microsoft.com/office/drawing/2014/main" id="{A13D3F5B-AD98-EDC8-6E13-80304CEA2D26}"/>
              </a:ext>
            </a:extLst>
          </p:cNvPr>
          <p:cNvSpPr>
            <a:spLocks noChangeArrowheads="1"/>
          </p:cNvSpPr>
          <p:nvPr/>
        </p:nvSpPr>
        <p:spPr bwMode="auto">
          <a:xfrm>
            <a:off x="-6147" y="1046359"/>
            <a:ext cx="2102935"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srgbClr val="595959"/>
                </a:solidFill>
                <a:latin typeface="Segoe UI" panose="020B0502040204020203" pitchFamily="34" charset="0"/>
                <a:ea typeface="Verdana" panose="020B0604030504040204" pitchFamily="34" charset="0"/>
                <a:cs typeface="Segoe UI" panose="020B0502040204020203" pitchFamily="34" charset="0"/>
              </a:rPr>
              <a:t>AUDIOLIBROS</a:t>
            </a:r>
            <a:endParaRPr kumimoji="0" lang="es-ES" sz="2000" b="1" i="0" u="none" strike="noStrike" kern="1200" cap="small"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7" name="Elipse 6">
            <a:extLst>
              <a:ext uri="{FF2B5EF4-FFF2-40B4-BE49-F238E27FC236}">
                <a16:creationId xmlns:a16="http://schemas.microsoft.com/office/drawing/2014/main" id="{167EE3D1-CA30-247C-71E3-D2C3D203ABA2}"/>
              </a:ext>
            </a:extLst>
          </p:cNvPr>
          <p:cNvSpPr/>
          <p:nvPr/>
        </p:nvSpPr>
        <p:spPr>
          <a:xfrm rot="20130070">
            <a:off x="9366" y="3017386"/>
            <a:ext cx="4975920" cy="753085"/>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Segoe UI" panose="020B0502040204020203" pitchFamily="34" charset="0"/>
              <a:cs typeface="Segoe UI" panose="020B0502040204020203" pitchFamily="34" charset="0"/>
            </a:endParaRPr>
          </a:p>
        </p:txBody>
      </p:sp>
      <p:sp>
        <p:nvSpPr>
          <p:cNvPr id="8" name="Rectangle 86">
            <a:extLst>
              <a:ext uri="{FF2B5EF4-FFF2-40B4-BE49-F238E27FC236}">
                <a16:creationId xmlns:a16="http://schemas.microsoft.com/office/drawing/2014/main" id="{236A9DF9-8045-DD04-53BE-9AFB7D8BC744}"/>
              </a:ext>
            </a:extLst>
          </p:cNvPr>
          <p:cNvSpPr>
            <a:spLocks noChangeArrowheads="1"/>
          </p:cNvSpPr>
          <p:nvPr/>
        </p:nvSpPr>
        <p:spPr bwMode="auto">
          <a:xfrm>
            <a:off x="10702219" y="1886188"/>
            <a:ext cx="1412566" cy="261610"/>
          </a:xfrm>
          <a:prstGeom prst="rect">
            <a:avLst/>
          </a:prstGeom>
          <a:noFill/>
          <a:ln w="28575">
            <a:noFill/>
            <a:miter lim="800000"/>
            <a:headEnd/>
            <a:tailEnd/>
          </a:ln>
          <a:effectLst/>
        </p:spPr>
        <p:txBody>
          <a:bodyPr wrap="none">
            <a:spAutoFit/>
          </a:bodyPr>
          <a:lstStyle/>
          <a:p>
            <a:r>
              <a:rPr lang="es-ES_tradnl" sz="1100" dirty="0">
                <a:solidFill>
                  <a:schemeClr val="tx1">
                    <a:lumMod val="75000"/>
                    <a:lumOff val="25000"/>
                  </a:schemeClr>
                </a:solidFill>
                <a:latin typeface="Segoe UI" panose="020B0502040204020203" pitchFamily="34" charset="0"/>
                <a:cs typeface="Segoe UI" panose="020B0502040204020203" pitchFamily="34" charset="0"/>
              </a:rPr>
              <a:t>Respuesta </a:t>
            </a:r>
            <a:r>
              <a:rPr lang="es-ES_tradnl" sz="1100" b="1" dirty="0">
                <a:solidFill>
                  <a:schemeClr val="tx1">
                    <a:lumMod val="75000"/>
                    <a:lumOff val="25000"/>
                  </a:schemeClr>
                </a:solidFill>
                <a:latin typeface="Segoe UI" panose="020B0502040204020203" pitchFamily="34" charset="0"/>
                <a:cs typeface="Segoe UI" panose="020B0502040204020203" pitchFamily="34" charset="0"/>
              </a:rPr>
              <a:t>múltiple</a:t>
            </a:r>
            <a:endParaRPr lang="es-ES" sz="1100" b="1" dirty="0">
              <a:solidFill>
                <a:schemeClr val="tx1">
                  <a:lumMod val="75000"/>
                  <a:lumOff val="25000"/>
                </a:schemeClr>
              </a:solidFill>
              <a:latin typeface="Segoe UI" panose="020B0502040204020203" pitchFamily="34" charset="0"/>
              <a:cs typeface="Segoe UI" panose="020B0502040204020203" pitchFamily="34" charset="0"/>
            </a:endParaRPr>
          </a:p>
        </p:txBody>
      </p:sp>
      <p:graphicFrame>
        <p:nvGraphicFramePr>
          <p:cNvPr id="12" name="Object 11">
            <a:extLst>
              <a:ext uri="{FF2B5EF4-FFF2-40B4-BE49-F238E27FC236}">
                <a16:creationId xmlns:a16="http://schemas.microsoft.com/office/drawing/2014/main" id="{A7C78040-54CB-6726-5EBE-7553C56C3DA7}"/>
              </a:ext>
            </a:extLst>
          </p:cNvPr>
          <p:cNvGraphicFramePr>
            <a:graphicFrameLocks noChangeAspect="1"/>
          </p:cNvGraphicFramePr>
          <p:nvPr>
            <p:extLst>
              <p:ext uri="{D42A27DB-BD31-4B8C-83A1-F6EECF244321}">
                <p14:modId xmlns:p14="http://schemas.microsoft.com/office/powerpoint/2010/main" val="2129003898"/>
              </p:ext>
            </p:extLst>
          </p:nvPr>
        </p:nvGraphicFramePr>
        <p:xfrm>
          <a:off x="9128328" y="2489545"/>
          <a:ext cx="4012405" cy="396442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15 Tabla">
            <a:extLst>
              <a:ext uri="{FF2B5EF4-FFF2-40B4-BE49-F238E27FC236}">
                <a16:creationId xmlns:a16="http://schemas.microsoft.com/office/drawing/2014/main" id="{AB1CC4BD-0B09-EADB-14BD-5FC226AFBB3F}"/>
              </a:ext>
            </a:extLst>
          </p:cNvPr>
          <p:cNvGraphicFramePr>
            <a:graphicFrameLocks noGrp="1"/>
          </p:cNvGraphicFramePr>
          <p:nvPr>
            <p:extLst>
              <p:ext uri="{D42A27DB-BD31-4B8C-83A1-F6EECF244321}">
                <p14:modId xmlns:p14="http://schemas.microsoft.com/office/powerpoint/2010/main" val="135582782"/>
              </p:ext>
            </p:extLst>
          </p:nvPr>
        </p:nvGraphicFramePr>
        <p:xfrm>
          <a:off x="4044100" y="2464657"/>
          <a:ext cx="5116809" cy="3964423"/>
        </p:xfrm>
        <a:graphic>
          <a:graphicData uri="http://schemas.openxmlformats.org/drawingml/2006/table">
            <a:tbl>
              <a:tblPr>
                <a:effectLst>
                  <a:outerShdw blurRad="50800" dist="38100" dir="5400000" algn="t" rotWithShape="0">
                    <a:prstClr val="black">
                      <a:alpha val="40000"/>
                    </a:prstClr>
                  </a:outerShdw>
                </a:effectLst>
              </a:tblPr>
              <a:tblGrid>
                <a:gridCol w="5116809">
                  <a:extLst>
                    <a:ext uri="{9D8B030D-6E8A-4147-A177-3AD203B41FA5}">
                      <a16:colId xmlns:a16="http://schemas.microsoft.com/office/drawing/2014/main" val="20000"/>
                    </a:ext>
                  </a:extLst>
                </a:gridCol>
              </a:tblGrid>
              <a:tr h="372456">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s-ES" sz="1400" b="1" i="0" u="none" strike="noStrike" dirty="0">
                          <a:solidFill>
                            <a:srgbClr val="000000"/>
                          </a:solidFill>
                          <a:effectLst/>
                          <a:latin typeface="Segoe UI" panose="020B0502040204020203" pitchFamily="34" charset="0"/>
                          <a:cs typeface="Segoe UI" panose="020B0502040204020203" pitchFamily="34" charset="0"/>
                        </a:rPr>
                        <a:t>Prefiero leer y no escuchar los libros</a:t>
                      </a: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0"/>
                  </a:ext>
                </a:extLst>
              </a:tr>
              <a:tr h="317605">
                <a:tc>
                  <a:txBody>
                    <a:bodyPr/>
                    <a:lstStyle/>
                    <a:p>
                      <a:pPr algn="r" fontAlgn="b"/>
                      <a:r>
                        <a:rPr lang="es-ES" sz="1400" b="1" i="0" u="none" strike="noStrike" dirty="0">
                          <a:solidFill>
                            <a:srgbClr val="000000"/>
                          </a:solidFill>
                          <a:effectLst/>
                          <a:latin typeface="Segoe UI" panose="020B0502040204020203" pitchFamily="34" charset="0"/>
                          <a:cs typeface="Segoe UI" panose="020B0502040204020203" pitchFamily="34" charset="0"/>
                        </a:rPr>
                        <a:t>No lo he probado, no sé cómo es la experiencia</a:t>
                      </a: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1"/>
                  </a:ext>
                </a:extLst>
              </a:tr>
              <a:tr h="315838">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s-ES" sz="1200" b="0" i="0" u="none" strike="noStrike" dirty="0">
                          <a:solidFill>
                            <a:srgbClr val="000000"/>
                          </a:solidFill>
                          <a:effectLst/>
                          <a:latin typeface="Segoe UI" panose="020B0502040204020203" pitchFamily="34" charset="0"/>
                          <a:cs typeface="Segoe UI" panose="020B0502040204020203" pitchFamily="34" charset="0"/>
                        </a:rPr>
                        <a:t>Falta tiempo (trabajo, cuida familia, etc.)</a:t>
                      </a: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2"/>
                  </a:ext>
                </a:extLst>
              </a:tr>
              <a:tr h="328680">
                <a:tc>
                  <a:txBody>
                    <a:bodyPr/>
                    <a:lstStyle/>
                    <a:p>
                      <a:pPr algn="r" fontAlgn="b">
                        <a:buNone/>
                      </a:pPr>
                      <a:r>
                        <a:rPr lang="es-ES" sz="1200" b="0" i="0" u="none" strike="noStrike" kern="1200" dirty="0">
                          <a:solidFill>
                            <a:srgbClr val="000000"/>
                          </a:solidFill>
                          <a:effectLst/>
                          <a:latin typeface="Segoe UI" panose="020B0502040204020203" pitchFamily="34" charset="0"/>
                          <a:ea typeface="+mn-ea"/>
                          <a:cs typeface="Segoe UI" panose="020B0502040204020203" pitchFamily="34" charset="0"/>
                        </a:rPr>
                        <a:t>No me gusta</a:t>
                      </a: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3"/>
                  </a:ext>
                </a:extLst>
              </a:tr>
              <a:tr h="318073">
                <a:tc>
                  <a:txBody>
                    <a:bodyPr/>
                    <a:lstStyle/>
                    <a:p>
                      <a:pPr algn="r" fontAlgn="b">
                        <a:buNone/>
                      </a:pPr>
                      <a:r>
                        <a:rPr lang="es-ES" sz="1200" b="0" i="0" u="none" strike="noStrike" kern="1200" dirty="0">
                          <a:solidFill>
                            <a:srgbClr val="000000"/>
                          </a:solidFill>
                          <a:effectLst/>
                          <a:latin typeface="Segoe UI" panose="020B0502040204020203" pitchFamily="34" charset="0"/>
                          <a:ea typeface="+mn-ea"/>
                          <a:cs typeface="Segoe UI" panose="020B0502040204020203" pitchFamily="34" charset="0"/>
                        </a:rPr>
                        <a:t>Precio de las plataformas</a:t>
                      </a: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3281759010"/>
                  </a:ext>
                </a:extLst>
              </a:tr>
              <a:tr h="318073">
                <a:tc>
                  <a:txBody>
                    <a:bodyPr/>
                    <a:lstStyle/>
                    <a:p>
                      <a:pPr algn="r" fontAlgn="b">
                        <a:buNone/>
                      </a:pPr>
                      <a:r>
                        <a:rPr lang="es-ES" sz="1200" b="0" i="0" u="none" strike="noStrike" kern="1200" dirty="0">
                          <a:solidFill>
                            <a:srgbClr val="000000"/>
                          </a:solidFill>
                          <a:effectLst/>
                          <a:latin typeface="Segoe UI" panose="020B0502040204020203" pitchFamily="34" charset="0"/>
                          <a:ea typeface="+mn-ea"/>
                          <a:cs typeface="Segoe UI" panose="020B0502040204020203" pitchFamily="34" charset="0"/>
                        </a:rPr>
                        <a:t>No se comprende igual</a:t>
                      </a: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773449762"/>
                  </a:ext>
                </a:extLst>
              </a:tr>
              <a:tr h="318073">
                <a:tc>
                  <a:txBody>
                    <a:bodyPr/>
                    <a:lstStyle/>
                    <a:p>
                      <a:pPr algn="r" fontAlgn="b">
                        <a:buNone/>
                      </a:pPr>
                      <a:r>
                        <a:rPr lang="es-ES" sz="1200" b="0" i="0" u="none" strike="noStrike" kern="1200" dirty="0">
                          <a:solidFill>
                            <a:srgbClr val="000000"/>
                          </a:solidFill>
                          <a:effectLst/>
                          <a:latin typeface="Segoe UI" panose="020B0502040204020203" pitchFamily="34" charset="0"/>
                          <a:ea typeface="+mn-ea"/>
                          <a:cs typeface="Segoe UI" panose="020B0502040204020203" pitchFamily="34" charset="0"/>
                        </a:rPr>
                        <a:t>No lo conocía, no sabía de su existencia</a:t>
                      </a: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593018425"/>
                  </a:ext>
                </a:extLst>
              </a:tr>
              <a:tr h="318073">
                <a:tc>
                  <a:txBody>
                    <a:bodyPr/>
                    <a:lstStyle/>
                    <a:p>
                      <a:pPr algn="r" fontAlgn="b">
                        <a:buNone/>
                      </a:pPr>
                      <a:r>
                        <a:rPr lang="es-ES" sz="1200" b="0" i="0" u="none" strike="noStrike" kern="1200" dirty="0">
                          <a:solidFill>
                            <a:srgbClr val="000000"/>
                          </a:solidFill>
                          <a:effectLst/>
                          <a:latin typeface="Segoe UI" panose="020B0502040204020203" pitchFamily="34" charset="0"/>
                          <a:ea typeface="+mn-ea"/>
                          <a:cs typeface="Segoe UI" panose="020B0502040204020203" pitchFamily="34" charset="0"/>
                        </a:rPr>
                        <a:t>No tienen el que le gusta</a:t>
                      </a: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851472389"/>
                  </a:ext>
                </a:extLst>
              </a:tr>
              <a:tr h="318073">
                <a:tc>
                  <a:txBody>
                    <a:bodyPr/>
                    <a:lstStyle/>
                    <a:p>
                      <a:pPr algn="r" fontAlgn="b">
                        <a:buNone/>
                      </a:pPr>
                      <a:r>
                        <a:rPr lang="es-ES" sz="1200" b="0" i="0" u="none" strike="noStrike" kern="1200" dirty="0">
                          <a:solidFill>
                            <a:srgbClr val="000000"/>
                          </a:solidFill>
                          <a:effectLst/>
                          <a:latin typeface="Segoe UI" panose="020B0502040204020203" pitchFamily="34" charset="0"/>
                          <a:ea typeface="+mn-ea"/>
                          <a:cs typeface="Segoe UI" panose="020B0502040204020203" pitchFamily="34" charset="0"/>
                        </a:rPr>
                        <a:t>No son para gente de mi edad</a:t>
                      </a: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671344452"/>
                  </a:ext>
                </a:extLst>
              </a:tr>
              <a:tr h="403333">
                <a:tc>
                  <a:txBody>
                    <a:bodyPr/>
                    <a:lstStyle/>
                    <a:p>
                      <a:pPr algn="r" fontAlgn="b">
                        <a:buNone/>
                      </a:pPr>
                      <a:r>
                        <a:rPr lang="es-ES" sz="1200" b="0" i="0" u="none" strike="noStrike" kern="1200" dirty="0">
                          <a:solidFill>
                            <a:srgbClr val="000000"/>
                          </a:solidFill>
                          <a:effectLst/>
                          <a:latin typeface="Segoe UI" panose="020B0502040204020203" pitchFamily="34" charset="0"/>
                          <a:ea typeface="+mn-ea"/>
                          <a:cs typeface="Segoe UI" panose="020B0502040204020203" pitchFamily="34" charset="0"/>
                        </a:rPr>
                        <a:t>Prefiero emplear su tiempo en otros entretenimientos</a:t>
                      </a: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458392523"/>
                  </a:ext>
                </a:extLst>
              </a:tr>
              <a:tr h="318073">
                <a:tc>
                  <a:txBody>
                    <a:bodyPr/>
                    <a:lstStyle/>
                    <a:p>
                      <a:pPr algn="r" fontAlgn="b">
                        <a:buNone/>
                      </a:pPr>
                      <a:r>
                        <a:rPr lang="es-ES" sz="1200" b="0" i="0" u="none" strike="noStrike" kern="1200" dirty="0">
                          <a:solidFill>
                            <a:srgbClr val="000000"/>
                          </a:solidFill>
                          <a:effectLst/>
                          <a:latin typeface="Segoe UI" panose="020B0502040204020203" pitchFamily="34" charset="0"/>
                          <a:ea typeface="+mn-ea"/>
                          <a:cs typeface="Segoe UI" panose="020B0502040204020203" pitchFamily="34" charset="0"/>
                        </a:rPr>
                        <a:t>No escucho bien, problemas de audición</a:t>
                      </a: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135761463"/>
                  </a:ext>
                </a:extLst>
              </a:tr>
              <a:tr h="318073">
                <a:tc>
                  <a:txBody>
                    <a:bodyPr/>
                    <a:lstStyle/>
                    <a:p>
                      <a:pPr algn="r" fontAlgn="b">
                        <a:buNone/>
                      </a:pPr>
                      <a:r>
                        <a:rPr lang="es-ES" sz="1200" b="0" i="0" u="none" strike="noStrike" kern="1200" dirty="0">
                          <a:solidFill>
                            <a:srgbClr val="000000"/>
                          </a:solidFill>
                          <a:effectLst/>
                          <a:latin typeface="Segoe UI" panose="020B0502040204020203" pitchFamily="34" charset="0"/>
                          <a:ea typeface="+mn-ea"/>
                          <a:cs typeface="Segoe UI" panose="020B0502040204020203" pitchFamily="34" charset="0"/>
                        </a:rPr>
                        <a:t>Otras razones</a:t>
                      </a: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871345354"/>
                  </a:ext>
                </a:extLst>
              </a:tr>
            </a:tbl>
          </a:graphicData>
        </a:graphic>
      </p:graphicFrame>
      <p:sp>
        <p:nvSpPr>
          <p:cNvPr id="14" name="Rectangle 3">
            <a:extLst>
              <a:ext uri="{FF2B5EF4-FFF2-40B4-BE49-F238E27FC236}">
                <a16:creationId xmlns:a16="http://schemas.microsoft.com/office/drawing/2014/main" id="{222A5B6D-7428-8B23-4F5D-67B42C2204EA}"/>
              </a:ext>
            </a:extLst>
          </p:cNvPr>
          <p:cNvSpPr>
            <a:spLocks noChangeArrowheads="1"/>
          </p:cNvSpPr>
          <p:nvPr/>
        </p:nvSpPr>
        <p:spPr bwMode="auto">
          <a:xfrm>
            <a:off x="6777548" y="1419531"/>
            <a:ext cx="5032120" cy="366713"/>
          </a:xfrm>
          <a:prstGeom prst="rect">
            <a:avLst/>
          </a:prstGeom>
          <a:noFill/>
          <a:ln w="9525">
            <a:noFill/>
            <a:miter lim="800000"/>
            <a:headEnd/>
            <a:tailEnd/>
          </a:ln>
          <a:effectLst/>
        </p:spPr>
        <p:txBody>
          <a:bodyPr anchor="ctr"/>
          <a:lstStyle/>
          <a:p>
            <a:pPr algn="ctr"/>
            <a:r>
              <a:rPr lang="es-ES_tradnl" i="1" dirty="0">
                <a:latin typeface="Segoe UI" panose="020B0502040204020203" pitchFamily="34" charset="0"/>
                <a:cs typeface="Segoe UI" panose="020B0502040204020203" pitchFamily="34" charset="0"/>
              </a:rPr>
              <a:t>¿A qué se debe que no escuche audiolibros o que no los escuche con mayor frecuencia?</a:t>
            </a:r>
            <a:endParaRPr lang="es-ES" i="1" dirty="0">
              <a:latin typeface="Segoe UI" panose="020B0502040204020203" pitchFamily="34" charset="0"/>
              <a:cs typeface="Segoe UI" panose="020B0502040204020203" pitchFamily="34" charset="0"/>
            </a:endParaRPr>
          </a:p>
        </p:txBody>
      </p:sp>
      <p:sp>
        <p:nvSpPr>
          <p:cNvPr id="23" name="CuadroTexto 22">
            <a:extLst>
              <a:ext uri="{FF2B5EF4-FFF2-40B4-BE49-F238E27FC236}">
                <a16:creationId xmlns:a16="http://schemas.microsoft.com/office/drawing/2014/main" id="{596E2723-D0D0-5ADF-B5E5-1872F2F6765B}"/>
              </a:ext>
            </a:extLst>
          </p:cNvPr>
          <p:cNvSpPr txBox="1"/>
          <p:nvPr/>
        </p:nvSpPr>
        <p:spPr>
          <a:xfrm>
            <a:off x="8179594" y="2122447"/>
            <a:ext cx="4012406" cy="246221"/>
          </a:xfrm>
          <a:prstGeom prst="rect">
            <a:avLst/>
          </a:prstGeom>
          <a:noFill/>
        </p:spPr>
        <p:txBody>
          <a:bodyPr wrap="square" rtlCol="0">
            <a:spAutoFit/>
          </a:bodyPr>
          <a:lstStyle/>
          <a:p>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no usuaria de audiolibros (4.491)</a:t>
            </a:r>
          </a:p>
        </p:txBody>
      </p:sp>
      <p:sp>
        <p:nvSpPr>
          <p:cNvPr id="29" name="12 Forma libre">
            <a:extLst>
              <a:ext uri="{FF2B5EF4-FFF2-40B4-BE49-F238E27FC236}">
                <a16:creationId xmlns:a16="http://schemas.microsoft.com/office/drawing/2014/main" id="{D7CE87EF-AD61-DF27-57AF-73C5D5C86FDF}"/>
              </a:ext>
            </a:extLst>
          </p:cNvPr>
          <p:cNvSpPr/>
          <p:nvPr/>
        </p:nvSpPr>
        <p:spPr bwMode="auto">
          <a:xfrm flipV="1">
            <a:off x="3941352" y="1683434"/>
            <a:ext cx="2687318" cy="747881"/>
          </a:xfrm>
          <a:custGeom>
            <a:avLst/>
            <a:gdLst>
              <a:gd name="connsiteX0" fmla="*/ 1793 w 916193"/>
              <a:gd name="connsiteY0" fmla="*/ 0 h 2587214"/>
              <a:gd name="connsiteX1" fmla="*/ 152400 w 916193"/>
              <a:gd name="connsiteY1" fmla="*/ 2162287 h 2587214"/>
              <a:gd name="connsiteX2" fmla="*/ 916193 w 916193"/>
              <a:gd name="connsiteY2" fmla="*/ 2549562 h 2587214"/>
            </a:gdLst>
            <a:ahLst/>
            <a:cxnLst>
              <a:cxn ang="0">
                <a:pos x="connsiteX0" y="connsiteY0"/>
              </a:cxn>
              <a:cxn ang="0">
                <a:pos x="connsiteX1" y="connsiteY1"/>
              </a:cxn>
              <a:cxn ang="0">
                <a:pos x="connsiteX2" y="connsiteY2"/>
              </a:cxn>
            </a:cxnLst>
            <a:rect l="l" t="t" r="r" b="b"/>
            <a:pathLst>
              <a:path w="916193" h="2587214">
                <a:moveTo>
                  <a:pt x="1793" y="0"/>
                </a:moveTo>
                <a:cubicBezTo>
                  <a:pt x="896" y="868680"/>
                  <a:pt x="0" y="1737360"/>
                  <a:pt x="152400" y="2162287"/>
                </a:cubicBezTo>
                <a:cubicBezTo>
                  <a:pt x="304800" y="2587214"/>
                  <a:pt x="610496" y="2568388"/>
                  <a:pt x="916193" y="2549562"/>
                </a:cubicBezTo>
              </a:path>
            </a:pathLst>
          </a:custGeom>
          <a:noFill/>
          <a:ln w="12700" cap="flat" cmpd="sng" algn="ctr">
            <a:solidFill>
              <a:schemeClr val="bg1">
                <a:lumMod val="50000"/>
              </a:schemeClr>
            </a:solidFill>
            <a:prstDash val="dash"/>
            <a:round/>
            <a:headEnd type="none" w="med" len="med"/>
            <a:tailEnd type="triangle" w="med" len="med"/>
          </a:ln>
          <a:effectLst/>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s-ES" sz="1400" b="1" dirty="0">
              <a:latin typeface="Segoe UI" panose="020B0502040204020203" pitchFamily="34" charset="0"/>
              <a:cs typeface="Segoe UI" panose="020B0502040204020203" pitchFamily="34" charset="0"/>
            </a:endParaRPr>
          </a:p>
        </p:txBody>
      </p:sp>
      <p:sp>
        <p:nvSpPr>
          <p:cNvPr id="30" name="Rectángulo 29">
            <a:extLst>
              <a:ext uri="{FF2B5EF4-FFF2-40B4-BE49-F238E27FC236}">
                <a16:creationId xmlns:a16="http://schemas.microsoft.com/office/drawing/2014/main" id="{708B493F-CC1E-9F1A-AD5D-DB559374B79A}"/>
              </a:ext>
            </a:extLst>
          </p:cNvPr>
          <p:cNvSpPr/>
          <p:nvPr/>
        </p:nvSpPr>
        <p:spPr>
          <a:xfrm>
            <a:off x="59910" y="11151"/>
            <a:ext cx="12017167" cy="913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spcBef>
                <a:spcPts val="200"/>
              </a:spcBef>
              <a:spcAft>
                <a:spcPts val="200"/>
              </a:spcAft>
            </a:pPr>
            <a:r>
              <a:rPr lang="es-ES" sz="1600" dirty="0">
                <a:solidFill>
                  <a:schemeClr val="tx1">
                    <a:lumMod val="75000"/>
                    <a:lumOff val="25000"/>
                  </a:schemeClr>
                </a:solidFill>
                <a:latin typeface="Segoe UI" panose="020B0502040204020203" pitchFamily="34" charset="0"/>
                <a:cs typeface="Segoe UI" panose="020B0502040204020203" pitchFamily="34" charset="0"/>
              </a:rPr>
              <a:t>El </a:t>
            </a:r>
            <a:r>
              <a:rPr lang="es-ES" sz="1600" b="1" dirty="0">
                <a:solidFill>
                  <a:schemeClr val="tx1">
                    <a:lumMod val="75000"/>
                    <a:lumOff val="25000"/>
                  </a:schemeClr>
                </a:solidFill>
                <a:latin typeface="Segoe UI" panose="020B0502040204020203" pitchFamily="34" charset="0"/>
                <a:cs typeface="Segoe UI" panose="020B0502040204020203" pitchFamily="34" charset="0"/>
              </a:rPr>
              <a:t>principal motivo para no escuchar audiolibros </a:t>
            </a:r>
            <a:r>
              <a:rPr lang="es-ES" sz="1600" dirty="0">
                <a:solidFill>
                  <a:schemeClr val="tx1">
                    <a:lumMod val="75000"/>
                    <a:lumOff val="25000"/>
                  </a:schemeClr>
                </a:solidFill>
                <a:latin typeface="Segoe UI" panose="020B0502040204020203" pitchFamily="34" charset="0"/>
                <a:cs typeface="Segoe UI" panose="020B0502040204020203" pitchFamily="34" charset="0"/>
              </a:rPr>
              <a:t>es la </a:t>
            </a:r>
            <a:r>
              <a:rPr lang="es-ES" sz="1600" b="1" dirty="0">
                <a:solidFill>
                  <a:schemeClr val="tx1">
                    <a:lumMod val="75000"/>
                    <a:lumOff val="25000"/>
                  </a:schemeClr>
                </a:solidFill>
                <a:latin typeface="Segoe UI" panose="020B0502040204020203" pitchFamily="34" charset="0"/>
                <a:cs typeface="Segoe UI" panose="020B0502040204020203" pitchFamily="34" charset="0"/>
              </a:rPr>
              <a:t>preferencia por la lectura tradicional</a:t>
            </a:r>
            <a:r>
              <a:rPr lang="es-ES" sz="1600" dirty="0">
                <a:solidFill>
                  <a:schemeClr val="tx1">
                    <a:lumMod val="75000"/>
                    <a:lumOff val="25000"/>
                  </a:schemeClr>
                </a:solidFill>
                <a:latin typeface="Segoe UI" panose="020B0502040204020203" pitchFamily="34" charset="0"/>
                <a:cs typeface="Segoe UI" panose="020B0502040204020203" pitchFamily="34" charset="0"/>
              </a:rPr>
              <a:t>, citado por el 43,4% de los entrevistados. </a:t>
            </a:r>
          </a:p>
          <a:p>
            <a:pPr>
              <a:spcBef>
                <a:spcPts val="200"/>
              </a:spcBef>
              <a:spcAft>
                <a:spcPts val="200"/>
              </a:spcAft>
            </a:pPr>
            <a:r>
              <a:rPr lang="es-ES" sz="1600" dirty="0">
                <a:solidFill>
                  <a:schemeClr val="tx1">
                    <a:lumMod val="75000"/>
                    <a:lumOff val="25000"/>
                  </a:schemeClr>
                </a:solidFill>
                <a:latin typeface="Segoe UI" panose="020B0502040204020203" pitchFamily="34" charset="0"/>
                <a:cs typeface="Segoe UI" panose="020B0502040204020203" pitchFamily="34" charset="0"/>
              </a:rPr>
              <a:t>Un 22,4% afirma no utilizarlos con mayor frecuencia porque </a:t>
            </a:r>
            <a:r>
              <a:rPr lang="es-ES" sz="1600" b="1" dirty="0">
                <a:solidFill>
                  <a:schemeClr val="tx1">
                    <a:lumMod val="75000"/>
                    <a:lumOff val="25000"/>
                  </a:schemeClr>
                </a:solidFill>
                <a:latin typeface="Segoe UI" panose="020B0502040204020203" pitchFamily="34" charset="0"/>
                <a:cs typeface="Segoe UI" panose="020B0502040204020203" pitchFamily="34" charset="0"/>
              </a:rPr>
              <a:t>no los ha probado o no sabe cómo es la experiencia</a:t>
            </a:r>
            <a:r>
              <a:rPr lang="es-ES" sz="1600" dirty="0">
                <a:solidFill>
                  <a:schemeClr val="tx1">
                    <a:lumMod val="75000"/>
                    <a:lumOff val="25000"/>
                  </a:schemeClr>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23458821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09202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932B5-9A78-49DA-B4E7-2FD78C3BC4E6}"/>
            </a:ext>
          </a:extLst>
        </p:cNvPr>
        <p:cNvGrpSpPr/>
        <p:nvPr/>
      </p:nvGrpSpPr>
      <p:grpSpPr>
        <a:xfrm>
          <a:off x="0" y="0"/>
          <a:ext cx="0" cy="0"/>
          <a:chOff x="0" y="0"/>
          <a:chExt cx="0" cy="0"/>
        </a:xfrm>
      </p:grpSpPr>
      <p:grpSp>
        <p:nvGrpSpPr>
          <p:cNvPr id="27" name="Grupo 26">
            <a:extLst>
              <a:ext uri="{FF2B5EF4-FFF2-40B4-BE49-F238E27FC236}">
                <a16:creationId xmlns:a16="http://schemas.microsoft.com/office/drawing/2014/main" id="{FCD15ECE-F7B7-2DB0-7BEC-39566B97A968}"/>
              </a:ext>
            </a:extLst>
          </p:cNvPr>
          <p:cNvGrpSpPr/>
          <p:nvPr/>
        </p:nvGrpSpPr>
        <p:grpSpPr>
          <a:xfrm>
            <a:off x="146439" y="1744661"/>
            <a:ext cx="7306717" cy="3410029"/>
            <a:chOff x="-576558" y="1729243"/>
            <a:chExt cx="7306717" cy="3410029"/>
          </a:xfrm>
        </p:grpSpPr>
        <p:graphicFrame>
          <p:nvGraphicFramePr>
            <p:cNvPr id="15" name="7 Gráfico">
              <a:extLst>
                <a:ext uri="{FF2B5EF4-FFF2-40B4-BE49-F238E27FC236}">
                  <a16:creationId xmlns:a16="http://schemas.microsoft.com/office/drawing/2014/main" id="{E0068F30-6110-E375-CBE9-E0294D509A64}"/>
                </a:ext>
              </a:extLst>
            </p:cNvPr>
            <p:cNvGraphicFramePr/>
            <p:nvPr>
              <p:extLst>
                <p:ext uri="{D42A27DB-BD31-4B8C-83A1-F6EECF244321}">
                  <p14:modId xmlns:p14="http://schemas.microsoft.com/office/powerpoint/2010/main" val="2821821375"/>
                </p:ext>
              </p:extLst>
            </p:nvPr>
          </p:nvGraphicFramePr>
          <p:xfrm>
            <a:off x="-474239" y="2016831"/>
            <a:ext cx="4694496" cy="3122441"/>
          </p:xfrm>
          <a:graphic>
            <a:graphicData uri="http://schemas.openxmlformats.org/drawingml/2006/chart">
              <c:chart xmlns:c="http://schemas.openxmlformats.org/drawingml/2006/chart" xmlns:r="http://schemas.openxmlformats.org/officeDocument/2006/relationships" r:id="rId2"/>
            </a:graphicData>
          </a:graphic>
        </p:graphicFrame>
        <p:sp>
          <p:nvSpPr>
            <p:cNvPr id="16" name="Rectangle 8">
              <a:extLst>
                <a:ext uri="{FF2B5EF4-FFF2-40B4-BE49-F238E27FC236}">
                  <a16:creationId xmlns:a16="http://schemas.microsoft.com/office/drawing/2014/main" id="{ED686BC1-04E5-951E-F26A-AA231EF80248}"/>
                </a:ext>
              </a:extLst>
            </p:cNvPr>
            <p:cNvSpPr>
              <a:spLocks noChangeArrowheads="1"/>
            </p:cNvSpPr>
            <p:nvPr/>
          </p:nvSpPr>
          <p:spPr bwMode="auto">
            <a:xfrm>
              <a:off x="2682608" y="2477921"/>
              <a:ext cx="1323796" cy="355600"/>
            </a:xfrm>
            <a:prstGeom prst="rect">
              <a:avLst/>
            </a:prstGeom>
            <a:noFill/>
            <a:ln w="9525">
              <a:noFill/>
              <a:miter lim="800000"/>
              <a:headEnd/>
              <a:tailEnd/>
            </a:ln>
            <a:effectLst/>
          </p:spPr>
          <p:txBody>
            <a:bodyPr anchor="ctr"/>
            <a:lstStyle/>
            <a:p>
              <a:pPr algn="ctr"/>
              <a:r>
                <a:rPr lang="es-ES" sz="1400" b="1" i="1" dirty="0">
                  <a:solidFill>
                    <a:srgbClr val="1F2A44"/>
                  </a:solidFill>
                  <a:latin typeface="Segoe UI" panose="020B0502040204020203" pitchFamily="34" charset="0"/>
                  <a:ea typeface="Verdana" panose="020B0604030504040204" pitchFamily="34" charset="0"/>
                  <a:cs typeface="Segoe UI" panose="020B0502040204020203" pitchFamily="34" charset="0"/>
                </a:rPr>
                <a:t>FRECUENTE</a:t>
              </a:r>
            </a:p>
          </p:txBody>
        </p:sp>
        <p:sp>
          <p:nvSpPr>
            <p:cNvPr id="17" name="Rectángulo 16">
              <a:extLst>
                <a:ext uri="{FF2B5EF4-FFF2-40B4-BE49-F238E27FC236}">
                  <a16:creationId xmlns:a16="http://schemas.microsoft.com/office/drawing/2014/main" id="{CD950919-EACA-028D-AAE5-5E4179C9B7AE}"/>
                </a:ext>
              </a:extLst>
            </p:cNvPr>
            <p:cNvSpPr/>
            <p:nvPr/>
          </p:nvSpPr>
          <p:spPr>
            <a:xfrm>
              <a:off x="-576558" y="1729243"/>
              <a:ext cx="5703228" cy="646331"/>
            </a:xfrm>
            <a:prstGeom prst="rect">
              <a:avLst/>
            </a:prstGeom>
          </p:spPr>
          <p:txBody>
            <a:bodyPr wrap="square">
              <a:spAutoFit/>
            </a:bodyPr>
            <a:lstStyle/>
            <a:p>
              <a:pPr algn="ctr"/>
              <a:r>
                <a:rPr lang="es-ES" i="1" dirty="0">
                  <a:latin typeface="Segoe UI" panose="020B0502040204020203" pitchFamily="34" charset="0"/>
                  <a:cs typeface="Segoe UI" panose="020B0502040204020203" pitchFamily="34" charset="0"/>
                </a:rPr>
                <a:t>¿Suele escuchar </a:t>
              </a:r>
              <a:r>
                <a:rPr lang="es-ES" b="1" i="1" dirty="0">
                  <a:latin typeface="Segoe UI" panose="020B0502040204020203" pitchFamily="34" charset="0"/>
                  <a:cs typeface="Segoe UI" panose="020B0502040204020203" pitchFamily="34" charset="0"/>
                </a:rPr>
                <a:t>podcast </a:t>
              </a:r>
              <a:r>
                <a:rPr lang="es-ES" b="1" i="1" u="sng" dirty="0">
                  <a:latin typeface="Segoe UI" panose="020B0502040204020203" pitchFamily="34" charset="0"/>
                </a:rPr>
                <a:t>relacionados con la lectura</a:t>
              </a:r>
              <a:r>
                <a:rPr lang="es-ES" i="1" dirty="0">
                  <a:latin typeface="Segoe UI" panose="020B0502040204020203" pitchFamily="34" charset="0"/>
                  <a:cs typeface="Segoe UI" panose="020B0502040204020203" pitchFamily="34" charset="0"/>
                </a:rPr>
                <a:t>? </a:t>
              </a:r>
            </a:p>
            <a:p>
              <a:pPr algn="ctr"/>
              <a:r>
                <a:rPr lang="es-ES" i="1" dirty="0">
                  <a:latin typeface="Segoe UI" panose="020B0502040204020203" pitchFamily="34" charset="0"/>
                  <a:cs typeface="Segoe UI" panose="020B0502040204020203" pitchFamily="34" charset="0"/>
                </a:rPr>
                <a:t>¿Con qué frecuencia?</a:t>
              </a:r>
            </a:p>
          </p:txBody>
        </p:sp>
        <p:sp>
          <p:nvSpPr>
            <p:cNvPr id="18" name="Rectangle 8">
              <a:extLst>
                <a:ext uri="{FF2B5EF4-FFF2-40B4-BE49-F238E27FC236}">
                  <a16:creationId xmlns:a16="http://schemas.microsoft.com/office/drawing/2014/main" id="{E72A41CC-E215-7F94-E255-703E57445EEA}"/>
                </a:ext>
              </a:extLst>
            </p:cNvPr>
            <p:cNvSpPr>
              <a:spLocks noChangeArrowheads="1"/>
            </p:cNvSpPr>
            <p:nvPr/>
          </p:nvSpPr>
          <p:spPr bwMode="auto">
            <a:xfrm>
              <a:off x="2976726" y="4453303"/>
              <a:ext cx="1323796" cy="355600"/>
            </a:xfrm>
            <a:prstGeom prst="rect">
              <a:avLst/>
            </a:prstGeom>
            <a:noFill/>
            <a:ln w="9525">
              <a:noFill/>
              <a:miter lim="800000"/>
              <a:headEnd/>
              <a:tailEnd/>
            </a:ln>
            <a:effectLst/>
          </p:spPr>
          <p:txBody>
            <a:bodyPr anchor="ctr"/>
            <a:lstStyle/>
            <a:p>
              <a:pPr algn="ctr"/>
              <a:r>
                <a:rPr lang="es-ES" sz="1400" b="1" i="1" dirty="0">
                  <a:solidFill>
                    <a:prstClr val="black">
                      <a:lumMod val="75000"/>
                      <a:lumOff val="25000"/>
                    </a:prstClr>
                  </a:solidFill>
                  <a:latin typeface="Segoe UI" panose="020B0502040204020203" pitchFamily="34" charset="0"/>
                  <a:ea typeface="Verdana" panose="020B0604030504040204" pitchFamily="34" charset="0"/>
                  <a:cs typeface="Segoe UI" panose="020B0502040204020203" pitchFamily="34" charset="0"/>
                </a:rPr>
                <a:t>OCASIONAL</a:t>
              </a:r>
            </a:p>
          </p:txBody>
        </p:sp>
        <p:sp>
          <p:nvSpPr>
            <p:cNvPr id="19" name="Cerrar llave 18">
              <a:extLst>
                <a:ext uri="{FF2B5EF4-FFF2-40B4-BE49-F238E27FC236}">
                  <a16:creationId xmlns:a16="http://schemas.microsoft.com/office/drawing/2014/main" id="{8DBD3D4A-55BE-C044-7273-EFAA619FB075}"/>
                </a:ext>
              </a:extLst>
            </p:cNvPr>
            <p:cNvSpPr/>
            <p:nvPr/>
          </p:nvSpPr>
          <p:spPr>
            <a:xfrm>
              <a:off x="4446023" y="2590233"/>
              <a:ext cx="304800" cy="2218669"/>
            </a:xfrm>
            <a:prstGeom prst="rightBrace">
              <a:avLst/>
            </a:prstGeom>
            <a:ln>
              <a:solidFill>
                <a:srgbClr val="1F2A4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latin typeface="Segoe UI" panose="020B0502040204020203" pitchFamily="34" charset="0"/>
                <a:cs typeface="Segoe UI" panose="020B0502040204020203" pitchFamily="34" charset="0"/>
              </a:endParaRPr>
            </a:p>
          </p:txBody>
        </p:sp>
        <p:grpSp>
          <p:nvGrpSpPr>
            <p:cNvPr id="25" name="Grupo 24">
              <a:extLst>
                <a:ext uri="{FF2B5EF4-FFF2-40B4-BE49-F238E27FC236}">
                  <a16:creationId xmlns:a16="http://schemas.microsoft.com/office/drawing/2014/main" id="{2034C587-5CF2-7861-E71A-63E9A97C175B}"/>
                </a:ext>
              </a:extLst>
            </p:cNvPr>
            <p:cNvGrpSpPr/>
            <p:nvPr/>
          </p:nvGrpSpPr>
          <p:grpSpPr>
            <a:xfrm>
              <a:off x="4694334" y="2762563"/>
              <a:ext cx="2035825" cy="1658356"/>
              <a:chOff x="4740435" y="2676864"/>
              <a:chExt cx="2035825" cy="1658356"/>
            </a:xfrm>
          </p:grpSpPr>
          <p:sp>
            <p:nvSpPr>
              <p:cNvPr id="20" name="Rectángulo 19">
                <a:extLst>
                  <a:ext uri="{FF2B5EF4-FFF2-40B4-BE49-F238E27FC236}">
                    <a16:creationId xmlns:a16="http://schemas.microsoft.com/office/drawing/2014/main" id="{06470723-9F0D-33DD-A918-AF3DC9A35134}"/>
                  </a:ext>
                </a:extLst>
              </p:cNvPr>
              <p:cNvSpPr/>
              <p:nvPr/>
            </p:nvSpPr>
            <p:spPr>
              <a:xfrm>
                <a:off x="5036747" y="3812000"/>
                <a:ext cx="1496787" cy="523220"/>
              </a:xfrm>
              <a:prstGeom prst="rect">
                <a:avLst/>
              </a:prstGeom>
            </p:spPr>
            <p:txBody>
              <a:bodyPr wrap="square">
                <a:spAutoFit/>
              </a:bodyPr>
              <a:lstStyle/>
              <a:p>
                <a:pPr algn="ctr"/>
                <a:r>
                  <a:rPr lang="es-ES" sz="2800" b="1" dirty="0">
                    <a:solidFill>
                      <a:srgbClr val="1F2A44"/>
                    </a:solidFill>
                    <a:latin typeface="Segoe UI" panose="020B0502040204020203" pitchFamily="34" charset="0"/>
                    <a:cs typeface="Segoe UI" panose="020B0502040204020203" pitchFamily="34" charset="0"/>
                  </a:rPr>
                  <a:t>25,7%</a:t>
                </a:r>
              </a:p>
            </p:txBody>
          </p:sp>
          <p:sp>
            <p:nvSpPr>
              <p:cNvPr id="21" name="Rectángulo 20">
                <a:extLst>
                  <a:ext uri="{FF2B5EF4-FFF2-40B4-BE49-F238E27FC236}">
                    <a16:creationId xmlns:a16="http://schemas.microsoft.com/office/drawing/2014/main" id="{5041BE85-F44D-5D7F-2C4C-9C7C156BB5D6}"/>
                  </a:ext>
                </a:extLst>
              </p:cNvPr>
              <p:cNvSpPr/>
              <p:nvPr/>
            </p:nvSpPr>
            <p:spPr>
              <a:xfrm>
                <a:off x="4740435" y="2676864"/>
                <a:ext cx="2035825" cy="1200329"/>
              </a:xfrm>
              <a:prstGeom prst="rect">
                <a:avLst/>
              </a:prstGeom>
            </p:spPr>
            <p:txBody>
              <a:bodyPr wrap="square">
                <a:spAutoFit/>
              </a:bodyPr>
              <a:lstStyle/>
              <a:p>
                <a:pPr algn="ctr"/>
                <a:r>
                  <a:rPr lang="es-ES" b="1" dirty="0">
                    <a:solidFill>
                      <a:srgbClr val="1F2A44"/>
                    </a:solidFill>
                    <a:latin typeface="Segoe UI" panose="020B0502040204020203" pitchFamily="34" charset="0"/>
                    <a:cs typeface="Segoe UI" panose="020B0502040204020203" pitchFamily="34" charset="0"/>
                  </a:rPr>
                  <a:t>TOTAL ESCUCHA PODCAST relacionados con la lectura</a:t>
                </a:r>
              </a:p>
            </p:txBody>
          </p:sp>
        </p:grpSp>
        <p:sp>
          <p:nvSpPr>
            <p:cNvPr id="22" name="Rectangle 8">
              <a:extLst>
                <a:ext uri="{FF2B5EF4-FFF2-40B4-BE49-F238E27FC236}">
                  <a16:creationId xmlns:a16="http://schemas.microsoft.com/office/drawing/2014/main" id="{64483894-0564-B5E8-0079-68D4B90C260D}"/>
                </a:ext>
              </a:extLst>
            </p:cNvPr>
            <p:cNvSpPr>
              <a:spLocks noChangeArrowheads="1"/>
            </p:cNvSpPr>
            <p:nvPr/>
          </p:nvSpPr>
          <p:spPr bwMode="auto">
            <a:xfrm>
              <a:off x="-194794" y="4097703"/>
              <a:ext cx="1053388" cy="355600"/>
            </a:xfrm>
            <a:prstGeom prst="rect">
              <a:avLst/>
            </a:prstGeom>
            <a:noFill/>
            <a:ln w="9525">
              <a:noFill/>
              <a:miter lim="800000"/>
              <a:headEnd/>
              <a:tailEnd/>
            </a:ln>
            <a:effectLst/>
          </p:spPr>
          <p:txBody>
            <a:bodyPr anchor="ctr"/>
            <a:lstStyle/>
            <a:p>
              <a:pPr algn="ctr"/>
              <a:r>
                <a:rPr lang="es-ES" sz="1200" dirty="0">
                  <a:solidFill>
                    <a:prstClr val="black">
                      <a:lumMod val="75000"/>
                      <a:lumOff val="25000"/>
                    </a:prstClr>
                  </a:solidFill>
                  <a:latin typeface="Segoe UI" panose="020B0502040204020203" pitchFamily="34" charset="0"/>
                  <a:ea typeface="Verdana" panose="020B0604030504040204" pitchFamily="34" charset="0"/>
                  <a:cs typeface="Segoe UI" panose="020B0502040204020203" pitchFamily="34" charset="0"/>
                </a:rPr>
                <a:t>Nunca o casi nunca</a:t>
              </a:r>
            </a:p>
          </p:txBody>
        </p:sp>
      </p:grpSp>
      <p:sp>
        <p:nvSpPr>
          <p:cNvPr id="31" name="Rectángulo 30">
            <a:extLst>
              <a:ext uri="{FF2B5EF4-FFF2-40B4-BE49-F238E27FC236}">
                <a16:creationId xmlns:a16="http://schemas.microsoft.com/office/drawing/2014/main" id="{81DB5AE4-30F9-8A9E-5F72-7B762C620040}"/>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sp>
        <p:nvSpPr>
          <p:cNvPr id="2" name="Marcador de número de diapositiva 1">
            <a:extLst>
              <a:ext uri="{FF2B5EF4-FFF2-40B4-BE49-F238E27FC236}">
                <a16:creationId xmlns:a16="http://schemas.microsoft.com/office/drawing/2014/main" id="{94C8DE1A-1575-621B-133A-E280DBC7576F}"/>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62</a:t>
            </a:fld>
            <a:endParaRPr lang="es-ES_tradnl" dirty="0">
              <a:latin typeface="Segoe UI" panose="020B0502040204020203" pitchFamily="34" charset="0"/>
              <a:cs typeface="Segoe UI" panose="020B0502040204020203" pitchFamily="34" charset="0"/>
            </a:endParaRPr>
          </a:p>
        </p:txBody>
      </p:sp>
      <p:sp>
        <p:nvSpPr>
          <p:cNvPr id="11" name="Marcador de número de diapositiva 1">
            <a:extLst>
              <a:ext uri="{FF2B5EF4-FFF2-40B4-BE49-F238E27FC236}">
                <a16:creationId xmlns:a16="http://schemas.microsoft.com/office/drawing/2014/main" id="{7405E243-C3E5-9B97-D741-65761F2355BB}"/>
              </a:ext>
            </a:extLst>
          </p:cNvPr>
          <p:cNvSpPr txBox="1">
            <a:spLocks/>
          </p:cNvSpPr>
          <p:nvPr/>
        </p:nvSpPr>
        <p:spPr>
          <a:xfrm>
            <a:off x="11612880" y="0"/>
            <a:ext cx="579120" cy="365125"/>
          </a:xfrm>
          <a:prstGeom prst="rect">
            <a:avLst/>
          </a:prstGeom>
        </p:spPr>
        <p:txBody>
          <a:bodyPr vert="horz" lIns="91440" tIns="45720" rIns="91440" bIns="45720" rtlCol="0" anchor="ctr"/>
          <a:lstStyle>
            <a:defPPr>
              <a:defRPr lang="es-ES_tradnl"/>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85DD5C-56C3-43D9-A91F-D75BD50A17B5}" type="slidenum">
              <a:rPr lang="es-ES_tradnl" smtClean="0">
                <a:latin typeface="Segoe UI" panose="020B0502040204020203" pitchFamily="34" charset="0"/>
                <a:cs typeface="Segoe UI" panose="020B0502040204020203" pitchFamily="34" charset="0"/>
              </a:rPr>
              <a:pPr/>
              <a:t>62</a:t>
            </a:fld>
            <a:endParaRPr lang="es-ES_tradnl" dirty="0">
              <a:latin typeface="Segoe UI" panose="020B0502040204020203" pitchFamily="34" charset="0"/>
              <a:cs typeface="Segoe UI" panose="020B0502040204020203" pitchFamily="34" charset="0"/>
            </a:endParaRPr>
          </a:p>
        </p:txBody>
      </p:sp>
      <p:graphicFrame>
        <p:nvGraphicFramePr>
          <p:cNvPr id="24" name="4 Tabla">
            <a:extLst>
              <a:ext uri="{FF2B5EF4-FFF2-40B4-BE49-F238E27FC236}">
                <a16:creationId xmlns:a16="http://schemas.microsoft.com/office/drawing/2014/main" id="{8F084383-7242-9A63-A34A-0FF21758DBCB}"/>
              </a:ext>
            </a:extLst>
          </p:cNvPr>
          <p:cNvGraphicFramePr>
            <a:graphicFrameLocks noGrp="1"/>
          </p:cNvGraphicFramePr>
          <p:nvPr>
            <p:extLst>
              <p:ext uri="{D42A27DB-BD31-4B8C-83A1-F6EECF244321}">
                <p14:modId xmlns:p14="http://schemas.microsoft.com/office/powerpoint/2010/main" val="4138149758"/>
              </p:ext>
            </p:extLst>
          </p:nvPr>
        </p:nvGraphicFramePr>
        <p:xfrm>
          <a:off x="7676855" y="1641898"/>
          <a:ext cx="2820218" cy="4585542"/>
        </p:xfrm>
        <a:graphic>
          <a:graphicData uri="http://schemas.openxmlformats.org/drawingml/2006/table">
            <a:tbl>
              <a:tblPr firstRow="1" bandRow="1">
                <a:tableStyleId>{C083E6E3-FA7D-4D7B-A595-EF9225AFEA82}</a:tableStyleId>
              </a:tblPr>
              <a:tblGrid>
                <a:gridCol w="1740218">
                  <a:extLst>
                    <a:ext uri="{9D8B030D-6E8A-4147-A177-3AD203B41FA5}">
                      <a16:colId xmlns:a16="http://schemas.microsoft.com/office/drawing/2014/main" val="20000"/>
                    </a:ext>
                  </a:extLst>
                </a:gridCol>
                <a:gridCol w="1080000">
                  <a:extLst>
                    <a:ext uri="{9D8B030D-6E8A-4147-A177-3AD203B41FA5}">
                      <a16:colId xmlns:a16="http://schemas.microsoft.com/office/drawing/2014/main" val="3556712498"/>
                    </a:ext>
                  </a:extLst>
                </a:gridCol>
              </a:tblGrid>
              <a:tr h="655077">
                <a:tc>
                  <a:txBody>
                    <a:bodyPr/>
                    <a:lstStyle/>
                    <a:p>
                      <a:pPr algn="ctr"/>
                      <a:r>
                        <a:rPr lang="es-ES" sz="900" dirty="0">
                          <a:latin typeface="Segoe UI" panose="020B0502040204020203" pitchFamily="34" charset="0"/>
                          <a:cs typeface="Segoe UI" panose="020B0502040204020203" pitchFamily="34" charset="0"/>
                        </a:rPr>
                        <a:t>% Horizontales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50" b="1" kern="1200" dirty="0">
                          <a:solidFill>
                            <a:schemeClr val="tx1"/>
                          </a:solidFill>
                          <a:latin typeface="Segoe UI" panose="020B0502040204020203" pitchFamily="34" charset="0"/>
                          <a:ea typeface="+mn-ea"/>
                          <a:cs typeface="Segoe UI" panose="020B0502040204020203" pitchFamily="34" charset="0"/>
                        </a:rPr>
                        <a:t>ESCUCHA PODCAST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0"/>
                  </a:ext>
                </a:extLst>
              </a:tr>
              <a:tr h="209625">
                <a:tc>
                  <a:txBody>
                    <a:bodyPr/>
                    <a:lstStyle/>
                    <a:p>
                      <a:pPr algn="r"/>
                      <a:r>
                        <a:rPr lang="es-ES" sz="1100" b="1" dirty="0">
                          <a:latin typeface="Segoe UI" panose="020B0502040204020203" pitchFamily="34" charset="0"/>
                          <a:cs typeface="Segoe UI" panose="020B0502040204020203" pitchFamily="34" charset="0"/>
                        </a:rPr>
                        <a:t>TOTAL </a:t>
                      </a:r>
                      <a:r>
                        <a:rPr lang="es-ES" sz="1000" b="1" dirty="0">
                          <a:latin typeface="Segoe UI" panose="020B0502040204020203" pitchFamily="34" charset="0"/>
                          <a:cs typeface="Segoe UI" panose="020B0502040204020203" pitchFamily="34" charset="0"/>
                        </a:rPr>
                        <a:t>(</a:t>
                      </a:r>
                      <a:r>
                        <a:rPr lang="es-ES" sz="1000" b="1" kern="1200" dirty="0">
                          <a:solidFill>
                            <a:schemeClr val="tx1"/>
                          </a:solidFill>
                          <a:latin typeface="Segoe UI" panose="020B0502040204020203" pitchFamily="34" charset="0"/>
                          <a:ea typeface="+mn-ea"/>
                          <a:cs typeface="Segoe UI" panose="020B0502040204020203" pitchFamily="34" charset="0"/>
                        </a:rPr>
                        <a:t>1.819</a:t>
                      </a:r>
                      <a:r>
                        <a:rPr lang="es-ES" sz="1000" b="1" dirty="0">
                          <a:latin typeface="Segoe UI" panose="020B0502040204020203" pitchFamily="34" charset="0"/>
                          <a:cs typeface="Segoe UI" panose="020B0502040204020203" pitchFamily="34" charset="0"/>
                        </a:rPr>
                        <a:t>)</a:t>
                      </a:r>
                      <a:endParaRPr lang="es-ES" sz="1050" b="1" dirty="0">
                        <a:solidFill>
                          <a:schemeClr val="tx1">
                            <a:lumMod val="75000"/>
                            <a:lumOff val="25000"/>
                          </a:schemeClr>
                        </a:solidFill>
                        <a:latin typeface="Segoe UI" panose="020B0502040204020203" pitchFamily="34" charset="0"/>
                        <a:cs typeface="Segoe UI" panose="020B0502040204020203" pitchFamily="34" charset="0"/>
                      </a:endParaRP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s-ES_tradnl" sz="1200" b="1" u="none" strike="noStrike" kern="1200" dirty="0">
                          <a:solidFill>
                            <a:schemeClr val="tx1"/>
                          </a:solidFill>
                          <a:latin typeface="Segoe UI" panose="020B0502040204020203" pitchFamily="34" charset="0"/>
                          <a:ea typeface="+mn-ea"/>
                          <a:cs typeface="Segoe UI" panose="020B0502040204020203" pitchFamily="34" charset="0"/>
                        </a:rPr>
                        <a:t>25,7</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2"/>
                  </a:ext>
                </a:extLst>
              </a:tr>
              <a:tr h="209625">
                <a:tc gridSpan="2">
                  <a:txBody>
                    <a:bodyPr/>
                    <a:lstStyle/>
                    <a:p>
                      <a:pPr algn="l"/>
                      <a:endParaRPr lang="es-ES" sz="1200" b="1" dirty="0">
                        <a:solidFill>
                          <a:schemeClr val="tx1">
                            <a:lumMod val="75000"/>
                            <a:lumOff val="25000"/>
                          </a:schemeClr>
                        </a:solidFill>
                        <a:latin typeface="Segoe UI" panose="020B0502040204020203" pitchFamily="34" charset="0"/>
                        <a:cs typeface="Segoe UI" panose="020B0502040204020203" pitchFamily="34" charset="0"/>
                      </a:endParaRP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E9D8"/>
                    </a:solidFill>
                  </a:tcPr>
                </a:tc>
                <a:tc hMerge="1">
                  <a:txBody>
                    <a:bodyPr/>
                    <a:lstStyle/>
                    <a:p>
                      <a:pPr marL="0" algn="ctr" defTabSz="914400" rtl="0" eaLnBrk="1" fontAlgn="b" latinLnBrk="0" hangingPunct="1"/>
                      <a:endParaRPr lang="es-ES" sz="1200" u="none" strike="noStrike" kern="1200" dirty="0">
                        <a:solidFill>
                          <a:schemeClr val="tx1"/>
                        </a:solidFill>
                        <a:latin typeface="+mn-lt"/>
                        <a:ea typeface="+mn-ea"/>
                        <a:cs typeface="+mn-cs"/>
                      </a:endParaRPr>
                    </a:p>
                  </a:txBody>
                  <a:tcPr marL="9525" marR="952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3"/>
                  </a:ext>
                </a:extLst>
              </a:tr>
              <a:tr h="262031">
                <a:tc>
                  <a:txBody>
                    <a:bodyPr/>
                    <a:lstStyle/>
                    <a:p>
                      <a:pPr algn="r"/>
                      <a:r>
                        <a:rPr lang="es-ES" sz="900" dirty="0">
                          <a:latin typeface="Segoe UI" panose="020B0502040204020203" pitchFamily="34" charset="0"/>
                          <a:ea typeface="Verdana" panose="020B0604030504040204" pitchFamily="34" charset="0"/>
                          <a:cs typeface="Segoe UI" panose="020B0502040204020203" pitchFamily="34" charset="0"/>
                        </a:rPr>
                        <a:t>Hombre (959)</a:t>
                      </a:r>
                      <a:endParaRPr lang="es-ES" sz="9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s-ES" sz="1200" u="none" strike="noStrike" kern="1200" dirty="0">
                          <a:solidFill>
                            <a:schemeClr val="tx1"/>
                          </a:solidFill>
                          <a:latin typeface="Segoe UI" panose="020B0502040204020203" pitchFamily="34" charset="0"/>
                          <a:ea typeface="+mn-ea"/>
                          <a:cs typeface="Segoe UI" panose="020B0502040204020203" pitchFamily="34" charset="0"/>
                        </a:rPr>
                        <a:t>26,3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4"/>
                  </a:ext>
                </a:extLst>
              </a:tr>
              <a:tr h="262031">
                <a:tc>
                  <a:txBody>
                    <a:bodyPr/>
                    <a:lstStyle/>
                    <a:p>
                      <a:pPr algn="r"/>
                      <a:r>
                        <a:rPr lang="es-ES" sz="900" dirty="0">
                          <a:latin typeface="Segoe UI" panose="020B0502040204020203" pitchFamily="34" charset="0"/>
                          <a:ea typeface="Verdana" panose="020B0604030504040204" pitchFamily="34" charset="0"/>
                          <a:cs typeface="Segoe UI" panose="020B0502040204020203" pitchFamily="34" charset="0"/>
                        </a:rPr>
                        <a:t>Mujer (860)</a:t>
                      </a:r>
                      <a:endParaRPr lang="es-ES" sz="9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s-ES" sz="1200" u="none" strike="noStrike" kern="1200" dirty="0">
                          <a:solidFill>
                            <a:schemeClr val="tx1"/>
                          </a:solidFill>
                          <a:latin typeface="Segoe UI" panose="020B0502040204020203" pitchFamily="34" charset="0"/>
                          <a:ea typeface="+mn-ea"/>
                          <a:cs typeface="Segoe UI" panose="020B0502040204020203" pitchFamily="34" charset="0"/>
                        </a:rPr>
                        <a:t>25,1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5"/>
                  </a:ext>
                </a:extLst>
              </a:tr>
              <a:tr h="314437">
                <a:tc gridSpan="2">
                  <a:txBody>
                    <a:bodyPr/>
                    <a:lstStyle/>
                    <a:p>
                      <a:pPr algn="l"/>
                      <a:endParaRPr lang="es-ES" sz="1200" b="1" kern="1200" dirty="0">
                        <a:solidFill>
                          <a:schemeClr val="tx1"/>
                        </a:solidFill>
                        <a:latin typeface="Segoe UI" panose="020B0502040204020203" pitchFamily="34" charset="0"/>
                        <a:ea typeface="+mn-ea"/>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E9D8"/>
                    </a:solidFill>
                  </a:tcPr>
                </a:tc>
                <a:tc hMerge="1">
                  <a:txBody>
                    <a:bodyPr/>
                    <a:lstStyle/>
                    <a:p>
                      <a:pPr marL="0" algn="ctr" defTabSz="914400" rtl="0" eaLnBrk="1" fontAlgn="b" latinLnBrk="0" hangingPunct="1"/>
                      <a:endParaRPr lang="es-ES" sz="1200" u="none" strike="noStrike" kern="1200" dirty="0">
                        <a:solidFill>
                          <a:schemeClr val="tx1"/>
                        </a:solidFill>
                        <a:latin typeface="+mn-lt"/>
                        <a:ea typeface="+mn-ea"/>
                        <a:cs typeface="+mn-cs"/>
                      </a:endParaRPr>
                    </a:p>
                  </a:txBody>
                  <a:tcPr marL="9525" marR="952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52580368"/>
                  </a:ext>
                </a:extLst>
              </a:tr>
              <a:tr h="262031">
                <a:tc>
                  <a:txBody>
                    <a:bodyPr/>
                    <a:lstStyle/>
                    <a:p>
                      <a:pPr algn="r"/>
                      <a:r>
                        <a:rPr lang="es-ES" sz="900" dirty="0">
                          <a:latin typeface="Segoe UI" panose="020B0502040204020203" pitchFamily="34" charset="0"/>
                          <a:ea typeface="Verdana" panose="020B0604030504040204" pitchFamily="34" charset="0"/>
                          <a:cs typeface="Segoe UI" panose="020B0502040204020203" pitchFamily="34" charset="0"/>
                        </a:rPr>
                        <a:t>De 14 a 24 años (296)</a:t>
                      </a:r>
                      <a:endParaRPr lang="es-ES" sz="9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26,1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250013014"/>
                  </a:ext>
                </a:extLst>
              </a:tr>
              <a:tr h="262031">
                <a:tc>
                  <a:txBody>
                    <a:bodyPr/>
                    <a:lstStyle/>
                    <a:p>
                      <a:pPr algn="r"/>
                      <a:r>
                        <a:rPr lang="es-ES" sz="900" dirty="0">
                          <a:latin typeface="Segoe UI" panose="020B0502040204020203" pitchFamily="34" charset="0"/>
                          <a:ea typeface="Verdana" panose="020B0604030504040204" pitchFamily="34" charset="0"/>
                          <a:cs typeface="Segoe UI" panose="020B0502040204020203" pitchFamily="34" charset="0"/>
                        </a:rPr>
                        <a:t>De</a:t>
                      </a:r>
                      <a:r>
                        <a:rPr lang="es-ES" sz="900" baseline="0" dirty="0">
                          <a:latin typeface="Segoe UI" panose="020B0502040204020203" pitchFamily="34" charset="0"/>
                          <a:ea typeface="Verdana" panose="020B0604030504040204" pitchFamily="34" charset="0"/>
                          <a:cs typeface="Segoe UI" panose="020B0502040204020203" pitchFamily="34" charset="0"/>
                        </a:rPr>
                        <a:t> 25 a 34 años (320)</a:t>
                      </a:r>
                      <a:endParaRPr lang="es-ES" sz="9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26,1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689103026"/>
                  </a:ext>
                </a:extLst>
              </a:tr>
              <a:tr h="262031">
                <a:tc>
                  <a:txBody>
                    <a:bodyPr/>
                    <a:lstStyle/>
                    <a:p>
                      <a:pPr algn="r"/>
                      <a:r>
                        <a:rPr lang="es-ES" sz="900" dirty="0">
                          <a:latin typeface="Segoe UI" panose="020B0502040204020203" pitchFamily="34" charset="0"/>
                          <a:ea typeface="Verdana" panose="020B0604030504040204" pitchFamily="34" charset="0"/>
                          <a:cs typeface="Segoe UI" panose="020B0502040204020203" pitchFamily="34" charset="0"/>
                        </a:rPr>
                        <a:t>De</a:t>
                      </a:r>
                      <a:r>
                        <a:rPr lang="es-ES" sz="900" baseline="0" dirty="0">
                          <a:latin typeface="Segoe UI" panose="020B0502040204020203" pitchFamily="34" charset="0"/>
                          <a:ea typeface="Verdana" panose="020B0604030504040204" pitchFamily="34" charset="0"/>
                          <a:cs typeface="Segoe UI" panose="020B0502040204020203" pitchFamily="34" charset="0"/>
                        </a:rPr>
                        <a:t> 35 a 45 años (356)</a:t>
                      </a:r>
                      <a:endParaRPr lang="es-ES" sz="9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25,4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03410039"/>
                  </a:ext>
                </a:extLst>
              </a:tr>
              <a:tr h="262031">
                <a:tc>
                  <a:txBody>
                    <a:bodyPr/>
                    <a:lstStyle/>
                    <a:p>
                      <a:pPr algn="r"/>
                      <a:r>
                        <a:rPr lang="es-ES" sz="900" dirty="0">
                          <a:latin typeface="Segoe UI" panose="020B0502040204020203" pitchFamily="34" charset="0"/>
                          <a:ea typeface="Verdana" panose="020B0604030504040204" pitchFamily="34" charset="0"/>
                          <a:cs typeface="Segoe UI" panose="020B0502040204020203" pitchFamily="34" charset="0"/>
                        </a:rPr>
                        <a:t>De</a:t>
                      </a:r>
                      <a:r>
                        <a:rPr lang="es-ES" sz="900" baseline="0" dirty="0">
                          <a:latin typeface="Segoe UI" panose="020B0502040204020203" pitchFamily="34" charset="0"/>
                          <a:ea typeface="Verdana" panose="020B0604030504040204" pitchFamily="34" charset="0"/>
                          <a:cs typeface="Segoe UI" panose="020B0502040204020203" pitchFamily="34" charset="0"/>
                        </a:rPr>
                        <a:t> 45 a 54 años (328)</a:t>
                      </a:r>
                      <a:endParaRPr lang="es-ES" sz="9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24,3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517579414"/>
                  </a:ext>
                </a:extLst>
              </a:tr>
              <a:tr h="262031">
                <a:tc>
                  <a:txBody>
                    <a:bodyPr/>
                    <a:lstStyle/>
                    <a:p>
                      <a:pPr algn="r"/>
                      <a:r>
                        <a:rPr lang="es-ES" sz="900" dirty="0">
                          <a:latin typeface="Segoe UI" panose="020B0502040204020203" pitchFamily="34" charset="0"/>
                          <a:ea typeface="Verdana" panose="020B0604030504040204" pitchFamily="34" charset="0"/>
                          <a:cs typeface="Segoe UI" panose="020B0502040204020203" pitchFamily="34" charset="0"/>
                        </a:rPr>
                        <a:t>De</a:t>
                      </a:r>
                      <a:r>
                        <a:rPr lang="es-ES" sz="900" baseline="0" dirty="0">
                          <a:latin typeface="Segoe UI" panose="020B0502040204020203" pitchFamily="34" charset="0"/>
                          <a:ea typeface="Verdana" panose="020B0604030504040204" pitchFamily="34" charset="0"/>
                          <a:cs typeface="Segoe UI" panose="020B0502040204020203" pitchFamily="34" charset="0"/>
                        </a:rPr>
                        <a:t> 55 a 64 años (250)</a:t>
                      </a:r>
                      <a:endParaRPr lang="es-ES" sz="9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highlight>
                            <a:srgbClr val="D6E8FF"/>
                          </a:highlight>
                          <a:uLnTx/>
                          <a:uFillTx/>
                          <a:latin typeface="Segoe UI" panose="020B0502040204020203" pitchFamily="34" charset="0"/>
                          <a:ea typeface="+mn-ea"/>
                          <a:cs typeface="Segoe UI" panose="020B0502040204020203" pitchFamily="34" charset="0"/>
                        </a:rPr>
                        <a:t>26,9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854260384"/>
                  </a:ext>
                </a:extLst>
              </a:tr>
              <a:tr h="262031">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ES" sz="900" dirty="0">
                          <a:latin typeface="Segoe UI" panose="020B0502040204020203" pitchFamily="34" charset="0"/>
                          <a:ea typeface="Verdana" panose="020B0604030504040204" pitchFamily="34" charset="0"/>
                          <a:cs typeface="Segoe UI" panose="020B0502040204020203" pitchFamily="34" charset="0"/>
                        </a:rPr>
                        <a:t>De</a:t>
                      </a:r>
                      <a:r>
                        <a:rPr lang="es-ES" sz="900" baseline="0" dirty="0">
                          <a:latin typeface="Segoe UI" panose="020B0502040204020203" pitchFamily="34" charset="0"/>
                          <a:ea typeface="Verdana" panose="020B0604030504040204" pitchFamily="34" charset="0"/>
                          <a:cs typeface="Segoe UI" panose="020B0502040204020203" pitchFamily="34" charset="0"/>
                        </a:rPr>
                        <a:t> 65 años y más (268)</a:t>
                      </a:r>
                      <a:endParaRPr lang="es-ES" sz="9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25,9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210125895"/>
                  </a:ext>
                </a:extLst>
              </a:tr>
              <a:tr h="314437">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200" b="1" kern="1200" dirty="0">
                        <a:solidFill>
                          <a:schemeClr val="tx1"/>
                        </a:solidFill>
                        <a:latin typeface="Segoe UI" panose="020B0502040204020203" pitchFamily="34" charset="0"/>
                        <a:ea typeface="+mn-ea"/>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E9D8"/>
                    </a:solidFill>
                  </a:tcPr>
                </a:tc>
                <a:tc hMerge="1">
                  <a:txBody>
                    <a:bodyPr/>
                    <a:lstStyle/>
                    <a:p>
                      <a:pPr marL="0" algn="ctr" defTabSz="914400" rtl="0" eaLnBrk="1" fontAlgn="b" latinLnBrk="0" hangingPunct="1"/>
                      <a:endParaRPr lang="es-ES" sz="1200" u="none" strike="noStrike" kern="1200" dirty="0">
                        <a:solidFill>
                          <a:schemeClr val="tx1"/>
                        </a:solidFill>
                        <a:latin typeface="+mn-lt"/>
                        <a:ea typeface="+mn-ea"/>
                        <a:cs typeface="+mn-cs"/>
                      </a:endParaRPr>
                    </a:p>
                  </a:txBody>
                  <a:tcPr marL="9525" marR="952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727827308"/>
                  </a:ext>
                </a:extLst>
              </a:tr>
              <a:tr h="262031">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ES" sz="900" dirty="0">
                          <a:latin typeface="Segoe UI" panose="020B0502040204020203" pitchFamily="34" charset="0"/>
                          <a:ea typeface="Verdana" panose="020B0604030504040204" pitchFamily="34" charset="0"/>
                          <a:cs typeface="Segoe UI" panose="020B0502040204020203" pitchFamily="34" charset="0"/>
                        </a:rPr>
                        <a:t>Hasta primarios (161)</a:t>
                      </a:r>
                      <a:endParaRPr lang="es-ES" sz="9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highlight>
                            <a:srgbClr val="D6E8FF"/>
                          </a:highlight>
                          <a:uLnTx/>
                          <a:uFillTx/>
                          <a:latin typeface="Segoe UI" panose="020B0502040204020203" pitchFamily="34" charset="0"/>
                          <a:ea typeface="+mn-ea"/>
                          <a:cs typeface="Segoe UI" panose="020B0502040204020203" pitchFamily="34" charset="0"/>
                        </a:rPr>
                        <a:t>27,0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9042902"/>
                  </a:ext>
                </a:extLst>
              </a:tr>
              <a:tr h="262031">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ES" sz="900" dirty="0">
                          <a:latin typeface="Segoe UI" panose="020B0502040204020203" pitchFamily="34" charset="0"/>
                          <a:ea typeface="Verdana" panose="020B0604030504040204" pitchFamily="34" charset="0"/>
                          <a:cs typeface="Segoe UI" panose="020B0502040204020203" pitchFamily="34" charset="0"/>
                        </a:rPr>
                        <a:t>Secundarios (887)</a:t>
                      </a:r>
                      <a:endParaRPr lang="es-ES" sz="9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highlight>
                            <a:srgbClr val="D6E8FF"/>
                          </a:highlight>
                          <a:uLnTx/>
                          <a:uFillTx/>
                          <a:latin typeface="Segoe UI" panose="020B0502040204020203" pitchFamily="34" charset="0"/>
                          <a:ea typeface="+mn-ea"/>
                          <a:cs typeface="Segoe UI" panose="020B0502040204020203" pitchFamily="34" charset="0"/>
                        </a:rPr>
                        <a:t>26,9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44993602"/>
                  </a:ext>
                </a:extLst>
              </a:tr>
              <a:tr h="262031">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ES" sz="900" dirty="0">
                          <a:latin typeface="Segoe UI" panose="020B0502040204020203" pitchFamily="34" charset="0"/>
                          <a:ea typeface="Verdana" panose="020B0604030504040204" pitchFamily="34" charset="0"/>
                          <a:cs typeface="Segoe UI" panose="020B0502040204020203" pitchFamily="34" charset="0"/>
                        </a:rPr>
                        <a:t>Universitarios </a:t>
                      </a:r>
                      <a:r>
                        <a:rPr lang="es-ES" sz="900" kern="1200" dirty="0">
                          <a:solidFill>
                            <a:schemeClr val="dk1"/>
                          </a:solidFill>
                          <a:latin typeface="Segoe UI" panose="020B0502040204020203" pitchFamily="34" charset="0"/>
                          <a:ea typeface="Verdana" panose="020B0604030504040204" pitchFamily="34" charset="0"/>
                          <a:cs typeface="Segoe UI" panose="020B0502040204020203" pitchFamily="34" charset="0"/>
                        </a:rPr>
                        <a:t>(772)</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24,2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259972096"/>
                  </a:ext>
                </a:extLst>
              </a:tr>
            </a:tbl>
          </a:graphicData>
        </a:graphic>
      </p:graphicFrame>
      <p:sp>
        <p:nvSpPr>
          <p:cNvPr id="28" name="Bocadillo: rectángulo con esquinas redondeadas 27">
            <a:extLst>
              <a:ext uri="{FF2B5EF4-FFF2-40B4-BE49-F238E27FC236}">
                <a16:creationId xmlns:a16="http://schemas.microsoft.com/office/drawing/2014/main" id="{31BD86B3-71B7-30FD-C0B9-C27C95EF707B}"/>
              </a:ext>
            </a:extLst>
          </p:cNvPr>
          <p:cNvSpPr/>
          <p:nvPr/>
        </p:nvSpPr>
        <p:spPr>
          <a:xfrm>
            <a:off x="10591383" y="4370300"/>
            <a:ext cx="1477364" cy="1174519"/>
          </a:xfrm>
          <a:prstGeom prst="wedgeRoundRectCallout">
            <a:avLst>
              <a:gd name="adj1" fmla="val -68154"/>
              <a:gd name="adj2" fmla="val -18504"/>
              <a:gd name="adj3" fmla="val 16667"/>
            </a:avLst>
          </a:prstGeom>
          <a:solidFill>
            <a:schemeClr val="bg1">
              <a:lumMod val="95000"/>
            </a:schemeClr>
          </a:solidFill>
          <a:ln>
            <a:solidFill>
              <a:srgbClr val="1F2A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Bef>
                <a:spcPct val="20000"/>
              </a:spcBef>
            </a:pPr>
            <a:r>
              <a:rPr lang="es-ES" sz="1050" dirty="0">
                <a:solidFill>
                  <a:schemeClr val="tx1"/>
                </a:solidFill>
                <a:latin typeface="Segoe UI" panose="020B0502040204020203" pitchFamily="34" charset="0"/>
                <a:ea typeface="Verdana" panose="020B0604030504040204" pitchFamily="34" charset="0"/>
                <a:cs typeface="Segoe UI" panose="020B0502040204020203" pitchFamily="34" charset="0"/>
              </a:rPr>
              <a:t>Mayor proporción de usuarios de podcast relacionados con la lectura entre los 55 y los 64 años. </a:t>
            </a:r>
          </a:p>
        </p:txBody>
      </p:sp>
      <p:sp>
        <p:nvSpPr>
          <p:cNvPr id="36" name="CuadroTexto 35">
            <a:extLst>
              <a:ext uri="{FF2B5EF4-FFF2-40B4-BE49-F238E27FC236}">
                <a16:creationId xmlns:a16="http://schemas.microsoft.com/office/drawing/2014/main" id="{46565189-9E5D-A60E-9BD5-197323496E9A}"/>
              </a:ext>
            </a:extLst>
          </p:cNvPr>
          <p:cNvSpPr txBox="1"/>
          <p:nvPr/>
        </p:nvSpPr>
        <p:spPr>
          <a:xfrm>
            <a:off x="6633518" y="6531973"/>
            <a:ext cx="4106813"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usuaria de podcast (1.819)</a:t>
            </a:r>
          </a:p>
        </p:txBody>
      </p:sp>
      <p:sp>
        <p:nvSpPr>
          <p:cNvPr id="37" name="Rectangle 3">
            <a:extLst>
              <a:ext uri="{FF2B5EF4-FFF2-40B4-BE49-F238E27FC236}">
                <a16:creationId xmlns:a16="http://schemas.microsoft.com/office/drawing/2014/main" id="{8E7CC1AC-959B-45A5-C6B3-FA9DC86072BF}"/>
              </a:ext>
            </a:extLst>
          </p:cNvPr>
          <p:cNvSpPr>
            <a:spLocks noChangeArrowheads="1"/>
          </p:cNvSpPr>
          <p:nvPr/>
        </p:nvSpPr>
        <p:spPr bwMode="auto">
          <a:xfrm>
            <a:off x="-6148" y="1046359"/>
            <a:ext cx="7387335"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srgbClr val="595959"/>
                </a:solidFill>
                <a:latin typeface="Segoe UI" panose="020B0502040204020203" pitchFamily="34" charset="0"/>
                <a:ea typeface="Verdana" panose="020B0604030504040204" pitchFamily="34" charset="0"/>
                <a:cs typeface="Segoe UI" panose="020B0502040204020203" pitchFamily="34" charset="0"/>
              </a:rPr>
              <a:t>PODCAST </a:t>
            </a: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relacionados con los libros / la lectura*</a:t>
            </a:r>
            <a:endParaRPr kumimoji="0" lang="es-ES" sz="2000" b="1" i="0" u="none" strike="noStrike" kern="1200" cap="small"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3" name="Rectangle 33">
            <a:extLst>
              <a:ext uri="{FF2B5EF4-FFF2-40B4-BE49-F238E27FC236}">
                <a16:creationId xmlns:a16="http://schemas.microsoft.com/office/drawing/2014/main" id="{E8475BC3-4F81-7F46-E683-526AC6052F95}"/>
              </a:ext>
            </a:extLst>
          </p:cNvPr>
          <p:cNvSpPr>
            <a:spLocks noChangeArrowheads="1"/>
          </p:cNvSpPr>
          <p:nvPr/>
        </p:nvSpPr>
        <p:spPr bwMode="auto">
          <a:xfrm>
            <a:off x="1341227" y="5503056"/>
            <a:ext cx="4162150" cy="276999"/>
          </a:xfrm>
          <a:prstGeom prst="rect">
            <a:avLst/>
          </a:prstGeom>
          <a:noFill/>
          <a:ln w="12700">
            <a:solidFill>
              <a:schemeClr val="accent6">
                <a:lumMod val="50000"/>
              </a:schemeClr>
            </a:solidFill>
            <a:miter lim="800000"/>
            <a:headEnd/>
            <a:tailEnd/>
          </a:ln>
          <a:effectLst/>
        </p:spPr>
        <p:txBody>
          <a:bodyPr wrap="none" anchor="ctr"/>
          <a:lstStyle/>
          <a:p>
            <a:endParaRPr lang="es-ES">
              <a:latin typeface="Segoe UI" panose="020B0502040204020203" pitchFamily="34" charset="0"/>
              <a:cs typeface="Segoe UI" panose="020B0502040204020203" pitchFamily="34" charset="0"/>
            </a:endParaRPr>
          </a:p>
        </p:txBody>
      </p:sp>
      <p:sp>
        <p:nvSpPr>
          <p:cNvPr id="4" name="Rectangle 18">
            <a:extLst>
              <a:ext uri="{FF2B5EF4-FFF2-40B4-BE49-F238E27FC236}">
                <a16:creationId xmlns:a16="http://schemas.microsoft.com/office/drawing/2014/main" id="{024C80EE-B7B2-F8A0-AEAD-C0E2C968F8C4}"/>
              </a:ext>
            </a:extLst>
          </p:cNvPr>
          <p:cNvSpPr>
            <a:spLocks noChangeArrowheads="1"/>
          </p:cNvSpPr>
          <p:nvPr/>
        </p:nvSpPr>
        <p:spPr bwMode="auto">
          <a:xfrm>
            <a:off x="2285870" y="5734196"/>
            <a:ext cx="1424367" cy="473076"/>
          </a:xfrm>
          <a:prstGeom prst="rect">
            <a:avLst/>
          </a:prstGeom>
          <a:noFill/>
          <a:ln w="9525">
            <a:noFill/>
            <a:miter lim="800000"/>
            <a:headEnd/>
            <a:tailEnd/>
          </a:ln>
          <a:effectLst/>
        </p:spPr>
        <p:txBody>
          <a:bodyPr anchor="ctr"/>
          <a:lstStyle/>
          <a:p>
            <a:pPr algn="ctr">
              <a:spcBef>
                <a:spcPct val="0"/>
              </a:spcBef>
            </a:pPr>
            <a:r>
              <a:rPr lang="es-ES" sz="1000" b="1" dirty="0">
                <a:latin typeface="Segoe UI" panose="020B0502040204020203" pitchFamily="34" charset="0"/>
                <a:cs typeface="Segoe UI" panose="020B0502040204020203" pitchFamily="34" charset="0"/>
              </a:rPr>
              <a:t>Tiempo de uso a</a:t>
            </a:r>
            <a:r>
              <a:rPr lang="es-ES" sz="1000" b="1" u="sng" dirty="0">
                <a:latin typeface="Segoe UI" panose="020B0502040204020203" pitchFamily="34" charset="0"/>
                <a:cs typeface="Segoe UI" panose="020B0502040204020203" pitchFamily="34" charset="0"/>
              </a:rPr>
              <a:t> la semana</a:t>
            </a:r>
          </a:p>
        </p:txBody>
      </p:sp>
      <p:sp>
        <p:nvSpPr>
          <p:cNvPr id="5" name="Rectangle 19">
            <a:extLst>
              <a:ext uri="{FF2B5EF4-FFF2-40B4-BE49-F238E27FC236}">
                <a16:creationId xmlns:a16="http://schemas.microsoft.com/office/drawing/2014/main" id="{BADDD674-B630-75C6-652E-8D7EC42FC8AA}"/>
              </a:ext>
            </a:extLst>
          </p:cNvPr>
          <p:cNvSpPr>
            <a:spLocks noChangeArrowheads="1"/>
          </p:cNvSpPr>
          <p:nvPr/>
        </p:nvSpPr>
        <p:spPr bwMode="auto">
          <a:xfrm>
            <a:off x="3590781" y="5792072"/>
            <a:ext cx="1656437" cy="355600"/>
          </a:xfrm>
          <a:prstGeom prst="rect">
            <a:avLst/>
          </a:prstGeom>
          <a:noFill/>
          <a:ln w="9525">
            <a:noFill/>
            <a:miter lim="800000"/>
            <a:headEnd/>
            <a:tailEnd/>
          </a:ln>
          <a:effectLst/>
        </p:spPr>
        <p:txBody>
          <a:bodyPr anchor="ctr"/>
          <a:lstStyle/>
          <a:p>
            <a:pPr algn="ctr">
              <a:spcBef>
                <a:spcPct val="0"/>
              </a:spcBef>
            </a:pPr>
            <a:r>
              <a:rPr lang="es-ES" sz="1400" dirty="0">
                <a:solidFill>
                  <a:schemeClr val="accent3">
                    <a:lumMod val="50000"/>
                  </a:schemeClr>
                </a:solidFill>
                <a:latin typeface="Segoe UI" panose="020B0502040204020203" pitchFamily="34" charset="0"/>
                <a:cs typeface="Segoe UI" panose="020B0502040204020203" pitchFamily="34" charset="0"/>
              </a:rPr>
              <a:t>3h. 52 min.</a:t>
            </a:r>
          </a:p>
        </p:txBody>
      </p:sp>
      <p:sp>
        <p:nvSpPr>
          <p:cNvPr id="6" name="Rectangle 13">
            <a:extLst>
              <a:ext uri="{FF2B5EF4-FFF2-40B4-BE49-F238E27FC236}">
                <a16:creationId xmlns:a16="http://schemas.microsoft.com/office/drawing/2014/main" id="{068932C0-123B-67B9-1A31-03A101AA4204}"/>
              </a:ext>
            </a:extLst>
          </p:cNvPr>
          <p:cNvSpPr>
            <a:spLocks noChangeArrowheads="1"/>
          </p:cNvSpPr>
          <p:nvPr/>
        </p:nvSpPr>
        <p:spPr bwMode="auto">
          <a:xfrm>
            <a:off x="822815" y="5490103"/>
            <a:ext cx="5303619" cy="307777"/>
          </a:xfrm>
          <a:prstGeom prst="rect">
            <a:avLst/>
          </a:prstGeom>
          <a:noFill/>
          <a:ln w="28575">
            <a:noFill/>
            <a:miter lim="800000"/>
            <a:headEnd/>
            <a:tailEnd/>
          </a:ln>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_tradnl" sz="1200" dirty="0">
                <a:latin typeface="Segoe UI" panose="020B0502040204020203" pitchFamily="34" charset="0"/>
                <a:cs typeface="Segoe UI" panose="020B0502040204020203" pitchFamily="34" charset="0"/>
              </a:rPr>
              <a:t>Nº medio de  podcast escuchados en un mes: </a:t>
            </a:r>
            <a:r>
              <a:rPr lang="es-ES_tradnl" sz="1400" b="1" dirty="0">
                <a:latin typeface="Segoe UI" panose="020B0502040204020203" pitchFamily="34" charset="0"/>
                <a:cs typeface="Segoe UI" panose="020B0502040204020203" pitchFamily="34" charset="0"/>
              </a:rPr>
              <a:t>3,5</a:t>
            </a:r>
            <a:endParaRPr lang="es-ES_tradnl" sz="1200" b="1" dirty="0">
              <a:latin typeface="Segoe UI" panose="020B0502040204020203" pitchFamily="34" charset="0"/>
              <a:cs typeface="Segoe UI" panose="020B0502040204020203" pitchFamily="34" charset="0"/>
            </a:endParaRPr>
          </a:p>
        </p:txBody>
      </p:sp>
      <p:sp>
        <p:nvSpPr>
          <p:cNvPr id="7" name="Rectangle 9">
            <a:extLst>
              <a:ext uri="{FF2B5EF4-FFF2-40B4-BE49-F238E27FC236}">
                <a16:creationId xmlns:a16="http://schemas.microsoft.com/office/drawing/2014/main" id="{3138D6CD-4ED3-5044-2151-4B9EE749FCC1}"/>
              </a:ext>
            </a:extLst>
          </p:cNvPr>
          <p:cNvSpPr>
            <a:spLocks noChangeArrowheads="1"/>
          </p:cNvSpPr>
          <p:nvPr/>
        </p:nvSpPr>
        <p:spPr bwMode="auto">
          <a:xfrm>
            <a:off x="0" y="166201"/>
            <a:ext cx="9813303" cy="677108"/>
          </a:xfrm>
          <a:prstGeom prst="rect">
            <a:avLst/>
          </a:prstGeom>
          <a:noFill/>
          <a:ln w="9525">
            <a:noFill/>
            <a:miter lim="800000"/>
            <a:headEnd/>
            <a:tailEnd/>
          </a:ln>
        </p:spPr>
        <p:txBody>
          <a:bodyPr wrap="square">
            <a:spAutoFit/>
          </a:bodyPr>
          <a:lstStyle/>
          <a:p>
            <a:pPr>
              <a:spcBef>
                <a:spcPct val="20000"/>
              </a:spcBef>
              <a:spcAft>
                <a:spcPts val="400"/>
              </a:spcAft>
            </a:pPr>
            <a:r>
              <a:rPr lang="es-ES" sz="19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El 25,7% de los usuarios de pódcast escucha contenidos relacionados con la lectura </a:t>
            </a:r>
            <a:r>
              <a:rPr lang="es-ES" sz="19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(9,7% de la población).</a:t>
            </a:r>
          </a:p>
        </p:txBody>
      </p:sp>
      <p:pic>
        <p:nvPicPr>
          <p:cNvPr id="9" name="Imagen 8" descr="Forma&#10;&#10;El contenido generado por IA puede ser incorrecto.">
            <a:extLst>
              <a:ext uri="{FF2B5EF4-FFF2-40B4-BE49-F238E27FC236}">
                <a16:creationId xmlns:a16="http://schemas.microsoft.com/office/drawing/2014/main" id="{910923D3-3CFF-1F59-13F9-6164677B83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246148" y="3271959"/>
            <a:ext cx="543152" cy="543152"/>
          </a:xfrm>
          <a:prstGeom prst="rect">
            <a:avLst/>
          </a:prstGeom>
        </p:spPr>
      </p:pic>
      <p:sp>
        <p:nvSpPr>
          <p:cNvPr id="10" name="22 CuadroTexto">
            <a:extLst>
              <a:ext uri="{FF2B5EF4-FFF2-40B4-BE49-F238E27FC236}">
                <a16:creationId xmlns:a16="http://schemas.microsoft.com/office/drawing/2014/main" id="{929BEE0C-7E12-FCA6-E3B8-C4603E2D0F5B}"/>
              </a:ext>
            </a:extLst>
          </p:cNvPr>
          <p:cNvSpPr txBox="1"/>
          <p:nvPr/>
        </p:nvSpPr>
        <p:spPr>
          <a:xfrm>
            <a:off x="6493675" y="4468721"/>
            <a:ext cx="997683" cy="253916"/>
          </a:xfrm>
          <a:prstGeom prst="rect">
            <a:avLst/>
          </a:prstGeom>
          <a:noFill/>
          <a:ln>
            <a:solidFill>
              <a:schemeClr val="bg1">
                <a:lumMod val="75000"/>
              </a:schemeClr>
            </a:solidFill>
          </a:ln>
        </p:spPr>
        <p:txBody>
          <a:bodyPr wrap="square" rtlCol="0">
            <a:spAutoFit/>
          </a:bodyPr>
          <a:lstStyle/>
          <a:p>
            <a:r>
              <a:rPr lang="es-ES" sz="1050" b="0" dirty="0">
                <a:latin typeface="Segoe UI" panose="020B0502040204020203" pitchFamily="34" charset="0"/>
                <a:cs typeface="Segoe UI" panose="020B0502040204020203" pitchFamily="34" charset="0"/>
              </a:rPr>
              <a:t>2024: 26,8%</a:t>
            </a:r>
          </a:p>
        </p:txBody>
      </p:sp>
    </p:spTree>
    <p:extLst>
      <p:ext uri="{BB962C8B-B14F-4D97-AF65-F5344CB8AC3E}">
        <p14:creationId xmlns:p14="http://schemas.microsoft.com/office/powerpoint/2010/main" val="30133407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AD797-6C29-9E8A-F364-B6E7326A3FFD}"/>
            </a:ext>
          </a:extLst>
        </p:cNvPr>
        <p:cNvGrpSpPr/>
        <p:nvPr/>
      </p:nvGrpSpPr>
      <p:grpSpPr>
        <a:xfrm>
          <a:off x="0" y="0"/>
          <a:ext cx="0" cy="0"/>
          <a:chOff x="0" y="0"/>
          <a:chExt cx="0" cy="0"/>
        </a:xfrm>
      </p:grpSpPr>
      <p:sp>
        <p:nvSpPr>
          <p:cNvPr id="31" name="Rectángulo 30">
            <a:extLst>
              <a:ext uri="{FF2B5EF4-FFF2-40B4-BE49-F238E27FC236}">
                <a16:creationId xmlns:a16="http://schemas.microsoft.com/office/drawing/2014/main" id="{F661142F-5CC8-38B6-F7E0-59D42BB8F08F}"/>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sp>
        <p:nvSpPr>
          <p:cNvPr id="2" name="Marcador de número de diapositiva 1">
            <a:extLst>
              <a:ext uri="{FF2B5EF4-FFF2-40B4-BE49-F238E27FC236}">
                <a16:creationId xmlns:a16="http://schemas.microsoft.com/office/drawing/2014/main" id="{59AE4131-98E1-3624-14E9-22330B7CEBB1}"/>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63</a:t>
            </a:fld>
            <a:endParaRPr lang="es-ES_tradnl" dirty="0">
              <a:latin typeface="Segoe UI" panose="020B0502040204020203" pitchFamily="34" charset="0"/>
              <a:cs typeface="Segoe UI" panose="020B0502040204020203" pitchFamily="34" charset="0"/>
            </a:endParaRPr>
          </a:p>
        </p:txBody>
      </p:sp>
      <p:sp>
        <p:nvSpPr>
          <p:cNvPr id="11" name="Marcador de número de diapositiva 1">
            <a:extLst>
              <a:ext uri="{FF2B5EF4-FFF2-40B4-BE49-F238E27FC236}">
                <a16:creationId xmlns:a16="http://schemas.microsoft.com/office/drawing/2014/main" id="{1C8544AE-2AF0-A13A-5EF1-799FA7C3F50F}"/>
              </a:ext>
            </a:extLst>
          </p:cNvPr>
          <p:cNvSpPr txBox="1">
            <a:spLocks/>
          </p:cNvSpPr>
          <p:nvPr/>
        </p:nvSpPr>
        <p:spPr>
          <a:xfrm>
            <a:off x="11612880" y="0"/>
            <a:ext cx="579120" cy="365125"/>
          </a:xfrm>
          <a:prstGeom prst="rect">
            <a:avLst/>
          </a:prstGeom>
        </p:spPr>
        <p:txBody>
          <a:bodyPr vert="horz" lIns="91440" tIns="45720" rIns="91440" bIns="45720" rtlCol="0" anchor="ctr"/>
          <a:lstStyle>
            <a:defPPr>
              <a:defRPr lang="es-ES_tradnl"/>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85DD5C-56C3-43D9-A91F-D75BD50A17B5}" type="slidenum">
              <a:rPr lang="es-ES_tradnl" smtClean="0">
                <a:latin typeface="Segoe UI" panose="020B0502040204020203" pitchFamily="34" charset="0"/>
                <a:cs typeface="Segoe UI" panose="020B0502040204020203" pitchFamily="34" charset="0"/>
              </a:rPr>
              <a:pPr/>
              <a:t>63</a:t>
            </a:fld>
            <a:endParaRPr lang="es-ES_tradnl" dirty="0">
              <a:latin typeface="Segoe UI" panose="020B0502040204020203" pitchFamily="34" charset="0"/>
              <a:cs typeface="Segoe UI" panose="020B0502040204020203" pitchFamily="34" charset="0"/>
            </a:endParaRPr>
          </a:p>
        </p:txBody>
      </p:sp>
      <p:sp>
        <p:nvSpPr>
          <p:cNvPr id="36" name="CuadroTexto 35">
            <a:extLst>
              <a:ext uri="{FF2B5EF4-FFF2-40B4-BE49-F238E27FC236}">
                <a16:creationId xmlns:a16="http://schemas.microsoft.com/office/drawing/2014/main" id="{06A40B02-A155-AE16-0665-757593419634}"/>
              </a:ext>
            </a:extLst>
          </p:cNvPr>
          <p:cNvSpPr txBox="1"/>
          <p:nvPr/>
        </p:nvSpPr>
        <p:spPr>
          <a:xfrm>
            <a:off x="5650358" y="6531973"/>
            <a:ext cx="508997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usuaria de podcast relacionados con la lectura (400)</a:t>
            </a:r>
          </a:p>
        </p:txBody>
      </p:sp>
      <p:sp>
        <p:nvSpPr>
          <p:cNvPr id="37" name="Rectangle 3">
            <a:extLst>
              <a:ext uri="{FF2B5EF4-FFF2-40B4-BE49-F238E27FC236}">
                <a16:creationId xmlns:a16="http://schemas.microsoft.com/office/drawing/2014/main" id="{5DB3BBE6-8FD6-D61C-F756-D2BB2632AC70}"/>
              </a:ext>
            </a:extLst>
          </p:cNvPr>
          <p:cNvSpPr>
            <a:spLocks noChangeArrowheads="1"/>
          </p:cNvSpPr>
          <p:nvPr/>
        </p:nvSpPr>
        <p:spPr bwMode="auto">
          <a:xfrm>
            <a:off x="-6148" y="1046359"/>
            <a:ext cx="7387335"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srgbClr val="595959"/>
                </a:solidFill>
                <a:latin typeface="Segoe UI" panose="020B0502040204020203" pitchFamily="34" charset="0"/>
                <a:ea typeface="Verdana" panose="020B0604030504040204" pitchFamily="34" charset="0"/>
                <a:cs typeface="Segoe UI" panose="020B0502040204020203" pitchFamily="34" charset="0"/>
              </a:rPr>
              <a:t>PODCAST </a:t>
            </a: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relacionados con los libros / la lectura*</a:t>
            </a:r>
            <a:endParaRPr kumimoji="0" lang="es-ES" sz="2000" b="1" i="0" u="none" strike="noStrike" kern="1200" cap="small"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8" name="Rectángulo 7">
            <a:extLst>
              <a:ext uri="{FF2B5EF4-FFF2-40B4-BE49-F238E27FC236}">
                <a16:creationId xmlns:a16="http://schemas.microsoft.com/office/drawing/2014/main" id="{E538FD15-7768-D670-F2FD-C3D96B628195}"/>
              </a:ext>
            </a:extLst>
          </p:cNvPr>
          <p:cNvSpPr/>
          <p:nvPr/>
        </p:nvSpPr>
        <p:spPr>
          <a:xfrm>
            <a:off x="45858" y="39828"/>
            <a:ext cx="11888475" cy="8822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spcBef>
                <a:spcPts val="200"/>
              </a:spcBef>
              <a:spcAft>
                <a:spcPts val="200"/>
              </a:spcAft>
              <a:buClr>
                <a:srgbClr val="233616"/>
              </a:buClr>
            </a:pPr>
            <a:r>
              <a:rPr lang="es-ES" sz="16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Entre los usuarios de pódcast relacionados con la lectura, el </a:t>
            </a:r>
            <a:r>
              <a:rPr lang="es-ES" sz="16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92,3% los escucha habitualmente en castellano </a:t>
            </a:r>
            <a:r>
              <a:rPr lang="es-ES" sz="16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y un </a:t>
            </a:r>
            <a:r>
              <a:rPr lang="es-ES" sz="16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10,4% opta por escucharlos en catalán</a:t>
            </a:r>
            <a:r>
              <a:rPr lang="es-ES" sz="16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a:t>
            </a:r>
          </a:p>
          <a:p>
            <a:pPr>
              <a:spcBef>
                <a:spcPts val="200"/>
              </a:spcBef>
              <a:spcAft>
                <a:spcPts val="200"/>
              </a:spcAft>
              <a:buClr>
                <a:srgbClr val="233616"/>
              </a:buClr>
            </a:pPr>
            <a:r>
              <a:rPr lang="es-ES" sz="16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El consumo de pódcast se concentra principalmente en Spotify y YouTube, que destacan como las plataformas de referencia.</a:t>
            </a:r>
          </a:p>
        </p:txBody>
      </p:sp>
      <p:sp>
        <p:nvSpPr>
          <p:cNvPr id="12" name="Rectangle 16">
            <a:extLst>
              <a:ext uri="{FF2B5EF4-FFF2-40B4-BE49-F238E27FC236}">
                <a16:creationId xmlns:a16="http://schemas.microsoft.com/office/drawing/2014/main" id="{A7E4ED77-0B5A-1503-F17F-332CA618FAC3}"/>
              </a:ext>
            </a:extLst>
          </p:cNvPr>
          <p:cNvSpPr>
            <a:spLocks noChangeArrowheads="1"/>
          </p:cNvSpPr>
          <p:nvPr/>
        </p:nvSpPr>
        <p:spPr bwMode="auto">
          <a:xfrm>
            <a:off x="1575152" y="1431216"/>
            <a:ext cx="3481341" cy="628970"/>
          </a:xfrm>
          <a:prstGeom prst="rect">
            <a:avLst/>
          </a:prstGeom>
          <a:noFill/>
          <a:ln w="9525">
            <a:noFill/>
            <a:miter lim="800000"/>
            <a:headEnd/>
            <a:tailEnd/>
          </a:ln>
          <a:effectLst/>
        </p:spPr>
        <p:txBody>
          <a:bodyPr anchor="ctr"/>
          <a:lstStyle/>
          <a:p>
            <a:pPr algn="ctr"/>
            <a:r>
              <a:rPr lang="es-ES" i="1" dirty="0">
                <a:latin typeface="Segoe UI" panose="020B0502040204020203" pitchFamily="34" charset="0"/>
                <a:cs typeface="Segoe UI" panose="020B0502040204020203" pitchFamily="34" charset="0"/>
              </a:rPr>
              <a:t>¿En qué </a:t>
            </a:r>
            <a:r>
              <a:rPr lang="es-ES" b="1" i="1" dirty="0">
                <a:latin typeface="Segoe UI" panose="020B0502040204020203" pitchFamily="34" charset="0"/>
                <a:cs typeface="Segoe UI" panose="020B0502040204020203" pitchFamily="34" charset="0"/>
              </a:rPr>
              <a:t>idioma </a:t>
            </a:r>
            <a:br>
              <a:rPr lang="es-ES" b="1" i="1" dirty="0">
                <a:latin typeface="Segoe UI" panose="020B0502040204020203" pitchFamily="34" charset="0"/>
                <a:cs typeface="Segoe UI" panose="020B0502040204020203" pitchFamily="34" charset="0"/>
              </a:rPr>
            </a:br>
            <a:r>
              <a:rPr lang="es-ES" i="1" dirty="0">
                <a:latin typeface="Segoe UI" panose="020B0502040204020203" pitchFamily="34" charset="0"/>
                <a:cs typeface="Segoe UI" panose="020B0502040204020203" pitchFamily="34" charset="0"/>
              </a:rPr>
              <a:t>suele escuchar los podcast?</a:t>
            </a:r>
          </a:p>
        </p:txBody>
      </p:sp>
      <p:graphicFrame>
        <p:nvGraphicFramePr>
          <p:cNvPr id="13" name="Object 9">
            <a:extLst>
              <a:ext uri="{FF2B5EF4-FFF2-40B4-BE49-F238E27FC236}">
                <a16:creationId xmlns:a16="http://schemas.microsoft.com/office/drawing/2014/main" id="{F84E52AC-6962-6BED-E95D-A838FF66A675}"/>
              </a:ext>
            </a:extLst>
          </p:cNvPr>
          <p:cNvGraphicFramePr>
            <a:graphicFrameLocks noChangeAspect="1"/>
          </p:cNvGraphicFramePr>
          <p:nvPr>
            <p:extLst>
              <p:ext uri="{D42A27DB-BD31-4B8C-83A1-F6EECF244321}">
                <p14:modId xmlns:p14="http://schemas.microsoft.com/office/powerpoint/2010/main" val="4118118148"/>
              </p:ext>
            </p:extLst>
          </p:nvPr>
        </p:nvGraphicFramePr>
        <p:xfrm>
          <a:off x="550561" y="2233721"/>
          <a:ext cx="5424444" cy="3868639"/>
        </p:xfrm>
        <a:graphic>
          <a:graphicData uri="http://schemas.openxmlformats.org/drawingml/2006/chart">
            <c:chart xmlns:c="http://schemas.openxmlformats.org/drawingml/2006/chart" xmlns:r="http://schemas.openxmlformats.org/officeDocument/2006/relationships" r:id="rId2"/>
          </a:graphicData>
        </a:graphic>
      </p:graphicFrame>
      <p:sp>
        <p:nvSpPr>
          <p:cNvPr id="14" name="Bocadillo: rectángulo 13">
            <a:extLst>
              <a:ext uri="{FF2B5EF4-FFF2-40B4-BE49-F238E27FC236}">
                <a16:creationId xmlns:a16="http://schemas.microsoft.com/office/drawing/2014/main" id="{4B06EFBE-F76F-A740-86D9-D19E545476B1}"/>
              </a:ext>
            </a:extLst>
          </p:cNvPr>
          <p:cNvSpPr/>
          <p:nvPr/>
        </p:nvSpPr>
        <p:spPr>
          <a:xfrm>
            <a:off x="2756065" y="3003315"/>
            <a:ext cx="1119517" cy="274770"/>
          </a:xfrm>
          <a:prstGeom prst="wedgeRectCallout">
            <a:avLst>
              <a:gd name="adj1" fmla="val -84160"/>
              <a:gd name="adj2" fmla="val -24169"/>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000" dirty="0">
                <a:solidFill>
                  <a:schemeClr val="tx1"/>
                </a:solidFill>
                <a:latin typeface="Segoe UI" panose="020B0502040204020203" pitchFamily="34" charset="0"/>
                <a:cs typeface="Segoe UI" panose="020B0502040204020203" pitchFamily="34" charset="0"/>
              </a:rPr>
              <a:t>Cataluña: 43,9%</a:t>
            </a:r>
          </a:p>
        </p:txBody>
      </p:sp>
      <p:sp>
        <p:nvSpPr>
          <p:cNvPr id="23" name="Bocadillo: rectángulo 22">
            <a:extLst>
              <a:ext uri="{FF2B5EF4-FFF2-40B4-BE49-F238E27FC236}">
                <a16:creationId xmlns:a16="http://schemas.microsoft.com/office/drawing/2014/main" id="{52A8462E-D6D4-E65C-7A69-33BEE24B491D}"/>
              </a:ext>
            </a:extLst>
          </p:cNvPr>
          <p:cNvSpPr/>
          <p:nvPr/>
        </p:nvSpPr>
        <p:spPr>
          <a:xfrm>
            <a:off x="2344478" y="4255490"/>
            <a:ext cx="993038" cy="274770"/>
          </a:xfrm>
          <a:prstGeom prst="wedgeRectCallout">
            <a:avLst>
              <a:gd name="adj1" fmla="val -70804"/>
              <a:gd name="adj2" fmla="val -60758"/>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000" dirty="0">
                <a:solidFill>
                  <a:schemeClr val="tx1"/>
                </a:solidFill>
                <a:latin typeface="Segoe UI" panose="020B0502040204020203" pitchFamily="34" charset="0"/>
                <a:cs typeface="Segoe UI" panose="020B0502040204020203" pitchFamily="34" charset="0"/>
              </a:rPr>
              <a:t>Galicia: 24,1%</a:t>
            </a:r>
          </a:p>
        </p:txBody>
      </p:sp>
      <p:sp>
        <p:nvSpPr>
          <p:cNvPr id="26" name="Rectangle 86">
            <a:extLst>
              <a:ext uri="{FF2B5EF4-FFF2-40B4-BE49-F238E27FC236}">
                <a16:creationId xmlns:a16="http://schemas.microsoft.com/office/drawing/2014/main" id="{A189D774-830C-83A4-D45E-6C1BD80048EC}"/>
              </a:ext>
            </a:extLst>
          </p:cNvPr>
          <p:cNvSpPr>
            <a:spLocks noChangeArrowheads="1"/>
          </p:cNvSpPr>
          <p:nvPr/>
        </p:nvSpPr>
        <p:spPr bwMode="auto">
          <a:xfrm>
            <a:off x="4237791" y="1972111"/>
            <a:ext cx="1412566" cy="261610"/>
          </a:xfrm>
          <a:prstGeom prst="rect">
            <a:avLst/>
          </a:prstGeom>
          <a:noFill/>
          <a:ln w="28575">
            <a:noFill/>
            <a:miter lim="800000"/>
            <a:headEnd/>
            <a:tailEnd/>
          </a:ln>
          <a:effectLst/>
        </p:spPr>
        <p:txBody>
          <a:bodyPr wrap="none">
            <a:spAutoFit/>
          </a:bodyPr>
          <a:lstStyle/>
          <a:p>
            <a:r>
              <a:rPr lang="es-ES_tradnl" sz="1100" dirty="0">
                <a:latin typeface="Segoe UI" panose="020B0502040204020203" pitchFamily="34" charset="0"/>
                <a:cs typeface="Segoe UI" panose="020B0502040204020203" pitchFamily="34" charset="0"/>
              </a:rPr>
              <a:t>Respuesta </a:t>
            </a:r>
            <a:r>
              <a:rPr lang="es-ES_tradnl" sz="1100" b="1" dirty="0">
                <a:latin typeface="Segoe UI" panose="020B0502040204020203" pitchFamily="34" charset="0"/>
                <a:cs typeface="Segoe UI" panose="020B0502040204020203" pitchFamily="34" charset="0"/>
              </a:rPr>
              <a:t>múltiple</a:t>
            </a:r>
            <a:endParaRPr lang="es-ES" sz="1100" b="1" dirty="0">
              <a:latin typeface="Segoe UI" panose="020B0502040204020203" pitchFamily="34" charset="0"/>
              <a:cs typeface="Segoe UI" panose="020B0502040204020203" pitchFamily="34" charset="0"/>
            </a:endParaRPr>
          </a:p>
        </p:txBody>
      </p:sp>
      <p:pic>
        <p:nvPicPr>
          <p:cNvPr id="30" name="Imagen 29" descr="Forma, Rectángulo&#10;&#10;El contenido generado por IA puede ser incorrecto.">
            <a:extLst>
              <a:ext uri="{FF2B5EF4-FFF2-40B4-BE49-F238E27FC236}">
                <a16:creationId xmlns:a16="http://schemas.microsoft.com/office/drawing/2014/main" id="{59EB24DF-B9D7-0355-34F0-93CC63FDD0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flipV="1">
            <a:off x="294695" y="2427486"/>
            <a:ext cx="258293" cy="180000"/>
          </a:xfrm>
          <a:prstGeom prst="rect">
            <a:avLst/>
          </a:prstGeom>
        </p:spPr>
      </p:pic>
      <p:pic>
        <p:nvPicPr>
          <p:cNvPr id="32" name="Imagen 31" descr="Logotipo&#10;&#10;El contenido generado por IA puede ser incorrecto.">
            <a:extLst>
              <a:ext uri="{FF2B5EF4-FFF2-40B4-BE49-F238E27FC236}">
                <a16:creationId xmlns:a16="http://schemas.microsoft.com/office/drawing/2014/main" id="{8739B3A0-0FF2-E031-22CE-6F31ED5335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6100" y="3524319"/>
            <a:ext cx="255483" cy="180000"/>
          </a:xfrm>
          <a:prstGeom prst="rect">
            <a:avLst/>
          </a:prstGeom>
        </p:spPr>
      </p:pic>
      <p:pic>
        <p:nvPicPr>
          <p:cNvPr id="33" name="Imagen 32" descr="Imagen que contiene Rectángulo&#10;&#10;El contenido generado por IA puede ser incorrecto.">
            <a:extLst>
              <a:ext uri="{FF2B5EF4-FFF2-40B4-BE49-F238E27FC236}">
                <a16:creationId xmlns:a16="http://schemas.microsoft.com/office/drawing/2014/main" id="{95C0DD8D-CB45-F8E1-1C75-AE8EB9401F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4842" y="2989127"/>
            <a:ext cx="257999" cy="180000"/>
          </a:xfrm>
          <a:prstGeom prst="rect">
            <a:avLst/>
          </a:prstGeom>
        </p:spPr>
      </p:pic>
      <p:pic>
        <p:nvPicPr>
          <p:cNvPr id="34" name="Imagen 33" descr="Rectángulo&#10;&#10;El contenido generado por IA puede ser incorrecto.">
            <a:extLst>
              <a:ext uri="{FF2B5EF4-FFF2-40B4-BE49-F238E27FC236}">
                <a16:creationId xmlns:a16="http://schemas.microsoft.com/office/drawing/2014/main" id="{AAB0BAA6-6225-1C19-E6FB-918591FFC36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7121" y="4110571"/>
            <a:ext cx="253440" cy="180000"/>
          </a:xfrm>
          <a:prstGeom prst="rect">
            <a:avLst/>
          </a:prstGeom>
        </p:spPr>
      </p:pic>
      <p:pic>
        <p:nvPicPr>
          <p:cNvPr id="35" name="Imagen 34" descr="Logotipo&#10;&#10;El contenido generado por IA puede ser incorrecto.">
            <a:extLst>
              <a:ext uri="{FF2B5EF4-FFF2-40B4-BE49-F238E27FC236}">
                <a16:creationId xmlns:a16="http://schemas.microsoft.com/office/drawing/2014/main" id="{DA5918ED-B8FF-3C48-FF0F-543A7F40FD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6490" y="4630941"/>
            <a:ext cx="254703" cy="180000"/>
          </a:xfrm>
          <a:prstGeom prst="rect">
            <a:avLst/>
          </a:prstGeom>
        </p:spPr>
      </p:pic>
      <p:pic>
        <p:nvPicPr>
          <p:cNvPr id="38" name="Imagen 37" descr="Forma, Logotipo, nombre de la empresa&#10;&#10;El contenido generado por IA puede ser incorrecto.">
            <a:extLst>
              <a:ext uri="{FF2B5EF4-FFF2-40B4-BE49-F238E27FC236}">
                <a16:creationId xmlns:a16="http://schemas.microsoft.com/office/drawing/2014/main" id="{40E117AF-71A0-843E-DC40-0A68B5D78DE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4191" y="5190809"/>
            <a:ext cx="239301" cy="134538"/>
          </a:xfrm>
          <a:prstGeom prst="rect">
            <a:avLst/>
          </a:prstGeom>
          <a:ln w="19050">
            <a:solidFill>
              <a:schemeClr val="tx1"/>
            </a:solidFill>
          </a:ln>
        </p:spPr>
      </p:pic>
      <p:sp>
        <p:nvSpPr>
          <p:cNvPr id="43" name="Bocadillo: rectángulo 42">
            <a:extLst>
              <a:ext uri="{FF2B5EF4-FFF2-40B4-BE49-F238E27FC236}">
                <a16:creationId xmlns:a16="http://schemas.microsoft.com/office/drawing/2014/main" id="{D3725C25-F831-04B7-CC67-B6529ABF4EBC}"/>
              </a:ext>
            </a:extLst>
          </p:cNvPr>
          <p:cNvSpPr/>
          <p:nvPr/>
        </p:nvSpPr>
        <p:spPr>
          <a:xfrm>
            <a:off x="2648699" y="3541867"/>
            <a:ext cx="1646643" cy="301558"/>
          </a:xfrm>
          <a:prstGeom prst="wedgeRectCallout">
            <a:avLst>
              <a:gd name="adj1" fmla="val -72148"/>
              <a:gd name="adj2" fmla="val -20738"/>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000" dirty="0">
                <a:solidFill>
                  <a:schemeClr val="tx1"/>
                </a:solidFill>
                <a:latin typeface="Segoe UI" panose="020B0502040204020203" pitchFamily="34" charset="0"/>
                <a:cs typeface="Segoe UI" panose="020B0502040204020203" pitchFamily="34" charset="0"/>
              </a:rPr>
              <a:t>De 14 a 24 años: 19,0%</a:t>
            </a:r>
          </a:p>
        </p:txBody>
      </p:sp>
      <p:graphicFrame>
        <p:nvGraphicFramePr>
          <p:cNvPr id="4" name="20 Gráfico">
            <a:extLst>
              <a:ext uri="{FF2B5EF4-FFF2-40B4-BE49-F238E27FC236}">
                <a16:creationId xmlns:a16="http://schemas.microsoft.com/office/drawing/2014/main" id="{82752A4F-057C-649C-FE6A-1C9D0D06620B}"/>
              </a:ext>
            </a:extLst>
          </p:cNvPr>
          <p:cNvGraphicFramePr/>
          <p:nvPr>
            <p:extLst>
              <p:ext uri="{D42A27DB-BD31-4B8C-83A1-F6EECF244321}">
                <p14:modId xmlns:p14="http://schemas.microsoft.com/office/powerpoint/2010/main" val="3762750931"/>
              </p:ext>
            </p:extLst>
          </p:nvPr>
        </p:nvGraphicFramePr>
        <p:xfrm>
          <a:off x="7026821" y="2219759"/>
          <a:ext cx="5200510" cy="4123759"/>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 name="21 Tabla">
            <a:extLst>
              <a:ext uri="{FF2B5EF4-FFF2-40B4-BE49-F238E27FC236}">
                <a16:creationId xmlns:a16="http://schemas.microsoft.com/office/drawing/2014/main" id="{B4E690BE-EEE2-DF58-980F-D6A3A18C1D8A}"/>
              </a:ext>
            </a:extLst>
          </p:cNvPr>
          <p:cNvGraphicFramePr>
            <a:graphicFrameLocks noGrp="1"/>
          </p:cNvGraphicFramePr>
          <p:nvPr>
            <p:extLst>
              <p:ext uri="{D42A27DB-BD31-4B8C-83A1-F6EECF244321}">
                <p14:modId xmlns:p14="http://schemas.microsoft.com/office/powerpoint/2010/main" val="2109568671"/>
              </p:ext>
            </p:extLst>
          </p:nvPr>
        </p:nvGraphicFramePr>
        <p:xfrm>
          <a:off x="5657222" y="2333885"/>
          <a:ext cx="3373348" cy="3942011"/>
        </p:xfrm>
        <a:graphic>
          <a:graphicData uri="http://schemas.openxmlformats.org/drawingml/2006/table">
            <a:tbl>
              <a:tblPr firstRow="1" bandRow="1">
                <a:tableStyleId>{5C22544A-7EE6-4342-B048-85BDC9FD1C3A}</a:tableStyleId>
              </a:tblPr>
              <a:tblGrid>
                <a:gridCol w="3373348">
                  <a:extLst>
                    <a:ext uri="{9D8B030D-6E8A-4147-A177-3AD203B41FA5}">
                      <a16:colId xmlns:a16="http://schemas.microsoft.com/office/drawing/2014/main" val="20000"/>
                    </a:ext>
                  </a:extLst>
                </a:gridCol>
              </a:tblGrid>
              <a:tr h="231883">
                <a:tc>
                  <a:txBody>
                    <a:bodyPr/>
                    <a:lstStyle/>
                    <a:p>
                      <a:pPr algn="r" fontAlgn="b">
                        <a:buNone/>
                      </a:pPr>
                      <a:r>
                        <a:rPr lang="es-ES" sz="1100" b="0" i="0" u="none" strike="noStrike" dirty="0">
                          <a:solidFill>
                            <a:srgbClr val="000000"/>
                          </a:solidFill>
                          <a:effectLst/>
                          <a:latin typeface="Aptos Narrow" panose="020B0004020202020204" pitchFamily="34" charset="0"/>
                        </a:rPr>
                        <a:t>SPOTIFY</a:t>
                      </a:r>
                    </a:p>
                  </a:txBody>
                  <a:tcPr marL="9525" marR="9525" marT="9525" marB="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31883">
                <a:tc>
                  <a:txBody>
                    <a:bodyPr/>
                    <a:lstStyle/>
                    <a:p>
                      <a:pPr algn="r" fontAlgn="b">
                        <a:buNone/>
                      </a:pPr>
                      <a:r>
                        <a:rPr lang="es-ES" sz="1100" b="0" i="0" u="none" strike="noStrike" dirty="0">
                          <a:solidFill>
                            <a:srgbClr val="000000"/>
                          </a:solidFill>
                          <a:effectLst/>
                          <a:latin typeface="Aptos Narrow" panose="020B0004020202020204" pitchFamily="34" charset="0"/>
                        </a:rPr>
                        <a:t>YOUTUBE</a:t>
                      </a:r>
                    </a:p>
                  </a:txBody>
                  <a:tcPr marL="9525" marR="9525" marT="9525" marB="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263087"/>
                  </a:ext>
                </a:extLst>
              </a:tr>
              <a:tr h="231883">
                <a:tc>
                  <a:txBody>
                    <a:bodyPr/>
                    <a:lstStyle/>
                    <a:p>
                      <a:pPr algn="r" fontAlgn="b">
                        <a:buNone/>
                      </a:pPr>
                      <a:r>
                        <a:rPr lang="es-ES" sz="1100" b="0" i="0" u="none" strike="noStrike" dirty="0">
                          <a:solidFill>
                            <a:srgbClr val="000000"/>
                          </a:solidFill>
                          <a:effectLst/>
                          <a:latin typeface="Aptos Narrow" panose="020B0004020202020204" pitchFamily="34" charset="0"/>
                        </a:rPr>
                        <a:t>AMAZON MUSIC</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31883">
                <a:tc>
                  <a:txBody>
                    <a:bodyPr/>
                    <a:lstStyle/>
                    <a:p>
                      <a:pPr algn="r" fontAlgn="b">
                        <a:buNone/>
                      </a:pPr>
                      <a:r>
                        <a:rPr lang="es-ES" sz="1100" b="0" i="0" u="none" strike="noStrike" dirty="0">
                          <a:solidFill>
                            <a:srgbClr val="000000"/>
                          </a:solidFill>
                          <a:effectLst/>
                          <a:latin typeface="Aptos Narrow" panose="020B0004020202020204" pitchFamily="34" charset="0"/>
                        </a:rPr>
                        <a:t>IVOOX</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24296060"/>
                  </a:ext>
                </a:extLst>
              </a:tr>
              <a:tr h="231883">
                <a:tc>
                  <a:txBody>
                    <a:bodyPr/>
                    <a:lstStyle/>
                    <a:p>
                      <a:pPr algn="r" fontAlgn="b">
                        <a:buNone/>
                      </a:pPr>
                      <a:r>
                        <a:rPr lang="es-ES" sz="1100" b="0" i="0" u="none" strike="noStrike" dirty="0">
                          <a:solidFill>
                            <a:srgbClr val="000000"/>
                          </a:solidFill>
                          <a:effectLst/>
                          <a:latin typeface="Aptos Narrow" panose="020B0004020202020204" pitchFamily="34" charset="0"/>
                        </a:rPr>
                        <a:t>AUDIBLE</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62413583"/>
                  </a:ext>
                </a:extLst>
              </a:tr>
              <a:tr h="231883">
                <a:tc>
                  <a:txBody>
                    <a:bodyPr/>
                    <a:lstStyle/>
                    <a:p>
                      <a:pPr algn="r" fontAlgn="b">
                        <a:buNone/>
                      </a:pPr>
                      <a:r>
                        <a:rPr lang="es-ES" sz="1100" b="0" i="0" u="none" strike="noStrike" dirty="0">
                          <a:solidFill>
                            <a:srgbClr val="000000"/>
                          </a:solidFill>
                          <a:effectLst/>
                          <a:latin typeface="Aptos Narrow" panose="020B0004020202020204" pitchFamily="34" charset="0"/>
                        </a:rPr>
                        <a:t>DIRECTAMENTE EN LA WEB / APP DE LA CADENA DE RADIO</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4528752"/>
                  </a:ext>
                </a:extLst>
              </a:tr>
              <a:tr h="231883">
                <a:tc>
                  <a:txBody>
                    <a:bodyPr/>
                    <a:lstStyle/>
                    <a:p>
                      <a:pPr algn="r" fontAlgn="b">
                        <a:buNone/>
                      </a:pPr>
                      <a:r>
                        <a:rPr lang="es-ES" sz="1100" b="0" i="0" u="none" strike="noStrike" dirty="0">
                          <a:solidFill>
                            <a:srgbClr val="000000"/>
                          </a:solidFill>
                          <a:effectLst/>
                          <a:latin typeface="Aptos Narrow" panose="020B0004020202020204" pitchFamily="34" charset="0"/>
                        </a:rPr>
                        <a:t>GOOGLE PODCASTS</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54628546"/>
                  </a:ext>
                </a:extLst>
              </a:tr>
              <a:tr h="231883">
                <a:tc>
                  <a:txBody>
                    <a:bodyPr/>
                    <a:lstStyle/>
                    <a:p>
                      <a:pPr algn="r" fontAlgn="b">
                        <a:buNone/>
                      </a:pPr>
                      <a:r>
                        <a:rPr lang="es-ES" sz="1100" b="0" i="0" u="none" strike="noStrike" dirty="0">
                          <a:solidFill>
                            <a:srgbClr val="000000"/>
                          </a:solidFill>
                          <a:effectLst/>
                          <a:latin typeface="Aptos Narrow" panose="020B0004020202020204" pitchFamily="34" charset="0"/>
                        </a:rPr>
                        <a:t>APPLE PODCASTS</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74025590"/>
                  </a:ext>
                </a:extLst>
              </a:tr>
              <a:tr h="231883">
                <a:tc>
                  <a:txBody>
                    <a:bodyPr/>
                    <a:lstStyle/>
                    <a:p>
                      <a:pPr algn="r" fontAlgn="b">
                        <a:buNone/>
                      </a:pPr>
                      <a:r>
                        <a:rPr lang="es-ES" sz="1100" b="0" i="0" u="none" strike="noStrike" dirty="0">
                          <a:solidFill>
                            <a:srgbClr val="000000"/>
                          </a:solidFill>
                          <a:effectLst/>
                          <a:latin typeface="Aptos Narrow" panose="020B0004020202020204" pitchFamily="34" charset="0"/>
                        </a:rPr>
                        <a:t>PODIMO</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6708511"/>
                  </a:ext>
                </a:extLst>
              </a:tr>
              <a:tr h="231883">
                <a:tc>
                  <a:txBody>
                    <a:bodyPr/>
                    <a:lstStyle/>
                    <a:p>
                      <a:pPr algn="r" fontAlgn="b">
                        <a:buNone/>
                      </a:pPr>
                      <a:r>
                        <a:rPr lang="es-ES" sz="1100" b="0" i="0" u="none" strike="noStrike" dirty="0">
                          <a:solidFill>
                            <a:srgbClr val="000000"/>
                          </a:solidFill>
                          <a:effectLst/>
                          <a:latin typeface="Aptos Narrow" panose="020B0004020202020204" pitchFamily="34" charset="0"/>
                        </a:rPr>
                        <a:t>RTVE PLAY</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52786669"/>
                  </a:ext>
                </a:extLst>
              </a:tr>
              <a:tr h="231883">
                <a:tc>
                  <a:txBody>
                    <a:bodyPr/>
                    <a:lstStyle/>
                    <a:p>
                      <a:pPr algn="r" fontAlgn="b">
                        <a:buNone/>
                      </a:pPr>
                      <a:r>
                        <a:rPr lang="es-ES" sz="1100" b="0" i="0" u="none" strike="noStrike" dirty="0">
                          <a:solidFill>
                            <a:srgbClr val="000000"/>
                          </a:solidFill>
                          <a:effectLst/>
                          <a:latin typeface="Aptos Narrow" panose="020B0004020202020204" pitchFamily="34" charset="0"/>
                        </a:rPr>
                        <a:t>PODIUM PODCAST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53907004"/>
                  </a:ext>
                </a:extLst>
              </a:tr>
              <a:tr h="231883">
                <a:tc>
                  <a:txBody>
                    <a:bodyPr/>
                    <a:lstStyle/>
                    <a:p>
                      <a:pPr algn="r" fontAlgn="b">
                        <a:buNone/>
                      </a:pPr>
                      <a:r>
                        <a:rPr lang="es-ES" sz="1100" b="0" i="0" u="none" strike="noStrike" dirty="0">
                          <a:solidFill>
                            <a:srgbClr val="000000"/>
                          </a:solidFill>
                          <a:effectLst/>
                          <a:latin typeface="Aptos Narrow" panose="020B0004020202020204" pitchFamily="34" charset="0"/>
                        </a:rPr>
                        <a:t>DEEZER</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09703114"/>
                  </a:ext>
                </a:extLst>
              </a:tr>
              <a:tr h="231883">
                <a:tc>
                  <a:txBody>
                    <a:bodyPr/>
                    <a:lstStyle/>
                    <a:p>
                      <a:pPr algn="r" fontAlgn="b">
                        <a:buNone/>
                      </a:pPr>
                      <a:r>
                        <a:rPr lang="es-ES" sz="1100" b="0" i="0" u="none" strike="noStrike" dirty="0">
                          <a:solidFill>
                            <a:srgbClr val="000000"/>
                          </a:solidFill>
                          <a:effectLst/>
                          <a:latin typeface="Aptos Narrow" panose="020B0004020202020204" pitchFamily="34" charset="0"/>
                        </a:rPr>
                        <a:t>CASTBOX</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3487980"/>
                  </a:ext>
                </a:extLst>
              </a:tr>
              <a:tr h="231883">
                <a:tc>
                  <a:txBody>
                    <a:bodyPr/>
                    <a:lstStyle/>
                    <a:p>
                      <a:pPr algn="r" fontAlgn="b">
                        <a:buNone/>
                      </a:pPr>
                      <a:r>
                        <a:rPr lang="es-ES" sz="1100" b="0" i="0" u="none" strike="noStrike" dirty="0">
                          <a:solidFill>
                            <a:srgbClr val="000000"/>
                          </a:solidFill>
                          <a:effectLst/>
                          <a:latin typeface="Aptos Narrow" panose="020B0004020202020204" pitchFamily="34" charset="0"/>
                        </a:rPr>
                        <a:t>PODCAST &amp; RADIO ADDICT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797487"/>
                  </a:ext>
                </a:extLst>
              </a:tr>
              <a:tr h="231883">
                <a:tc>
                  <a:txBody>
                    <a:bodyPr/>
                    <a:lstStyle/>
                    <a:p>
                      <a:pPr algn="r" fontAlgn="b">
                        <a:buNone/>
                      </a:pPr>
                      <a:r>
                        <a:rPr lang="es-ES" sz="1100" b="0" i="0" u="none" strike="noStrike" dirty="0">
                          <a:solidFill>
                            <a:srgbClr val="000000"/>
                          </a:solidFill>
                          <a:effectLst/>
                          <a:latin typeface="Aptos Narrow" panose="020B0004020202020204" pitchFamily="34" charset="0"/>
                        </a:rPr>
                        <a:t>TUNEIN</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90817639"/>
                  </a:ext>
                </a:extLst>
              </a:tr>
              <a:tr h="231883">
                <a:tc>
                  <a:txBody>
                    <a:bodyPr/>
                    <a:lstStyle/>
                    <a:p>
                      <a:pPr algn="r" fontAlgn="b">
                        <a:buNone/>
                      </a:pPr>
                      <a:r>
                        <a:rPr lang="es-ES" sz="1100" b="0" i="0" u="none" strike="noStrike" dirty="0">
                          <a:solidFill>
                            <a:srgbClr val="000000"/>
                          </a:solidFill>
                          <a:effectLst/>
                          <a:latin typeface="Aptos Narrow" panose="020B0004020202020204" pitchFamily="34" charset="0"/>
                        </a:rPr>
                        <a:t>SOUNDCLOUD</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73873068"/>
                  </a:ext>
                </a:extLst>
              </a:tr>
              <a:tr h="231883">
                <a:tc>
                  <a:txBody>
                    <a:bodyPr/>
                    <a:lstStyle/>
                    <a:p>
                      <a:pPr algn="r" fontAlgn="b">
                        <a:buNone/>
                      </a:pPr>
                      <a:r>
                        <a:rPr lang="es-ES" sz="1100" b="0" i="0" u="none" strike="noStrike" dirty="0">
                          <a:solidFill>
                            <a:srgbClr val="000000"/>
                          </a:solidFill>
                          <a:effectLst/>
                          <a:latin typeface="Aptos Narrow" panose="020B0004020202020204" pitchFamily="34" charset="0"/>
                        </a:rPr>
                        <a:t>STORYTEL</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27979044"/>
                  </a:ext>
                </a:extLst>
              </a:tr>
            </a:tbl>
          </a:graphicData>
        </a:graphic>
      </p:graphicFrame>
      <p:sp>
        <p:nvSpPr>
          <p:cNvPr id="6" name="Rectángulo 5">
            <a:extLst>
              <a:ext uri="{FF2B5EF4-FFF2-40B4-BE49-F238E27FC236}">
                <a16:creationId xmlns:a16="http://schemas.microsoft.com/office/drawing/2014/main" id="{7D0976EB-9519-1C0D-6D2B-701A01DEF2A3}"/>
              </a:ext>
            </a:extLst>
          </p:cNvPr>
          <p:cNvSpPr/>
          <p:nvPr/>
        </p:nvSpPr>
        <p:spPr>
          <a:xfrm>
            <a:off x="5927741" y="1393825"/>
            <a:ext cx="6002065" cy="584775"/>
          </a:xfrm>
          <a:prstGeom prst="rect">
            <a:avLst/>
          </a:prstGeom>
          <a:noFill/>
          <a:ln w="9525">
            <a:noFill/>
            <a:miter lim="800000"/>
            <a:headEnd/>
            <a:tailEnd/>
          </a:ln>
          <a:effectLst/>
        </p:spPr>
        <p:txBody>
          <a:bodyPr anchor="ctr"/>
          <a:lstStyle/>
          <a:p>
            <a:pPr algn="ctr"/>
            <a:r>
              <a:rPr lang="es-ES" altLang="es-ES" i="1" dirty="0">
                <a:latin typeface="Segoe UI" panose="020B0502040204020203" pitchFamily="34" charset="0"/>
                <a:ea typeface="Verdana" panose="020B0604030504040204" pitchFamily="34" charset="0"/>
                <a:cs typeface="Segoe UI" panose="020B0502040204020203" pitchFamily="34" charset="0"/>
              </a:rPr>
              <a:t>¿</a:t>
            </a:r>
            <a:r>
              <a:rPr lang="es-ES" altLang="es-ES" i="1" dirty="0">
                <a:latin typeface="Segoe UI" panose="020B0502040204020203" pitchFamily="34" charset="0"/>
                <a:cs typeface="Segoe UI" panose="020B0502040204020203" pitchFamily="34" charset="0"/>
              </a:rPr>
              <a:t>Y qué </a:t>
            </a:r>
            <a:r>
              <a:rPr lang="es-ES" altLang="es-ES" b="1" i="1" dirty="0">
                <a:latin typeface="Segoe UI" panose="020B0502040204020203" pitchFamily="34" charset="0"/>
                <a:cs typeface="Segoe UI" panose="020B0502040204020203" pitchFamily="34" charset="0"/>
              </a:rPr>
              <a:t>plataformas</a:t>
            </a:r>
            <a:r>
              <a:rPr lang="es-ES" altLang="es-ES" i="1" dirty="0">
                <a:latin typeface="Segoe UI" panose="020B0502040204020203" pitchFamily="34" charset="0"/>
                <a:cs typeface="Segoe UI" panose="020B0502040204020203" pitchFamily="34" charset="0"/>
              </a:rPr>
              <a:t> utiliza </a:t>
            </a:r>
            <a:br>
              <a:rPr lang="es-ES" altLang="es-ES" i="1" dirty="0">
                <a:latin typeface="Segoe UI" panose="020B0502040204020203" pitchFamily="34" charset="0"/>
                <a:cs typeface="Segoe UI" panose="020B0502040204020203" pitchFamily="34" charset="0"/>
              </a:rPr>
            </a:br>
            <a:r>
              <a:rPr lang="es-ES" altLang="es-ES" i="1" dirty="0">
                <a:latin typeface="Segoe UI" panose="020B0502040204020203" pitchFamily="34" charset="0"/>
                <a:cs typeface="Segoe UI" panose="020B0502040204020203" pitchFamily="34" charset="0"/>
              </a:rPr>
              <a:t>para escuchar los podcast?</a:t>
            </a:r>
            <a:endParaRPr lang="es-ES_tradnl" altLang="es-ES" i="1" dirty="0">
              <a:latin typeface="Segoe UI" panose="020B0502040204020203" pitchFamily="34" charset="0"/>
              <a:cs typeface="Segoe UI" panose="020B0502040204020203" pitchFamily="34" charset="0"/>
            </a:endParaRPr>
          </a:p>
        </p:txBody>
      </p:sp>
      <p:sp>
        <p:nvSpPr>
          <p:cNvPr id="7" name="Rectangle 86">
            <a:extLst>
              <a:ext uri="{FF2B5EF4-FFF2-40B4-BE49-F238E27FC236}">
                <a16:creationId xmlns:a16="http://schemas.microsoft.com/office/drawing/2014/main" id="{F2206094-CD35-8A3A-6AC6-300DB1C5FB41}"/>
              </a:ext>
            </a:extLst>
          </p:cNvPr>
          <p:cNvSpPr>
            <a:spLocks noChangeArrowheads="1"/>
          </p:cNvSpPr>
          <p:nvPr/>
        </p:nvSpPr>
        <p:spPr bwMode="auto">
          <a:xfrm>
            <a:off x="10517240" y="1972111"/>
            <a:ext cx="1412566" cy="261610"/>
          </a:xfrm>
          <a:prstGeom prst="rect">
            <a:avLst/>
          </a:prstGeom>
          <a:noFill/>
          <a:ln w="28575">
            <a:noFill/>
            <a:miter lim="800000"/>
            <a:headEnd/>
            <a:tailEnd/>
          </a:ln>
          <a:effectLst/>
        </p:spPr>
        <p:txBody>
          <a:bodyPr wrap="none">
            <a:spAutoFit/>
          </a:bodyPr>
          <a:lstStyle/>
          <a:p>
            <a:r>
              <a:rPr lang="es-ES_tradnl" sz="1100" dirty="0">
                <a:latin typeface="Segoe UI" panose="020B0502040204020203" pitchFamily="34" charset="0"/>
                <a:cs typeface="Segoe UI" panose="020B0502040204020203" pitchFamily="34" charset="0"/>
              </a:rPr>
              <a:t>Respuesta </a:t>
            </a:r>
            <a:r>
              <a:rPr lang="es-ES_tradnl" sz="1100" b="1" dirty="0">
                <a:latin typeface="Segoe UI" panose="020B0502040204020203" pitchFamily="34" charset="0"/>
                <a:cs typeface="Segoe UI" panose="020B0502040204020203" pitchFamily="34" charset="0"/>
              </a:rPr>
              <a:t>múltiple</a:t>
            </a:r>
            <a:endParaRPr lang="es-ES" sz="11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2118539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F20A347-D755-4BFA-9F07-192546EDEEB4}"/>
              </a:ext>
            </a:extLst>
          </p:cNvPr>
          <p:cNvSpPr>
            <a:spLocks noGrp="1"/>
          </p:cNvSpPr>
          <p:nvPr>
            <p:ph type="sldNum" sz="quarter" idx="4294967295"/>
          </p:nvPr>
        </p:nvSpPr>
        <p:spPr>
          <a:xfrm>
            <a:off x="11612563" y="0"/>
            <a:ext cx="57943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5DD5C-56C3-43D9-A91F-D75BD50A17B5}" type="slidenum">
              <a:rPr kumimoji="0" lang="es-ES_tradnl" sz="1200" b="0" i="0" u="none" strike="noStrike" kern="1200" cap="none" spc="0" normalizeH="0" baseline="0" noProof="0" smtClean="0">
                <a:ln>
                  <a:noFill/>
                </a:ln>
                <a:solidFill>
                  <a:prstClr val="black">
                    <a:tint val="75000"/>
                  </a:prstClr>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s-ES_tradnl" sz="1200" b="0" i="0" u="none" strike="noStrike" kern="1200" cap="none" spc="0" normalizeH="0" baseline="0" noProof="0" dirty="0">
              <a:ln>
                <a:noFill/>
              </a:ln>
              <a:solidFill>
                <a:prstClr val="black">
                  <a:tint val="75000"/>
                </a:prstClr>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8065331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6747BFF3-961F-B1EC-EDDF-1B69B3B439B8}"/>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sp>
        <p:nvSpPr>
          <p:cNvPr id="21" name="Rectangle 3">
            <a:extLst>
              <a:ext uri="{FF2B5EF4-FFF2-40B4-BE49-F238E27FC236}">
                <a16:creationId xmlns:a16="http://schemas.microsoft.com/office/drawing/2014/main" id="{7E1A5F2D-28F4-4691-A6E2-42ADA4C5A396}"/>
              </a:ext>
            </a:extLst>
          </p:cNvPr>
          <p:cNvSpPr>
            <a:spLocks noChangeArrowheads="1"/>
          </p:cNvSpPr>
          <p:nvPr/>
        </p:nvSpPr>
        <p:spPr bwMode="auto">
          <a:xfrm>
            <a:off x="0" y="1045289"/>
            <a:ext cx="4312295" cy="353055"/>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s-ES" sz="24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rPr>
              <a:t>Actitudes hacia la lectura</a:t>
            </a:r>
          </a:p>
        </p:txBody>
      </p:sp>
      <p:sp>
        <p:nvSpPr>
          <p:cNvPr id="23" name="Rectángulo 22">
            <a:extLst>
              <a:ext uri="{FF2B5EF4-FFF2-40B4-BE49-F238E27FC236}">
                <a16:creationId xmlns:a16="http://schemas.microsoft.com/office/drawing/2014/main" id="{3AA298B0-C754-4362-A0AA-19DA14476C27}"/>
              </a:ext>
            </a:extLst>
          </p:cNvPr>
          <p:cNvSpPr/>
          <p:nvPr/>
        </p:nvSpPr>
        <p:spPr>
          <a:xfrm>
            <a:off x="114889" y="179650"/>
            <a:ext cx="11769529"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spcBef>
                <a:spcPts val="600"/>
              </a:spcBef>
              <a:spcAft>
                <a:spcPts val="600"/>
              </a:spcAft>
              <a:buClr>
                <a:srgbClr val="233616"/>
              </a:buClr>
              <a:defRPr/>
            </a:pPr>
            <a:r>
              <a:rPr kumimoji="0" lang="es-ES" sz="1600"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Para la gran mayoría de personas, la lectura se percibe como </a:t>
            </a:r>
            <a:r>
              <a:rPr lang="es-ES" sz="16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“una actividad </a:t>
            </a:r>
            <a:r>
              <a:rPr lang="es-ES" sz="16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emocionante y estimulante</a:t>
            </a:r>
            <a:r>
              <a:rPr lang="es-ES" sz="16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 </a:t>
            </a:r>
            <a:r>
              <a:rPr kumimoji="0" lang="es-ES" sz="1600"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que </a:t>
            </a:r>
            <a:r>
              <a:rPr lang="es-ES" sz="16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a:t>
            </a:r>
            <a:r>
              <a:rPr lang="es-ES" sz="16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ayuda a comprender el mundo</a:t>
            </a:r>
            <a:r>
              <a:rPr lang="es-ES" sz="16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 que nos rodea” y </a:t>
            </a:r>
            <a:r>
              <a:rPr kumimoji="0" lang="es-ES" sz="1600"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“contribuye a tener una </a:t>
            </a:r>
            <a:r>
              <a:rPr kumimoji="0" lang="es-ES" sz="1600" b="1"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actitud más abierta y tolerante</a:t>
            </a:r>
            <a:r>
              <a:rPr kumimoji="0" lang="es-ES" sz="1600"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a:t>
            </a:r>
          </a:p>
        </p:txBody>
      </p:sp>
      <p:sp>
        <p:nvSpPr>
          <p:cNvPr id="24" name="Marcador de número de diapositiva 1">
            <a:extLst>
              <a:ext uri="{FF2B5EF4-FFF2-40B4-BE49-F238E27FC236}">
                <a16:creationId xmlns:a16="http://schemas.microsoft.com/office/drawing/2014/main" id="{404CA008-31B6-49DB-BF7E-B7F18BB13E19}"/>
              </a:ext>
            </a:extLst>
          </p:cNvPr>
          <p:cNvSpPr>
            <a:spLocks noGrp="1"/>
          </p:cNvSpPr>
          <p:nvPr>
            <p:ph type="sldNum" sz="quarter" idx="12"/>
          </p:nvPr>
        </p:nvSpPr>
        <p:spPr>
          <a:xfrm>
            <a:off x="11612880" y="0"/>
            <a:ext cx="57912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5DD5C-56C3-43D9-A91F-D75BD50A17B5}" type="slidenum">
              <a:rPr kumimoji="0" lang="es-ES_tradnl" sz="900" b="0" i="0" u="none" strike="noStrike" kern="1200" cap="none" spc="0" normalizeH="0" baseline="0" noProof="0" smtClean="0">
                <a:ln>
                  <a:noFill/>
                </a:ln>
                <a:solidFill>
                  <a:prstClr val="black"/>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s-ES_tradnl" sz="9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graphicFrame>
        <p:nvGraphicFramePr>
          <p:cNvPr id="25" name="Object 9">
            <a:extLst>
              <a:ext uri="{FF2B5EF4-FFF2-40B4-BE49-F238E27FC236}">
                <a16:creationId xmlns:a16="http://schemas.microsoft.com/office/drawing/2014/main" id="{1504F03E-39D1-4D50-AB3E-DCFD36016999}"/>
              </a:ext>
            </a:extLst>
          </p:cNvPr>
          <p:cNvGraphicFramePr>
            <a:graphicFrameLocks noChangeAspect="1"/>
          </p:cNvGraphicFramePr>
          <p:nvPr>
            <p:extLst>
              <p:ext uri="{D42A27DB-BD31-4B8C-83A1-F6EECF244321}">
                <p14:modId xmlns:p14="http://schemas.microsoft.com/office/powerpoint/2010/main" val="542605389"/>
              </p:ext>
            </p:extLst>
          </p:nvPr>
        </p:nvGraphicFramePr>
        <p:xfrm>
          <a:off x="5474742" y="2078178"/>
          <a:ext cx="5502359" cy="4286169"/>
        </p:xfrm>
        <a:graphic>
          <a:graphicData uri="http://schemas.openxmlformats.org/drawingml/2006/chart">
            <c:chart xmlns:c="http://schemas.openxmlformats.org/drawingml/2006/chart" xmlns:r="http://schemas.openxmlformats.org/officeDocument/2006/relationships" r:id="rId2"/>
          </a:graphicData>
        </a:graphic>
      </p:graphicFrame>
      <p:grpSp>
        <p:nvGrpSpPr>
          <p:cNvPr id="26" name="Grupo 25">
            <a:extLst>
              <a:ext uri="{FF2B5EF4-FFF2-40B4-BE49-F238E27FC236}">
                <a16:creationId xmlns:a16="http://schemas.microsoft.com/office/drawing/2014/main" id="{0E79F339-D8B6-4CD9-848E-5DC8C5B69B05}"/>
              </a:ext>
            </a:extLst>
          </p:cNvPr>
          <p:cNvGrpSpPr/>
          <p:nvPr/>
        </p:nvGrpSpPr>
        <p:grpSpPr>
          <a:xfrm>
            <a:off x="6270720" y="1398344"/>
            <a:ext cx="1839974" cy="338554"/>
            <a:chOff x="1417638" y="2378409"/>
            <a:chExt cx="1839974" cy="338554"/>
          </a:xfrm>
        </p:grpSpPr>
        <p:sp>
          <p:nvSpPr>
            <p:cNvPr id="27" name="Rectángulo 26">
              <a:extLst>
                <a:ext uri="{FF2B5EF4-FFF2-40B4-BE49-F238E27FC236}">
                  <a16:creationId xmlns:a16="http://schemas.microsoft.com/office/drawing/2014/main" id="{1D4EF89F-6C3F-47C2-8857-BC342714EF39}"/>
                </a:ext>
              </a:extLst>
            </p:cNvPr>
            <p:cNvSpPr/>
            <p:nvPr/>
          </p:nvSpPr>
          <p:spPr>
            <a:xfrm>
              <a:off x="1581127" y="2378409"/>
              <a:ext cx="167648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rPr>
                <a:t>Muy de acuerdo </a:t>
              </a:r>
              <a:endParaRPr kumimoji="0" lang="es-ES" sz="16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28" name="Rectángulo 27">
              <a:extLst>
                <a:ext uri="{FF2B5EF4-FFF2-40B4-BE49-F238E27FC236}">
                  <a16:creationId xmlns:a16="http://schemas.microsoft.com/office/drawing/2014/main" id="{3B4CD99C-044D-444B-BE9F-CB4A070D3E20}"/>
                </a:ext>
              </a:extLst>
            </p:cNvPr>
            <p:cNvSpPr/>
            <p:nvPr/>
          </p:nvSpPr>
          <p:spPr>
            <a:xfrm>
              <a:off x="1417638" y="2458142"/>
              <a:ext cx="188913" cy="188913"/>
            </a:xfrm>
            <a:prstGeom prst="rect">
              <a:avLst/>
            </a:prstGeom>
            <a:solidFill>
              <a:srgbClr val="C47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grpSp>
      <p:grpSp>
        <p:nvGrpSpPr>
          <p:cNvPr id="29" name="Grupo 28">
            <a:extLst>
              <a:ext uri="{FF2B5EF4-FFF2-40B4-BE49-F238E27FC236}">
                <a16:creationId xmlns:a16="http://schemas.microsoft.com/office/drawing/2014/main" id="{B873B00D-15AF-4FEB-B7AE-ACFB95DB5228}"/>
              </a:ext>
            </a:extLst>
          </p:cNvPr>
          <p:cNvGrpSpPr/>
          <p:nvPr/>
        </p:nvGrpSpPr>
        <p:grpSpPr>
          <a:xfrm>
            <a:off x="6270720" y="1712610"/>
            <a:ext cx="2813053" cy="338554"/>
            <a:chOff x="3186905" y="2360678"/>
            <a:chExt cx="2813053" cy="338554"/>
          </a:xfrm>
        </p:grpSpPr>
        <p:sp>
          <p:nvSpPr>
            <p:cNvPr id="30" name="Rectángulo 29">
              <a:extLst>
                <a:ext uri="{FF2B5EF4-FFF2-40B4-BE49-F238E27FC236}">
                  <a16:creationId xmlns:a16="http://schemas.microsoft.com/office/drawing/2014/main" id="{7F328E8E-3C56-4142-80E2-111C82D01F8F}"/>
                </a:ext>
              </a:extLst>
            </p:cNvPr>
            <p:cNvSpPr/>
            <p:nvPr/>
          </p:nvSpPr>
          <p:spPr>
            <a:xfrm>
              <a:off x="3287484" y="2360678"/>
              <a:ext cx="271247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rPr>
                <a:t> Muy + Bastante de acuerdo</a:t>
              </a:r>
              <a:endParaRPr kumimoji="0" lang="es-ES"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31" name="Rectángulo 30">
              <a:extLst>
                <a:ext uri="{FF2B5EF4-FFF2-40B4-BE49-F238E27FC236}">
                  <a16:creationId xmlns:a16="http://schemas.microsoft.com/office/drawing/2014/main" id="{80F4FDA6-EC71-49EA-9030-5C1E96DA5070}"/>
                </a:ext>
              </a:extLst>
            </p:cNvPr>
            <p:cNvSpPr/>
            <p:nvPr/>
          </p:nvSpPr>
          <p:spPr>
            <a:xfrm>
              <a:off x="3306196" y="2458142"/>
              <a:ext cx="108000" cy="188913"/>
            </a:xfrm>
            <a:prstGeom prst="rect">
              <a:avLst/>
            </a:prstGeom>
            <a:solidFill>
              <a:srgbClr val="F2E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32" name="Rectángulo 31">
              <a:extLst>
                <a:ext uri="{FF2B5EF4-FFF2-40B4-BE49-F238E27FC236}">
                  <a16:creationId xmlns:a16="http://schemas.microsoft.com/office/drawing/2014/main" id="{EA91C987-AFE4-4A12-AFC5-79AA7F9F2322}"/>
                </a:ext>
              </a:extLst>
            </p:cNvPr>
            <p:cNvSpPr/>
            <p:nvPr/>
          </p:nvSpPr>
          <p:spPr>
            <a:xfrm>
              <a:off x="3186905" y="2458142"/>
              <a:ext cx="108000" cy="188913"/>
            </a:xfrm>
            <a:prstGeom prst="rect">
              <a:avLst/>
            </a:prstGeom>
            <a:solidFill>
              <a:srgbClr val="C47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grpSp>
      <p:grpSp>
        <p:nvGrpSpPr>
          <p:cNvPr id="4" name="Grupo 3">
            <a:extLst>
              <a:ext uri="{FF2B5EF4-FFF2-40B4-BE49-F238E27FC236}">
                <a16:creationId xmlns:a16="http://schemas.microsoft.com/office/drawing/2014/main" id="{13DFB269-C32A-4061-B659-DA8F94848B34}"/>
              </a:ext>
            </a:extLst>
          </p:cNvPr>
          <p:cNvGrpSpPr/>
          <p:nvPr/>
        </p:nvGrpSpPr>
        <p:grpSpPr>
          <a:xfrm>
            <a:off x="114889" y="2238224"/>
            <a:ext cx="6155831" cy="3928694"/>
            <a:chOff x="367579" y="2361481"/>
            <a:chExt cx="6155831" cy="3928694"/>
          </a:xfrm>
        </p:grpSpPr>
        <p:sp>
          <p:nvSpPr>
            <p:cNvPr id="37" name="Rectángulo 36">
              <a:extLst>
                <a:ext uri="{FF2B5EF4-FFF2-40B4-BE49-F238E27FC236}">
                  <a16:creationId xmlns:a16="http://schemas.microsoft.com/office/drawing/2014/main" id="{A2D17FF9-9279-4E49-B19A-4E184906A288}"/>
                </a:ext>
              </a:extLst>
            </p:cNvPr>
            <p:cNvSpPr/>
            <p:nvPr/>
          </p:nvSpPr>
          <p:spPr>
            <a:xfrm>
              <a:off x="367579" y="5426362"/>
              <a:ext cx="6043642" cy="27699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“Hay muchas </a:t>
              </a:r>
              <a:r>
                <a:rPr kumimoji="0" lang="es-ES" sz="1200" b="1"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actividades</a:t>
              </a:r>
              <a:r>
                <a:rPr kumimoji="0" lang="es-ES" sz="1200" b="0"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 de </a:t>
              </a:r>
              <a:r>
                <a:rPr kumimoji="0" lang="es-ES" sz="1200" b="1"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ocio</a:t>
              </a:r>
              <a:r>
                <a:rPr kumimoji="0" lang="es-ES" sz="1200" b="0"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 </a:t>
              </a:r>
              <a:r>
                <a:rPr kumimoji="0" lang="es-ES" sz="1200" b="1"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más entretenidas que leer</a:t>
              </a:r>
              <a:r>
                <a:rPr kumimoji="0" lang="es-ES" sz="1200" b="0"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a:t>
              </a:r>
            </a:p>
          </p:txBody>
        </p:sp>
        <p:sp>
          <p:nvSpPr>
            <p:cNvPr id="33" name="Rectángulo 32">
              <a:extLst>
                <a:ext uri="{FF2B5EF4-FFF2-40B4-BE49-F238E27FC236}">
                  <a16:creationId xmlns:a16="http://schemas.microsoft.com/office/drawing/2014/main" id="{174243FF-2EAE-42F8-8290-F35EDFF25B6A}"/>
                </a:ext>
              </a:extLst>
            </p:cNvPr>
            <p:cNvSpPr/>
            <p:nvPr/>
          </p:nvSpPr>
          <p:spPr>
            <a:xfrm>
              <a:off x="1061178" y="3589499"/>
              <a:ext cx="5454314" cy="3231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500" b="0"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“Leer contribuye a tener una </a:t>
              </a:r>
              <a:r>
                <a:rPr kumimoji="0" lang="es-ES" sz="1500" b="1"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actitud más abierta y tolerante</a:t>
              </a:r>
              <a:r>
                <a:rPr kumimoji="0" lang="es-ES" sz="1500" b="0"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a:t>
              </a:r>
            </a:p>
          </p:txBody>
        </p:sp>
        <p:sp>
          <p:nvSpPr>
            <p:cNvPr id="2" name="Rectángulo 1">
              <a:extLst>
                <a:ext uri="{FF2B5EF4-FFF2-40B4-BE49-F238E27FC236}">
                  <a16:creationId xmlns:a16="http://schemas.microsoft.com/office/drawing/2014/main" id="{D35770E0-F3A9-46C9-A7A9-D6979D88A7EB}"/>
                </a:ext>
              </a:extLst>
            </p:cNvPr>
            <p:cNvSpPr/>
            <p:nvPr/>
          </p:nvSpPr>
          <p:spPr>
            <a:xfrm>
              <a:off x="1726285" y="2987306"/>
              <a:ext cx="4684936" cy="323165"/>
            </a:xfrm>
            <a:prstGeom prst="rect">
              <a:avLst/>
            </a:prstGeom>
          </p:spPr>
          <p:txBody>
            <a:bodyPr wrap="none">
              <a:spAutoFit/>
            </a:bodyPr>
            <a:lstStyle/>
            <a:p>
              <a:pPr lvl="0" algn="r">
                <a:defRPr/>
              </a:pPr>
              <a:r>
                <a:rPr lang="es-ES" sz="1500" i="1" dirty="0">
                  <a:latin typeface="Segoe UI" panose="020B0502040204020203" pitchFamily="34" charset="0"/>
                  <a:ea typeface="Verdana" panose="020B0604030504040204" pitchFamily="34" charset="0"/>
                  <a:cs typeface="Segoe UI" panose="020B0502040204020203" pitchFamily="34" charset="0"/>
                </a:rPr>
                <a:t>“Leer </a:t>
              </a:r>
              <a:r>
                <a:rPr lang="es-ES" sz="1500" b="1" i="1" dirty="0">
                  <a:latin typeface="Segoe UI" panose="020B0502040204020203" pitchFamily="34" charset="0"/>
                  <a:ea typeface="Verdana" panose="020B0604030504040204" pitchFamily="34" charset="0"/>
                  <a:cs typeface="Segoe UI" panose="020B0502040204020203" pitchFamily="34" charset="0"/>
                </a:rPr>
                <a:t>ayuda a comprender el mundo </a:t>
              </a:r>
              <a:r>
                <a:rPr lang="es-ES" sz="1500" i="1" dirty="0">
                  <a:latin typeface="Segoe UI" panose="020B0502040204020203" pitchFamily="34" charset="0"/>
                  <a:ea typeface="Verdana" panose="020B0604030504040204" pitchFamily="34" charset="0"/>
                  <a:cs typeface="Segoe UI" panose="020B0502040204020203" pitchFamily="34" charset="0"/>
                </a:rPr>
                <a:t>que nos rodea”</a:t>
              </a:r>
            </a:p>
          </p:txBody>
        </p:sp>
        <p:sp>
          <p:nvSpPr>
            <p:cNvPr id="34" name="Rectángulo 33">
              <a:extLst>
                <a:ext uri="{FF2B5EF4-FFF2-40B4-BE49-F238E27FC236}">
                  <a16:creationId xmlns:a16="http://schemas.microsoft.com/office/drawing/2014/main" id="{218280C9-465E-497B-B0D6-8C5591DA30EA}"/>
                </a:ext>
              </a:extLst>
            </p:cNvPr>
            <p:cNvSpPr/>
            <p:nvPr/>
          </p:nvSpPr>
          <p:spPr>
            <a:xfrm>
              <a:off x="1908782" y="2361481"/>
              <a:ext cx="4561056" cy="323165"/>
            </a:xfrm>
            <a:prstGeom prst="rect">
              <a:avLst/>
            </a:prstGeom>
          </p:spPr>
          <p:txBody>
            <a:bodyPr wrap="none">
              <a:spAutoFit/>
            </a:bodyPr>
            <a:lstStyle/>
            <a:p>
              <a:pPr algn="r">
                <a:defRPr/>
              </a:pPr>
              <a:r>
                <a:rPr lang="es-ES" sz="1500" i="1" dirty="0">
                  <a:latin typeface="Segoe UI" panose="020B0502040204020203" pitchFamily="34" charset="0"/>
                  <a:ea typeface="Verdana" panose="020B0604030504040204" pitchFamily="34" charset="0"/>
                  <a:cs typeface="Segoe UI" panose="020B0502040204020203" pitchFamily="34" charset="0"/>
                </a:rPr>
                <a:t>“Leer es una actividad </a:t>
              </a:r>
              <a:r>
                <a:rPr lang="es-ES" sz="1500" b="1" i="1" dirty="0">
                  <a:latin typeface="Segoe UI" panose="020B0502040204020203" pitchFamily="34" charset="0"/>
                  <a:ea typeface="Verdana" panose="020B0604030504040204" pitchFamily="34" charset="0"/>
                  <a:cs typeface="Segoe UI" panose="020B0502040204020203" pitchFamily="34" charset="0"/>
                </a:rPr>
                <a:t>emocionante y estimulante</a:t>
              </a:r>
              <a:r>
                <a:rPr lang="es-ES" sz="1500" i="1" dirty="0">
                  <a:latin typeface="Segoe UI" panose="020B0502040204020203" pitchFamily="34" charset="0"/>
                  <a:ea typeface="Verdana" panose="020B0604030504040204" pitchFamily="34" charset="0"/>
                  <a:cs typeface="Segoe UI" panose="020B0502040204020203" pitchFamily="34" charset="0"/>
                </a:rPr>
                <a:t>“</a:t>
              </a:r>
            </a:p>
          </p:txBody>
        </p:sp>
        <p:sp>
          <p:nvSpPr>
            <p:cNvPr id="35" name="Rectángulo 34">
              <a:extLst>
                <a:ext uri="{FF2B5EF4-FFF2-40B4-BE49-F238E27FC236}">
                  <a16:creationId xmlns:a16="http://schemas.microsoft.com/office/drawing/2014/main" id="{A3D10C67-1927-411C-A3EE-E79EFD910280}"/>
                </a:ext>
              </a:extLst>
            </p:cNvPr>
            <p:cNvSpPr/>
            <p:nvPr/>
          </p:nvSpPr>
          <p:spPr>
            <a:xfrm>
              <a:off x="4150612" y="4237342"/>
              <a:ext cx="2319225" cy="307777"/>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“Leer nos hace más </a:t>
              </a:r>
              <a:r>
                <a:rPr kumimoji="0" lang="es-ES" sz="1400" b="1"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felices</a:t>
              </a:r>
              <a:r>
                <a:rPr kumimoji="0" lang="es-ES" sz="1400" b="0"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a:t>
              </a:r>
            </a:p>
          </p:txBody>
        </p:sp>
        <p:sp>
          <p:nvSpPr>
            <p:cNvPr id="36" name="Rectángulo 35">
              <a:extLst>
                <a:ext uri="{FF2B5EF4-FFF2-40B4-BE49-F238E27FC236}">
                  <a16:creationId xmlns:a16="http://schemas.microsoft.com/office/drawing/2014/main" id="{72B88E9C-E9CE-45C6-A04D-29135CAFF931}"/>
                </a:ext>
              </a:extLst>
            </p:cNvPr>
            <p:cNvSpPr/>
            <p:nvPr/>
          </p:nvSpPr>
          <p:spPr>
            <a:xfrm>
              <a:off x="1431631" y="4847241"/>
              <a:ext cx="5091779" cy="307777"/>
            </a:xfrm>
            <a:prstGeom prst="rect">
              <a:avLst/>
            </a:prstGeom>
          </p:spPr>
          <p:txBody>
            <a:bodyPr wrap="none">
              <a:spAutoFit/>
            </a:bodyPr>
            <a:lstStyle/>
            <a:p>
              <a:pPr algn="r">
                <a:defRPr/>
              </a:pPr>
              <a:r>
                <a:rPr kumimoji="0" lang="es-ES" sz="1400" b="0"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a:t>
              </a:r>
              <a:r>
                <a:rPr kumimoji="0" lang="es-ES" sz="1200" b="0"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Leer requiere un </a:t>
              </a:r>
              <a:r>
                <a:rPr kumimoji="0" lang="es-ES" sz="1200" b="1"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esfuerzo y concentración </a:t>
              </a:r>
              <a:r>
                <a:rPr kumimoji="0" lang="es-ES" sz="1200" b="0"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que no tengo en el día a día”</a:t>
              </a:r>
              <a:endParaRPr kumimoji="0" lang="es-ES" sz="1400" b="0"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38" name="Rectángulo 37">
              <a:extLst>
                <a:ext uri="{FF2B5EF4-FFF2-40B4-BE49-F238E27FC236}">
                  <a16:creationId xmlns:a16="http://schemas.microsoft.com/office/drawing/2014/main" id="{9D10288E-B3F8-41BD-9F4F-118ADAA4797C}"/>
                </a:ext>
              </a:extLst>
            </p:cNvPr>
            <p:cNvSpPr/>
            <p:nvPr/>
          </p:nvSpPr>
          <p:spPr>
            <a:xfrm>
              <a:off x="3523197" y="6036259"/>
              <a:ext cx="2946640" cy="253916"/>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050" b="0"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“Para </a:t>
              </a:r>
              <a:r>
                <a:rPr kumimoji="0" lang="es-ES" sz="1050" b="1"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tener cultura no hace falta leer libros</a:t>
              </a:r>
              <a:r>
                <a:rPr kumimoji="0" lang="es-ES" sz="1050" b="0"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a:t>
              </a:r>
            </a:p>
          </p:txBody>
        </p:sp>
      </p:grpSp>
      <p:sp>
        <p:nvSpPr>
          <p:cNvPr id="40" name="Bocadillo: rectángulo 39">
            <a:extLst>
              <a:ext uri="{FF2B5EF4-FFF2-40B4-BE49-F238E27FC236}">
                <a16:creationId xmlns:a16="http://schemas.microsoft.com/office/drawing/2014/main" id="{AF1BAC97-49A3-4177-9D01-9BCCC26DD177}"/>
              </a:ext>
            </a:extLst>
          </p:cNvPr>
          <p:cNvSpPr/>
          <p:nvPr/>
        </p:nvSpPr>
        <p:spPr>
          <a:xfrm>
            <a:off x="9897537" y="2926392"/>
            <a:ext cx="1647798" cy="389345"/>
          </a:xfrm>
          <a:prstGeom prst="wedgeRectCallout">
            <a:avLst>
              <a:gd name="adj1" fmla="val -61020"/>
              <a:gd name="adj2" fmla="val -9635"/>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Mayores de 65 años: 84,8%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Universitarios: 86,0%  </a:t>
            </a:r>
          </a:p>
        </p:txBody>
      </p:sp>
      <p:sp>
        <p:nvSpPr>
          <p:cNvPr id="41" name="Bocadillo: rectángulo 40">
            <a:extLst>
              <a:ext uri="{FF2B5EF4-FFF2-40B4-BE49-F238E27FC236}">
                <a16:creationId xmlns:a16="http://schemas.microsoft.com/office/drawing/2014/main" id="{2D027366-62D6-4292-A550-C06B397EE9E0}"/>
              </a:ext>
            </a:extLst>
          </p:cNvPr>
          <p:cNvSpPr/>
          <p:nvPr/>
        </p:nvSpPr>
        <p:spPr>
          <a:xfrm>
            <a:off x="9893454" y="3532264"/>
            <a:ext cx="1647798" cy="341810"/>
          </a:xfrm>
          <a:prstGeom prst="wedgeRectCallout">
            <a:avLst>
              <a:gd name="adj1" fmla="val -65724"/>
              <a:gd name="adj2" fmla="val 2585"/>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s-ES" sz="900" dirty="0">
                <a:solidFill>
                  <a:prstClr val="black"/>
                </a:solidFill>
                <a:latin typeface="Segoe UI" panose="020B0502040204020203" pitchFamily="34" charset="0"/>
                <a:cs typeface="Segoe UI" panose="020B0502040204020203" pitchFamily="34" charset="0"/>
              </a:rPr>
              <a:t>Mayores de 65 años: 83,2%</a:t>
            </a:r>
          </a:p>
          <a:p>
            <a:pPr lvl="0">
              <a:defRPr/>
            </a:pPr>
            <a:r>
              <a:rPr lang="es-ES" sz="900" dirty="0">
                <a:solidFill>
                  <a:prstClr val="black"/>
                </a:solidFill>
                <a:latin typeface="Segoe UI" panose="020B0502040204020203" pitchFamily="34" charset="0"/>
                <a:cs typeface="Segoe UI" panose="020B0502040204020203" pitchFamily="34" charset="0"/>
              </a:rPr>
              <a:t>Universitarios: 84,2%  </a:t>
            </a:r>
          </a:p>
        </p:txBody>
      </p:sp>
      <p:sp>
        <p:nvSpPr>
          <p:cNvPr id="43" name="Bocadillo: rectángulo 42">
            <a:extLst>
              <a:ext uri="{FF2B5EF4-FFF2-40B4-BE49-F238E27FC236}">
                <a16:creationId xmlns:a16="http://schemas.microsoft.com/office/drawing/2014/main" id="{2380EEE5-3C26-4CF4-8E97-916862112126}"/>
              </a:ext>
            </a:extLst>
          </p:cNvPr>
          <p:cNvSpPr/>
          <p:nvPr/>
        </p:nvSpPr>
        <p:spPr>
          <a:xfrm>
            <a:off x="9902598" y="4157500"/>
            <a:ext cx="1647798" cy="307777"/>
          </a:xfrm>
          <a:prstGeom prst="wedgeRectCallout">
            <a:avLst>
              <a:gd name="adj1" fmla="val -63851"/>
              <a:gd name="adj2" fmla="val 2606"/>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s-ES" sz="900" dirty="0">
                <a:solidFill>
                  <a:prstClr val="black"/>
                </a:solidFill>
                <a:latin typeface="Segoe UI" panose="020B0502040204020203" pitchFamily="34" charset="0"/>
                <a:cs typeface="Segoe UI" panose="020B0502040204020203" pitchFamily="34" charset="0"/>
              </a:rPr>
              <a:t>Mayores de 65 años: 77,4%</a:t>
            </a:r>
          </a:p>
          <a:p>
            <a:pPr lvl="0">
              <a:defRPr/>
            </a:pPr>
            <a:r>
              <a:rPr lang="es-ES" sz="900" dirty="0">
                <a:solidFill>
                  <a:prstClr val="black"/>
                </a:solidFill>
                <a:latin typeface="Segoe UI" panose="020B0502040204020203" pitchFamily="34" charset="0"/>
                <a:cs typeface="Segoe UI" panose="020B0502040204020203" pitchFamily="34" charset="0"/>
              </a:rPr>
              <a:t>Universitarios: 77,6%  </a:t>
            </a:r>
          </a:p>
        </p:txBody>
      </p:sp>
      <p:sp>
        <p:nvSpPr>
          <p:cNvPr id="44" name="Bocadillo: rectángulo 43">
            <a:extLst>
              <a:ext uri="{FF2B5EF4-FFF2-40B4-BE49-F238E27FC236}">
                <a16:creationId xmlns:a16="http://schemas.microsoft.com/office/drawing/2014/main" id="{2723E69C-B076-4D09-9E82-044241D73201}"/>
              </a:ext>
            </a:extLst>
          </p:cNvPr>
          <p:cNvSpPr/>
          <p:nvPr/>
        </p:nvSpPr>
        <p:spPr>
          <a:xfrm>
            <a:off x="9897537" y="4733879"/>
            <a:ext cx="1641425" cy="395785"/>
          </a:xfrm>
          <a:prstGeom prst="wedgeRectCallout">
            <a:avLst>
              <a:gd name="adj1" fmla="val -66117"/>
              <a:gd name="adj2" fmla="val -11384"/>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Primarios: 53,0%</a:t>
            </a:r>
          </a:p>
          <a:p>
            <a:pPr>
              <a:defRPr/>
            </a:pPr>
            <a:r>
              <a:rPr kumimoji="0" lang="es-ES" sz="9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De 25 a </a:t>
            </a:r>
            <a:r>
              <a:rPr lang="es-ES" sz="900" dirty="0">
                <a:solidFill>
                  <a:prstClr val="black"/>
                </a:solidFill>
                <a:latin typeface="Segoe UI" panose="020B0502040204020203" pitchFamily="34" charset="0"/>
                <a:cs typeface="Segoe UI" panose="020B0502040204020203" pitchFamily="34" charset="0"/>
              </a:rPr>
              <a:t>34</a:t>
            </a:r>
            <a:r>
              <a:rPr kumimoji="0" lang="es-ES" sz="9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años: 54,4%    </a:t>
            </a:r>
          </a:p>
        </p:txBody>
      </p:sp>
      <p:sp>
        <p:nvSpPr>
          <p:cNvPr id="45" name="Bocadillo: rectángulo 44">
            <a:extLst>
              <a:ext uri="{FF2B5EF4-FFF2-40B4-BE49-F238E27FC236}">
                <a16:creationId xmlns:a16="http://schemas.microsoft.com/office/drawing/2014/main" id="{1E060713-E9A9-4FD3-818A-5812A7A8E69D}"/>
              </a:ext>
            </a:extLst>
          </p:cNvPr>
          <p:cNvSpPr/>
          <p:nvPr/>
        </p:nvSpPr>
        <p:spPr>
          <a:xfrm>
            <a:off x="9902598" y="5306418"/>
            <a:ext cx="1636364" cy="340462"/>
          </a:xfrm>
          <a:prstGeom prst="wedgeRectCallout">
            <a:avLst>
              <a:gd name="adj1" fmla="val -61170"/>
              <a:gd name="adj2" fmla="val -1291"/>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s-ES" sz="9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Primarios: 44,9%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De </a:t>
            </a:r>
            <a:r>
              <a:rPr lang="es-ES" sz="900" dirty="0">
                <a:solidFill>
                  <a:prstClr val="black"/>
                </a:solidFill>
                <a:latin typeface="Segoe UI" panose="020B0502040204020203" pitchFamily="34" charset="0"/>
                <a:cs typeface="Segoe UI" panose="020B0502040204020203" pitchFamily="34" charset="0"/>
              </a:rPr>
              <a:t>14</a:t>
            </a:r>
            <a:r>
              <a:rPr kumimoji="0" lang="es-ES" sz="9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a 24 años: 56,8%</a:t>
            </a:r>
          </a:p>
        </p:txBody>
      </p:sp>
      <p:sp>
        <p:nvSpPr>
          <p:cNvPr id="46" name="Bocadillo: rectángulo 45">
            <a:extLst>
              <a:ext uri="{FF2B5EF4-FFF2-40B4-BE49-F238E27FC236}">
                <a16:creationId xmlns:a16="http://schemas.microsoft.com/office/drawing/2014/main" id="{AFA16F7C-73C6-4B0F-800E-008295224D3B}"/>
              </a:ext>
            </a:extLst>
          </p:cNvPr>
          <p:cNvSpPr/>
          <p:nvPr/>
        </p:nvSpPr>
        <p:spPr>
          <a:xfrm>
            <a:off x="9902597" y="5939536"/>
            <a:ext cx="1642737" cy="291602"/>
          </a:xfrm>
          <a:prstGeom prst="wedgeRectCallout">
            <a:avLst>
              <a:gd name="adj1" fmla="val -61681"/>
              <a:gd name="adj2" fmla="val -10507"/>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De 14 a 24 años: 34,6%</a:t>
            </a:r>
          </a:p>
        </p:txBody>
      </p:sp>
      <p:sp>
        <p:nvSpPr>
          <p:cNvPr id="51" name="Bocadillo: rectángulo 50">
            <a:extLst>
              <a:ext uri="{FF2B5EF4-FFF2-40B4-BE49-F238E27FC236}">
                <a16:creationId xmlns:a16="http://schemas.microsoft.com/office/drawing/2014/main" id="{AE469FC2-2920-4F4A-8C4A-3A8382A4D746}"/>
              </a:ext>
            </a:extLst>
          </p:cNvPr>
          <p:cNvSpPr/>
          <p:nvPr/>
        </p:nvSpPr>
        <p:spPr>
          <a:xfrm>
            <a:off x="9875166" y="2303359"/>
            <a:ext cx="1647798" cy="341810"/>
          </a:xfrm>
          <a:prstGeom prst="wedgeRectCallout">
            <a:avLst>
              <a:gd name="adj1" fmla="val -58123"/>
              <a:gd name="adj2" fmla="val 5697"/>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s-ES" sz="900" dirty="0">
                <a:solidFill>
                  <a:prstClr val="black"/>
                </a:solidFill>
                <a:latin typeface="Segoe UI" panose="020B0502040204020203" pitchFamily="34" charset="0"/>
                <a:cs typeface="Segoe UI" panose="020B0502040204020203" pitchFamily="34" charset="0"/>
              </a:rPr>
              <a:t>Mayores de 65 años: 87,4%</a:t>
            </a:r>
          </a:p>
          <a:p>
            <a:pPr lvl="0">
              <a:defRPr/>
            </a:pPr>
            <a:r>
              <a:rPr lang="es-ES" sz="900" dirty="0">
                <a:solidFill>
                  <a:prstClr val="black"/>
                </a:solidFill>
                <a:latin typeface="Segoe UI" panose="020B0502040204020203" pitchFamily="34" charset="0"/>
                <a:cs typeface="Segoe UI" panose="020B0502040204020203" pitchFamily="34" charset="0"/>
              </a:rPr>
              <a:t>Universitarios: 86,5%  </a:t>
            </a:r>
          </a:p>
        </p:txBody>
      </p:sp>
      <p:sp>
        <p:nvSpPr>
          <p:cNvPr id="6" name="CuadroTexto 5">
            <a:extLst>
              <a:ext uri="{FF2B5EF4-FFF2-40B4-BE49-F238E27FC236}">
                <a16:creationId xmlns:a16="http://schemas.microsoft.com/office/drawing/2014/main" id="{C569DA4F-197E-210D-0EE1-408D8D589037}"/>
              </a:ext>
            </a:extLst>
          </p:cNvPr>
          <p:cNvSpPr txBox="1"/>
          <p:nvPr/>
        </p:nvSpPr>
        <p:spPr>
          <a:xfrm>
            <a:off x="7417281" y="6553075"/>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Tree>
    <p:extLst>
      <p:ext uri="{BB962C8B-B14F-4D97-AF65-F5344CB8AC3E}">
        <p14:creationId xmlns:p14="http://schemas.microsoft.com/office/powerpoint/2010/main" val="6613713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5F8CE34A-FF76-F1BA-6566-9ED43D691BF9}"/>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sp>
        <p:nvSpPr>
          <p:cNvPr id="23" name="Rectángulo 22">
            <a:extLst>
              <a:ext uri="{FF2B5EF4-FFF2-40B4-BE49-F238E27FC236}">
                <a16:creationId xmlns:a16="http://schemas.microsoft.com/office/drawing/2014/main" id="{3AA298B0-C754-4362-A0AA-19DA14476C27}"/>
              </a:ext>
            </a:extLst>
          </p:cNvPr>
          <p:cNvSpPr/>
          <p:nvPr/>
        </p:nvSpPr>
        <p:spPr>
          <a:xfrm>
            <a:off x="24427" y="16066"/>
            <a:ext cx="12143145" cy="948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defTabSz="914400" rtl="0" eaLnBrk="1" fontAlgn="auto" latinLnBrk="0" hangingPunct="1">
              <a:lnSpc>
                <a:spcPct val="100000"/>
              </a:lnSpc>
              <a:spcBef>
                <a:spcPts val="200"/>
              </a:spcBef>
              <a:spcAft>
                <a:spcPts val="200"/>
              </a:spcAft>
              <a:buClr>
                <a:srgbClr val="233616"/>
              </a:buClr>
              <a:buSzTx/>
              <a:buFontTx/>
              <a:buNone/>
              <a:tabLst/>
              <a:defRPr/>
            </a:pPr>
            <a:r>
              <a:rPr kumimoji="0" lang="es-ES" sz="1300"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En la actitud hacia la lectura se encuentran las siguientes </a:t>
            </a:r>
            <a:r>
              <a:rPr kumimoji="0" lang="es-ES" sz="1300" b="1"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diferencias por sexo</a:t>
            </a:r>
            <a:r>
              <a:rPr kumimoji="0" lang="es-ES" sz="1300"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a:t>
            </a:r>
          </a:p>
          <a:p>
            <a:pPr marL="285750" marR="0" lvl="0" indent="-285750" defTabSz="914400" rtl="0" eaLnBrk="1" fontAlgn="auto" latinLnBrk="0" hangingPunct="1">
              <a:lnSpc>
                <a:spcPct val="100000"/>
              </a:lnSpc>
              <a:spcBef>
                <a:spcPts val="200"/>
              </a:spcBef>
              <a:spcAft>
                <a:spcPts val="200"/>
              </a:spcAft>
              <a:buClr>
                <a:srgbClr val="233616"/>
              </a:buClr>
              <a:buSzTx/>
              <a:buFont typeface="Arial" panose="020B0604020202020204" pitchFamily="34" charset="0"/>
              <a:buChar char="•"/>
              <a:tabLst/>
              <a:defRPr/>
            </a:pPr>
            <a:r>
              <a:rPr kumimoji="0" lang="es-ES" sz="1200" b="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Las </a:t>
            </a:r>
            <a:r>
              <a:rPr kumimoji="0" lang="es-ES" sz="1200" b="1"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mujeres</a:t>
            </a:r>
            <a:r>
              <a:rPr kumimoji="0" lang="es-ES" sz="1200" b="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 perciben la lectura en mayor medida que los hombres como una </a:t>
            </a:r>
            <a:r>
              <a:rPr kumimoji="0" lang="es-ES" sz="1200" b="1"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actividad emocionante y estimulante, </a:t>
            </a:r>
            <a:r>
              <a:rPr kumimoji="0" lang="es-ES" sz="120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que</a:t>
            </a:r>
            <a:r>
              <a:rPr kumimoji="0" lang="es-ES" sz="1200" b="1"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 ayuda a comprender el mundo </a:t>
            </a:r>
            <a:r>
              <a:rPr kumimoji="0" lang="es-ES" sz="120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que nos rodea,</a:t>
            </a:r>
            <a:r>
              <a:rPr kumimoji="0" lang="es-ES" sz="1200" b="1"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 </a:t>
            </a:r>
            <a:r>
              <a:rPr kumimoji="0" lang="es-ES" sz="120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que</a:t>
            </a:r>
            <a:r>
              <a:rPr kumimoji="0" lang="es-ES" sz="1200" b="1"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 </a:t>
            </a:r>
            <a:r>
              <a:rPr lang="es-ES" sz="12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contribuye a tener una </a:t>
            </a:r>
            <a:r>
              <a:rPr kumimoji="0" lang="es-ES" sz="1200" b="1"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actitud más abierta y tolerante</a:t>
            </a:r>
            <a:r>
              <a:rPr lang="es-ES" sz="12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 </a:t>
            </a:r>
            <a:r>
              <a:rPr kumimoji="0" lang="es-ES" sz="1200" b="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y que </a:t>
            </a:r>
            <a:r>
              <a:rPr kumimoji="0" lang="es-ES" sz="1200" b="1"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nos hace más felices</a:t>
            </a:r>
            <a:r>
              <a:rPr kumimoji="0" lang="es-ES" sz="1200" b="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a:t>
            </a:r>
          </a:p>
          <a:p>
            <a:pPr marL="285750" marR="0" lvl="0" indent="-285750" defTabSz="914400" rtl="0" eaLnBrk="1" fontAlgn="auto" latinLnBrk="0" hangingPunct="1">
              <a:lnSpc>
                <a:spcPct val="100000"/>
              </a:lnSpc>
              <a:spcBef>
                <a:spcPts val="200"/>
              </a:spcBef>
              <a:spcAft>
                <a:spcPts val="200"/>
              </a:spcAft>
              <a:buClr>
                <a:srgbClr val="233616"/>
              </a:buClr>
              <a:buSzTx/>
              <a:buFont typeface="Arial" panose="020B0604020202020204" pitchFamily="34" charset="0"/>
              <a:buChar char="•"/>
              <a:tabLst/>
              <a:defRPr/>
            </a:pPr>
            <a:r>
              <a:rPr kumimoji="0" lang="es-ES" sz="1200"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Mientras que hay una mayor proporción de </a:t>
            </a:r>
            <a:r>
              <a:rPr kumimoji="0" lang="es-ES" sz="1200" b="1"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hombres, </a:t>
            </a:r>
            <a:r>
              <a:rPr kumimoji="0" lang="es-ES" sz="1200"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que </a:t>
            </a:r>
            <a:r>
              <a:rPr kumimoji="0" lang="es-ES" sz="1200" b="1"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hay otras actividades de ocio más entretenidas que leer </a:t>
            </a:r>
            <a:r>
              <a:rPr kumimoji="0" lang="es-ES" sz="120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y</a:t>
            </a:r>
            <a:r>
              <a:rPr kumimoji="0" lang="es-ES" sz="1200"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 que </a:t>
            </a:r>
            <a:r>
              <a:rPr kumimoji="0" lang="es-ES" sz="1200" b="1"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para tener cultura no hace falta leer libros.</a:t>
            </a:r>
            <a:endParaRPr kumimoji="0" lang="es-ES" sz="1200"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24" name="Marcador de número de diapositiva 1">
            <a:extLst>
              <a:ext uri="{FF2B5EF4-FFF2-40B4-BE49-F238E27FC236}">
                <a16:creationId xmlns:a16="http://schemas.microsoft.com/office/drawing/2014/main" id="{404CA008-31B6-49DB-BF7E-B7F18BB13E19}"/>
              </a:ext>
            </a:extLst>
          </p:cNvPr>
          <p:cNvSpPr>
            <a:spLocks noGrp="1"/>
          </p:cNvSpPr>
          <p:nvPr>
            <p:ph type="sldNum" sz="quarter" idx="12"/>
          </p:nvPr>
        </p:nvSpPr>
        <p:spPr>
          <a:xfrm>
            <a:off x="11612880" y="0"/>
            <a:ext cx="57912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5DD5C-56C3-43D9-A91F-D75BD50A17B5}" type="slidenum">
              <a:rPr kumimoji="0" lang="es-ES_tradnl" sz="900" b="0" i="0" u="none" strike="noStrike" kern="1200" cap="none" spc="0" normalizeH="0" baseline="0" noProof="0" smtClean="0">
                <a:ln>
                  <a:noFill/>
                </a:ln>
                <a:solidFill>
                  <a:prstClr val="black"/>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s-ES_tradnl" sz="9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44" name="Rectángulo 43">
            <a:extLst>
              <a:ext uri="{FF2B5EF4-FFF2-40B4-BE49-F238E27FC236}">
                <a16:creationId xmlns:a16="http://schemas.microsoft.com/office/drawing/2014/main" id="{09D15730-B942-4826-B7E0-EC4B34EB1F80}"/>
              </a:ext>
            </a:extLst>
          </p:cNvPr>
          <p:cNvSpPr/>
          <p:nvPr/>
        </p:nvSpPr>
        <p:spPr>
          <a:xfrm>
            <a:off x="6582582" y="1635414"/>
            <a:ext cx="327333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rPr>
              <a:t> % Muy + Bastante de acuerdo</a:t>
            </a:r>
            <a:endParaRPr kumimoji="0" lang="es-ES" sz="20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graphicFrame>
        <p:nvGraphicFramePr>
          <p:cNvPr id="45" name="Object 1024">
            <a:extLst>
              <a:ext uri="{FF2B5EF4-FFF2-40B4-BE49-F238E27FC236}">
                <a16:creationId xmlns:a16="http://schemas.microsoft.com/office/drawing/2014/main" id="{821E7A68-48F4-4CB9-A7C2-895168B0DB0A}"/>
              </a:ext>
            </a:extLst>
          </p:cNvPr>
          <p:cNvGraphicFramePr>
            <a:graphicFrameLocks noChangeAspect="1"/>
          </p:cNvGraphicFramePr>
          <p:nvPr>
            <p:extLst>
              <p:ext uri="{D42A27DB-BD31-4B8C-83A1-F6EECF244321}">
                <p14:modId xmlns:p14="http://schemas.microsoft.com/office/powerpoint/2010/main" val="3817033559"/>
              </p:ext>
            </p:extLst>
          </p:nvPr>
        </p:nvGraphicFramePr>
        <p:xfrm>
          <a:off x="6773928" y="2072043"/>
          <a:ext cx="5061009" cy="4508627"/>
        </p:xfrm>
        <a:graphic>
          <a:graphicData uri="http://schemas.openxmlformats.org/drawingml/2006/chart">
            <c:chart xmlns:c="http://schemas.openxmlformats.org/drawingml/2006/chart" xmlns:r="http://schemas.openxmlformats.org/officeDocument/2006/relationships" r:id="rId2"/>
          </a:graphicData>
        </a:graphic>
      </p:graphicFrame>
      <p:grpSp>
        <p:nvGrpSpPr>
          <p:cNvPr id="6" name="Grupo 5">
            <a:extLst>
              <a:ext uri="{FF2B5EF4-FFF2-40B4-BE49-F238E27FC236}">
                <a16:creationId xmlns:a16="http://schemas.microsoft.com/office/drawing/2014/main" id="{40DEFF32-1188-470A-B640-9C8582E2DDFD}"/>
              </a:ext>
            </a:extLst>
          </p:cNvPr>
          <p:cNvGrpSpPr/>
          <p:nvPr/>
        </p:nvGrpSpPr>
        <p:grpSpPr>
          <a:xfrm>
            <a:off x="132225" y="1729675"/>
            <a:ext cx="2224736" cy="355600"/>
            <a:chOff x="6965860" y="1645824"/>
            <a:chExt cx="2224736" cy="355600"/>
          </a:xfrm>
        </p:grpSpPr>
        <p:sp>
          <p:nvSpPr>
            <p:cNvPr id="40" name="Rectangle 7">
              <a:extLst>
                <a:ext uri="{FF2B5EF4-FFF2-40B4-BE49-F238E27FC236}">
                  <a16:creationId xmlns:a16="http://schemas.microsoft.com/office/drawing/2014/main" id="{4A8EA410-E722-4188-AB62-2F31B1DFAAF2}"/>
                </a:ext>
              </a:extLst>
            </p:cNvPr>
            <p:cNvSpPr>
              <a:spLocks noChangeArrowheads="1"/>
            </p:cNvSpPr>
            <p:nvPr/>
          </p:nvSpPr>
          <p:spPr bwMode="auto">
            <a:xfrm>
              <a:off x="7108982" y="1661893"/>
              <a:ext cx="900112" cy="334006"/>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Verdana" panose="020B0604030504040204" pitchFamily="34" charset="0"/>
                  <a:cs typeface="Segoe UI" panose="020B0502040204020203" pitchFamily="34" charset="0"/>
                </a:rPr>
                <a:t>HOMBRE</a:t>
              </a:r>
            </a:p>
          </p:txBody>
        </p:sp>
        <p:sp>
          <p:nvSpPr>
            <p:cNvPr id="41" name="Rectangle 8">
              <a:extLst>
                <a:ext uri="{FF2B5EF4-FFF2-40B4-BE49-F238E27FC236}">
                  <a16:creationId xmlns:a16="http://schemas.microsoft.com/office/drawing/2014/main" id="{C1EC6E91-0519-46B6-8C0B-7F417BDEA55B}"/>
                </a:ext>
              </a:extLst>
            </p:cNvPr>
            <p:cNvSpPr>
              <a:spLocks noChangeArrowheads="1"/>
            </p:cNvSpPr>
            <p:nvPr/>
          </p:nvSpPr>
          <p:spPr bwMode="auto">
            <a:xfrm>
              <a:off x="8290483" y="1645824"/>
              <a:ext cx="900113" cy="35560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Verdana" panose="020B0604030504040204" pitchFamily="34" charset="0"/>
                  <a:cs typeface="Segoe UI" panose="020B0502040204020203" pitchFamily="34" charset="0"/>
                </a:rPr>
                <a:t>MUJER</a:t>
              </a:r>
            </a:p>
          </p:txBody>
        </p:sp>
        <p:sp>
          <p:nvSpPr>
            <p:cNvPr id="4" name="Elipse 3">
              <a:extLst>
                <a:ext uri="{FF2B5EF4-FFF2-40B4-BE49-F238E27FC236}">
                  <a16:creationId xmlns:a16="http://schemas.microsoft.com/office/drawing/2014/main" id="{0FE59B03-D89F-414B-9B83-F8D6A98BD583}"/>
                </a:ext>
              </a:extLst>
            </p:cNvPr>
            <p:cNvSpPr/>
            <p:nvPr/>
          </p:nvSpPr>
          <p:spPr>
            <a:xfrm>
              <a:off x="6965860" y="1716087"/>
              <a:ext cx="222429" cy="222429"/>
            </a:xfrm>
            <a:prstGeom prst="ellipse">
              <a:avLst/>
            </a:prstGeom>
            <a:solidFill>
              <a:srgbClr val="C47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28" name="Elipse 27">
              <a:extLst>
                <a:ext uri="{FF2B5EF4-FFF2-40B4-BE49-F238E27FC236}">
                  <a16:creationId xmlns:a16="http://schemas.microsoft.com/office/drawing/2014/main" id="{079E40FA-3A32-495E-9686-DC2555C4A75A}"/>
                </a:ext>
              </a:extLst>
            </p:cNvPr>
            <p:cNvSpPr/>
            <p:nvPr/>
          </p:nvSpPr>
          <p:spPr>
            <a:xfrm>
              <a:off x="8238025" y="1716087"/>
              <a:ext cx="222429" cy="222429"/>
            </a:xfrm>
            <a:prstGeom prst="ellipse">
              <a:avLst/>
            </a:prstGeom>
            <a:solidFill>
              <a:srgbClr val="DBA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grpSp>
      <p:sp>
        <p:nvSpPr>
          <p:cNvPr id="29" name="Rectángulo 28">
            <a:extLst>
              <a:ext uri="{FF2B5EF4-FFF2-40B4-BE49-F238E27FC236}">
                <a16:creationId xmlns:a16="http://schemas.microsoft.com/office/drawing/2014/main" id="{42B78AC6-3259-4A88-B729-270BA68D6A8D}"/>
              </a:ext>
            </a:extLst>
          </p:cNvPr>
          <p:cNvSpPr/>
          <p:nvPr/>
        </p:nvSpPr>
        <p:spPr>
          <a:xfrm>
            <a:off x="-1" y="1336366"/>
            <a:ext cx="1357679"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rPr>
              <a:t>Por GÉNERO</a:t>
            </a:r>
            <a:endParaRPr kumimoji="0" lang="es-ES"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3" name="CuadroTexto 2">
            <a:extLst>
              <a:ext uri="{FF2B5EF4-FFF2-40B4-BE49-F238E27FC236}">
                <a16:creationId xmlns:a16="http://schemas.microsoft.com/office/drawing/2014/main" id="{7001BED7-816E-55C8-E873-C6030B6DF48F}"/>
              </a:ext>
            </a:extLst>
          </p:cNvPr>
          <p:cNvSpPr txBox="1"/>
          <p:nvPr/>
        </p:nvSpPr>
        <p:spPr>
          <a:xfrm>
            <a:off x="7896224" y="6508884"/>
            <a:ext cx="3063875"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
        <p:nvSpPr>
          <p:cNvPr id="5" name="Rectangle 3">
            <a:extLst>
              <a:ext uri="{FF2B5EF4-FFF2-40B4-BE49-F238E27FC236}">
                <a16:creationId xmlns:a16="http://schemas.microsoft.com/office/drawing/2014/main" id="{2A69836E-9552-ED0A-036D-69CD0EA5FEB6}"/>
              </a:ext>
            </a:extLst>
          </p:cNvPr>
          <p:cNvSpPr>
            <a:spLocks noChangeArrowheads="1"/>
          </p:cNvSpPr>
          <p:nvPr/>
        </p:nvSpPr>
        <p:spPr bwMode="auto">
          <a:xfrm>
            <a:off x="0" y="1045289"/>
            <a:ext cx="4312295" cy="353055"/>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s-ES" sz="24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rPr>
              <a:t>Actitudes hacia la lectura</a:t>
            </a:r>
          </a:p>
        </p:txBody>
      </p:sp>
      <p:grpSp>
        <p:nvGrpSpPr>
          <p:cNvPr id="13" name="Grupo 12">
            <a:extLst>
              <a:ext uri="{FF2B5EF4-FFF2-40B4-BE49-F238E27FC236}">
                <a16:creationId xmlns:a16="http://schemas.microsoft.com/office/drawing/2014/main" id="{0BB0915A-E16F-4875-9F0C-1B4B816E22AC}"/>
              </a:ext>
            </a:extLst>
          </p:cNvPr>
          <p:cNvGrpSpPr/>
          <p:nvPr/>
        </p:nvGrpSpPr>
        <p:grpSpPr>
          <a:xfrm>
            <a:off x="656243" y="2288104"/>
            <a:ext cx="6131518" cy="4114316"/>
            <a:chOff x="391892" y="2317582"/>
            <a:chExt cx="6131518" cy="3764897"/>
          </a:xfrm>
        </p:grpSpPr>
        <p:sp>
          <p:nvSpPr>
            <p:cNvPr id="14" name="Rectángulo 13">
              <a:extLst>
                <a:ext uri="{FF2B5EF4-FFF2-40B4-BE49-F238E27FC236}">
                  <a16:creationId xmlns:a16="http://schemas.microsoft.com/office/drawing/2014/main" id="{F0AEF5B8-EFF6-97ED-D573-C3B7E2C30CCA}"/>
                </a:ext>
              </a:extLst>
            </p:cNvPr>
            <p:cNvSpPr/>
            <p:nvPr/>
          </p:nvSpPr>
          <p:spPr>
            <a:xfrm>
              <a:off x="391892" y="5254462"/>
              <a:ext cx="6043642" cy="27699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“Hay muchas </a:t>
              </a:r>
              <a:r>
                <a:rPr kumimoji="0" lang="es-ES" sz="1200" b="1"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actividades</a:t>
              </a:r>
              <a:r>
                <a:rPr kumimoji="0" lang="es-ES" sz="1200" b="0"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 de </a:t>
              </a:r>
              <a:r>
                <a:rPr kumimoji="0" lang="es-ES" sz="1200" b="1"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ocio</a:t>
              </a:r>
              <a:r>
                <a:rPr kumimoji="0" lang="es-ES" sz="1200" b="0"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 </a:t>
              </a:r>
              <a:r>
                <a:rPr kumimoji="0" lang="es-ES" sz="1200" b="1"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más entretenidas que leer</a:t>
              </a:r>
              <a:r>
                <a:rPr kumimoji="0" lang="es-ES" sz="1200" b="0"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a:t>
              </a:r>
            </a:p>
          </p:txBody>
        </p:sp>
        <p:sp>
          <p:nvSpPr>
            <p:cNvPr id="15" name="Rectángulo 14">
              <a:extLst>
                <a:ext uri="{FF2B5EF4-FFF2-40B4-BE49-F238E27FC236}">
                  <a16:creationId xmlns:a16="http://schemas.microsoft.com/office/drawing/2014/main" id="{82680F0A-E7FB-C216-E953-79EB3E7719A3}"/>
                </a:ext>
              </a:extLst>
            </p:cNvPr>
            <p:cNvSpPr/>
            <p:nvPr/>
          </p:nvSpPr>
          <p:spPr>
            <a:xfrm>
              <a:off x="1069096" y="3484788"/>
              <a:ext cx="5454314" cy="3231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500" b="0"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“Leer contribuye a tener una </a:t>
              </a:r>
              <a:r>
                <a:rPr kumimoji="0" lang="es-ES" sz="1500" b="1"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actitud más abierta y tolerante</a:t>
              </a:r>
              <a:r>
                <a:rPr kumimoji="0" lang="es-ES" sz="1500" b="0"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a:t>
              </a:r>
            </a:p>
          </p:txBody>
        </p:sp>
        <p:sp>
          <p:nvSpPr>
            <p:cNvPr id="16" name="Rectángulo 15">
              <a:extLst>
                <a:ext uri="{FF2B5EF4-FFF2-40B4-BE49-F238E27FC236}">
                  <a16:creationId xmlns:a16="http://schemas.microsoft.com/office/drawing/2014/main" id="{EE9D4A9D-F980-35CC-E37B-9768522D2B61}"/>
                </a:ext>
              </a:extLst>
            </p:cNvPr>
            <p:cNvSpPr/>
            <p:nvPr/>
          </p:nvSpPr>
          <p:spPr>
            <a:xfrm>
              <a:off x="1726285" y="2927174"/>
              <a:ext cx="4684936" cy="323165"/>
            </a:xfrm>
            <a:prstGeom prst="rect">
              <a:avLst/>
            </a:prstGeom>
          </p:spPr>
          <p:txBody>
            <a:bodyPr wrap="none">
              <a:spAutoFit/>
            </a:bodyPr>
            <a:lstStyle/>
            <a:p>
              <a:pPr lvl="0" algn="r">
                <a:defRPr/>
              </a:pPr>
              <a:r>
                <a:rPr lang="es-ES" sz="1500" i="1" dirty="0">
                  <a:latin typeface="Segoe UI" panose="020B0502040204020203" pitchFamily="34" charset="0"/>
                  <a:ea typeface="Verdana" panose="020B0604030504040204" pitchFamily="34" charset="0"/>
                  <a:cs typeface="Segoe UI" panose="020B0502040204020203" pitchFamily="34" charset="0"/>
                </a:rPr>
                <a:t>“Leer </a:t>
              </a:r>
              <a:r>
                <a:rPr lang="es-ES" sz="1500" b="1" i="1" dirty="0">
                  <a:latin typeface="Segoe UI" panose="020B0502040204020203" pitchFamily="34" charset="0"/>
                  <a:ea typeface="Verdana" panose="020B0604030504040204" pitchFamily="34" charset="0"/>
                  <a:cs typeface="Segoe UI" panose="020B0502040204020203" pitchFamily="34" charset="0"/>
                </a:rPr>
                <a:t>ayuda a comprender el mundo </a:t>
              </a:r>
              <a:r>
                <a:rPr lang="es-ES" sz="1500" i="1" dirty="0">
                  <a:latin typeface="Segoe UI" panose="020B0502040204020203" pitchFamily="34" charset="0"/>
                  <a:ea typeface="Verdana" panose="020B0604030504040204" pitchFamily="34" charset="0"/>
                  <a:cs typeface="Segoe UI" panose="020B0502040204020203" pitchFamily="34" charset="0"/>
                </a:rPr>
                <a:t>que nos rodea”</a:t>
              </a:r>
            </a:p>
          </p:txBody>
        </p:sp>
        <p:sp>
          <p:nvSpPr>
            <p:cNvPr id="17" name="Rectángulo 16">
              <a:extLst>
                <a:ext uri="{FF2B5EF4-FFF2-40B4-BE49-F238E27FC236}">
                  <a16:creationId xmlns:a16="http://schemas.microsoft.com/office/drawing/2014/main" id="{0E3A8041-CB36-E42F-F786-B15B530255C9}"/>
                </a:ext>
              </a:extLst>
            </p:cNvPr>
            <p:cNvSpPr/>
            <p:nvPr/>
          </p:nvSpPr>
          <p:spPr>
            <a:xfrm>
              <a:off x="1908781" y="2317582"/>
              <a:ext cx="4561056" cy="323165"/>
            </a:xfrm>
            <a:prstGeom prst="rect">
              <a:avLst/>
            </a:prstGeom>
          </p:spPr>
          <p:txBody>
            <a:bodyPr wrap="none">
              <a:spAutoFit/>
            </a:bodyPr>
            <a:lstStyle/>
            <a:p>
              <a:pPr algn="r">
                <a:defRPr/>
              </a:pPr>
              <a:r>
                <a:rPr lang="es-ES" sz="1500" i="1" dirty="0">
                  <a:latin typeface="Segoe UI" panose="020B0502040204020203" pitchFamily="34" charset="0"/>
                  <a:ea typeface="Verdana" panose="020B0604030504040204" pitchFamily="34" charset="0"/>
                  <a:cs typeface="Segoe UI" panose="020B0502040204020203" pitchFamily="34" charset="0"/>
                </a:rPr>
                <a:t>“Leer es una actividad </a:t>
              </a:r>
              <a:r>
                <a:rPr lang="es-ES" sz="1500" b="1" i="1" dirty="0">
                  <a:latin typeface="Segoe UI" panose="020B0502040204020203" pitchFamily="34" charset="0"/>
                  <a:ea typeface="Verdana" panose="020B0604030504040204" pitchFamily="34" charset="0"/>
                  <a:cs typeface="Segoe UI" panose="020B0502040204020203" pitchFamily="34" charset="0"/>
                </a:rPr>
                <a:t>emocionante y estimulante</a:t>
              </a:r>
              <a:r>
                <a:rPr lang="es-ES" sz="1500" i="1" dirty="0">
                  <a:latin typeface="Segoe UI" panose="020B0502040204020203" pitchFamily="34" charset="0"/>
                  <a:ea typeface="Verdana" panose="020B0604030504040204" pitchFamily="34" charset="0"/>
                  <a:cs typeface="Segoe UI" panose="020B0502040204020203" pitchFamily="34" charset="0"/>
                </a:rPr>
                <a:t>“</a:t>
              </a:r>
            </a:p>
          </p:txBody>
        </p:sp>
        <p:sp>
          <p:nvSpPr>
            <p:cNvPr id="18" name="Rectángulo 17">
              <a:extLst>
                <a:ext uri="{FF2B5EF4-FFF2-40B4-BE49-F238E27FC236}">
                  <a16:creationId xmlns:a16="http://schemas.microsoft.com/office/drawing/2014/main" id="{6468738C-1A0A-FBC6-DBA4-808AEFA4E8F3}"/>
                </a:ext>
              </a:extLst>
            </p:cNvPr>
            <p:cNvSpPr/>
            <p:nvPr/>
          </p:nvSpPr>
          <p:spPr>
            <a:xfrm>
              <a:off x="4131562" y="4067176"/>
              <a:ext cx="2319225" cy="307777"/>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“Leer nos hace más </a:t>
              </a:r>
              <a:r>
                <a:rPr kumimoji="0" lang="es-ES" sz="1400" b="1"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felices</a:t>
              </a:r>
              <a:r>
                <a:rPr kumimoji="0" lang="es-ES" sz="1400" b="0"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a:t>
              </a:r>
            </a:p>
          </p:txBody>
        </p:sp>
        <p:sp>
          <p:nvSpPr>
            <p:cNvPr id="36" name="Rectángulo 35">
              <a:extLst>
                <a:ext uri="{FF2B5EF4-FFF2-40B4-BE49-F238E27FC236}">
                  <a16:creationId xmlns:a16="http://schemas.microsoft.com/office/drawing/2014/main" id="{CC4EB7D9-81B5-1E74-7A0A-A87E538BA2BA}"/>
                </a:ext>
              </a:extLst>
            </p:cNvPr>
            <p:cNvSpPr/>
            <p:nvPr/>
          </p:nvSpPr>
          <p:spPr>
            <a:xfrm>
              <a:off x="1343755" y="4651994"/>
              <a:ext cx="5091779" cy="307777"/>
            </a:xfrm>
            <a:prstGeom prst="rect">
              <a:avLst/>
            </a:prstGeom>
          </p:spPr>
          <p:txBody>
            <a:bodyPr wrap="none">
              <a:spAutoFit/>
            </a:bodyPr>
            <a:lstStyle/>
            <a:p>
              <a:pPr algn="r">
                <a:defRPr/>
              </a:pPr>
              <a:r>
                <a:rPr kumimoji="0" lang="es-ES" sz="1400" b="0"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a:t>
              </a:r>
              <a:r>
                <a:rPr kumimoji="0" lang="es-ES" sz="1200" b="0"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Leer requiere un </a:t>
              </a:r>
              <a:r>
                <a:rPr kumimoji="0" lang="es-ES" sz="1200" b="1"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esfuerzo y concentración </a:t>
              </a:r>
              <a:r>
                <a:rPr kumimoji="0" lang="es-ES" sz="1200" b="0"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que no tengo en el día a día”</a:t>
              </a:r>
              <a:endParaRPr kumimoji="0" lang="es-ES" sz="1400" b="0"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37" name="Rectángulo 36">
              <a:extLst>
                <a:ext uri="{FF2B5EF4-FFF2-40B4-BE49-F238E27FC236}">
                  <a16:creationId xmlns:a16="http://schemas.microsoft.com/office/drawing/2014/main" id="{55E6A587-AF86-92D3-253C-616D58DE89A1}"/>
                </a:ext>
              </a:extLst>
            </p:cNvPr>
            <p:cNvSpPr/>
            <p:nvPr/>
          </p:nvSpPr>
          <p:spPr>
            <a:xfrm>
              <a:off x="3488894" y="5828563"/>
              <a:ext cx="2946640" cy="253916"/>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050" b="0"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“Para </a:t>
              </a:r>
              <a:r>
                <a:rPr kumimoji="0" lang="es-ES" sz="1050" b="1"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tener cultura no hace falta leer libros</a:t>
              </a:r>
              <a:r>
                <a:rPr kumimoji="0" lang="es-ES" sz="1050" b="0"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a:t>
              </a:r>
            </a:p>
          </p:txBody>
        </p:sp>
      </p:grpSp>
      <p:sp>
        <p:nvSpPr>
          <p:cNvPr id="38" name="CuadroTexto 37">
            <a:extLst>
              <a:ext uri="{FF2B5EF4-FFF2-40B4-BE49-F238E27FC236}">
                <a16:creationId xmlns:a16="http://schemas.microsoft.com/office/drawing/2014/main" id="{ABC2AFF8-DE17-B0D7-111A-75CAFB606F62}"/>
              </a:ext>
            </a:extLst>
          </p:cNvPr>
          <p:cNvSpPr txBox="1"/>
          <p:nvPr/>
        </p:nvSpPr>
        <p:spPr>
          <a:xfrm flipH="1">
            <a:off x="1125107" y="6487193"/>
            <a:ext cx="1345237" cy="338554"/>
          </a:xfrm>
          <a:prstGeom prst="rect">
            <a:avLst/>
          </a:prstGeom>
          <a:noFill/>
        </p:spPr>
        <p:txBody>
          <a:bodyPr wrap="square" rtlCol="0">
            <a:spAutoFit/>
          </a:bodyPr>
          <a:lstStyle/>
          <a:p>
            <a:r>
              <a:rPr lang="it-IT" sz="800" dirty="0">
                <a:solidFill>
                  <a:schemeClr val="tx2">
                    <a:lumMod val="50000"/>
                  </a:schemeClr>
                </a:solidFill>
                <a:latin typeface="Segoe UI" panose="020B0502040204020203" pitchFamily="34" charset="0"/>
                <a:cs typeface="Segoe UI" panose="020B0502040204020203" pitchFamily="34" charset="0"/>
              </a:rPr>
              <a:t>Dato significativamente superior al promedio (ꭓ2)</a:t>
            </a:r>
            <a:r>
              <a:rPr lang="es-ES" sz="800" dirty="0">
                <a:solidFill>
                  <a:schemeClr val="tx2">
                    <a:lumMod val="50000"/>
                  </a:schemeClr>
                </a:solidFill>
                <a:latin typeface="Segoe UI" panose="020B0502040204020203" pitchFamily="34" charset="0"/>
                <a:cs typeface="Segoe UI" panose="020B0502040204020203" pitchFamily="34" charset="0"/>
              </a:rPr>
              <a:t> </a:t>
            </a:r>
          </a:p>
        </p:txBody>
      </p:sp>
      <p:pic>
        <p:nvPicPr>
          <p:cNvPr id="39" name="Imagen 38">
            <a:extLst>
              <a:ext uri="{FF2B5EF4-FFF2-40B4-BE49-F238E27FC236}">
                <a16:creationId xmlns:a16="http://schemas.microsoft.com/office/drawing/2014/main" id="{4203BB0F-DD94-49AC-7CFB-33A898F10D01}"/>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655656" y="6505665"/>
            <a:ext cx="449934" cy="265752"/>
          </a:xfrm>
          <a:prstGeom prst="rect">
            <a:avLst/>
          </a:prstGeom>
        </p:spPr>
      </p:pic>
      <p:pic>
        <p:nvPicPr>
          <p:cNvPr id="46" name="Imagen 45">
            <a:extLst>
              <a:ext uri="{FF2B5EF4-FFF2-40B4-BE49-F238E27FC236}">
                <a16:creationId xmlns:a16="http://schemas.microsoft.com/office/drawing/2014/main" id="{5962CBDC-9468-4138-49EA-CB4A2D088805}"/>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9805944" y="2365292"/>
            <a:ext cx="659584" cy="389580"/>
          </a:xfrm>
          <a:prstGeom prst="rect">
            <a:avLst/>
          </a:prstGeom>
        </p:spPr>
      </p:pic>
      <p:pic>
        <p:nvPicPr>
          <p:cNvPr id="47" name="Imagen 46">
            <a:extLst>
              <a:ext uri="{FF2B5EF4-FFF2-40B4-BE49-F238E27FC236}">
                <a16:creationId xmlns:a16="http://schemas.microsoft.com/office/drawing/2014/main" id="{32121229-8045-060E-B93D-D8503B6A04D1}"/>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9515665" y="3005461"/>
            <a:ext cx="659584" cy="389580"/>
          </a:xfrm>
          <a:prstGeom prst="rect">
            <a:avLst/>
          </a:prstGeom>
        </p:spPr>
      </p:pic>
      <p:pic>
        <p:nvPicPr>
          <p:cNvPr id="48" name="Imagen 47">
            <a:extLst>
              <a:ext uri="{FF2B5EF4-FFF2-40B4-BE49-F238E27FC236}">
                <a16:creationId xmlns:a16="http://schemas.microsoft.com/office/drawing/2014/main" id="{8C7C45F3-0256-11F6-EE23-CFC8BE4ADEAD}"/>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9526122" y="3670846"/>
            <a:ext cx="659584" cy="389580"/>
          </a:xfrm>
          <a:prstGeom prst="rect">
            <a:avLst/>
          </a:prstGeom>
        </p:spPr>
      </p:pic>
      <p:pic>
        <p:nvPicPr>
          <p:cNvPr id="49" name="Imagen 48">
            <a:extLst>
              <a:ext uri="{FF2B5EF4-FFF2-40B4-BE49-F238E27FC236}">
                <a16:creationId xmlns:a16="http://schemas.microsoft.com/office/drawing/2014/main" id="{9FB9C32B-C899-7DAB-DB2F-EADCADFA98D6}"/>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9515665" y="4292867"/>
            <a:ext cx="659584" cy="389580"/>
          </a:xfrm>
          <a:prstGeom prst="rect">
            <a:avLst/>
          </a:prstGeom>
        </p:spPr>
      </p:pic>
      <p:pic>
        <p:nvPicPr>
          <p:cNvPr id="50" name="Imagen 49">
            <a:extLst>
              <a:ext uri="{FF2B5EF4-FFF2-40B4-BE49-F238E27FC236}">
                <a16:creationId xmlns:a16="http://schemas.microsoft.com/office/drawing/2014/main" id="{557AE855-B7A8-333A-9538-694D168E9C7F}"/>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8353615" y="5328491"/>
            <a:ext cx="659584" cy="389580"/>
          </a:xfrm>
          <a:prstGeom prst="rect">
            <a:avLst/>
          </a:prstGeom>
        </p:spPr>
      </p:pic>
      <p:pic>
        <p:nvPicPr>
          <p:cNvPr id="52" name="Imagen 51">
            <a:extLst>
              <a:ext uri="{FF2B5EF4-FFF2-40B4-BE49-F238E27FC236}">
                <a16:creationId xmlns:a16="http://schemas.microsoft.com/office/drawing/2014/main" id="{4B703F8A-4679-0BE5-0C46-FED32142FA6E}"/>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7694031" y="5930148"/>
            <a:ext cx="659584" cy="389580"/>
          </a:xfrm>
          <a:prstGeom prst="rect">
            <a:avLst/>
          </a:prstGeom>
        </p:spPr>
      </p:pic>
    </p:spTree>
    <p:extLst>
      <p:ext uri="{BB962C8B-B14F-4D97-AF65-F5344CB8AC3E}">
        <p14:creationId xmlns:p14="http://schemas.microsoft.com/office/powerpoint/2010/main" val="25576879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13F26D7-29F7-9542-A669-AC83CE364177}"/>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sp>
        <p:nvSpPr>
          <p:cNvPr id="23" name="Rectángulo 22">
            <a:extLst>
              <a:ext uri="{FF2B5EF4-FFF2-40B4-BE49-F238E27FC236}">
                <a16:creationId xmlns:a16="http://schemas.microsoft.com/office/drawing/2014/main" id="{3AA298B0-C754-4362-A0AA-19DA14476C27}"/>
              </a:ext>
            </a:extLst>
          </p:cNvPr>
          <p:cNvSpPr/>
          <p:nvPr/>
        </p:nvSpPr>
        <p:spPr>
          <a:xfrm>
            <a:off x="59232" y="158943"/>
            <a:ext cx="7320319"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R="0" lvl="0" defTabSz="914400" rtl="0" eaLnBrk="1" fontAlgn="auto" latinLnBrk="0" hangingPunct="1">
              <a:lnSpc>
                <a:spcPct val="100000"/>
              </a:lnSpc>
              <a:spcBef>
                <a:spcPts val="200"/>
              </a:spcBef>
              <a:spcAft>
                <a:spcPts val="200"/>
              </a:spcAft>
              <a:buClr>
                <a:srgbClr val="233616"/>
              </a:buClr>
              <a:buSzTx/>
              <a:tabLst/>
              <a:defRPr/>
            </a:pPr>
            <a:r>
              <a:rPr kumimoji="0" lang="es-ES"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Para el </a:t>
            </a:r>
            <a:r>
              <a:rPr lang="es-ES"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66,0</a:t>
            </a:r>
            <a:r>
              <a:rPr kumimoji="0" lang="es-ES" b="1"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a:t>
            </a:r>
            <a:r>
              <a:rPr kumimoji="0" lang="es-ES"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 de los actuales lectores de libros, su </a:t>
            </a:r>
            <a:r>
              <a:rPr kumimoji="0" lang="es-ES" b="1"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afición por la lectura empezó antes de los 16 años</a:t>
            </a:r>
            <a:r>
              <a:rPr kumimoji="0" lang="es-ES"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a:t>
            </a:r>
          </a:p>
        </p:txBody>
      </p:sp>
      <p:sp>
        <p:nvSpPr>
          <p:cNvPr id="24" name="Marcador de número de diapositiva 1">
            <a:extLst>
              <a:ext uri="{FF2B5EF4-FFF2-40B4-BE49-F238E27FC236}">
                <a16:creationId xmlns:a16="http://schemas.microsoft.com/office/drawing/2014/main" id="{404CA008-31B6-49DB-BF7E-B7F18BB13E19}"/>
              </a:ext>
            </a:extLst>
          </p:cNvPr>
          <p:cNvSpPr>
            <a:spLocks noGrp="1"/>
          </p:cNvSpPr>
          <p:nvPr>
            <p:ph type="sldNum" sz="quarter" idx="12"/>
          </p:nvPr>
        </p:nvSpPr>
        <p:spPr>
          <a:xfrm>
            <a:off x="11612880" y="0"/>
            <a:ext cx="57912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5DD5C-56C3-43D9-A91F-D75BD50A17B5}" type="slidenum">
              <a:rPr kumimoji="0" lang="es-ES_tradnl" sz="900" b="0" i="0" u="none" strike="noStrike" kern="1200" cap="none" spc="0" normalizeH="0" baseline="0" noProof="0" smtClean="0">
                <a:ln>
                  <a:noFill/>
                </a:ln>
                <a:solidFill>
                  <a:prstClr val="black"/>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s-ES_tradnl" sz="9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10" name="Rectángulo 9">
            <a:extLst>
              <a:ext uri="{FF2B5EF4-FFF2-40B4-BE49-F238E27FC236}">
                <a16:creationId xmlns:a16="http://schemas.microsoft.com/office/drawing/2014/main" id="{7D8A0AAB-9E31-4838-AB18-AACFD0A4C7EB}"/>
              </a:ext>
            </a:extLst>
          </p:cNvPr>
          <p:cNvSpPr/>
          <p:nvPr/>
        </p:nvSpPr>
        <p:spPr>
          <a:xfrm>
            <a:off x="1324554" y="1694487"/>
            <a:ext cx="466827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b="1" i="1" u="none" strike="noStrike" kern="1200" cap="none" spc="0" normalizeH="0" baseline="0" noProof="0" dirty="0">
                <a:ln>
                  <a:noFill/>
                </a:ln>
                <a:effectLst/>
                <a:uLnTx/>
                <a:uFillTx/>
                <a:latin typeface="Segoe UI" panose="020B0502040204020203" pitchFamily="34" charset="0"/>
                <a:cs typeface="Segoe UI" panose="020B0502040204020203" pitchFamily="34" charset="0"/>
              </a:rPr>
              <a:t>¿A qué edad </a:t>
            </a:r>
            <a:r>
              <a:rPr kumimoji="0" lang="es-ES" b="0" i="1" u="none" strike="noStrike" kern="1200" cap="none" spc="0" normalizeH="0" baseline="0" noProof="0" dirty="0">
                <a:ln>
                  <a:noFill/>
                </a:ln>
                <a:effectLst/>
                <a:uLnTx/>
                <a:uFillTx/>
                <a:latin typeface="Segoe UI" panose="020B0502040204020203" pitchFamily="34" charset="0"/>
                <a:cs typeface="Segoe UI" panose="020B0502040204020203" pitchFamily="34" charset="0"/>
              </a:rPr>
              <a:t>considera que </a:t>
            </a:r>
            <a:r>
              <a:rPr kumimoji="0" lang="es-ES" b="1" i="1" u="none" strike="noStrike" kern="1200" cap="none" spc="0" normalizeH="0" baseline="0" noProof="0" dirty="0">
                <a:ln>
                  <a:noFill/>
                </a:ln>
                <a:effectLst/>
                <a:uLnTx/>
                <a:uFillTx/>
                <a:latin typeface="Segoe UI" panose="020B0502040204020203" pitchFamily="34" charset="0"/>
                <a:cs typeface="Segoe UI" panose="020B0502040204020203" pitchFamily="34" charset="0"/>
              </a:rPr>
              <a:t>empezó </a:t>
            </a:r>
            <a:r>
              <a:rPr kumimoji="0" lang="es-ES" b="0" i="1" u="none" strike="noStrike" kern="1200" cap="none" spc="0" normalizeH="0" baseline="0" noProof="0" dirty="0">
                <a:ln>
                  <a:noFill/>
                </a:ln>
                <a:effectLst/>
                <a:uLnTx/>
                <a:uFillTx/>
                <a:latin typeface="Segoe UI" panose="020B0502040204020203" pitchFamily="34" charset="0"/>
                <a:cs typeface="Segoe UI" panose="020B0502040204020203" pitchFamily="34" charset="0"/>
              </a:rPr>
              <a:t>realmente</a:t>
            </a:r>
            <a:r>
              <a:rPr kumimoji="0" lang="es-ES" b="1" i="1" u="none" strike="noStrike" kern="1200" cap="none" spc="0" normalizeH="0" baseline="0" noProof="0" dirty="0">
                <a:ln>
                  <a:noFill/>
                </a:ln>
                <a:effectLst/>
                <a:uLnTx/>
                <a:uFillTx/>
                <a:latin typeface="Segoe UI" panose="020B0502040204020203" pitchFamily="34" charset="0"/>
                <a:cs typeface="Segoe UI" panose="020B0502040204020203" pitchFamily="34" charset="0"/>
              </a:rPr>
              <a:t> su afición por la lectura?</a:t>
            </a:r>
            <a:endParaRPr kumimoji="0" lang="es-ES" sz="2000" b="1" i="1" u="none" strike="noStrike" kern="1200" cap="none" spc="0" normalizeH="0" baseline="0" noProof="0" dirty="0">
              <a:ln>
                <a:noFill/>
              </a:ln>
              <a:effectLst/>
              <a:uLnTx/>
              <a:uFillTx/>
              <a:latin typeface="Segoe UI" panose="020B0502040204020203" pitchFamily="34" charset="0"/>
              <a:cs typeface="Segoe UI" panose="020B0502040204020203" pitchFamily="34" charset="0"/>
            </a:endParaRPr>
          </a:p>
        </p:txBody>
      </p:sp>
      <p:pic>
        <p:nvPicPr>
          <p:cNvPr id="4" name="Imagen 3">
            <a:extLst>
              <a:ext uri="{FF2B5EF4-FFF2-40B4-BE49-F238E27FC236}">
                <a16:creationId xmlns:a16="http://schemas.microsoft.com/office/drawing/2014/main" id="{A94F0216-CA66-4EBA-AA15-3C2156ABC1F4}"/>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661798" y="2567450"/>
            <a:ext cx="1208467" cy="1208467"/>
          </a:xfrm>
          <a:prstGeom prst="rect">
            <a:avLst/>
          </a:prstGeom>
        </p:spPr>
      </p:pic>
      <p:sp>
        <p:nvSpPr>
          <p:cNvPr id="14" name="Rectángulo 13">
            <a:extLst>
              <a:ext uri="{FF2B5EF4-FFF2-40B4-BE49-F238E27FC236}">
                <a16:creationId xmlns:a16="http://schemas.microsoft.com/office/drawing/2014/main" id="{A03AA985-5999-44AE-85F0-E3377EE54EE9}"/>
              </a:ext>
            </a:extLst>
          </p:cNvPr>
          <p:cNvSpPr/>
          <p:nvPr/>
        </p:nvSpPr>
        <p:spPr>
          <a:xfrm>
            <a:off x="3986092" y="2977704"/>
            <a:ext cx="169738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16 años</a:t>
            </a:r>
            <a:endParaRPr kumimoji="0" lang="es-ES" sz="24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graphicFrame>
        <p:nvGraphicFramePr>
          <p:cNvPr id="30" name="20 Gráfico">
            <a:extLst>
              <a:ext uri="{FF2B5EF4-FFF2-40B4-BE49-F238E27FC236}">
                <a16:creationId xmlns:a16="http://schemas.microsoft.com/office/drawing/2014/main" id="{993B7F3A-B6D5-4EF2-8B30-8E4965F1C727}"/>
              </a:ext>
            </a:extLst>
          </p:cNvPr>
          <p:cNvGraphicFramePr/>
          <p:nvPr>
            <p:extLst>
              <p:ext uri="{D42A27DB-BD31-4B8C-83A1-F6EECF244321}">
                <p14:modId xmlns:p14="http://schemas.microsoft.com/office/powerpoint/2010/main" val="218429411"/>
              </p:ext>
            </p:extLst>
          </p:nvPr>
        </p:nvGraphicFramePr>
        <p:xfrm>
          <a:off x="1324554" y="3876079"/>
          <a:ext cx="4053207" cy="2606399"/>
        </p:xfrm>
        <a:graphic>
          <a:graphicData uri="http://schemas.openxmlformats.org/drawingml/2006/chart">
            <c:chart xmlns:c="http://schemas.openxmlformats.org/drawingml/2006/chart" xmlns:r="http://schemas.openxmlformats.org/officeDocument/2006/relationships" r:id="rId3"/>
          </a:graphicData>
        </a:graphic>
      </p:graphicFrame>
      <p:sp>
        <p:nvSpPr>
          <p:cNvPr id="31" name="Rectángulo 30">
            <a:extLst>
              <a:ext uri="{FF2B5EF4-FFF2-40B4-BE49-F238E27FC236}">
                <a16:creationId xmlns:a16="http://schemas.microsoft.com/office/drawing/2014/main" id="{9CC7ECBF-AB8F-4EBD-A1FA-23F4D17A5783}"/>
              </a:ext>
            </a:extLst>
          </p:cNvPr>
          <p:cNvSpPr/>
          <p:nvPr/>
        </p:nvSpPr>
        <p:spPr>
          <a:xfrm>
            <a:off x="1469537" y="4002549"/>
            <a:ext cx="4881044" cy="1182580"/>
          </a:xfrm>
          <a:prstGeom prst="rect">
            <a:avLst/>
          </a:prstGeom>
          <a:noFill/>
          <a:ln w="28575">
            <a:prstDash val="dashDot"/>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32" name="Rectángulo 31">
            <a:extLst>
              <a:ext uri="{FF2B5EF4-FFF2-40B4-BE49-F238E27FC236}">
                <a16:creationId xmlns:a16="http://schemas.microsoft.com/office/drawing/2014/main" id="{D5B2F486-79CE-421A-A9BC-058916E97C2D}"/>
              </a:ext>
            </a:extLst>
          </p:cNvPr>
          <p:cNvSpPr/>
          <p:nvPr/>
        </p:nvSpPr>
        <p:spPr>
          <a:xfrm>
            <a:off x="5449740" y="4675544"/>
            <a:ext cx="1045824"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noProof="0" dirty="0">
                <a:ln>
                  <a:noFill/>
                </a:ln>
                <a:solidFill>
                  <a:srgbClr val="6B220B"/>
                </a:solidFill>
                <a:effectLst/>
                <a:uLnTx/>
                <a:uFillTx/>
                <a:latin typeface="Segoe UI" panose="020B0502040204020203" pitchFamily="34" charset="0"/>
                <a:cs typeface="Segoe UI" panose="020B0502040204020203" pitchFamily="34" charset="0"/>
              </a:rPr>
              <a:t>66,0%</a:t>
            </a:r>
            <a:endParaRPr kumimoji="0" lang="es-ES" sz="1600" b="1" i="0" u="none" strike="noStrike" kern="1200" cap="none" spc="0" normalizeH="0" baseline="0" noProof="0" dirty="0">
              <a:ln>
                <a:noFill/>
              </a:ln>
              <a:solidFill>
                <a:srgbClr val="6B220B"/>
              </a:solidFill>
              <a:effectLst/>
              <a:uLnTx/>
              <a:uFillTx/>
              <a:latin typeface="Segoe UI" panose="020B0502040204020203" pitchFamily="34" charset="0"/>
              <a:cs typeface="Segoe UI" panose="020B0502040204020203" pitchFamily="34" charset="0"/>
            </a:endParaRPr>
          </a:p>
        </p:txBody>
      </p:sp>
      <p:sp>
        <p:nvSpPr>
          <p:cNvPr id="33" name="Rectángulo 32">
            <a:extLst>
              <a:ext uri="{FF2B5EF4-FFF2-40B4-BE49-F238E27FC236}">
                <a16:creationId xmlns:a16="http://schemas.microsoft.com/office/drawing/2014/main" id="{5840B63C-CF7D-4FD2-97AC-FD5E04C1FBF4}"/>
              </a:ext>
            </a:extLst>
          </p:cNvPr>
          <p:cNvSpPr/>
          <p:nvPr/>
        </p:nvSpPr>
        <p:spPr>
          <a:xfrm>
            <a:off x="5218435" y="4267691"/>
            <a:ext cx="1144265"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100" b="0"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Antes de los 16 años</a:t>
            </a:r>
            <a:endParaRPr kumimoji="0" lang="es-ES" sz="1100" b="0" i="0" u="none" strike="noStrike" kern="1200" cap="none" spc="0" normalizeH="0" baseline="0" noProof="0" dirty="0">
              <a:ln>
                <a:noFill/>
              </a:ln>
              <a:effectLst/>
              <a:uLnTx/>
              <a:uFillTx/>
              <a:latin typeface="Segoe UI" panose="020B0502040204020203" pitchFamily="34" charset="0"/>
              <a:cs typeface="Segoe UI" panose="020B0502040204020203" pitchFamily="34" charset="0"/>
            </a:endParaRPr>
          </a:p>
        </p:txBody>
      </p:sp>
      <p:sp>
        <p:nvSpPr>
          <p:cNvPr id="3" name="Rectangle 3">
            <a:extLst>
              <a:ext uri="{FF2B5EF4-FFF2-40B4-BE49-F238E27FC236}">
                <a16:creationId xmlns:a16="http://schemas.microsoft.com/office/drawing/2014/main" id="{C425D88B-67AF-1AAF-6B08-1C3263E93752}"/>
              </a:ext>
            </a:extLst>
          </p:cNvPr>
          <p:cNvSpPr>
            <a:spLocks noChangeArrowheads="1"/>
          </p:cNvSpPr>
          <p:nvPr/>
        </p:nvSpPr>
        <p:spPr bwMode="auto">
          <a:xfrm>
            <a:off x="0" y="1045289"/>
            <a:ext cx="4312295" cy="353055"/>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s-ES" sz="24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rPr>
              <a:t>Actitudes hacia la lectura</a:t>
            </a:r>
          </a:p>
        </p:txBody>
      </p:sp>
      <p:pic>
        <p:nvPicPr>
          <p:cNvPr id="46" name="Imagen 45" descr="Niña sentada en una cama&#10;&#10;El contenido generado por IA puede ser incorrecto.">
            <a:extLst>
              <a:ext uri="{FF2B5EF4-FFF2-40B4-BE49-F238E27FC236}">
                <a16:creationId xmlns:a16="http://schemas.microsoft.com/office/drawing/2014/main" id="{06DE5877-8BEE-82FC-A4EC-A6D10789EB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11205" y="0"/>
            <a:ext cx="4572000" cy="6858000"/>
          </a:xfrm>
          <a:prstGeom prst="rect">
            <a:avLst/>
          </a:prstGeom>
        </p:spPr>
      </p:pic>
      <p:sp>
        <p:nvSpPr>
          <p:cNvPr id="47" name="CuadroTexto 46">
            <a:extLst>
              <a:ext uri="{FF2B5EF4-FFF2-40B4-BE49-F238E27FC236}">
                <a16:creationId xmlns:a16="http://schemas.microsoft.com/office/drawing/2014/main" id="{5F1DEF54-A6CC-7499-A1AA-B478CEBB11DA}"/>
              </a:ext>
            </a:extLst>
          </p:cNvPr>
          <p:cNvSpPr txBox="1"/>
          <p:nvPr/>
        </p:nvSpPr>
        <p:spPr>
          <a:xfrm>
            <a:off x="7611205" y="6482478"/>
            <a:ext cx="4427220"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lectora de libros en tiempo libre (3.177)</a:t>
            </a:r>
          </a:p>
        </p:txBody>
      </p:sp>
    </p:spTree>
    <p:extLst>
      <p:ext uri="{BB962C8B-B14F-4D97-AF65-F5344CB8AC3E}">
        <p14:creationId xmlns:p14="http://schemas.microsoft.com/office/powerpoint/2010/main" val="28569778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319C5-F6D3-8FF9-00A9-5BA684825D53}"/>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D41B064E-0685-61A7-8830-10A0A196380A}"/>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graphicFrame>
        <p:nvGraphicFramePr>
          <p:cNvPr id="41" name="Tabla 40">
            <a:extLst>
              <a:ext uri="{FF2B5EF4-FFF2-40B4-BE49-F238E27FC236}">
                <a16:creationId xmlns:a16="http://schemas.microsoft.com/office/drawing/2014/main" id="{AD7BAEF8-D876-32EF-6FB8-A67E391604C7}"/>
              </a:ext>
            </a:extLst>
          </p:cNvPr>
          <p:cNvGraphicFramePr>
            <a:graphicFrameLocks noGrp="1"/>
          </p:cNvGraphicFramePr>
          <p:nvPr>
            <p:extLst>
              <p:ext uri="{D42A27DB-BD31-4B8C-83A1-F6EECF244321}">
                <p14:modId xmlns:p14="http://schemas.microsoft.com/office/powerpoint/2010/main" val="239829593"/>
              </p:ext>
            </p:extLst>
          </p:nvPr>
        </p:nvGraphicFramePr>
        <p:xfrm>
          <a:off x="2863801" y="4992172"/>
          <a:ext cx="4251372" cy="370840"/>
        </p:xfrm>
        <a:graphic>
          <a:graphicData uri="http://schemas.openxmlformats.org/drawingml/2006/table">
            <a:tbl>
              <a:tblPr firstRow="1" bandRow="1">
                <a:tableStyleId>{5C22544A-7EE6-4342-B048-85BDC9FD1C3A}</a:tableStyleId>
              </a:tblPr>
              <a:tblGrid>
                <a:gridCol w="693154">
                  <a:extLst>
                    <a:ext uri="{9D8B030D-6E8A-4147-A177-3AD203B41FA5}">
                      <a16:colId xmlns:a16="http://schemas.microsoft.com/office/drawing/2014/main" val="1102326269"/>
                    </a:ext>
                  </a:extLst>
                </a:gridCol>
                <a:gridCol w="569636">
                  <a:extLst>
                    <a:ext uri="{9D8B030D-6E8A-4147-A177-3AD203B41FA5}">
                      <a16:colId xmlns:a16="http://schemas.microsoft.com/office/drawing/2014/main" val="2953300315"/>
                    </a:ext>
                  </a:extLst>
                </a:gridCol>
                <a:gridCol w="594403">
                  <a:extLst>
                    <a:ext uri="{9D8B030D-6E8A-4147-A177-3AD203B41FA5}">
                      <a16:colId xmlns:a16="http://schemas.microsoft.com/office/drawing/2014/main" val="1417266932"/>
                    </a:ext>
                  </a:extLst>
                </a:gridCol>
                <a:gridCol w="606787">
                  <a:extLst>
                    <a:ext uri="{9D8B030D-6E8A-4147-A177-3AD203B41FA5}">
                      <a16:colId xmlns:a16="http://schemas.microsoft.com/office/drawing/2014/main" val="862834546"/>
                    </a:ext>
                  </a:extLst>
                </a:gridCol>
                <a:gridCol w="594403">
                  <a:extLst>
                    <a:ext uri="{9D8B030D-6E8A-4147-A177-3AD203B41FA5}">
                      <a16:colId xmlns:a16="http://schemas.microsoft.com/office/drawing/2014/main" val="4082265897"/>
                    </a:ext>
                  </a:extLst>
                </a:gridCol>
                <a:gridCol w="594403">
                  <a:extLst>
                    <a:ext uri="{9D8B030D-6E8A-4147-A177-3AD203B41FA5}">
                      <a16:colId xmlns:a16="http://schemas.microsoft.com/office/drawing/2014/main" val="364548693"/>
                    </a:ext>
                  </a:extLst>
                </a:gridCol>
                <a:gridCol w="598586">
                  <a:extLst>
                    <a:ext uri="{9D8B030D-6E8A-4147-A177-3AD203B41FA5}">
                      <a16:colId xmlns:a16="http://schemas.microsoft.com/office/drawing/2014/main" val="447870436"/>
                    </a:ext>
                  </a:extLst>
                </a:gridCol>
              </a:tblGrid>
              <a:tr h="370840">
                <a:tc>
                  <a:txBody>
                    <a:bodyPr/>
                    <a:lstStyle/>
                    <a:p>
                      <a:pPr algn="ctr"/>
                      <a:r>
                        <a:rPr lang="en-GB" sz="1050" b="0" dirty="0">
                          <a:solidFill>
                            <a:schemeClr val="tx1"/>
                          </a:solidFill>
                          <a:latin typeface="Segoe UI" panose="020B0502040204020203" pitchFamily="34" charset="0"/>
                          <a:cs typeface="Segoe UI" panose="020B0502040204020203" pitchFamily="34" charset="0"/>
                        </a:rPr>
                        <a:t>2019</a:t>
                      </a:r>
                    </a:p>
                  </a:txBody>
                  <a:tcPr anchor="ctr">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chemeClr val="bg1"/>
                    </a:solidFill>
                  </a:tcPr>
                </a:tc>
                <a:tc>
                  <a:txBody>
                    <a:bodyPr/>
                    <a:lstStyle/>
                    <a:p>
                      <a:pPr algn="ctr"/>
                      <a:r>
                        <a:rPr lang="en-GB" sz="1050" b="0" dirty="0">
                          <a:solidFill>
                            <a:schemeClr val="tx1"/>
                          </a:solidFill>
                          <a:latin typeface="Segoe UI" panose="020B0502040204020203" pitchFamily="34" charset="0"/>
                          <a:cs typeface="Segoe UI" panose="020B0502040204020203" pitchFamily="34" charset="0"/>
                        </a:rPr>
                        <a:t>2020</a:t>
                      </a:r>
                    </a:p>
                  </a:txBody>
                  <a:tcPr anchor="ctr">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chemeClr val="bg1"/>
                    </a:solidFill>
                  </a:tcPr>
                </a:tc>
                <a:tc>
                  <a:txBody>
                    <a:bodyPr/>
                    <a:lstStyle/>
                    <a:p>
                      <a:pPr algn="ctr"/>
                      <a:r>
                        <a:rPr lang="en-GB" sz="1050" b="0" dirty="0">
                          <a:solidFill>
                            <a:schemeClr val="tx1"/>
                          </a:solidFill>
                          <a:latin typeface="Segoe UI" panose="020B0502040204020203" pitchFamily="34" charset="0"/>
                          <a:cs typeface="Segoe UI" panose="020B0502040204020203" pitchFamily="34" charset="0"/>
                        </a:rPr>
                        <a:t>2021</a:t>
                      </a:r>
                    </a:p>
                  </a:txBody>
                  <a:tcPr anchor="ctr">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chemeClr val="bg1"/>
                    </a:solidFill>
                  </a:tcPr>
                </a:tc>
                <a:tc>
                  <a:txBody>
                    <a:bodyPr/>
                    <a:lstStyle/>
                    <a:p>
                      <a:pPr algn="ctr"/>
                      <a:r>
                        <a:rPr lang="en-GB" sz="1050" b="0" dirty="0">
                          <a:solidFill>
                            <a:schemeClr val="tx1"/>
                          </a:solidFill>
                          <a:latin typeface="Segoe UI" panose="020B0502040204020203" pitchFamily="34" charset="0"/>
                          <a:cs typeface="Segoe UI" panose="020B0502040204020203" pitchFamily="34" charset="0"/>
                        </a:rPr>
                        <a:t>2022</a:t>
                      </a:r>
                      <a:endParaRPr lang="en-GB" sz="900" b="0" dirty="0">
                        <a:solidFill>
                          <a:schemeClr val="tx1"/>
                        </a:solidFill>
                        <a:latin typeface="Segoe UI" panose="020B0502040204020203" pitchFamily="34" charset="0"/>
                        <a:cs typeface="Segoe UI" panose="020B0502040204020203" pitchFamily="34" charset="0"/>
                      </a:endParaRPr>
                    </a:p>
                  </a:txBody>
                  <a:tcPr anchor="ctr">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chemeClr val="bg1"/>
                    </a:solidFill>
                  </a:tcPr>
                </a:tc>
                <a:tc>
                  <a:txBody>
                    <a:bodyPr/>
                    <a:lstStyle/>
                    <a:p>
                      <a:pPr algn="ctr"/>
                      <a:r>
                        <a:rPr lang="en-GB" sz="1050" b="0" dirty="0">
                          <a:solidFill>
                            <a:schemeClr val="tx1"/>
                          </a:solidFill>
                          <a:latin typeface="Segoe UI" panose="020B0502040204020203" pitchFamily="34" charset="0"/>
                          <a:cs typeface="Segoe UI" panose="020B0502040204020203" pitchFamily="34" charset="0"/>
                        </a:rPr>
                        <a:t>2023</a:t>
                      </a:r>
                    </a:p>
                  </a:txBody>
                  <a:tcPr anchor="ctr">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chemeClr val="bg1"/>
                    </a:solidFill>
                  </a:tcPr>
                </a:tc>
                <a:tc>
                  <a:txBody>
                    <a:bodyPr/>
                    <a:lstStyle/>
                    <a:p>
                      <a:pPr algn="ctr"/>
                      <a:r>
                        <a:rPr lang="en-GB" sz="1050" b="0" dirty="0">
                          <a:solidFill>
                            <a:schemeClr val="tx1"/>
                          </a:solidFill>
                          <a:latin typeface="Segoe UI" panose="020B0502040204020203" pitchFamily="34" charset="0"/>
                          <a:cs typeface="Segoe UI" panose="020B0502040204020203" pitchFamily="34" charset="0"/>
                        </a:rPr>
                        <a:t>2024</a:t>
                      </a:r>
                    </a:p>
                  </a:txBody>
                  <a:tcPr anchor="ctr">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chemeClr val="bg1"/>
                    </a:solidFill>
                  </a:tcPr>
                </a:tc>
                <a:tc>
                  <a:txBody>
                    <a:bodyPr/>
                    <a:lstStyle/>
                    <a:p>
                      <a:pPr algn="ctr"/>
                      <a:r>
                        <a:rPr lang="en-GB" sz="1050" b="0" dirty="0">
                          <a:solidFill>
                            <a:schemeClr val="tx1"/>
                          </a:solidFill>
                          <a:latin typeface="Segoe UI" panose="020B0502040204020203" pitchFamily="34" charset="0"/>
                          <a:cs typeface="Segoe UI" panose="020B0502040204020203" pitchFamily="34" charset="0"/>
                        </a:rPr>
                        <a:t>2025</a:t>
                      </a:r>
                    </a:p>
                  </a:txBody>
                  <a:tcPr anchor="ctr">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chemeClr val="bg1"/>
                    </a:solidFill>
                  </a:tcPr>
                </a:tc>
                <a:extLst>
                  <a:ext uri="{0D108BD9-81ED-4DB2-BD59-A6C34878D82A}">
                    <a16:rowId xmlns:a16="http://schemas.microsoft.com/office/drawing/2014/main" val="3235478095"/>
                  </a:ext>
                </a:extLst>
              </a:tr>
            </a:tbl>
          </a:graphicData>
        </a:graphic>
      </p:graphicFrame>
      <p:cxnSp>
        <p:nvCxnSpPr>
          <p:cNvPr id="17" name="Conector recto 16">
            <a:extLst>
              <a:ext uri="{FF2B5EF4-FFF2-40B4-BE49-F238E27FC236}">
                <a16:creationId xmlns:a16="http://schemas.microsoft.com/office/drawing/2014/main" id="{2CF50E22-3CB2-8FEF-6BFE-A1D45C9B061E}"/>
              </a:ext>
            </a:extLst>
          </p:cNvPr>
          <p:cNvCxnSpPr>
            <a:cxnSpLocks/>
          </p:cNvCxnSpPr>
          <p:nvPr/>
        </p:nvCxnSpPr>
        <p:spPr>
          <a:xfrm>
            <a:off x="3238131" y="3516320"/>
            <a:ext cx="1127179" cy="150805"/>
          </a:xfrm>
          <a:prstGeom prst="line">
            <a:avLst/>
          </a:prstGeom>
          <a:ln w="19050">
            <a:solidFill>
              <a:srgbClr val="B73912"/>
            </a:solidFill>
            <a:prstDash val="sysDash"/>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65E44B88-F162-5D71-FFE6-F00D5F0C9BB7}"/>
              </a:ext>
            </a:extLst>
          </p:cNvPr>
          <p:cNvCxnSpPr>
            <a:cxnSpLocks/>
          </p:cNvCxnSpPr>
          <p:nvPr/>
        </p:nvCxnSpPr>
        <p:spPr>
          <a:xfrm flipV="1">
            <a:off x="3180406" y="4171950"/>
            <a:ext cx="1258244" cy="151193"/>
          </a:xfrm>
          <a:prstGeom prst="line">
            <a:avLst/>
          </a:prstGeom>
          <a:ln w="19050">
            <a:solidFill>
              <a:srgbClr val="660A0C"/>
            </a:solidFill>
            <a:prstDash val="sysDash"/>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08B5C023-BACB-8841-6CA8-D2FA1697218B}"/>
              </a:ext>
            </a:extLst>
          </p:cNvPr>
          <p:cNvCxnSpPr>
            <a:cxnSpLocks/>
          </p:cNvCxnSpPr>
          <p:nvPr/>
        </p:nvCxnSpPr>
        <p:spPr>
          <a:xfrm>
            <a:off x="3202983" y="4879770"/>
            <a:ext cx="1162327" cy="0"/>
          </a:xfrm>
          <a:prstGeom prst="line">
            <a:avLst/>
          </a:prstGeom>
          <a:ln w="19050">
            <a:solidFill>
              <a:srgbClr val="F2C8C4"/>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5" name="2 Gráfico">
            <a:extLst>
              <a:ext uri="{FF2B5EF4-FFF2-40B4-BE49-F238E27FC236}">
                <a16:creationId xmlns:a16="http://schemas.microsoft.com/office/drawing/2014/main" id="{FB2CA396-0CB2-BECA-7824-E53939951BFC}"/>
              </a:ext>
            </a:extLst>
          </p:cNvPr>
          <p:cNvGraphicFramePr/>
          <p:nvPr>
            <p:extLst>
              <p:ext uri="{D42A27DB-BD31-4B8C-83A1-F6EECF244321}">
                <p14:modId xmlns:p14="http://schemas.microsoft.com/office/powerpoint/2010/main" val="1192504984"/>
              </p:ext>
            </p:extLst>
          </p:nvPr>
        </p:nvGraphicFramePr>
        <p:xfrm>
          <a:off x="2886138" y="2428792"/>
          <a:ext cx="4229037" cy="2748800"/>
        </p:xfrm>
        <a:graphic>
          <a:graphicData uri="http://schemas.openxmlformats.org/drawingml/2006/chart">
            <c:chart xmlns:c="http://schemas.openxmlformats.org/drawingml/2006/chart" xmlns:r="http://schemas.openxmlformats.org/officeDocument/2006/relationships" r:id="rId2"/>
          </a:graphicData>
        </a:graphic>
      </p:graphicFrame>
      <p:sp>
        <p:nvSpPr>
          <p:cNvPr id="23" name="Rectángulo 22">
            <a:extLst>
              <a:ext uri="{FF2B5EF4-FFF2-40B4-BE49-F238E27FC236}">
                <a16:creationId xmlns:a16="http://schemas.microsoft.com/office/drawing/2014/main" id="{02DD0A4D-936F-0A21-96A9-26937AB41290}"/>
              </a:ext>
            </a:extLst>
          </p:cNvPr>
          <p:cNvSpPr/>
          <p:nvPr/>
        </p:nvSpPr>
        <p:spPr>
          <a:xfrm>
            <a:off x="53015" y="99054"/>
            <a:ext cx="7558190" cy="738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R="0" lvl="0" defTabSz="914400" rtl="0" eaLnBrk="1" fontAlgn="auto" latinLnBrk="0" hangingPunct="1">
              <a:lnSpc>
                <a:spcPct val="100000"/>
              </a:lnSpc>
              <a:spcBef>
                <a:spcPts val="200"/>
              </a:spcBef>
              <a:spcAft>
                <a:spcPts val="200"/>
              </a:spcAft>
              <a:buClr>
                <a:srgbClr val="233616"/>
              </a:buClr>
              <a:buSzTx/>
              <a:tabLst/>
              <a:defRPr/>
            </a:pPr>
            <a:r>
              <a:rPr kumimoji="0" lang="es-ES" sz="140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Más de la mitad de los lectores, </a:t>
            </a:r>
            <a:r>
              <a:rPr kumimoji="0" lang="es-ES" sz="1400" b="1"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el 57,1%, considera que en el futuro el libro en papel convivirá con el digital</a:t>
            </a:r>
            <a:r>
              <a:rPr kumimoji="0" lang="es-ES" sz="140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 Un </a:t>
            </a:r>
            <a:r>
              <a:rPr kumimoji="0" lang="es-ES" sz="1400" b="1"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30,5% cree que la mayoría de los libros serán digitales</a:t>
            </a:r>
            <a:r>
              <a:rPr kumimoji="0" lang="es-ES" sz="140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 mientras que un </a:t>
            </a:r>
            <a:r>
              <a:rPr kumimoji="0" lang="es-ES" sz="1400" b="1"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12,4% opina que los libros impresos seguirán siendo los más leídos</a:t>
            </a:r>
            <a:r>
              <a:rPr kumimoji="0" lang="es-ES" sz="140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Verdana" panose="020B0604030504040204" pitchFamily="34" charset="0"/>
                <a:cs typeface="Segoe UI" panose="020B0502040204020203" pitchFamily="34" charset="0"/>
              </a:rPr>
              <a:t>.</a:t>
            </a:r>
          </a:p>
        </p:txBody>
      </p:sp>
      <p:sp>
        <p:nvSpPr>
          <p:cNvPr id="24" name="Marcador de número de diapositiva 1">
            <a:extLst>
              <a:ext uri="{FF2B5EF4-FFF2-40B4-BE49-F238E27FC236}">
                <a16:creationId xmlns:a16="http://schemas.microsoft.com/office/drawing/2014/main" id="{3588948E-CA1A-4E33-6F55-B5562295D015}"/>
              </a:ext>
            </a:extLst>
          </p:cNvPr>
          <p:cNvSpPr>
            <a:spLocks noGrp="1"/>
          </p:cNvSpPr>
          <p:nvPr>
            <p:ph type="sldNum" sz="quarter" idx="12"/>
          </p:nvPr>
        </p:nvSpPr>
        <p:spPr>
          <a:xfrm>
            <a:off x="11612880" y="0"/>
            <a:ext cx="57912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5DD5C-56C3-43D9-A91F-D75BD50A17B5}" type="slidenum">
              <a:rPr kumimoji="0" lang="es-ES_tradnl" sz="900" b="0" i="0" u="none" strike="noStrike" kern="1200" cap="none" spc="0" normalizeH="0" baseline="0" noProof="0" smtClean="0">
                <a:ln>
                  <a:noFill/>
                </a:ln>
                <a:solidFill>
                  <a:prstClr val="black"/>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s-ES_tradnl" sz="9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28" name="Rectángulo 27">
            <a:extLst>
              <a:ext uri="{FF2B5EF4-FFF2-40B4-BE49-F238E27FC236}">
                <a16:creationId xmlns:a16="http://schemas.microsoft.com/office/drawing/2014/main" id="{F81AC4F6-2F06-D0CE-3C81-6EC9B50F6337}"/>
              </a:ext>
            </a:extLst>
          </p:cNvPr>
          <p:cNvSpPr/>
          <p:nvPr/>
        </p:nvSpPr>
        <p:spPr>
          <a:xfrm>
            <a:off x="1124811" y="1528864"/>
            <a:ext cx="531867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1" u="none" strike="noStrike" kern="1200" cap="none" spc="0" normalizeH="0" baseline="0" noProof="0" dirty="0">
                <a:ln>
                  <a:noFill/>
                </a:ln>
                <a:effectLst/>
                <a:uLnTx/>
                <a:uFillTx/>
                <a:latin typeface="Segoe UI" panose="020B0502040204020203" pitchFamily="34" charset="0"/>
                <a:cs typeface="Segoe UI" panose="020B0502040204020203" pitchFamily="34" charset="0"/>
              </a:rPr>
              <a:t>¿Cuál de las siguientes afirmaciones refleja mejor su </a:t>
            </a:r>
            <a:r>
              <a:rPr kumimoji="0" lang="es-ES" sz="1800" i="1" u="none" strike="noStrike" kern="1200" cap="none" spc="0" normalizeH="0" baseline="0" noProof="0" dirty="0">
                <a:ln>
                  <a:noFill/>
                </a:ln>
                <a:effectLst/>
                <a:uLnTx/>
                <a:uFillTx/>
                <a:latin typeface="Segoe UI" panose="020B0502040204020203" pitchFamily="34" charset="0"/>
                <a:cs typeface="Segoe UI" panose="020B0502040204020203" pitchFamily="34" charset="0"/>
              </a:rPr>
              <a:t>opinión sobre el </a:t>
            </a:r>
            <a:r>
              <a:rPr kumimoji="0" lang="es-ES" sz="1800" b="1" i="1" u="none" strike="noStrike" kern="1200" cap="none" spc="0" normalizeH="0" baseline="0" noProof="0" dirty="0">
                <a:ln>
                  <a:noFill/>
                </a:ln>
                <a:effectLst/>
                <a:uLnTx/>
                <a:uFillTx/>
                <a:latin typeface="Segoe UI" panose="020B0502040204020203" pitchFamily="34" charset="0"/>
                <a:cs typeface="Segoe UI" panose="020B0502040204020203" pitchFamily="34" charset="0"/>
              </a:rPr>
              <a:t>futuro próximo de los libros?*</a:t>
            </a:r>
            <a:endParaRPr kumimoji="0" lang="es-ES" sz="2000" b="1" i="1" u="none" strike="noStrike" kern="1200" cap="none" spc="0" normalizeH="0" baseline="0" noProof="0" dirty="0">
              <a:ln>
                <a:noFill/>
              </a:ln>
              <a:effectLst/>
              <a:uLnTx/>
              <a:uFillTx/>
              <a:latin typeface="Segoe UI" panose="020B0502040204020203" pitchFamily="34" charset="0"/>
              <a:cs typeface="Segoe UI" panose="020B0502040204020203" pitchFamily="34" charset="0"/>
            </a:endParaRPr>
          </a:p>
        </p:txBody>
      </p:sp>
      <p:sp>
        <p:nvSpPr>
          <p:cNvPr id="29" name="Rectángulo 28">
            <a:extLst>
              <a:ext uri="{FF2B5EF4-FFF2-40B4-BE49-F238E27FC236}">
                <a16:creationId xmlns:a16="http://schemas.microsoft.com/office/drawing/2014/main" id="{1C4C4435-26D2-8B8A-013D-4F839A4D26AA}"/>
              </a:ext>
            </a:extLst>
          </p:cNvPr>
          <p:cNvSpPr/>
          <p:nvPr/>
        </p:nvSpPr>
        <p:spPr>
          <a:xfrm>
            <a:off x="53015" y="3976902"/>
            <a:ext cx="2711517" cy="6463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“La </a:t>
            </a:r>
            <a:r>
              <a:rPr kumimoji="0" lang="es-ES" sz="1200" b="1"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mayor parte </a:t>
            </a:r>
            <a:r>
              <a:rPr kumimoji="0" lang="es-ES" sz="1200" b="0"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de los libros </a:t>
            </a:r>
            <a:r>
              <a:rPr kumimoji="0" lang="es-ES" sz="1200" b="1"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serán en digital </a:t>
            </a:r>
            <a:r>
              <a:rPr kumimoji="0" lang="es-ES" sz="1200" b="0"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y habrá muy pocos libros impresos en papel“</a:t>
            </a:r>
          </a:p>
        </p:txBody>
      </p:sp>
      <p:sp>
        <p:nvSpPr>
          <p:cNvPr id="22" name="Rectángulo 21">
            <a:extLst>
              <a:ext uri="{FF2B5EF4-FFF2-40B4-BE49-F238E27FC236}">
                <a16:creationId xmlns:a16="http://schemas.microsoft.com/office/drawing/2014/main" id="{8632F4E6-AB1C-7CCB-CF39-B47AFE8B2DA5}"/>
              </a:ext>
            </a:extLst>
          </p:cNvPr>
          <p:cNvSpPr/>
          <p:nvPr/>
        </p:nvSpPr>
        <p:spPr>
          <a:xfrm>
            <a:off x="0" y="4641017"/>
            <a:ext cx="2781980"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“Los </a:t>
            </a:r>
            <a:r>
              <a:rPr kumimoji="0" lang="es-ES" sz="1200" b="1"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libros </a:t>
            </a:r>
            <a:r>
              <a:rPr kumimoji="0" lang="es-ES" sz="1200" b="0"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impresos</a:t>
            </a:r>
            <a:r>
              <a:rPr kumimoji="0" lang="es-ES" sz="1200" b="1"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 en papel </a:t>
            </a:r>
            <a:r>
              <a:rPr kumimoji="0" lang="es-ES" sz="1200" b="0"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seguirán siendo </a:t>
            </a:r>
            <a:r>
              <a:rPr kumimoji="0" lang="es-ES" sz="1200" b="1"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los más leídos</a:t>
            </a:r>
            <a:r>
              <a:rPr kumimoji="0" lang="es-ES" sz="1200" b="0"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a:t>
            </a:r>
          </a:p>
        </p:txBody>
      </p:sp>
      <p:sp>
        <p:nvSpPr>
          <p:cNvPr id="27" name="Rectángulo 26">
            <a:extLst>
              <a:ext uri="{FF2B5EF4-FFF2-40B4-BE49-F238E27FC236}">
                <a16:creationId xmlns:a16="http://schemas.microsoft.com/office/drawing/2014/main" id="{6C200F20-A6C9-5EB9-3824-0828E9EA041B}"/>
              </a:ext>
            </a:extLst>
          </p:cNvPr>
          <p:cNvSpPr/>
          <p:nvPr/>
        </p:nvSpPr>
        <p:spPr>
          <a:xfrm>
            <a:off x="53015" y="3319717"/>
            <a:ext cx="2711517"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“En el futuro </a:t>
            </a:r>
            <a:r>
              <a:rPr kumimoji="0" lang="es-ES" sz="1200" b="1"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ambos libros </a:t>
            </a:r>
            <a:r>
              <a:rPr kumimoji="0" lang="es-ES" sz="1050" b="0"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(papel y digital) </a:t>
            </a:r>
            <a:r>
              <a:rPr kumimoji="0" lang="es-ES" sz="1200" b="1"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convivirán</a:t>
            </a:r>
            <a:r>
              <a:rPr kumimoji="0" lang="es-ES" sz="1200" b="0" i="1"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rPr>
              <a:t>“</a:t>
            </a:r>
          </a:p>
        </p:txBody>
      </p:sp>
      <p:sp>
        <p:nvSpPr>
          <p:cNvPr id="11" name="Rectangle 18">
            <a:extLst>
              <a:ext uri="{FF2B5EF4-FFF2-40B4-BE49-F238E27FC236}">
                <a16:creationId xmlns:a16="http://schemas.microsoft.com/office/drawing/2014/main" id="{EF0DB10C-9854-C7E6-2C83-599DCCF4B67F}"/>
              </a:ext>
            </a:extLst>
          </p:cNvPr>
          <p:cNvSpPr>
            <a:spLocks noChangeArrowheads="1"/>
          </p:cNvSpPr>
          <p:nvPr/>
        </p:nvSpPr>
        <p:spPr bwMode="auto">
          <a:xfrm>
            <a:off x="701122" y="6456249"/>
            <a:ext cx="3526032" cy="246221"/>
          </a:xfrm>
          <a:prstGeom prst="rect">
            <a:avLst/>
          </a:prstGeom>
          <a:noFill/>
          <a:ln w="9525">
            <a:noFill/>
            <a:miter lim="800000"/>
            <a:headEnd/>
            <a:tailEnd/>
          </a:ln>
        </p:spPr>
        <p:txBody>
          <a:bodyPr wrap="square" anchor="ctr">
            <a:spAutoFit/>
          </a:bodyPr>
          <a:lstStyle/>
          <a:p>
            <a:pPr algn="just">
              <a:spcBef>
                <a:spcPct val="20000"/>
              </a:spcBef>
            </a:pPr>
            <a:r>
              <a:rPr lang="es-ES" sz="1000" dirty="0">
                <a:solidFill>
                  <a:schemeClr val="accent2"/>
                </a:solidFill>
                <a:latin typeface="Segoe UI" panose="020B0502040204020203" pitchFamily="34" charset="0"/>
                <a:cs typeface="Segoe UI" panose="020B0502040204020203" pitchFamily="34" charset="0"/>
              </a:rPr>
              <a:t>*Esta pregunta no se preguntó en 2020.</a:t>
            </a:r>
          </a:p>
        </p:txBody>
      </p:sp>
      <p:sp>
        <p:nvSpPr>
          <p:cNvPr id="3" name="Rectangle 3">
            <a:extLst>
              <a:ext uri="{FF2B5EF4-FFF2-40B4-BE49-F238E27FC236}">
                <a16:creationId xmlns:a16="http://schemas.microsoft.com/office/drawing/2014/main" id="{F8681FB2-452A-6F5D-0C02-244123B9078E}"/>
              </a:ext>
            </a:extLst>
          </p:cNvPr>
          <p:cNvSpPr>
            <a:spLocks noChangeArrowheads="1"/>
          </p:cNvSpPr>
          <p:nvPr/>
        </p:nvSpPr>
        <p:spPr bwMode="auto">
          <a:xfrm>
            <a:off x="53015" y="1040647"/>
            <a:ext cx="4312295" cy="353055"/>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s-ES" sz="2400" b="0" i="0" u="none" strike="noStrike" kern="1200" cap="small" spc="0" normalizeH="0" baseline="0" noProof="0" dirty="0">
                <a:ln>
                  <a:noFill/>
                </a:ln>
                <a:solidFill>
                  <a:prstClr val="black">
                    <a:lumMod val="65000"/>
                    <a:lumOff val="35000"/>
                  </a:prstClr>
                </a:solidFill>
                <a:effectLst/>
                <a:uLnTx/>
                <a:uFillTx/>
                <a:latin typeface="Segoe UI" panose="020B0502040204020203" pitchFamily="34" charset="0"/>
                <a:ea typeface="Verdana" panose="020B0604030504040204" pitchFamily="34" charset="0"/>
                <a:cs typeface="Segoe UI" panose="020B0502040204020203" pitchFamily="34" charset="0"/>
              </a:rPr>
              <a:t>Actitudes hacia la lectura</a:t>
            </a:r>
          </a:p>
        </p:txBody>
      </p:sp>
      <p:sp>
        <p:nvSpPr>
          <p:cNvPr id="44" name="10 Rectángulo">
            <a:extLst>
              <a:ext uri="{FF2B5EF4-FFF2-40B4-BE49-F238E27FC236}">
                <a16:creationId xmlns:a16="http://schemas.microsoft.com/office/drawing/2014/main" id="{515B546B-AA6D-A6E1-54C0-61C264B79929}"/>
              </a:ext>
            </a:extLst>
          </p:cNvPr>
          <p:cNvSpPr/>
          <p:nvPr/>
        </p:nvSpPr>
        <p:spPr>
          <a:xfrm>
            <a:off x="0" y="2370715"/>
            <a:ext cx="2038350" cy="325605"/>
          </a:xfrm>
          <a:prstGeom prst="rect">
            <a:avLst/>
          </a:prstGeom>
          <a:solidFill>
            <a:srgbClr val="1F2A44">
              <a:alpha val="10196"/>
            </a:srgbClr>
          </a:solidFill>
          <a:ln w="9525">
            <a:noFill/>
            <a:miter lim="800000"/>
            <a:headEnd/>
            <a:tailEnd/>
          </a:ln>
          <a:effectLst/>
        </p:spPr>
        <p:txBody>
          <a:bodyPr anchor="ctr"/>
          <a:lstStyle/>
          <a:p>
            <a:pPr lvl="0"/>
            <a:r>
              <a:rPr lang="es-ES" sz="1200" b="1" dirty="0">
                <a:solidFill>
                  <a:srgbClr val="233616"/>
                </a:solidFill>
                <a:latin typeface="Segoe UI" panose="020B0502040204020203" pitchFamily="34" charset="0"/>
                <a:ea typeface="Verdana" panose="020B0604030504040204" pitchFamily="34" charset="0"/>
                <a:cs typeface="Segoe UI" panose="020B0502040204020203" pitchFamily="34" charset="0"/>
              </a:rPr>
              <a:t>EVOLUCIÓN</a:t>
            </a:r>
            <a:endParaRPr lang="es-ES" sz="1100" b="1" dirty="0">
              <a:solidFill>
                <a:srgbClr val="233616"/>
              </a:solidFill>
              <a:latin typeface="Segoe UI" panose="020B0502040204020203" pitchFamily="34" charset="0"/>
              <a:cs typeface="Segoe UI" panose="020B0502040204020203" pitchFamily="34" charset="0"/>
            </a:endParaRPr>
          </a:p>
        </p:txBody>
      </p:sp>
      <p:pic>
        <p:nvPicPr>
          <p:cNvPr id="6" name="Imagen 5" descr="Un escritorio con una taza en una mesa&#10;&#10;El contenido generado por IA puede ser incorrecto.">
            <a:extLst>
              <a:ext uri="{FF2B5EF4-FFF2-40B4-BE49-F238E27FC236}">
                <a16:creationId xmlns:a16="http://schemas.microsoft.com/office/drawing/2014/main" id="{3554A0E1-0E64-956F-4841-DD88F9ECDF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15029" y="0"/>
            <a:ext cx="4576970" cy="6858000"/>
          </a:xfrm>
          <a:prstGeom prst="rect">
            <a:avLst/>
          </a:prstGeom>
        </p:spPr>
      </p:pic>
      <p:sp>
        <p:nvSpPr>
          <p:cNvPr id="7" name="CuadroTexto 6">
            <a:extLst>
              <a:ext uri="{FF2B5EF4-FFF2-40B4-BE49-F238E27FC236}">
                <a16:creationId xmlns:a16="http://schemas.microsoft.com/office/drawing/2014/main" id="{EF051933-756B-3C35-5543-B5E3FFEBC226}"/>
              </a:ext>
            </a:extLst>
          </p:cNvPr>
          <p:cNvSpPr txBox="1"/>
          <p:nvPr/>
        </p:nvSpPr>
        <p:spPr>
          <a:xfrm>
            <a:off x="7611205" y="6482478"/>
            <a:ext cx="4427220"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lectora de libros en tiempo libre (3.177)</a:t>
            </a:r>
          </a:p>
        </p:txBody>
      </p:sp>
    </p:spTree>
    <p:extLst>
      <p:ext uri="{BB962C8B-B14F-4D97-AF65-F5344CB8AC3E}">
        <p14:creationId xmlns:p14="http://schemas.microsoft.com/office/powerpoint/2010/main" val="14891649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570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7</a:t>
            </a:fld>
            <a:endParaRPr lang="es-ES_tradnl">
              <a:latin typeface="Segoe UI" panose="020B0502040204020203" pitchFamily="34" charset="0"/>
              <a:cs typeface="Segoe UI" panose="020B0502040204020203" pitchFamily="34" charset="0"/>
            </a:endParaRPr>
          </a:p>
        </p:txBody>
      </p:sp>
      <p:sp>
        <p:nvSpPr>
          <p:cNvPr id="31" name="8 Rectángulo">
            <a:extLst>
              <a:ext uri="{FF2B5EF4-FFF2-40B4-BE49-F238E27FC236}">
                <a16:creationId xmlns:a16="http://schemas.microsoft.com/office/drawing/2014/main" id="{FB6D0549-F466-4763-B6D9-B0BCD8EAC5EE}"/>
              </a:ext>
            </a:extLst>
          </p:cNvPr>
          <p:cNvSpPr/>
          <p:nvPr/>
        </p:nvSpPr>
        <p:spPr>
          <a:xfrm>
            <a:off x="799418" y="1298865"/>
            <a:ext cx="6874002" cy="4260269"/>
          </a:xfrm>
          <a:prstGeom prst="rect">
            <a:avLst/>
          </a:prstGeom>
        </p:spPr>
        <p:txBody>
          <a:bodyPr wrap="square">
            <a:spAutoFit/>
          </a:bodyPr>
          <a:lstStyle/>
          <a:p>
            <a:pPr algn="just" fontAlgn="base">
              <a:lnSpc>
                <a:spcPct val="120000"/>
              </a:lnSpc>
              <a:spcBef>
                <a:spcPts val="1200"/>
              </a:spcBef>
              <a:spcAft>
                <a:spcPct val="0"/>
              </a:spcAft>
            </a:pPr>
            <a:r>
              <a:rPr lang="es-ES" sz="2000" b="1" dirty="0">
                <a:solidFill>
                  <a:srgbClr val="1F2A44"/>
                </a:solidFill>
                <a:latin typeface="Segoe UI" panose="020B0502040204020203" pitchFamily="34" charset="0"/>
                <a:ea typeface="Verdana" panose="020B0604030504040204" pitchFamily="34" charset="0"/>
                <a:cs typeface="Segoe UI" panose="020B0502040204020203" pitchFamily="34" charset="0"/>
              </a:rPr>
              <a:t>¿Qué entendemos por lectura?</a:t>
            </a:r>
          </a:p>
          <a:p>
            <a:pPr algn="just" fontAlgn="base">
              <a:lnSpc>
                <a:spcPct val="120000"/>
              </a:lnSpc>
              <a:spcBef>
                <a:spcPts val="1200"/>
              </a:spcBef>
              <a:spcAft>
                <a:spcPct val="0"/>
              </a:spcAft>
            </a:pPr>
            <a:r>
              <a:rPr lang="es-ES" sz="1400" dirty="0">
                <a:solidFill>
                  <a:prstClr val="black"/>
                </a:solidFill>
                <a:latin typeface="Segoe UI" panose="020B0502040204020203" pitchFamily="34" charset="0"/>
                <a:cs typeface="Segoe UI" panose="020B0502040204020203" pitchFamily="34" charset="0"/>
              </a:rPr>
              <a:t>Por lectura se entiende al proceso de aprehensión de determinadas clases de información contenidas en un soporte particular que son transmitidas por medio de ciertos códigos, como lo puede ser el lenguaje. Es decir, un proceso mediante el cual se traducen determinados símbolos para su entendimiento. </a:t>
            </a:r>
          </a:p>
          <a:p>
            <a:pPr algn="just" fontAlgn="base">
              <a:lnSpc>
                <a:spcPct val="120000"/>
              </a:lnSpc>
              <a:spcBef>
                <a:spcPts val="1200"/>
              </a:spcBef>
              <a:spcAft>
                <a:spcPct val="0"/>
              </a:spcAft>
            </a:pPr>
            <a:r>
              <a:rPr lang="es-ES" sz="1400" dirty="0">
                <a:solidFill>
                  <a:prstClr val="black"/>
                </a:solidFill>
                <a:latin typeface="Segoe UI" panose="020B0502040204020203" pitchFamily="34" charset="0"/>
                <a:cs typeface="Segoe UI" panose="020B0502040204020203" pitchFamily="34" charset="0"/>
              </a:rPr>
              <a:t>Cuando se realizaron las primeras ediciones de este estudio, la lectura se encuadraba en el ámbito de las prácticas de ocio y tiempo libre. Interesaba la lectura voluntaria y quedaba fuera la lectura obligatoria, tanto la que imponía el sistema educativo, en el caso de los estudiantes, como la que se realizaba por necesidades de orden laboral, en el caso de los trabajadores.</a:t>
            </a:r>
          </a:p>
          <a:p>
            <a:pPr algn="just" fontAlgn="base">
              <a:lnSpc>
                <a:spcPct val="120000"/>
              </a:lnSpc>
              <a:spcBef>
                <a:spcPts val="1200"/>
              </a:spcBef>
              <a:spcAft>
                <a:spcPct val="0"/>
              </a:spcAft>
            </a:pPr>
            <a:r>
              <a:rPr lang="es-ES" sz="1400" dirty="0">
                <a:solidFill>
                  <a:prstClr val="black"/>
                </a:solidFill>
                <a:latin typeface="Segoe UI" panose="020B0502040204020203" pitchFamily="34" charset="0"/>
                <a:cs typeface="Segoe UI" panose="020B0502040204020203" pitchFamily="34" charset="0"/>
              </a:rPr>
              <a:t>A partir de 2010 se recoge en el informe la lectura por motivos de trabajo y/o estudios, también la lectura de temas de actualidad (prensa y revistas) y la realizada en los distintos soportes de lectura, aunque la parte más substancial del informe sigue desarrollando la lectura de libros en tiempo libre.</a:t>
            </a:r>
          </a:p>
        </p:txBody>
      </p:sp>
      <p:sp>
        <p:nvSpPr>
          <p:cNvPr id="6" name="CuadroTexto 5">
            <a:extLst>
              <a:ext uri="{FF2B5EF4-FFF2-40B4-BE49-F238E27FC236}">
                <a16:creationId xmlns:a16="http://schemas.microsoft.com/office/drawing/2014/main" id="{5ADA303C-C95E-4B09-A7FD-5F0F1E682D1A}"/>
              </a:ext>
            </a:extLst>
          </p:cNvPr>
          <p:cNvSpPr txBox="1"/>
          <p:nvPr/>
        </p:nvSpPr>
        <p:spPr>
          <a:xfrm>
            <a:off x="184066" y="121879"/>
            <a:ext cx="3253615" cy="646331"/>
          </a:xfrm>
          <a:prstGeom prst="rect">
            <a:avLst/>
          </a:prstGeom>
          <a:noFill/>
        </p:spPr>
        <p:txBody>
          <a:bodyPr wrap="square" rtlCol="0" anchor="ctr">
            <a:spAutoFit/>
          </a:bodyPr>
          <a:lstStyle/>
          <a:p>
            <a:r>
              <a:rPr lang="es-ES" sz="3600" dirty="0">
                <a:latin typeface="Segoe UI" panose="020B0502040204020203" pitchFamily="34" charset="0"/>
                <a:ea typeface="Verdana" panose="020B0604030504040204" pitchFamily="34" charset="0"/>
                <a:cs typeface="Segoe UI" panose="020B0502040204020203" pitchFamily="34" charset="0"/>
              </a:rPr>
              <a:t>OBJETIVOS</a:t>
            </a:r>
          </a:p>
        </p:txBody>
      </p:sp>
      <p:pic>
        <p:nvPicPr>
          <p:cNvPr id="4" name="Imagen 3">
            <a:extLst>
              <a:ext uri="{FF2B5EF4-FFF2-40B4-BE49-F238E27FC236}">
                <a16:creationId xmlns:a16="http://schemas.microsoft.com/office/drawing/2014/main" id="{A122593C-8DCC-F5CC-6BBA-1B5EDE7680F0}"/>
              </a:ext>
            </a:extLst>
          </p:cNvPr>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Layer>
                </a14:imgProps>
              </a:ext>
            </a:extLst>
          </a:blip>
          <a:stretch>
            <a:fillRect/>
          </a:stretch>
        </p:blipFill>
        <p:spPr>
          <a:xfrm>
            <a:off x="8182467" y="0"/>
            <a:ext cx="4009534" cy="6852658"/>
          </a:xfrm>
          <a:prstGeom prst="rect">
            <a:avLst/>
          </a:prstGeom>
        </p:spPr>
      </p:pic>
    </p:spTree>
    <p:extLst>
      <p:ext uri="{BB962C8B-B14F-4D97-AF65-F5344CB8AC3E}">
        <p14:creationId xmlns:p14="http://schemas.microsoft.com/office/powerpoint/2010/main" val="30876830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7A418D93-7EF6-DD8A-22FD-ED5D6D8B5ED8}"/>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5" name="Marcador de número de diapositiva 4">
            <a:extLst>
              <a:ext uri="{FF2B5EF4-FFF2-40B4-BE49-F238E27FC236}">
                <a16:creationId xmlns:a16="http://schemas.microsoft.com/office/drawing/2014/main" id="{1926D0DF-AC41-426A-9853-5891A44C95AC}"/>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70</a:t>
            </a:fld>
            <a:endParaRPr lang="es-ES_tradnl" dirty="0">
              <a:latin typeface="Segoe UI" panose="020B0502040204020203" pitchFamily="34" charset="0"/>
              <a:cs typeface="Segoe UI" panose="020B0502040204020203" pitchFamily="34" charset="0"/>
            </a:endParaRPr>
          </a:p>
        </p:txBody>
      </p:sp>
      <p:sp>
        <p:nvSpPr>
          <p:cNvPr id="19" name="Rectangle 9">
            <a:extLst>
              <a:ext uri="{FF2B5EF4-FFF2-40B4-BE49-F238E27FC236}">
                <a16:creationId xmlns:a16="http://schemas.microsoft.com/office/drawing/2014/main" id="{67C8EED6-8CB2-4BDE-9682-E6297E098020}"/>
              </a:ext>
            </a:extLst>
          </p:cNvPr>
          <p:cNvSpPr>
            <a:spLocks noChangeArrowheads="1"/>
          </p:cNvSpPr>
          <p:nvPr/>
        </p:nvSpPr>
        <p:spPr bwMode="auto">
          <a:xfrm>
            <a:off x="18140" y="30470"/>
            <a:ext cx="12126148" cy="961802"/>
          </a:xfrm>
          <a:prstGeom prst="rect">
            <a:avLst/>
          </a:prstGeom>
          <a:noFill/>
          <a:ln w="9525">
            <a:noFill/>
            <a:miter lim="800000"/>
            <a:headEnd/>
            <a:tailEnd/>
          </a:ln>
        </p:spPr>
        <p:txBody>
          <a:bodyPr wrap="square">
            <a:spAutoFit/>
          </a:bodyPr>
          <a:lstStyle/>
          <a:p>
            <a:pPr>
              <a:spcAft>
                <a:spcPts val="300"/>
              </a:spcAft>
            </a:pPr>
            <a:r>
              <a:rPr lang="es-ES" dirty="0">
                <a:solidFill>
                  <a:schemeClr val="tx1">
                    <a:lumMod val="75000"/>
                    <a:lumOff val="25000"/>
                  </a:schemeClr>
                </a:solidFill>
                <a:latin typeface="Segoe UI" panose="020B0502040204020203" pitchFamily="34" charset="0"/>
                <a:cs typeface="Segoe UI" panose="020B0502040204020203" pitchFamily="34" charset="0"/>
              </a:rPr>
              <a:t>Pese a la estabilidad en el porcentaje de compradores durante el último año (65,5%), se observa un descenso en el número de libros comprados.</a:t>
            </a:r>
            <a:endPar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p>
            <a:pPr>
              <a:spcAft>
                <a:spcPts val="300"/>
              </a:spcAft>
            </a:pPr>
            <a:r>
              <a:rPr lang="es-ES" dirty="0">
                <a:solidFill>
                  <a:schemeClr val="tx1">
                    <a:lumMod val="75000"/>
                    <a:lumOff val="25000"/>
                  </a:schemeClr>
                </a:solidFill>
                <a:latin typeface="Segoe UI" panose="020B0502040204020203" pitchFamily="34" charset="0"/>
                <a:cs typeface="Segoe UI" panose="020B0502040204020203" pitchFamily="34" charset="0"/>
              </a:rPr>
              <a:t>Continúa con una tendencia ascendente el número de compradores de libros no de texto.</a:t>
            </a:r>
          </a:p>
        </p:txBody>
      </p:sp>
      <p:graphicFrame>
        <p:nvGraphicFramePr>
          <p:cNvPr id="21" name="11 Gráfico">
            <a:extLst>
              <a:ext uri="{FF2B5EF4-FFF2-40B4-BE49-F238E27FC236}">
                <a16:creationId xmlns:a16="http://schemas.microsoft.com/office/drawing/2014/main" id="{B9097EB6-E5FF-496F-B6D9-75AFE0991436}"/>
              </a:ext>
            </a:extLst>
          </p:cNvPr>
          <p:cNvGraphicFramePr/>
          <p:nvPr>
            <p:extLst>
              <p:ext uri="{D42A27DB-BD31-4B8C-83A1-F6EECF244321}">
                <p14:modId xmlns:p14="http://schemas.microsoft.com/office/powerpoint/2010/main" val="3935531382"/>
              </p:ext>
            </p:extLst>
          </p:nvPr>
        </p:nvGraphicFramePr>
        <p:xfrm>
          <a:off x="1985860" y="2286343"/>
          <a:ext cx="9221182" cy="4353707"/>
        </p:xfrm>
        <a:graphic>
          <a:graphicData uri="http://schemas.openxmlformats.org/drawingml/2006/chart">
            <c:chart xmlns:c="http://schemas.openxmlformats.org/drawingml/2006/chart" xmlns:r="http://schemas.openxmlformats.org/officeDocument/2006/relationships" r:id="rId2"/>
          </a:graphicData>
        </a:graphic>
      </p:graphicFrame>
      <p:sp>
        <p:nvSpPr>
          <p:cNvPr id="23" name="Rectangle 37">
            <a:extLst>
              <a:ext uri="{FF2B5EF4-FFF2-40B4-BE49-F238E27FC236}">
                <a16:creationId xmlns:a16="http://schemas.microsoft.com/office/drawing/2014/main" id="{0A0CC73F-68FA-4FE3-9DDC-1588AB4E6F97}"/>
              </a:ext>
            </a:extLst>
          </p:cNvPr>
          <p:cNvSpPr>
            <a:spLocks noChangeArrowheads="1"/>
          </p:cNvSpPr>
          <p:nvPr/>
        </p:nvSpPr>
        <p:spPr bwMode="auto">
          <a:xfrm>
            <a:off x="18140" y="3551525"/>
            <a:ext cx="2323197" cy="366712"/>
          </a:xfrm>
          <a:prstGeom prst="rect">
            <a:avLst/>
          </a:prstGeom>
          <a:noFill/>
          <a:ln w="9525">
            <a:noFill/>
            <a:miter lim="800000"/>
            <a:headEnd/>
            <a:tailEnd/>
          </a:ln>
          <a:effectLst/>
        </p:spPr>
        <p:txBody>
          <a:bodyPr anchor="ctr"/>
          <a:lstStyle/>
          <a:p>
            <a:pPr algn="r"/>
            <a:r>
              <a:rPr lang="es-ES_tradnl" sz="1200" dirty="0">
                <a:solidFill>
                  <a:schemeClr val="accent4"/>
                </a:solidFill>
                <a:latin typeface="Segoe UI" panose="020B0502040204020203" pitchFamily="34" charset="0"/>
                <a:ea typeface="Verdana" panose="020B0604030504040204" pitchFamily="34" charset="0"/>
                <a:cs typeface="Segoe UI" panose="020B0502040204020203" pitchFamily="34" charset="0"/>
              </a:rPr>
              <a:t>% TOTAL </a:t>
            </a:r>
            <a:br>
              <a:rPr lang="es-ES_tradnl" sz="1200" dirty="0">
                <a:solidFill>
                  <a:schemeClr val="accent4"/>
                </a:solidFill>
                <a:latin typeface="Segoe UI" panose="020B0502040204020203" pitchFamily="34" charset="0"/>
                <a:ea typeface="Verdana" panose="020B0604030504040204" pitchFamily="34" charset="0"/>
                <a:cs typeface="Segoe UI" panose="020B0502040204020203" pitchFamily="34" charset="0"/>
              </a:rPr>
            </a:br>
            <a:r>
              <a:rPr lang="es-ES_tradnl" sz="1200" dirty="0">
                <a:solidFill>
                  <a:schemeClr val="accent4"/>
                </a:solidFill>
                <a:latin typeface="Segoe UI" panose="020B0502040204020203" pitchFamily="34" charset="0"/>
                <a:ea typeface="Verdana" panose="020B0604030504040204" pitchFamily="34" charset="0"/>
                <a:cs typeface="Segoe UI" panose="020B0502040204020203" pitchFamily="34" charset="0"/>
              </a:rPr>
              <a:t>COMPRARON LIBROS</a:t>
            </a:r>
            <a:endParaRPr lang="es-ES" sz="1200" dirty="0">
              <a:solidFill>
                <a:schemeClr val="accent4"/>
              </a:solidFill>
              <a:latin typeface="Segoe UI" panose="020B0502040204020203" pitchFamily="34" charset="0"/>
              <a:ea typeface="Verdana" panose="020B0604030504040204" pitchFamily="34" charset="0"/>
              <a:cs typeface="Segoe UI" panose="020B0502040204020203" pitchFamily="34" charset="0"/>
            </a:endParaRPr>
          </a:p>
        </p:txBody>
      </p:sp>
      <p:sp>
        <p:nvSpPr>
          <p:cNvPr id="24" name="Rectangle 37">
            <a:extLst>
              <a:ext uri="{FF2B5EF4-FFF2-40B4-BE49-F238E27FC236}">
                <a16:creationId xmlns:a16="http://schemas.microsoft.com/office/drawing/2014/main" id="{B8A862F2-E90B-42D5-A7C5-15D3CCA38173}"/>
              </a:ext>
            </a:extLst>
          </p:cNvPr>
          <p:cNvSpPr>
            <a:spLocks noChangeArrowheads="1"/>
          </p:cNvSpPr>
          <p:nvPr/>
        </p:nvSpPr>
        <p:spPr bwMode="auto">
          <a:xfrm>
            <a:off x="392255" y="4845596"/>
            <a:ext cx="1949082" cy="366712"/>
          </a:xfrm>
          <a:prstGeom prst="rect">
            <a:avLst/>
          </a:prstGeom>
          <a:noFill/>
          <a:ln w="9525">
            <a:noFill/>
            <a:miter lim="800000"/>
            <a:headEnd/>
            <a:tailEnd/>
          </a:ln>
          <a:effectLst/>
        </p:spPr>
        <p:txBody>
          <a:bodyPr anchor="ctr"/>
          <a:lstStyle/>
          <a:p>
            <a:pPr algn="r"/>
            <a:r>
              <a:rPr lang="es-ES_tradnl" sz="1200" dirty="0">
                <a:solidFill>
                  <a:schemeClr val="accent4">
                    <a:lumMod val="75000"/>
                    <a:lumOff val="25000"/>
                  </a:schemeClr>
                </a:solidFill>
                <a:latin typeface="Segoe UI" panose="020B0502040204020203" pitchFamily="34" charset="0"/>
                <a:ea typeface="Verdana" panose="020B0604030504040204" pitchFamily="34" charset="0"/>
                <a:cs typeface="Segoe UI" panose="020B0502040204020203" pitchFamily="34" charset="0"/>
              </a:rPr>
              <a:t>% COMPRARON LIBROS NO DE TEXTO</a:t>
            </a:r>
            <a:endParaRPr lang="es-ES" sz="1200" dirty="0">
              <a:solidFill>
                <a:schemeClr val="accent4">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p:txBody>
      </p:sp>
      <p:grpSp>
        <p:nvGrpSpPr>
          <p:cNvPr id="4" name="Grupo 3">
            <a:extLst>
              <a:ext uri="{FF2B5EF4-FFF2-40B4-BE49-F238E27FC236}">
                <a16:creationId xmlns:a16="http://schemas.microsoft.com/office/drawing/2014/main" id="{BC42C7B9-9519-A9B5-2C92-9A8EA6592889}"/>
              </a:ext>
            </a:extLst>
          </p:cNvPr>
          <p:cNvGrpSpPr/>
          <p:nvPr/>
        </p:nvGrpSpPr>
        <p:grpSpPr>
          <a:xfrm>
            <a:off x="9597807" y="1305846"/>
            <a:ext cx="2414569" cy="1275659"/>
            <a:chOff x="9336985" y="1608553"/>
            <a:chExt cx="2727252" cy="1275659"/>
          </a:xfrm>
        </p:grpSpPr>
        <p:sp>
          <p:nvSpPr>
            <p:cNvPr id="33" name="Rectangle 37">
              <a:extLst>
                <a:ext uri="{FF2B5EF4-FFF2-40B4-BE49-F238E27FC236}">
                  <a16:creationId xmlns:a16="http://schemas.microsoft.com/office/drawing/2014/main" id="{6A4E034C-90F0-421B-A25D-A21CA6CBBAB4}"/>
                </a:ext>
              </a:extLst>
            </p:cNvPr>
            <p:cNvSpPr>
              <a:spLocks noChangeArrowheads="1"/>
            </p:cNvSpPr>
            <p:nvPr/>
          </p:nvSpPr>
          <p:spPr bwMode="auto">
            <a:xfrm>
              <a:off x="9336985" y="1675439"/>
              <a:ext cx="2701165" cy="366712"/>
            </a:xfrm>
            <a:prstGeom prst="rect">
              <a:avLst/>
            </a:prstGeom>
            <a:noFill/>
            <a:ln w="9525">
              <a:noFill/>
              <a:miter lim="800000"/>
              <a:headEnd/>
              <a:tailEnd/>
            </a:ln>
            <a:effectLst/>
          </p:spPr>
          <p:txBody>
            <a:bodyPr anchor="ctr"/>
            <a:lstStyle/>
            <a:p>
              <a:pPr algn="ctr"/>
              <a:r>
                <a:rPr lang="es-ES_tradnl" sz="1400" b="1" dirty="0">
                  <a:latin typeface="Segoe UI" panose="020B0502040204020203" pitchFamily="34" charset="0"/>
                  <a:ea typeface="Verdana" panose="020B0604030504040204" pitchFamily="34" charset="0"/>
                  <a:cs typeface="Segoe UI" panose="020B0502040204020203" pitchFamily="34" charset="0"/>
                </a:rPr>
                <a:t>Media global </a:t>
              </a:r>
            </a:p>
            <a:p>
              <a:pPr algn="ctr"/>
              <a:r>
                <a:rPr lang="es-ES_tradnl" sz="1050" dirty="0">
                  <a:latin typeface="Segoe UI" panose="020B0502040204020203" pitchFamily="34" charset="0"/>
                  <a:ea typeface="Verdana" panose="020B0604030504040204" pitchFamily="34" charset="0"/>
                  <a:cs typeface="Segoe UI" panose="020B0502040204020203" pitchFamily="34" charset="0"/>
                </a:rPr>
                <a:t>(base han comprado)</a:t>
              </a:r>
            </a:p>
          </p:txBody>
        </p:sp>
        <p:sp>
          <p:nvSpPr>
            <p:cNvPr id="34" name="8 CuadroTexto">
              <a:extLst>
                <a:ext uri="{FF2B5EF4-FFF2-40B4-BE49-F238E27FC236}">
                  <a16:creationId xmlns:a16="http://schemas.microsoft.com/office/drawing/2014/main" id="{8C3151DA-AD0E-48C9-9A11-3ED705DEB675}"/>
                </a:ext>
              </a:extLst>
            </p:cNvPr>
            <p:cNvSpPr txBox="1"/>
            <p:nvPr/>
          </p:nvSpPr>
          <p:spPr>
            <a:xfrm>
              <a:off x="9906784" y="2046658"/>
              <a:ext cx="2146183" cy="815608"/>
            </a:xfrm>
            <a:prstGeom prst="rect">
              <a:avLst/>
            </a:prstGeom>
            <a:noFill/>
          </p:spPr>
          <p:txBody>
            <a:bodyPr wrap="square" rtlCol="0">
              <a:spAutoFit/>
            </a:bodyPr>
            <a:lstStyle/>
            <a:p>
              <a:r>
                <a:rPr lang="es-ES" sz="1400" b="1" dirty="0">
                  <a:latin typeface="Segoe UI" panose="020B0502040204020203" pitchFamily="34" charset="0"/>
                  <a:cs typeface="Segoe UI" panose="020B0502040204020203" pitchFamily="34" charset="0"/>
                </a:rPr>
                <a:t>2025: 9,6 libros</a:t>
              </a:r>
            </a:p>
            <a:p>
              <a:r>
                <a:rPr lang="es-ES" sz="1100" dirty="0">
                  <a:latin typeface="Segoe UI" panose="020B0502040204020203" pitchFamily="34" charset="0"/>
                  <a:cs typeface="Segoe UI" panose="020B0502040204020203" pitchFamily="34" charset="0"/>
                </a:rPr>
                <a:t>2024: 10,3 libros</a:t>
              </a:r>
            </a:p>
            <a:p>
              <a:r>
                <a:rPr lang="es-ES" sz="1100" dirty="0">
                  <a:latin typeface="Segoe UI" panose="020B0502040204020203" pitchFamily="34" charset="0"/>
                  <a:cs typeface="Segoe UI" panose="020B0502040204020203" pitchFamily="34" charset="0"/>
                </a:rPr>
                <a:t>2023: 10,4 libros</a:t>
              </a:r>
            </a:p>
            <a:p>
              <a:r>
                <a:rPr lang="es-ES" sz="1100" dirty="0">
                  <a:latin typeface="Segoe UI" panose="020B0502040204020203" pitchFamily="34" charset="0"/>
                  <a:cs typeface="Segoe UI" panose="020B0502040204020203" pitchFamily="34" charset="0"/>
                </a:rPr>
                <a:t>2022: 10,4 libros</a:t>
              </a:r>
            </a:p>
          </p:txBody>
        </p:sp>
        <p:sp>
          <p:nvSpPr>
            <p:cNvPr id="35" name="Rectángulo 34">
              <a:extLst>
                <a:ext uri="{FF2B5EF4-FFF2-40B4-BE49-F238E27FC236}">
                  <a16:creationId xmlns:a16="http://schemas.microsoft.com/office/drawing/2014/main" id="{214A9ED9-2F55-4825-B512-A5A9560C15BD}"/>
                </a:ext>
              </a:extLst>
            </p:cNvPr>
            <p:cNvSpPr/>
            <p:nvPr/>
          </p:nvSpPr>
          <p:spPr>
            <a:xfrm>
              <a:off x="9336985" y="1608553"/>
              <a:ext cx="2727252" cy="12756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latin typeface="Segoe UI" panose="020B0502040204020203" pitchFamily="34" charset="0"/>
                <a:cs typeface="Segoe UI" panose="020B0502040204020203" pitchFamily="34" charset="0"/>
              </a:endParaRPr>
            </a:p>
          </p:txBody>
        </p:sp>
      </p:grpSp>
      <p:cxnSp>
        <p:nvCxnSpPr>
          <p:cNvPr id="37" name="32 Conector recto de flecha">
            <a:extLst>
              <a:ext uri="{FF2B5EF4-FFF2-40B4-BE49-F238E27FC236}">
                <a16:creationId xmlns:a16="http://schemas.microsoft.com/office/drawing/2014/main" id="{B26462A2-7BC8-43EE-98F8-91CA6B4AFAD8}"/>
              </a:ext>
            </a:extLst>
          </p:cNvPr>
          <p:cNvCxnSpPr>
            <a:cxnSpLocks/>
          </p:cNvCxnSpPr>
          <p:nvPr/>
        </p:nvCxnSpPr>
        <p:spPr bwMode="auto">
          <a:xfrm flipV="1">
            <a:off x="4983836" y="4732256"/>
            <a:ext cx="5695115" cy="472423"/>
          </a:xfrm>
          <a:prstGeom prst="straightConnector1">
            <a:avLst/>
          </a:prstGeom>
          <a:solidFill>
            <a:schemeClr val="accent1"/>
          </a:solidFill>
          <a:ln w="28575" cap="flat" cmpd="sng" algn="ctr">
            <a:solidFill>
              <a:schemeClr val="accent2">
                <a:lumMod val="50000"/>
              </a:schemeClr>
            </a:solidFill>
            <a:prstDash val="solid"/>
            <a:round/>
            <a:headEnd type="none" w="med" len="med"/>
            <a:tailEnd type="arrow"/>
          </a:ln>
          <a:effectLst/>
        </p:spPr>
      </p:cxnSp>
      <p:sp>
        <p:nvSpPr>
          <p:cNvPr id="2" name="Rectangle 3">
            <a:extLst>
              <a:ext uri="{FF2B5EF4-FFF2-40B4-BE49-F238E27FC236}">
                <a16:creationId xmlns:a16="http://schemas.microsoft.com/office/drawing/2014/main" id="{84BC316A-D232-2869-14B2-D3C913BF55B0}"/>
              </a:ext>
            </a:extLst>
          </p:cNvPr>
          <p:cNvSpPr>
            <a:spLocks noChangeArrowheads="1"/>
          </p:cNvSpPr>
          <p:nvPr/>
        </p:nvSpPr>
        <p:spPr bwMode="auto">
          <a:xfrm>
            <a:off x="3308" y="1075228"/>
            <a:ext cx="2530341" cy="332764"/>
          </a:xfrm>
          <a:prstGeom prst="rect">
            <a:avLst/>
          </a:prstGeom>
        </p:spPr>
        <p:txBody>
          <a:bodyPr vert="horz" lIns="91440" tIns="45720" rIns="91440" bIns="45720" rtlCol="0" anchor="ctr">
            <a:normAutofit fontScale="97500"/>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Compra de libros </a:t>
            </a:r>
          </a:p>
        </p:txBody>
      </p:sp>
      <p:sp>
        <p:nvSpPr>
          <p:cNvPr id="6" name="Rectangle 3">
            <a:extLst>
              <a:ext uri="{FF2B5EF4-FFF2-40B4-BE49-F238E27FC236}">
                <a16:creationId xmlns:a16="http://schemas.microsoft.com/office/drawing/2014/main" id="{A094614B-4472-1DED-228B-29B8646100CE}"/>
              </a:ext>
            </a:extLst>
          </p:cNvPr>
          <p:cNvSpPr>
            <a:spLocks noChangeArrowheads="1"/>
          </p:cNvSpPr>
          <p:nvPr/>
        </p:nvSpPr>
        <p:spPr bwMode="auto">
          <a:xfrm>
            <a:off x="3308" y="1334675"/>
            <a:ext cx="6664192"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srgbClr val="595959"/>
                </a:solidFill>
                <a:latin typeface="Segoe UI" panose="020B0502040204020203" pitchFamily="34" charset="0"/>
                <a:ea typeface="Verdana" panose="020B0604030504040204" pitchFamily="34" charset="0"/>
                <a:cs typeface="Segoe UI" panose="020B0502040204020203" pitchFamily="34" charset="0"/>
              </a:rPr>
              <a:t>Compra de libros en el último año</a:t>
            </a:r>
          </a:p>
        </p:txBody>
      </p:sp>
      <p:sp>
        <p:nvSpPr>
          <p:cNvPr id="9" name="10 Rectángulo">
            <a:extLst>
              <a:ext uri="{FF2B5EF4-FFF2-40B4-BE49-F238E27FC236}">
                <a16:creationId xmlns:a16="http://schemas.microsoft.com/office/drawing/2014/main" id="{5C58BA3E-3DB6-EEA3-A824-85A0C16FCE4A}"/>
              </a:ext>
            </a:extLst>
          </p:cNvPr>
          <p:cNvSpPr/>
          <p:nvPr/>
        </p:nvSpPr>
        <p:spPr>
          <a:xfrm>
            <a:off x="0" y="1996504"/>
            <a:ext cx="2442918" cy="325605"/>
          </a:xfrm>
          <a:prstGeom prst="rect">
            <a:avLst/>
          </a:prstGeom>
          <a:solidFill>
            <a:srgbClr val="1F2A44">
              <a:alpha val="10196"/>
            </a:srgbClr>
          </a:solidFill>
          <a:ln w="9525">
            <a:noFill/>
            <a:miter lim="800000"/>
            <a:headEnd/>
            <a:tailEnd/>
          </a:ln>
          <a:effectLst/>
        </p:spPr>
        <p:txBody>
          <a:bodyPr anchor="ctr"/>
          <a:lstStyle/>
          <a:p>
            <a:pPr lvl="0"/>
            <a:r>
              <a:rPr lang="es-ES" sz="1200" b="1" dirty="0">
                <a:solidFill>
                  <a:srgbClr val="233616"/>
                </a:solidFill>
                <a:latin typeface="Segoe UI" panose="020B0502040204020203" pitchFamily="34" charset="0"/>
                <a:ea typeface="Verdana" panose="020B0604030504040204" pitchFamily="34" charset="0"/>
                <a:cs typeface="Segoe UI" panose="020B0502040204020203" pitchFamily="34" charset="0"/>
              </a:rPr>
              <a:t>EVOLUCIÓN</a:t>
            </a:r>
            <a:endParaRPr lang="es-ES" sz="1100" b="1" dirty="0">
              <a:solidFill>
                <a:srgbClr val="233616"/>
              </a:solidFill>
              <a:latin typeface="Segoe UI" panose="020B0502040204020203" pitchFamily="34" charset="0"/>
              <a:cs typeface="Segoe UI" panose="020B0502040204020203" pitchFamily="34" charset="0"/>
            </a:endParaRPr>
          </a:p>
        </p:txBody>
      </p:sp>
      <p:sp>
        <p:nvSpPr>
          <p:cNvPr id="10" name="10 Rectángulo">
            <a:extLst>
              <a:ext uri="{FF2B5EF4-FFF2-40B4-BE49-F238E27FC236}">
                <a16:creationId xmlns:a16="http://schemas.microsoft.com/office/drawing/2014/main" id="{FD41F164-2F65-3456-C50B-C3C028FDCCEA}"/>
              </a:ext>
            </a:extLst>
          </p:cNvPr>
          <p:cNvSpPr/>
          <p:nvPr/>
        </p:nvSpPr>
        <p:spPr>
          <a:xfrm>
            <a:off x="-2" y="1664582"/>
            <a:ext cx="7267577" cy="325605"/>
          </a:xfrm>
          <a:prstGeom prst="rect">
            <a:avLst/>
          </a:prstGeom>
          <a:noFill/>
          <a:ln w="9525">
            <a:noFill/>
            <a:miter lim="800000"/>
            <a:headEnd/>
            <a:tailEnd/>
          </a:ln>
          <a:effectLst/>
        </p:spPr>
        <p:txBody>
          <a:bodyPr anchor="ctr"/>
          <a:lstStyle/>
          <a:p>
            <a:pPr lvl="0">
              <a:defRPr/>
            </a:pPr>
            <a:r>
              <a:rPr kumimoji="0" lang="es-ES" sz="1400" b="1"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rPr>
              <a:t>% Compran libros no de texto </a:t>
            </a:r>
            <a:r>
              <a:rPr kumimoji="0" lang="es-ES" sz="1200" b="0"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rPr>
              <a:t>(en los últimos 12 meses)</a:t>
            </a:r>
            <a:endParaRPr kumimoji="0" lang="es-ES" sz="1400" b="1"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11" name="CuadroTexto 10">
            <a:extLst>
              <a:ext uri="{FF2B5EF4-FFF2-40B4-BE49-F238E27FC236}">
                <a16:creationId xmlns:a16="http://schemas.microsoft.com/office/drawing/2014/main" id="{89894415-9D90-2623-1F3F-16561399FA54}"/>
              </a:ext>
            </a:extLst>
          </p:cNvPr>
          <p:cNvSpPr txBox="1"/>
          <p:nvPr/>
        </p:nvSpPr>
        <p:spPr>
          <a:xfrm>
            <a:off x="7627116" y="6508884"/>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
        <p:nvSpPr>
          <p:cNvPr id="3" name="CuadroTexto 2">
            <a:extLst>
              <a:ext uri="{FF2B5EF4-FFF2-40B4-BE49-F238E27FC236}">
                <a16:creationId xmlns:a16="http://schemas.microsoft.com/office/drawing/2014/main" id="{30EA0A47-8B83-E47D-CCA6-6C5DB44876EA}"/>
              </a:ext>
            </a:extLst>
          </p:cNvPr>
          <p:cNvSpPr txBox="1"/>
          <p:nvPr/>
        </p:nvSpPr>
        <p:spPr>
          <a:xfrm>
            <a:off x="10968783" y="3211661"/>
            <a:ext cx="1052276" cy="523220"/>
          </a:xfrm>
          <a:prstGeom prst="rect">
            <a:avLst/>
          </a:prstGeom>
          <a:solidFill>
            <a:srgbClr val="D7D3CE"/>
          </a:solidFill>
        </p:spPr>
        <p:txBody>
          <a:bodyPr wrap="square" rtlCol="0">
            <a:spAutoFit/>
          </a:bodyPr>
          <a:lstStyle>
            <a:defPPr>
              <a:defRPr lang="es-ES_tradnl"/>
            </a:defPPr>
            <a:lvl1pPr algn="ctr">
              <a:defRPr sz="1400">
                <a:latin typeface="Segoe UI" panose="020B0502040204020203" pitchFamily="34" charset="0"/>
                <a:ea typeface="Roboto" pitchFamily="2" charset="0"/>
                <a:cs typeface="Segoe UI" panose="020B0502040204020203" pitchFamily="34" charset="0"/>
              </a:defRPr>
            </a:lvl1pPr>
          </a:lstStyle>
          <a:p>
            <a:r>
              <a:rPr lang="es-ES" dirty="0"/>
              <a:t>+4,2 p.p.</a:t>
            </a:r>
          </a:p>
          <a:p>
            <a:r>
              <a:rPr lang="el-GR" dirty="0"/>
              <a:t>Δ</a:t>
            </a:r>
            <a:r>
              <a:rPr lang="es-ES" dirty="0"/>
              <a:t> +6,4%</a:t>
            </a:r>
          </a:p>
        </p:txBody>
      </p:sp>
      <p:sp>
        <p:nvSpPr>
          <p:cNvPr id="8" name="CuadroTexto 7">
            <a:extLst>
              <a:ext uri="{FF2B5EF4-FFF2-40B4-BE49-F238E27FC236}">
                <a16:creationId xmlns:a16="http://schemas.microsoft.com/office/drawing/2014/main" id="{FD4ABECB-9D83-F904-6A77-3AB5F48D2D67}"/>
              </a:ext>
            </a:extLst>
          </p:cNvPr>
          <p:cNvSpPr txBox="1"/>
          <p:nvPr/>
        </p:nvSpPr>
        <p:spPr>
          <a:xfrm>
            <a:off x="10878811" y="2725738"/>
            <a:ext cx="1351860" cy="307777"/>
          </a:xfrm>
          <a:prstGeom prst="rect">
            <a:avLst/>
          </a:prstGeom>
          <a:noFill/>
        </p:spPr>
        <p:txBody>
          <a:bodyPr wrap="square" rtlCol="0">
            <a:spAutoFit/>
          </a:bodyPr>
          <a:lstStyle/>
          <a:p>
            <a:pPr algn="ctr"/>
            <a:r>
              <a:rPr lang="es-ES" sz="1400" dirty="0">
                <a:latin typeface="Segoe UI" panose="020B0502040204020203" pitchFamily="34" charset="0"/>
                <a:ea typeface="Roboto" pitchFamily="2" charset="0"/>
                <a:cs typeface="Segoe UI" panose="020B0502040204020203" pitchFamily="34" charset="0"/>
              </a:rPr>
              <a:t>2017-2025</a:t>
            </a:r>
          </a:p>
        </p:txBody>
      </p:sp>
      <p:sp>
        <p:nvSpPr>
          <p:cNvPr id="13" name="CuadroTexto 12">
            <a:extLst>
              <a:ext uri="{FF2B5EF4-FFF2-40B4-BE49-F238E27FC236}">
                <a16:creationId xmlns:a16="http://schemas.microsoft.com/office/drawing/2014/main" id="{436CA98A-9B9A-0E88-6208-6FC4318816B6}"/>
              </a:ext>
            </a:extLst>
          </p:cNvPr>
          <p:cNvSpPr txBox="1"/>
          <p:nvPr/>
        </p:nvSpPr>
        <p:spPr>
          <a:xfrm>
            <a:off x="10960100" y="4094260"/>
            <a:ext cx="1052276" cy="523220"/>
          </a:xfrm>
          <a:prstGeom prst="rect">
            <a:avLst/>
          </a:prstGeom>
          <a:solidFill>
            <a:srgbClr val="D7D3CE"/>
          </a:solidFill>
        </p:spPr>
        <p:txBody>
          <a:bodyPr wrap="square" rtlCol="0">
            <a:spAutoFit/>
          </a:bodyPr>
          <a:lstStyle>
            <a:defPPr>
              <a:defRPr lang="es-ES_tradnl"/>
            </a:defPPr>
            <a:lvl1pPr algn="ctr">
              <a:defRPr sz="1400">
                <a:latin typeface="Segoe UI" panose="020B0502040204020203" pitchFamily="34" charset="0"/>
                <a:ea typeface="Roboto" pitchFamily="2" charset="0"/>
                <a:cs typeface="Segoe UI" panose="020B0502040204020203" pitchFamily="34" charset="0"/>
              </a:defRPr>
            </a:lvl1pPr>
          </a:lstStyle>
          <a:p>
            <a:r>
              <a:rPr lang="es-ES" dirty="0"/>
              <a:t>+6,8 p.p.</a:t>
            </a:r>
          </a:p>
          <a:p>
            <a:r>
              <a:rPr lang="el-GR" dirty="0"/>
              <a:t>Δ</a:t>
            </a:r>
            <a:r>
              <a:rPr lang="es-ES" dirty="0"/>
              <a:t> +14,4%</a:t>
            </a:r>
          </a:p>
        </p:txBody>
      </p:sp>
    </p:spTree>
    <p:extLst>
      <p:ext uri="{BB962C8B-B14F-4D97-AF65-F5344CB8AC3E}">
        <p14:creationId xmlns:p14="http://schemas.microsoft.com/office/powerpoint/2010/main" val="39023428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33C5F725-3440-227A-0D34-3562C1A1BBB8}"/>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sp>
        <p:nvSpPr>
          <p:cNvPr id="18" name="Line 31"/>
          <p:cNvSpPr>
            <a:spLocks noChangeShapeType="1"/>
          </p:cNvSpPr>
          <p:nvPr/>
        </p:nvSpPr>
        <p:spPr bwMode="auto">
          <a:xfrm>
            <a:off x="18889963" y="8616497"/>
            <a:ext cx="241300" cy="0"/>
          </a:xfrm>
          <a:prstGeom prst="line">
            <a:avLst/>
          </a:prstGeom>
          <a:noFill/>
          <a:ln w="19050">
            <a:noFill/>
            <a:round/>
            <a:headEnd/>
            <a:tailEnd type="triangle" w="med" len="med"/>
          </a:ln>
          <a:effectLst/>
        </p:spPr>
        <p:txBody>
          <a:bodyPr>
            <a:spAutoFit/>
          </a:bodyPr>
          <a:lstStyle/>
          <a:p>
            <a:endParaRPr lang="es-ES" b="0">
              <a:latin typeface="Segoe UI" panose="020B0502040204020203" pitchFamily="34" charset="0"/>
              <a:cs typeface="Segoe UI" panose="020B0502040204020203" pitchFamily="34" charset="0"/>
            </a:endParaRPr>
          </a:p>
        </p:txBody>
      </p:sp>
      <p:sp>
        <p:nvSpPr>
          <p:cNvPr id="19" name="Line 33"/>
          <p:cNvSpPr>
            <a:spLocks noChangeShapeType="1"/>
          </p:cNvSpPr>
          <p:nvPr/>
        </p:nvSpPr>
        <p:spPr bwMode="auto">
          <a:xfrm>
            <a:off x="18864563" y="9238797"/>
            <a:ext cx="269875" cy="0"/>
          </a:xfrm>
          <a:prstGeom prst="line">
            <a:avLst/>
          </a:prstGeom>
          <a:noFill/>
          <a:ln w="19050">
            <a:noFill/>
            <a:round/>
            <a:headEnd/>
            <a:tailEnd type="triangle" w="med" len="med"/>
          </a:ln>
          <a:effectLst/>
        </p:spPr>
        <p:txBody>
          <a:bodyPr>
            <a:spAutoFit/>
          </a:bodyPr>
          <a:lstStyle/>
          <a:p>
            <a:endParaRPr lang="es-ES" b="0">
              <a:latin typeface="Segoe UI" panose="020B0502040204020203" pitchFamily="34" charset="0"/>
              <a:cs typeface="Segoe UI" panose="020B0502040204020203" pitchFamily="34" charset="0"/>
            </a:endParaRPr>
          </a:p>
        </p:txBody>
      </p:sp>
      <p:sp>
        <p:nvSpPr>
          <p:cNvPr id="7" name="Marcador de número de diapositiva 6">
            <a:extLst>
              <a:ext uri="{FF2B5EF4-FFF2-40B4-BE49-F238E27FC236}">
                <a16:creationId xmlns:a16="http://schemas.microsoft.com/office/drawing/2014/main" id="{4B50346F-9380-45B5-A216-8C16FBBA9C5E}"/>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71</a:t>
            </a:fld>
            <a:endParaRPr lang="es-ES_tradnl" dirty="0">
              <a:latin typeface="Segoe UI" panose="020B0502040204020203" pitchFamily="34" charset="0"/>
              <a:cs typeface="Segoe UI" panose="020B0502040204020203" pitchFamily="34" charset="0"/>
            </a:endParaRPr>
          </a:p>
        </p:txBody>
      </p:sp>
      <p:graphicFrame>
        <p:nvGraphicFramePr>
          <p:cNvPr id="48" name="Object 2">
            <a:extLst>
              <a:ext uri="{FF2B5EF4-FFF2-40B4-BE49-F238E27FC236}">
                <a16:creationId xmlns:a16="http://schemas.microsoft.com/office/drawing/2014/main" id="{79783D3B-2BCD-4896-95BF-9DE64CB76971}"/>
              </a:ext>
            </a:extLst>
          </p:cNvPr>
          <p:cNvGraphicFramePr>
            <a:graphicFrameLocks noChangeAspect="1"/>
          </p:cNvGraphicFramePr>
          <p:nvPr>
            <p:extLst>
              <p:ext uri="{D42A27DB-BD31-4B8C-83A1-F6EECF244321}">
                <p14:modId xmlns:p14="http://schemas.microsoft.com/office/powerpoint/2010/main" val="1533477538"/>
              </p:ext>
            </p:extLst>
          </p:nvPr>
        </p:nvGraphicFramePr>
        <p:xfrm>
          <a:off x="190665" y="3040592"/>
          <a:ext cx="11896560" cy="2912228"/>
        </p:xfrm>
        <a:graphic>
          <a:graphicData uri="http://schemas.openxmlformats.org/drawingml/2006/chart">
            <c:chart xmlns:c="http://schemas.openxmlformats.org/drawingml/2006/chart" xmlns:r="http://schemas.openxmlformats.org/officeDocument/2006/relationships" r:id="rId2"/>
          </a:graphicData>
        </a:graphic>
      </p:graphicFrame>
      <p:sp>
        <p:nvSpPr>
          <p:cNvPr id="51" name="Rectangle 4">
            <a:extLst>
              <a:ext uri="{FF2B5EF4-FFF2-40B4-BE49-F238E27FC236}">
                <a16:creationId xmlns:a16="http://schemas.microsoft.com/office/drawing/2014/main" id="{7F44004A-987B-4EB1-83CA-C3A7EBCF688A}"/>
              </a:ext>
            </a:extLst>
          </p:cNvPr>
          <p:cNvSpPr>
            <a:spLocks noChangeArrowheads="1"/>
          </p:cNvSpPr>
          <p:nvPr/>
        </p:nvSpPr>
        <p:spPr bwMode="auto">
          <a:xfrm>
            <a:off x="3232897" y="2005659"/>
            <a:ext cx="6064195" cy="607996"/>
          </a:xfrm>
          <a:prstGeom prst="rect">
            <a:avLst/>
          </a:prstGeom>
          <a:noFill/>
          <a:ln w="9525">
            <a:noFill/>
            <a:miter lim="800000"/>
            <a:headEnd/>
            <a:tailEnd/>
          </a:ln>
          <a:effectLst/>
        </p:spPr>
        <p:txBody>
          <a:bodyPr wrap="none" anchor="ctr"/>
          <a:lstStyle/>
          <a:p>
            <a:endParaRPr lang="es-ES">
              <a:latin typeface="Segoe UI" panose="020B0502040204020203" pitchFamily="34" charset="0"/>
              <a:cs typeface="Segoe UI" panose="020B0502040204020203" pitchFamily="34" charset="0"/>
            </a:endParaRPr>
          </a:p>
        </p:txBody>
      </p:sp>
      <p:sp>
        <p:nvSpPr>
          <p:cNvPr id="52" name="Rectangle 6">
            <a:extLst>
              <a:ext uri="{FF2B5EF4-FFF2-40B4-BE49-F238E27FC236}">
                <a16:creationId xmlns:a16="http://schemas.microsoft.com/office/drawing/2014/main" id="{DF5A1845-9396-4EBF-BB31-9DB9E6CE4AF7}"/>
              </a:ext>
            </a:extLst>
          </p:cNvPr>
          <p:cNvSpPr>
            <a:spLocks noChangeArrowheads="1"/>
          </p:cNvSpPr>
          <p:nvPr/>
        </p:nvSpPr>
        <p:spPr bwMode="auto">
          <a:xfrm>
            <a:off x="3080497" y="2042263"/>
            <a:ext cx="6418729" cy="523220"/>
          </a:xfrm>
          <a:prstGeom prst="rect">
            <a:avLst/>
          </a:prstGeom>
          <a:noFill/>
          <a:ln w="9525">
            <a:noFill/>
            <a:miter lim="800000"/>
            <a:headEnd/>
            <a:tailEnd/>
          </a:ln>
          <a:effectLst/>
        </p:spPr>
        <p:txBody>
          <a:bodyPr anchor="ctr"/>
          <a:lstStyle/>
          <a:p>
            <a:pPr algn="ctr"/>
            <a:r>
              <a:rPr lang="es-ES_tradnl" sz="2000" b="1" dirty="0">
                <a:latin typeface="Segoe UI" panose="020B0502040204020203" pitchFamily="34" charset="0"/>
                <a:ea typeface="Verdana" panose="020B0604030504040204" pitchFamily="34" charset="0"/>
                <a:cs typeface="Segoe UI" panose="020B0502040204020203" pitchFamily="34" charset="0"/>
              </a:rPr>
              <a:t>Total Compraron libros en 2025: 65,5%</a:t>
            </a:r>
          </a:p>
          <a:p>
            <a:pPr algn="ctr"/>
            <a:r>
              <a:rPr lang="es-ES_tradnl" sz="1400" dirty="0">
                <a:latin typeface="Segoe UI" panose="020B0502040204020203" pitchFamily="34" charset="0"/>
                <a:ea typeface="Verdana" panose="020B0604030504040204" pitchFamily="34" charset="0"/>
                <a:cs typeface="Segoe UI" panose="020B0502040204020203" pitchFamily="34" charset="0"/>
              </a:rPr>
              <a:t>(65,4% en 2024)</a:t>
            </a:r>
            <a:endParaRPr lang="es-ES" sz="1400" dirty="0">
              <a:latin typeface="Segoe UI" panose="020B0502040204020203" pitchFamily="34" charset="0"/>
              <a:ea typeface="Verdana" panose="020B0604030504040204" pitchFamily="34" charset="0"/>
              <a:cs typeface="Segoe UI" panose="020B0502040204020203" pitchFamily="34" charset="0"/>
            </a:endParaRPr>
          </a:p>
        </p:txBody>
      </p:sp>
      <p:sp>
        <p:nvSpPr>
          <p:cNvPr id="28" name="Rectángulo 27">
            <a:extLst>
              <a:ext uri="{FF2B5EF4-FFF2-40B4-BE49-F238E27FC236}">
                <a16:creationId xmlns:a16="http://schemas.microsoft.com/office/drawing/2014/main" id="{13EE432D-56C9-4805-AA7D-62B636315B08}"/>
              </a:ext>
            </a:extLst>
          </p:cNvPr>
          <p:cNvSpPr/>
          <p:nvPr/>
        </p:nvSpPr>
        <p:spPr>
          <a:xfrm>
            <a:off x="-106911" y="34619"/>
            <a:ext cx="11719790" cy="866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lang="es-ES"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El número de compradores exclusivamente de libros no de texto continúa con una tendencia ascendente</a:t>
            </a:r>
            <a:endParaRPr kumimoji="0" lang="es-ES"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cs typeface="Segoe UI" panose="020B0502040204020203" pitchFamily="34" charset="0"/>
            </a:endParaRPr>
          </a:p>
        </p:txBody>
      </p:sp>
      <p:cxnSp>
        <p:nvCxnSpPr>
          <p:cNvPr id="5" name="32 Conector recto de flecha">
            <a:extLst>
              <a:ext uri="{FF2B5EF4-FFF2-40B4-BE49-F238E27FC236}">
                <a16:creationId xmlns:a16="http://schemas.microsoft.com/office/drawing/2014/main" id="{A842C684-CEFD-9053-DBA5-0FCB5B6EABA3}"/>
              </a:ext>
            </a:extLst>
          </p:cNvPr>
          <p:cNvCxnSpPr>
            <a:cxnSpLocks/>
          </p:cNvCxnSpPr>
          <p:nvPr/>
        </p:nvCxnSpPr>
        <p:spPr bwMode="auto">
          <a:xfrm flipV="1">
            <a:off x="782235" y="3895725"/>
            <a:ext cx="1914022" cy="249432"/>
          </a:xfrm>
          <a:prstGeom prst="straightConnector1">
            <a:avLst/>
          </a:prstGeom>
          <a:solidFill>
            <a:schemeClr val="accent1"/>
          </a:solidFill>
          <a:ln w="28575" cap="flat" cmpd="sng" algn="ctr">
            <a:solidFill>
              <a:schemeClr val="accent2">
                <a:lumMod val="50000"/>
              </a:schemeClr>
            </a:solidFill>
            <a:prstDash val="solid"/>
            <a:round/>
            <a:headEnd type="none" w="med" len="med"/>
            <a:tailEnd type="arrow"/>
          </a:ln>
          <a:effectLst/>
        </p:spPr>
      </p:cxnSp>
      <p:grpSp>
        <p:nvGrpSpPr>
          <p:cNvPr id="82" name="Grupo 81">
            <a:extLst>
              <a:ext uri="{FF2B5EF4-FFF2-40B4-BE49-F238E27FC236}">
                <a16:creationId xmlns:a16="http://schemas.microsoft.com/office/drawing/2014/main" id="{25F62710-0676-C48D-0FBC-E215AD7858FE}"/>
              </a:ext>
            </a:extLst>
          </p:cNvPr>
          <p:cNvGrpSpPr/>
          <p:nvPr/>
        </p:nvGrpSpPr>
        <p:grpSpPr>
          <a:xfrm>
            <a:off x="593938" y="5448378"/>
            <a:ext cx="2401501" cy="723134"/>
            <a:chOff x="-2375538" y="10240687"/>
            <a:chExt cx="1362237" cy="723134"/>
          </a:xfrm>
        </p:grpSpPr>
        <p:sp>
          <p:nvSpPr>
            <p:cNvPr id="83" name="CuadroTexto 2">
              <a:extLst>
                <a:ext uri="{FF2B5EF4-FFF2-40B4-BE49-F238E27FC236}">
                  <a16:creationId xmlns:a16="http://schemas.microsoft.com/office/drawing/2014/main" id="{9615076C-F6C5-7459-79A5-64EFD8ABC9F1}"/>
                </a:ext>
              </a:extLst>
            </p:cNvPr>
            <p:cNvSpPr txBox="1"/>
            <p:nvPr/>
          </p:nvSpPr>
          <p:spPr>
            <a:xfrm rot="16200000">
              <a:off x="-2576521" y="10441670"/>
              <a:ext cx="648187" cy="246221"/>
            </a:xfrm>
            <a:prstGeom prst="rect">
              <a:avLst/>
            </a:prstGeom>
            <a:noFill/>
          </p:spPr>
          <p:txBody>
            <a:bodyPr wrap="square" rtlCol="0">
              <a:spAutoFit/>
            </a:bodyPr>
            <a:lstStyle>
              <a:defPPr>
                <a:defRPr lang="es-ES_tradnl"/>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s-ES" sz="1000" dirty="0">
                  <a:latin typeface="Segoe"/>
                </a:rPr>
                <a:t>2020</a:t>
              </a:r>
            </a:p>
          </p:txBody>
        </p:sp>
        <p:sp>
          <p:nvSpPr>
            <p:cNvPr id="84" name="CuadroTexto 3">
              <a:extLst>
                <a:ext uri="{FF2B5EF4-FFF2-40B4-BE49-F238E27FC236}">
                  <a16:creationId xmlns:a16="http://schemas.microsoft.com/office/drawing/2014/main" id="{D9C8B6D1-B822-D18B-170D-DF612A27D3BD}"/>
                </a:ext>
              </a:extLst>
            </p:cNvPr>
            <p:cNvSpPr txBox="1"/>
            <p:nvPr/>
          </p:nvSpPr>
          <p:spPr>
            <a:xfrm rot="16200000">
              <a:off x="-2315358" y="10441670"/>
              <a:ext cx="648187" cy="246221"/>
            </a:xfrm>
            <a:prstGeom prst="rect">
              <a:avLst/>
            </a:prstGeom>
            <a:noFill/>
          </p:spPr>
          <p:txBody>
            <a:bodyPr wrap="square" rtlCol="0">
              <a:spAutoFit/>
            </a:bodyPr>
            <a:lstStyle>
              <a:defPPr>
                <a:defRPr lang="es-ES_tradnl"/>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s-ES" sz="1000" dirty="0">
                  <a:latin typeface="Segoe"/>
                </a:rPr>
                <a:t>2021</a:t>
              </a:r>
            </a:p>
          </p:txBody>
        </p:sp>
        <p:sp>
          <p:nvSpPr>
            <p:cNvPr id="85" name="CuadroTexto 4">
              <a:extLst>
                <a:ext uri="{FF2B5EF4-FFF2-40B4-BE49-F238E27FC236}">
                  <a16:creationId xmlns:a16="http://schemas.microsoft.com/office/drawing/2014/main" id="{FD414FF3-22FC-F688-1D3F-693EDD3EE1DA}"/>
                </a:ext>
              </a:extLst>
            </p:cNvPr>
            <p:cNvSpPr txBox="1"/>
            <p:nvPr/>
          </p:nvSpPr>
          <p:spPr>
            <a:xfrm rot="16200000">
              <a:off x="-2072473" y="10441670"/>
              <a:ext cx="648187" cy="246221"/>
            </a:xfrm>
            <a:prstGeom prst="rect">
              <a:avLst/>
            </a:prstGeom>
            <a:noFill/>
          </p:spPr>
          <p:txBody>
            <a:bodyPr wrap="square" rtlCol="0">
              <a:spAutoFit/>
            </a:bodyPr>
            <a:lstStyle>
              <a:defPPr>
                <a:defRPr lang="es-ES_tradnl"/>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s-ES" sz="1000" dirty="0">
                  <a:latin typeface="Segoe"/>
                </a:rPr>
                <a:t>2022</a:t>
              </a:r>
            </a:p>
          </p:txBody>
        </p:sp>
        <p:sp>
          <p:nvSpPr>
            <p:cNvPr id="86" name="CuadroTexto 5">
              <a:extLst>
                <a:ext uri="{FF2B5EF4-FFF2-40B4-BE49-F238E27FC236}">
                  <a16:creationId xmlns:a16="http://schemas.microsoft.com/office/drawing/2014/main" id="{FD18A5BD-2990-63A0-65B9-B834A8FDD054}"/>
                </a:ext>
              </a:extLst>
            </p:cNvPr>
            <p:cNvSpPr txBox="1"/>
            <p:nvPr/>
          </p:nvSpPr>
          <p:spPr>
            <a:xfrm rot="16200000">
              <a:off x="-1823787" y="10441670"/>
              <a:ext cx="648187" cy="246221"/>
            </a:xfrm>
            <a:prstGeom prst="rect">
              <a:avLst/>
            </a:prstGeom>
            <a:noFill/>
          </p:spPr>
          <p:txBody>
            <a:bodyPr wrap="square" rtlCol="0">
              <a:spAutoFit/>
            </a:bodyPr>
            <a:lstStyle>
              <a:defPPr>
                <a:defRPr lang="es-ES_tradnl"/>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s-ES" sz="1000" dirty="0">
                  <a:latin typeface="Segoe"/>
                </a:rPr>
                <a:t>2023</a:t>
              </a:r>
            </a:p>
          </p:txBody>
        </p:sp>
        <p:sp>
          <p:nvSpPr>
            <p:cNvPr id="87" name="CuadroTexto 6">
              <a:extLst>
                <a:ext uri="{FF2B5EF4-FFF2-40B4-BE49-F238E27FC236}">
                  <a16:creationId xmlns:a16="http://schemas.microsoft.com/office/drawing/2014/main" id="{B94CA295-7E86-D2E9-6432-2814FDD83AE0}"/>
                </a:ext>
              </a:extLst>
            </p:cNvPr>
            <p:cNvSpPr txBox="1"/>
            <p:nvPr/>
          </p:nvSpPr>
          <p:spPr>
            <a:xfrm rot="16200000">
              <a:off x="-1411593" y="10565529"/>
              <a:ext cx="648187" cy="148397"/>
            </a:xfrm>
            <a:prstGeom prst="rect">
              <a:avLst/>
            </a:prstGeom>
            <a:noFill/>
          </p:spPr>
          <p:txBody>
            <a:bodyPr wrap="square" rtlCol="0">
              <a:spAutoFit/>
            </a:bodyPr>
            <a:lstStyle>
              <a:defPPr>
                <a:defRPr lang="es-ES_tradnl"/>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s-ES" sz="1100" b="1" dirty="0">
                  <a:latin typeface="Segoe"/>
                </a:rPr>
                <a:t>2025</a:t>
              </a:r>
            </a:p>
          </p:txBody>
        </p:sp>
        <p:sp>
          <p:nvSpPr>
            <p:cNvPr id="17" name="CuadroTexto 6">
              <a:extLst>
                <a:ext uri="{FF2B5EF4-FFF2-40B4-BE49-F238E27FC236}">
                  <a16:creationId xmlns:a16="http://schemas.microsoft.com/office/drawing/2014/main" id="{8ABBC5DD-F88B-C451-399E-68B998DAAEA1}"/>
                </a:ext>
              </a:extLst>
            </p:cNvPr>
            <p:cNvSpPr txBox="1"/>
            <p:nvPr/>
          </p:nvSpPr>
          <p:spPr>
            <a:xfrm rot="16200000">
              <a:off x="-1647658" y="10494948"/>
              <a:ext cx="648187" cy="139667"/>
            </a:xfrm>
            <a:prstGeom prst="rect">
              <a:avLst/>
            </a:prstGeom>
            <a:noFill/>
          </p:spPr>
          <p:txBody>
            <a:bodyPr wrap="square" rtlCol="0">
              <a:spAutoFit/>
            </a:bodyPr>
            <a:lstStyle>
              <a:defPPr>
                <a:defRPr lang="es-ES_tradnl"/>
              </a:defPPr>
              <a:lvl1pPr indent="0">
                <a:defRPr sz="1000">
                  <a:latin typeface="Segoe"/>
                </a:defRPr>
              </a:lvl1pPr>
              <a:lvl2pPr indent="0"/>
              <a:lvl3pPr indent="0"/>
              <a:lvl4pPr indent="0"/>
              <a:lvl5pPr indent="0"/>
              <a:lvl6pPr indent="0"/>
              <a:lvl7pPr indent="0"/>
              <a:lvl8pPr indent="0"/>
              <a:lvl9pPr indent="0"/>
            </a:lstStyle>
            <a:p>
              <a:r>
                <a:rPr lang="es-ES" dirty="0"/>
                <a:t>2024</a:t>
              </a:r>
            </a:p>
          </p:txBody>
        </p:sp>
      </p:grpSp>
      <p:pic>
        <p:nvPicPr>
          <p:cNvPr id="110" name="Imagen 109">
            <a:extLst>
              <a:ext uri="{FF2B5EF4-FFF2-40B4-BE49-F238E27FC236}">
                <a16:creationId xmlns:a16="http://schemas.microsoft.com/office/drawing/2014/main" id="{DB8D5157-DA47-13D2-17A5-B9E65A9EE3DC}"/>
              </a:ext>
            </a:extLst>
          </p:cNvPr>
          <p:cNvPicPr>
            <a:picLocks noChangeAspect="1"/>
          </p:cNvPicPr>
          <p:nvPr/>
        </p:nvPicPr>
        <p:blipFill>
          <a:blip r:embed="rId3" cstate="screen">
            <a:extLst>
              <a:ext uri="{28A0092B-C50C-407E-A947-70E740481C1C}">
                <a14:useLocalDpi xmlns:a14="http://schemas.microsoft.com/office/drawing/2010/main"/>
              </a:ext>
            </a:extLst>
          </a:blip>
          <a:srcRect t="91063"/>
          <a:stretch/>
        </p:blipFill>
        <p:spPr>
          <a:xfrm>
            <a:off x="343422" y="3462196"/>
            <a:ext cx="11559018" cy="260440"/>
          </a:xfrm>
          <a:prstGeom prst="rect">
            <a:avLst/>
          </a:prstGeom>
        </p:spPr>
      </p:pic>
      <p:sp>
        <p:nvSpPr>
          <p:cNvPr id="13" name="CuadroTexto 12">
            <a:extLst>
              <a:ext uri="{FF2B5EF4-FFF2-40B4-BE49-F238E27FC236}">
                <a16:creationId xmlns:a16="http://schemas.microsoft.com/office/drawing/2014/main" id="{D10C8094-C042-9A09-C7B8-3DF93BCC65F7}"/>
              </a:ext>
            </a:extLst>
          </p:cNvPr>
          <p:cNvSpPr txBox="1"/>
          <p:nvPr/>
        </p:nvSpPr>
        <p:spPr>
          <a:xfrm>
            <a:off x="7627116" y="6508884"/>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
        <p:nvSpPr>
          <p:cNvPr id="14" name="Rectangle 3">
            <a:extLst>
              <a:ext uri="{FF2B5EF4-FFF2-40B4-BE49-F238E27FC236}">
                <a16:creationId xmlns:a16="http://schemas.microsoft.com/office/drawing/2014/main" id="{C8B416F6-064A-87FB-4B37-74517115E3F5}"/>
              </a:ext>
            </a:extLst>
          </p:cNvPr>
          <p:cNvSpPr>
            <a:spLocks noChangeArrowheads="1"/>
          </p:cNvSpPr>
          <p:nvPr/>
        </p:nvSpPr>
        <p:spPr bwMode="auto">
          <a:xfrm>
            <a:off x="3308" y="1075228"/>
            <a:ext cx="2530341" cy="332764"/>
          </a:xfrm>
          <a:prstGeom prst="rect">
            <a:avLst/>
          </a:prstGeom>
        </p:spPr>
        <p:txBody>
          <a:bodyPr vert="horz" lIns="91440" tIns="45720" rIns="91440" bIns="45720" rtlCol="0" anchor="ctr">
            <a:normAutofit fontScale="97500"/>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Compra de libros </a:t>
            </a:r>
          </a:p>
        </p:txBody>
      </p:sp>
      <p:sp>
        <p:nvSpPr>
          <p:cNvPr id="15" name="Rectangle 3">
            <a:extLst>
              <a:ext uri="{FF2B5EF4-FFF2-40B4-BE49-F238E27FC236}">
                <a16:creationId xmlns:a16="http://schemas.microsoft.com/office/drawing/2014/main" id="{C6F9D67F-F783-3B7F-525E-3F03DFD7084A}"/>
              </a:ext>
            </a:extLst>
          </p:cNvPr>
          <p:cNvSpPr>
            <a:spLocks noChangeArrowheads="1"/>
          </p:cNvSpPr>
          <p:nvPr/>
        </p:nvSpPr>
        <p:spPr bwMode="auto">
          <a:xfrm>
            <a:off x="3308" y="1334675"/>
            <a:ext cx="6664192"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srgbClr val="595959"/>
                </a:solidFill>
                <a:latin typeface="Segoe UI" panose="020B0502040204020203" pitchFamily="34" charset="0"/>
                <a:ea typeface="Verdana" panose="020B0604030504040204" pitchFamily="34" charset="0"/>
                <a:cs typeface="Segoe UI" panose="020B0502040204020203" pitchFamily="34" charset="0"/>
              </a:rPr>
              <a:t>Compra de libros en el último año</a:t>
            </a:r>
          </a:p>
        </p:txBody>
      </p:sp>
      <p:sp>
        <p:nvSpPr>
          <p:cNvPr id="16" name="10 Rectángulo">
            <a:extLst>
              <a:ext uri="{FF2B5EF4-FFF2-40B4-BE49-F238E27FC236}">
                <a16:creationId xmlns:a16="http://schemas.microsoft.com/office/drawing/2014/main" id="{0F73C43B-EE39-0E83-3E57-3E0BC7ED6EF2}"/>
              </a:ext>
            </a:extLst>
          </p:cNvPr>
          <p:cNvSpPr/>
          <p:nvPr/>
        </p:nvSpPr>
        <p:spPr>
          <a:xfrm>
            <a:off x="0" y="1996504"/>
            <a:ext cx="2442918" cy="325605"/>
          </a:xfrm>
          <a:prstGeom prst="rect">
            <a:avLst/>
          </a:prstGeom>
          <a:solidFill>
            <a:srgbClr val="1F2A44">
              <a:alpha val="10196"/>
            </a:srgbClr>
          </a:solidFill>
          <a:ln w="9525">
            <a:noFill/>
            <a:miter lim="800000"/>
            <a:headEnd/>
            <a:tailEnd/>
          </a:ln>
          <a:effectLst/>
        </p:spPr>
        <p:txBody>
          <a:bodyPr anchor="ctr"/>
          <a:lstStyle/>
          <a:p>
            <a:pPr lvl="0"/>
            <a:r>
              <a:rPr lang="es-ES" sz="12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EVOLUCIÓN</a:t>
            </a:r>
            <a:endParaRPr lang="es-ES" sz="1100" b="1"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23" name="Grupo 22">
            <a:extLst>
              <a:ext uri="{FF2B5EF4-FFF2-40B4-BE49-F238E27FC236}">
                <a16:creationId xmlns:a16="http://schemas.microsoft.com/office/drawing/2014/main" id="{49965931-EDEA-EFAF-FA12-5FFD674F4300}"/>
              </a:ext>
            </a:extLst>
          </p:cNvPr>
          <p:cNvGrpSpPr/>
          <p:nvPr/>
        </p:nvGrpSpPr>
        <p:grpSpPr>
          <a:xfrm>
            <a:off x="3510574" y="5448378"/>
            <a:ext cx="2401501" cy="723134"/>
            <a:chOff x="-2375538" y="10240687"/>
            <a:chExt cx="1362237" cy="723134"/>
          </a:xfrm>
        </p:grpSpPr>
        <p:sp>
          <p:nvSpPr>
            <p:cNvPr id="25" name="CuadroTexto 2">
              <a:extLst>
                <a:ext uri="{FF2B5EF4-FFF2-40B4-BE49-F238E27FC236}">
                  <a16:creationId xmlns:a16="http://schemas.microsoft.com/office/drawing/2014/main" id="{CF79CD8B-C434-6D04-CEC1-6873A8B98FAB}"/>
                </a:ext>
              </a:extLst>
            </p:cNvPr>
            <p:cNvSpPr txBox="1"/>
            <p:nvPr/>
          </p:nvSpPr>
          <p:spPr>
            <a:xfrm rot="16200000">
              <a:off x="-2576521" y="10441670"/>
              <a:ext cx="648187" cy="246221"/>
            </a:xfrm>
            <a:prstGeom prst="rect">
              <a:avLst/>
            </a:prstGeom>
            <a:noFill/>
          </p:spPr>
          <p:txBody>
            <a:bodyPr wrap="square" rtlCol="0">
              <a:spAutoFit/>
            </a:bodyPr>
            <a:lstStyle>
              <a:defPPr>
                <a:defRPr lang="es-ES_tradnl"/>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s-ES" sz="1000" dirty="0">
                  <a:latin typeface="Segoe"/>
                </a:rPr>
                <a:t>2020</a:t>
              </a:r>
            </a:p>
          </p:txBody>
        </p:sp>
        <p:sp>
          <p:nvSpPr>
            <p:cNvPr id="26" name="CuadroTexto 3">
              <a:extLst>
                <a:ext uri="{FF2B5EF4-FFF2-40B4-BE49-F238E27FC236}">
                  <a16:creationId xmlns:a16="http://schemas.microsoft.com/office/drawing/2014/main" id="{4F7C5887-04E1-7BD4-77AB-5D53A71CE39F}"/>
                </a:ext>
              </a:extLst>
            </p:cNvPr>
            <p:cNvSpPr txBox="1"/>
            <p:nvPr/>
          </p:nvSpPr>
          <p:spPr>
            <a:xfrm rot="16200000">
              <a:off x="-2315358" y="10441670"/>
              <a:ext cx="648187" cy="246221"/>
            </a:xfrm>
            <a:prstGeom prst="rect">
              <a:avLst/>
            </a:prstGeom>
            <a:noFill/>
          </p:spPr>
          <p:txBody>
            <a:bodyPr wrap="square" rtlCol="0">
              <a:spAutoFit/>
            </a:bodyPr>
            <a:lstStyle>
              <a:defPPr>
                <a:defRPr lang="es-ES_tradnl"/>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s-ES" sz="1000" dirty="0">
                  <a:latin typeface="Segoe"/>
                </a:rPr>
                <a:t>2021</a:t>
              </a:r>
            </a:p>
          </p:txBody>
        </p:sp>
        <p:sp>
          <p:nvSpPr>
            <p:cNvPr id="27" name="CuadroTexto 4">
              <a:extLst>
                <a:ext uri="{FF2B5EF4-FFF2-40B4-BE49-F238E27FC236}">
                  <a16:creationId xmlns:a16="http://schemas.microsoft.com/office/drawing/2014/main" id="{981736CB-1D68-6846-69E0-40960D785C73}"/>
                </a:ext>
              </a:extLst>
            </p:cNvPr>
            <p:cNvSpPr txBox="1"/>
            <p:nvPr/>
          </p:nvSpPr>
          <p:spPr>
            <a:xfrm rot="16200000">
              <a:off x="-2072473" y="10441670"/>
              <a:ext cx="648187" cy="246221"/>
            </a:xfrm>
            <a:prstGeom prst="rect">
              <a:avLst/>
            </a:prstGeom>
            <a:noFill/>
          </p:spPr>
          <p:txBody>
            <a:bodyPr wrap="square" rtlCol="0">
              <a:spAutoFit/>
            </a:bodyPr>
            <a:lstStyle>
              <a:defPPr>
                <a:defRPr lang="es-ES_tradnl"/>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s-ES" sz="1000" dirty="0">
                  <a:latin typeface="Segoe"/>
                </a:rPr>
                <a:t>2022</a:t>
              </a:r>
            </a:p>
          </p:txBody>
        </p:sp>
        <p:sp>
          <p:nvSpPr>
            <p:cNvPr id="29" name="CuadroTexto 5">
              <a:extLst>
                <a:ext uri="{FF2B5EF4-FFF2-40B4-BE49-F238E27FC236}">
                  <a16:creationId xmlns:a16="http://schemas.microsoft.com/office/drawing/2014/main" id="{EBEFF632-7E85-0521-DDA6-507A3B699580}"/>
                </a:ext>
              </a:extLst>
            </p:cNvPr>
            <p:cNvSpPr txBox="1"/>
            <p:nvPr/>
          </p:nvSpPr>
          <p:spPr>
            <a:xfrm rot="16200000">
              <a:off x="-1823787" y="10441670"/>
              <a:ext cx="648187" cy="246221"/>
            </a:xfrm>
            <a:prstGeom prst="rect">
              <a:avLst/>
            </a:prstGeom>
            <a:noFill/>
          </p:spPr>
          <p:txBody>
            <a:bodyPr wrap="square" rtlCol="0">
              <a:spAutoFit/>
            </a:bodyPr>
            <a:lstStyle>
              <a:defPPr>
                <a:defRPr lang="es-ES_tradnl"/>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s-ES" sz="1000" dirty="0">
                  <a:latin typeface="Segoe"/>
                </a:rPr>
                <a:t>2023</a:t>
              </a:r>
            </a:p>
          </p:txBody>
        </p:sp>
        <p:sp>
          <p:nvSpPr>
            <p:cNvPr id="30" name="CuadroTexto 6">
              <a:extLst>
                <a:ext uri="{FF2B5EF4-FFF2-40B4-BE49-F238E27FC236}">
                  <a16:creationId xmlns:a16="http://schemas.microsoft.com/office/drawing/2014/main" id="{142A91DB-C2FA-65CC-0F3A-3D6EDBB5EFDE}"/>
                </a:ext>
              </a:extLst>
            </p:cNvPr>
            <p:cNvSpPr txBox="1"/>
            <p:nvPr/>
          </p:nvSpPr>
          <p:spPr>
            <a:xfrm rot="16200000">
              <a:off x="-1411593" y="10565529"/>
              <a:ext cx="648187" cy="148397"/>
            </a:xfrm>
            <a:prstGeom prst="rect">
              <a:avLst/>
            </a:prstGeom>
            <a:noFill/>
          </p:spPr>
          <p:txBody>
            <a:bodyPr wrap="square" rtlCol="0">
              <a:spAutoFit/>
            </a:bodyPr>
            <a:lstStyle>
              <a:defPPr>
                <a:defRPr lang="es-ES_tradnl"/>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s-ES" sz="1100" b="1" dirty="0">
                  <a:latin typeface="Segoe"/>
                </a:rPr>
                <a:t>2025</a:t>
              </a:r>
            </a:p>
          </p:txBody>
        </p:sp>
        <p:sp>
          <p:nvSpPr>
            <p:cNvPr id="31" name="CuadroTexto 6">
              <a:extLst>
                <a:ext uri="{FF2B5EF4-FFF2-40B4-BE49-F238E27FC236}">
                  <a16:creationId xmlns:a16="http://schemas.microsoft.com/office/drawing/2014/main" id="{59C27E79-A8C2-A082-2C34-353E56B492DC}"/>
                </a:ext>
              </a:extLst>
            </p:cNvPr>
            <p:cNvSpPr txBox="1"/>
            <p:nvPr/>
          </p:nvSpPr>
          <p:spPr>
            <a:xfrm rot="16200000">
              <a:off x="-1647658" y="10494948"/>
              <a:ext cx="648187" cy="139667"/>
            </a:xfrm>
            <a:prstGeom prst="rect">
              <a:avLst/>
            </a:prstGeom>
            <a:noFill/>
          </p:spPr>
          <p:txBody>
            <a:bodyPr wrap="square" rtlCol="0">
              <a:spAutoFit/>
            </a:bodyPr>
            <a:lstStyle>
              <a:defPPr>
                <a:defRPr lang="es-ES_tradnl"/>
              </a:defPPr>
              <a:lvl1pPr indent="0">
                <a:defRPr sz="1000">
                  <a:latin typeface="Segoe"/>
                </a:defRPr>
              </a:lvl1pPr>
              <a:lvl2pPr indent="0"/>
              <a:lvl3pPr indent="0"/>
              <a:lvl4pPr indent="0"/>
              <a:lvl5pPr indent="0"/>
              <a:lvl6pPr indent="0"/>
              <a:lvl7pPr indent="0"/>
              <a:lvl8pPr indent="0"/>
              <a:lvl9pPr indent="0"/>
            </a:lstStyle>
            <a:p>
              <a:r>
                <a:rPr lang="es-ES" dirty="0"/>
                <a:t>2024</a:t>
              </a:r>
            </a:p>
          </p:txBody>
        </p:sp>
      </p:grpSp>
      <p:grpSp>
        <p:nvGrpSpPr>
          <p:cNvPr id="32" name="Grupo 31">
            <a:extLst>
              <a:ext uri="{FF2B5EF4-FFF2-40B4-BE49-F238E27FC236}">
                <a16:creationId xmlns:a16="http://schemas.microsoft.com/office/drawing/2014/main" id="{65AE62F5-F60B-215E-4A27-D570AE48227E}"/>
              </a:ext>
            </a:extLst>
          </p:cNvPr>
          <p:cNvGrpSpPr/>
          <p:nvPr/>
        </p:nvGrpSpPr>
        <p:grpSpPr>
          <a:xfrm>
            <a:off x="6426365" y="5448378"/>
            <a:ext cx="2401501" cy="723134"/>
            <a:chOff x="-2375538" y="10240687"/>
            <a:chExt cx="1362237" cy="723134"/>
          </a:xfrm>
        </p:grpSpPr>
        <p:sp>
          <p:nvSpPr>
            <p:cNvPr id="33" name="CuadroTexto 2">
              <a:extLst>
                <a:ext uri="{FF2B5EF4-FFF2-40B4-BE49-F238E27FC236}">
                  <a16:creationId xmlns:a16="http://schemas.microsoft.com/office/drawing/2014/main" id="{3E609D8D-ACAE-7F0F-4848-294A37565AFB}"/>
                </a:ext>
              </a:extLst>
            </p:cNvPr>
            <p:cNvSpPr txBox="1"/>
            <p:nvPr/>
          </p:nvSpPr>
          <p:spPr>
            <a:xfrm rot="16200000">
              <a:off x="-2576521" y="10441670"/>
              <a:ext cx="648187" cy="246221"/>
            </a:xfrm>
            <a:prstGeom prst="rect">
              <a:avLst/>
            </a:prstGeom>
            <a:noFill/>
          </p:spPr>
          <p:txBody>
            <a:bodyPr wrap="square" rtlCol="0">
              <a:spAutoFit/>
            </a:bodyPr>
            <a:lstStyle>
              <a:defPPr>
                <a:defRPr lang="es-ES_tradnl"/>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s-ES" sz="1000" dirty="0">
                  <a:latin typeface="Segoe"/>
                </a:rPr>
                <a:t>2020</a:t>
              </a:r>
            </a:p>
          </p:txBody>
        </p:sp>
        <p:sp>
          <p:nvSpPr>
            <p:cNvPr id="34" name="CuadroTexto 3">
              <a:extLst>
                <a:ext uri="{FF2B5EF4-FFF2-40B4-BE49-F238E27FC236}">
                  <a16:creationId xmlns:a16="http://schemas.microsoft.com/office/drawing/2014/main" id="{0970E94E-75D3-6BDC-2D49-CFC8D98D9FB8}"/>
                </a:ext>
              </a:extLst>
            </p:cNvPr>
            <p:cNvSpPr txBox="1"/>
            <p:nvPr/>
          </p:nvSpPr>
          <p:spPr>
            <a:xfrm rot="16200000">
              <a:off x="-2315358" y="10441670"/>
              <a:ext cx="648187" cy="246221"/>
            </a:xfrm>
            <a:prstGeom prst="rect">
              <a:avLst/>
            </a:prstGeom>
            <a:noFill/>
          </p:spPr>
          <p:txBody>
            <a:bodyPr wrap="square" rtlCol="0">
              <a:spAutoFit/>
            </a:bodyPr>
            <a:lstStyle>
              <a:defPPr>
                <a:defRPr lang="es-ES_tradnl"/>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s-ES" sz="1000" dirty="0">
                  <a:latin typeface="Segoe"/>
                </a:rPr>
                <a:t>2021</a:t>
              </a:r>
            </a:p>
          </p:txBody>
        </p:sp>
        <p:sp>
          <p:nvSpPr>
            <p:cNvPr id="35" name="CuadroTexto 4">
              <a:extLst>
                <a:ext uri="{FF2B5EF4-FFF2-40B4-BE49-F238E27FC236}">
                  <a16:creationId xmlns:a16="http://schemas.microsoft.com/office/drawing/2014/main" id="{D20EB54A-D559-074C-01E8-B41385D5B827}"/>
                </a:ext>
              </a:extLst>
            </p:cNvPr>
            <p:cNvSpPr txBox="1"/>
            <p:nvPr/>
          </p:nvSpPr>
          <p:spPr>
            <a:xfrm rot="16200000">
              <a:off x="-2072473" y="10441670"/>
              <a:ext cx="648187" cy="246221"/>
            </a:xfrm>
            <a:prstGeom prst="rect">
              <a:avLst/>
            </a:prstGeom>
            <a:noFill/>
          </p:spPr>
          <p:txBody>
            <a:bodyPr wrap="square" rtlCol="0">
              <a:spAutoFit/>
            </a:bodyPr>
            <a:lstStyle>
              <a:defPPr>
                <a:defRPr lang="es-ES_tradnl"/>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s-ES" sz="1000" dirty="0">
                  <a:latin typeface="Segoe"/>
                </a:rPr>
                <a:t>2022</a:t>
              </a:r>
            </a:p>
          </p:txBody>
        </p:sp>
        <p:sp>
          <p:nvSpPr>
            <p:cNvPr id="36" name="CuadroTexto 5">
              <a:extLst>
                <a:ext uri="{FF2B5EF4-FFF2-40B4-BE49-F238E27FC236}">
                  <a16:creationId xmlns:a16="http://schemas.microsoft.com/office/drawing/2014/main" id="{F51F9BD7-CBBF-F8AB-C975-CE3CA1A34B1F}"/>
                </a:ext>
              </a:extLst>
            </p:cNvPr>
            <p:cNvSpPr txBox="1"/>
            <p:nvPr/>
          </p:nvSpPr>
          <p:spPr>
            <a:xfrm rot="16200000">
              <a:off x="-1823787" y="10441670"/>
              <a:ext cx="648187" cy="246221"/>
            </a:xfrm>
            <a:prstGeom prst="rect">
              <a:avLst/>
            </a:prstGeom>
            <a:noFill/>
          </p:spPr>
          <p:txBody>
            <a:bodyPr wrap="square" rtlCol="0">
              <a:spAutoFit/>
            </a:bodyPr>
            <a:lstStyle>
              <a:defPPr>
                <a:defRPr lang="es-ES_tradnl"/>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s-ES" sz="1000" dirty="0">
                  <a:latin typeface="Segoe"/>
                </a:rPr>
                <a:t>2023</a:t>
              </a:r>
            </a:p>
          </p:txBody>
        </p:sp>
        <p:sp>
          <p:nvSpPr>
            <p:cNvPr id="37" name="CuadroTexto 6">
              <a:extLst>
                <a:ext uri="{FF2B5EF4-FFF2-40B4-BE49-F238E27FC236}">
                  <a16:creationId xmlns:a16="http://schemas.microsoft.com/office/drawing/2014/main" id="{B94782EB-0BFE-C33A-E5B0-29C03D20F7B3}"/>
                </a:ext>
              </a:extLst>
            </p:cNvPr>
            <p:cNvSpPr txBox="1"/>
            <p:nvPr/>
          </p:nvSpPr>
          <p:spPr>
            <a:xfrm rot="16200000">
              <a:off x="-1411593" y="10565529"/>
              <a:ext cx="648187" cy="148397"/>
            </a:xfrm>
            <a:prstGeom prst="rect">
              <a:avLst/>
            </a:prstGeom>
            <a:noFill/>
          </p:spPr>
          <p:txBody>
            <a:bodyPr wrap="square" rtlCol="0">
              <a:spAutoFit/>
            </a:bodyPr>
            <a:lstStyle>
              <a:defPPr>
                <a:defRPr lang="es-ES_tradnl"/>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s-ES" sz="1100" b="1" dirty="0">
                  <a:latin typeface="Segoe"/>
                </a:rPr>
                <a:t>2025</a:t>
              </a:r>
            </a:p>
          </p:txBody>
        </p:sp>
        <p:sp>
          <p:nvSpPr>
            <p:cNvPr id="38" name="CuadroTexto 6">
              <a:extLst>
                <a:ext uri="{FF2B5EF4-FFF2-40B4-BE49-F238E27FC236}">
                  <a16:creationId xmlns:a16="http://schemas.microsoft.com/office/drawing/2014/main" id="{453B5E42-B03E-0150-B99F-5293A4957C2A}"/>
                </a:ext>
              </a:extLst>
            </p:cNvPr>
            <p:cNvSpPr txBox="1"/>
            <p:nvPr/>
          </p:nvSpPr>
          <p:spPr>
            <a:xfrm rot="16200000">
              <a:off x="-1647658" y="10494948"/>
              <a:ext cx="648187" cy="139667"/>
            </a:xfrm>
            <a:prstGeom prst="rect">
              <a:avLst/>
            </a:prstGeom>
            <a:noFill/>
          </p:spPr>
          <p:txBody>
            <a:bodyPr wrap="square" rtlCol="0">
              <a:spAutoFit/>
            </a:bodyPr>
            <a:lstStyle>
              <a:defPPr>
                <a:defRPr lang="es-ES_tradnl"/>
              </a:defPPr>
              <a:lvl1pPr indent="0">
                <a:defRPr sz="1000">
                  <a:latin typeface="Segoe"/>
                </a:defRPr>
              </a:lvl1pPr>
              <a:lvl2pPr indent="0"/>
              <a:lvl3pPr indent="0"/>
              <a:lvl4pPr indent="0"/>
              <a:lvl5pPr indent="0"/>
              <a:lvl6pPr indent="0"/>
              <a:lvl7pPr indent="0"/>
              <a:lvl8pPr indent="0"/>
              <a:lvl9pPr indent="0"/>
            </a:lstStyle>
            <a:p>
              <a:r>
                <a:rPr lang="es-ES" dirty="0"/>
                <a:t>2024</a:t>
              </a:r>
            </a:p>
          </p:txBody>
        </p:sp>
      </p:grpSp>
      <p:grpSp>
        <p:nvGrpSpPr>
          <p:cNvPr id="39" name="Grupo 38">
            <a:extLst>
              <a:ext uri="{FF2B5EF4-FFF2-40B4-BE49-F238E27FC236}">
                <a16:creationId xmlns:a16="http://schemas.microsoft.com/office/drawing/2014/main" id="{CF242B14-D70B-EC6C-A418-771BDBF612F4}"/>
              </a:ext>
            </a:extLst>
          </p:cNvPr>
          <p:cNvGrpSpPr/>
          <p:nvPr/>
        </p:nvGrpSpPr>
        <p:grpSpPr>
          <a:xfrm>
            <a:off x="9297092" y="5448378"/>
            <a:ext cx="2350911" cy="723134"/>
            <a:chOff x="-2375538" y="10240687"/>
            <a:chExt cx="1362237" cy="723134"/>
          </a:xfrm>
        </p:grpSpPr>
        <p:sp>
          <p:nvSpPr>
            <p:cNvPr id="40" name="CuadroTexto 2">
              <a:extLst>
                <a:ext uri="{FF2B5EF4-FFF2-40B4-BE49-F238E27FC236}">
                  <a16:creationId xmlns:a16="http://schemas.microsoft.com/office/drawing/2014/main" id="{9F7131A1-199D-C928-1180-1CD56282436C}"/>
                </a:ext>
              </a:extLst>
            </p:cNvPr>
            <p:cNvSpPr txBox="1"/>
            <p:nvPr/>
          </p:nvSpPr>
          <p:spPr>
            <a:xfrm rot="16200000">
              <a:off x="-2576521" y="10441670"/>
              <a:ext cx="648187" cy="246221"/>
            </a:xfrm>
            <a:prstGeom prst="rect">
              <a:avLst/>
            </a:prstGeom>
            <a:noFill/>
          </p:spPr>
          <p:txBody>
            <a:bodyPr wrap="square" rtlCol="0">
              <a:spAutoFit/>
            </a:bodyPr>
            <a:lstStyle>
              <a:defPPr>
                <a:defRPr lang="es-ES_tradnl"/>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s-ES" sz="1000" dirty="0">
                  <a:latin typeface="Segoe"/>
                </a:rPr>
                <a:t>2020</a:t>
              </a:r>
            </a:p>
          </p:txBody>
        </p:sp>
        <p:sp>
          <p:nvSpPr>
            <p:cNvPr id="41" name="CuadroTexto 3">
              <a:extLst>
                <a:ext uri="{FF2B5EF4-FFF2-40B4-BE49-F238E27FC236}">
                  <a16:creationId xmlns:a16="http://schemas.microsoft.com/office/drawing/2014/main" id="{AB115361-AD90-D9E1-FB86-21D1D9BBB8F6}"/>
                </a:ext>
              </a:extLst>
            </p:cNvPr>
            <p:cNvSpPr txBox="1"/>
            <p:nvPr/>
          </p:nvSpPr>
          <p:spPr>
            <a:xfrm rot="16200000">
              <a:off x="-2315358" y="10441670"/>
              <a:ext cx="648187" cy="246221"/>
            </a:xfrm>
            <a:prstGeom prst="rect">
              <a:avLst/>
            </a:prstGeom>
            <a:noFill/>
          </p:spPr>
          <p:txBody>
            <a:bodyPr wrap="square" rtlCol="0">
              <a:spAutoFit/>
            </a:bodyPr>
            <a:lstStyle>
              <a:defPPr>
                <a:defRPr lang="es-ES_tradnl"/>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s-ES" sz="1000" dirty="0">
                  <a:latin typeface="Segoe"/>
                </a:rPr>
                <a:t>2021</a:t>
              </a:r>
            </a:p>
          </p:txBody>
        </p:sp>
        <p:sp>
          <p:nvSpPr>
            <p:cNvPr id="42" name="CuadroTexto 4">
              <a:extLst>
                <a:ext uri="{FF2B5EF4-FFF2-40B4-BE49-F238E27FC236}">
                  <a16:creationId xmlns:a16="http://schemas.microsoft.com/office/drawing/2014/main" id="{25077215-FDDD-0506-B38A-52CAA25F0876}"/>
                </a:ext>
              </a:extLst>
            </p:cNvPr>
            <p:cNvSpPr txBox="1"/>
            <p:nvPr/>
          </p:nvSpPr>
          <p:spPr>
            <a:xfrm rot="16200000">
              <a:off x="-2072473" y="10441670"/>
              <a:ext cx="648187" cy="246221"/>
            </a:xfrm>
            <a:prstGeom prst="rect">
              <a:avLst/>
            </a:prstGeom>
            <a:noFill/>
          </p:spPr>
          <p:txBody>
            <a:bodyPr wrap="square" rtlCol="0">
              <a:spAutoFit/>
            </a:bodyPr>
            <a:lstStyle>
              <a:defPPr>
                <a:defRPr lang="es-ES_tradnl"/>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s-ES" sz="1000" dirty="0">
                  <a:latin typeface="Segoe"/>
                </a:rPr>
                <a:t>2022</a:t>
              </a:r>
            </a:p>
          </p:txBody>
        </p:sp>
        <p:sp>
          <p:nvSpPr>
            <p:cNvPr id="43" name="CuadroTexto 5">
              <a:extLst>
                <a:ext uri="{FF2B5EF4-FFF2-40B4-BE49-F238E27FC236}">
                  <a16:creationId xmlns:a16="http://schemas.microsoft.com/office/drawing/2014/main" id="{798EFA5C-BF91-C1E4-3420-1F94BB8D5573}"/>
                </a:ext>
              </a:extLst>
            </p:cNvPr>
            <p:cNvSpPr txBox="1"/>
            <p:nvPr/>
          </p:nvSpPr>
          <p:spPr>
            <a:xfrm rot="16200000">
              <a:off x="-1823787" y="10441670"/>
              <a:ext cx="648187" cy="246221"/>
            </a:xfrm>
            <a:prstGeom prst="rect">
              <a:avLst/>
            </a:prstGeom>
            <a:noFill/>
          </p:spPr>
          <p:txBody>
            <a:bodyPr wrap="square" rtlCol="0">
              <a:spAutoFit/>
            </a:bodyPr>
            <a:lstStyle>
              <a:defPPr>
                <a:defRPr lang="es-ES_tradnl"/>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s-ES" sz="1000" dirty="0">
                  <a:latin typeface="Segoe"/>
                </a:rPr>
                <a:t>2023</a:t>
              </a:r>
            </a:p>
          </p:txBody>
        </p:sp>
        <p:sp>
          <p:nvSpPr>
            <p:cNvPr id="44" name="CuadroTexto 6">
              <a:extLst>
                <a:ext uri="{FF2B5EF4-FFF2-40B4-BE49-F238E27FC236}">
                  <a16:creationId xmlns:a16="http://schemas.microsoft.com/office/drawing/2014/main" id="{1021459F-8597-CF49-0D6B-990C682BDCFC}"/>
                </a:ext>
              </a:extLst>
            </p:cNvPr>
            <p:cNvSpPr txBox="1"/>
            <p:nvPr/>
          </p:nvSpPr>
          <p:spPr>
            <a:xfrm rot="16200000">
              <a:off x="-1411593" y="10565529"/>
              <a:ext cx="648187" cy="148397"/>
            </a:xfrm>
            <a:prstGeom prst="rect">
              <a:avLst/>
            </a:prstGeom>
            <a:noFill/>
          </p:spPr>
          <p:txBody>
            <a:bodyPr wrap="square" rtlCol="0">
              <a:spAutoFit/>
            </a:bodyPr>
            <a:lstStyle>
              <a:defPPr>
                <a:defRPr lang="es-ES_tradnl"/>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s-ES" sz="1100" b="1" dirty="0">
                  <a:latin typeface="Segoe"/>
                </a:rPr>
                <a:t>2025</a:t>
              </a:r>
            </a:p>
          </p:txBody>
        </p:sp>
        <p:sp>
          <p:nvSpPr>
            <p:cNvPr id="45" name="CuadroTexto 6">
              <a:extLst>
                <a:ext uri="{FF2B5EF4-FFF2-40B4-BE49-F238E27FC236}">
                  <a16:creationId xmlns:a16="http://schemas.microsoft.com/office/drawing/2014/main" id="{D7C9D393-C827-96C3-81C1-16C86DCBE33E}"/>
                </a:ext>
              </a:extLst>
            </p:cNvPr>
            <p:cNvSpPr txBox="1"/>
            <p:nvPr/>
          </p:nvSpPr>
          <p:spPr>
            <a:xfrm rot="16200000">
              <a:off x="-1647658" y="10494948"/>
              <a:ext cx="648187" cy="139667"/>
            </a:xfrm>
            <a:prstGeom prst="rect">
              <a:avLst/>
            </a:prstGeom>
            <a:noFill/>
          </p:spPr>
          <p:txBody>
            <a:bodyPr wrap="square" rtlCol="0">
              <a:spAutoFit/>
            </a:bodyPr>
            <a:lstStyle>
              <a:defPPr>
                <a:defRPr lang="es-ES_tradnl"/>
              </a:defPPr>
              <a:lvl1pPr indent="0">
                <a:defRPr sz="1000">
                  <a:latin typeface="Segoe"/>
                </a:defRPr>
              </a:lvl1pPr>
              <a:lvl2pPr indent="0"/>
              <a:lvl3pPr indent="0"/>
              <a:lvl4pPr indent="0"/>
              <a:lvl5pPr indent="0"/>
              <a:lvl6pPr indent="0"/>
              <a:lvl7pPr indent="0"/>
              <a:lvl8pPr indent="0"/>
              <a:lvl9pPr indent="0"/>
            </a:lstStyle>
            <a:p>
              <a:r>
                <a:rPr lang="es-ES" dirty="0"/>
                <a:t>2024</a:t>
              </a:r>
            </a:p>
          </p:txBody>
        </p:sp>
      </p:grpSp>
    </p:spTree>
    <p:extLst>
      <p:ext uri="{BB962C8B-B14F-4D97-AF65-F5344CB8AC3E}">
        <p14:creationId xmlns:p14="http://schemas.microsoft.com/office/powerpoint/2010/main" val="12690947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5B7E6-64A6-4F58-A4FF-F6F3596DF5AB}"/>
            </a:ext>
          </a:extLst>
        </p:cNvPr>
        <p:cNvGrpSpPr/>
        <p:nvPr/>
      </p:nvGrpSpPr>
      <p:grpSpPr>
        <a:xfrm>
          <a:off x="0" y="0"/>
          <a:ext cx="0" cy="0"/>
          <a:chOff x="0" y="0"/>
          <a:chExt cx="0" cy="0"/>
        </a:xfrm>
      </p:grpSpPr>
      <p:graphicFrame>
        <p:nvGraphicFramePr>
          <p:cNvPr id="156" name="Object 1024">
            <a:extLst>
              <a:ext uri="{FF2B5EF4-FFF2-40B4-BE49-F238E27FC236}">
                <a16:creationId xmlns:a16="http://schemas.microsoft.com/office/drawing/2014/main" id="{430D524D-6BF7-4874-CF30-5B12008D3E19}"/>
              </a:ext>
            </a:extLst>
          </p:cNvPr>
          <p:cNvGraphicFramePr>
            <a:graphicFrameLocks noChangeAspect="1"/>
          </p:cNvGraphicFramePr>
          <p:nvPr>
            <p:extLst>
              <p:ext uri="{D42A27DB-BD31-4B8C-83A1-F6EECF244321}">
                <p14:modId xmlns:p14="http://schemas.microsoft.com/office/powerpoint/2010/main" val="4272078410"/>
              </p:ext>
            </p:extLst>
          </p:nvPr>
        </p:nvGraphicFramePr>
        <p:xfrm>
          <a:off x="2439649" y="1733029"/>
          <a:ext cx="5606819" cy="479255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Tabla 6">
            <a:extLst>
              <a:ext uri="{FF2B5EF4-FFF2-40B4-BE49-F238E27FC236}">
                <a16:creationId xmlns:a16="http://schemas.microsoft.com/office/drawing/2014/main" id="{286D5AC2-053F-9467-4405-A420A9997F0F}"/>
              </a:ext>
            </a:extLst>
          </p:cNvPr>
          <p:cNvGraphicFramePr>
            <a:graphicFrameLocks noGrp="1"/>
          </p:cNvGraphicFramePr>
          <p:nvPr>
            <p:extLst>
              <p:ext uri="{D42A27DB-BD31-4B8C-83A1-F6EECF244321}">
                <p14:modId xmlns:p14="http://schemas.microsoft.com/office/powerpoint/2010/main" val="3101612669"/>
              </p:ext>
            </p:extLst>
          </p:nvPr>
        </p:nvGraphicFramePr>
        <p:xfrm>
          <a:off x="816540" y="1849390"/>
          <a:ext cx="6268897" cy="4690640"/>
        </p:xfrm>
        <a:graphic>
          <a:graphicData uri="http://schemas.openxmlformats.org/drawingml/2006/table">
            <a:tbl>
              <a:tblPr firstRow="1" bandRow="1">
                <a:tableStyleId>{5C22544A-7EE6-4342-B048-85BDC9FD1C3A}</a:tableStyleId>
              </a:tblPr>
              <a:tblGrid>
                <a:gridCol w="1588897">
                  <a:extLst>
                    <a:ext uri="{9D8B030D-6E8A-4147-A177-3AD203B41FA5}">
                      <a16:colId xmlns:a16="http://schemas.microsoft.com/office/drawing/2014/main" val="2729698065"/>
                    </a:ext>
                  </a:extLst>
                </a:gridCol>
                <a:gridCol w="3960000">
                  <a:extLst>
                    <a:ext uri="{9D8B030D-6E8A-4147-A177-3AD203B41FA5}">
                      <a16:colId xmlns:a16="http://schemas.microsoft.com/office/drawing/2014/main" val="4228467788"/>
                    </a:ext>
                  </a:extLst>
                </a:gridCol>
                <a:gridCol w="720000">
                  <a:extLst>
                    <a:ext uri="{9D8B030D-6E8A-4147-A177-3AD203B41FA5}">
                      <a16:colId xmlns:a16="http://schemas.microsoft.com/office/drawing/2014/main" val="1144524683"/>
                    </a:ext>
                  </a:extLst>
                </a:gridCol>
              </a:tblGrid>
              <a:tr h="383805">
                <a:tc>
                  <a:txBody>
                    <a:bodyPr/>
                    <a:lstStyle/>
                    <a:p>
                      <a:pPr algn="r"/>
                      <a:r>
                        <a:rPr lang="es-ES" sz="1000" b="1" kern="1200" dirty="0">
                          <a:solidFill>
                            <a:srgbClr val="1F2A44"/>
                          </a:solidFill>
                          <a:latin typeface="Segoe UI" panose="020B0502040204020203" pitchFamily="34" charset="0"/>
                          <a:ea typeface="Verdana" panose="020B0604030504040204" pitchFamily="34" charset="0"/>
                          <a:cs typeface="Segoe UI" panose="020B0502040204020203" pitchFamily="34" charset="0"/>
                        </a:rPr>
                        <a:t>TOTAL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sz="800" dirty="0">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 dirty="0">
                          <a:solidFill>
                            <a:srgbClr val="1F2A44"/>
                          </a:solidFill>
                          <a:latin typeface="Segoe UI" panose="020B0502040204020203" pitchFamily="34" charset="0"/>
                          <a:cs typeface="Segoe UI" panose="020B0502040204020203" pitchFamily="34" charset="0"/>
                        </a:rPr>
                        <a:t>+0,1 p.p.</a:t>
                      </a:r>
                      <a:endParaRPr lang="es-ES" sz="800" dirty="0">
                        <a:latin typeface="Segoe UI" panose="020B0502040204020203" pitchFamily="34" charset="0"/>
                        <a:cs typeface="Segoe UI" panose="020B05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307120"/>
                  </a:ext>
                </a:extLst>
              </a:tr>
              <a:tr h="335276">
                <a:tc>
                  <a:txBody>
                    <a:bodyPr/>
                    <a:lstStyle/>
                    <a:p>
                      <a:pPr algn="l"/>
                      <a:r>
                        <a:rPr lang="es-ES" sz="1000" b="1" kern="1200" dirty="0">
                          <a:solidFill>
                            <a:srgbClr val="1F2A44"/>
                          </a:solidFill>
                          <a:latin typeface="Segoe UI" panose="020B0502040204020203" pitchFamily="34" charset="0"/>
                          <a:ea typeface="Verdana" panose="020B0604030504040204" pitchFamily="34" charset="0"/>
                          <a:cs typeface="Segoe UI" panose="020B0502040204020203" pitchFamily="34" charset="0"/>
                        </a:rPr>
                        <a:t>GÉNERO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sz="800" dirty="0">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s-ES" sz="800" dirty="0">
                        <a:latin typeface="Segoe UI" panose="020B0502040204020203" pitchFamily="34" charset="0"/>
                        <a:cs typeface="Segoe UI" panose="020B05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5360241"/>
                  </a:ext>
                </a:extLst>
              </a:tr>
              <a:tr h="419197">
                <a:tc>
                  <a:txBody>
                    <a:bodyPr/>
                    <a:lstStyle/>
                    <a:p>
                      <a:pPr algn="r"/>
                      <a:r>
                        <a:rPr lang="es-ES" sz="800" b="1" dirty="0">
                          <a:solidFill>
                            <a:schemeClr val="tx1"/>
                          </a:solidFill>
                          <a:latin typeface="Segoe UI" panose="020B0502040204020203" pitchFamily="34" charset="0"/>
                          <a:cs typeface="Segoe UI" panose="020B0502040204020203" pitchFamily="34" charset="0"/>
                        </a:rPr>
                        <a:t>HOMBRE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sz="800" dirty="0">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 dirty="0">
                          <a:solidFill>
                            <a:srgbClr val="1F2A44"/>
                          </a:solidFill>
                          <a:latin typeface="Segoe UI" panose="020B0502040204020203" pitchFamily="34" charset="0"/>
                          <a:cs typeface="Segoe UI" panose="020B0502040204020203" pitchFamily="34" charset="0"/>
                        </a:rPr>
                        <a:t>+0,4 p.p.</a:t>
                      </a:r>
                      <a:endParaRPr lang="es-ES" sz="800" dirty="0">
                        <a:latin typeface="Segoe UI" panose="020B0502040204020203" pitchFamily="34" charset="0"/>
                        <a:cs typeface="Segoe UI" panose="020B05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7512205"/>
                  </a:ext>
                </a:extLst>
              </a:tr>
              <a:tr h="385931">
                <a:tc>
                  <a:txBody>
                    <a:bodyPr/>
                    <a:lstStyle/>
                    <a:p>
                      <a:pPr algn="r"/>
                      <a:r>
                        <a:rPr lang="es-ES" sz="800" b="1" dirty="0">
                          <a:solidFill>
                            <a:schemeClr val="tx1"/>
                          </a:solidFill>
                          <a:latin typeface="Segoe UI" panose="020B0502040204020203" pitchFamily="34" charset="0"/>
                          <a:cs typeface="Segoe UI" panose="020B0502040204020203" pitchFamily="34" charset="0"/>
                        </a:rPr>
                        <a:t>MUJER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sz="800" dirty="0">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 dirty="0">
                          <a:solidFill>
                            <a:srgbClr val="1F2A44"/>
                          </a:solidFill>
                          <a:latin typeface="Segoe UI" panose="020B0502040204020203" pitchFamily="34" charset="0"/>
                          <a:cs typeface="Segoe UI" panose="020B0502040204020203" pitchFamily="34" charset="0"/>
                        </a:rPr>
                        <a:t>+0,0 p.p.</a:t>
                      </a:r>
                      <a:endParaRPr lang="es-ES" sz="800" dirty="0">
                        <a:latin typeface="Segoe UI" panose="020B0502040204020203" pitchFamily="34" charset="0"/>
                        <a:cs typeface="Segoe UI" panose="020B05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9889200"/>
                  </a:ext>
                </a:extLst>
              </a:tr>
              <a:tr h="441064">
                <a:tc>
                  <a:txBody>
                    <a:bodyPr/>
                    <a:lstStyle/>
                    <a:p>
                      <a:pPr algn="l"/>
                      <a:r>
                        <a:rPr lang="es-ES" sz="1000" b="1" kern="1200" dirty="0">
                          <a:solidFill>
                            <a:srgbClr val="1F2A44"/>
                          </a:solidFill>
                          <a:latin typeface="Segoe UI" panose="020B0502040204020203" pitchFamily="34" charset="0"/>
                          <a:ea typeface="Verdana" panose="020B0604030504040204" pitchFamily="34" charset="0"/>
                          <a:cs typeface="Segoe UI" panose="020B0502040204020203" pitchFamily="34" charset="0"/>
                        </a:rPr>
                        <a:t>EDAD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sz="1000" b="1" kern="1200" dirty="0">
                        <a:solidFill>
                          <a:srgbClr val="1F2A44"/>
                        </a:solidFill>
                        <a:latin typeface="Segoe UI" panose="020B0502040204020203" pitchFamily="34" charset="0"/>
                        <a:ea typeface="Verdana" panose="020B0604030504040204"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s-ES" sz="800" dirty="0">
                        <a:latin typeface="Segoe UI" panose="020B0502040204020203" pitchFamily="34" charset="0"/>
                        <a:cs typeface="Segoe UI" panose="020B05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2298492"/>
                  </a:ext>
                </a:extLst>
              </a:tr>
              <a:tr h="385931">
                <a:tc>
                  <a:txBody>
                    <a:bodyPr/>
                    <a:lstStyle/>
                    <a:p>
                      <a:pPr algn="r"/>
                      <a:r>
                        <a:rPr lang="es-ES" sz="800" b="1" dirty="0">
                          <a:solidFill>
                            <a:schemeClr val="tx1"/>
                          </a:solidFill>
                          <a:latin typeface="Segoe UI" panose="020B0502040204020203" pitchFamily="34" charset="0"/>
                          <a:cs typeface="Segoe UI" panose="020B0502040204020203" pitchFamily="34" charset="0"/>
                        </a:rPr>
                        <a:t>14 A 24 AÑOS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sz="800" dirty="0">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 dirty="0">
                          <a:solidFill>
                            <a:srgbClr val="1F2A44"/>
                          </a:solidFill>
                          <a:latin typeface="Segoe UI" panose="020B0502040204020203" pitchFamily="34" charset="0"/>
                          <a:cs typeface="Segoe UI" panose="020B0502040204020203" pitchFamily="34" charset="0"/>
                        </a:rPr>
                        <a:t>-0,1 p.p.</a:t>
                      </a:r>
                      <a:endParaRPr lang="es-ES" sz="800" dirty="0">
                        <a:latin typeface="Segoe UI" panose="020B0502040204020203" pitchFamily="34" charset="0"/>
                        <a:cs typeface="Segoe UI" panose="020B05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2494895"/>
                  </a:ext>
                </a:extLst>
              </a:tr>
              <a:tr h="385931">
                <a:tc>
                  <a:txBody>
                    <a:bodyPr/>
                    <a:lstStyle/>
                    <a:p>
                      <a:pPr algn="r"/>
                      <a:r>
                        <a:rPr lang="es-ES" sz="800" b="1" dirty="0">
                          <a:solidFill>
                            <a:schemeClr val="tx1"/>
                          </a:solidFill>
                          <a:latin typeface="Segoe UI" panose="020B0502040204020203" pitchFamily="34" charset="0"/>
                          <a:cs typeface="Segoe UI" panose="020B0502040204020203" pitchFamily="34" charset="0"/>
                        </a:rPr>
                        <a:t>25 A 65 AÑOS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sz="800" dirty="0">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 dirty="0">
                          <a:solidFill>
                            <a:srgbClr val="1F2A44"/>
                          </a:solidFill>
                          <a:latin typeface="Segoe UI" panose="020B0502040204020203" pitchFamily="34" charset="0"/>
                          <a:cs typeface="Segoe UI" panose="020B0502040204020203" pitchFamily="34" charset="0"/>
                        </a:rPr>
                        <a:t>+0,1 p.p.</a:t>
                      </a:r>
                      <a:endParaRPr lang="es-ES" sz="800" dirty="0">
                        <a:latin typeface="Segoe UI" panose="020B0502040204020203" pitchFamily="34" charset="0"/>
                        <a:cs typeface="Segoe UI" panose="020B05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6328518"/>
                  </a:ext>
                </a:extLst>
              </a:tr>
              <a:tr h="385931">
                <a:tc>
                  <a:txBody>
                    <a:bodyPr/>
                    <a:lstStyle/>
                    <a:p>
                      <a:pPr algn="r"/>
                      <a:r>
                        <a:rPr lang="es-ES" sz="800" b="1" dirty="0">
                          <a:solidFill>
                            <a:schemeClr val="tx1"/>
                          </a:solidFill>
                          <a:latin typeface="Segoe UI" panose="020B0502040204020203" pitchFamily="34" charset="0"/>
                          <a:cs typeface="Segoe UI" panose="020B0502040204020203" pitchFamily="34" charset="0"/>
                        </a:rPr>
                        <a:t>65 AÑOS Y MÁS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sz="800" dirty="0">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 dirty="0">
                          <a:solidFill>
                            <a:srgbClr val="1F2A44"/>
                          </a:solidFill>
                          <a:latin typeface="Segoe UI" panose="020B0502040204020203" pitchFamily="34" charset="0"/>
                          <a:cs typeface="Segoe UI" panose="020B0502040204020203" pitchFamily="34" charset="0"/>
                        </a:rPr>
                        <a:t>+1,1 p.p.</a:t>
                      </a:r>
                      <a:endParaRPr lang="es-ES" sz="800" dirty="0">
                        <a:latin typeface="Segoe UI" panose="020B0502040204020203" pitchFamily="34" charset="0"/>
                        <a:cs typeface="Segoe UI" panose="020B05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073775"/>
                  </a:ext>
                </a:extLst>
              </a:tr>
              <a:tr h="4097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00" b="1" kern="1200" dirty="0">
                          <a:solidFill>
                            <a:srgbClr val="1F2A44"/>
                          </a:solidFill>
                          <a:latin typeface="Segoe UI" panose="020B0502040204020203" pitchFamily="34" charset="0"/>
                          <a:ea typeface="Verdana" panose="020B0604030504040204" pitchFamily="34" charset="0"/>
                          <a:cs typeface="Segoe UI" panose="020B0502040204020203" pitchFamily="34" charset="0"/>
                        </a:rPr>
                        <a:t>NIVEL EDUCATIVO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s-ES" sz="1000" b="1" kern="1200" dirty="0">
                        <a:solidFill>
                          <a:srgbClr val="1F2A44"/>
                        </a:solidFill>
                        <a:latin typeface="Segoe UI" panose="020B0502040204020203" pitchFamily="34" charset="0"/>
                        <a:ea typeface="Verdana" panose="020B0604030504040204"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s-ES" sz="800" dirty="0">
                        <a:latin typeface="Segoe UI" panose="020B0502040204020203" pitchFamily="34" charset="0"/>
                        <a:cs typeface="Segoe UI" panose="020B05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7696449"/>
                  </a:ext>
                </a:extLst>
              </a:tr>
              <a:tr h="385931">
                <a:tc>
                  <a:txBody>
                    <a:bodyPr/>
                    <a:lstStyle/>
                    <a:p>
                      <a:pPr algn="r"/>
                      <a:r>
                        <a:rPr lang="es-ES" sz="800" b="1" dirty="0">
                          <a:solidFill>
                            <a:schemeClr val="tx1"/>
                          </a:solidFill>
                          <a:latin typeface="Segoe UI" panose="020B0502040204020203" pitchFamily="34" charset="0"/>
                          <a:cs typeface="Segoe UI" panose="020B0502040204020203" pitchFamily="34" charset="0"/>
                        </a:rPr>
                        <a:t>ESTUDIOS PRIMARIOS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sz="800" dirty="0">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 dirty="0">
                          <a:solidFill>
                            <a:srgbClr val="1F2A44"/>
                          </a:solidFill>
                          <a:latin typeface="Segoe UI" panose="020B0502040204020203" pitchFamily="34" charset="0"/>
                          <a:cs typeface="Segoe UI" panose="020B0502040204020203" pitchFamily="34" charset="0"/>
                        </a:rPr>
                        <a:t>+2,3 p.p.</a:t>
                      </a:r>
                      <a:endParaRPr lang="es-ES" sz="800" dirty="0">
                        <a:latin typeface="Segoe UI" panose="020B0502040204020203" pitchFamily="34" charset="0"/>
                        <a:cs typeface="Segoe UI" panose="020B05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8321303"/>
                  </a:ext>
                </a:extLst>
              </a:tr>
              <a:tr h="385931">
                <a:tc>
                  <a:txBody>
                    <a:bodyPr/>
                    <a:lstStyle/>
                    <a:p>
                      <a:pPr algn="r"/>
                      <a:r>
                        <a:rPr lang="es-ES" sz="800" b="1" dirty="0">
                          <a:solidFill>
                            <a:schemeClr val="tx1"/>
                          </a:solidFill>
                          <a:latin typeface="Segoe UI" panose="020B0502040204020203" pitchFamily="34" charset="0"/>
                          <a:cs typeface="Segoe UI" panose="020B0502040204020203" pitchFamily="34" charset="0"/>
                        </a:rPr>
                        <a:t>ESTUDIOS SECUNDARIOS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sz="800" dirty="0">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 dirty="0">
                          <a:solidFill>
                            <a:srgbClr val="1F2A44"/>
                          </a:solidFill>
                          <a:latin typeface="Segoe UI" panose="020B0502040204020203" pitchFamily="34" charset="0"/>
                          <a:cs typeface="Segoe UI" panose="020B0502040204020203" pitchFamily="34" charset="0"/>
                        </a:rPr>
                        <a:t>+1,0 p.p.</a:t>
                      </a:r>
                      <a:endParaRPr lang="es-ES" sz="800" dirty="0">
                        <a:latin typeface="Segoe UI" panose="020B0502040204020203" pitchFamily="34" charset="0"/>
                        <a:cs typeface="Segoe UI" panose="020B05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1710323"/>
                  </a:ext>
                </a:extLst>
              </a:tr>
              <a:tr h="385931">
                <a:tc>
                  <a:txBody>
                    <a:bodyPr/>
                    <a:lstStyle/>
                    <a:p>
                      <a:pPr algn="r"/>
                      <a:r>
                        <a:rPr lang="es-ES" sz="800" b="1" dirty="0">
                          <a:solidFill>
                            <a:schemeClr val="tx1"/>
                          </a:solidFill>
                          <a:latin typeface="Segoe UI" panose="020B0502040204020203" pitchFamily="34" charset="0"/>
                          <a:cs typeface="Segoe UI" panose="020B0502040204020203" pitchFamily="34" charset="0"/>
                        </a:rPr>
                        <a:t>ESTUDIOS UNIVERSITARIOS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sz="800" dirty="0">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 dirty="0">
                          <a:solidFill>
                            <a:srgbClr val="1F2A44"/>
                          </a:solidFill>
                          <a:latin typeface="Segoe UI" panose="020B0502040204020203" pitchFamily="34" charset="0"/>
                          <a:cs typeface="Segoe UI" panose="020B0502040204020203" pitchFamily="34" charset="0"/>
                        </a:rPr>
                        <a:t>-2,2 p.p.</a:t>
                      </a:r>
                      <a:endParaRPr lang="es-ES" sz="800" dirty="0">
                        <a:latin typeface="Segoe UI" panose="020B0502040204020203" pitchFamily="34" charset="0"/>
                        <a:cs typeface="Segoe UI" panose="020B05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9541999"/>
                  </a:ext>
                </a:extLst>
              </a:tr>
            </a:tbl>
          </a:graphicData>
        </a:graphic>
      </p:graphicFrame>
      <p:sp>
        <p:nvSpPr>
          <p:cNvPr id="72" name="Rectángulo 71">
            <a:extLst>
              <a:ext uri="{FF2B5EF4-FFF2-40B4-BE49-F238E27FC236}">
                <a16:creationId xmlns:a16="http://schemas.microsoft.com/office/drawing/2014/main" id="{D488FE32-A361-493A-97DF-0D65BD57963E}"/>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79" name="Marcador de número de diapositiva 1">
            <a:extLst>
              <a:ext uri="{FF2B5EF4-FFF2-40B4-BE49-F238E27FC236}">
                <a16:creationId xmlns:a16="http://schemas.microsoft.com/office/drawing/2014/main" id="{3F2BCF92-A418-01B6-218E-1C3E186FDB24}"/>
              </a:ext>
            </a:extLst>
          </p:cNvPr>
          <p:cNvSpPr>
            <a:spLocks noGrp="1"/>
          </p:cNvSpPr>
          <p:nvPr>
            <p:ph type="sldNum" sz="quarter" idx="12"/>
          </p:nvPr>
        </p:nvSpPr>
        <p:spPr>
          <a:xfrm>
            <a:off x="11612880" y="0"/>
            <a:ext cx="579120" cy="365125"/>
          </a:xfrm>
        </p:spPr>
        <p:txBody>
          <a:bodyPr/>
          <a:lstStyle/>
          <a:p>
            <a:fld id="{1A85DD5C-56C3-43D9-A91F-D75BD50A17B5}" type="slidenum">
              <a:rPr lang="es-ES_tradnl" smtClean="0">
                <a:latin typeface="Segoe UI" panose="020B0502040204020203" pitchFamily="34" charset="0"/>
                <a:cs typeface="Segoe UI" panose="020B0502040204020203" pitchFamily="34" charset="0"/>
              </a:rPr>
              <a:pPr/>
              <a:t>72</a:t>
            </a:fld>
            <a:endParaRPr lang="es-ES_tradnl" dirty="0">
              <a:latin typeface="Segoe UI" panose="020B0502040204020203" pitchFamily="34" charset="0"/>
              <a:cs typeface="Segoe UI" panose="020B0502040204020203" pitchFamily="34" charset="0"/>
            </a:endParaRPr>
          </a:p>
        </p:txBody>
      </p:sp>
      <p:sp>
        <p:nvSpPr>
          <p:cNvPr id="58" name="Rectángulo 57">
            <a:extLst>
              <a:ext uri="{FF2B5EF4-FFF2-40B4-BE49-F238E27FC236}">
                <a16:creationId xmlns:a16="http://schemas.microsoft.com/office/drawing/2014/main" id="{A74B1FC3-2F51-85C0-51E1-3EADC6DAFD35}"/>
              </a:ext>
            </a:extLst>
          </p:cNvPr>
          <p:cNvSpPr/>
          <p:nvPr/>
        </p:nvSpPr>
        <p:spPr>
          <a:xfrm>
            <a:off x="8182156" y="2397184"/>
            <a:ext cx="2429017" cy="307777"/>
          </a:xfrm>
          <a:prstGeom prst="rect">
            <a:avLst/>
          </a:prstGeom>
        </p:spPr>
        <p:txBody>
          <a:bodyPr wrap="square">
            <a:spAutoFit/>
          </a:bodyPr>
          <a:lstStyle/>
          <a:p>
            <a:pPr lvl="0" algn="ctr"/>
            <a:r>
              <a:rPr lang="es-ES" sz="1400" dirty="0">
                <a:solidFill>
                  <a:srgbClr val="1F2A44"/>
                </a:solidFill>
                <a:latin typeface="Segoe UI" panose="020B0502040204020203" pitchFamily="34" charset="0"/>
                <a:ea typeface="Verdana" panose="020B0604030504040204" pitchFamily="34" charset="0"/>
                <a:cs typeface="Segoe UI" panose="020B0502040204020203" pitchFamily="34" charset="0"/>
              </a:rPr>
              <a:t>% COMPRA POR CCAA</a:t>
            </a:r>
          </a:p>
        </p:txBody>
      </p:sp>
      <p:graphicFrame>
        <p:nvGraphicFramePr>
          <p:cNvPr id="159" name="Tabla 6">
            <a:extLst>
              <a:ext uri="{FF2B5EF4-FFF2-40B4-BE49-F238E27FC236}">
                <a16:creationId xmlns:a16="http://schemas.microsoft.com/office/drawing/2014/main" id="{4A14013B-3081-4271-2323-E0045BA1D6D7}"/>
              </a:ext>
            </a:extLst>
          </p:cNvPr>
          <p:cNvGraphicFramePr>
            <a:graphicFrameLocks noGrp="1"/>
          </p:cNvGraphicFramePr>
          <p:nvPr/>
        </p:nvGraphicFramePr>
        <p:xfrm>
          <a:off x="11243975" y="2704961"/>
          <a:ext cx="640280" cy="128016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4228467788"/>
                    </a:ext>
                  </a:extLst>
                </a:gridCol>
                <a:gridCol w="432000">
                  <a:extLst>
                    <a:ext uri="{9D8B030D-6E8A-4147-A177-3AD203B41FA5}">
                      <a16:colId xmlns:a16="http://schemas.microsoft.com/office/drawing/2014/main" val="3524371030"/>
                    </a:ext>
                  </a:extLst>
                </a:gridCol>
              </a:tblGrid>
              <a:tr h="201338">
                <a:tc>
                  <a:txBody>
                    <a:bodyPr/>
                    <a:lstStyle/>
                    <a:p>
                      <a:endParaRPr lang="es-ES"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2A44"/>
                    </a:solidFill>
                  </a:tcPr>
                </a:tc>
                <a:tc>
                  <a:txBody>
                    <a:bodyPr/>
                    <a:lstStyle/>
                    <a:p>
                      <a:r>
                        <a:rPr lang="es-ES" sz="900" b="1" dirty="0">
                          <a:solidFill>
                            <a:srgbClr val="1F2A44"/>
                          </a:solidFill>
                          <a:latin typeface="Calibri Light" panose="020F0302020204030204" pitchFamily="34" charset="0"/>
                          <a:cs typeface="Calibri Light" panose="020F0302020204030204" pitchFamily="34" charset="0"/>
                        </a:rPr>
                        <a:t>&gt; 70%</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7512205"/>
                  </a:ext>
                </a:extLst>
              </a:tr>
              <a:tr h="201338">
                <a:tc>
                  <a:txBody>
                    <a:bodyPr/>
                    <a:lstStyle/>
                    <a:p>
                      <a:endParaRPr lang="es-ES"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2A44">
                        <a:alpha val="80000"/>
                      </a:srgbClr>
                    </a:solidFill>
                  </a:tcPr>
                </a:tc>
                <a:tc>
                  <a:txBody>
                    <a:bodyPr/>
                    <a:lstStyle/>
                    <a:p>
                      <a:endParaRPr lang="es-ES" sz="900" b="1" dirty="0">
                        <a:solidFill>
                          <a:srgbClr val="1F2A44"/>
                        </a:solidFill>
                        <a:latin typeface="Calibri Light" panose="020F0302020204030204" pitchFamily="34" charset="0"/>
                        <a:cs typeface="Calibri Light" panose="020F0302020204030204" pitchFamily="34" charset="0"/>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2298492"/>
                  </a:ext>
                </a:extLst>
              </a:tr>
              <a:tr h="201338">
                <a:tc>
                  <a:txBody>
                    <a:bodyPr/>
                    <a:lstStyle/>
                    <a:p>
                      <a:endParaRPr lang="es-ES"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E9D8">
                        <a:alpha val="50196"/>
                      </a:srgbClr>
                    </a:solidFill>
                  </a:tcPr>
                </a:tc>
                <a:tc>
                  <a:txBody>
                    <a:bodyPr/>
                    <a:lstStyle/>
                    <a:p>
                      <a:endParaRPr lang="es-ES" sz="900" b="1" dirty="0">
                        <a:solidFill>
                          <a:srgbClr val="1F2A44"/>
                        </a:solidFill>
                        <a:latin typeface="Calibri Light" panose="020F0302020204030204" pitchFamily="34" charset="0"/>
                        <a:cs typeface="Calibri Light" panose="020F0302020204030204" pitchFamily="34" charset="0"/>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2494895"/>
                  </a:ext>
                </a:extLst>
              </a:tr>
              <a:tr h="201338">
                <a:tc>
                  <a:txBody>
                    <a:bodyPr/>
                    <a:lstStyle/>
                    <a:p>
                      <a:endParaRPr lang="es-ES"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E8E8"/>
                    </a:solidFill>
                  </a:tcPr>
                </a:tc>
                <a:tc>
                  <a:txBody>
                    <a:bodyPr/>
                    <a:lstStyle/>
                    <a:p>
                      <a:endParaRPr lang="es-ES" sz="900" b="1" dirty="0">
                        <a:solidFill>
                          <a:srgbClr val="1F2A44"/>
                        </a:solidFill>
                        <a:latin typeface="Calibri Light" panose="020F0302020204030204" pitchFamily="34" charset="0"/>
                        <a:cs typeface="Calibri Light" panose="020F0302020204030204" pitchFamily="34" charset="0"/>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6328518"/>
                  </a:ext>
                </a:extLst>
              </a:tr>
              <a:tr h="201338">
                <a:tc>
                  <a:txBody>
                    <a:bodyPr/>
                    <a:lstStyle/>
                    <a:p>
                      <a:endParaRPr lang="es-ES"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DADAD"/>
                    </a:solidFill>
                  </a:tcPr>
                </a:tc>
                <a:tc>
                  <a:txBody>
                    <a:bodyPr/>
                    <a:lstStyle/>
                    <a:p>
                      <a:endParaRPr lang="es-ES" sz="900" b="1" dirty="0">
                        <a:solidFill>
                          <a:srgbClr val="1F2A44"/>
                        </a:solidFill>
                        <a:latin typeface="Calibri Light" panose="020F0302020204030204" pitchFamily="34" charset="0"/>
                        <a:cs typeface="Calibri Light" panose="020F0302020204030204" pitchFamily="34" charset="0"/>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073775"/>
                  </a:ext>
                </a:extLst>
              </a:tr>
              <a:tr h="201338">
                <a:tc>
                  <a:txBody>
                    <a:bodyPr/>
                    <a:lstStyle/>
                    <a:p>
                      <a:endParaRPr lang="es-ES"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48484"/>
                    </a:solidFill>
                  </a:tcPr>
                </a:tc>
                <a:tc>
                  <a:txBody>
                    <a:bodyPr/>
                    <a:lstStyle/>
                    <a:p>
                      <a:r>
                        <a:rPr lang="es-ES" sz="900" b="1" dirty="0">
                          <a:solidFill>
                            <a:srgbClr val="1F2A44"/>
                          </a:solidFill>
                          <a:latin typeface="Calibri Light" panose="020F0302020204030204" pitchFamily="34" charset="0"/>
                          <a:cs typeface="Calibri Light" panose="020F0302020204030204" pitchFamily="34" charset="0"/>
                        </a:rPr>
                        <a:t>&lt;55%</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7696449"/>
                  </a:ext>
                </a:extLst>
              </a:tr>
            </a:tbl>
          </a:graphicData>
        </a:graphic>
      </p:graphicFrame>
      <p:sp>
        <p:nvSpPr>
          <p:cNvPr id="15" name="CuadroTexto 14">
            <a:extLst>
              <a:ext uri="{FF2B5EF4-FFF2-40B4-BE49-F238E27FC236}">
                <a16:creationId xmlns:a16="http://schemas.microsoft.com/office/drawing/2014/main" id="{881D7FD7-CAB7-B985-7326-17AF76F7E3D1}"/>
              </a:ext>
            </a:extLst>
          </p:cNvPr>
          <p:cNvSpPr txBox="1"/>
          <p:nvPr/>
        </p:nvSpPr>
        <p:spPr>
          <a:xfrm>
            <a:off x="6263087" y="1602224"/>
            <a:ext cx="901160" cy="261610"/>
          </a:xfrm>
          <a:prstGeom prst="rect">
            <a:avLst/>
          </a:prstGeom>
          <a:noFill/>
        </p:spPr>
        <p:txBody>
          <a:bodyPr wrap="square" rtlCol="0">
            <a:spAutoFit/>
          </a:bodyPr>
          <a:lstStyle/>
          <a:p>
            <a:pPr algn="ctr"/>
            <a:r>
              <a:rPr lang="es-ES" sz="1050" dirty="0">
                <a:solidFill>
                  <a:srgbClr val="1F2A44"/>
                </a:solidFill>
                <a:latin typeface="Segoe UI" panose="020B0502040204020203" pitchFamily="34" charset="0"/>
                <a:ea typeface="Roboto" pitchFamily="2" charset="0"/>
                <a:cs typeface="Segoe UI" panose="020B0502040204020203" pitchFamily="34" charset="0"/>
              </a:rPr>
              <a:t>2025-2024</a:t>
            </a:r>
          </a:p>
        </p:txBody>
      </p:sp>
      <p:sp>
        <p:nvSpPr>
          <p:cNvPr id="89" name="CuadroTexto 88">
            <a:extLst>
              <a:ext uri="{FF2B5EF4-FFF2-40B4-BE49-F238E27FC236}">
                <a16:creationId xmlns:a16="http://schemas.microsoft.com/office/drawing/2014/main" id="{58B226ED-7EB5-C83D-6150-4FE6CBE075B3}"/>
              </a:ext>
            </a:extLst>
          </p:cNvPr>
          <p:cNvSpPr txBox="1"/>
          <p:nvPr/>
        </p:nvSpPr>
        <p:spPr>
          <a:xfrm>
            <a:off x="7627116" y="6508884"/>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pic>
        <p:nvPicPr>
          <p:cNvPr id="4" name="Imagen 3">
            <a:extLst>
              <a:ext uri="{FF2B5EF4-FFF2-40B4-BE49-F238E27FC236}">
                <a16:creationId xmlns:a16="http://schemas.microsoft.com/office/drawing/2014/main" id="{230E4375-F766-397D-8FFF-050CAE0D3C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51564" y="2777319"/>
            <a:ext cx="3961316" cy="2677220"/>
          </a:xfrm>
          <a:prstGeom prst="rect">
            <a:avLst/>
          </a:prstGeom>
        </p:spPr>
      </p:pic>
      <p:sp>
        <p:nvSpPr>
          <p:cNvPr id="3" name="Rectángulo 2">
            <a:extLst>
              <a:ext uri="{FF2B5EF4-FFF2-40B4-BE49-F238E27FC236}">
                <a16:creationId xmlns:a16="http://schemas.microsoft.com/office/drawing/2014/main" id="{96071C1B-5773-CBF1-AC66-7775A21648C5}"/>
              </a:ext>
            </a:extLst>
          </p:cNvPr>
          <p:cNvSpPr/>
          <p:nvPr/>
        </p:nvSpPr>
        <p:spPr>
          <a:xfrm>
            <a:off x="0" y="173274"/>
            <a:ext cx="12192000" cy="636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spcBef>
                <a:spcPts val="200"/>
              </a:spcBef>
              <a:spcAft>
                <a:spcPts val="200"/>
              </a:spcAft>
              <a:buClr>
                <a:srgbClr val="233616"/>
              </a:buClr>
            </a:pPr>
            <a:r>
              <a:rPr lang="es-ES" sz="16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La compra de libros varía en función de variables clave como la edad, el sexo, el nivel educativo y la región</a:t>
            </a:r>
          </a:p>
          <a:p>
            <a:pPr lvl="0">
              <a:spcBef>
                <a:spcPts val="200"/>
              </a:spcBef>
              <a:spcAft>
                <a:spcPts val="200"/>
              </a:spcAft>
              <a:buClr>
                <a:srgbClr val="233616"/>
              </a:buClr>
            </a:pPr>
            <a:r>
              <a:rPr lang="es-ES" sz="16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El nivel de estudios es el factor que presenta la mayor variación en 2025 en comparación con el ejercicio anterior.</a:t>
            </a:r>
          </a:p>
        </p:txBody>
      </p:sp>
      <p:sp>
        <p:nvSpPr>
          <p:cNvPr id="5" name="Rectangle 3">
            <a:extLst>
              <a:ext uri="{FF2B5EF4-FFF2-40B4-BE49-F238E27FC236}">
                <a16:creationId xmlns:a16="http://schemas.microsoft.com/office/drawing/2014/main" id="{61E23C25-AC27-4AF3-1BF4-A91EFB1748A3}"/>
              </a:ext>
            </a:extLst>
          </p:cNvPr>
          <p:cNvSpPr>
            <a:spLocks noChangeArrowheads="1"/>
          </p:cNvSpPr>
          <p:nvPr/>
        </p:nvSpPr>
        <p:spPr bwMode="auto">
          <a:xfrm>
            <a:off x="0" y="1000078"/>
            <a:ext cx="2530341" cy="332764"/>
          </a:xfrm>
          <a:prstGeom prst="rect">
            <a:avLst/>
          </a:prstGeom>
        </p:spPr>
        <p:txBody>
          <a:bodyPr vert="horz" lIns="91440" tIns="45720" rIns="91440" bIns="45720" rtlCol="0" anchor="ctr">
            <a:normAutofit fontScale="97500"/>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Compra de libros </a:t>
            </a:r>
          </a:p>
        </p:txBody>
      </p:sp>
      <p:sp>
        <p:nvSpPr>
          <p:cNvPr id="6" name="Rectangle 3">
            <a:extLst>
              <a:ext uri="{FF2B5EF4-FFF2-40B4-BE49-F238E27FC236}">
                <a16:creationId xmlns:a16="http://schemas.microsoft.com/office/drawing/2014/main" id="{5DDB00CC-4E60-6AEA-29E6-F22438E1A4B0}"/>
              </a:ext>
            </a:extLst>
          </p:cNvPr>
          <p:cNvSpPr>
            <a:spLocks noChangeArrowheads="1"/>
          </p:cNvSpPr>
          <p:nvPr/>
        </p:nvSpPr>
        <p:spPr bwMode="auto">
          <a:xfrm>
            <a:off x="0" y="1259525"/>
            <a:ext cx="4852498"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Compra de libros en el último año</a:t>
            </a:r>
          </a:p>
        </p:txBody>
      </p:sp>
    </p:spTree>
    <p:extLst>
      <p:ext uri="{BB962C8B-B14F-4D97-AF65-F5344CB8AC3E}">
        <p14:creationId xmlns:p14="http://schemas.microsoft.com/office/powerpoint/2010/main" val="121511590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CE60C-84A2-228A-A20D-53BC5AD4C514}"/>
            </a:ext>
          </a:extLst>
        </p:cNvPr>
        <p:cNvGrpSpPr/>
        <p:nvPr/>
      </p:nvGrpSpPr>
      <p:grpSpPr>
        <a:xfrm>
          <a:off x="0" y="0"/>
          <a:ext cx="0" cy="0"/>
          <a:chOff x="0" y="0"/>
          <a:chExt cx="0" cy="0"/>
        </a:xfrm>
      </p:grpSpPr>
      <p:pic>
        <p:nvPicPr>
          <p:cNvPr id="12" name="Imagen 11" descr="Imagen que contiene persona, tabla, mujer, parado&#10;&#10;El contenido generado por IA puede ser incorrecto.">
            <a:extLst>
              <a:ext uri="{FF2B5EF4-FFF2-40B4-BE49-F238E27FC236}">
                <a16:creationId xmlns:a16="http://schemas.microsoft.com/office/drawing/2014/main" id="{08C0B479-1C7F-2E35-A1F3-BB1BFF61EF3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04" y="0"/>
            <a:ext cx="3676142" cy="6858000"/>
          </a:xfrm>
          <a:prstGeom prst="rect">
            <a:avLst/>
          </a:prstGeom>
        </p:spPr>
      </p:pic>
      <p:sp>
        <p:nvSpPr>
          <p:cNvPr id="2" name="Marcador de número de diapositiva 1">
            <a:extLst>
              <a:ext uri="{FF2B5EF4-FFF2-40B4-BE49-F238E27FC236}">
                <a16:creationId xmlns:a16="http://schemas.microsoft.com/office/drawing/2014/main" id="{28680C0C-4B0E-4B96-3411-EDEFC7B333D7}"/>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73</a:t>
            </a:fld>
            <a:endParaRPr lang="es-ES_tradnl" dirty="0">
              <a:latin typeface="Segoe UI" panose="020B0502040204020203" pitchFamily="34" charset="0"/>
              <a:cs typeface="Segoe UI" panose="020B0502040204020203" pitchFamily="34" charset="0"/>
            </a:endParaRPr>
          </a:p>
        </p:txBody>
      </p:sp>
      <p:sp>
        <p:nvSpPr>
          <p:cNvPr id="38" name="CuadroTexto 37">
            <a:extLst>
              <a:ext uri="{FF2B5EF4-FFF2-40B4-BE49-F238E27FC236}">
                <a16:creationId xmlns:a16="http://schemas.microsoft.com/office/drawing/2014/main" id="{7B961F5C-27D3-9FD6-D301-11F71A75B543}"/>
              </a:ext>
            </a:extLst>
          </p:cNvPr>
          <p:cNvSpPr txBox="1"/>
          <p:nvPr/>
        </p:nvSpPr>
        <p:spPr>
          <a:xfrm>
            <a:off x="7627116" y="6508884"/>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
        <p:nvSpPr>
          <p:cNvPr id="48" name="Rectángulo 47">
            <a:extLst>
              <a:ext uri="{FF2B5EF4-FFF2-40B4-BE49-F238E27FC236}">
                <a16:creationId xmlns:a16="http://schemas.microsoft.com/office/drawing/2014/main" id="{10AEB02C-9199-9522-A065-09FA9692D9B4}"/>
              </a:ext>
            </a:extLst>
          </p:cNvPr>
          <p:cNvSpPr/>
          <p:nvPr/>
        </p:nvSpPr>
        <p:spPr>
          <a:xfrm>
            <a:off x="3676647" y="0"/>
            <a:ext cx="8524878"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graphicFrame>
        <p:nvGraphicFramePr>
          <p:cNvPr id="49" name="Object 2">
            <a:extLst>
              <a:ext uri="{FF2B5EF4-FFF2-40B4-BE49-F238E27FC236}">
                <a16:creationId xmlns:a16="http://schemas.microsoft.com/office/drawing/2014/main" id="{5336444D-DC57-0007-458D-8D4CA09FE0D0}"/>
              </a:ext>
            </a:extLst>
          </p:cNvPr>
          <p:cNvGraphicFramePr>
            <a:graphicFrameLocks noChangeAspect="1"/>
          </p:cNvGraphicFramePr>
          <p:nvPr>
            <p:extLst>
              <p:ext uri="{D42A27DB-BD31-4B8C-83A1-F6EECF244321}">
                <p14:modId xmlns:p14="http://schemas.microsoft.com/office/powerpoint/2010/main" val="710625814"/>
              </p:ext>
            </p:extLst>
          </p:nvPr>
        </p:nvGraphicFramePr>
        <p:xfrm>
          <a:off x="3653082" y="1536239"/>
          <a:ext cx="7839479" cy="5138750"/>
        </p:xfrm>
        <a:graphic>
          <a:graphicData uri="http://schemas.openxmlformats.org/drawingml/2006/chart">
            <c:chart xmlns:c="http://schemas.openxmlformats.org/drawingml/2006/chart" xmlns:r="http://schemas.openxmlformats.org/officeDocument/2006/relationships" r:id="rId3"/>
          </a:graphicData>
        </a:graphic>
      </p:graphicFrame>
      <p:sp>
        <p:nvSpPr>
          <p:cNvPr id="51" name="CuadroTexto 50">
            <a:extLst>
              <a:ext uri="{FF2B5EF4-FFF2-40B4-BE49-F238E27FC236}">
                <a16:creationId xmlns:a16="http://schemas.microsoft.com/office/drawing/2014/main" id="{11CD27D2-D160-DE6E-D1E0-31FEB8A64CBD}"/>
              </a:ext>
            </a:extLst>
          </p:cNvPr>
          <p:cNvSpPr txBox="1"/>
          <p:nvPr/>
        </p:nvSpPr>
        <p:spPr>
          <a:xfrm>
            <a:off x="10960100" y="2940454"/>
            <a:ext cx="1351860" cy="261610"/>
          </a:xfrm>
          <a:prstGeom prst="rect">
            <a:avLst/>
          </a:prstGeom>
          <a:noFill/>
        </p:spPr>
        <p:txBody>
          <a:bodyPr wrap="square" rtlCol="0">
            <a:spAutoFit/>
          </a:bodyPr>
          <a:lstStyle/>
          <a:p>
            <a:pPr algn="ctr"/>
            <a:r>
              <a:rPr lang="es-ES" sz="1100" dirty="0">
                <a:latin typeface="Segoe UI" panose="020B0502040204020203" pitchFamily="34" charset="0"/>
                <a:ea typeface="Roboto" pitchFamily="2" charset="0"/>
                <a:cs typeface="Segoe UI" panose="020B0502040204020203" pitchFamily="34" charset="0"/>
              </a:rPr>
              <a:t>2019-2025</a:t>
            </a:r>
          </a:p>
        </p:txBody>
      </p:sp>
      <p:sp>
        <p:nvSpPr>
          <p:cNvPr id="54" name="10 Rectángulo">
            <a:extLst>
              <a:ext uri="{FF2B5EF4-FFF2-40B4-BE49-F238E27FC236}">
                <a16:creationId xmlns:a16="http://schemas.microsoft.com/office/drawing/2014/main" id="{D5A64A0A-8EC6-454B-9327-2FD8A9400572}"/>
              </a:ext>
            </a:extLst>
          </p:cNvPr>
          <p:cNvSpPr/>
          <p:nvPr/>
        </p:nvSpPr>
        <p:spPr>
          <a:xfrm>
            <a:off x="3653082" y="1653174"/>
            <a:ext cx="2442918" cy="325605"/>
          </a:xfrm>
          <a:prstGeom prst="rect">
            <a:avLst/>
          </a:prstGeom>
          <a:solidFill>
            <a:srgbClr val="1F2A44">
              <a:alpha val="10196"/>
            </a:srgbClr>
          </a:solidFill>
          <a:ln w="9525">
            <a:noFill/>
            <a:miter lim="800000"/>
            <a:headEnd/>
            <a:tailEnd/>
          </a:ln>
          <a:effectLst/>
        </p:spPr>
        <p:txBody>
          <a:bodyPr anchor="ctr"/>
          <a:lstStyle/>
          <a:p>
            <a:pPr lvl="0"/>
            <a:r>
              <a:rPr lang="es-ES" sz="12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EVOLUCIÓN</a:t>
            </a:r>
            <a:endParaRPr lang="es-ES" sz="11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 name="Rectángulo 2">
            <a:extLst>
              <a:ext uri="{FF2B5EF4-FFF2-40B4-BE49-F238E27FC236}">
                <a16:creationId xmlns:a16="http://schemas.microsoft.com/office/drawing/2014/main" id="{140306E2-3C41-0DD6-1001-AFE2E620C951}"/>
              </a:ext>
            </a:extLst>
          </p:cNvPr>
          <p:cNvSpPr/>
          <p:nvPr/>
        </p:nvSpPr>
        <p:spPr>
          <a:xfrm>
            <a:off x="3714750" y="154314"/>
            <a:ext cx="8629650" cy="707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spcBef>
                <a:spcPts val="200"/>
              </a:spcBef>
              <a:spcAft>
                <a:spcPts val="200"/>
              </a:spcAft>
              <a:buClr>
                <a:srgbClr val="233616"/>
              </a:buClr>
            </a:pPr>
            <a:r>
              <a:rPr lang="es-ES" sz="20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La distribución de la compra de libros por género muestra una tendencia estable, sin cambios significativos.</a:t>
            </a:r>
            <a:endPar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p:txBody>
      </p:sp>
      <p:sp>
        <p:nvSpPr>
          <p:cNvPr id="5" name="CuadroTexto 4">
            <a:extLst>
              <a:ext uri="{FF2B5EF4-FFF2-40B4-BE49-F238E27FC236}">
                <a16:creationId xmlns:a16="http://schemas.microsoft.com/office/drawing/2014/main" id="{F0FFF873-A192-E544-32D0-086EA935CA74}"/>
              </a:ext>
            </a:extLst>
          </p:cNvPr>
          <p:cNvSpPr txBox="1"/>
          <p:nvPr/>
        </p:nvSpPr>
        <p:spPr>
          <a:xfrm>
            <a:off x="11285621" y="3417855"/>
            <a:ext cx="875815" cy="461665"/>
          </a:xfrm>
          <a:prstGeom prst="rect">
            <a:avLst/>
          </a:prstGeom>
          <a:solidFill>
            <a:srgbClr val="1F2A44">
              <a:alpha val="69804"/>
            </a:srgbClr>
          </a:solidFill>
        </p:spPr>
        <p:txBody>
          <a:bodyPr wrap="square" rtlCol="0">
            <a:spAutoFit/>
          </a:bodyPr>
          <a:lstStyle/>
          <a:p>
            <a:pPr algn="ctr"/>
            <a:r>
              <a:rPr lang="es-ES" sz="1200" dirty="0">
                <a:solidFill>
                  <a:schemeClr val="bg1"/>
                </a:solidFill>
                <a:latin typeface="Segoe UI" panose="020B0502040204020203" pitchFamily="34" charset="0"/>
                <a:ea typeface="Roboto" pitchFamily="2" charset="0"/>
                <a:cs typeface="Segoe UI" panose="020B0502040204020203" pitchFamily="34" charset="0"/>
              </a:rPr>
              <a:t>+5,4 </a:t>
            </a:r>
            <a:r>
              <a:rPr lang="es-ES" sz="1200" dirty="0" err="1">
                <a:solidFill>
                  <a:schemeClr val="bg1"/>
                </a:solidFill>
                <a:latin typeface="Segoe UI" panose="020B0502040204020203" pitchFamily="34" charset="0"/>
                <a:ea typeface="Roboto" pitchFamily="2" charset="0"/>
                <a:cs typeface="Segoe UI" panose="020B0502040204020203" pitchFamily="34" charset="0"/>
              </a:rPr>
              <a:t>p.p</a:t>
            </a:r>
            <a:endParaRPr lang="es-ES" sz="1200" dirty="0">
              <a:solidFill>
                <a:schemeClr val="bg1"/>
              </a:solidFill>
              <a:latin typeface="Segoe UI" panose="020B0502040204020203" pitchFamily="34" charset="0"/>
              <a:ea typeface="Roboto" pitchFamily="2" charset="0"/>
              <a:cs typeface="Segoe UI" panose="020B0502040204020203" pitchFamily="34" charset="0"/>
            </a:endParaRPr>
          </a:p>
          <a:p>
            <a:pPr algn="ctr"/>
            <a:r>
              <a:rPr lang="el-GR" sz="1200" dirty="0">
                <a:solidFill>
                  <a:schemeClr val="bg1"/>
                </a:solidFill>
                <a:latin typeface="Segoe UI" panose="020B0502040204020203" pitchFamily="34" charset="0"/>
                <a:ea typeface="Roboto" pitchFamily="2" charset="0"/>
                <a:cs typeface="Segoe UI" panose="020B0502040204020203" pitchFamily="34" charset="0"/>
              </a:rPr>
              <a:t>Δ </a:t>
            </a:r>
            <a:r>
              <a:rPr lang="es-ES" sz="1200" dirty="0">
                <a:solidFill>
                  <a:schemeClr val="bg1"/>
                </a:solidFill>
                <a:latin typeface="Segoe UI" panose="020B0502040204020203" pitchFamily="34" charset="0"/>
                <a:ea typeface="Roboto" pitchFamily="2" charset="0"/>
                <a:cs typeface="Segoe UI" panose="020B0502040204020203" pitchFamily="34" charset="0"/>
              </a:rPr>
              <a:t>+7,9%</a:t>
            </a:r>
          </a:p>
        </p:txBody>
      </p:sp>
      <p:sp>
        <p:nvSpPr>
          <p:cNvPr id="6" name="CuadroTexto 5">
            <a:extLst>
              <a:ext uri="{FF2B5EF4-FFF2-40B4-BE49-F238E27FC236}">
                <a16:creationId xmlns:a16="http://schemas.microsoft.com/office/drawing/2014/main" id="{B51AB0B6-3E4A-6C77-8451-E5DF9B57A16D}"/>
              </a:ext>
            </a:extLst>
          </p:cNvPr>
          <p:cNvSpPr txBox="1"/>
          <p:nvPr/>
        </p:nvSpPr>
        <p:spPr>
          <a:xfrm>
            <a:off x="11285621" y="3934638"/>
            <a:ext cx="867775" cy="523220"/>
          </a:xfrm>
          <a:prstGeom prst="rect">
            <a:avLst/>
          </a:prstGeom>
          <a:solidFill>
            <a:srgbClr val="A5AAB4"/>
          </a:solidFill>
        </p:spPr>
        <p:txBody>
          <a:bodyPr wrap="square" rtlCol="0">
            <a:spAutoFit/>
          </a:bodyPr>
          <a:lstStyle/>
          <a:p>
            <a:pPr algn="ctr"/>
            <a:r>
              <a:rPr lang="es-ES" sz="1400" dirty="0">
                <a:solidFill>
                  <a:schemeClr val="bg1"/>
                </a:solidFill>
                <a:latin typeface="Segoe UI" panose="020B0502040204020203" pitchFamily="34" charset="0"/>
                <a:ea typeface="Roboto" pitchFamily="2" charset="0"/>
                <a:cs typeface="Segoe UI" panose="020B0502040204020203" pitchFamily="34" charset="0"/>
              </a:rPr>
              <a:t>+</a:t>
            </a:r>
            <a:r>
              <a:rPr lang="es-ES" sz="1200" dirty="0">
                <a:solidFill>
                  <a:schemeClr val="bg1"/>
                </a:solidFill>
                <a:latin typeface="Segoe UI" panose="020B0502040204020203" pitchFamily="34" charset="0"/>
                <a:ea typeface="Roboto" pitchFamily="2" charset="0"/>
                <a:cs typeface="Segoe UI" panose="020B0502040204020203" pitchFamily="34" charset="0"/>
              </a:rPr>
              <a:t>0,3 </a:t>
            </a:r>
            <a:r>
              <a:rPr lang="es-ES" sz="1200" dirty="0" err="1">
                <a:solidFill>
                  <a:schemeClr val="bg1"/>
                </a:solidFill>
                <a:latin typeface="Segoe UI" panose="020B0502040204020203" pitchFamily="34" charset="0"/>
                <a:ea typeface="Roboto" pitchFamily="2" charset="0"/>
                <a:cs typeface="Segoe UI" panose="020B0502040204020203" pitchFamily="34" charset="0"/>
              </a:rPr>
              <a:t>p.p</a:t>
            </a:r>
            <a:endParaRPr lang="es-ES" sz="1400" dirty="0">
              <a:solidFill>
                <a:schemeClr val="bg1"/>
              </a:solidFill>
              <a:latin typeface="Segoe UI" panose="020B0502040204020203" pitchFamily="34" charset="0"/>
              <a:ea typeface="Roboto" pitchFamily="2" charset="0"/>
              <a:cs typeface="Segoe UI" panose="020B0502040204020203" pitchFamily="34" charset="0"/>
            </a:endParaRPr>
          </a:p>
          <a:p>
            <a:pPr algn="ctr"/>
            <a:r>
              <a:rPr lang="el-GR" sz="1400" dirty="0">
                <a:solidFill>
                  <a:schemeClr val="bg1"/>
                </a:solidFill>
                <a:latin typeface="Segoe UI" panose="020B0502040204020203" pitchFamily="34" charset="0"/>
                <a:ea typeface="Roboto" pitchFamily="2" charset="0"/>
                <a:cs typeface="Segoe UI" panose="020B0502040204020203" pitchFamily="34" charset="0"/>
              </a:rPr>
              <a:t>Δ</a:t>
            </a:r>
            <a:r>
              <a:rPr lang="el-GR" sz="1400" dirty="0">
                <a:latin typeface="Segoe UI" panose="020B0502040204020203" pitchFamily="34" charset="0"/>
                <a:ea typeface="Roboto" pitchFamily="2" charset="0"/>
                <a:cs typeface="Segoe UI" panose="020B0502040204020203" pitchFamily="34" charset="0"/>
              </a:rPr>
              <a:t> </a:t>
            </a:r>
            <a:r>
              <a:rPr lang="es-ES" sz="1400" dirty="0">
                <a:solidFill>
                  <a:schemeClr val="bg1"/>
                </a:solidFill>
                <a:latin typeface="Segoe UI" panose="020B0502040204020203" pitchFamily="34" charset="0"/>
                <a:ea typeface="Roboto" pitchFamily="2" charset="0"/>
                <a:cs typeface="Segoe UI" panose="020B0502040204020203" pitchFamily="34" charset="0"/>
              </a:rPr>
              <a:t>+</a:t>
            </a:r>
            <a:r>
              <a:rPr lang="es-ES" sz="1200" dirty="0">
                <a:solidFill>
                  <a:schemeClr val="bg1"/>
                </a:solidFill>
                <a:latin typeface="Segoe UI" panose="020B0502040204020203" pitchFamily="34" charset="0"/>
                <a:ea typeface="Roboto" pitchFamily="2" charset="0"/>
                <a:cs typeface="Segoe UI" panose="020B0502040204020203" pitchFamily="34" charset="0"/>
              </a:rPr>
              <a:t>0,5</a:t>
            </a:r>
            <a:r>
              <a:rPr lang="es-ES" sz="1400" dirty="0">
                <a:solidFill>
                  <a:schemeClr val="bg1"/>
                </a:solidFill>
                <a:latin typeface="Segoe UI" panose="020B0502040204020203" pitchFamily="34" charset="0"/>
                <a:ea typeface="Roboto" pitchFamily="2" charset="0"/>
                <a:cs typeface="Segoe UI" panose="020B0502040204020203" pitchFamily="34" charset="0"/>
              </a:rPr>
              <a:t>%</a:t>
            </a:r>
          </a:p>
        </p:txBody>
      </p:sp>
      <p:sp>
        <p:nvSpPr>
          <p:cNvPr id="9" name="Rectangle 3">
            <a:extLst>
              <a:ext uri="{FF2B5EF4-FFF2-40B4-BE49-F238E27FC236}">
                <a16:creationId xmlns:a16="http://schemas.microsoft.com/office/drawing/2014/main" id="{13459362-C72B-D645-EE41-68D5DD15C960}"/>
              </a:ext>
            </a:extLst>
          </p:cNvPr>
          <p:cNvSpPr>
            <a:spLocks noChangeArrowheads="1"/>
          </p:cNvSpPr>
          <p:nvPr/>
        </p:nvSpPr>
        <p:spPr bwMode="auto">
          <a:xfrm>
            <a:off x="3714747" y="976845"/>
            <a:ext cx="2530341" cy="332764"/>
          </a:xfrm>
          <a:prstGeom prst="rect">
            <a:avLst/>
          </a:prstGeom>
        </p:spPr>
        <p:txBody>
          <a:bodyPr vert="horz" lIns="91440" tIns="45720" rIns="91440" bIns="45720" rtlCol="0" anchor="ctr">
            <a:normAutofit fontScale="97500"/>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Compra de libros </a:t>
            </a:r>
          </a:p>
        </p:txBody>
      </p:sp>
      <p:sp>
        <p:nvSpPr>
          <p:cNvPr id="10" name="Rectangle 3">
            <a:extLst>
              <a:ext uri="{FF2B5EF4-FFF2-40B4-BE49-F238E27FC236}">
                <a16:creationId xmlns:a16="http://schemas.microsoft.com/office/drawing/2014/main" id="{0C5EDF53-70A9-6AB3-CC28-834BC85B296C}"/>
              </a:ext>
            </a:extLst>
          </p:cNvPr>
          <p:cNvSpPr>
            <a:spLocks noChangeArrowheads="1"/>
          </p:cNvSpPr>
          <p:nvPr/>
        </p:nvSpPr>
        <p:spPr bwMode="auto">
          <a:xfrm>
            <a:off x="3714747" y="1236292"/>
            <a:ext cx="4852498"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Compra de libros en el último año</a:t>
            </a:r>
          </a:p>
        </p:txBody>
      </p:sp>
    </p:spTree>
    <p:extLst>
      <p:ext uri="{BB962C8B-B14F-4D97-AF65-F5344CB8AC3E}">
        <p14:creationId xmlns:p14="http://schemas.microsoft.com/office/powerpoint/2010/main" val="33898046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243C5-208A-E5A3-6A85-926253309BF2}"/>
            </a:ext>
          </a:extLst>
        </p:cNvPr>
        <p:cNvGrpSpPr/>
        <p:nvPr/>
      </p:nvGrpSpPr>
      <p:grpSpPr>
        <a:xfrm>
          <a:off x="0" y="0"/>
          <a:ext cx="0" cy="0"/>
          <a:chOff x="0" y="0"/>
          <a:chExt cx="0" cy="0"/>
        </a:xfrm>
      </p:grpSpPr>
      <p:sp>
        <p:nvSpPr>
          <p:cNvPr id="27" name="Rectángulo 26">
            <a:extLst>
              <a:ext uri="{FF2B5EF4-FFF2-40B4-BE49-F238E27FC236}">
                <a16:creationId xmlns:a16="http://schemas.microsoft.com/office/drawing/2014/main" id="{2AE84E7A-94A1-0826-2A1E-C23ABDED6C97}"/>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graphicFrame>
        <p:nvGraphicFramePr>
          <p:cNvPr id="13" name="Object 2">
            <a:extLst>
              <a:ext uri="{FF2B5EF4-FFF2-40B4-BE49-F238E27FC236}">
                <a16:creationId xmlns:a16="http://schemas.microsoft.com/office/drawing/2014/main" id="{85515E42-E27D-6E6D-FF7B-9D6C770CB400}"/>
              </a:ext>
            </a:extLst>
          </p:cNvPr>
          <p:cNvGraphicFramePr>
            <a:graphicFrameLocks noChangeAspect="1"/>
          </p:cNvGraphicFramePr>
          <p:nvPr>
            <p:extLst>
              <p:ext uri="{D42A27DB-BD31-4B8C-83A1-F6EECF244321}">
                <p14:modId xmlns:p14="http://schemas.microsoft.com/office/powerpoint/2010/main" val="3474104645"/>
              </p:ext>
            </p:extLst>
          </p:nvPr>
        </p:nvGraphicFramePr>
        <p:xfrm>
          <a:off x="251927" y="1904878"/>
          <a:ext cx="10950452" cy="5138750"/>
        </p:xfrm>
        <a:graphic>
          <a:graphicData uri="http://schemas.openxmlformats.org/drawingml/2006/chart">
            <c:chart xmlns:c="http://schemas.openxmlformats.org/drawingml/2006/chart" xmlns:r="http://schemas.openxmlformats.org/officeDocument/2006/relationships" r:id="rId2"/>
          </a:graphicData>
        </a:graphic>
      </p:graphicFrame>
      <p:sp>
        <p:nvSpPr>
          <p:cNvPr id="2" name="Marcador de número de diapositiva 1">
            <a:extLst>
              <a:ext uri="{FF2B5EF4-FFF2-40B4-BE49-F238E27FC236}">
                <a16:creationId xmlns:a16="http://schemas.microsoft.com/office/drawing/2014/main" id="{7612FC10-FEF0-53AD-FD3A-2B41BD7A2016}"/>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74</a:t>
            </a:fld>
            <a:endParaRPr lang="es-ES_tradnl" dirty="0">
              <a:latin typeface="Segoe UI" panose="020B0502040204020203" pitchFamily="34" charset="0"/>
              <a:cs typeface="Segoe UI" panose="020B0502040204020203" pitchFamily="34" charset="0"/>
            </a:endParaRPr>
          </a:p>
        </p:txBody>
      </p:sp>
      <p:sp>
        <p:nvSpPr>
          <p:cNvPr id="15" name="CuadroTexto 14">
            <a:extLst>
              <a:ext uri="{FF2B5EF4-FFF2-40B4-BE49-F238E27FC236}">
                <a16:creationId xmlns:a16="http://schemas.microsoft.com/office/drawing/2014/main" id="{4DEC9A0C-37CE-A63F-9830-1D63AE8BAF2E}"/>
              </a:ext>
            </a:extLst>
          </p:cNvPr>
          <p:cNvSpPr txBox="1"/>
          <p:nvPr/>
        </p:nvSpPr>
        <p:spPr>
          <a:xfrm>
            <a:off x="7627116" y="6508884"/>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
        <p:nvSpPr>
          <p:cNvPr id="16" name="10 Rectángulo">
            <a:extLst>
              <a:ext uri="{FF2B5EF4-FFF2-40B4-BE49-F238E27FC236}">
                <a16:creationId xmlns:a16="http://schemas.microsoft.com/office/drawing/2014/main" id="{1000F17F-069E-EFCA-F818-DAC22555A25B}"/>
              </a:ext>
            </a:extLst>
          </p:cNvPr>
          <p:cNvSpPr/>
          <p:nvPr/>
        </p:nvSpPr>
        <p:spPr>
          <a:xfrm>
            <a:off x="0" y="1743002"/>
            <a:ext cx="2442918" cy="325605"/>
          </a:xfrm>
          <a:prstGeom prst="rect">
            <a:avLst/>
          </a:prstGeom>
          <a:solidFill>
            <a:srgbClr val="1F2A44">
              <a:alpha val="10196"/>
            </a:srgbClr>
          </a:solidFill>
          <a:ln w="9525">
            <a:noFill/>
            <a:miter lim="800000"/>
            <a:headEnd/>
            <a:tailEnd/>
          </a:ln>
          <a:effectLst/>
        </p:spPr>
        <p:txBody>
          <a:bodyPr anchor="ctr"/>
          <a:lstStyle/>
          <a:p>
            <a:pPr lvl="0"/>
            <a:r>
              <a:rPr lang="es-ES" sz="1200" b="1" dirty="0">
                <a:solidFill>
                  <a:srgbClr val="233616"/>
                </a:solidFill>
                <a:latin typeface="Segoe UI" panose="020B0502040204020203" pitchFamily="34" charset="0"/>
                <a:ea typeface="Verdana" panose="020B0604030504040204" pitchFamily="34" charset="0"/>
                <a:cs typeface="Segoe UI" panose="020B0502040204020203" pitchFamily="34" charset="0"/>
              </a:rPr>
              <a:t>EVOLUCIÓN</a:t>
            </a:r>
            <a:endParaRPr lang="es-ES" sz="1100" b="1" dirty="0">
              <a:solidFill>
                <a:srgbClr val="233616"/>
              </a:solidFill>
              <a:latin typeface="Segoe UI" panose="020B0502040204020203" pitchFamily="34" charset="0"/>
              <a:cs typeface="Segoe UI" panose="020B0502040204020203" pitchFamily="34" charset="0"/>
            </a:endParaRPr>
          </a:p>
        </p:txBody>
      </p:sp>
      <p:sp>
        <p:nvSpPr>
          <p:cNvPr id="3" name="Rectángulo 2">
            <a:extLst>
              <a:ext uri="{FF2B5EF4-FFF2-40B4-BE49-F238E27FC236}">
                <a16:creationId xmlns:a16="http://schemas.microsoft.com/office/drawing/2014/main" id="{966A73D4-ACD2-D256-823A-172AF08B6945}"/>
              </a:ext>
            </a:extLst>
          </p:cNvPr>
          <p:cNvSpPr/>
          <p:nvPr/>
        </p:nvSpPr>
        <p:spPr>
          <a:xfrm>
            <a:off x="0" y="173339"/>
            <a:ext cx="11620248"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spcBef>
                <a:spcPts val="200"/>
              </a:spcBef>
              <a:spcAft>
                <a:spcPts val="200"/>
              </a:spcAft>
              <a:buClr>
                <a:srgbClr val="233616"/>
              </a:buClr>
            </a:pP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El porcentaje de compra se mantiene relativamente estable en los últimos años, con un aumento más notable en la población de mayor edad (65+).</a:t>
            </a:r>
            <a:endParaRPr lang="es-ES"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p:txBody>
      </p:sp>
      <p:sp>
        <p:nvSpPr>
          <p:cNvPr id="4" name="CuadroTexto 3">
            <a:extLst>
              <a:ext uri="{FF2B5EF4-FFF2-40B4-BE49-F238E27FC236}">
                <a16:creationId xmlns:a16="http://schemas.microsoft.com/office/drawing/2014/main" id="{4F2AA0C5-F5A7-E9DB-5993-360FDB6C5760}"/>
              </a:ext>
            </a:extLst>
          </p:cNvPr>
          <p:cNvSpPr txBox="1"/>
          <p:nvPr/>
        </p:nvSpPr>
        <p:spPr>
          <a:xfrm>
            <a:off x="10885583" y="2963180"/>
            <a:ext cx="932636" cy="461665"/>
          </a:xfrm>
          <a:prstGeom prst="rect">
            <a:avLst/>
          </a:prstGeom>
          <a:solidFill>
            <a:srgbClr val="F2E9D8"/>
          </a:solidFill>
        </p:spPr>
        <p:txBody>
          <a:bodyPr wrap="square" rtlCol="0">
            <a:spAutoFit/>
          </a:bodyPr>
          <a:lstStyle/>
          <a:p>
            <a:pPr algn="ctr"/>
            <a:r>
              <a:rPr lang="es-ES" sz="1200" dirty="0">
                <a:latin typeface="Segoe UI" panose="020B0502040204020203" pitchFamily="34" charset="0"/>
                <a:ea typeface="Roboto" pitchFamily="2" charset="0"/>
                <a:cs typeface="Segoe UI" panose="020B0502040204020203" pitchFamily="34" charset="0"/>
              </a:rPr>
              <a:t>-0,1 </a:t>
            </a:r>
            <a:r>
              <a:rPr lang="es-ES" sz="1200" dirty="0" err="1">
                <a:latin typeface="Segoe UI" panose="020B0502040204020203" pitchFamily="34" charset="0"/>
                <a:ea typeface="Roboto" pitchFamily="2" charset="0"/>
                <a:cs typeface="Segoe UI" panose="020B0502040204020203" pitchFamily="34" charset="0"/>
              </a:rPr>
              <a:t>p.p</a:t>
            </a:r>
            <a:endParaRPr lang="es-ES" sz="1200" dirty="0">
              <a:latin typeface="Segoe UI" panose="020B0502040204020203" pitchFamily="34" charset="0"/>
              <a:ea typeface="Roboto" pitchFamily="2" charset="0"/>
              <a:cs typeface="Segoe UI" panose="020B0502040204020203" pitchFamily="34" charset="0"/>
            </a:endParaRPr>
          </a:p>
          <a:p>
            <a:pPr algn="ctr"/>
            <a:r>
              <a:rPr lang="el-GR" sz="1200" dirty="0">
                <a:latin typeface="Segoe UI" panose="020B0502040204020203" pitchFamily="34" charset="0"/>
                <a:ea typeface="Roboto" pitchFamily="2" charset="0"/>
                <a:cs typeface="Segoe UI" panose="020B0502040204020203" pitchFamily="34" charset="0"/>
              </a:rPr>
              <a:t>Δ </a:t>
            </a:r>
            <a:r>
              <a:rPr lang="es-ES" sz="1200" dirty="0">
                <a:latin typeface="Segoe UI" panose="020B0502040204020203" pitchFamily="34" charset="0"/>
                <a:ea typeface="Roboto" pitchFamily="2" charset="0"/>
                <a:cs typeface="Segoe UI" panose="020B0502040204020203" pitchFamily="34" charset="0"/>
              </a:rPr>
              <a:t>-0,1%</a:t>
            </a:r>
            <a:endParaRPr lang="es-ES" sz="1400" dirty="0">
              <a:latin typeface="Segoe UI" panose="020B0502040204020203" pitchFamily="34" charset="0"/>
              <a:ea typeface="Roboto" pitchFamily="2" charset="0"/>
              <a:cs typeface="Segoe UI" panose="020B0502040204020203" pitchFamily="34" charset="0"/>
            </a:endParaRPr>
          </a:p>
        </p:txBody>
      </p:sp>
      <p:sp>
        <p:nvSpPr>
          <p:cNvPr id="5" name="CuadroTexto 4">
            <a:extLst>
              <a:ext uri="{FF2B5EF4-FFF2-40B4-BE49-F238E27FC236}">
                <a16:creationId xmlns:a16="http://schemas.microsoft.com/office/drawing/2014/main" id="{6A509C33-80E7-5F1C-81B4-6E7C99E93FF9}"/>
              </a:ext>
            </a:extLst>
          </p:cNvPr>
          <p:cNvSpPr txBox="1"/>
          <p:nvPr/>
        </p:nvSpPr>
        <p:spPr>
          <a:xfrm>
            <a:off x="10675971" y="2522094"/>
            <a:ext cx="1351860" cy="307777"/>
          </a:xfrm>
          <a:prstGeom prst="rect">
            <a:avLst/>
          </a:prstGeom>
          <a:noFill/>
        </p:spPr>
        <p:txBody>
          <a:bodyPr wrap="square" rtlCol="0">
            <a:spAutoFit/>
          </a:bodyPr>
          <a:lstStyle/>
          <a:p>
            <a:pPr algn="ctr"/>
            <a:r>
              <a:rPr lang="es-ES" sz="1400" dirty="0">
                <a:latin typeface="Segoe UI" panose="020B0502040204020203" pitchFamily="34" charset="0"/>
                <a:ea typeface="Roboto" pitchFamily="2" charset="0"/>
                <a:cs typeface="Segoe UI" panose="020B0502040204020203" pitchFamily="34" charset="0"/>
              </a:rPr>
              <a:t>2019-2025</a:t>
            </a:r>
          </a:p>
        </p:txBody>
      </p:sp>
      <p:sp>
        <p:nvSpPr>
          <p:cNvPr id="6" name="CuadroTexto 5">
            <a:extLst>
              <a:ext uri="{FF2B5EF4-FFF2-40B4-BE49-F238E27FC236}">
                <a16:creationId xmlns:a16="http://schemas.microsoft.com/office/drawing/2014/main" id="{D1D201D4-8A8E-6214-6916-079B5F7CE1F5}"/>
              </a:ext>
            </a:extLst>
          </p:cNvPr>
          <p:cNvSpPr txBox="1"/>
          <p:nvPr/>
        </p:nvSpPr>
        <p:spPr>
          <a:xfrm>
            <a:off x="10885583" y="5192650"/>
            <a:ext cx="932636" cy="461665"/>
          </a:xfrm>
          <a:prstGeom prst="rect">
            <a:avLst/>
          </a:prstGeom>
          <a:solidFill>
            <a:srgbClr val="4C5569"/>
          </a:solidFill>
        </p:spPr>
        <p:txBody>
          <a:bodyPr wrap="square" rtlCol="0">
            <a:spAutoFit/>
          </a:bodyPr>
          <a:lstStyle/>
          <a:p>
            <a:pPr algn="ctr"/>
            <a:r>
              <a:rPr lang="es-ES" sz="1200" dirty="0">
                <a:solidFill>
                  <a:schemeClr val="bg1"/>
                </a:solidFill>
                <a:latin typeface="Segoe UI" panose="020B0502040204020203" pitchFamily="34" charset="0"/>
                <a:ea typeface="Roboto" pitchFamily="2" charset="0"/>
                <a:cs typeface="Segoe UI" panose="020B0502040204020203" pitchFamily="34" charset="0"/>
              </a:rPr>
              <a:t>+3,4 </a:t>
            </a:r>
            <a:r>
              <a:rPr lang="es-ES" sz="1200" dirty="0" err="1">
                <a:solidFill>
                  <a:schemeClr val="bg1"/>
                </a:solidFill>
                <a:latin typeface="Segoe UI" panose="020B0502040204020203" pitchFamily="34" charset="0"/>
                <a:ea typeface="Roboto" pitchFamily="2" charset="0"/>
                <a:cs typeface="Segoe UI" panose="020B0502040204020203" pitchFamily="34" charset="0"/>
              </a:rPr>
              <a:t>p.p</a:t>
            </a:r>
            <a:endParaRPr lang="es-ES" sz="1200" dirty="0">
              <a:solidFill>
                <a:schemeClr val="bg1"/>
              </a:solidFill>
              <a:latin typeface="Segoe UI" panose="020B0502040204020203" pitchFamily="34" charset="0"/>
              <a:ea typeface="Roboto" pitchFamily="2" charset="0"/>
              <a:cs typeface="Segoe UI" panose="020B0502040204020203" pitchFamily="34" charset="0"/>
            </a:endParaRPr>
          </a:p>
          <a:p>
            <a:pPr algn="ctr"/>
            <a:r>
              <a:rPr lang="el-GR" sz="1200" dirty="0">
                <a:solidFill>
                  <a:schemeClr val="bg1"/>
                </a:solidFill>
                <a:latin typeface="Segoe UI" panose="020B0502040204020203" pitchFamily="34" charset="0"/>
                <a:ea typeface="Roboto" pitchFamily="2" charset="0"/>
                <a:cs typeface="Segoe UI" panose="020B0502040204020203" pitchFamily="34" charset="0"/>
              </a:rPr>
              <a:t>Δ </a:t>
            </a:r>
            <a:r>
              <a:rPr lang="es-ES" sz="1200" dirty="0">
                <a:solidFill>
                  <a:schemeClr val="bg1"/>
                </a:solidFill>
                <a:latin typeface="Segoe UI" panose="020B0502040204020203" pitchFamily="34" charset="0"/>
                <a:ea typeface="Roboto" pitchFamily="2" charset="0"/>
                <a:cs typeface="Segoe UI" panose="020B0502040204020203" pitchFamily="34" charset="0"/>
              </a:rPr>
              <a:t>+8,5%</a:t>
            </a:r>
          </a:p>
        </p:txBody>
      </p:sp>
      <p:sp>
        <p:nvSpPr>
          <p:cNvPr id="7" name="CuadroTexto 6">
            <a:extLst>
              <a:ext uri="{FF2B5EF4-FFF2-40B4-BE49-F238E27FC236}">
                <a16:creationId xmlns:a16="http://schemas.microsoft.com/office/drawing/2014/main" id="{E1B791FE-D17E-1451-122D-D50B06CC03AA}"/>
              </a:ext>
            </a:extLst>
          </p:cNvPr>
          <p:cNvSpPr txBox="1"/>
          <p:nvPr/>
        </p:nvSpPr>
        <p:spPr>
          <a:xfrm>
            <a:off x="10885583" y="3486310"/>
            <a:ext cx="932636" cy="461665"/>
          </a:xfrm>
          <a:prstGeom prst="rect">
            <a:avLst/>
          </a:prstGeom>
          <a:solidFill>
            <a:srgbClr val="A5AAB4"/>
          </a:solidFill>
        </p:spPr>
        <p:txBody>
          <a:bodyPr wrap="square" rtlCol="0">
            <a:spAutoFit/>
          </a:bodyPr>
          <a:lstStyle/>
          <a:p>
            <a:pPr algn="ctr"/>
            <a:r>
              <a:rPr lang="es-ES" sz="1200" dirty="0">
                <a:latin typeface="Segoe UI" panose="020B0502040204020203" pitchFamily="34" charset="0"/>
                <a:ea typeface="Roboto" pitchFamily="2" charset="0"/>
                <a:cs typeface="Segoe UI" panose="020B0502040204020203" pitchFamily="34" charset="0"/>
              </a:rPr>
              <a:t>+3,3 </a:t>
            </a:r>
            <a:r>
              <a:rPr lang="es-ES" sz="1200" dirty="0" err="1">
                <a:latin typeface="Segoe UI" panose="020B0502040204020203" pitchFamily="34" charset="0"/>
                <a:ea typeface="Roboto" pitchFamily="2" charset="0"/>
                <a:cs typeface="Segoe UI" panose="020B0502040204020203" pitchFamily="34" charset="0"/>
              </a:rPr>
              <a:t>p.p</a:t>
            </a:r>
            <a:endParaRPr lang="es-ES" sz="1200" dirty="0">
              <a:latin typeface="Segoe UI" panose="020B0502040204020203" pitchFamily="34" charset="0"/>
              <a:ea typeface="Roboto" pitchFamily="2" charset="0"/>
              <a:cs typeface="Segoe UI" panose="020B0502040204020203" pitchFamily="34" charset="0"/>
            </a:endParaRPr>
          </a:p>
          <a:p>
            <a:pPr algn="ctr"/>
            <a:r>
              <a:rPr lang="el-GR" sz="1200" dirty="0">
                <a:latin typeface="Segoe UI" panose="020B0502040204020203" pitchFamily="34" charset="0"/>
                <a:ea typeface="Roboto" pitchFamily="2" charset="0"/>
                <a:cs typeface="Segoe UI" panose="020B0502040204020203" pitchFamily="34" charset="0"/>
              </a:rPr>
              <a:t>Δ </a:t>
            </a:r>
            <a:r>
              <a:rPr lang="es-ES" sz="1200" dirty="0">
                <a:latin typeface="Segoe UI" panose="020B0502040204020203" pitchFamily="34" charset="0"/>
                <a:ea typeface="Roboto" pitchFamily="2" charset="0"/>
                <a:cs typeface="Segoe UI" panose="020B0502040204020203" pitchFamily="34" charset="0"/>
              </a:rPr>
              <a:t>+4,6%</a:t>
            </a:r>
          </a:p>
        </p:txBody>
      </p:sp>
      <p:sp>
        <p:nvSpPr>
          <p:cNvPr id="8" name="Rectangle 3">
            <a:extLst>
              <a:ext uri="{FF2B5EF4-FFF2-40B4-BE49-F238E27FC236}">
                <a16:creationId xmlns:a16="http://schemas.microsoft.com/office/drawing/2014/main" id="{C7597202-28A7-CFC5-BDC4-7091E64909B1}"/>
              </a:ext>
            </a:extLst>
          </p:cNvPr>
          <p:cNvSpPr>
            <a:spLocks noChangeArrowheads="1"/>
          </p:cNvSpPr>
          <p:nvPr/>
        </p:nvSpPr>
        <p:spPr bwMode="auto">
          <a:xfrm>
            <a:off x="0" y="1000078"/>
            <a:ext cx="2530341" cy="332764"/>
          </a:xfrm>
          <a:prstGeom prst="rect">
            <a:avLst/>
          </a:prstGeom>
        </p:spPr>
        <p:txBody>
          <a:bodyPr vert="horz" lIns="91440" tIns="45720" rIns="91440" bIns="45720" rtlCol="0" anchor="ctr">
            <a:normAutofit fontScale="97500"/>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Compra de libros </a:t>
            </a:r>
          </a:p>
        </p:txBody>
      </p:sp>
      <p:sp>
        <p:nvSpPr>
          <p:cNvPr id="9" name="Rectangle 3">
            <a:extLst>
              <a:ext uri="{FF2B5EF4-FFF2-40B4-BE49-F238E27FC236}">
                <a16:creationId xmlns:a16="http://schemas.microsoft.com/office/drawing/2014/main" id="{1C9785C7-2133-D237-D8C3-D6E7FC2DAFB1}"/>
              </a:ext>
            </a:extLst>
          </p:cNvPr>
          <p:cNvSpPr>
            <a:spLocks noChangeArrowheads="1"/>
          </p:cNvSpPr>
          <p:nvPr/>
        </p:nvSpPr>
        <p:spPr bwMode="auto">
          <a:xfrm>
            <a:off x="0" y="1259525"/>
            <a:ext cx="4852498"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Compra de libros en el último año</a:t>
            </a:r>
          </a:p>
        </p:txBody>
      </p:sp>
    </p:spTree>
    <p:extLst>
      <p:ext uri="{BB962C8B-B14F-4D97-AF65-F5344CB8AC3E}">
        <p14:creationId xmlns:p14="http://schemas.microsoft.com/office/powerpoint/2010/main" val="30834229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52591574-4B0F-AE65-F12A-3C4BBB67C898}"/>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pic>
        <p:nvPicPr>
          <p:cNvPr id="18" name="Imagen 17" descr="Un estante con libros&#10;&#10;El contenido generado por IA puede ser incorrecto.">
            <a:extLst>
              <a:ext uri="{FF2B5EF4-FFF2-40B4-BE49-F238E27FC236}">
                <a16:creationId xmlns:a16="http://schemas.microsoft.com/office/drawing/2014/main" id="{6DB65253-4803-E941-C58B-1BA2834367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7116" y="0"/>
            <a:ext cx="4571347" cy="6858000"/>
          </a:xfrm>
          <a:prstGeom prst="rect">
            <a:avLst/>
          </a:prstGeom>
        </p:spPr>
      </p:pic>
      <p:sp>
        <p:nvSpPr>
          <p:cNvPr id="5" name="Marcador de número de diapositiva 4">
            <a:extLst>
              <a:ext uri="{FF2B5EF4-FFF2-40B4-BE49-F238E27FC236}">
                <a16:creationId xmlns:a16="http://schemas.microsoft.com/office/drawing/2014/main" id="{1926D0DF-AC41-426A-9853-5891A44C95AC}"/>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75</a:t>
            </a:fld>
            <a:endParaRPr lang="es-ES_tradnl" dirty="0">
              <a:latin typeface="Segoe UI" panose="020B0502040204020203" pitchFamily="34" charset="0"/>
              <a:cs typeface="Segoe UI" panose="020B0502040204020203" pitchFamily="34" charset="0"/>
            </a:endParaRPr>
          </a:p>
        </p:txBody>
      </p:sp>
      <p:sp>
        <p:nvSpPr>
          <p:cNvPr id="19" name="Rectangle 9">
            <a:extLst>
              <a:ext uri="{FF2B5EF4-FFF2-40B4-BE49-F238E27FC236}">
                <a16:creationId xmlns:a16="http://schemas.microsoft.com/office/drawing/2014/main" id="{67C8EED6-8CB2-4BDE-9682-E6297E098020}"/>
              </a:ext>
            </a:extLst>
          </p:cNvPr>
          <p:cNvSpPr>
            <a:spLocks noChangeArrowheads="1"/>
          </p:cNvSpPr>
          <p:nvPr/>
        </p:nvSpPr>
        <p:spPr bwMode="auto">
          <a:xfrm>
            <a:off x="-6461" y="146186"/>
            <a:ext cx="7715252" cy="592470"/>
          </a:xfrm>
          <a:prstGeom prst="rect">
            <a:avLst/>
          </a:prstGeom>
          <a:noFill/>
          <a:ln w="9525">
            <a:noFill/>
            <a:miter lim="800000"/>
            <a:headEnd/>
            <a:tailEnd/>
          </a:ln>
        </p:spPr>
        <p:txBody>
          <a:bodyPr wrap="square">
            <a:spAutoFit/>
          </a:bodyPr>
          <a:lstStyle/>
          <a:p>
            <a:pPr>
              <a:spcAft>
                <a:spcPts val="300"/>
              </a:spcAft>
            </a:pPr>
            <a:r>
              <a:rPr lang="es-ES" sz="16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La cifra de compradores de libros no de texto mantiene una evolución al alza.</a:t>
            </a:r>
          </a:p>
          <a:p>
            <a:pPr>
              <a:spcAft>
                <a:spcPts val="300"/>
              </a:spcAft>
            </a:pPr>
            <a:r>
              <a:rPr lang="es-ES" sz="14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Entre 2017 y la actualidad se registra un aumento de 6,8 puntos porcentuales.</a:t>
            </a:r>
          </a:p>
        </p:txBody>
      </p:sp>
      <p:graphicFrame>
        <p:nvGraphicFramePr>
          <p:cNvPr id="21" name="11 Gráfico">
            <a:extLst>
              <a:ext uri="{FF2B5EF4-FFF2-40B4-BE49-F238E27FC236}">
                <a16:creationId xmlns:a16="http://schemas.microsoft.com/office/drawing/2014/main" id="{B9097EB6-E5FF-496F-B6D9-75AFE0991436}"/>
              </a:ext>
            </a:extLst>
          </p:cNvPr>
          <p:cNvGraphicFramePr/>
          <p:nvPr>
            <p:extLst>
              <p:ext uri="{D42A27DB-BD31-4B8C-83A1-F6EECF244321}">
                <p14:modId xmlns:p14="http://schemas.microsoft.com/office/powerpoint/2010/main" val="4185439528"/>
              </p:ext>
            </p:extLst>
          </p:nvPr>
        </p:nvGraphicFramePr>
        <p:xfrm>
          <a:off x="-6461" y="1946043"/>
          <a:ext cx="7627115" cy="3899189"/>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3">
            <a:extLst>
              <a:ext uri="{FF2B5EF4-FFF2-40B4-BE49-F238E27FC236}">
                <a16:creationId xmlns:a16="http://schemas.microsoft.com/office/drawing/2014/main" id="{6FD210EF-A78C-4BFB-893C-F85CAC98BB86}"/>
              </a:ext>
            </a:extLst>
          </p:cNvPr>
          <p:cNvSpPr>
            <a:spLocks noChangeArrowheads="1"/>
          </p:cNvSpPr>
          <p:nvPr/>
        </p:nvSpPr>
        <p:spPr bwMode="auto">
          <a:xfrm>
            <a:off x="3308" y="1075228"/>
            <a:ext cx="2530341" cy="332764"/>
          </a:xfrm>
          <a:prstGeom prst="rect">
            <a:avLst/>
          </a:prstGeom>
        </p:spPr>
        <p:txBody>
          <a:bodyPr vert="horz" lIns="91440" tIns="45720" rIns="91440" bIns="45720" rtlCol="0" anchor="ctr">
            <a:normAutofit fontScale="97500"/>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Compra de libros </a:t>
            </a:r>
          </a:p>
        </p:txBody>
      </p:sp>
      <p:sp>
        <p:nvSpPr>
          <p:cNvPr id="27" name="Rectangle 3">
            <a:extLst>
              <a:ext uri="{FF2B5EF4-FFF2-40B4-BE49-F238E27FC236}">
                <a16:creationId xmlns:a16="http://schemas.microsoft.com/office/drawing/2014/main" id="{10657893-0FAF-4B2A-806F-B02D9DE925C8}"/>
              </a:ext>
            </a:extLst>
          </p:cNvPr>
          <p:cNvSpPr>
            <a:spLocks noChangeArrowheads="1"/>
          </p:cNvSpPr>
          <p:nvPr/>
        </p:nvSpPr>
        <p:spPr bwMode="auto">
          <a:xfrm>
            <a:off x="3308" y="1334675"/>
            <a:ext cx="6664192"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srgbClr val="595959"/>
                </a:solidFill>
                <a:latin typeface="Segoe UI" panose="020B0502040204020203" pitchFamily="34" charset="0"/>
                <a:ea typeface="Verdana" panose="020B0604030504040204" pitchFamily="34" charset="0"/>
                <a:cs typeface="Segoe UI" panose="020B0502040204020203" pitchFamily="34" charset="0"/>
              </a:rPr>
              <a:t>Compra de libros </a:t>
            </a:r>
            <a:r>
              <a:rPr lang="es-ES" sz="2000" b="1" cap="small" dirty="0">
                <a:solidFill>
                  <a:srgbClr val="595959"/>
                </a:solidFill>
                <a:latin typeface="Segoe UI" panose="020B0502040204020203" pitchFamily="34" charset="0"/>
                <a:ea typeface="Verdana" panose="020B0604030504040204" pitchFamily="34" charset="0"/>
                <a:cs typeface="Segoe UI" panose="020B0502040204020203" pitchFamily="34" charset="0"/>
              </a:rPr>
              <a:t>NO DE TEXTO </a:t>
            </a:r>
            <a:r>
              <a:rPr lang="es-ES" sz="2000" cap="small" dirty="0">
                <a:solidFill>
                  <a:srgbClr val="595959"/>
                </a:solidFill>
                <a:latin typeface="Segoe UI" panose="020B0502040204020203" pitchFamily="34" charset="0"/>
                <a:ea typeface="Verdana" panose="020B0604030504040204" pitchFamily="34" charset="0"/>
                <a:cs typeface="Segoe UI" panose="020B0502040204020203" pitchFamily="34" charset="0"/>
              </a:rPr>
              <a:t>en el último año</a:t>
            </a:r>
          </a:p>
        </p:txBody>
      </p:sp>
      <p:sp>
        <p:nvSpPr>
          <p:cNvPr id="40" name="CuadroTexto 39">
            <a:extLst>
              <a:ext uri="{FF2B5EF4-FFF2-40B4-BE49-F238E27FC236}">
                <a16:creationId xmlns:a16="http://schemas.microsoft.com/office/drawing/2014/main" id="{18739DFF-67B4-45A4-8C42-21CA5D41BB6A}"/>
              </a:ext>
            </a:extLst>
          </p:cNvPr>
          <p:cNvSpPr txBox="1"/>
          <p:nvPr/>
        </p:nvSpPr>
        <p:spPr>
          <a:xfrm>
            <a:off x="6471378" y="2982414"/>
            <a:ext cx="1351860" cy="307777"/>
          </a:xfrm>
          <a:prstGeom prst="rect">
            <a:avLst/>
          </a:prstGeom>
          <a:noFill/>
        </p:spPr>
        <p:txBody>
          <a:bodyPr wrap="square" rtlCol="0">
            <a:spAutoFit/>
          </a:bodyPr>
          <a:lstStyle/>
          <a:p>
            <a:pPr algn="ctr"/>
            <a:r>
              <a:rPr lang="es-ES" sz="1400" dirty="0">
                <a:latin typeface="Segoe UI" panose="020B0502040204020203" pitchFamily="34" charset="0"/>
                <a:ea typeface="Roboto" pitchFamily="2" charset="0"/>
                <a:cs typeface="Segoe UI" panose="020B0502040204020203" pitchFamily="34" charset="0"/>
              </a:rPr>
              <a:t>2017-2025</a:t>
            </a:r>
          </a:p>
        </p:txBody>
      </p:sp>
      <p:sp>
        <p:nvSpPr>
          <p:cNvPr id="8" name="10 Rectángulo">
            <a:extLst>
              <a:ext uri="{FF2B5EF4-FFF2-40B4-BE49-F238E27FC236}">
                <a16:creationId xmlns:a16="http://schemas.microsoft.com/office/drawing/2014/main" id="{BA242B4C-2FA3-C325-8D67-B5CC2940D7B3}"/>
              </a:ext>
            </a:extLst>
          </p:cNvPr>
          <p:cNvSpPr/>
          <p:nvPr/>
        </p:nvSpPr>
        <p:spPr>
          <a:xfrm>
            <a:off x="0" y="1996504"/>
            <a:ext cx="2442918" cy="325605"/>
          </a:xfrm>
          <a:prstGeom prst="rect">
            <a:avLst/>
          </a:prstGeom>
          <a:solidFill>
            <a:srgbClr val="1F2A44">
              <a:alpha val="10196"/>
            </a:srgbClr>
          </a:solidFill>
          <a:ln w="9525">
            <a:noFill/>
            <a:miter lim="800000"/>
            <a:headEnd/>
            <a:tailEnd/>
          </a:ln>
          <a:effectLst/>
        </p:spPr>
        <p:txBody>
          <a:bodyPr anchor="ctr"/>
          <a:lstStyle/>
          <a:p>
            <a:pPr lvl="0"/>
            <a:r>
              <a:rPr lang="es-ES" sz="1200" b="1" dirty="0">
                <a:solidFill>
                  <a:srgbClr val="233616"/>
                </a:solidFill>
                <a:latin typeface="Segoe UI" panose="020B0502040204020203" pitchFamily="34" charset="0"/>
                <a:ea typeface="Verdana" panose="020B0604030504040204" pitchFamily="34" charset="0"/>
                <a:cs typeface="Segoe UI" panose="020B0502040204020203" pitchFamily="34" charset="0"/>
              </a:rPr>
              <a:t>EVOLUCIÓN</a:t>
            </a:r>
            <a:endParaRPr lang="es-ES" sz="1100" b="1" dirty="0">
              <a:solidFill>
                <a:srgbClr val="233616"/>
              </a:solidFill>
              <a:latin typeface="Segoe UI" panose="020B0502040204020203" pitchFamily="34" charset="0"/>
              <a:cs typeface="Segoe UI" panose="020B0502040204020203" pitchFamily="34" charset="0"/>
            </a:endParaRPr>
          </a:p>
        </p:txBody>
      </p:sp>
      <p:sp>
        <p:nvSpPr>
          <p:cNvPr id="9" name="10 Rectángulo">
            <a:extLst>
              <a:ext uri="{FF2B5EF4-FFF2-40B4-BE49-F238E27FC236}">
                <a16:creationId xmlns:a16="http://schemas.microsoft.com/office/drawing/2014/main" id="{F5BE6C8C-78F0-AE85-C183-DD93ABA6624F}"/>
              </a:ext>
            </a:extLst>
          </p:cNvPr>
          <p:cNvSpPr/>
          <p:nvPr/>
        </p:nvSpPr>
        <p:spPr>
          <a:xfrm>
            <a:off x="-2" y="1664582"/>
            <a:ext cx="7267577" cy="325605"/>
          </a:xfrm>
          <a:prstGeom prst="rect">
            <a:avLst/>
          </a:prstGeom>
          <a:noFill/>
          <a:ln w="9525">
            <a:noFill/>
            <a:miter lim="800000"/>
            <a:headEnd/>
            <a:tailEnd/>
          </a:ln>
          <a:effectLst/>
        </p:spPr>
        <p:txBody>
          <a:bodyPr anchor="ctr"/>
          <a:lstStyle/>
          <a:p>
            <a:pPr lvl="0">
              <a:defRPr/>
            </a:pPr>
            <a:r>
              <a:rPr kumimoji="0" lang="es-ES" sz="1400" b="1"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rPr>
              <a:t>% Compran libros no de texto </a:t>
            </a:r>
            <a:r>
              <a:rPr kumimoji="0" lang="es-ES" sz="1200" b="0"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rPr>
              <a:t>(en los últimos 12 meses)</a:t>
            </a:r>
            <a:endParaRPr kumimoji="0" lang="es-ES" sz="1400" b="1"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10" name="CuadroTexto 9">
            <a:extLst>
              <a:ext uri="{FF2B5EF4-FFF2-40B4-BE49-F238E27FC236}">
                <a16:creationId xmlns:a16="http://schemas.microsoft.com/office/drawing/2014/main" id="{3476CA96-A4DB-E0D9-42AA-A83E41D1BD38}"/>
              </a:ext>
            </a:extLst>
          </p:cNvPr>
          <p:cNvSpPr txBox="1"/>
          <p:nvPr/>
        </p:nvSpPr>
        <p:spPr>
          <a:xfrm>
            <a:off x="7627116" y="6508884"/>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
        <p:nvSpPr>
          <p:cNvPr id="2" name="CuadroTexto 1">
            <a:extLst>
              <a:ext uri="{FF2B5EF4-FFF2-40B4-BE49-F238E27FC236}">
                <a16:creationId xmlns:a16="http://schemas.microsoft.com/office/drawing/2014/main" id="{084635DA-0D8E-DBA9-A24C-33B725BB1C0F}"/>
              </a:ext>
            </a:extLst>
          </p:cNvPr>
          <p:cNvSpPr txBox="1"/>
          <p:nvPr/>
        </p:nvSpPr>
        <p:spPr>
          <a:xfrm>
            <a:off x="6555021" y="3679674"/>
            <a:ext cx="1068864" cy="461665"/>
          </a:xfrm>
          <a:prstGeom prst="rect">
            <a:avLst/>
          </a:prstGeom>
          <a:solidFill>
            <a:schemeClr val="accent4">
              <a:lumMod val="10000"/>
              <a:lumOff val="90000"/>
            </a:schemeClr>
          </a:solidFill>
        </p:spPr>
        <p:txBody>
          <a:bodyPr wrap="square" rtlCol="0">
            <a:spAutoFit/>
          </a:bodyPr>
          <a:lstStyle/>
          <a:p>
            <a:pPr algn="ctr"/>
            <a:r>
              <a:rPr lang="es-ES" sz="1200" dirty="0">
                <a:latin typeface="Segoe UI" panose="020B0502040204020203" pitchFamily="34" charset="0"/>
                <a:ea typeface="Roboto" pitchFamily="2" charset="0"/>
                <a:cs typeface="Segoe UI" panose="020B0502040204020203" pitchFamily="34" charset="0"/>
              </a:rPr>
              <a:t>+ 6,8 </a:t>
            </a:r>
            <a:r>
              <a:rPr lang="es-ES" sz="1200" dirty="0" err="1">
                <a:latin typeface="Segoe UI" panose="020B0502040204020203" pitchFamily="34" charset="0"/>
                <a:ea typeface="Roboto" pitchFamily="2" charset="0"/>
                <a:cs typeface="Segoe UI" panose="020B0502040204020203" pitchFamily="34" charset="0"/>
              </a:rPr>
              <a:t>p.p</a:t>
            </a:r>
            <a:endParaRPr lang="es-ES" sz="1200" dirty="0">
              <a:latin typeface="Segoe UI" panose="020B0502040204020203" pitchFamily="34" charset="0"/>
              <a:ea typeface="Roboto" pitchFamily="2" charset="0"/>
              <a:cs typeface="Segoe UI" panose="020B0502040204020203" pitchFamily="34" charset="0"/>
            </a:endParaRPr>
          </a:p>
          <a:p>
            <a:pPr algn="ctr"/>
            <a:r>
              <a:rPr lang="el-GR" sz="1200" dirty="0">
                <a:latin typeface="Segoe UI" panose="020B0502040204020203" pitchFamily="34" charset="0"/>
                <a:ea typeface="Roboto" pitchFamily="2" charset="0"/>
                <a:cs typeface="Segoe UI" panose="020B0502040204020203" pitchFamily="34" charset="0"/>
              </a:rPr>
              <a:t>Δ </a:t>
            </a:r>
            <a:r>
              <a:rPr lang="es-ES" sz="1200" dirty="0">
                <a:latin typeface="Segoe UI" panose="020B0502040204020203" pitchFamily="34" charset="0"/>
                <a:ea typeface="Roboto" pitchFamily="2" charset="0"/>
                <a:cs typeface="Segoe UI" panose="020B0502040204020203" pitchFamily="34" charset="0"/>
              </a:rPr>
              <a:t>+14,4%</a:t>
            </a:r>
          </a:p>
        </p:txBody>
      </p:sp>
      <p:sp>
        <p:nvSpPr>
          <p:cNvPr id="4" name="CuadroTexto 3">
            <a:extLst>
              <a:ext uri="{FF2B5EF4-FFF2-40B4-BE49-F238E27FC236}">
                <a16:creationId xmlns:a16="http://schemas.microsoft.com/office/drawing/2014/main" id="{4D8A312A-073A-07D9-3CD8-DE8ED3780ADF}"/>
              </a:ext>
            </a:extLst>
          </p:cNvPr>
          <p:cNvSpPr txBox="1"/>
          <p:nvPr/>
        </p:nvSpPr>
        <p:spPr>
          <a:xfrm>
            <a:off x="6651545" y="4266745"/>
            <a:ext cx="875815" cy="461665"/>
          </a:xfrm>
          <a:prstGeom prst="rect">
            <a:avLst/>
          </a:prstGeom>
          <a:solidFill>
            <a:srgbClr val="002060">
              <a:alpha val="69804"/>
            </a:srgbClr>
          </a:solidFill>
        </p:spPr>
        <p:txBody>
          <a:bodyPr wrap="square" rtlCol="0">
            <a:spAutoFit/>
          </a:bodyPr>
          <a:lstStyle/>
          <a:p>
            <a:pPr algn="ctr"/>
            <a:r>
              <a:rPr lang="es-ES" sz="1200" dirty="0">
                <a:solidFill>
                  <a:schemeClr val="bg1"/>
                </a:solidFill>
                <a:latin typeface="Segoe UI" panose="020B0502040204020203" pitchFamily="34" charset="0"/>
                <a:ea typeface="Roboto" pitchFamily="2" charset="0"/>
                <a:cs typeface="Segoe UI" panose="020B0502040204020203" pitchFamily="34" charset="0"/>
              </a:rPr>
              <a:t>8,5 libros al año</a:t>
            </a:r>
          </a:p>
        </p:txBody>
      </p:sp>
    </p:spTree>
    <p:extLst>
      <p:ext uri="{BB962C8B-B14F-4D97-AF65-F5344CB8AC3E}">
        <p14:creationId xmlns:p14="http://schemas.microsoft.com/office/powerpoint/2010/main" val="36464472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5DF72-9718-066A-87E3-2586B5640419}"/>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492B6B5-580E-C0C2-57AC-3934F376F05D}"/>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76</a:t>
            </a:fld>
            <a:endParaRPr lang="es-ES_tradnl" dirty="0">
              <a:latin typeface="Segoe UI" panose="020B0502040204020203" pitchFamily="34" charset="0"/>
              <a:cs typeface="Segoe UI" panose="020B0502040204020203" pitchFamily="34" charset="0"/>
            </a:endParaRPr>
          </a:p>
        </p:txBody>
      </p:sp>
      <p:sp>
        <p:nvSpPr>
          <p:cNvPr id="38" name="CuadroTexto 37">
            <a:extLst>
              <a:ext uri="{FF2B5EF4-FFF2-40B4-BE49-F238E27FC236}">
                <a16:creationId xmlns:a16="http://schemas.microsoft.com/office/drawing/2014/main" id="{2B3496B3-E37B-CB5C-F923-8094ED62835F}"/>
              </a:ext>
            </a:extLst>
          </p:cNvPr>
          <p:cNvSpPr txBox="1"/>
          <p:nvPr/>
        </p:nvSpPr>
        <p:spPr>
          <a:xfrm>
            <a:off x="7627116" y="6508884"/>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
        <p:nvSpPr>
          <p:cNvPr id="48" name="Rectángulo 47">
            <a:extLst>
              <a:ext uri="{FF2B5EF4-FFF2-40B4-BE49-F238E27FC236}">
                <a16:creationId xmlns:a16="http://schemas.microsoft.com/office/drawing/2014/main" id="{A39E9506-53DF-CFF6-998A-BF42B1D605D4}"/>
              </a:ext>
            </a:extLst>
          </p:cNvPr>
          <p:cNvSpPr/>
          <p:nvPr/>
        </p:nvSpPr>
        <p:spPr>
          <a:xfrm>
            <a:off x="3676647" y="0"/>
            <a:ext cx="8524878"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graphicFrame>
        <p:nvGraphicFramePr>
          <p:cNvPr id="49" name="Object 2">
            <a:extLst>
              <a:ext uri="{FF2B5EF4-FFF2-40B4-BE49-F238E27FC236}">
                <a16:creationId xmlns:a16="http://schemas.microsoft.com/office/drawing/2014/main" id="{2D8EE523-C831-E826-2B12-392676E3F93C}"/>
              </a:ext>
            </a:extLst>
          </p:cNvPr>
          <p:cNvGraphicFramePr>
            <a:graphicFrameLocks noChangeAspect="1"/>
          </p:cNvGraphicFramePr>
          <p:nvPr>
            <p:extLst>
              <p:ext uri="{D42A27DB-BD31-4B8C-83A1-F6EECF244321}">
                <p14:modId xmlns:p14="http://schemas.microsoft.com/office/powerpoint/2010/main" val="434611888"/>
              </p:ext>
            </p:extLst>
          </p:nvPr>
        </p:nvGraphicFramePr>
        <p:xfrm>
          <a:off x="3609466" y="753713"/>
          <a:ext cx="7839479" cy="5138750"/>
        </p:xfrm>
        <a:graphic>
          <a:graphicData uri="http://schemas.openxmlformats.org/drawingml/2006/chart">
            <c:chart xmlns:c="http://schemas.openxmlformats.org/drawingml/2006/chart" xmlns:r="http://schemas.openxmlformats.org/officeDocument/2006/relationships" r:id="rId2"/>
          </a:graphicData>
        </a:graphic>
      </p:graphicFrame>
      <p:sp>
        <p:nvSpPr>
          <p:cNvPr id="51" name="CuadroTexto 50">
            <a:extLst>
              <a:ext uri="{FF2B5EF4-FFF2-40B4-BE49-F238E27FC236}">
                <a16:creationId xmlns:a16="http://schemas.microsoft.com/office/drawing/2014/main" id="{F9B89DC8-19BD-7C88-073B-14D2D7691BCE}"/>
              </a:ext>
            </a:extLst>
          </p:cNvPr>
          <p:cNvSpPr txBox="1"/>
          <p:nvPr/>
        </p:nvSpPr>
        <p:spPr>
          <a:xfrm>
            <a:off x="11062431" y="2993136"/>
            <a:ext cx="1351860" cy="261610"/>
          </a:xfrm>
          <a:prstGeom prst="rect">
            <a:avLst/>
          </a:prstGeom>
          <a:noFill/>
        </p:spPr>
        <p:txBody>
          <a:bodyPr wrap="square" rtlCol="0">
            <a:spAutoFit/>
          </a:bodyPr>
          <a:lstStyle/>
          <a:p>
            <a:pPr algn="ctr"/>
            <a:r>
              <a:rPr lang="es-ES" sz="1100" dirty="0">
                <a:latin typeface="Segoe UI" panose="020B0502040204020203" pitchFamily="34" charset="0"/>
                <a:ea typeface="Roboto" pitchFamily="2" charset="0"/>
                <a:cs typeface="Segoe UI" panose="020B0502040204020203" pitchFamily="34" charset="0"/>
              </a:rPr>
              <a:t>2019-2025</a:t>
            </a:r>
          </a:p>
        </p:txBody>
      </p:sp>
      <p:sp>
        <p:nvSpPr>
          <p:cNvPr id="54" name="10 Rectángulo">
            <a:extLst>
              <a:ext uri="{FF2B5EF4-FFF2-40B4-BE49-F238E27FC236}">
                <a16:creationId xmlns:a16="http://schemas.microsoft.com/office/drawing/2014/main" id="{10F7DE05-192B-5B1A-85C7-BC93DFAB10D2}"/>
              </a:ext>
            </a:extLst>
          </p:cNvPr>
          <p:cNvSpPr/>
          <p:nvPr/>
        </p:nvSpPr>
        <p:spPr>
          <a:xfrm>
            <a:off x="4091235" y="1657875"/>
            <a:ext cx="2442918" cy="325605"/>
          </a:xfrm>
          <a:prstGeom prst="rect">
            <a:avLst/>
          </a:prstGeom>
          <a:solidFill>
            <a:srgbClr val="1F2A44">
              <a:alpha val="10196"/>
            </a:srgbClr>
          </a:solidFill>
          <a:ln w="9525">
            <a:noFill/>
            <a:miter lim="800000"/>
            <a:headEnd/>
            <a:tailEnd/>
          </a:ln>
          <a:effectLst/>
        </p:spPr>
        <p:txBody>
          <a:bodyPr anchor="ctr"/>
          <a:lstStyle/>
          <a:p>
            <a:pPr lvl="0"/>
            <a:r>
              <a:rPr lang="es-ES" sz="12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EVOLUCIÓN</a:t>
            </a:r>
            <a:endParaRPr lang="es-ES" sz="11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 name="Rectángulo 2">
            <a:extLst>
              <a:ext uri="{FF2B5EF4-FFF2-40B4-BE49-F238E27FC236}">
                <a16:creationId xmlns:a16="http://schemas.microsoft.com/office/drawing/2014/main" id="{24F65AEC-0630-15FE-EC28-B2CDDC0D4403}"/>
              </a:ext>
            </a:extLst>
          </p:cNvPr>
          <p:cNvSpPr/>
          <p:nvPr/>
        </p:nvSpPr>
        <p:spPr>
          <a:xfrm>
            <a:off x="4152900" y="154314"/>
            <a:ext cx="7924800" cy="707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spcBef>
                <a:spcPts val="200"/>
              </a:spcBef>
              <a:spcAft>
                <a:spcPts val="200"/>
              </a:spcAft>
              <a:buClr>
                <a:srgbClr val="233616"/>
              </a:buClr>
            </a:pPr>
            <a:r>
              <a:rPr lang="es-ES" sz="20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La distribución de la compra de libros no de texto por género sigue siendo constante, sin presentar variaciones significativas.</a:t>
            </a:r>
            <a:endPar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p:txBody>
      </p:sp>
      <p:sp>
        <p:nvSpPr>
          <p:cNvPr id="5" name="CuadroTexto 4">
            <a:extLst>
              <a:ext uri="{FF2B5EF4-FFF2-40B4-BE49-F238E27FC236}">
                <a16:creationId xmlns:a16="http://schemas.microsoft.com/office/drawing/2014/main" id="{3C354208-0EE0-9FCD-023B-7D355D91ADCF}"/>
              </a:ext>
            </a:extLst>
          </p:cNvPr>
          <p:cNvSpPr txBox="1"/>
          <p:nvPr/>
        </p:nvSpPr>
        <p:spPr>
          <a:xfrm>
            <a:off x="11242005" y="3321129"/>
            <a:ext cx="875815" cy="461665"/>
          </a:xfrm>
          <a:prstGeom prst="rect">
            <a:avLst/>
          </a:prstGeom>
          <a:solidFill>
            <a:srgbClr val="1F2A44">
              <a:alpha val="69804"/>
            </a:srgbClr>
          </a:solidFill>
        </p:spPr>
        <p:txBody>
          <a:bodyPr wrap="square" rtlCol="0">
            <a:spAutoFit/>
          </a:bodyPr>
          <a:lstStyle/>
          <a:p>
            <a:pPr algn="ctr"/>
            <a:r>
              <a:rPr lang="es-ES" sz="1200" dirty="0">
                <a:solidFill>
                  <a:schemeClr val="bg1"/>
                </a:solidFill>
                <a:latin typeface="Segoe UI" panose="020B0502040204020203" pitchFamily="34" charset="0"/>
                <a:ea typeface="Roboto" pitchFamily="2" charset="0"/>
                <a:cs typeface="Segoe UI" panose="020B0502040204020203" pitchFamily="34" charset="0"/>
              </a:rPr>
              <a:t>+4,8 </a:t>
            </a:r>
            <a:r>
              <a:rPr lang="es-ES" sz="1200" dirty="0" err="1">
                <a:solidFill>
                  <a:schemeClr val="bg1"/>
                </a:solidFill>
                <a:latin typeface="Segoe UI" panose="020B0502040204020203" pitchFamily="34" charset="0"/>
                <a:ea typeface="Roboto" pitchFamily="2" charset="0"/>
                <a:cs typeface="Segoe UI" panose="020B0502040204020203" pitchFamily="34" charset="0"/>
              </a:rPr>
              <a:t>p.p</a:t>
            </a:r>
            <a:endParaRPr lang="es-ES" sz="1200" dirty="0">
              <a:solidFill>
                <a:schemeClr val="bg1"/>
              </a:solidFill>
              <a:latin typeface="Segoe UI" panose="020B0502040204020203" pitchFamily="34" charset="0"/>
              <a:ea typeface="Roboto" pitchFamily="2" charset="0"/>
              <a:cs typeface="Segoe UI" panose="020B0502040204020203" pitchFamily="34" charset="0"/>
            </a:endParaRPr>
          </a:p>
          <a:p>
            <a:pPr algn="ctr"/>
            <a:r>
              <a:rPr lang="el-GR" sz="1200" dirty="0">
                <a:solidFill>
                  <a:schemeClr val="bg1"/>
                </a:solidFill>
                <a:latin typeface="Segoe UI" panose="020B0502040204020203" pitchFamily="34" charset="0"/>
                <a:ea typeface="Roboto" pitchFamily="2" charset="0"/>
                <a:cs typeface="Segoe UI" panose="020B0502040204020203" pitchFamily="34" charset="0"/>
              </a:rPr>
              <a:t>Δ </a:t>
            </a:r>
            <a:r>
              <a:rPr lang="es-ES" sz="1200" dirty="0">
                <a:solidFill>
                  <a:schemeClr val="bg1"/>
                </a:solidFill>
                <a:latin typeface="Segoe UI" panose="020B0502040204020203" pitchFamily="34" charset="0"/>
                <a:ea typeface="Roboto" pitchFamily="2" charset="0"/>
                <a:cs typeface="Segoe UI" panose="020B0502040204020203" pitchFamily="34" charset="0"/>
              </a:rPr>
              <a:t>+8,3%</a:t>
            </a:r>
          </a:p>
        </p:txBody>
      </p:sp>
      <p:sp>
        <p:nvSpPr>
          <p:cNvPr id="6" name="CuadroTexto 5">
            <a:extLst>
              <a:ext uri="{FF2B5EF4-FFF2-40B4-BE49-F238E27FC236}">
                <a16:creationId xmlns:a16="http://schemas.microsoft.com/office/drawing/2014/main" id="{BFCEB5A1-3CA4-CE52-0C56-7187665918F2}"/>
              </a:ext>
            </a:extLst>
          </p:cNvPr>
          <p:cNvSpPr txBox="1"/>
          <p:nvPr/>
        </p:nvSpPr>
        <p:spPr>
          <a:xfrm>
            <a:off x="11242005" y="3837912"/>
            <a:ext cx="867775" cy="523220"/>
          </a:xfrm>
          <a:prstGeom prst="rect">
            <a:avLst/>
          </a:prstGeom>
          <a:solidFill>
            <a:srgbClr val="A5AAB4"/>
          </a:solidFill>
        </p:spPr>
        <p:txBody>
          <a:bodyPr wrap="square" rtlCol="0">
            <a:spAutoFit/>
          </a:bodyPr>
          <a:lstStyle/>
          <a:p>
            <a:pPr algn="ctr"/>
            <a:r>
              <a:rPr lang="es-ES" sz="1400" dirty="0">
                <a:solidFill>
                  <a:schemeClr val="bg1"/>
                </a:solidFill>
                <a:latin typeface="Segoe UI" panose="020B0502040204020203" pitchFamily="34" charset="0"/>
                <a:ea typeface="Roboto" pitchFamily="2" charset="0"/>
                <a:cs typeface="Segoe UI" panose="020B0502040204020203" pitchFamily="34" charset="0"/>
              </a:rPr>
              <a:t>+</a:t>
            </a:r>
            <a:r>
              <a:rPr lang="es-ES" sz="1200" dirty="0">
                <a:solidFill>
                  <a:schemeClr val="bg1"/>
                </a:solidFill>
                <a:latin typeface="Segoe UI" panose="020B0502040204020203" pitchFamily="34" charset="0"/>
                <a:ea typeface="Roboto" pitchFamily="2" charset="0"/>
                <a:cs typeface="Segoe UI" panose="020B0502040204020203" pitchFamily="34" charset="0"/>
              </a:rPr>
              <a:t>2,3 </a:t>
            </a:r>
            <a:r>
              <a:rPr lang="es-ES" sz="1200" dirty="0" err="1">
                <a:solidFill>
                  <a:schemeClr val="bg1"/>
                </a:solidFill>
                <a:latin typeface="Segoe UI" panose="020B0502040204020203" pitchFamily="34" charset="0"/>
                <a:ea typeface="Roboto" pitchFamily="2" charset="0"/>
                <a:cs typeface="Segoe UI" panose="020B0502040204020203" pitchFamily="34" charset="0"/>
              </a:rPr>
              <a:t>p.p</a:t>
            </a:r>
            <a:endParaRPr lang="es-ES" sz="1400" dirty="0">
              <a:solidFill>
                <a:schemeClr val="bg1"/>
              </a:solidFill>
              <a:latin typeface="Segoe UI" panose="020B0502040204020203" pitchFamily="34" charset="0"/>
              <a:ea typeface="Roboto" pitchFamily="2" charset="0"/>
              <a:cs typeface="Segoe UI" panose="020B0502040204020203" pitchFamily="34" charset="0"/>
            </a:endParaRPr>
          </a:p>
          <a:p>
            <a:pPr algn="ctr"/>
            <a:r>
              <a:rPr lang="el-GR" sz="1400" dirty="0">
                <a:solidFill>
                  <a:schemeClr val="bg1"/>
                </a:solidFill>
                <a:latin typeface="Segoe UI" panose="020B0502040204020203" pitchFamily="34" charset="0"/>
                <a:ea typeface="Roboto" pitchFamily="2" charset="0"/>
                <a:cs typeface="Segoe UI" panose="020B0502040204020203" pitchFamily="34" charset="0"/>
              </a:rPr>
              <a:t>Δ</a:t>
            </a:r>
            <a:r>
              <a:rPr lang="el-GR" sz="1400" dirty="0">
                <a:latin typeface="Segoe UI" panose="020B0502040204020203" pitchFamily="34" charset="0"/>
                <a:ea typeface="Roboto" pitchFamily="2" charset="0"/>
                <a:cs typeface="Segoe UI" panose="020B0502040204020203" pitchFamily="34" charset="0"/>
              </a:rPr>
              <a:t> </a:t>
            </a:r>
            <a:r>
              <a:rPr lang="es-ES" sz="1400" dirty="0">
                <a:solidFill>
                  <a:schemeClr val="bg1"/>
                </a:solidFill>
                <a:latin typeface="Segoe UI" panose="020B0502040204020203" pitchFamily="34" charset="0"/>
                <a:ea typeface="Roboto" pitchFamily="2" charset="0"/>
                <a:cs typeface="Segoe UI" panose="020B0502040204020203" pitchFamily="34" charset="0"/>
              </a:rPr>
              <a:t>+</a:t>
            </a:r>
            <a:r>
              <a:rPr lang="es-ES" sz="1200" dirty="0">
                <a:solidFill>
                  <a:schemeClr val="bg1"/>
                </a:solidFill>
                <a:latin typeface="Segoe UI" panose="020B0502040204020203" pitchFamily="34" charset="0"/>
                <a:ea typeface="Roboto" pitchFamily="2" charset="0"/>
                <a:cs typeface="Segoe UI" panose="020B0502040204020203" pitchFamily="34" charset="0"/>
              </a:rPr>
              <a:t>4,6</a:t>
            </a:r>
            <a:r>
              <a:rPr lang="es-ES" sz="1400" dirty="0">
                <a:solidFill>
                  <a:schemeClr val="bg1"/>
                </a:solidFill>
                <a:latin typeface="Segoe UI" panose="020B0502040204020203" pitchFamily="34" charset="0"/>
                <a:ea typeface="Roboto" pitchFamily="2" charset="0"/>
                <a:cs typeface="Segoe UI" panose="020B0502040204020203" pitchFamily="34" charset="0"/>
              </a:rPr>
              <a:t>%</a:t>
            </a:r>
          </a:p>
        </p:txBody>
      </p:sp>
      <p:sp>
        <p:nvSpPr>
          <p:cNvPr id="9" name="Rectangle 3">
            <a:extLst>
              <a:ext uri="{FF2B5EF4-FFF2-40B4-BE49-F238E27FC236}">
                <a16:creationId xmlns:a16="http://schemas.microsoft.com/office/drawing/2014/main" id="{96E55DA5-7268-AB84-6A2A-4380E32B2B3B}"/>
              </a:ext>
            </a:extLst>
          </p:cNvPr>
          <p:cNvSpPr>
            <a:spLocks noChangeArrowheads="1"/>
          </p:cNvSpPr>
          <p:nvPr/>
        </p:nvSpPr>
        <p:spPr bwMode="auto">
          <a:xfrm>
            <a:off x="4152900" y="981546"/>
            <a:ext cx="2530341" cy="332764"/>
          </a:xfrm>
          <a:prstGeom prst="rect">
            <a:avLst/>
          </a:prstGeom>
        </p:spPr>
        <p:txBody>
          <a:bodyPr vert="horz" lIns="91440" tIns="45720" rIns="91440" bIns="45720" rtlCol="0" anchor="ctr">
            <a:normAutofit fontScale="97500"/>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Compra de libros </a:t>
            </a:r>
          </a:p>
        </p:txBody>
      </p:sp>
      <p:sp>
        <p:nvSpPr>
          <p:cNvPr id="10" name="Rectangle 3">
            <a:extLst>
              <a:ext uri="{FF2B5EF4-FFF2-40B4-BE49-F238E27FC236}">
                <a16:creationId xmlns:a16="http://schemas.microsoft.com/office/drawing/2014/main" id="{2C198506-C4CB-8DF9-FC87-D3A0E78FF32C}"/>
              </a:ext>
            </a:extLst>
          </p:cNvPr>
          <p:cNvSpPr>
            <a:spLocks noChangeArrowheads="1"/>
          </p:cNvSpPr>
          <p:nvPr/>
        </p:nvSpPr>
        <p:spPr bwMode="auto">
          <a:xfrm>
            <a:off x="4152899" y="1240993"/>
            <a:ext cx="5772153"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Compra de libros </a:t>
            </a:r>
            <a:r>
              <a:rPr lang="es-ES" sz="2000" b="1"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no de texto </a:t>
            </a: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en el último año</a:t>
            </a:r>
          </a:p>
        </p:txBody>
      </p:sp>
      <p:pic>
        <p:nvPicPr>
          <p:cNvPr id="7" name="Imagen 6" descr="Un hombre con un libro en una biblioteca&#10;&#10;El contenido generado por IA puede ser incorrecto.">
            <a:extLst>
              <a:ext uri="{FF2B5EF4-FFF2-40B4-BE49-F238E27FC236}">
                <a16:creationId xmlns:a16="http://schemas.microsoft.com/office/drawing/2014/main" id="{1AD4AEA8-680F-AEAA-8BAB-49868641E98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4076700" cy="6858000"/>
          </a:xfrm>
          <a:prstGeom prst="rect">
            <a:avLst/>
          </a:prstGeom>
        </p:spPr>
      </p:pic>
      <p:sp>
        <p:nvSpPr>
          <p:cNvPr id="4" name="CuadroTexto 3">
            <a:extLst>
              <a:ext uri="{FF2B5EF4-FFF2-40B4-BE49-F238E27FC236}">
                <a16:creationId xmlns:a16="http://schemas.microsoft.com/office/drawing/2014/main" id="{49585362-2258-9208-D0C7-969EB89F1446}"/>
              </a:ext>
            </a:extLst>
          </p:cNvPr>
          <p:cNvSpPr txBox="1"/>
          <p:nvPr/>
        </p:nvSpPr>
        <p:spPr>
          <a:xfrm>
            <a:off x="6751301" y="2662276"/>
            <a:ext cx="875815" cy="461665"/>
          </a:xfrm>
          <a:prstGeom prst="rect">
            <a:avLst/>
          </a:prstGeom>
          <a:solidFill>
            <a:srgbClr val="A5AAB4"/>
          </a:solidFill>
        </p:spPr>
        <p:txBody>
          <a:bodyPr wrap="square" rtlCol="0">
            <a:spAutoFit/>
          </a:bodyPr>
          <a:lstStyle>
            <a:defPPr>
              <a:defRPr lang="es-ES_tradnl"/>
            </a:defPPr>
            <a:lvl1pPr algn="ctr">
              <a:defRPr sz="1400">
                <a:solidFill>
                  <a:schemeClr val="bg1"/>
                </a:solidFill>
                <a:latin typeface="Segoe UI" panose="020B0502040204020203" pitchFamily="34" charset="0"/>
                <a:ea typeface="Roboto" pitchFamily="2" charset="0"/>
                <a:cs typeface="Segoe UI" panose="020B0502040204020203" pitchFamily="34" charset="0"/>
              </a:defRPr>
            </a:lvl1pPr>
          </a:lstStyle>
          <a:p>
            <a:r>
              <a:rPr lang="es-ES" sz="1200" dirty="0"/>
              <a:t>8,0 libros al año</a:t>
            </a:r>
          </a:p>
        </p:txBody>
      </p:sp>
      <p:sp>
        <p:nvSpPr>
          <p:cNvPr id="8" name="CuadroTexto 7">
            <a:extLst>
              <a:ext uri="{FF2B5EF4-FFF2-40B4-BE49-F238E27FC236}">
                <a16:creationId xmlns:a16="http://schemas.microsoft.com/office/drawing/2014/main" id="{3F7B569F-791A-D852-3F98-175A0BB5755C}"/>
              </a:ext>
            </a:extLst>
          </p:cNvPr>
          <p:cNvSpPr txBox="1"/>
          <p:nvPr/>
        </p:nvSpPr>
        <p:spPr>
          <a:xfrm>
            <a:off x="8031051" y="2669088"/>
            <a:ext cx="875815" cy="461665"/>
          </a:xfrm>
          <a:prstGeom prst="rect">
            <a:avLst/>
          </a:prstGeom>
          <a:solidFill>
            <a:srgbClr val="002060">
              <a:alpha val="69804"/>
            </a:srgbClr>
          </a:solidFill>
        </p:spPr>
        <p:txBody>
          <a:bodyPr wrap="square" rtlCol="0">
            <a:spAutoFit/>
          </a:bodyPr>
          <a:lstStyle/>
          <a:p>
            <a:pPr algn="ctr"/>
            <a:r>
              <a:rPr lang="es-ES" sz="1200" dirty="0">
                <a:solidFill>
                  <a:schemeClr val="bg1"/>
                </a:solidFill>
                <a:latin typeface="Segoe UI" panose="020B0502040204020203" pitchFamily="34" charset="0"/>
                <a:ea typeface="Roboto" pitchFamily="2" charset="0"/>
                <a:cs typeface="Segoe UI" panose="020B0502040204020203" pitchFamily="34" charset="0"/>
              </a:rPr>
              <a:t>8,8 libros al año</a:t>
            </a:r>
          </a:p>
        </p:txBody>
      </p:sp>
    </p:spTree>
    <p:extLst>
      <p:ext uri="{BB962C8B-B14F-4D97-AF65-F5344CB8AC3E}">
        <p14:creationId xmlns:p14="http://schemas.microsoft.com/office/powerpoint/2010/main" val="18712631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90483-095F-5A10-EECD-A635A3C445E4}"/>
            </a:ext>
          </a:extLst>
        </p:cNvPr>
        <p:cNvGrpSpPr/>
        <p:nvPr/>
      </p:nvGrpSpPr>
      <p:grpSpPr>
        <a:xfrm>
          <a:off x="0" y="0"/>
          <a:ext cx="0" cy="0"/>
          <a:chOff x="0" y="0"/>
          <a:chExt cx="0" cy="0"/>
        </a:xfrm>
      </p:grpSpPr>
      <p:sp>
        <p:nvSpPr>
          <p:cNvPr id="27" name="Rectángulo 26">
            <a:extLst>
              <a:ext uri="{FF2B5EF4-FFF2-40B4-BE49-F238E27FC236}">
                <a16:creationId xmlns:a16="http://schemas.microsoft.com/office/drawing/2014/main" id="{9407056D-2CEF-F0F3-9B77-387993493A21}"/>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graphicFrame>
        <p:nvGraphicFramePr>
          <p:cNvPr id="13" name="Object 2">
            <a:extLst>
              <a:ext uri="{FF2B5EF4-FFF2-40B4-BE49-F238E27FC236}">
                <a16:creationId xmlns:a16="http://schemas.microsoft.com/office/drawing/2014/main" id="{9A5F4F02-A645-25E9-136B-4EA13EAD56E9}"/>
              </a:ext>
            </a:extLst>
          </p:cNvPr>
          <p:cNvGraphicFramePr>
            <a:graphicFrameLocks noChangeAspect="1"/>
          </p:cNvGraphicFramePr>
          <p:nvPr>
            <p:extLst>
              <p:ext uri="{D42A27DB-BD31-4B8C-83A1-F6EECF244321}">
                <p14:modId xmlns:p14="http://schemas.microsoft.com/office/powerpoint/2010/main" val="200269547"/>
              </p:ext>
            </p:extLst>
          </p:nvPr>
        </p:nvGraphicFramePr>
        <p:xfrm>
          <a:off x="251927" y="1904878"/>
          <a:ext cx="10950452" cy="5138750"/>
        </p:xfrm>
        <a:graphic>
          <a:graphicData uri="http://schemas.openxmlformats.org/drawingml/2006/chart">
            <c:chart xmlns:c="http://schemas.openxmlformats.org/drawingml/2006/chart" xmlns:r="http://schemas.openxmlformats.org/officeDocument/2006/relationships" r:id="rId2"/>
          </a:graphicData>
        </a:graphic>
      </p:graphicFrame>
      <p:sp>
        <p:nvSpPr>
          <p:cNvPr id="2" name="Marcador de número de diapositiva 1">
            <a:extLst>
              <a:ext uri="{FF2B5EF4-FFF2-40B4-BE49-F238E27FC236}">
                <a16:creationId xmlns:a16="http://schemas.microsoft.com/office/drawing/2014/main" id="{AC792C96-2EE5-86A8-E08C-803DA7F019E9}"/>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77</a:t>
            </a:fld>
            <a:endParaRPr lang="es-ES_tradnl" dirty="0">
              <a:latin typeface="Segoe UI" panose="020B0502040204020203" pitchFamily="34" charset="0"/>
              <a:cs typeface="Segoe UI" panose="020B0502040204020203" pitchFamily="34" charset="0"/>
            </a:endParaRPr>
          </a:p>
        </p:txBody>
      </p:sp>
      <p:sp>
        <p:nvSpPr>
          <p:cNvPr id="15" name="CuadroTexto 14">
            <a:extLst>
              <a:ext uri="{FF2B5EF4-FFF2-40B4-BE49-F238E27FC236}">
                <a16:creationId xmlns:a16="http://schemas.microsoft.com/office/drawing/2014/main" id="{2C9A4BCE-B50B-AE10-19D7-691942C15F38}"/>
              </a:ext>
            </a:extLst>
          </p:cNvPr>
          <p:cNvSpPr txBox="1"/>
          <p:nvPr/>
        </p:nvSpPr>
        <p:spPr>
          <a:xfrm>
            <a:off x="7627116" y="6508884"/>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
        <p:nvSpPr>
          <p:cNvPr id="16" name="10 Rectángulo">
            <a:extLst>
              <a:ext uri="{FF2B5EF4-FFF2-40B4-BE49-F238E27FC236}">
                <a16:creationId xmlns:a16="http://schemas.microsoft.com/office/drawing/2014/main" id="{BD16E970-D9F4-FE94-6A1E-85DEE62D52A4}"/>
              </a:ext>
            </a:extLst>
          </p:cNvPr>
          <p:cNvSpPr/>
          <p:nvPr/>
        </p:nvSpPr>
        <p:spPr>
          <a:xfrm>
            <a:off x="0" y="1743002"/>
            <a:ext cx="2442918" cy="325605"/>
          </a:xfrm>
          <a:prstGeom prst="rect">
            <a:avLst/>
          </a:prstGeom>
          <a:solidFill>
            <a:srgbClr val="1F2A44">
              <a:alpha val="10196"/>
            </a:srgbClr>
          </a:solidFill>
          <a:ln w="9525">
            <a:noFill/>
            <a:miter lim="800000"/>
            <a:headEnd/>
            <a:tailEnd/>
          </a:ln>
          <a:effectLst/>
        </p:spPr>
        <p:txBody>
          <a:bodyPr anchor="ctr"/>
          <a:lstStyle/>
          <a:p>
            <a:pPr lvl="0"/>
            <a:r>
              <a:rPr lang="es-ES" sz="1200" b="1" dirty="0">
                <a:solidFill>
                  <a:srgbClr val="233616"/>
                </a:solidFill>
                <a:latin typeface="Segoe UI" panose="020B0502040204020203" pitchFamily="34" charset="0"/>
                <a:ea typeface="Verdana" panose="020B0604030504040204" pitchFamily="34" charset="0"/>
                <a:cs typeface="Segoe UI" panose="020B0502040204020203" pitchFamily="34" charset="0"/>
              </a:rPr>
              <a:t>EVOLUCIÓN</a:t>
            </a:r>
            <a:endParaRPr lang="es-ES" sz="1100" b="1" dirty="0">
              <a:solidFill>
                <a:srgbClr val="233616"/>
              </a:solidFill>
              <a:latin typeface="Segoe UI" panose="020B0502040204020203" pitchFamily="34" charset="0"/>
              <a:cs typeface="Segoe UI" panose="020B0502040204020203" pitchFamily="34" charset="0"/>
            </a:endParaRPr>
          </a:p>
        </p:txBody>
      </p:sp>
      <p:sp>
        <p:nvSpPr>
          <p:cNvPr id="3" name="Rectángulo 2">
            <a:extLst>
              <a:ext uri="{FF2B5EF4-FFF2-40B4-BE49-F238E27FC236}">
                <a16:creationId xmlns:a16="http://schemas.microsoft.com/office/drawing/2014/main" id="{D88C2857-F60B-049A-36B3-50442B1D89AD}"/>
              </a:ext>
            </a:extLst>
          </p:cNvPr>
          <p:cNvSpPr/>
          <p:nvPr/>
        </p:nvSpPr>
        <p:spPr>
          <a:xfrm>
            <a:off x="0" y="173339"/>
            <a:ext cx="11620248"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spcBef>
                <a:spcPts val="200"/>
              </a:spcBef>
              <a:spcAft>
                <a:spcPts val="200"/>
              </a:spcAft>
              <a:buClr>
                <a:srgbClr val="233616"/>
              </a:buClr>
            </a:pP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Aunque el porcentaje de compra de libros no de texto se mantiene estable en términos generales, destaca un aumento progresivo entre la población de mayor edad (65+) en los tres últimos ejercicios.</a:t>
            </a:r>
            <a:endParaRPr lang="es-ES"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p:txBody>
      </p:sp>
      <p:sp>
        <p:nvSpPr>
          <p:cNvPr id="4" name="CuadroTexto 3">
            <a:extLst>
              <a:ext uri="{FF2B5EF4-FFF2-40B4-BE49-F238E27FC236}">
                <a16:creationId xmlns:a16="http://schemas.microsoft.com/office/drawing/2014/main" id="{790C3523-ABF8-2BC7-F585-B2AE8792DDE5}"/>
              </a:ext>
            </a:extLst>
          </p:cNvPr>
          <p:cNvSpPr txBox="1"/>
          <p:nvPr/>
        </p:nvSpPr>
        <p:spPr>
          <a:xfrm>
            <a:off x="10797825" y="3829406"/>
            <a:ext cx="932636" cy="461665"/>
          </a:xfrm>
          <a:prstGeom prst="rect">
            <a:avLst/>
          </a:prstGeom>
          <a:solidFill>
            <a:srgbClr val="F2E9D8"/>
          </a:solidFill>
        </p:spPr>
        <p:txBody>
          <a:bodyPr wrap="square" rtlCol="0">
            <a:spAutoFit/>
          </a:bodyPr>
          <a:lstStyle/>
          <a:p>
            <a:pPr algn="ctr"/>
            <a:r>
              <a:rPr lang="es-ES" sz="1200" dirty="0">
                <a:latin typeface="Segoe UI" panose="020B0502040204020203" pitchFamily="34" charset="0"/>
                <a:ea typeface="Roboto" pitchFamily="2" charset="0"/>
                <a:cs typeface="Segoe UI" panose="020B0502040204020203" pitchFamily="34" charset="0"/>
              </a:rPr>
              <a:t>-0,1 </a:t>
            </a:r>
            <a:r>
              <a:rPr lang="es-ES" sz="1200" dirty="0" err="1">
                <a:latin typeface="Segoe UI" panose="020B0502040204020203" pitchFamily="34" charset="0"/>
                <a:ea typeface="Roboto" pitchFamily="2" charset="0"/>
                <a:cs typeface="Segoe UI" panose="020B0502040204020203" pitchFamily="34" charset="0"/>
              </a:rPr>
              <a:t>p.p</a:t>
            </a:r>
            <a:endParaRPr lang="es-ES" sz="1200" dirty="0">
              <a:latin typeface="Segoe UI" panose="020B0502040204020203" pitchFamily="34" charset="0"/>
              <a:ea typeface="Roboto" pitchFamily="2" charset="0"/>
              <a:cs typeface="Segoe UI" panose="020B0502040204020203" pitchFamily="34" charset="0"/>
            </a:endParaRPr>
          </a:p>
          <a:p>
            <a:pPr algn="ctr"/>
            <a:r>
              <a:rPr lang="el-GR" sz="1200" dirty="0">
                <a:latin typeface="Segoe UI" panose="020B0502040204020203" pitchFamily="34" charset="0"/>
                <a:ea typeface="Roboto" pitchFamily="2" charset="0"/>
                <a:cs typeface="Segoe UI" panose="020B0502040204020203" pitchFamily="34" charset="0"/>
              </a:rPr>
              <a:t>Δ </a:t>
            </a:r>
            <a:r>
              <a:rPr lang="es-ES" sz="1200" dirty="0">
                <a:latin typeface="Segoe UI" panose="020B0502040204020203" pitchFamily="34" charset="0"/>
                <a:ea typeface="Roboto" pitchFamily="2" charset="0"/>
                <a:cs typeface="Segoe UI" panose="020B0502040204020203" pitchFamily="34" charset="0"/>
              </a:rPr>
              <a:t>-0,1%</a:t>
            </a:r>
            <a:endParaRPr lang="es-ES" sz="1400" dirty="0">
              <a:latin typeface="Segoe UI" panose="020B0502040204020203" pitchFamily="34" charset="0"/>
              <a:ea typeface="Roboto" pitchFamily="2" charset="0"/>
              <a:cs typeface="Segoe UI" panose="020B0502040204020203" pitchFamily="34" charset="0"/>
            </a:endParaRPr>
          </a:p>
        </p:txBody>
      </p:sp>
      <p:sp>
        <p:nvSpPr>
          <p:cNvPr id="5" name="CuadroTexto 4">
            <a:extLst>
              <a:ext uri="{FF2B5EF4-FFF2-40B4-BE49-F238E27FC236}">
                <a16:creationId xmlns:a16="http://schemas.microsoft.com/office/drawing/2014/main" id="{69B5C651-4E78-F50A-E21B-DD1ED6079F36}"/>
              </a:ext>
            </a:extLst>
          </p:cNvPr>
          <p:cNvSpPr txBox="1"/>
          <p:nvPr/>
        </p:nvSpPr>
        <p:spPr>
          <a:xfrm>
            <a:off x="10588213" y="3460164"/>
            <a:ext cx="1351860" cy="307777"/>
          </a:xfrm>
          <a:prstGeom prst="rect">
            <a:avLst/>
          </a:prstGeom>
          <a:noFill/>
        </p:spPr>
        <p:txBody>
          <a:bodyPr wrap="square" rtlCol="0">
            <a:spAutoFit/>
          </a:bodyPr>
          <a:lstStyle/>
          <a:p>
            <a:pPr algn="ctr"/>
            <a:r>
              <a:rPr lang="es-ES" sz="1400" dirty="0">
                <a:latin typeface="Segoe UI" panose="020B0502040204020203" pitchFamily="34" charset="0"/>
                <a:ea typeface="Roboto" pitchFamily="2" charset="0"/>
                <a:cs typeface="Segoe UI" panose="020B0502040204020203" pitchFamily="34" charset="0"/>
              </a:rPr>
              <a:t>2017-2025</a:t>
            </a:r>
          </a:p>
        </p:txBody>
      </p:sp>
      <p:sp>
        <p:nvSpPr>
          <p:cNvPr id="6" name="CuadroTexto 5">
            <a:extLst>
              <a:ext uri="{FF2B5EF4-FFF2-40B4-BE49-F238E27FC236}">
                <a16:creationId xmlns:a16="http://schemas.microsoft.com/office/drawing/2014/main" id="{CE6C6F71-3A35-1B6C-FFD7-0941E763EE8A}"/>
              </a:ext>
            </a:extLst>
          </p:cNvPr>
          <p:cNvSpPr txBox="1"/>
          <p:nvPr/>
        </p:nvSpPr>
        <p:spPr>
          <a:xfrm>
            <a:off x="10885583" y="5452245"/>
            <a:ext cx="932636" cy="461665"/>
          </a:xfrm>
          <a:prstGeom prst="rect">
            <a:avLst/>
          </a:prstGeom>
          <a:solidFill>
            <a:srgbClr val="4C5569"/>
          </a:solidFill>
        </p:spPr>
        <p:txBody>
          <a:bodyPr wrap="square" rtlCol="0">
            <a:spAutoFit/>
          </a:bodyPr>
          <a:lstStyle/>
          <a:p>
            <a:pPr algn="ctr"/>
            <a:r>
              <a:rPr lang="es-ES" sz="1200" dirty="0">
                <a:solidFill>
                  <a:schemeClr val="bg1"/>
                </a:solidFill>
                <a:latin typeface="Segoe UI" panose="020B0502040204020203" pitchFamily="34" charset="0"/>
                <a:ea typeface="Roboto" pitchFamily="2" charset="0"/>
                <a:cs typeface="Segoe UI" panose="020B0502040204020203" pitchFamily="34" charset="0"/>
              </a:rPr>
              <a:t>+3,4 </a:t>
            </a:r>
            <a:r>
              <a:rPr lang="es-ES" sz="1200" dirty="0" err="1">
                <a:solidFill>
                  <a:schemeClr val="bg1"/>
                </a:solidFill>
                <a:latin typeface="Segoe UI" panose="020B0502040204020203" pitchFamily="34" charset="0"/>
                <a:ea typeface="Roboto" pitchFamily="2" charset="0"/>
                <a:cs typeface="Segoe UI" panose="020B0502040204020203" pitchFamily="34" charset="0"/>
              </a:rPr>
              <a:t>p.p</a:t>
            </a:r>
            <a:endParaRPr lang="es-ES" sz="1200" dirty="0">
              <a:solidFill>
                <a:schemeClr val="bg1"/>
              </a:solidFill>
              <a:latin typeface="Segoe UI" panose="020B0502040204020203" pitchFamily="34" charset="0"/>
              <a:ea typeface="Roboto" pitchFamily="2" charset="0"/>
              <a:cs typeface="Segoe UI" panose="020B0502040204020203" pitchFamily="34" charset="0"/>
            </a:endParaRPr>
          </a:p>
          <a:p>
            <a:pPr algn="ctr"/>
            <a:r>
              <a:rPr lang="el-GR" sz="1200" dirty="0">
                <a:solidFill>
                  <a:schemeClr val="bg1"/>
                </a:solidFill>
                <a:latin typeface="Segoe UI" panose="020B0502040204020203" pitchFamily="34" charset="0"/>
                <a:ea typeface="Roboto" pitchFamily="2" charset="0"/>
                <a:cs typeface="Segoe UI" panose="020B0502040204020203" pitchFamily="34" charset="0"/>
              </a:rPr>
              <a:t>Δ </a:t>
            </a:r>
            <a:r>
              <a:rPr lang="es-ES" sz="1200" dirty="0">
                <a:solidFill>
                  <a:schemeClr val="bg1"/>
                </a:solidFill>
                <a:latin typeface="Segoe UI" panose="020B0502040204020203" pitchFamily="34" charset="0"/>
                <a:ea typeface="Roboto" pitchFamily="2" charset="0"/>
                <a:cs typeface="Segoe UI" panose="020B0502040204020203" pitchFamily="34" charset="0"/>
              </a:rPr>
              <a:t>+8,5%</a:t>
            </a:r>
          </a:p>
        </p:txBody>
      </p:sp>
      <p:sp>
        <p:nvSpPr>
          <p:cNvPr id="7" name="CuadroTexto 6">
            <a:extLst>
              <a:ext uri="{FF2B5EF4-FFF2-40B4-BE49-F238E27FC236}">
                <a16:creationId xmlns:a16="http://schemas.microsoft.com/office/drawing/2014/main" id="{074F262F-72BA-E860-4FC8-7C5400E2DA72}"/>
              </a:ext>
            </a:extLst>
          </p:cNvPr>
          <p:cNvSpPr txBox="1"/>
          <p:nvPr/>
        </p:nvSpPr>
        <p:spPr>
          <a:xfrm>
            <a:off x="10797825" y="4358391"/>
            <a:ext cx="932636" cy="461665"/>
          </a:xfrm>
          <a:prstGeom prst="rect">
            <a:avLst/>
          </a:prstGeom>
          <a:solidFill>
            <a:srgbClr val="A5AAB4"/>
          </a:solidFill>
        </p:spPr>
        <p:txBody>
          <a:bodyPr wrap="square" rtlCol="0">
            <a:spAutoFit/>
          </a:bodyPr>
          <a:lstStyle/>
          <a:p>
            <a:pPr algn="ctr"/>
            <a:r>
              <a:rPr lang="es-ES" sz="1200" dirty="0">
                <a:latin typeface="Segoe UI" panose="020B0502040204020203" pitchFamily="34" charset="0"/>
                <a:ea typeface="Roboto" pitchFamily="2" charset="0"/>
                <a:cs typeface="Segoe UI" panose="020B0502040204020203" pitchFamily="34" charset="0"/>
              </a:rPr>
              <a:t>+3,7p.p</a:t>
            </a:r>
          </a:p>
          <a:p>
            <a:pPr algn="ctr"/>
            <a:r>
              <a:rPr lang="el-GR" sz="1200" dirty="0">
                <a:latin typeface="Segoe UI" panose="020B0502040204020203" pitchFamily="34" charset="0"/>
                <a:ea typeface="Roboto" pitchFamily="2" charset="0"/>
                <a:cs typeface="Segoe UI" panose="020B0502040204020203" pitchFamily="34" charset="0"/>
              </a:rPr>
              <a:t>Δ </a:t>
            </a:r>
            <a:r>
              <a:rPr lang="es-ES" sz="1200" dirty="0">
                <a:latin typeface="Segoe UI" panose="020B0502040204020203" pitchFamily="34" charset="0"/>
                <a:ea typeface="Roboto" pitchFamily="2" charset="0"/>
                <a:cs typeface="Segoe UI" panose="020B0502040204020203" pitchFamily="34" charset="0"/>
              </a:rPr>
              <a:t>+6,3%</a:t>
            </a:r>
          </a:p>
        </p:txBody>
      </p:sp>
      <p:sp>
        <p:nvSpPr>
          <p:cNvPr id="8" name="Rectangle 3">
            <a:extLst>
              <a:ext uri="{FF2B5EF4-FFF2-40B4-BE49-F238E27FC236}">
                <a16:creationId xmlns:a16="http://schemas.microsoft.com/office/drawing/2014/main" id="{A3F476C8-436A-5A1F-C121-4FD097D33BF3}"/>
              </a:ext>
            </a:extLst>
          </p:cNvPr>
          <p:cNvSpPr>
            <a:spLocks noChangeArrowheads="1"/>
          </p:cNvSpPr>
          <p:nvPr/>
        </p:nvSpPr>
        <p:spPr bwMode="auto">
          <a:xfrm>
            <a:off x="0" y="1000078"/>
            <a:ext cx="2530341" cy="332764"/>
          </a:xfrm>
          <a:prstGeom prst="rect">
            <a:avLst/>
          </a:prstGeom>
        </p:spPr>
        <p:txBody>
          <a:bodyPr vert="horz" lIns="91440" tIns="45720" rIns="91440" bIns="45720" rtlCol="0" anchor="ctr">
            <a:normAutofit fontScale="97500"/>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Compra de libros </a:t>
            </a:r>
          </a:p>
        </p:txBody>
      </p:sp>
      <p:sp>
        <p:nvSpPr>
          <p:cNvPr id="9" name="Rectangle 3">
            <a:extLst>
              <a:ext uri="{FF2B5EF4-FFF2-40B4-BE49-F238E27FC236}">
                <a16:creationId xmlns:a16="http://schemas.microsoft.com/office/drawing/2014/main" id="{99ABAAB8-9798-FE88-002F-1FF51B69FD66}"/>
              </a:ext>
            </a:extLst>
          </p:cNvPr>
          <p:cNvSpPr>
            <a:spLocks noChangeArrowheads="1"/>
          </p:cNvSpPr>
          <p:nvPr/>
        </p:nvSpPr>
        <p:spPr bwMode="auto">
          <a:xfrm>
            <a:off x="0" y="1259525"/>
            <a:ext cx="5657850"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Compra de libros </a:t>
            </a:r>
            <a:r>
              <a:rPr lang="es-ES" sz="2000" b="1"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no de texto </a:t>
            </a: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en el último año</a:t>
            </a:r>
          </a:p>
        </p:txBody>
      </p:sp>
      <p:sp>
        <p:nvSpPr>
          <p:cNvPr id="11" name="CuadroTexto 10">
            <a:extLst>
              <a:ext uri="{FF2B5EF4-FFF2-40B4-BE49-F238E27FC236}">
                <a16:creationId xmlns:a16="http://schemas.microsoft.com/office/drawing/2014/main" id="{FC40FD9D-188B-B7F4-3D9E-86D66CC60336}"/>
              </a:ext>
            </a:extLst>
          </p:cNvPr>
          <p:cNvSpPr txBox="1"/>
          <p:nvPr/>
        </p:nvSpPr>
        <p:spPr>
          <a:xfrm>
            <a:off x="4098725" y="2737694"/>
            <a:ext cx="932636" cy="461665"/>
          </a:xfrm>
          <a:prstGeom prst="rect">
            <a:avLst/>
          </a:prstGeom>
          <a:solidFill>
            <a:srgbClr val="F2E9D8"/>
          </a:solidFill>
        </p:spPr>
        <p:txBody>
          <a:bodyPr wrap="square" rtlCol="0">
            <a:spAutoFit/>
          </a:bodyPr>
          <a:lstStyle/>
          <a:p>
            <a:pPr algn="ctr"/>
            <a:r>
              <a:rPr lang="es-ES" sz="1200" dirty="0">
                <a:latin typeface="Segoe UI" panose="020B0502040204020203" pitchFamily="34" charset="0"/>
                <a:ea typeface="Roboto" pitchFamily="2" charset="0"/>
                <a:cs typeface="Segoe UI" panose="020B0502040204020203" pitchFamily="34" charset="0"/>
              </a:rPr>
              <a:t>9,0 libros al año</a:t>
            </a:r>
            <a:endParaRPr lang="es-ES" sz="1400" dirty="0">
              <a:latin typeface="Segoe UI" panose="020B0502040204020203" pitchFamily="34" charset="0"/>
              <a:ea typeface="Roboto" pitchFamily="2" charset="0"/>
              <a:cs typeface="Segoe UI" panose="020B0502040204020203" pitchFamily="34" charset="0"/>
            </a:endParaRPr>
          </a:p>
        </p:txBody>
      </p:sp>
      <p:sp>
        <p:nvSpPr>
          <p:cNvPr id="12" name="CuadroTexto 11">
            <a:extLst>
              <a:ext uri="{FF2B5EF4-FFF2-40B4-BE49-F238E27FC236}">
                <a16:creationId xmlns:a16="http://schemas.microsoft.com/office/drawing/2014/main" id="{24F71F55-7AC7-EA7F-A928-658D237DA9B7}"/>
              </a:ext>
            </a:extLst>
          </p:cNvPr>
          <p:cNvSpPr txBox="1"/>
          <p:nvPr/>
        </p:nvSpPr>
        <p:spPr>
          <a:xfrm>
            <a:off x="6977317" y="2737694"/>
            <a:ext cx="932636" cy="461665"/>
          </a:xfrm>
          <a:prstGeom prst="rect">
            <a:avLst/>
          </a:prstGeom>
          <a:solidFill>
            <a:srgbClr val="4C5569"/>
          </a:solidFill>
        </p:spPr>
        <p:txBody>
          <a:bodyPr wrap="square" rtlCol="0">
            <a:spAutoFit/>
          </a:bodyPr>
          <a:lstStyle/>
          <a:p>
            <a:pPr algn="ctr"/>
            <a:r>
              <a:rPr lang="es-ES" sz="1200" dirty="0">
                <a:solidFill>
                  <a:schemeClr val="bg1"/>
                </a:solidFill>
                <a:latin typeface="Segoe UI" panose="020B0502040204020203" pitchFamily="34" charset="0"/>
                <a:ea typeface="Roboto" pitchFamily="2" charset="0"/>
                <a:cs typeface="Segoe UI" panose="020B0502040204020203" pitchFamily="34" charset="0"/>
              </a:rPr>
              <a:t>8,8 libros al año</a:t>
            </a:r>
          </a:p>
        </p:txBody>
      </p:sp>
      <p:sp>
        <p:nvSpPr>
          <p:cNvPr id="14" name="CuadroTexto 13">
            <a:extLst>
              <a:ext uri="{FF2B5EF4-FFF2-40B4-BE49-F238E27FC236}">
                <a16:creationId xmlns:a16="http://schemas.microsoft.com/office/drawing/2014/main" id="{7F6D3B89-72B6-0F23-9DB1-49A5215D9C17}"/>
              </a:ext>
            </a:extLst>
          </p:cNvPr>
          <p:cNvSpPr txBox="1"/>
          <p:nvPr/>
        </p:nvSpPr>
        <p:spPr>
          <a:xfrm>
            <a:off x="5533944" y="2734832"/>
            <a:ext cx="932636" cy="461665"/>
          </a:xfrm>
          <a:prstGeom prst="rect">
            <a:avLst/>
          </a:prstGeom>
          <a:solidFill>
            <a:srgbClr val="A5AAB4"/>
          </a:solidFill>
        </p:spPr>
        <p:txBody>
          <a:bodyPr wrap="square" rtlCol="0">
            <a:spAutoFit/>
          </a:bodyPr>
          <a:lstStyle/>
          <a:p>
            <a:pPr algn="ctr"/>
            <a:r>
              <a:rPr lang="es-ES" sz="1200" dirty="0">
                <a:latin typeface="Segoe UI" panose="020B0502040204020203" pitchFamily="34" charset="0"/>
                <a:ea typeface="Roboto" pitchFamily="2" charset="0"/>
                <a:cs typeface="Segoe UI" panose="020B0502040204020203" pitchFamily="34" charset="0"/>
              </a:rPr>
              <a:t>8,2 libros al año</a:t>
            </a:r>
          </a:p>
        </p:txBody>
      </p:sp>
    </p:spTree>
    <p:extLst>
      <p:ext uri="{BB962C8B-B14F-4D97-AF65-F5344CB8AC3E}">
        <p14:creationId xmlns:p14="http://schemas.microsoft.com/office/powerpoint/2010/main" val="17731127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581EB-B41F-D133-68F0-72CD1B719FD2}"/>
            </a:ext>
          </a:extLst>
        </p:cNvPr>
        <p:cNvGrpSpPr/>
        <p:nvPr/>
      </p:nvGrpSpPr>
      <p:grpSpPr>
        <a:xfrm>
          <a:off x="0" y="0"/>
          <a:ext cx="0" cy="0"/>
          <a:chOff x="0" y="0"/>
          <a:chExt cx="0" cy="0"/>
        </a:xfrm>
      </p:grpSpPr>
      <p:sp>
        <p:nvSpPr>
          <p:cNvPr id="16" name="Rectángulo 15">
            <a:extLst>
              <a:ext uri="{FF2B5EF4-FFF2-40B4-BE49-F238E27FC236}">
                <a16:creationId xmlns:a16="http://schemas.microsoft.com/office/drawing/2014/main" id="{15148AFB-621B-1408-A586-AFC67A186C67}"/>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graphicFrame>
        <p:nvGraphicFramePr>
          <p:cNvPr id="13" name="Object 2">
            <a:extLst>
              <a:ext uri="{FF2B5EF4-FFF2-40B4-BE49-F238E27FC236}">
                <a16:creationId xmlns:a16="http://schemas.microsoft.com/office/drawing/2014/main" id="{9D59A9DC-2E92-AF87-91DC-DE0F8587C218}"/>
              </a:ext>
            </a:extLst>
          </p:cNvPr>
          <p:cNvGraphicFramePr>
            <a:graphicFrameLocks noChangeAspect="1"/>
          </p:cNvGraphicFramePr>
          <p:nvPr>
            <p:extLst>
              <p:ext uri="{D42A27DB-BD31-4B8C-83A1-F6EECF244321}">
                <p14:modId xmlns:p14="http://schemas.microsoft.com/office/powerpoint/2010/main" val="1893114334"/>
              </p:ext>
            </p:extLst>
          </p:nvPr>
        </p:nvGraphicFramePr>
        <p:xfrm>
          <a:off x="251927" y="1616355"/>
          <a:ext cx="10950452" cy="5138750"/>
        </p:xfrm>
        <a:graphic>
          <a:graphicData uri="http://schemas.openxmlformats.org/drawingml/2006/chart">
            <c:chart xmlns:c="http://schemas.openxmlformats.org/drawingml/2006/chart" xmlns:r="http://schemas.openxmlformats.org/officeDocument/2006/relationships" r:id="rId3"/>
          </a:graphicData>
        </a:graphic>
      </p:graphicFrame>
      <p:sp>
        <p:nvSpPr>
          <p:cNvPr id="2" name="Marcador de número de diapositiva 1">
            <a:extLst>
              <a:ext uri="{FF2B5EF4-FFF2-40B4-BE49-F238E27FC236}">
                <a16:creationId xmlns:a16="http://schemas.microsoft.com/office/drawing/2014/main" id="{0F4457A6-1CBF-B553-2EDD-B5924A6A4B6D}"/>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78</a:t>
            </a:fld>
            <a:endParaRPr lang="es-ES_tradnl" dirty="0">
              <a:latin typeface="Segoe UI" panose="020B0502040204020203" pitchFamily="34" charset="0"/>
              <a:cs typeface="Segoe UI" panose="020B0502040204020203" pitchFamily="34" charset="0"/>
            </a:endParaRPr>
          </a:p>
        </p:txBody>
      </p:sp>
      <p:sp>
        <p:nvSpPr>
          <p:cNvPr id="15" name="Rectángulo 14">
            <a:extLst>
              <a:ext uri="{FF2B5EF4-FFF2-40B4-BE49-F238E27FC236}">
                <a16:creationId xmlns:a16="http://schemas.microsoft.com/office/drawing/2014/main" id="{ED983FF2-9FA9-61BB-C4DA-FBD2D5770D9C}"/>
              </a:ext>
            </a:extLst>
          </p:cNvPr>
          <p:cNvSpPr/>
          <p:nvPr/>
        </p:nvSpPr>
        <p:spPr>
          <a:xfrm>
            <a:off x="0" y="202903"/>
            <a:ext cx="12040322"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spcBef>
                <a:spcPts val="200"/>
              </a:spcBef>
              <a:spcAft>
                <a:spcPts val="200"/>
              </a:spcAft>
              <a:buClr>
                <a:srgbClr val="233616"/>
              </a:buClr>
            </a:pPr>
            <a:r>
              <a:rPr lang="es-ES" sz="16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La compra de libros no de texto crece entre la población con estudios primarios, se mantiene estable en estudios secundarios y desciende entre los universitarios, aunque estos siguen siendo el grupo con mayor nivel de compra.</a:t>
            </a:r>
          </a:p>
        </p:txBody>
      </p:sp>
      <p:sp>
        <p:nvSpPr>
          <p:cNvPr id="14" name="CuadroTexto 13">
            <a:extLst>
              <a:ext uri="{FF2B5EF4-FFF2-40B4-BE49-F238E27FC236}">
                <a16:creationId xmlns:a16="http://schemas.microsoft.com/office/drawing/2014/main" id="{323BFD7D-78EB-5025-8B29-D672F517F600}"/>
              </a:ext>
            </a:extLst>
          </p:cNvPr>
          <p:cNvSpPr txBox="1"/>
          <p:nvPr/>
        </p:nvSpPr>
        <p:spPr>
          <a:xfrm>
            <a:off x="7627116" y="6508884"/>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
        <p:nvSpPr>
          <p:cNvPr id="17" name="10 Rectángulo">
            <a:extLst>
              <a:ext uri="{FF2B5EF4-FFF2-40B4-BE49-F238E27FC236}">
                <a16:creationId xmlns:a16="http://schemas.microsoft.com/office/drawing/2014/main" id="{E6D282ED-41F2-F419-E800-E6C2FCB6742E}"/>
              </a:ext>
            </a:extLst>
          </p:cNvPr>
          <p:cNvSpPr/>
          <p:nvPr/>
        </p:nvSpPr>
        <p:spPr>
          <a:xfrm>
            <a:off x="0" y="1798214"/>
            <a:ext cx="2442918" cy="325605"/>
          </a:xfrm>
          <a:prstGeom prst="rect">
            <a:avLst/>
          </a:prstGeom>
          <a:solidFill>
            <a:srgbClr val="1F2A44">
              <a:alpha val="10196"/>
            </a:srgbClr>
          </a:solidFill>
          <a:ln w="9525">
            <a:noFill/>
            <a:miter lim="800000"/>
            <a:headEnd/>
            <a:tailEnd/>
          </a:ln>
          <a:effectLst/>
        </p:spPr>
        <p:txBody>
          <a:bodyPr anchor="ctr"/>
          <a:lstStyle/>
          <a:p>
            <a:pPr lvl="0"/>
            <a:r>
              <a:rPr lang="es-ES" sz="1200" b="1" dirty="0">
                <a:solidFill>
                  <a:srgbClr val="233616"/>
                </a:solidFill>
                <a:latin typeface="Segoe UI" panose="020B0502040204020203" pitchFamily="34" charset="0"/>
                <a:ea typeface="Verdana" panose="020B0604030504040204" pitchFamily="34" charset="0"/>
                <a:cs typeface="Segoe UI" panose="020B0502040204020203" pitchFamily="34" charset="0"/>
              </a:rPr>
              <a:t>EVOLUCIÓN</a:t>
            </a:r>
            <a:endParaRPr lang="es-ES" sz="1100" b="1" dirty="0">
              <a:solidFill>
                <a:srgbClr val="233616"/>
              </a:solidFill>
              <a:latin typeface="Segoe UI" panose="020B0502040204020203" pitchFamily="34" charset="0"/>
              <a:cs typeface="Segoe UI" panose="020B0502040204020203" pitchFamily="34" charset="0"/>
            </a:endParaRPr>
          </a:p>
        </p:txBody>
      </p:sp>
      <p:sp>
        <p:nvSpPr>
          <p:cNvPr id="3" name="CuadroTexto 2">
            <a:extLst>
              <a:ext uri="{FF2B5EF4-FFF2-40B4-BE49-F238E27FC236}">
                <a16:creationId xmlns:a16="http://schemas.microsoft.com/office/drawing/2014/main" id="{44E389BB-546B-E9BE-F2D7-A02B06444F2C}"/>
              </a:ext>
            </a:extLst>
          </p:cNvPr>
          <p:cNvSpPr txBox="1"/>
          <p:nvPr/>
        </p:nvSpPr>
        <p:spPr>
          <a:xfrm>
            <a:off x="10820872" y="3549648"/>
            <a:ext cx="932636" cy="461665"/>
          </a:xfrm>
          <a:prstGeom prst="rect">
            <a:avLst/>
          </a:prstGeom>
          <a:solidFill>
            <a:srgbClr val="C47550"/>
          </a:solidFill>
        </p:spPr>
        <p:txBody>
          <a:bodyPr wrap="square" rtlCol="0">
            <a:spAutoFit/>
          </a:bodyPr>
          <a:lstStyle/>
          <a:p>
            <a:pPr algn="ctr"/>
            <a:r>
              <a:rPr lang="es-ES" sz="1200" dirty="0">
                <a:solidFill>
                  <a:schemeClr val="bg1"/>
                </a:solidFill>
                <a:latin typeface="Segoe UI" panose="020B0502040204020203" pitchFamily="34" charset="0"/>
                <a:ea typeface="Roboto" pitchFamily="2" charset="0"/>
                <a:cs typeface="Segoe UI" panose="020B0502040204020203" pitchFamily="34" charset="0"/>
              </a:rPr>
              <a:t>+3,9p.p</a:t>
            </a:r>
          </a:p>
          <a:p>
            <a:pPr algn="ctr"/>
            <a:r>
              <a:rPr lang="el-GR" sz="1200" dirty="0">
                <a:solidFill>
                  <a:schemeClr val="bg1"/>
                </a:solidFill>
                <a:latin typeface="Segoe UI" panose="020B0502040204020203" pitchFamily="34" charset="0"/>
                <a:ea typeface="Roboto" pitchFamily="2" charset="0"/>
                <a:cs typeface="Segoe UI" panose="020B0502040204020203" pitchFamily="34" charset="0"/>
              </a:rPr>
              <a:t>Δ </a:t>
            </a:r>
            <a:r>
              <a:rPr lang="es-ES" sz="1200" dirty="0">
                <a:solidFill>
                  <a:schemeClr val="bg1"/>
                </a:solidFill>
                <a:latin typeface="Segoe UI" panose="020B0502040204020203" pitchFamily="34" charset="0"/>
                <a:ea typeface="Roboto" pitchFamily="2" charset="0"/>
                <a:cs typeface="Segoe UI" panose="020B0502040204020203" pitchFamily="34" charset="0"/>
              </a:rPr>
              <a:t>+1,9%</a:t>
            </a:r>
          </a:p>
        </p:txBody>
      </p:sp>
      <p:sp>
        <p:nvSpPr>
          <p:cNvPr id="4" name="CuadroTexto 3">
            <a:extLst>
              <a:ext uri="{FF2B5EF4-FFF2-40B4-BE49-F238E27FC236}">
                <a16:creationId xmlns:a16="http://schemas.microsoft.com/office/drawing/2014/main" id="{1B88BDC2-F230-E8A9-BBFE-0095C695F043}"/>
              </a:ext>
            </a:extLst>
          </p:cNvPr>
          <p:cNvSpPr txBox="1"/>
          <p:nvPr/>
        </p:nvSpPr>
        <p:spPr>
          <a:xfrm>
            <a:off x="10550580" y="3086095"/>
            <a:ext cx="1351860" cy="307777"/>
          </a:xfrm>
          <a:prstGeom prst="rect">
            <a:avLst/>
          </a:prstGeom>
          <a:noFill/>
        </p:spPr>
        <p:txBody>
          <a:bodyPr wrap="square" rtlCol="0">
            <a:spAutoFit/>
          </a:bodyPr>
          <a:lstStyle/>
          <a:p>
            <a:pPr algn="ctr"/>
            <a:r>
              <a:rPr lang="es-ES" sz="1400" dirty="0">
                <a:latin typeface="Segoe UI" panose="020B0502040204020203" pitchFamily="34" charset="0"/>
                <a:ea typeface="Roboto" pitchFamily="2" charset="0"/>
                <a:cs typeface="Segoe UI" panose="020B0502040204020203" pitchFamily="34" charset="0"/>
              </a:rPr>
              <a:t>2019-2025</a:t>
            </a:r>
          </a:p>
        </p:txBody>
      </p:sp>
      <p:sp>
        <p:nvSpPr>
          <p:cNvPr id="5" name="CuadroTexto 4">
            <a:extLst>
              <a:ext uri="{FF2B5EF4-FFF2-40B4-BE49-F238E27FC236}">
                <a16:creationId xmlns:a16="http://schemas.microsoft.com/office/drawing/2014/main" id="{90386BC5-9627-00DF-67DD-59AFDC5ECE65}"/>
              </a:ext>
            </a:extLst>
          </p:cNvPr>
          <p:cNvSpPr txBox="1"/>
          <p:nvPr/>
        </p:nvSpPr>
        <p:spPr>
          <a:xfrm>
            <a:off x="10820872" y="4616007"/>
            <a:ext cx="932636" cy="461665"/>
          </a:xfrm>
          <a:prstGeom prst="rect">
            <a:avLst/>
          </a:prstGeom>
          <a:solidFill>
            <a:srgbClr val="F2E9D8"/>
          </a:solidFill>
        </p:spPr>
        <p:txBody>
          <a:bodyPr wrap="square" rtlCol="0">
            <a:spAutoFit/>
          </a:bodyPr>
          <a:lstStyle>
            <a:defPPr>
              <a:defRPr lang="es-ES_tradnl"/>
            </a:defPPr>
            <a:lvl1pPr algn="ctr">
              <a:defRPr sz="1400">
                <a:latin typeface="Segoe UI" panose="020B0502040204020203" pitchFamily="34" charset="0"/>
                <a:ea typeface="Roboto" pitchFamily="2" charset="0"/>
                <a:cs typeface="Segoe UI" panose="020B0502040204020203" pitchFamily="34" charset="0"/>
              </a:defRPr>
            </a:lvl1pPr>
          </a:lstStyle>
          <a:p>
            <a:r>
              <a:rPr lang="es-ES" sz="1200" dirty="0"/>
              <a:t>+1,3 </a:t>
            </a:r>
            <a:r>
              <a:rPr lang="es-ES" sz="1200" dirty="0" err="1"/>
              <a:t>p.p</a:t>
            </a:r>
            <a:endParaRPr lang="es-ES" sz="1200" dirty="0"/>
          </a:p>
          <a:p>
            <a:r>
              <a:rPr lang="el-GR" sz="1200" dirty="0"/>
              <a:t>Δ </a:t>
            </a:r>
            <a:r>
              <a:rPr lang="es-ES" sz="1200" dirty="0"/>
              <a:t>+12,3%</a:t>
            </a:r>
          </a:p>
        </p:txBody>
      </p:sp>
      <p:sp>
        <p:nvSpPr>
          <p:cNvPr id="6" name="CuadroTexto 5">
            <a:extLst>
              <a:ext uri="{FF2B5EF4-FFF2-40B4-BE49-F238E27FC236}">
                <a16:creationId xmlns:a16="http://schemas.microsoft.com/office/drawing/2014/main" id="{55F49664-99B2-6683-FEA0-B653B91D9B0F}"/>
              </a:ext>
            </a:extLst>
          </p:cNvPr>
          <p:cNvSpPr txBox="1"/>
          <p:nvPr/>
        </p:nvSpPr>
        <p:spPr>
          <a:xfrm>
            <a:off x="10820872" y="4080874"/>
            <a:ext cx="932636" cy="461665"/>
          </a:xfrm>
          <a:prstGeom prst="rect">
            <a:avLst/>
          </a:prstGeom>
          <a:solidFill>
            <a:srgbClr val="E1BAA7"/>
          </a:solidFill>
        </p:spPr>
        <p:txBody>
          <a:bodyPr wrap="square" rtlCol="0">
            <a:spAutoFit/>
          </a:bodyPr>
          <a:lstStyle/>
          <a:p>
            <a:pPr algn="ctr"/>
            <a:r>
              <a:rPr lang="es-ES" sz="1200" dirty="0">
                <a:latin typeface="Segoe UI" panose="020B0502040204020203" pitchFamily="34" charset="0"/>
                <a:ea typeface="Roboto" pitchFamily="2" charset="0"/>
                <a:cs typeface="Segoe UI" panose="020B0502040204020203" pitchFamily="34" charset="0"/>
              </a:rPr>
              <a:t>+1,2p.p</a:t>
            </a:r>
          </a:p>
          <a:p>
            <a:pPr algn="ctr"/>
            <a:r>
              <a:rPr lang="el-GR" sz="1200" dirty="0">
                <a:latin typeface="Segoe UI" panose="020B0502040204020203" pitchFamily="34" charset="0"/>
                <a:ea typeface="Roboto" pitchFamily="2" charset="0"/>
                <a:cs typeface="Segoe UI" panose="020B0502040204020203" pitchFamily="34" charset="0"/>
              </a:rPr>
              <a:t>Δ </a:t>
            </a:r>
            <a:r>
              <a:rPr lang="es-ES" sz="1200" dirty="0">
                <a:latin typeface="Segoe UI" panose="020B0502040204020203" pitchFamily="34" charset="0"/>
                <a:ea typeface="Roboto" pitchFamily="2" charset="0"/>
                <a:cs typeface="Segoe UI" panose="020B0502040204020203" pitchFamily="34" charset="0"/>
              </a:rPr>
              <a:t>+2,3%</a:t>
            </a:r>
          </a:p>
        </p:txBody>
      </p:sp>
      <p:sp>
        <p:nvSpPr>
          <p:cNvPr id="7" name="Rectangle 3">
            <a:extLst>
              <a:ext uri="{FF2B5EF4-FFF2-40B4-BE49-F238E27FC236}">
                <a16:creationId xmlns:a16="http://schemas.microsoft.com/office/drawing/2014/main" id="{550A62A8-4955-020E-C2AF-2D6B8525F9FB}"/>
              </a:ext>
            </a:extLst>
          </p:cNvPr>
          <p:cNvSpPr>
            <a:spLocks noChangeArrowheads="1"/>
          </p:cNvSpPr>
          <p:nvPr/>
        </p:nvSpPr>
        <p:spPr bwMode="auto">
          <a:xfrm>
            <a:off x="0" y="1000078"/>
            <a:ext cx="2530341" cy="332764"/>
          </a:xfrm>
          <a:prstGeom prst="rect">
            <a:avLst/>
          </a:prstGeom>
        </p:spPr>
        <p:txBody>
          <a:bodyPr vert="horz" lIns="91440" tIns="45720" rIns="91440" bIns="45720" rtlCol="0" anchor="ctr">
            <a:normAutofit fontScale="97500"/>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Compra de libros </a:t>
            </a:r>
          </a:p>
        </p:txBody>
      </p:sp>
      <p:sp>
        <p:nvSpPr>
          <p:cNvPr id="8" name="Rectangle 3">
            <a:extLst>
              <a:ext uri="{FF2B5EF4-FFF2-40B4-BE49-F238E27FC236}">
                <a16:creationId xmlns:a16="http://schemas.microsoft.com/office/drawing/2014/main" id="{51378EBC-54EB-322C-4A23-95A229C4E894}"/>
              </a:ext>
            </a:extLst>
          </p:cNvPr>
          <p:cNvSpPr>
            <a:spLocks noChangeArrowheads="1"/>
          </p:cNvSpPr>
          <p:nvPr/>
        </p:nvSpPr>
        <p:spPr bwMode="auto">
          <a:xfrm>
            <a:off x="0" y="1259525"/>
            <a:ext cx="5657850"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Compra de libros </a:t>
            </a:r>
            <a:r>
              <a:rPr lang="es-ES" sz="2000" b="1"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no de texto </a:t>
            </a: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en el último año</a:t>
            </a:r>
          </a:p>
        </p:txBody>
      </p:sp>
    </p:spTree>
    <p:extLst>
      <p:ext uri="{BB962C8B-B14F-4D97-AF65-F5344CB8AC3E}">
        <p14:creationId xmlns:p14="http://schemas.microsoft.com/office/powerpoint/2010/main" val="35948006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0709C-2F3D-003D-E0E9-E5D4212F4C1E}"/>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D3CF933A-F070-E710-6D2E-3EF62D73C220}"/>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sp>
        <p:nvSpPr>
          <p:cNvPr id="2" name="Marcador de número de diapositiva 1">
            <a:extLst>
              <a:ext uri="{FF2B5EF4-FFF2-40B4-BE49-F238E27FC236}">
                <a16:creationId xmlns:a16="http://schemas.microsoft.com/office/drawing/2014/main" id="{06197B32-DEEF-3B58-C3B7-8E424DED0C82}"/>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79</a:t>
            </a:fld>
            <a:endParaRPr lang="es-ES_tradnl" dirty="0">
              <a:latin typeface="Segoe UI" panose="020B0502040204020203" pitchFamily="34" charset="0"/>
              <a:cs typeface="Segoe UI" panose="020B0502040204020203" pitchFamily="34" charset="0"/>
            </a:endParaRPr>
          </a:p>
        </p:txBody>
      </p:sp>
      <p:sp>
        <p:nvSpPr>
          <p:cNvPr id="31" name="Rectangle 6">
            <a:extLst>
              <a:ext uri="{FF2B5EF4-FFF2-40B4-BE49-F238E27FC236}">
                <a16:creationId xmlns:a16="http://schemas.microsoft.com/office/drawing/2014/main" id="{F2C86D7A-F2AD-C42F-5C7D-F23E023BEAC7}"/>
              </a:ext>
            </a:extLst>
          </p:cNvPr>
          <p:cNvSpPr>
            <a:spLocks noChangeArrowheads="1"/>
          </p:cNvSpPr>
          <p:nvPr/>
        </p:nvSpPr>
        <p:spPr bwMode="auto">
          <a:xfrm>
            <a:off x="1" y="1177"/>
            <a:ext cx="11430000" cy="963827"/>
          </a:xfrm>
          <a:prstGeom prst="rect">
            <a:avLst/>
          </a:prstGeom>
          <a:noFill/>
          <a:ln w="12700" cap="flat" cmpd="sng" algn="ctr">
            <a:noFill/>
            <a:prstDash val="solid"/>
            <a:miter lim="800000"/>
          </a:ln>
          <a:effectLst/>
        </p:spPr>
        <p:txBody>
          <a:bodyPr rtlCol="0" anchor="ctr"/>
          <a:lstStyle/>
          <a:p>
            <a:pPr lvl="0">
              <a:lnSpc>
                <a:spcPct val="110000"/>
              </a:lnSpc>
              <a:spcBef>
                <a:spcPct val="20000"/>
              </a:spcBef>
            </a:pPr>
            <a:r>
              <a:rPr lang="es-ES" sz="14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Las comunidades con un porcentaje de compradores de libros no de texto por encima de la media son Madrid, Cantabria, Galicia, País Vasco, La Rioja, Cataluña, Baleares y Castilla y León.</a:t>
            </a:r>
          </a:p>
          <a:p>
            <a:pPr lvl="0">
              <a:lnSpc>
                <a:spcPct val="110000"/>
              </a:lnSpc>
              <a:spcBef>
                <a:spcPct val="20000"/>
              </a:spcBef>
            </a:pPr>
            <a:r>
              <a:rPr lang="es-ES" sz="14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En cambio, Asturias, la Comunidad Valenciana, Aragón, Navarra, Castilla La Mancha, Andalucía, Murcia, Canarias y Extremadura registran valores inferiores a la media.</a:t>
            </a:r>
          </a:p>
        </p:txBody>
      </p:sp>
      <p:graphicFrame>
        <p:nvGraphicFramePr>
          <p:cNvPr id="18" name="3 Gráfico">
            <a:extLst>
              <a:ext uri="{FF2B5EF4-FFF2-40B4-BE49-F238E27FC236}">
                <a16:creationId xmlns:a16="http://schemas.microsoft.com/office/drawing/2014/main" id="{BD5F88CF-6018-4BFE-531C-4C582B0CE9C1}"/>
              </a:ext>
            </a:extLst>
          </p:cNvPr>
          <p:cNvGraphicFramePr/>
          <p:nvPr>
            <p:extLst>
              <p:ext uri="{D42A27DB-BD31-4B8C-83A1-F6EECF244321}">
                <p14:modId xmlns:p14="http://schemas.microsoft.com/office/powerpoint/2010/main" val="218985315"/>
              </p:ext>
            </p:extLst>
          </p:nvPr>
        </p:nvGraphicFramePr>
        <p:xfrm>
          <a:off x="1046075" y="2151371"/>
          <a:ext cx="4384235" cy="448724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13 Tabla">
            <a:extLst>
              <a:ext uri="{FF2B5EF4-FFF2-40B4-BE49-F238E27FC236}">
                <a16:creationId xmlns:a16="http://schemas.microsoft.com/office/drawing/2014/main" id="{606DA8DA-3DF2-53D5-3AE8-E57F10D8AC41}"/>
              </a:ext>
            </a:extLst>
          </p:cNvPr>
          <p:cNvGraphicFramePr>
            <a:graphicFrameLocks noGrp="1"/>
          </p:cNvGraphicFramePr>
          <p:nvPr>
            <p:extLst>
              <p:ext uri="{D42A27DB-BD31-4B8C-83A1-F6EECF244321}">
                <p14:modId xmlns:p14="http://schemas.microsoft.com/office/powerpoint/2010/main" val="4120953088"/>
              </p:ext>
            </p:extLst>
          </p:nvPr>
        </p:nvGraphicFramePr>
        <p:xfrm>
          <a:off x="5477676" y="2225371"/>
          <a:ext cx="762000" cy="4270068"/>
        </p:xfrm>
        <a:graphic>
          <a:graphicData uri="http://schemas.openxmlformats.org/drawingml/2006/table">
            <a:tbl>
              <a:tblPr/>
              <a:tblGrid>
                <a:gridCol w="762000">
                  <a:extLst>
                    <a:ext uri="{9D8B030D-6E8A-4147-A177-3AD203B41FA5}">
                      <a16:colId xmlns:a16="http://schemas.microsoft.com/office/drawing/2014/main" val="20000"/>
                    </a:ext>
                  </a:extLst>
                </a:gridCol>
              </a:tblGrid>
              <a:tr h="237226">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8,6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237226">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9,0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1"/>
                  </a:ext>
                </a:extLst>
              </a:tr>
              <a:tr h="237226">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7,8</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2"/>
                  </a:ext>
                </a:extLst>
              </a:tr>
              <a:tr h="237226">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8,8</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3"/>
                  </a:ext>
                </a:extLst>
              </a:tr>
              <a:tr h="237226">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8,3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4"/>
                  </a:ext>
                </a:extLst>
              </a:tr>
              <a:tr h="237226">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8,4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5"/>
                  </a:ext>
                </a:extLst>
              </a:tr>
              <a:tr h="237226">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9,4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6"/>
                  </a:ext>
                </a:extLst>
              </a:tr>
              <a:tr h="237226">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9,8</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7"/>
                  </a:ext>
                </a:extLst>
              </a:tr>
              <a:tr h="237226">
                <a:tc>
                  <a:txBody>
                    <a:bodyPr/>
                    <a:lstStyle/>
                    <a:p>
                      <a:pPr algn="ctr" fontAlgn="b"/>
                      <a:r>
                        <a:rPr lang="es-ES" sz="1100" b="1" i="0" u="none" strike="noStrike" dirty="0">
                          <a:solidFill>
                            <a:srgbClr val="000000"/>
                          </a:solidFill>
                          <a:effectLst/>
                          <a:latin typeface="Segoe UI" panose="020B0502040204020203" pitchFamily="34" charset="0"/>
                          <a:cs typeface="Segoe UI" panose="020B0502040204020203" pitchFamily="34" charset="0"/>
                        </a:rPr>
                        <a:t>8,5</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8"/>
                  </a:ext>
                </a:extLst>
              </a:tr>
              <a:tr h="237226">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7,6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9"/>
                  </a:ext>
                </a:extLst>
              </a:tr>
              <a:tr h="237226">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8,8</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10"/>
                  </a:ext>
                </a:extLst>
              </a:tr>
              <a:tr h="237226">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8,9</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11"/>
                  </a:ext>
                </a:extLst>
              </a:tr>
              <a:tr h="237226">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8,4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12"/>
                  </a:ext>
                </a:extLst>
              </a:tr>
              <a:tr h="237226">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6,6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13"/>
                  </a:ext>
                </a:extLst>
              </a:tr>
              <a:tr h="237226">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8,6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14"/>
                  </a:ext>
                </a:extLst>
              </a:tr>
              <a:tr h="237226">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8,3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15"/>
                  </a:ext>
                </a:extLst>
              </a:tr>
              <a:tr h="237226">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9,1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16"/>
                  </a:ext>
                </a:extLst>
              </a:tr>
              <a:tr h="237226">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7,6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17"/>
                  </a:ext>
                </a:extLst>
              </a:tr>
            </a:tbl>
          </a:graphicData>
        </a:graphic>
      </p:graphicFrame>
      <p:sp>
        <p:nvSpPr>
          <p:cNvPr id="22" name="15 Rectángulo">
            <a:extLst>
              <a:ext uri="{FF2B5EF4-FFF2-40B4-BE49-F238E27FC236}">
                <a16:creationId xmlns:a16="http://schemas.microsoft.com/office/drawing/2014/main" id="{94128381-25D8-AADB-E85F-1FA62DE1F46F}"/>
              </a:ext>
            </a:extLst>
          </p:cNvPr>
          <p:cNvSpPr/>
          <p:nvPr/>
        </p:nvSpPr>
        <p:spPr bwMode="auto">
          <a:xfrm>
            <a:off x="5393403" y="1711762"/>
            <a:ext cx="994934" cy="4904163"/>
          </a:xfrm>
          <a:prstGeom prst="rect">
            <a:avLst/>
          </a:prstGeom>
          <a:noFill/>
          <a:ln w="2857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s-ES" sz="1400" b="1"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p:txBody>
      </p:sp>
      <p:sp>
        <p:nvSpPr>
          <p:cNvPr id="32" name="Rectangle 10">
            <a:extLst>
              <a:ext uri="{FF2B5EF4-FFF2-40B4-BE49-F238E27FC236}">
                <a16:creationId xmlns:a16="http://schemas.microsoft.com/office/drawing/2014/main" id="{25FE0FC0-85EC-E933-B679-6CAEFBF7D72B}"/>
              </a:ext>
            </a:extLst>
          </p:cNvPr>
          <p:cNvSpPr>
            <a:spLocks noChangeArrowheads="1"/>
          </p:cNvSpPr>
          <p:nvPr/>
        </p:nvSpPr>
        <p:spPr bwMode="auto">
          <a:xfrm>
            <a:off x="5120174" y="1757312"/>
            <a:ext cx="1477005" cy="479474"/>
          </a:xfrm>
          <a:prstGeom prst="rect">
            <a:avLst/>
          </a:prstGeom>
          <a:noFill/>
          <a:ln w="9525">
            <a:noFill/>
            <a:miter lim="800000"/>
            <a:headEnd/>
            <a:tailEnd/>
          </a:ln>
          <a:effectLst/>
        </p:spPr>
        <p:txBody>
          <a:bodyPr anchor="ctr"/>
          <a:lstStyle/>
          <a:p>
            <a:pPr algn="ctr"/>
            <a:r>
              <a:rPr lang="es-ES" sz="900" dirty="0">
                <a:solidFill>
                  <a:srgbClr val="002A61"/>
                </a:solidFill>
                <a:latin typeface="Segoe UI" panose="020B0502040204020203" pitchFamily="34" charset="0"/>
                <a:cs typeface="Segoe UI" panose="020B0502040204020203" pitchFamily="34" charset="0"/>
              </a:rPr>
              <a:t>Media de libros comprados</a:t>
            </a:r>
          </a:p>
          <a:p>
            <a:pPr algn="ctr"/>
            <a:r>
              <a:rPr lang="es-ES" sz="1200" b="1" dirty="0">
                <a:solidFill>
                  <a:srgbClr val="002A61"/>
                </a:solidFill>
                <a:latin typeface="Segoe UI" panose="020B0502040204020203" pitchFamily="34" charset="0"/>
                <a:cs typeface="Segoe UI" panose="020B0502040204020203" pitchFamily="34" charset="0"/>
              </a:rPr>
              <a:t>2025</a:t>
            </a:r>
            <a:endParaRPr lang="es-ES" sz="900" b="1" dirty="0">
              <a:solidFill>
                <a:srgbClr val="002A61"/>
              </a:solidFill>
              <a:latin typeface="Segoe UI" panose="020B0502040204020203" pitchFamily="34" charset="0"/>
              <a:cs typeface="Segoe UI" panose="020B0502040204020203" pitchFamily="34" charset="0"/>
            </a:endParaRPr>
          </a:p>
        </p:txBody>
      </p:sp>
      <p:sp>
        <p:nvSpPr>
          <p:cNvPr id="33" name="Rectangle 8">
            <a:extLst>
              <a:ext uri="{FF2B5EF4-FFF2-40B4-BE49-F238E27FC236}">
                <a16:creationId xmlns:a16="http://schemas.microsoft.com/office/drawing/2014/main" id="{6F6C754D-BF6B-9D5B-240D-B3C1D75047BC}"/>
              </a:ext>
            </a:extLst>
          </p:cNvPr>
          <p:cNvSpPr>
            <a:spLocks noChangeArrowheads="1"/>
          </p:cNvSpPr>
          <p:nvPr/>
        </p:nvSpPr>
        <p:spPr bwMode="auto">
          <a:xfrm>
            <a:off x="2520540" y="1749991"/>
            <a:ext cx="2030528" cy="355600"/>
          </a:xfrm>
          <a:prstGeom prst="roundRect">
            <a:avLst/>
          </a:prstGeom>
          <a:noFill/>
          <a:ln>
            <a:noFill/>
            <a:headEnd/>
            <a:tailEnd/>
          </a:ln>
        </p:spPr>
        <p:style>
          <a:lnRef idx="1">
            <a:schemeClr val="accent1"/>
          </a:lnRef>
          <a:fillRef idx="3">
            <a:schemeClr val="accent1"/>
          </a:fillRef>
          <a:effectRef idx="2">
            <a:schemeClr val="accent1"/>
          </a:effectRef>
          <a:fontRef idx="minor">
            <a:schemeClr val="lt1"/>
          </a:fontRef>
        </p:style>
        <p:txBody>
          <a:bodyPr anchor="ctr"/>
          <a:lstStyle/>
          <a:p>
            <a:pPr algn="ctr"/>
            <a:r>
              <a:rPr lang="es-ES" sz="1600" b="1" dirty="0">
                <a:solidFill>
                  <a:schemeClr val="tx1"/>
                </a:solidFill>
                <a:latin typeface="Segoe UI" panose="020B0502040204020203" pitchFamily="34" charset="0"/>
                <a:cs typeface="Segoe UI" panose="020B0502040204020203" pitchFamily="34" charset="0"/>
              </a:rPr>
              <a:t>CC.AA.</a:t>
            </a:r>
          </a:p>
        </p:txBody>
      </p:sp>
      <p:sp>
        <p:nvSpPr>
          <p:cNvPr id="35" name="11 Rectángulo">
            <a:extLst>
              <a:ext uri="{FF2B5EF4-FFF2-40B4-BE49-F238E27FC236}">
                <a16:creationId xmlns:a16="http://schemas.microsoft.com/office/drawing/2014/main" id="{CB25B5E3-9440-1B9B-BF2D-53CFDB92DF49}"/>
              </a:ext>
            </a:extLst>
          </p:cNvPr>
          <p:cNvSpPr/>
          <p:nvPr/>
        </p:nvSpPr>
        <p:spPr bwMode="auto">
          <a:xfrm>
            <a:off x="1034048" y="4143057"/>
            <a:ext cx="5589362" cy="265872"/>
          </a:xfrm>
          <a:prstGeom prst="rect">
            <a:avLst/>
          </a:prstGeom>
          <a:noFill/>
          <a:ln w="28575" cap="flat" cmpd="sng" algn="ctr">
            <a:solidFill>
              <a:schemeClr val="accent4">
                <a:lumMod val="90000"/>
                <a:lumOff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s-ES" sz="1400" b="1"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p:txBody>
      </p:sp>
      <p:grpSp>
        <p:nvGrpSpPr>
          <p:cNvPr id="7" name="Grupo 6">
            <a:extLst>
              <a:ext uri="{FF2B5EF4-FFF2-40B4-BE49-F238E27FC236}">
                <a16:creationId xmlns:a16="http://schemas.microsoft.com/office/drawing/2014/main" id="{2A00E42B-6FE9-9493-B004-688BD78D7100}"/>
              </a:ext>
            </a:extLst>
          </p:cNvPr>
          <p:cNvGrpSpPr/>
          <p:nvPr/>
        </p:nvGrpSpPr>
        <p:grpSpPr>
          <a:xfrm>
            <a:off x="7398715" y="2828522"/>
            <a:ext cx="3768615" cy="2947647"/>
            <a:chOff x="7001545" y="1731977"/>
            <a:chExt cx="5016955" cy="3924044"/>
          </a:xfrm>
        </p:grpSpPr>
        <p:sp>
          <p:nvSpPr>
            <p:cNvPr id="37" name="Freeform 5">
              <a:extLst>
                <a:ext uri="{FF2B5EF4-FFF2-40B4-BE49-F238E27FC236}">
                  <a16:creationId xmlns:a16="http://schemas.microsoft.com/office/drawing/2014/main" id="{A918C1E3-A6F5-9C1F-55E1-3B5497FB8114}"/>
                </a:ext>
              </a:extLst>
            </p:cNvPr>
            <p:cNvSpPr>
              <a:spLocks/>
            </p:cNvSpPr>
            <p:nvPr/>
          </p:nvSpPr>
          <p:spPr bwMode="auto">
            <a:xfrm>
              <a:off x="10721503" y="3872749"/>
              <a:ext cx="144971" cy="114005"/>
            </a:xfrm>
            <a:custGeom>
              <a:avLst/>
              <a:gdLst>
                <a:gd name="T0" fmla="*/ 0 w 184"/>
                <a:gd name="T1" fmla="*/ 104281 h 164"/>
                <a:gd name="T2" fmla="*/ 0 w 184"/>
                <a:gd name="T3" fmla="*/ 81543 h 164"/>
                <a:gd name="T4" fmla="*/ 18662 w 184"/>
                <a:gd name="T5" fmla="*/ 75270 h 164"/>
                <a:gd name="T6" fmla="*/ 31103 w 184"/>
                <a:gd name="T7" fmla="*/ 34499 h 164"/>
                <a:gd name="T8" fmla="*/ 67538 w 184"/>
                <a:gd name="T9" fmla="*/ 6273 h 164"/>
                <a:gd name="T10" fmla="*/ 108416 w 184"/>
                <a:gd name="T11" fmla="*/ 0 h 164"/>
                <a:gd name="T12" fmla="*/ 152849 w 184"/>
                <a:gd name="T13" fmla="*/ 6273 h 164"/>
                <a:gd name="T14" fmla="*/ 159070 w 184"/>
                <a:gd name="T15" fmla="*/ 11761 h 164"/>
                <a:gd name="T16" fmla="*/ 152849 w 184"/>
                <a:gd name="T17" fmla="*/ 29010 h 164"/>
                <a:gd name="T18" fmla="*/ 163513 w 184"/>
                <a:gd name="T19" fmla="*/ 40771 h 164"/>
                <a:gd name="T20" fmla="*/ 140408 w 184"/>
                <a:gd name="T21" fmla="*/ 65078 h 164"/>
                <a:gd name="T22" fmla="*/ 120857 w 184"/>
                <a:gd name="T23" fmla="*/ 93304 h 164"/>
                <a:gd name="T24" fmla="*/ 91532 w 184"/>
                <a:gd name="T25" fmla="*/ 104281 h 164"/>
                <a:gd name="T26" fmla="*/ 85311 w 184"/>
                <a:gd name="T27" fmla="*/ 128587 h 164"/>
                <a:gd name="T28" fmla="*/ 18662 w 184"/>
                <a:gd name="T29" fmla="*/ 122314 h 164"/>
                <a:gd name="T30" fmla="*/ 0 w 184"/>
                <a:gd name="T31" fmla="*/ 104281 h 1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4" h="164">
                  <a:moveTo>
                    <a:pt x="0" y="133"/>
                  </a:moveTo>
                  <a:lnTo>
                    <a:pt x="0" y="104"/>
                  </a:lnTo>
                  <a:lnTo>
                    <a:pt x="21" y="96"/>
                  </a:lnTo>
                  <a:lnTo>
                    <a:pt x="35" y="44"/>
                  </a:lnTo>
                  <a:lnTo>
                    <a:pt x="76" y="8"/>
                  </a:lnTo>
                  <a:lnTo>
                    <a:pt x="122" y="0"/>
                  </a:lnTo>
                  <a:lnTo>
                    <a:pt x="172" y="8"/>
                  </a:lnTo>
                  <a:lnTo>
                    <a:pt x="179" y="15"/>
                  </a:lnTo>
                  <a:lnTo>
                    <a:pt x="172" y="37"/>
                  </a:lnTo>
                  <a:lnTo>
                    <a:pt x="184" y="52"/>
                  </a:lnTo>
                  <a:lnTo>
                    <a:pt x="158" y="83"/>
                  </a:lnTo>
                  <a:lnTo>
                    <a:pt x="136" y="119"/>
                  </a:lnTo>
                  <a:lnTo>
                    <a:pt x="103" y="133"/>
                  </a:lnTo>
                  <a:lnTo>
                    <a:pt x="96" y="164"/>
                  </a:lnTo>
                  <a:lnTo>
                    <a:pt x="21" y="156"/>
                  </a:lnTo>
                  <a:lnTo>
                    <a:pt x="0" y="133"/>
                  </a:lnTo>
                  <a:close/>
                </a:path>
              </a:pathLst>
            </a:custGeom>
            <a:solidFill>
              <a:srgbClr val="435A93"/>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38" name="Freeform 6">
              <a:extLst>
                <a:ext uri="{FF2B5EF4-FFF2-40B4-BE49-F238E27FC236}">
                  <a16:creationId xmlns:a16="http://schemas.microsoft.com/office/drawing/2014/main" id="{518BF252-194E-4C98-728E-1D32244263D6}"/>
                </a:ext>
              </a:extLst>
            </p:cNvPr>
            <p:cNvSpPr>
              <a:spLocks/>
            </p:cNvSpPr>
            <p:nvPr/>
          </p:nvSpPr>
          <p:spPr bwMode="auto">
            <a:xfrm>
              <a:off x="10787655" y="4028978"/>
              <a:ext cx="90079" cy="56300"/>
            </a:xfrm>
            <a:custGeom>
              <a:avLst/>
              <a:gdLst>
                <a:gd name="T0" fmla="*/ 0 w 115"/>
                <a:gd name="T1" fmla="*/ 34494 h 81"/>
                <a:gd name="T2" fmla="*/ 11485 w 115"/>
                <a:gd name="T3" fmla="*/ 57228 h 81"/>
                <a:gd name="T4" fmla="*/ 42407 w 115"/>
                <a:gd name="T5" fmla="*/ 45469 h 81"/>
                <a:gd name="T6" fmla="*/ 72445 w 115"/>
                <a:gd name="T7" fmla="*/ 63500 h 81"/>
                <a:gd name="T8" fmla="*/ 101600 w 115"/>
                <a:gd name="T9" fmla="*/ 63500 h 81"/>
                <a:gd name="T10" fmla="*/ 84814 w 115"/>
                <a:gd name="T11" fmla="*/ 34494 h 81"/>
                <a:gd name="T12" fmla="*/ 17670 w 115"/>
                <a:gd name="T13" fmla="*/ 0 h 81"/>
                <a:gd name="T14" fmla="*/ 0 w 115"/>
                <a:gd name="T15" fmla="*/ 34494 h 8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5" h="81">
                  <a:moveTo>
                    <a:pt x="0" y="44"/>
                  </a:moveTo>
                  <a:lnTo>
                    <a:pt x="13" y="73"/>
                  </a:lnTo>
                  <a:lnTo>
                    <a:pt x="48" y="58"/>
                  </a:lnTo>
                  <a:lnTo>
                    <a:pt x="82" y="81"/>
                  </a:lnTo>
                  <a:lnTo>
                    <a:pt x="115" y="81"/>
                  </a:lnTo>
                  <a:lnTo>
                    <a:pt x="96" y="44"/>
                  </a:lnTo>
                  <a:lnTo>
                    <a:pt x="20" y="0"/>
                  </a:lnTo>
                  <a:lnTo>
                    <a:pt x="0" y="44"/>
                  </a:lnTo>
                  <a:close/>
                </a:path>
              </a:pathLst>
            </a:custGeom>
            <a:solidFill>
              <a:srgbClr val="435A93"/>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39" name="Freeform 7">
              <a:extLst>
                <a:ext uri="{FF2B5EF4-FFF2-40B4-BE49-F238E27FC236}">
                  <a16:creationId xmlns:a16="http://schemas.microsoft.com/office/drawing/2014/main" id="{CC9C07B6-1FAD-EBD1-861D-6579624725B7}"/>
                </a:ext>
              </a:extLst>
            </p:cNvPr>
            <p:cNvSpPr>
              <a:spLocks/>
            </p:cNvSpPr>
            <p:nvPr/>
          </p:nvSpPr>
          <p:spPr bwMode="auto">
            <a:xfrm>
              <a:off x="11122634" y="3433616"/>
              <a:ext cx="392685" cy="329350"/>
            </a:xfrm>
            <a:custGeom>
              <a:avLst/>
              <a:gdLst>
                <a:gd name="T0" fmla="*/ 0 w 499"/>
                <a:gd name="T1" fmla="*/ 212385 h 467"/>
                <a:gd name="T2" fmla="*/ 7988 w 499"/>
                <a:gd name="T3" fmla="*/ 253748 h 467"/>
                <a:gd name="T4" fmla="*/ 31066 w 499"/>
                <a:gd name="T5" fmla="*/ 253748 h 467"/>
                <a:gd name="T6" fmla="*/ 48818 w 499"/>
                <a:gd name="T7" fmla="*/ 288748 h 467"/>
                <a:gd name="T8" fmla="*/ 67458 w 499"/>
                <a:gd name="T9" fmla="*/ 283180 h 467"/>
                <a:gd name="T10" fmla="*/ 110062 w 499"/>
                <a:gd name="T11" fmla="*/ 237044 h 467"/>
                <a:gd name="T12" fmla="*/ 116275 w 499"/>
                <a:gd name="T13" fmla="*/ 237044 h 467"/>
                <a:gd name="T14" fmla="*/ 145566 w 499"/>
                <a:gd name="T15" fmla="*/ 253748 h 467"/>
                <a:gd name="T16" fmla="*/ 158880 w 499"/>
                <a:gd name="T17" fmla="*/ 288748 h 467"/>
                <a:gd name="T18" fmla="*/ 151779 w 499"/>
                <a:gd name="T19" fmla="*/ 324543 h 467"/>
                <a:gd name="T20" fmla="*/ 158880 w 499"/>
                <a:gd name="T21" fmla="*/ 330112 h 467"/>
                <a:gd name="T22" fmla="*/ 249415 w 499"/>
                <a:gd name="T23" fmla="*/ 324543 h 467"/>
                <a:gd name="T24" fmla="*/ 260954 w 499"/>
                <a:gd name="T25" fmla="*/ 353180 h 467"/>
                <a:gd name="T26" fmla="*/ 296458 w 499"/>
                <a:gd name="T27" fmla="*/ 371475 h 467"/>
                <a:gd name="T28" fmla="*/ 387881 w 499"/>
                <a:gd name="T29" fmla="*/ 247385 h 467"/>
                <a:gd name="T30" fmla="*/ 418059 w 499"/>
                <a:gd name="T31" fmla="*/ 175794 h 467"/>
                <a:gd name="T32" fmla="*/ 442912 w 499"/>
                <a:gd name="T33" fmla="*/ 147954 h 467"/>
                <a:gd name="T34" fmla="*/ 442912 w 499"/>
                <a:gd name="T35" fmla="*/ 124090 h 467"/>
                <a:gd name="T36" fmla="*/ 400307 w 499"/>
                <a:gd name="T37" fmla="*/ 107386 h 467"/>
                <a:gd name="T38" fmla="*/ 364803 w 499"/>
                <a:gd name="T39" fmla="*/ 124090 h 467"/>
                <a:gd name="T40" fmla="*/ 339063 w 499"/>
                <a:gd name="T41" fmla="*/ 124090 h 467"/>
                <a:gd name="T42" fmla="*/ 322199 w 499"/>
                <a:gd name="T43" fmla="*/ 107386 h 467"/>
                <a:gd name="T44" fmla="*/ 309772 w 499"/>
                <a:gd name="T45" fmla="*/ 76363 h 467"/>
                <a:gd name="T46" fmla="*/ 326637 w 499"/>
                <a:gd name="T47" fmla="*/ 59659 h 467"/>
                <a:gd name="T48" fmla="*/ 326637 w 499"/>
                <a:gd name="T49" fmla="*/ 46932 h 467"/>
                <a:gd name="T50" fmla="*/ 322199 w 499"/>
                <a:gd name="T51" fmla="*/ 35000 h 467"/>
                <a:gd name="T52" fmla="*/ 290245 w 499"/>
                <a:gd name="T53" fmla="*/ 59659 h 467"/>
                <a:gd name="T54" fmla="*/ 279594 w 499"/>
                <a:gd name="T55" fmla="*/ 51704 h 467"/>
                <a:gd name="T56" fmla="*/ 290245 w 499"/>
                <a:gd name="T57" fmla="*/ 35000 h 467"/>
                <a:gd name="T58" fmla="*/ 315985 w 499"/>
                <a:gd name="T59" fmla="*/ 28636 h 467"/>
                <a:gd name="T60" fmla="*/ 322199 w 499"/>
                <a:gd name="T61" fmla="*/ 0 h 467"/>
                <a:gd name="T62" fmla="*/ 194384 w 499"/>
                <a:gd name="T63" fmla="*/ 51704 h 467"/>
                <a:gd name="T64" fmla="*/ 139353 w 499"/>
                <a:gd name="T65" fmla="*/ 117727 h 467"/>
                <a:gd name="T66" fmla="*/ 96748 w 499"/>
                <a:gd name="T67" fmla="*/ 136022 h 467"/>
                <a:gd name="T68" fmla="*/ 73671 w 499"/>
                <a:gd name="T69" fmla="*/ 165454 h 467"/>
                <a:gd name="T70" fmla="*/ 0 w 499"/>
                <a:gd name="T71" fmla="*/ 212385 h 4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9" h="467">
                  <a:moveTo>
                    <a:pt x="0" y="267"/>
                  </a:moveTo>
                  <a:lnTo>
                    <a:pt x="9" y="319"/>
                  </a:lnTo>
                  <a:lnTo>
                    <a:pt x="35" y="319"/>
                  </a:lnTo>
                  <a:lnTo>
                    <a:pt x="55" y="363"/>
                  </a:lnTo>
                  <a:lnTo>
                    <a:pt x="76" y="356"/>
                  </a:lnTo>
                  <a:lnTo>
                    <a:pt x="124" y="298"/>
                  </a:lnTo>
                  <a:lnTo>
                    <a:pt x="131" y="298"/>
                  </a:lnTo>
                  <a:lnTo>
                    <a:pt x="164" y="319"/>
                  </a:lnTo>
                  <a:lnTo>
                    <a:pt x="179" y="363"/>
                  </a:lnTo>
                  <a:lnTo>
                    <a:pt x="171" y="408"/>
                  </a:lnTo>
                  <a:lnTo>
                    <a:pt x="179" y="415"/>
                  </a:lnTo>
                  <a:lnTo>
                    <a:pt x="281" y="408"/>
                  </a:lnTo>
                  <a:lnTo>
                    <a:pt x="294" y="444"/>
                  </a:lnTo>
                  <a:lnTo>
                    <a:pt x="334" y="467"/>
                  </a:lnTo>
                  <a:lnTo>
                    <a:pt x="437" y="311"/>
                  </a:lnTo>
                  <a:lnTo>
                    <a:pt x="471" y="221"/>
                  </a:lnTo>
                  <a:lnTo>
                    <a:pt x="499" y="186"/>
                  </a:lnTo>
                  <a:lnTo>
                    <a:pt x="499" y="156"/>
                  </a:lnTo>
                  <a:lnTo>
                    <a:pt x="451" y="135"/>
                  </a:lnTo>
                  <a:lnTo>
                    <a:pt x="411" y="156"/>
                  </a:lnTo>
                  <a:lnTo>
                    <a:pt x="382" y="156"/>
                  </a:lnTo>
                  <a:lnTo>
                    <a:pt x="363" y="135"/>
                  </a:lnTo>
                  <a:lnTo>
                    <a:pt x="349" y="96"/>
                  </a:lnTo>
                  <a:lnTo>
                    <a:pt x="368" y="75"/>
                  </a:lnTo>
                  <a:lnTo>
                    <a:pt x="368" y="59"/>
                  </a:lnTo>
                  <a:lnTo>
                    <a:pt x="363" y="44"/>
                  </a:lnTo>
                  <a:lnTo>
                    <a:pt x="327" y="75"/>
                  </a:lnTo>
                  <a:lnTo>
                    <a:pt x="315" y="65"/>
                  </a:lnTo>
                  <a:lnTo>
                    <a:pt x="327" y="44"/>
                  </a:lnTo>
                  <a:lnTo>
                    <a:pt x="356" y="36"/>
                  </a:lnTo>
                  <a:lnTo>
                    <a:pt x="363" y="0"/>
                  </a:lnTo>
                  <a:lnTo>
                    <a:pt x="219" y="65"/>
                  </a:lnTo>
                  <a:lnTo>
                    <a:pt x="157" y="148"/>
                  </a:lnTo>
                  <a:lnTo>
                    <a:pt x="109" y="171"/>
                  </a:lnTo>
                  <a:lnTo>
                    <a:pt x="83" y="208"/>
                  </a:lnTo>
                  <a:lnTo>
                    <a:pt x="0" y="267"/>
                  </a:lnTo>
                  <a:close/>
                </a:path>
              </a:pathLst>
            </a:custGeom>
            <a:solidFill>
              <a:srgbClr val="435A93"/>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40" name="Freeform 8">
              <a:extLst>
                <a:ext uri="{FF2B5EF4-FFF2-40B4-BE49-F238E27FC236}">
                  <a16:creationId xmlns:a16="http://schemas.microsoft.com/office/drawing/2014/main" id="{671E0EDB-A584-7C0A-2DDF-FDDC09D071BF}"/>
                </a:ext>
              </a:extLst>
            </p:cNvPr>
            <p:cNvSpPr>
              <a:spLocks/>
            </p:cNvSpPr>
            <p:nvPr/>
          </p:nvSpPr>
          <p:spPr bwMode="auto">
            <a:xfrm>
              <a:off x="11622288" y="3354797"/>
              <a:ext cx="192824" cy="130895"/>
            </a:xfrm>
            <a:custGeom>
              <a:avLst/>
              <a:gdLst>
                <a:gd name="T0" fmla="*/ 0 w 247"/>
                <a:gd name="T1" fmla="*/ 42633 h 187"/>
                <a:gd name="T2" fmla="*/ 0 w 247"/>
                <a:gd name="T3" fmla="*/ 59213 h 187"/>
                <a:gd name="T4" fmla="*/ 19371 w 247"/>
                <a:gd name="T5" fmla="*/ 88424 h 187"/>
                <a:gd name="T6" fmla="*/ 72202 w 247"/>
                <a:gd name="T7" fmla="*/ 82108 h 187"/>
                <a:gd name="T8" fmla="*/ 108304 w 247"/>
                <a:gd name="T9" fmla="*/ 94740 h 187"/>
                <a:gd name="T10" fmla="*/ 169059 w 247"/>
                <a:gd name="T11" fmla="*/ 139742 h 187"/>
                <a:gd name="T12" fmla="*/ 204280 w 247"/>
                <a:gd name="T13" fmla="*/ 147637 h 187"/>
                <a:gd name="T14" fmla="*/ 210444 w 247"/>
                <a:gd name="T15" fmla="*/ 139742 h 187"/>
                <a:gd name="T16" fmla="*/ 204280 w 247"/>
                <a:gd name="T17" fmla="*/ 116846 h 187"/>
                <a:gd name="T18" fmla="*/ 217488 w 247"/>
                <a:gd name="T19" fmla="*/ 100267 h 187"/>
                <a:gd name="T20" fmla="*/ 187550 w 247"/>
                <a:gd name="T21" fmla="*/ 52107 h 187"/>
                <a:gd name="T22" fmla="*/ 151449 w 247"/>
                <a:gd name="T23" fmla="*/ 42633 h 187"/>
                <a:gd name="T24" fmla="*/ 151449 w 247"/>
                <a:gd name="T25" fmla="*/ 0 h 187"/>
                <a:gd name="T26" fmla="*/ 132958 w 247"/>
                <a:gd name="T27" fmla="*/ 0 h 187"/>
                <a:gd name="T28" fmla="*/ 126795 w 247"/>
                <a:gd name="T29" fmla="*/ 24475 h 187"/>
                <a:gd name="T30" fmla="*/ 114467 w 247"/>
                <a:gd name="T31" fmla="*/ 24475 h 187"/>
                <a:gd name="T32" fmla="*/ 96857 w 247"/>
                <a:gd name="T33" fmla="*/ 0 h 187"/>
                <a:gd name="T34" fmla="*/ 84530 w 247"/>
                <a:gd name="T35" fmla="*/ 12632 h 187"/>
                <a:gd name="T36" fmla="*/ 60756 w 247"/>
                <a:gd name="T37" fmla="*/ 7895 h 187"/>
                <a:gd name="T38" fmla="*/ 36101 w 247"/>
                <a:gd name="T39" fmla="*/ 24475 h 187"/>
                <a:gd name="T40" fmla="*/ 6164 w 247"/>
                <a:gd name="T41" fmla="*/ 30791 h 187"/>
                <a:gd name="T42" fmla="*/ 0 w 247"/>
                <a:gd name="T43" fmla="*/ 42633 h 1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7" h="187">
                  <a:moveTo>
                    <a:pt x="0" y="54"/>
                  </a:moveTo>
                  <a:lnTo>
                    <a:pt x="0" y="75"/>
                  </a:lnTo>
                  <a:lnTo>
                    <a:pt x="22" y="112"/>
                  </a:lnTo>
                  <a:lnTo>
                    <a:pt x="82" y="104"/>
                  </a:lnTo>
                  <a:lnTo>
                    <a:pt x="123" y="120"/>
                  </a:lnTo>
                  <a:lnTo>
                    <a:pt x="192" y="177"/>
                  </a:lnTo>
                  <a:lnTo>
                    <a:pt x="232" y="187"/>
                  </a:lnTo>
                  <a:lnTo>
                    <a:pt x="239" y="177"/>
                  </a:lnTo>
                  <a:lnTo>
                    <a:pt x="232" y="148"/>
                  </a:lnTo>
                  <a:lnTo>
                    <a:pt x="247" y="127"/>
                  </a:lnTo>
                  <a:lnTo>
                    <a:pt x="213" y="66"/>
                  </a:lnTo>
                  <a:lnTo>
                    <a:pt x="172" y="54"/>
                  </a:lnTo>
                  <a:lnTo>
                    <a:pt x="172" y="0"/>
                  </a:lnTo>
                  <a:lnTo>
                    <a:pt x="151" y="0"/>
                  </a:lnTo>
                  <a:lnTo>
                    <a:pt x="144" y="31"/>
                  </a:lnTo>
                  <a:lnTo>
                    <a:pt x="130" y="31"/>
                  </a:lnTo>
                  <a:lnTo>
                    <a:pt x="110" y="0"/>
                  </a:lnTo>
                  <a:lnTo>
                    <a:pt x="96" y="16"/>
                  </a:lnTo>
                  <a:lnTo>
                    <a:pt x="69" y="10"/>
                  </a:lnTo>
                  <a:lnTo>
                    <a:pt x="41" y="31"/>
                  </a:lnTo>
                  <a:lnTo>
                    <a:pt x="7" y="39"/>
                  </a:lnTo>
                  <a:lnTo>
                    <a:pt x="0" y="54"/>
                  </a:lnTo>
                  <a:close/>
                </a:path>
              </a:pathLst>
            </a:custGeom>
            <a:solidFill>
              <a:srgbClr val="435A93"/>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41" name="Freeform 14">
              <a:extLst>
                <a:ext uri="{FF2B5EF4-FFF2-40B4-BE49-F238E27FC236}">
                  <a16:creationId xmlns:a16="http://schemas.microsoft.com/office/drawing/2014/main" id="{101D0371-5DDE-12CB-DC51-94176E595302}"/>
                </a:ext>
              </a:extLst>
            </p:cNvPr>
            <p:cNvSpPr>
              <a:spLocks/>
            </p:cNvSpPr>
            <p:nvPr/>
          </p:nvSpPr>
          <p:spPr bwMode="auto">
            <a:xfrm>
              <a:off x="9839728" y="4770718"/>
              <a:ext cx="2178772" cy="885303"/>
            </a:xfrm>
            <a:custGeom>
              <a:avLst/>
              <a:gdLst>
                <a:gd name="T0" fmla="*/ 0 w 2780"/>
                <a:gd name="T1" fmla="*/ 251216311 h 1260"/>
                <a:gd name="T2" fmla="*/ 160970931 w 2780"/>
                <a:gd name="T3" fmla="*/ 87926026 h 1260"/>
                <a:gd name="T4" fmla="*/ 1676127640 w 2780"/>
                <a:gd name="T5" fmla="*/ 87926026 h 1260"/>
                <a:gd name="T6" fmla="*/ 1676127640 w 2780"/>
                <a:gd name="T7" fmla="*/ 5024390 h 1260"/>
                <a:gd name="T8" fmla="*/ 2147483646 w 2780"/>
                <a:gd name="T9" fmla="*/ 0 h 1260"/>
                <a:gd name="T10" fmla="*/ 2147483646 w 2780"/>
                <a:gd name="T11" fmla="*/ 791331855 h 1260"/>
                <a:gd name="T12" fmla="*/ 0 w 2780"/>
                <a:gd name="T13" fmla="*/ 791331855 h 1260"/>
                <a:gd name="T14" fmla="*/ 0 w 2780"/>
                <a:gd name="T15" fmla="*/ 251216311 h 12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80" h="1260">
                  <a:moveTo>
                    <a:pt x="0" y="400"/>
                  </a:moveTo>
                  <a:lnTo>
                    <a:pt x="206" y="140"/>
                  </a:lnTo>
                  <a:lnTo>
                    <a:pt x="2145" y="140"/>
                  </a:lnTo>
                  <a:lnTo>
                    <a:pt x="2145" y="8"/>
                  </a:lnTo>
                  <a:lnTo>
                    <a:pt x="2780" y="0"/>
                  </a:lnTo>
                  <a:lnTo>
                    <a:pt x="2780" y="1260"/>
                  </a:lnTo>
                  <a:lnTo>
                    <a:pt x="0" y="1260"/>
                  </a:lnTo>
                  <a:lnTo>
                    <a:pt x="0" y="400"/>
                  </a:lnTo>
                  <a:close/>
                </a:path>
              </a:pathLst>
            </a:custGeom>
            <a:noFill/>
            <a:ln w="1588">
              <a:solidFill>
                <a:schemeClr val="bg1">
                  <a:lumMod val="50000"/>
                </a:schemeClr>
              </a:solidFill>
              <a:prstDash val="solid"/>
              <a:round/>
              <a:headEnd/>
              <a:tailEnd/>
            </a:ln>
          </p:spPr>
          <p:txBody>
            <a:bodyPr/>
            <a:lstStyle/>
            <a:p>
              <a:endParaRPr lang="es-ES">
                <a:latin typeface="Segoe UI" panose="020B0502040204020203" pitchFamily="34" charset="0"/>
                <a:cs typeface="Segoe UI" panose="020B0502040204020203" pitchFamily="34" charset="0"/>
              </a:endParaRPr>
            </a:p>
          </p:txBody>
        </p:sp>
        <p:sp>
          <p:nvSpPr>
            <p:cNvPr id="42" name="Freeform 15">
              <a:extLst>
                <a:ext uri="{FF2B5EF4-FFF2-40B4-BE49-F238E27FC236}">
                  <a16:creationId xmlns:a16="http://schemas.microsoft.com/office/drawing/2014/main" id="{340A23E8-9627-752C-4A83-9CFF0F3248D1}"/>
                </a:ext>
              </a:extLst>
            </p:cNvPr>
            <p:cNvSpPr>
              <a:spLocks/>
            </p:cNvSpPr>
            <p:nvPr/>
          </p:nvSpPr>
          <p:spPr bwMode="auto">
            <a:xfrm>
              <a:off x="10905187" y="5292893"/>
              <a:ext cx="188602" cy="201269"/>
            </a:xfrm>
            <a:custGeom>
              <a:avLst/>
              <a:gdLst>
                <a:gd name="T0" fmla="*/ 0 w 239"/>
                <a:gd name="T1" fmla="*/ 98873 h 287"/>
                <a:gd name="T2" fmla="*/ 6230 w 239"/>
                <a:gd name="T3" fmla="*/ 128139 h 287"/>
                <a:gd name="T4" fmla="*/ 60524 w 239"/>
                <a:gd name="T5" fmla="*/ 204074 h 287"/>
                <a:gd name="T6" fmla="*/ 122829 w 239"/>
                <a:gd name="T7" fmla="*/ 227012 h 287"/>
                <a:gd name="T8" fmla="*/ 146860 w 239"/>
                <a:gd name="T9" fmla="*/ 204074 h 287"/>
                <a:gd name="T10" fmla="*/ 189583 w 239"/>
                <a:gd name="T11" fmla="*/ 197746 h 287"/>
                <a:gd name="T12" fmla="*/ 212725 w 239"/>
                <a:gd name="T13" fmla="*/ 162942 h 287"/>
                <a:gd name="T14" fmla="*/ 200264 w 239"/>
                <a:gd name="T15" fmla="*/ 0 h 287"/>
                <a:gd name="T16" fmla="*/ 183353 w 239"/>
                <a:gd name="T17" fmla="*/ 0 h 287"/>
                <a:gd name="T18" fmla="*/ 169112 w 239"/>
                <a:gd name="T19" fmla="*/ 22938 h 287"/>
                <a:gd name="T20" fmla="*/ 104137 w 239"/>
                <a:gd name="T21" fmla="*/ 22938 h 287"/>
                <a:gd name="T22" fmla="*/ 72985 w 239"/>
                <a:gd name="T23" fmla="*/ 4746 h 287"/>
                <a:gd name="T24" fmla="*/ 48953 w 239"/>
                <a:gd name="T25" fmla="*/ 64070 h 287"/>
                <a:gd name="T26" fmla="*/ 0 w 239"/>
                <a:gd name="T27" fmla="*/ 98873 h 2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39" h="287">
                  <a:moveTo>
                    <a:pt x="0" y="125"/>
                  </a:moveTo>
                  <a:lnTo>
                    <a:pt x="7" y="162"/>
                  </a:lnTo>
                  <a:lnTo>
                    <a:pt x="68" y="258"/>
                  </a:lnTo>
                  <a:lnTo>
                    <a:pt x="138" y="287"/>
                  </a:lnTo>
                  <a:lnTo>
                    <a:pt x="165" y="258"/>
                  </a:lnTo>
                  <a:lnTo>
                    <a:pt x="213" y="250"/>
                  </a:lnTo>
                  <a:lnTo>
                    <a:pt x="239" y="206"/>
                  </a:lnTo>
                  <a:lnTo>
                    <a:pt x="225" y="0"/>
                  </a:lnTo>
                  <a:lnTo>
                    <a:pt x="206" y="0"/>
                  </a:lnTo>
                  <a:lnTo>
                    <a:pt x="190" y="29"/>
                  </a:lnTo>
                  <a:lnTo>
                    <a:pt x="117" y="29"/>
                  </a:lnTo>
                  <a:lnTo>
                    <a:pt x="82" y="6"/>
                  </a:lnTo>
                  <a:lnTo>
                    <a:pt x="55" y="81"/>
                  </a:lnTo>
                  <a:lnTo>
                    <a:pt x="0" y="125"/>
                  </a:lnTo>
                  <a:close/>
                </a:path>
              </a:pathLst>
            </a:custGeom>
            <a:solidFill>
              <a:srgbClr val="E5E9F3"/>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43" name="Freeform 16">
              <a:extLst>
                <a:ext uri="{FF2B5EF4-FFF2-40B4-BE49-F238E27FC236}">
                  <a16:creationId xmlns:a16="http://schemas.microsoft.com/office/drawing/2014/main" id="{1681E355-0688-136F-D25B-1ACBF774C164}"/>
                </a:ext>
              </a:extLst>
            </p:cNvPr>
            <p:cNvSpPr>
              <a:spLocks/>
            </p:cNvSpPr>
            <p:nvPr/>
          </p:nvSpPr>
          <p:spPr bwMode="auto">
            <a:xfrm>
              <a:off x="11462548" y="5029694"/>
              <a:ext cx="274457" cy="329350"/>
            </a:xfrm>
            <a:custGeom>
              <a:avLst/>
              <a:gdLst>
                <a:gd name="T0" fmla="*/ 0 w 349"/>
                <a:gd name="T1" fmla="*/ 342106 h 468"/>
                <a:gd name="T2" fmla="*/ 11531 w 349"/>
                <a:gd name="T3" fmla="*/ 354806 h 468"/>
                <a:gd name="T4" fmla="*/ 48785 w 349"/>
                <a:gd name="T5" fmla="*/ 354806 h 468"/>
                <a:gd name="T6" fmla="*/ 78943 w 349"/>
                <a:gd name="T7" fmla="*/ 371475 h 468"/>
                <a:gd name="T8" fmla="*/ 108214 w 349"/>
                <a:gd name="T9" fmla="*/ 354806 h 468"/>
                <a:gd name="T10" fmla="*/ 138372 w 349"/>
                <a:gd name="T11" fmla="*/ 305594 h 468"/>
                <a:gd name="T12" fmla="*/ 242150 w 349"/>
                <a:gd name="T13" fmla="*/ 296069 h 468"/>
                <a:gd name="T14" fmla="*/ 260777 w 349"/>
                <a:gd name="T15" fmla="*/ 282575 h 468"/>
                <a:gd name="T16" fmla="*/ 290935 w 349"/>
                <a:gd name="T17" fmla="*/ 212725 h 468"/>
                <a:gd name="T18" fmla="*/ 309562 w 349"/>
                <a:gd name="T19" fmla="*/ 76200 h 468"/>
                <a:gd name="T20" fmla="*/ 309562 w 349"/>
                <a:gd name="T21" fmla="*/ 11113 h 468"/>
                <a:gd name="T22" fmla="*/ 303353 w 349"/>
                <a:gd name="T23" fmla="*/ 6350 h 468"/>
                <a:gd name="T24" fmla="*/ 260777 w 349"/>
                <a:gd name="T25" fmla="*/ 0 h 468"/>
                <a:gd name="T26" fmla="*/ 229732 w 349"/>
                <a:gd name="T27" fmla="*/ 24606 h 468"/>
                <a:gd name="T28" fmla="*/ 138372 w 349"/>
                <a:gd name="T29" fmla="*/ 212725 h 468"/>
                <a:gd name="T30" fmla="*/ 127728 w 349"/>
                <a:gd name="T31" fmla="*/ 276225 h 468"/>
                <a:gd name="T32" fmla="*/ 91361 w 349"/>
                <a:gd name="T33" fmla="*/ 311944 h 468"/>
                <a:gd name="T34" fmla="*/ 66525 w 349"/>
                <a:gd name="T35" fmla="*/ 323850 h 468"/>
                <a:gd name="T36" fmla="*/ 25723 w 349"/>
                <a:gd name="T37" fmla="*/ 323850 h 468"/>
                <a:gd name="T38" fmla="*/ 0 w 349"/>
                <a:gd name="T39" fmla="*/ 342106 h 4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49" h="468">
                  <a:moveTo>
                    <a:pt x="0" y="431"/>
                  </a:moveTo>
                  <a:lnTo>
                    <a:pt x="13" y="447"/>
                  </a:lnTo>
                  <a:lnTo>
                    <a:pt x="55" y="447"/>
                  </a:lnTo>
                  <a:lnTo>
                    <a:pt x="89" y="468"/>
                  </a:lnTo>
                  <a:lnTo>
                    <a:pt x="122" y="447"/>
                  </a:lnTo>
                  <a:lnTo>
                    <a:pt x="156" y="385"/>
                  </a:lnTo>
                  <a:lnTo>
                    <a:pt x="273" y="373"/>
                  </a:lnTo>
                  <a:lnTo>
                    <a:pt x="294" y="356"/>
                  </a:lnTo>
                  <a:lnTo>
                    <a:pt x="328" y="268"/>
                  </a:lnTo>
                  <a:lnTo>
                    <a:pt x="349" y="96"/>
                  </a:lnTo>
                  <a:lnTo>
                    <a:pt x="349" y="14"/>
                  </a:lnTo>
                  <a:lnTo>
                    <a:pt x="342" y="8"/>
                  </a:lnTo>
                  <a:lnTo>
                    <a:pt x="294" y="0"/>
                  </a:lnTo>
                  <a:lnTo>
                    <a:pt x="259" y="31"/>
                  </a:lnTo>
                  <a:lnTo>
                    <a:pt x="156" y="268"/>
                  </a:lnTo>
                  <a:lnTo>
                    <a:pt x="144" y="348"/>
                  </a:lnTo>
                  <a:lnTo>
                    <a:pt x="103" y="393"/>
                  </a:lnTo>
                  <a:lnTo>
                    <a:pt x="75" y="408"/>
                  </a:lnTo>
                  <a:lnTo>
                    <a:pt x="29" y="408"/>
                  </a:lnTo>
                  <a:lnTo>
                    <a:pt x="0" y="431"/>
                  </a:lnTo>
                  <a:close/>
                </a:path>
              </a:pathLst>
            </a:custGeom>
            <a:solidFill>
              <a:srgbClr val="E5E9F3"/>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47" name="Freeform 17">
              <a:extLst>
                <a:ext uri="{FF2B5EF4-FFF2-40B4-BE49-F238E27FC236}">
                  <a16:creationId xmlns:a16="http://schemas.microsoft.com/office/drawing/2014/main" id="{C4966325-D5B3-5ECE-EBF0-1F4CE76A8888}"/>
                </a:ext>
              </a:extLst>
            </p:cNvPr>
            <p:cNvSpPr>
              <a:spLocks/>
            </p:cNvSpPr>
            <p:nvPr/>
          </p:nvSpPr>
          <p:spPr bwMode="auto">
            <a:xfrm>
              <a:off x="11718708" y="4805906"/>
              <a:ext cx="177342" cy="177342"/>
            </a:xfrm>
            <a:custGeom>
              <a:avLst/>
              <a:gdLst>
                <a:gd name="T0" fmla="*/ 0 w 227"/>
                <a:gd name="T1" fmla="*/ 193675 h 252"/>
                <a:gd name="T2" fmla="*/ 6168 w 227"/>
                <a:gd name="T3" fmla="*/ 200025 h 252"/>
                <a:gd name="T4" fmla="*/ 36128 w 227"/>
                <a:gd name="T5" fmla="*/ 200025 h 252"/>
                <a:gd name="T6" fmla="*/ 54632 w 227"/>
                <a:gd name="T7" fmla="*/ 181769 h 252"/>
                <a:gd name="T8" fmla="*/ 149798 w 227"/>
                <a:gd name="T9" fmla="*/ 134144 h 252"/>
                <a:gd name="T10" fmla="*/ 186807 w 227"/>
                <a:gd name="T11" fmla="*/ 111125 h 252"/>
                <a:gd name="T12" fmla="*/ 200025 w 227"/>
                <a:gd name="T13" fmla="*/ 28575 h 252"/>
                <a:gd name="T14" fmla="*/ 192094 w 227"/>
                <a:gd name="T15" fmla="*/ 6350 h 252"/>
                <a:gd name="T16" fmla="*/ 186807 w 227"/>
                <a:gd name="T17" fmla="*/ 0 h 252"/>
                <a:gd name="T18" fmla="*/ 172709 w 227"/>
                <a:gd name="T19" fmla="*/ 6350 h 252"/>
                <a:gd name="T20" fmla="*/ 149798 w 227"/>
                <a:gd name="T21" fmla="*/ 46038 h 252"/>
                <a:gd name="T22" fmla="*/ 138343 w 227"/>
                <a:gd name="T23" fmla="*/ 53181 h 252"/>
                <a:gd name="T24" fmla="*/ 83711 w 227"/>
                <a:gd name="T25" fmla="*/ 57944 h 252"/>
                <a:gd name="T26" fmla="*/ 42296 w 227"/>
                <a:gd name="T27" fmla="*/ 76200 h 252"/>
                <a:gd name="T28" fmla="*/ 6168 w 227"/>
                <a:gd name="T29" fmla="*/ 157163 h 252"/>
                <a:gd name="T30" fmla="*/ 0 w 227"/>
                <a:gd name="T31" fmla="*/ 193675 h 2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7" h="252">
                  <a:moveTo>
                    <a:pt x="0" y="244"/>
                  </a:moveTo>
                  <a:lnTo>
                    <a:pt x="7" y="252"/>
                  </a:lnTo>
                  <a:lnTo>
                    <a:pt x="41" y="252"/>
                  </a:lnTo>
                  <a:lnTo>
                    <a:pt x="62" y="229"/>
                  </a:lnTo>
                  <a:lnTo>
                    <a:pt x="170" y="169"/>
                  </a:lnTo>
                  <a:lnTo>
                    <a:pt x="212" y="140"/>
                  </a:lnTo>
                  <a:lnTo>
                    <a:pt x="227" y="36"/>
                  </a:lnTo>
                  <a:lnTo>
                    <a:pt x="218" y="8"/>
                  </a:lnTo>
                  <a:lnTo>
                    <a:pt x="212" y="0"/>
                  </a:lnTo>
                  <a:lnTo>
                    <a:pt x="196" y="8"/>
                  </a:lnTo>
                  <a:lnTo>
                    <a:pt x="170" y="58"/>
                  </a:lnTo>
                  <a:lnTo>
                    <a:pt x="157" y="67"/>
                  </a:lnTo>
                  <a:lnTo>
                    <a:pt x="95" y="73"/>
                  </a:lnTo>
                  <a:lnTo>
                    <a:pt x="48" y="96"/>
                  </a:lnTo>
                  <a:lnTo>
                    <a:pt x="7" y="198"/>
                  </a:lnTo>
                  <a:lnTo>
                    <a:pt x="0" y="244"/>
                  </a:lnTo>
                  <a:close/>
                </a:path>
              </a:pathLst>
            </a:custGeom>
            <a:solidFill>
              <a:srgbClr val="E5E9F3"/>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48" name="Freeform 18">
              <a:extLst>
                <a:ext uri="{FF2B5EF4-FFF2-40B4-BE49-F238E27FC236}">
                  <a16:creationId xmlns:a16="http://schemas.microsoft.com/office/drawing/2014/main" id="{BAB86643-35F6-C266-1380-A291D4F6FE64}"/>
                </a:ext>
              </a:extLst>
            </p:cNvPr>
            <p:cNvSpPr>
              <a:spLocks/>
            </p:cNvSpPr>
            <p:nvPr/>
          </p:nvSpPr>
          <p:spPr bwMode="auto">
            <a:xfrm>
              <a:off x="9936844" y="5447715"/>
              <a:ext cx="123858" cy="77411"/>
            </a:xfrm>
            <a:custGeom>
              <a:avLst/>
              <a:gdLst>
                <a:gd name="T0" fmla="*/ 0 w 158"/>
                <a:gd name="T1" fmla="*/ 35245 h 109"/>
                <a:gd name="T2" fmla="*/ 19452 w 158"/>
                <a:gd name="T3" fmla="*/ 22429 h 109"/>
                <a:gd name="T4" fmla="*/ 48630 w 158"/>
                <a:gd name="T5" fmla="*/ 41653 h 109"/>
                <a:gd name="T6" fmla="*/ 72503 w 158"/>
                <a:gd name="T7" fmla="*/ 41653 h 109"/>
                <a:gd name="T8" fmla="*/ 125553 w 158"/>
                <a:gd name="T9" fmla="*/ 0 h 109"/>
                <a:gd name="T10" fmla="*/ 139700 w 158"/>
                <a:gd name="T11" fmla="*/ 0 h 109"/>
                <a:gd name="T12" fmla="*/ 84881 w 158"/>
                <a:gd name="T13" fmla="*/ 87312 h 109"/>
                <a:gd name="T14" fmla="*/ 54819 w 158"/>
                <a:gd name="T15" fmla="*/ 70490 h 109"/>
                <a:gd name="T16" fmla="*/ 23873 w 158"/>
                <a:gd name="T17" fmla="*/ 64082 h 109"/>
                <a:gd name="T18" fmla="*/ 0 w 158"/>
                <a:gd name="T19" fmla="*/ 35245 h 1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8" h="109">
                  <a:moveTo>
                    <a:pt x="0" y="44"/>
                  </a:moveTo>
                  <a:lnTo>
                    <a:pt x="22" y="28"/>
                  </a:lnTo>
                  <a:lnTo>
                    <a:pt x="55" y="52"/>
                  </a:lnTo>
                  <a:lnTo>
                    <a:pt x="82" y="52"/>
                  </a:lnTo>
                  <a:lnTo>
                    <a:pt x="142" y="0"/>
                  </a:lnTo>
                  <a:lnTo>
                    <a:pt x="158" y="0"/>
                  </a:lnTo>
                  <a:lnTo>
                    <a:pt x="96" y="109"/>
                  </a:lnTo>
                  <a:lnTo>
                    <a:pt x="62" y="88"/>
                  </a:lnTo>
                  <a:lnTo>
                    <a:pt x="27" y="80"/>
                  </a:lnTo>
                  <a:lnTo>
                    <a:pt x="0" y="44"/>
                  </a:lnTo>
                  <a:close/>
                </a:path>
              </a:pathLst>
            </a:custGeom>
            <a:solidFill>
              <a:srgbClr val="E5E9F3"/>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49" name="Freeform 19">
              <a:extLst>
                <a:ext uri="{FF2B5EF4-FFF2-40B4-BE49-F238E27FC236}">
                  <a16:creationId xmlns:a16="http://schemas.microsoft.com/office/drawing/2014/main" id="{2A9AFE2B-BF8D-65A5-6458-2B284F4D0F2C}"/>
                </a:ext>
              </a:extLst>
            </p:cNvPr>
            <p:cNvSpPr>
              <a:spLocks/>
            </p:cNvSpPr>
            <p:nvPr/>
          </p:nvSpPr>
          <p:spPr bwMode="auto">
            <a:xfrm>
              <a:off x="10011439" y="4983248"/>
              <a:ext cx="112598" cy="173119"/>
            </a:xfrm>
            <a:custGeom>
              <a:avLst/>
              <a:gdLst>
                <a:gd name="T0" fmla="*/ 0 w 143"/>
                <a:gd name="T1" fmla="*/ 41613 h 244"/>
                <a:gd name="T2" fmla="*/ 30196 w 143"/>
                <a:gd name="T3" fmla="*/ 112036 h 244"/>
                <a:gd name="T4" fmla="*/ 55063 w 143"/>
                <a:gd name="T5" fmla="*/ 143245 h 244"/>
                <a:gd name="T6" fmla="*/ 65720 w 143"/>
                <a:gd name="T7" fmla="*/ 183258 h 244"/>
                <a:gd name="T8" fmla="*/ 78154 w 143"/>
                <a:gd name="T9" fmla="*/ 195262 h 244"/>
                <a:gd name="T10" fmla="*/ 103909 w 143"/>
                <a:gd name="T11" fmla="*/ 160051 h 244"/>
                <a:gd name="T12" fmla="*/ 127000 w 143"/>
                <a:gd name="T13" fmla="*/ 84827 h 244"/>
                <a:gd name="T14" fmla="*/ 120783 w 143"/>
                <a:gd name="T15" fmla="*/ 35211 h 244"/>
                <a:gd name="T16" fmla="*/ 103909 w 143"/>
                <a:gd name="T17" fmla="*/ 18406 h 244"/>
                <a:gd name="T18" fmla="*/ 48846 w 143"/>
                <a:gd name="T19" fmla="*/ 0 h 244"/>
                <a:gd name="T20" fmla="*/ 0 w 143"/>
                <a:gd name="T21" fmla="*/ 41613 h 2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3" h="244">
                  <a:moveTo>
                    <a:pt x="0" y="52"/>
                  </a:moveTo>
                  <a:lnTo>
                    <a:pt x="34" y="140"/>
                  </a:lnTo>
                  <a:lnTo>
                    <a:pt x="62" y="179"/>
                  </a:lnTo>
                  <a:lnTo>
                    <a:pt x="74" y="229"/>
                  </a:lnTo>
                  <a:lnTo>
                    <a:pt x="88" y="244"/>
                  </a:lnTo>
                  <a:lnTo>
                    <a:pt x="117" y="200"/>
                  </a:lnTo>
                  <a:lnTo>
                    <a:pt x="143" y="106"/>
                  </a:lnTo>
                  <a:lnTo>
                    <a:pt x="136" y="44"/>
                  </a:lnTo>
                  <a:lnTo>
                    <a:pt x="117" y="23"/>
                  </a:lnTo>
                  <a:lnTo>
                    <a:pt x="55" y="0"/>
                  </a:lnTo>
                  <a:lnTo>
                    <a:pt x="0" y="52"/>
                  </a:lnTo>
                  <a:close/>
                </a:path>
              </a:pathLst>
            </a:custGeom>
            <a:solidFill>
              <a:srgbClr val="E5E9F3"/>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50" name="Freeform 20">
              <a:extLst>
                <a:ext uri="{FF2B5EF4-FFF2-40B4-BE49-F238E27FC236}">
                  <a16:creationId xmlns:a16="http://schemas.microsoft.com/office/drawing/2014/main" id="{529A1223-B51A-1B29-01BC-B7EB9BD830B9}"/>
                </a:ext>
              </a:extLst>
            </p:cNvPr>
            <p:cNvSpPr>
              <a:spLocks/>
            </p:cNvSpPr>
            <p:nvPr/>
          </p:nvSpPr>
          <p:spPr bwMode="auto">
            <a:xfrm>
              <a:off x="10280268" y="5264743"/>
              <a:ext cx="99930" cy="94301"/>
            </a:xfrm>
            <a:custGeom>
              <a:avLst/>
              <a:gdLst>
                <a:gd name="T0" fmla="*/ 0 w 129"/>
                <a:gd name="T1" fmla="*/ 39986 h 133"/>
                <a:gd name="T2" fmla="*/ 6116 w 129"/>
                <a:gd name="T3" fmla="*/ 81571 h 133"/>
                <a:gd name="T4" fmla="*/ 28833 w 129"/>
                <a:gd name="T5" fmla="*/ 106362 h 133"/>
                <a:gd name="T6" fmla="*/ 58540 w 129"/>
                <a:gd name="T7" fmla="*/ 106362 h 133"/>
                <a:gd name="T8" fmla="*/ 102227 w 129"/>
                <a:gd name="T9" fmla="*/ 76773 h 133"/>
                <a:gd name="T10" fmla="*/ 112712 w 129"/>
                <a:gd name="T11" fmla="*/ 58379 h 133"/>
                <a:gd name="T12" fmla="*/ 54172 w 129"/>
                <a:gd name="T13" fmla="*/ 0 h 133"/>
                <a:gd name="T14" fmla="*/ 22717 w 129"/>
                <a:gd name="T15" fmla="*/ 10396 h 133"/>
                <a:gd name="T16" fmla="*/ 0 w 129"/>
                <a:gd name="T17" fmla="*/ 39986 h 1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9" h="133">
                  <a:moveTo>
                    <a:pt x="0" y="50"/>
                  </a:moveTo>
                  <a:lnTo>
                    <a:pt x="7" y="102"/>
                  </a:lnTo>
                  <a:lnTo>
                    <a:pt x="33" y="133"/>
                  </a:lnTo>
                  <a:lnTo>
                    <a:pt x="67" y="133"/>
                  </a:lnTo>
                  <a:lnTo>
                    <a:pt x="117" y="96"/>
                  </a:lnTo>
                  <a:lnTo>
                    <a:pt x="129" y="73"/>
                  </a:lnTo>
                  <a:lnTo>
                    <a:pt x="62" y="0"/>
                  </a:lnTo>
                  <a:lnTo>
                    <a:pt x="26" y="13"/>
                  </a:lnTo>
                  <a:lnTo>
                    <a:pt x="0" y="50"/>
                  </a:lnTo>
                  <a:close/>
                </a:path>
              </a:pathLst>
            </a:custGeom>
            <a:solidFill>
              <a:srgbClr val="E5E9F3"/>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51" name="Freeform 21">
              <a:extLst>
                <a:ext uri="{FF2B5EF4-FFF2-40B4-BE49-F238E27FC236}">
                  <a16:creationId xmlns:a16="http://schemas.microsoft.com/office/drawing/2014/main" id="{9313FD51-F6AA-A841-6C83-83651E39FC55}"/>
                </a:ext>
              </a:extLst>
            </p:cNvPr>
            <p:cNvSpPr>
              <a:spLocks/>
            </p:cNvSpPr>
            <p:nvPr/>
          </p:nvSpPr>
          <p:spPr bwMode="auto">
            <a:xfrm>
              <a:off x="10461832" y="5109922"/>
              <a:ext cx="319497" cy="264606"/>
            </a:xfrm>
            <a:custGeom>
              <a:avLst/>
              <a:gdLst>
                <a:gd name="T0" fmla="*/ 0 w 409"/>
                <a:gd name="T1" fmla="*/ 127455 h 377"/>
                <a:gd name="T2" fmla="*/ 0 w 409"/>
                <a:gd name="T3" fmla="*/ 117163 h 377"/>
                <a:gd name="T4" fmla="*/ 30838 w 409"/>
                <a:gd name="T5" fmla="*/ 104497 h 377"/>
                <a:gd name="T6" fmla="*/ 119827 w 409"/>
                <a:gd name="T7" fmla="*/ 92622 h 377"/>
                <a:gd name="T8" fmla="*/ 174454 w 409"/>
                <a:gd name="T9" fmla="*/ 92622 h 377"/>
                <a:gd name="T10" fmla="*/ 204411 w 409"/>
                <a:gd name="T11" fmla="*/ 82331 h 377"/>
                <a:gd name="T12" fmla="*/ 233487 w 409"/>
                <a:gd name="T13" fmla="*/ 28499 h 377"/>
                <a:gd name="T14" fmla="*/ 265206 w 409"/>
                <a:gd name="T15" fmla="*/ 16625 h 377"/>
                <a:gd name="T16" fmla="*/ 347147 w 409"/>
                <a:gd name="T17" fmla="*/ 0 h 377"/>
                <a:gd name="T18" fmla="*/ 360363 w 409"/>
                <a:gd name="T19" fmla="*/ 8708 h 377"/>
                <a:gd name="T20" fmla="*/ 360363 w 409"/>
                <a:gd name="T21" fmla="*/ 39582 h 377"/>
                <a:gd name="T22" fmla="*/ 324239 w 409"/>
                <a:gd name="T23" fmla="*/ 51457 h 377"/>
                <a:gd name="T24" fmla="*/ 271374 w 409"/>
                <a:gd name="T25" fmla="*/ 92622 h 377"/>
                <a:gd name="T26" fmla="*/ 251990 w 409"/>
                <a:gd name="T27" fmla="*/ 156746 h 377"/>
                <a:gd name="T28" fmla="*/ 186790 w 409"/>
                <a:gd name="T29" fmla="*/ 280242 h 377"/>
                <a:gd name="T30" fmla="*/ 95157 w 409"/>
                <a:gd name="T31" fmla="*/ 298450 h 377"/>
                <a:gd name="T32" fmla="*/ 77535 w 409"/>
                <a:gd name="T33" fmla="*/ 244618 h 377"/>
                <a:gd name="T34" fmla="*/ 47578 w 409"/>
                <a:gd name="T35" fmla="*/ 214536 h 377"/>
                <a:gd name="T36" fmla="*/ 30838 w 409"/>
                <a:gd name="T37" fmla="*/ 163079 h 377"/>
                <a:gd name="T38" fmla="*/ 0 w 409"/>
                <a:gd name="T39" fmla="*/ 127455 h 3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9" h="377">
                  <a:moveTo>
                    <a:pt x="0" y="161"/>
                  </a:moveTo>
                  <a:lnTo>
                    <a:pt x="0" y="148"/>
                  </a:lnTo>
                  <a:lnTo>
                    <a:pt x="35" y="132"/>
                  </a:lnTo>
                  <a:lnTo>
                    <a:pt x="136" y="117"/>
                  </a:lnTo>
                  <a:lnTo>
                    <a:pt x="198" y="117"/>
                  </a:lnTo>
                  <a:lnTo>
                    <a:pt x="232" y="104"/>
                  </a:lnTo>
                  <a:lnTo>
                    <a:pt x="265" y="36"/>
                  </a:lnTo>
                  <a:lnTo>
                    <a:pt x="301" y="21"/>
                  </a:lnTo>
                  <a:lnTo>
                    <a:pt x="394" y="0"/>
                  </a:lnTo>
                  <a:lnTo>
                    <a:pt x="409" y="11"/>
                  </a:lnTo>
                  <a:lnTo>
                    <a:pt x="409" y="50"/>
                  </a:lnTo>
                  <a:lnTo>
                    <a:pt x="368" y="65"/>
                  </a:lnTo>
                  <a:lnTo>
                    <a:pt x="308" y="117"/>
                  </a:lnTo>
                  <a:lnTo>
                    <a:pt x="286" y="198"/>
                  </a:lnTo>
                  <a:lnTo>
                    <a:pt x="212" y="354"/>
                  </a:lnTo>
                  <a:lnTo>
                    <a:pt x="108" y="377"/>
                  </a:lnTo>
                  <a:lnTo>
                    <a:pt x="88" y="309"/>
                  </a:lnTo>
                  <a:lnTo>
                    <a:pt x="54" y="271"/>
                  </a:lnTo>
                  <a:lnTo>
                    <a:pt x="35" y="206"/>
                  </a:lnTo>
                  <a:lnTo>
                    <a:pt x="0" y="161"/>
                  </a:lnTo>
                  <a:close/>
                </a:path>
              </a:pathLst>
            </a:custGeom>
            <a:solidFill>
              <a:srgbClr val="E5E9F3"/>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52" name="Freeform 28">
              <a:extLst>
                <a:ext uri="{FF2B5EF4-FFF2-40B4-BE49-F238E27FC236}">
                  <a16:creationId xmlns:a16="http://schemas.microsoft.com/office/drawing/2014/main" id="{10D2523C-F73D-3075-744E-FC69B8143C91}"/>
                </a:ext>
              </a:extLst>
            </p:cNvPr>
            <p:cNvSpPr>
              <a:spLocks/>
            </p:cNvSpPr>
            <p:nvPr/>
          </p:nvSpPr>
          <p:spPr bwMode="auto">
            <a:xfrm>
              <a:off x="9083201" y="2030362"/>
              <a:ext cx="337795" cy="327942"/>
            </a:xfrm>
            <a:custGeom>
              <a:avLst/>
              <a:gdLst>
                <a:gd name="T0" fmla="*/ 0 w 430"/>
                <a:gd name="T1" fmla="*/ 170718 h 468"/>
                <a:gd name="T2" fmla="*/ 0 w 430"/>
                <a:gd name="T3" fmla="*/ 141474 h 468"/>
                <a:gd name="T4" fmla="*/ 31012 w 430"/>
                <a:gd name="T5" fmla="*/ 135151 h 468"/>
                <a:gd name="T6" fmla="*/ 73542 w 430"/>
                <a:gd name="T7" fmla="*/ 146216 h 468"/>
                <a:gd name="T8" fmla="*/ 79744 w 430"/>
                <a:gd name="T9" fmla="*/ 141474 h 468"/>
                <a:gd name="T10" fmla="*/ 79744 w 430"/>
                <a:gd name="T11" fmla="*/ 123296 h 468"/>
                <a:gd name="T12" fmla="*/ 31012 w 430"/>
                <a:gd name="T13" fmla="*/ 59277 h 468"/>
                <a:gd name="T14" fmla="*/ 31012 w 430"/>
                <a:gd name="T15" fmla="*/ 22920 h 468"/>
                <a:gd name="T16" fmla="*/ 73542 w 430"/>
                <a:gd name="T17" fmla="*/ 36357 h 468"/>
                <a:gd name="T18" fmla="*/ 84174 w 430"/>
                <a:gd name="T19" fmla="*/ 0 h 468"/>
                <a:gd name="T20" fmla="*/ 108984 w 430"/>
                <a:gd name="T21" fmla="*/ 0 h 468"/>
                <a:gd name="T22" fmla="*/ 145312 w 430"/>
                <a:gd name="T23" fmla="*/ 70342 h 468"/>
                <a:gd name="T24" fmla="*/ 175437 w 430"/>
                <a:gd name="T25" fmla="*/ 70342 h 468"/>
                <a:gd name="T26" fmla="*/ 200247 w 430"/>
                <a:gd name="T27" fmla="*/ 88520 h 468"/>
                <a:gd name="T28" fmla="*/ 217967 w 430"/>
                <a:gd name="T29" fmla="*/ 88520 h 468"/>
                <a:gd name="T30" fmla="*/ 248979 w 430"/>
                <a:gd name="T31" fmla="*/ 47422 h 468"/>
                <a:gd name="T32" fmla="*/ 266700 w 430"/>
                <a:gd name="T33" fmla="*/ 53744 h 468"/>
                <a:gd name="T34" fmla="*/ 266700 w 430"/>
                <a:gd name="T35" fmla="*/ 82197 h 468"/>
                <a:gd name="T36" fmla="*/ 253409 w 430"/>
                <a:gd name="T37" fmla="*/ 105118 h 468"/>
                <a:gd name="T38" fmla="*/ 259612 w 430"/>
                <a:gd name="T39" fmla="*/ 116973 h 468"/>
                <a:gd name="T40" fmla="*/ 285307 w 430"/>
                <a:gd name="T41" fmla="*/ 129619 h 468"/>
                <a:gd name="T42" fmla="*/ 340242 w 430"/>
                <a:gd name="T43" fmla="*/ 129619 h 468"/>
                <a:gd name="T44" fmla="*/ 362393 w 430"/>
                <a:gd name="T45" fmla="*/ 141474 h 468"/>
                <a:gd name="T46" fmla="*/ 381000 w 430"/>
                <a:gd name="T47" fmla="*/ 205493 h 468"/>
                <a:gd name="T48" fmla="*/ 362393 w 430"/>
                <a:gd name="T49" fmla="*/ 275045 h 468"/>
                <a:gd name="T50" fmla="*/ 302142 w 430"/>
                <a:gd name="T51" fmla="*/ 294014 h 468"/>
                <a:gd name="T52" fmla="*/ 326065 w 430"/>
                <a:gd name="T53" fmla="*/ 322466 h 468"/>
                <a:gd name="T54" fmla="*/ 321635 w 430"/>
                <a:gd name="T55" fmla="*/ 339064 h 468"/>
                <a:gd name="T56" fmla="*/ 285307 w 430"/>
                <a:gd name="T57" fmla="*/ 369888 h 468"/>
                <a:gd name="T58" fmla="*/ 217967 w 430"/>
                <a:gd name="T59" fmla="*/ 357242 h 468"/>
                <a:gd name="T60" fmla="*/ 217967 w 430"/>
                <a:gd name="T61" fmla="*/ 316144 h 468"/>
                <a:gd name="T62" fmla="*/ 200247 w 430"/>
                <a:gd name="T63" fmla="*/ 304288 h 468"/>
                <a:gd name="T64" fmla="*/ 163919 w 430"/>
                <a:gd name="T65" fmla="*/ 316144 h 468"/>
                <a:gd name="T66" fmla="*/ 149742 w 430"/>
                <a:gd name="T67" fmla="*/ 310611 h 468"/>
                <a:gd name="T68" fmla="*/ 126705 w 430"/>
                <a:gd name="T69" fmla="*/ 264770 h 468"/>
                <a:gd name="T70" fmla="*/ 84174 w 430"/>
                <a:gd name="T71" fmla="*/ 252915 h 468"/>
                <a:gd name="T72" fmla="*/ 54049 w 430"/>
                <a:gd name="T73" fmla="*/ 222091 h 468"/>
                <a:gd name="T74" fmla="*/ 35442 w 430"/>
                <a:gd name="T75" fmla="*/ 222091 h 468"/>
                <a:gd name="T76" fmla="*/ 23037 w 430"/>
                <a:gd name="T77" fmla="*/ 211816 h 468"/>
                <a:gd name="T78" fmla="*/ 41644 w 430"/>
                <a:gd name="T79" fmla="*/ 170718 h 468"/>
                <a:gd name="T80" fmla="*/ 6202 w 430"/>
                <a:gd name="T81" fmla="*/ 176250 h 468"/>
                <a:gd name="T82" fmla="*/ 0 w 430"/>
                <a:gd name="T83" fmla="*/ 170718 h 4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30" h="468">
                  <a:moveTo>
                    <a:pt x="0" y="216"/>
                  </a:moveTo>
                  <a:lnTo>
                    <a:pt x="0" y="179"/>
                  </a:lnTo>
                  <a:lnTo>
                    <a:pt x="35" y="171"/>
                  </a:lnTo>
                  <a:lnTo>
                    <a:pt x="83" y="185"/>
                  </a:lnTo>
                  <a:lnTo>
                    <a:pt x="90" y="179"/>
                  </a:lnTo>
                  <a:lnTo>
                    <a:pt x="90" y="156"/>
                  </a:lnTo>
                  <a:lnTo>
                    <a:pt x="35" y="75"/>
                  </a:lnTo>
                  <a:lnTo>
                    <a:pt x="35" y="29"/>
                  </a:lnTo>
                  <a:lnTo>
                    <a:pt x="83" y="46"/>
                  </a:lnTo>
                  <a:lnTo>
                    <a:pt x="95" y="0"/>
                  </a:lnTo>
                  <a:lnTo>
                    <a:pt x="123" y="0"/>
                  </a:lnTo>
                  <a:lnTo>
                    <a:pt x="164" y="89"/>
                  </a:lnTo>
                  <a:lnTo>
                    <a:pt x="198" y="89"/>
                  </a:lnTo>
                  <a:lnTo>
                    <a:pt x="226" y="112"/>
                  </a:lnTo>
                  <a:lnTo>
                    <a:pt x="246" y="112"/>
                  </a:lnTo>
                  <a:lnTo>
                    <a:pt x="281" y="60"/>
                  </a:lnTo>
                  <a:lnTo>
                    <a:pt x="301" y="68"/>
                  </a:lnTo>
                  <a:lnTo>
                    <a:pt x="301" y="104"/>
                  </a:lnTo>
                  <a:lnTo>
                    <a:pt x="286" y="133"/>
                  </a:lnTo>
                  <a:lnTo>
                    <a:pt x="293" y="148"/>
                  </a:lnTo>
                  <a:lnTo>
                    <a:pt x="322" y="164"/>
                  </a:lnTo>
                  <a:lnTo>
                    <a:pt x="384" y="164"/>
                  </a:lnTo>
                  <a:lnTo>
                    <a:pt x="409" y="179"/>
                  </a:lnTo>
                  <a:lnTo>
                    <a:pt x="430" y="260"/>
                  </a:lnTo>
                  <a:lnTo>
                    <a:pt x="409" y="348"/>
                  </a:lnTo>
                  <a:lnTo>
                    <a:pt x="341" y="372"/>
                  </a:lnTo>
                  <a:lnTo>
                    <a:pt x="368" y="408"/>
                  </a:lnTo>
                  <a:lnTo>
                    <a:pt x="363" y="429"/>
                  </a:lnTo>
                  <a:lnTo>
                    <a:pt x="322" y="468"/>
                  </a:lnTo>
                  <a:lnTo>
                    <a:pt x="246" y="452"/>
                  </a:lnTo>
                  <a:lnTo>
                    <a:pt x="246" y="400"/>
                  </a:lnTo>
                  <a:lnTo>
                    <a:pt x="226" y="385"/>
                  </a:lnTo>
                  <a:lnTo>
                    <a:pt x="185" y="400"/>
                  </a:lnTo>
                  <a:lnTo>
                    <a:pt x="169" y="393"/>
                  </a:lnTo>
                  <a:lnTo>
                    <a:pt x="143" y="335"/>
                  </a:lnTo>
                  <a:lnTo>
                    <a:pt x="95" y="320"/>
                  </a:lnTo>
                  <a:lnTo>
                    <a:pt x="61" y="281"/>
                  </a:lnTo>
                  <a:lnTo>
                    <a:pt x="40" y="281"/>
                  </a:lnTo>
                  <a:lnTo>
                    <a:pt x="26" y="268"/>
                  </a:lnTo>
                  <a:lnTo>
                    <a:pt x="47" y="216"/>
                  </a:lnTo>
                  <a:lnTo>
                    <a:pt x="7" y="223"/>
                  </a:lnTo>
                  <a:lnTo>
                    <a:pt x="0" y="216"/>
                  </a:lnTo>
                  <a:close/>
                </a:path>
              </a:pathLst>
            </a:custGeom>
            <a:solidFill>
              <a:srgbClr val="435A93"/>
            </a:solidFill>
            <a:ln>
              <a:solidFill>
                <a:schemeClr val="bg1">
                  <a:lumMod val="50000"/>
                </a:schemeClr>
              </a:solidFill>
            </a:ln>
          </p:spPr>
          <p:txBody>
            <a:bodyPr/>
            <a:lstStyle/>
            <a:p>
              <a:pPr>
                <a:defRPr/>
              </a:pPr>
              <a:endParaRPr lang="es-ES_tradnl">
                <a:latin typeface="Segoe UI" panose="020B0502040204020203" pitchFamily="34" charset="0"/>
                <a:cs typeface="Segoe UI" panose="020B0502040204020203" pitchFamily="34" charset="0"/>
              </a:endParaRPr>
            </a:p>
          </p:txBody>
        </p:sp>
        <p:sp>
          <p:nvSpPr>
            <p:cNvPr id="53" name="Freeform 29">
              <a:extLst>
                <a:ext uri="{FF2B5EF4-FFF2-40B4-BE49-F238E27FC236}">
                  <a16:creationId xmlns:a16="http://schemas.microsoft.com/office/drawing/2014/main" id="{7DF0CA76-3F23-C8A9-13DC-29E8C948462B}"/>
                </a:ext>
              </a:extLst>
            </p:cNvPr>
            <p:cNvSpPr>
              <a:spLocks/>
            </p:cNvSpPr>
            <p:nvPr/>
          </p:nvSpPr>
          <p:spPr bwMode="auto">
            <a:xfrm>
              <a:off x="7747507" y="1800944"/>
              <a:ext cx="893747" cy="333572"/>
            </a:xfrm>
            <a:custGeom>
              <a:avLst/>
              <a:gdLst>
                <a:gd name="T0" fmla="*/ 17670 w 1141"/>
                <a:gd name="T1" fmla="*/ 140791 h 473"/>
                <a:gd name="T2" fmla="*/ 60077 w 1141"/>
                <a:gd name="T3" fmla="*/ 235446 h 473"/>
                <a:gd name="T4" fmla="*/ 90999 w 1141"/>
                <a:gd name="T5" fmla="*/ 258514 h 473"/>
                <a:gd name="T6" fmla="*/ 133407 w 1141"/>
                <a:gd name="T7" fmla="*/ 240219 h 473"/>
                <a:gd name="T8" fmla="*/ 133407 w 1141"/>
                <a:gd name="T9" fmla="*/ 276809 h 473"/>
                <a:gd name="T10" fmla="*/ 72446 w 1141"/>
                <a:gd name="T11" fmla="*/ 334875 h 473"/>
                <a:gd name="T12" fmla="*/ 114854 w 1141"/>
                <a:gd name="T13" fmla="*/ 376237 h 473"/>
                <a:gd name="T14" fmla="*/ 222639 w 1141"/>
                <a:gd name="T15" fmla="*/ 357942 h 473"/>
                <a:gd name="T16" fmla="*/ 259746 w 1141"/>
                <a:gd name="T17" fmla="*/ 329307 h 473"/>
                <a:gd name="T18" fmla="*/ 350745 w 1141"/>
                <a:gd name="T19" fmla="*/ 312603 h 473"/>
                <a:gd name="T20" fmla="*/ 409939 w 1141"/>
                <a:gd name="T21" fmla="*/ 318171 h 473"/>
                <a:gd name="T22" fmla="*/ 517725 w 1141"/>
                <a:gd name="T23" fmla="*/ 341238 h 473"/>
                <a:gd name="T24" fmla="*/ 566317 w 1141"/>
                <a:gd name="T25" fmla="*/ 306239 h 473"/>
                <a:gd name="T26" fmla="*/ 693540 w 1141"/>
                <a:gd name="T27" fmla="*/ 295103 h 473"/>
                <a:gd name="T28" fmla="*/ 790723 w 1141"/>
                <a:gd name="T29" fmla="*/ 287945 h 473"/>
                <a:gd name="T30" fmla="*/ 862286 w 1141"/>
                <a:gd name="T31" fmla="*/ 217152 h 473"/>
                <a:gd name="T32" fmla="*/ 898509 w 1141"/>
                <a:gd name="T33" fmla="*/ 246582 h 473"/>
                <a:gd name="T34" fmla="*/ 940917 w 1141"/>
                <a:gd name="T35" fmla="*/ 206811 h 473"/>
                <a:gd name="T36" fmla="*/ 1001878 w 1141"/>
                <a:gd name="T37" fmla="*/ 188516 h 473"/>
                <a:gd name="T38" fmla="*/ 970072 w 1141"/>
                <a:gd name="T39" fmla="*/ 147154 h 473"/>
                <a:gd name="T40" fmla="*/ 887024 w 1141"/>
                <a:gd name="T41" fmla="*/ 112155 h 473"/>
                <a:gd name="T42" fmla="*/ 716510 w 1141"/>
                <a:gd name="T43" fmla="*/ 69202 h 473"/>
                <a:gd name="T44" fmla="*/ 657317 w 1141"/>
                <a:gd name="T45" fmla="*/ 89088 h 473"/>
                <a:gd name="T46" fmla="*/ 566317 w 1141"/>
                <a:gd name="T47" fmla="*/ 39771 h 473"/>
                <a:gd name="T48" fmla="*/ 505356 w 1141"/>
                <a:gd name="T49" fmla="*/ 0 h 473"/>
                <a:gd name="T50" fmla="*/ 421425 w 1141"/>
                <a:gd name="T51" fmla="*/ 52498 h 473"/>
                <a:gd name="T52" fmla="*/ 397570 w 1141"/>
                <a:gd name="T53" fmla="*/ 52498 h 473"/>
                <a:gd name="T54" fmla="*/ 283600 w 1141"/>
                <a:gd name="T55" fmla="*/ 39771 h 473"/>
                <a:gd name="T56" fmla="*/ 210271 w 1141"/>
                <a:gd name="T57" fmla="*/ 39771 h 473"/>
                <a:gd name="T58" fmla="*/ 169630 w 1141"/>
                <a:gd name="T59" fmla="*/ 66020 h 473"/>
                <a:gd name="T60" fmla="*/ 127223 w 1141"/>
                <a:gd name="T61" fmla="*/ 34999 h 473"/>
                <a:gd name="T62" fmla="*/ 42408 w 1141"/>
                <a:gd name="T63" fmla="*/ 69202 h 473"/>
                <a:gd name="T64" fmla="*/ 0 w 1141"/>
                <a:gd name="T65" fmla="*/ 112155 h 4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41" h="473">
                  <a:moveTo>
                    <a:pt x="0" y="141"/>
                  </a:moveTo>
                  <a:lnTo>
                    <a:pt x="20" y="177"/>
                  </a:lnTo>
                  <a:lnTo>
                    <a:pt x="48" y="281"/>
                  </a:lnTo>
                  <a:lnTo>
                    <a:pt x="68" y="296"/>
                  </a:lnTo>
                  <a:lnTo>
                    <a:pt x="82" y="325"/>
                  </a:lnTo>
                  <a:lnTo>
                    <a:pt x="103" y="325"/>
                  </a:lnTo>
                  <a:lnTo>
                    <a:pt x="130" y="310"/>
                  </a:lnTo>
                  <a:lnTo>
                    <a:pt x="151" y="302"/>
                  </a:lnTo>
                  <a:lnTo>
                    <a:pt x="163" y="310"/>
                  </a:lnTo>
                  <a:lnTo>
                    <a:pt x="151" y="348"/>
                  </a:lnTo>
                  <a:lnTo>
                    <a:pt x="75" y="400"/>
                  </a:lnTo>
                  <a:lnTo>
                    <a:pt x="82" y="421"/>
                  </a:lnTo>
                  <a:lnTo>
                    <a:pt x="124" y="445"/>
                  </a:lnTo>
                  <a:lnTo>
                    <a:pt x="130" y="473"/>
                  </a:lnTo>
                  <a:lnTo>
                    <a:pt x="211" y="437"/>
                  </a:lnTo>
                  <a:lnTo>
                    <a:pt x="252" y="450"/>
                  </a:lnTo>
                  <a:lnTo>
                    <a:pt x="278" y="445"/>
                  </a:lnTo>
                  <a:lnTo>
                    <a:pt x="294" y="414"/>
                  </a:lnTo>
                  <a:lnTo>
                    <a:pt x="335" y="385"/>
                  </a:lnTo>
                  <a:lnTo>
                    <a:pt x="397" y="393"/>
                  </a:lnTo>
                  <a:lnTo>
                    <a:pt x="431" y="385"/>
                  </a:lnTo>
                  <a:lnTo>
                    <a:pt x="464" y="400"/>
                  </a:lnTo>
                  <a:lnTo>
                    <a:pt x="524" y="393"/>
                  </a:lnTo>
                  <a:lnTo>
                    <a:pt x="586" y="429"/>
                  </a:lnTo>
                  <a:lnTo>
                    <a:pt x="620" y="393"/>
                  </a:lnTo>
                  <a:lnTo>
                    <a:pt x="641" y="385"/>
                  </a:lnTo>
                  <a:lnTo>
                    <a:pt x="737" y="400"/>
                  </a:lnTo>
                  <a:lnTo>
                    <a:pt x="785" y="371"/>
                  </a:lnTo>
                  <a:lnTo>
                    <a:pt x="845" y="377"/>
                  </a:lnTo>
                  <a:lnTo>
                    <a:pt x="895" y="362"/>
                  </a:lnTo>
                  <a:lnTo>
                    <a:pt x="914" y="310"/>
                  </a:lnTo>
                  <a:lnTo>
                    <a:pt x="976" y="273"/>
                  </a:lnTo>
                  <a:lnTo>
                    <a:pt x="997" y="281"/>
                  </a:lnTo>
                  <a:lnTo>
                    <a:pt x="1017" y="310"/>
                  </a:lnTo>
                  <a:lnTo>
                    <a:pt x="1045" y="296"/>
                  </a:lnTo>
                  <a:lnTo>
                    <a:pt x="1065" y="260"/>
                  </a:lnTo>
                  <a:lnTo>
                    <a:pt x="1119" y="250"/>
                  </a:lnTo>
                  <a:lnTo>
                    <a:pt x="1134" y="237"/>
                  </a:lnTo>
                  <a:lnTo>
                    <a:pt x="1141" y="193"/>
                  </a:lnTo>
                  <a:lnTo>
                    <a:pt x="1098" y="185"/>
                  </a:lnTo>
                  <a:lnTo>
                    <a:pt x="1050" y="154"/>
                  </a:lnTo>
                  <a:lnTo>
                    <a:pt x="1004" y="141"/>
                  </a:lnTo>
                  <a:lnTo>
                    <a:pt x="866" y="125"/>
                  </a:lnTo>
                  <a:lnTo>
                    <a:pt x="811" y="87"/>
                  </a:lnTo>
                  <a:lnTo>
                    <a:pt x="778" y="87"/>
                  </a:lnTo>
                  <a:lnTo>
                    <a:pt x="744" y="112"/>
                  </a:lnTo>
                  <a:lnTo>
                    <a:pt x="730" y="73"/>
                  </a:lnTo>
                  <a:lnTo>
                    <a:pt x="641" y="50"/>
                  </a:lnTo>
                  <a:lnTo>
                    <a:pt x="593" y="0"/>
                  </a:lnTo>
                  <a:lnTo>
                    <a:pt x="572" y="0"/>
                  </a:lnTo>
                  <a:lnTo>
                    <a:pt x="553" y="37"/>
                  </a:lnTo>
                  <a:lnTo>
                    <a:pt x="477" y="66"/>
                  </a:lnTo>
                  <a:lnTo>
                    <a:pt x="450" y="94"/>
                  </a:lnTo>
                  <a:lnTo>
                    <a:pt x="450" y="66"/>
                  </a:lnTo>
                  <a:lnTo>
                    <a:pt x="438" y="58"/>
                  </a:lnTo>
                  <a:lnTo>
                    <a:pt x="321" y="50"/>
                  </a:lnTo>
                  <a:lnTo>
                    <a:pt x="287" y="66"/>
                  </a:lnTo>
                  <a:lnTo>
                    <a:pt x="238" y="50"/>
                  </a:lnTo>
                  <a:lnTo>
                    <a:pt x="202" y="58"/>
                  </a:lnTo>
                  <a:lnTo>
                    <a:pt x="192" y="83"/>
                  </a:lnTo>
                  <a:lnTo>
                    <a:pt x="177" y="50"/>
                  </a:lnTo>
                  <a:lnTo>
                    <a:pt x="144" y="44"/>
                  </a:lnTo>
                  <a:lnTo>
                    <a:pt x="82" y="44"/>
                  </a:lnTo>
                  <a:lnTo>
                    <a:pt x="48" y="87"/>
                  </a:lnTo>
                  <a:lnTo>
                    <a:pt x="41" y="125"/>
                  </a:lnTo>
                  <a:lnTo>
                    <a:pt x="0" y="141"/>
                  </a:lnTo>
                  <a:close/>
                </a:path>
              </a:pathLst>
            </a:custGeom>
            <a:solidFill>
              <a:srgbClr val="8EA0CC"/>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54" name="Freeform 30">
              <a:extLst>
                <a:ext uri="{FF2B5EF4-FFF2-40B4-BE49-F238E27FC236}">
                  <a16:creationId xmlns:a16="http://schemas.microsoft.com/office/drawing/2014/main" id="{A36E0A13-3527-9580-F44D-D20A5A088A3E}"/>
                </a:ext>
              </a:extLst>
            </p:cNvPr>
            <p:cNvSpPr>
              <a:spLocks/>
            </p:cNvSpPr>
            <p:nvPr/>
          </p:nvSpPr>
          <p:spPr bwMode="auto">
            <a:xfrm>
              <a:off x="8207752" y="2953666"/>
              <a:ext cx="571435" cy="491210"/>
            </a:xfrm>
            <a:custGeom>
              <a:avLst/>
              <a:gdLst>
                <a:gd name="T0" fmla="*/ 0 w 732"/>
                <a:gd name="T1" fmla="*/ 447370 h 696"/>
                <a:gd name="T2" fmla="*/ 25534 w 732"/>
                <a:gd name="T3" fmla="*/ 378115 h 696"/>
                <a:gd name="T4" fmla="*/ 60754 w 732"/>
                <a:gd name="T5" fmla="*/ 353438 h 696"/>
                <a:gd name="T6" fmla="*/ 96855 w 732"/>
                <a:gd name="T7" fmla="*/ 359806 h 696"/>
                <a:gd name="T8" fmla="*/ 114465 w 732"/>
                <a:gd name="T9" fmla="*/ 341498 h 696"/>
                <a:gd name="T10" fmla="*/ 114465 w 732"/>
                <a:gd name="T11" fmla="*/ 323189 h 696"/>
                <a:gd name="T12" fmla="*/ 96855 w 732"/>
                <a:gd name="T13" fmla="*/ 300104 h 696"/>
                <a:gd name="T14" fmla="*/ 132955 w 732"/>
                <a:gd name="T15" fmla="*/ 283387 h 696"/>
                <a:gd name="T16" fmla="*/ 151446 w 732"/>
                <a:gd name="T17" fmla="*/ 240402 h 696"/>
                <a:gd name="T18" fmla="*/ 198112 w 732"/>
                <a:gd name="T19" fmla="*/ 217317 h 696"/>
                <a:gd name="T20" fmla="*/ 210439 w 732"/>
                <a:gd name="T21" fmla="*/ 182291 h 696"/>
                <a:gd name="T22" fmla="*/ 252703 w 732"/>
                <a:gd name="T23" fmla="*/ 134529 h 696"/>
                <a:gd name="T24" fmla="*/ 240376 w 732"/>
                <a:gd name="T25" fmla="*/ 51742 h 696"/>
                <a:gd name="T26" fmla="*/ 246540 w 732"/>
                <a:gd name="T27" fmla="*/ 10348 h 696"/>
                <a:gd name="T28" fmla="*/ 288804 w 732"/>
                <a:gd name="T29" fmla="*/ 0 h 696"/>
                <a:gd name="T30" fmla="*/ 331067 w 732"/>
                <a:gd name="T31" fmla="*/ 35025 h 696"/>
                <a:gd name="T32" fmla="*/ 391822 w 732"/>
                <a:gd name="T33" fmla="*/ 16717 h 696"/>
                <a:gd name="T34" fmla="*/ 397985 w 732"/>
                <a:gd name="T35" fmla="*/ 41394 h 696"/>
                <a:gd name="T36" fmla="*/ 438488 w 732"/>
                <a:gd name="T37" fmla="*/ 81195 h 696"/>
                <a:gd name="T38" fmla="*/ 438488 w 732"/>
                <a:gd name="T39" fmla="*/ 111444 h 696"/>
                <a:gd name="T40" fmla="*/ 456979 w 732"/>
                <a:gd name="T41" fmla="*/ 147266 h 696"/>
                <a:gd name="T42" fmla="*/ 456979 w 732"/>
                <a:gd name="T43" fmla="*/ 175923 h 696"/>
                <a:gd name="T44" fmla="*/ 488677 w 732"/>
                <a:gd name="T45" fmla="*/ 200600 h 696"/>
                <a:gd name="T46" fmla="*/ 494840 w 732"/>
                <a:gd name="T47" fmla="*/ 217317 h 696"/>
                <a:gd name="T48" fmla="*/ 517733 w 732"/>
                <a:gd name="T49" fmla="*/ 229257 h 696"/>
                <a:gd name="T50" fmla="*/ 499243 w 732"/>
                <a:gd name="T51" fmla="*/ 253934 h 696"/>
                <a:gd name="T52" fmla="*/ 505406 w 732"/>
                <a:gd name="T53" fmla="*/ 275427 h 696"/>
                <a:gd name="T54" fmla="*/ 535343 w 732"/>
                <a:gd name="T55" fmla="*/ 270651 h 696"/>
                <a:gd name="T56" fmla="*/ 558236 w 732"/>
                <a:gd name="T57" fmla="*/ 248362 h 696"/>
                <a:gd name="T58" fmla="*/ 577607 w 732"/>
                <a:gd name="T59" fmla="*/ 240402 h 696"/>
                <a:gd name="T60" fmla="*/ 644525 w 732"/>
                <a:gd name="T61" fmla="*/ 253934 h 696"/>
                <a:gd name="T62" fmla="*/ 614588 w 732"/>
                <a:gd name="T63" fmla="*/ 283387 h 696"/>
                <a:gd name="T64" fmla="*/ 596098 w 732"/>
                <a:gd name="T65" fmla="*/ 283387 h 696"/>
                <a:gd name="T66" fmla="*/ 570563 w 732"/>
                <a:gd name="T67" fmla="*/ 312044 h 696"/>
                <a:gd name="T68" fmla="*/ 564400 w 732"/>
                <a:gd name="T69" fmla="*/ 424285 h 696"/>
                <a:gd name="T70" fmla="*/ 529180 w 732"/>
                <a:gd name="T71" fmla="*/ 411548 h 696"/>
                <a:gd name="T72" fmla="*/ 511570 w 732"/>
                <a:gd name="T73" fmla="*/ 417917 h 696"/>
                <a:gd name="T74" fmla="*/ 499243 w 732"/>
                <a:gd name="T75" fmla="*/ 447370 h 696"/>
                <a:gd name="T76" fmla="*/ 450815 w 732"/>
                <a:gd name="T77" fmla="*/ 500704 h 696"/>
                <a:gd name="T78" fmla="*/ 427922 w 732"/>
                <a:gd name="T79" fmla="*/ 495928 h 696"/>
                <a:gd name="T80" fmla="*/ 414715 w 732"/>
                <a:gd name="T81" fmla="*/ 469659 h 696"/>
                <a:gd name="T82" fmla="*/ 391822 w 732"/>
                <a:gd name="T83" fmla="*/ 460902 h 696"/>
                <a:gd name="T84" fmla="*/ 379495 w 732"/>
                <a:gd name="T85" fmla="*/ 465678 h 696"/>
                <a:gd name="T86" fmla="*/ 353960 w 732"/>
                <a:gd name="T87" fmla="*/ 500704 h 696"/>
                <a:gd name="T88" fmla="*/ 331067 w 732"/>
                <a:gd name="T89" fmla="*/ 505480 h 696"/>
                <a:gd name="T90" fmla="*/ 301131 w 732"/>
                <a:gd name="T91" fmla="*/ 535729 h 696"/>
                <a:gd name="T92" fmla="*/ 278238 w 732"/>
                <a:gd name="T93" fmla="*/ 505480 h 696"/>
                <a:gd name="T94" fmla="*/ 258867 w 732"/>
                <a:gd name="T95" fmla="*/ 512644 h 696"/>
                <a:gd name="T96" fmla="*/ 246540 w 732"/>
                <a:gd name="T97" fmla="*/ 535729 h 696"/>
                <a:gd name="T98" fmla="*/ 228049 w 732"/>
                <a:gd name="T99" fmla="*/ 542098 h 696"/>
                <a:gd name="T100" fmla="*/ 193710 w 732"/>
                <a:gd name="T101" fmla="*/ 535729 h 696"/>
                <a:gd name="T102" fmla="*/ 151446 w 732"/>
                <a:gd name="T103" fmla="*/ 554038 h 696"/>
                <a:gd name="T104" fmla="*/ 139119 w 732"/>
                <a:gd name="T105" fmla="*/ 548466 h 696"/>
                <a:gd name="T106" fmla="*/ 126792 w 732"/>
                <a:gd name="T107" fmla="*/ 519013 h 696"/>
                <a:gd name="T108" fmla="*/ 126792 w 732"/>
                <a:gd name="T109" fmla="*/ 477619 h 696"/>
                <a:gd name="T110" fmla="*/ 114465 w 732"/>
                <a:gd name="T111" fmla="*/ 469659 h 696"/>
                <a:gd name="T112" fmla="*/ 78364 w 732"/>
                <a:gd name="T113" fmla="*/ 495928 h 696"/>
                <a:gd name="T114" fmla="*/ 44025 w 732"/>
                <a:gd name="T115" fmla="*/ 495928 h 696"/>
                <a:gd name="T116" fmla="*/ 0 w 732"/>
                <a:gd name="T117" fmla="*/ 447370 h 69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32" h="696">
                  <a:moveTo>
                    <a:pt x="0" y="562"/>
                  </a:moveTo>
                  <a:lnTo>
                    <a:pt x="29" y="475"/>
                  </a:lnTo>
                  <a:lnTo>
                    <a:pt x="69" y="444"/>
                  </a:lnTo>
                  <a:lnTo>
                    <a:pt x="110" y="452"/>
                  </a:lnTo>
                  <a:lnTo>
                    <a:pt x="130" y="429"/>
                  </a:lnTo>
                  <a:lnTo>
                    <a:pt x="130" y="406"/>
                  </a:lnTo>
                  <a:lnTo>
                    <a:pt x="110" y="377"/>
                  </a:lnTo>
                  <a:lnTo>
                    <a:pt x="151" y="356"/>
                  </a:lnTo>
                  <a:lnTo>
                    <a:pt x="172" y="302"/>
                  </a:lnTo>
                  <a:lnTo>
                    <a:pt x="225" y="273"/>
                  </a:lnTo>
                  <a:lnTo>
                    <a:pt x="239" y="229"/>
                  </a:lnTo>
                  <a:lnTo>
                    <a:pt x="287" y="169"/>
                  </a:lnTo>
                  <a:lnTo>
                    <a:pt x="273" y="65"/>
                  </a:lnTo>
                  <a:lnTo>
                    <a:pt x="280" y="13"/>
                  </a:lnTo>
                  <a:lnTo>
                    <a:pt x="328" y="0"/>
                  </a:lnTo>
                  <a:lnTo>
                    <a:pt x="376" y="44"/>
                  </a:lnTo>
                  <a:lnTo>
                    <a:pt x="445" y="21"/>
                  </a:lnTo>
                  <a:lnTo>
                    <a:pt x="452" y="52"/>
                  </a:lnTo>
                  <a:lnTo>
                    <a:pt x="498" y="102"/>
                  </a:lnTo>
                  <a:lnTo>
                    <a:pt x="498" y="140"/>
                  </a:lnTo>
                  <a:lnTo>
                    <a:pt x="519" y="185"/>
                  </a:lnTo>
                  <a:lnTo>
                    <a:pt x="519" y="221"/>
                  </a:lnTo>
                  <a:lnTo>
                    <a:pt x="555" y="252"/>
                  </a:lnTo>
                  <a:lnTo>
                    <a:pt x="562" y="273"/>
                  </a:lnTo>
                  <a:lnTo>
                    <a:pt x="588" y="288"/>
                  </a:lnTo>
                  <a:lnTo>
                    <a:pt x="567" y="319"/>
                  </a:lnTo>
                  <a:lnTo>
                    <a:pt x="574" y="346"/>
                  </a:lnTo>
                  <a:lnTo>
                    <a:pt x="608" y="340"/>
                  </a:lnTo>
                  <a:lnTo>
                    <a:pt x="634" y="312"/>
                  </a:lnTo>
                  <a:lnTo>
                    <a:pt x="656" y="302"/>
                  </a:lnTo>
                  <a:lnTo>
                    <a:pt x="732" y="319"/>
                  </a:lnTo>
                  <a:lnTo>
                    <a:pt x="698" y="356"/>
                  </a:lnTo>
                  <a:lnTo>
                    <a:pt x="677" y="356"/>
                  </a:lnTo>
                  <a:lnTo>
                    <a:pt x="648" y="392"/>
                  </a:lnTo>
                  <a:lnTo>
                    <a:pt x="641" y="533"/>
                  </a:lnTo>
                  <a:lnTo>
                    <a:pt x="601" y="517"/>
                  </a:lnTo>
                  <a:lnTo>
                    <a:pt x="581" y="525"/>
                  </a:lnTo>
                  <a:lnTo>
                    <a:pt x="567" y="562"/>
                  </a:lnTo>
                  <a:lnTo>
                    <a:pt x="512" y="629"/>
                  </a:lnTo>
                  <a:lnTo>
                    <a:pt x="486" y="623"/>
                  </a:lnTo>
                  <a:lnTo>
                    <a:pt x="471" y="590"/>
                  </a:lnTo>
                  <a:lnTo>
                    <a:pt x="445" y="579"/>
                  </a:lnTo>
                  <a:lnTo>
                    <a:pt x="431" y="585"/>
                  </a:lnTo>
                  <a:lnTo>
                    <a:pt x="402" y="629"/>
                  </a:lnTo>
                  <a:lnTo>
                    <a:pt x="376" y="635"/>
                  </a:lnTo>
                  <a:lnTo>
                    <a:pt x="342" y="673"/>
                  </a:lnTo>
                  <a:lnTo>
                    <a:pt x="316" y="635"/>
                  </a:lnTo>
                  <a:lnTo>
                    <a:pt x="294" y="644"/>
                  </a:lnTo>
                  <a:lnTo>
                    <a:pt x="280" y="673"/>
                  </a:lnTo>
                  <a:lnTo>
                    <a:pt x="259" y="681"/>
                  </a:lnTo>
                  <a:lnTo>
                    <a:pt x="220" y="673"/>
                  </a:lnTo>
                  <a:lnTo>
                    <a:pt x="172" y="696"/>
                  </a:lnTo>
                  <a:lnTo>
                    <a:pt x="158" y="689"/>
                  </a:lnTo>
                  <a:lnTo>
                    <a:pt x="144" y="652"/>
                  </a:lnTo>
                  <a:lnTo>
                    <a:pt x="144" y="600"/>
                  </a:lnTo>
                  <a:lnTo>
                    <a:pt x="130" y="590"/>
                  </a:lnTo>
                  <a:lnTo>
                    <a:pt x="89" y="623"/>
                  </a:lnTo>
                  <a:lnTo>
                    <a:pt x="50" y="623"/>
                  </a:lnTo>
                  <a:lnTo>
                    <a:pt x="0" y="562"/>
                  </a:lnTo>
                  <a:close/>
                </a:path>
              </a:pathLst>
            </a:custGeom>
            <a:solidFill>
              <a:srgbClr val="647CB8"/>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55" name="Freeform 31">
              <a:extLst>
                <a:ext uri="{FF2B5EF4-FFF2-40B4-BE49-F238E27FC236}">
                  <a16:creationId xmlns:a16="http://schemas.microsoft.com/office/drawing/2014/main" id="{58286648-B514-D72F-FD62-0F8A671CCBA1}"/>
                </a:ext>
              </a:extLst>
            </p:cNvPr>
            <p:cNvSpPr>
              <a:spLocks/>
            </p:cNvSpPr>
            <p:nvPr/>
          </p:nvSpPr>
          <p:spPr bwMode="auto">
            <a:xfrm>
              <a:off x="7585647" y="3726371"/>
              <a:ext cx="1000716" cy="684033"/>
            </a:xfrm>
            <a:custGeom>
              <a:avLst/>
              <a:gdLst>
                <a:gd name="T0" fmla="*/ 0 w 1279"/>
                <a:gd name="T1" fmla="*/ 476856 h 974"/>
                <a:gd name="T2" fmla="*/ 24710 w 1279"/>
                <a:gd name="T3" fmla="*/ 358038 h 974"/>
                <a:gd name="T4" fmla="*/ 121785 w 1279"/>
                <a:gd name="T5" fmla="*/ 265360 h 974"/>
                <a:gd name="T6" fmla="*/ 139434 w 1279"/>
                <a:gd name="T7" fmla="*/ 194069 h 974"/>
                <a:gd name="T8" fmla="*/ 121785 w 1279"/>
                <a:gd name="T9" fmla="*/ 123571 h 974"/>
                <a:gd name="T10" fmla="*/ 67070 w 1279"/>
                <a:gd name="T11" fmla="*/ 123571 h 974"/>
                <a:gd name="T12" fmla="*/ 67070 w 1279"/>
                <a:gd name="T13" fmla="*/ 82380 h 974"/>
                <a:gd name="T14" fmla="*/ 109430 w 1279"/>
                <a:gd name="T15" fmla="*/ 0 h 974"/>
                <a:gd name="T16" fmla="*/ 165909 w 1279"/>
                <a:gd name="T17" fmla="*/ 0 h 974"/>
                <a:gd name="T18" fmla="*/ 242687 w 1279"/>
                <a:gd name="T19" fmla="*/ 30893 h 974"/>
                <a:gd name="T20" fmla="*/ 235627 w 1279"/>
                <a:gd name="T21" fmla="*/ 95054 h 974"/>
                <a:gd name="T22" fmla="*/ 326524 w 1279"/>
                <a:gd name="T23" fmla="*/ 113273 h 974"/>
                <a:gd name="T24" fmla="*/ 423598 w 1279"/>
                <a:gd name="T25" fmla="*/ 123571 h 974"/>
                <a:gd name="T26" fmla="*/ 465958 w 1279"/>
                <a:gd name="T27" fmla="*/ 181396 h 974"/>
                <a:gd name="T28" fmla="*/ 533028 w 1279"/>
                <a:gd name="T29" fmla="*/ 181396 h 974"/>
                <a:gd name="T30" fmla="*/ 563033 w 1279"/>
                <a:gd name="T31" fmla="*/ 205951 h 974"/>
                <a:gd name="T32" fmla="*/ 609805 w 1279"/>
                <a:gd name="T33" fmla="*/ 199614 h 974"/>
                <a:gd name="T34" fmla="*/ 705997 w 1279"/>
                <a:gd name="T35" fmla="*/ 194069 h 974"/>
                <a:gd name="T36" fmla="*/ 719235 w 1279"/>
                <a:gd name="T37" fmla="*/ 171098 h 974"/>
                <a:gd name="T38" fmla="*/ 754534 w 1279"/>
                <a:gd name="T39" fmla="*/ 158424 h 974"/>
                <a:gd name="T40" fmla="*/ 796894 w 1279"/>
                <a:gd name="T41" fmla="*/ 164761 h 974"/>
                <a:gd name="T42" fmla="*/ 833077 w 1279"/>
                <a:gd name="T43" fmla="*/ 82380 h 974"/>
                <a:gd name="T44" fmla="*/ 917796 w 1279"/>
                <a:gd name="T45" fmla="*/ 76044 h 974"/>
                <a:gd name="T46" fmla="*/ 978689 w 1279"/>
                <a:gd name="T47" fmla="*/ 57825 h 974"/>
                <a:gd name="T48" fmla="*/ 1006046 w 1279"/>
                <a:gd name="T49" fmla="*/ 47527 h 974"/>
                <a:gd name="T50" fmla="*/ 1068703 w 1279"/>
                <a:gd name="T51" fmla="*/ 47527 h 974"/>
                <a:gd name="T52" fmla="*/ 1128713 w 1279"/>
                <a:gd name="T53" fmla="*/ 22971 h 974"/>
                <a:gd name="T54" fmla="*/ 1109298 w 1279"/>
                <a:gd name="T55" fmla="*/ 164761 h 974"/>
                <a:gd name="T56" fmla="*/ 1025461 w 1279"/>
                <a:gd name="T57" fmla="*/ 212288 h 974"/>
                <a:gd name="T58" fmla="*/ 995456 w 1279"/>
                <a:gd name="T59" fmla="*/ 230507 h 974"/>
                <a:gd name="T60" fmla="*/ 1019283 w 1279"/>
                <a:gd name="T61" fmla="*/ 294669 h 974"/>
                <a:gd name="T62" fmla="*/ 983101 w 1279"/>
                <a:gd name="T63" fmla="*/ 370712 h 974"/>
                <a:gd name="T64" fmla="*/ 989279 w 1279"/>
                <a:gd name="T65" fmla="*/ 417447 h 974"/>
                <a:gd name="T66" fmla="*/ 917796 w 1279"/>
                <a:gd name="T67" fmla="*/ 382594 h 974"/>
                <a:gd name="T68" fmla="*/ 904559 w 1279"/>
                <a:gd name="T69" fmla="*/ 411902 h 974"/>
                <a:gd name="T70" fmla="*/ 875437 w 1279"/>
                <a:gd name="T71" fmla="*/ 435666 h 974"/>
                <a:gd name="T72" fmla="*/ 796894 w 1279"/>
                <a:gd name="T73" fmla="*/ 510917 h 974"/>
                <a:gd name="T74" fmla="*/ 719235 w 1279"/>
                <a:gd name="T75" fmla="*/ 575871 h 974"/>
                <a:gd name="T76" fmla="*/ 725412 w 1279"/>
                <a:gd name="T77" fmla="*/ 670926 h 974"/>
                <a:gd name="T78" fmla="*/ 664520 w 1279"/>
                <a:gd name="T79" fmla="*/ 722414 h 974"/>
                <a:gd name="T80" fmla="*/ 634515 w 1279"/>
                <a:gd name="T81" fmla="*/ 705779 h 974"/>
                <a:gd name="T82" fmla="*/ 645105 w 1279"/>
                <a:gd name="T83" fmla="*/ 676471 h 974"/>
                <a:gd name="T84" fmla="*/ 563033 w 1279"/>
                <a:gd name="T85" fmla="*/ 751722 h 974"/>
                <a:gd name="T86" fmla="*/ 478313 w 1279"/>
                <a:gd name="T87" fmla="*/ 771525 h 974"/>
                <a:gd name="T88" fmla="*/ 385651 w 1279"/>
                <a:gd name="T89" fmla="*/ 705779 h 974"/>
                <a:gd name="T90" fmla="*/ 315934 w 1279"/>
                <a:gd name="T91" fmla="*/ 717661 h 974"/>
                <a:gd name="T92" fmla="*/ 210917 w 1279"/>
                <a:gd name="T93" fmla="*/ 670926 h 974"/>
                <a:gd name="T94" fmla="*/ 109430 w 1279"/>
                <a:gd name="T95" fmla="*/ 617062 h 974"/>
                <a:gd name="T96" fmla="*/ 56480 w 1279"/>
                <a:gd name="T97" fmla="*/ 582208 h 974"/>
                <a:gd name="T98" fmla="*/ 12355 w 1279"/>
                <a:gd name="T99" fmla="*/ 516462 h 97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279" h="974">
                  <a:moveTo>
                    <a:pt x="0" y="624"/>
                  </a:moveTo>
                  <a:lnTo>
                    <a:pt x="0" y="602"/>
                  </a:lnTo>
                  <a:lnTo>
                    <a:pt x="14" y="572"/>
                  </a:lnTo>
                  <a:lnTo>
                    <a:pt x="28" y="452"/>
                  </a:lnTo>
                  <a:lnTo>
                    <a:pt x="138" y="364"/>
                  </a:lnTo>
                  <a:lnTo>
                    <a:pt x="138" y="335"/>
                  </a:lnTo>
                  <a:lnTo>
                    <a:pt x="119" y="312"/>
                  </a:lnTo>
                  <a:lnTo>
                    <a:pt x="158" y="245"/>
                  </a:lnTo>
                  <a:lnTo>
                    <a:pt x="167" y="216"/>
                  </a:lnTo>
                  <a:lnTo>
                    <a:pt x="138" y="156"/>
                  </a:lnTo>
                  <a:lnTo>
                    <a:pt x="90" y="164"/>
                  </a:lnTo>
                  <a:lnTo>
                    <a:pt x="76" y="156"/>
                  </a:lnTo>
                  <a:lnTo>
                    <a:pt x="71" y="135"/>
                  </a:lnTo>
                  <a:lnTo>
                    <a:pt x="76" y="104"/>
                  </a:lnTo>
                  <a:lnTo>
                    <a:pt x="98" y="89"/>
                  </a:lnTo>
                  <a:lnTo>
                    <a:pt x="124" y="0"/>
                  </a:lnTo>
                  <a:lnTo>
                    <a:pt x="172" y="29"/>
                  </a:lnTo>
                  <a:lnTo>
                    <a:pt x="188" y="0"/>
                  </a:lnTo>
                  <a:lnTo>
                    <a:pt x="234" y="29"/>
                  </a:lnTo>
                  <a:lnTo>
                    <a:pt x="275" y="39"/>
                  </a:lnTo>
                  <a:lnTo>
                    <a:pt x="282" y="73"/>
                  </a:lnTo>
                  <a:lnTo>
                    <a:pt x="267" y="120"/>
                  </a:lnTo>
                  <a:lnTo>
                    <a:pt x="310" y="143"/>
                  </a:lnTo>
                  <a:lnTo>
                    <a:pt x="370" y="143"/>
                  </a:lnTo>
                  <a:lnTo>
                    <a:pt x="445" y="164"/>
                  </a:lnTo>
                  <a:lnTo>
                    <a:pt x="480" y="156"/>
                  </a:lnTo>
                  <a:lnTo>
                    <a:pt x="501" y="216"/>
                  </a:lnTo>
                  <a:lnTo>
                    <a:pt x="528" y="229"/>
                  </a:lnTo>
                  <a:lnTo>
                    <a:pt x="561" y="275"/>
                  </a:lnTo>
                  <a:lnTo>
                    <a:pt x="604" y="229"/>
                  </a:lnTo>
                  <a:lnTo>
                    <a:pt x="616" y="229"/>
                  </a:lnTo>
                  <a:lnTo>
                    <a:pt x="638" y="260"/>
                  </a:lnTo>
                  <a:lnTo>
                    <a:pt x="678" y="245"/>
                  </a:lnTo>
                  <a:lnTo>
                    <a:pt x="691" y="252"/>
                  </a:lnTo>
                  <a:lnTo>
                    <a:pt x="740" y="200"/>
                  </a:lnTo>
                  <a:lnTo>
                    <a:pt x="800" y="245"/>
                  </a:lnTo>
                  <a:lnTo>
                    <a:pt x="822" y="245"/>
                  </a:lnTo>
                  <a:lnTo>
                    <a:pt x="815" y="216"/>
                  </a:lnTo>
                  <a:lnTo>
                    <a:pt x="827" y="200"/>
                  </a:lnTo>
                  <a:lnTo>
                    <a:pt x="855" y="200"/>
                  </a:lnTo>
                  <a:lnTo>
                    <a:pt x="882" y="185"/>
                  </a:lnTo>
                  <a:lnTo>
                    <a:pt x="903" y="208"/>
                  </a:lnTo>
                  <a:lnTo>
                    <a:pt x="916" y="208"/>
                  </a:lnTo>
                  <a:lnTo>
                    <a:pt x="944" y="104"/>
                  </a:lnTo>
                  <a:lnTo>
                    <a:pt x="992" y="112"/>
                  </a:lnTo>
                  <a:lnTo>
                    <a:pt x="1040" y="96"/>
                  </a:lnTo>
                  <a:lnTo>
                    <a:pt x="1073" y="45"/>
                  </a:lnTo>
                  <a:lnTo>
                    <a:pt x="1109" y="73"/>
                  </a:lnTo>
                  <a:lnTo>
                    <a:pt x="1135" y="52"/>
                  </a:lnTo>
                  <a:lnTo>
                    <a:pt x="1140" y="60"/>
                  </a:lnTo>
                  <a:lnTo>
                    <a:pt x="1155" y="52"/>
                  </a:lnTo>
                  <a:lnTo>
                    <a:pt x="1211" y="60"/>
                  </a:lnTo>
                  <a:lnTo>
                    <a:pt x="1252" y="29"/>
                  </a:lnTo>
                  <a:lnTo>
                    <a:pt x="1279" y="29"/>
                  </a:lnTo>
                  <a:lnTo>
                    <a:pt x="1252" y="120"/>
                  </a:lnTo>
                  <a:lnTo>
                    <a:pt x="1257" y="208"/>
                  </a:lnTo>
                  <a:lnTo>
                    <a:pt x="1195" y="229"/>
                  </a:lnTo>
                  <a:lnTo>
                    <a:pt x="1162" y="268"/>
                  </a:lnTo>
                  <a:lnTo>
                    <a:pt x="1155" y="291"/>
                  </a:lnTo>
                  <a:lnTo>
                    <a:pt x="1128" y="291"/>
                  </a:lnTo>
                  <a:lnTo>
                    <a:pt x="1155" y="364"/>
                  </a:lnTo>
                  <a:lnTo>
                    <a:pt x="1155" y="372"/>
                  </a:lnTo>
                  <a:lnTo>
                    <a:pt x="1121" y="416"/>
                  </a:lnTo>
                  <a:lnTo>
                    <a:pt x="1114" y="468"/>
                  </a:lnTo>
                  <a:lnTo>
                    <a:pt x="1135" y="520"/>
                  </a:lnTo>
                  <a:lnTo>
                    <a:pt x="1121" y="527"/>
                  </a:lnTo>
                  <a:lnTo>
                    <a:pt x="1094" y="520"/>
                  </a:lnTo>
                  <a:lnTo>
                    <a:pt x="1040" y="483"/>
                  </a:lnTo>
                  <a:lnTo>
                    <a:pt x="1018" y="483"/>
                  </a:lnTo>
                  <a:lnTo>
                    <a:pt x="1025" y="520"/>
                  </a:lnTo>
                  <a:lnTo>
                    <a:pt x="1018" y="533"/>
                  </a:lnTo>
                  <a:lnTo>
                    <a:pt x="992" y="550"/>
                  </a:lnTo>
                  <a:lnTo>
                    <a:pt x="970" y="587"/>
                  </a:lnTo>
                  <a:lnTo>
                    <a:pt x="903" y="645"/>
                  </a:lnTo>
                  <a:lnTo>
                    <a:pt x="848" y="660"/>
                  </a:lnTo>
                  <a:lnTo>
                    <a:pt x="815" y="727"/>
                  </a:lnTo>
                  <a:lnTo>
                    <a:pt x="834" y="808"/>
                  </a:lnTo>
                  <a:lnTo>
                    <a:pt x="822" y="847"/>
                  </a:lnTo>
                  <a:lnTo>
                    <a:pt x="786" y="891"/>
                  </a:lnTo>
                  <a:lnTo>
                    <a:pt x="753" y="912"/>
                  </a:lnTo>
                  <a:lnTo>
                    <a:pt x="731" y="906"/>
                  </a:lnTo>
                  <a:lnTo>
                    <a:pt x="719" y="891"/>
                  </a:lnTo>
                  <a:lnTo>
                    <a:pt x="746" y="868"/>
                  </a:lnTo>
                  <a:lnTo>
                    <a:pt x="731" y="854"/>
                  </a:lnTo>
                  <a:lnTo>
                    <a:pt x="691" y="854"/>
                  </a:lnTo>
                  <a:lnTo>
                    <a:pt x="638" y="949"/>
                  </a:lnTo>
                  <a:lnTo>
                    <a:pt x="577" y="941"/>
                  </a:lnTo>
                  <a:lnTo>
                    <a:pt x="542" y="974"/>
                  </a:lnTo>
                  <a:lnTo>
                    <a:pt x="473" y="941"/>
                  </a:lnTo>
                  <a:lnTo>
                    <a:pt x="437" y="891"/>
                  </a:lnTo>
                  <a:lnTo>
                    <a:pt x="370" y="912"/>
                  </a:lnTo>
                  <a:lnTo>
                    <a:pt x="358" y="906"/>
                  </a:lnTo>
                  <a:lnTo>
                    <a:pt x="322" y="831"/>
                  </a:lnTo>
                  <a:lnTo>
                    <a:pt x="239" y="847"/>
                  </a:lnTo>
                  <a:lnTo>
                    <a:pt x="227" y="795"/>
                  </a:lnTo>
                  <a:lnTo>
                    <a:pt x="124" y="779"/>
                  </a:lnTo>
                  <a:lnTo>
                    <a:pt x="90" y="779"/>
                  </a:lnTo>
                  <a:lnTo>
                    <a:pt x="64" y="735"/>
                  </a:lnTo>
                  <a:lnTo>
                    <a:pt x="48" y="675"/>
                  </a:lnTo>
                  <a:lnTo>
                    <a:pt x="14" y="652"/>
                  </a:lnTo>
                  <a:lnTo>
                    <a:pt x="0" y="624"/>
                  </a:lnTo>
                  <a:close/>
                </a:path>
              </a:pathLst>
            </a:custGeom>
            <a:solidFill>
              <a:schemeClr val="bg1">
                <a:lumMod val="85000"/>
              </a:schemeClr>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56" name="Freeform 32">
              <a:extLst>
                <a:ext uri="{FF2B5EF4-FFF2-40B4-BE49-F238E27FC236}">
                  <a16:creationId xmlns:a16="http://schemas.microsoft.com/office/drawing/2014/main" id="{18C41B91-6205-5B71-BB60-B68259A2F996}"/>
                </a:ext>
              </a:extLst>
            </p:cNvPr>
            <p:cNvSpPr>
              <a:spLocks/>
            </p:cNvSpPr>
            <p:nvPr/>
          </p:nvSpPr>
          <p:spPr bwMode="auto">
            <a:xfrm>
              <a:off x="10690539" y="2389269"/>
              <a:ext cx="501061" cy="527803"/>
            </a:xfrm>
            <a:custGeom>
              <a:avLst/>
              <a:gdLst>
                <a:gd name="T0" fmla="*/ 0 w 641"/>
                <a:gd name="T1" fmla="*/ 291369410 h 748"/>
                <a:gd name="T2" fmla="*/ 10882444 w 641"/>
                <a:gd name="T3" fmla="*/ 273000692 h 748"/>
                <a:gd name="T4" fmla="*/ 0 w 641"/>
                <a:gd name="T5" fmla="*/ 234995433 h 748"/>
                <a:gd name="T6" fmla="*/ 5441663 w 641"/>
                <a:gd name="T7" fmla="*/ 226761344 h 748"/>
                <a:gd name="T8" fmla="*/ 53636350 w 641"/>
                <a:gd name="T9" fmla="*/ 229928118 h 748"/>
                <a:gd name="T10" fmla="*/ 59078013 w 641"/>
                <a:gd name="T11" fmla="*/ 202058284 h 748"/>
                <a:gd name="T12" fmla="*/ 85507812 w 641"/>
                <a:gd name="T13" fmla="*/ 192557168 h 748"/>
                <a:gd name="T14" fmla="*/ 90948593 w 641"/>
                <a:gd name="T15" fmla="*/ 182422539 h 748"/>
                <a:gd name="T16" fmla="*/ 74624487 w 641"/>
                <a:gd name="T17" fmla="*/ 169121136 h 748"/>
                <a:gd name="T18" fmla="*/ 90948593 w 641"/>
                <a:gd name="T19" fmla="*/ 141250506 h 748"/>
                <a:gd name="T20" fmla="*/ 74624487 w 641"/>
                <a:gd name="T21" fmla="*/ 131749390 h 748"/>
                <a:gd name="T22" fmla="*/ 90948593 w 641"/>
                <a:gd name="T23" fmla="*/ 107046330 h 748"/>
                <a:gd name="T24" fmla="*/ 70738089 w 641"/>
                <a:gd name="T25" fmla="*/ 88677612 h 748"/>
                <a:gd name="T26" fmla="*/ 90948593 w 641"/>
                <a:gd name="T27" fmla="*/ 52572894 h 748"/>
                <a:gd name="T28" fmla="*/ 80066149 w 641"/>
                <a:gd name="T29" fmla="*/ 18368718 h 748"/>
                <a:gd name="T30" fmla="*/ 126706454 w 641"/>
                <a:gd name="T31" fmla="*/ 5067315 h 748"/>
                <a:gd name="T32" fmla="*/ 206772603 w 641"/>
                <a:gd name="T33" fmla="*/ 0 h 748"/>
                <a:gd name="T34" fmla="*/ 217655047 w 641"/>
                <a:gd name="T35" fmla="*/ 5067315 h 748"/>
                <a:gd name="T36" fmla="*/ 223096710 w 641"/>
                <a:gd name="T37" fmla="*/ 13301403 h 748"/>
                <a:gd name="T38" fmla="*/ 213768649 w 641"/>
                <a:gd name="T39" fmla="*/ 22802519 h 748"/>
                <a:gd name="T40" fmla="*/ 206772603 w 641"/>
                <a:gd name="T41" fmla="*/ 47505579 h 748"/>
                <a:gd name="T42" fmla="*/ 191226129 w 641"/>
                <a:gd name="T43" fmla="*/ 52572894 h 748"/>
                <a:gd name="T44" fmla="*/ 191226129 w 641"/>
                <a:gd name="T45" fmla="*/ 60807778 h 748"/>
                <a:gd name="T46" fmla="*/ 201330940 w 641"/>
                <a:gd name="T47" fmla="*/ 65875093 h 748"/>
                <a:gd name="T48" fmla="*/ 228538372 w 641"/>
                <a:gd name="T49" fmla="*/ 60807778 h 748"/>
                <a:gd name="T50" fmla="*/ 260408953 w 641"/>
                <a:gd name="T51" fmla="*/ 75376209 h 748"/>
                <a:gd name="T52" fmla="*/ 286838753 w 641"/>
                <a:gd name="T53" fmla="*/ 70308894 h 748"/>
                <a:gd name="T54" fmla="*/ 360686489 w 641"/>
                <a:gd name="T55" fmla="*/ 84243811 h 748"/>
                <a:gd name="T56" fmla="*/ 371568932 w 641"/>
                <a:gd name="T57" fmla="*/ 93744927 h 748"/>
                <a:gd name="T58" fmla="*/ 356799209 w 641"/>
                <a:gd name="T59" fmla="*/ 131749390 h 748"/>
                <a:gd name="T60" fmla="*/ 351358428 w 641"/>
                <a:gd name="T61" fmla="*/ 169121136 h 748"/>
                <a:gd name="T62" fmla="*/ 317932583 w 641"/>
                <a:gd name="T63" fmla="*/ 177988738 h 748"/>
                <a:gd name="T64" fmla="*/ 328815026 w 641"/>
                <a:gd name="T65" fmla="*/ 197624483 h 748"/>
                <a:gd name="T66" fmla="*/ 377010595 w 641"/>
                <a:gd name="T67" fmla="*/ 220427002 h 748"/>
                <a:gd name="T68" fmla="*/ 412767574 w 641"/>
                <a:gd name="T69" fmla="*/ 226761344 h 748"/>
                <a:gd name="T70" fmla="*/ 483505663 w 641"/>
                <a:gd name="T71" fmla="*/ 215359687 h 748"/>
                <a:gd name="T72" fmla="*/ 498275386 w 641"/>
                <a:gd name="T73" fmla="*/ 258432261 h 748"/>
                <a:gd name="T74" fmla="*/ 472623219 w 641"/>
                <a:gd name="T75" fmla="*/ 276800979 h 748"/>
                <a:gd name="T76" fmla="*/ 383229009 w 641"/>
                <a:gd name="T77" fmla="*/ 315438956 h 748"/>
                <a:gd name="T78" fmla="*/ 312490920 w 641"/>
                <a:gd name="T79" fmla="*/ 366745619 h 748"/>
                <a:gd name="T80" fmla="*/ 276733059 w 641"/>
                <a:gd name="T81" fmla="*/ 432619916 h 748"/>
                <a:gd name="T82" fmla="*/ 260408953 w 641"/>
                <a:gd name="T83" fmla="*/ 432619916 h 748"/>
                <a:gd name="T84" fmla="*/ 90948593 w 641"/>
                <a:gd name="T85" fmla="*/ 473791948 h 748"/>
                <a:gd name="T86" fmla="*/ 63742043 w 641"/>
                <a:gd name="T87" fmla="*/ 404116568 h 748"/>
                <a:gd name="T88" fmla="*/ 38866626 w 641"/>
                <a:gd name="T89" fmla="*/ 389548137 h 748"/>
                <a:gd name="T90" fmla="*/ 26429800 w 641"/>
                <a:gd name="T91" fmla="*/ 328740359 h 748"/>
                <a:gd name="T92" fmla="*/ 5441663 w 641"/>
                <a:gd name="T93" fmla="*/ 319239243 h 748"/>
                <a:gd name="T94" fmla="*/ 16324106 w 641"/>
                <a:gd name="T95" fmla="*/ 299603498 h 748"/>
                <a:gd name="T96" fmla="*/ 0 w 641"/>
                <a:gd name="T97" fmla="*/ 291369410 h 7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41" h="748">
                  <a:moveTo>
                    <a:pt x="0" y="460"/>
                  </a:moveTo>
                  <a:lnTo>
                    <a:pt x="14" y="431"/>
                  </a:lnTo>
                  <a:lnTo>
                    <a:pt x="0" y="371"/>
                  </a:lnTo>
                  <a:lnTo>
                    <a:pt x="7" y="358"/>
                  </a:lnTo>
                  <a:lnTo>
                    <a:pt x="69" y="363"/>
                  </a:lnTo>
                  <a:lnTo>
                    <a:pt x="76" y="319"/>
                  </a:lnTo>
                  <a:lnTo>
                    <a:pt x="110" y="304"/>
                  </a:lnTo>
                  <a:lnTo>
                    <a:pt x="117" y="288"/>
                  </a:lnTo>
                  <a:lnTo>
                    <a:pt x="96" y="267"/>
                  </a:lnTo>
                  <a:lnTo>
                    <a:pt x="117" y="223"/>
                  </a:lnTo>
                  <a:lnTo>
                    <a:pt x="96" y="208"/>
                  </a:lnTo>
                  <a:lnTo>
                    <a:pt x="117" y="169"/>
                  </a:lnTo>
                  <a:lnTo>
                    <a:pt x="91" y="140"/>
                  </a:lnTo>
                  <a:lnTo>
                    <a:pt x="117" y="83"/>
                  </a:lnTo>
                  <a:lnTo>
                    <a:pt x="103" y="29"/>
                  </a:lnTo>
                  <a:lnTo>
                    <a:pt x="163" y="8"/>
                  </a:lnTo>
                  <a:lnTo>
                    <a:pt x="266" y="0"/>
                  </a:lnTo>
                  <a:lnTo>
                    <a:pt x="280" y="8"/>
                  </a:lnTo>
                  <a:lnTo>
                    <a:pt x="287" y="21"/>
                  </a:lnTo>
                  <a:lnTo>
                    <a:pt x="275" y="36"/>
                  </a:lnTo>
                  <a:lnTo>
                    <a:pt x="266" y="75"/>
                  </a:lnTo>
                  <a:lnTo>
                    <a:pt x="246" y="83"/>
                  </a:lnTo>
                  <a:lnTo>
                    <a:pt x="246" y="96"/>
                  </a:lnTo>
                  <a:lnTo>
                    <a:pt x="259" y="104"/>
                  </a:lnTo>
                  <a:lnTo>
                    <a:pt x="294" y="96"/>
                  </a:lnTo>
                  <a:lnTo>
                    <a:pt x="335" y="119"/>
                  </a:lnTo>
                  <a:lnTo>
                    <a:pt x="369" y="111"/>
                  </a:lnTo>
                  <a:lnTo>
                    <a:pt x="464" y="133"/>
                  </a:lnTo>
                  <a:lnTo>
                    <a:pt x="478" y="148"/>
                  </a:lnTo>
                  <a:lnTo>
                    <a:pt x="459" y="208"/>
                  </a:lnTo>
                  <a:lnTo>
                    <a:pt x="452" y="267"/>
                  </a:lnTo>
                  <a:lnTo>
                    <a:pt x="409" y="281"/>
                  </a:lnTo>
                  <a:lnTo>
                    <a:pt x="423" y="312"/>
                  </a:lnTo>
                  <a:lnTo>
                    <a:pt x="485" y="348"/>
                  </a:lnTo>
                  <a:lnTo>
                    <a:pt x="531" y="358"/>
                  </a:lnTo>
                  <a:lnTo>
                    <a:pt x="622" y="340"/>
                  </a:lnTo>
                  <a:lnTo>
                    <a:pt x="641" y="408"/>
                  </a:lnTo>
                  <a:lnTo>
                    <a:pt x="608" y="437"/>
                  </a:lnTo>
                  <a:lnTo>
                    <a:pt x="493" y="498"/>
                  </a:lnTo>
                  <a:lnTo>
                    <a:pt x="402" y="579"/>
                  </a:lnTo>
                  <a:lnTo>
                    <a:pt x="356" y="683"/>
                  </a:lnTo>
                  <a:lnTo>
                    <a:pt x="335" y="683"/>
                  </a:lnTo>
                  <a:lnTo>
                    <a:pt x="117" y="748"/>
                  </a:lnTo>
                  <a:lnTo>
                    <a:pt x="82" y="638"/>
                  </a:lnTo>
                  <a:lnTo>
                    <a:pt x="50" y="615"/>
                  </a:lnTo>
                  <a:lnTo>
                    <a:pt x="34" y="519"/>
                  </a:lnTo>
                  <a:lnTo>
                    <a:pt x="7" y="504"/>
                  </a:lnTo>
                  <a:lnTo>
                    <a:pt x="21" y="473"/>
                  </a:lnTo>
                  <a:lnTo>
                    <a:pt x="0" y="460"/>
                  </a:lnTo>
                  <a:close/>
                </a:path>
              </a:pathLst>
            </a:custGeom>
            <a:solidFill>
              <a:srgbClr val="435A93"/>
            </a:solidFill>
            <a:ln w="1651">
              <a:solidFill>
                <a:schemeClr val="bg1">
                  <a:lumMod val="50000"/>
                </a:schemeClr>
              </a:solidFill>
              <a:prstDash val="solid"/>
              <a:round/>
              <a:headEnd/>
              <a:tailEnd/>
            </a:ln>
          </p:spPr>
          <p:txBody>
            <a:bodyPr/>
            <a:lstStyle/>
            <a:p>
              <a:endParaRPr lang="es-ES">
                <a:latin typeface="Segoe UI" panose="020B0502040204020203" pitchFamily="34" charset="0"/>
                <a:cs typeface="Segoe UI" panose="020B0502040204020203" pitchFamily="34" charset="0"/>
              </a:endParaRPr>
            </a:p>
          </p:txBody>
        </p:sp>
        <p:sp>
          <p:nvSpPr>
            <p:cNvPr id="57" name="Freeform 33">
              <a:extLst>
                <a:ext uri="{FF2B5EF4-FFF2-40B4-BE49-F238E27FC236}">
                  <a16:creationId xmlns:a16="http://schemas.microsoft.com/office/drawing/2014/main" id="{C25A9F50-9F0E-A2F3-F28B-0C87C6E1D5D5}"/>
                </a:ext>
              </a:extLst>
            </p:cNvPr>
            <p:cNvSpPr>
              <a:spLocks/>
            </p:cNvSpPr>
            <p:nvPr/>
          </p:nvSpPr>
          <p:spPr bwMode="auto">
            <a:xfrm>
              <a:off x="8725703" y="2040214"/>
              <a:ext cx="465874" cy="772704"/>
            </a:xfrm>
            <a:custGeom>
              <a:avLst/>
              <a:gdLst>
                <a:gd name="T0" fmla="*/ 12364 w 595"/>
                <a:gd name="T1" fmla="*/ 253668 h 1096"/>
                <a:gd name="T2" fmla="*/ 65352 w 595"/>
                <a:gd name="T3" fmla="*/ 204366 h 1096"/>
                <a:gd name="T4" fmla="*/ 168678 w 595"/>
                <a:gd name="T5" fmla="*/ 194028 h 1096"/>
                <a:gd name="T6" fmla="*/ 151015 w 595"/>
                <a:gd name="T7" fmla="*/ 164606 h 1096"/>
                <a:gd name="T8" fmla="*/ 168678 w 595"/>
                <a:gd name="T9" fmla="*/ 129617 h 1096"/>
                <a:gd name="T10" fmla="*/ 138652 w 595"/>
                <a:gd name="T11" fmla="*/ 104966 h 1096"/>
                <a:gd name="T12" fmla="*/ 223432 w 595"/>
                <a:gd name="T13" fmla="*/ 28627 h 1096"/>
                <a:gd name="T14" fmla="*/ 276420 w 595"/>
                <a:gd name="T15" fmla="*/ 5566 h 1096"/>
                <a:gd name="T16" fmla="*/ 331174 w 595"/>
                <a:gd name="T17" fmla="*/ 23856 h 1096"/>
                <a:gd name="T18" fmla="*/ 403591 w 595"/>
                <a:gd name="T19" fmla="*/ 0 h 1096"/>
                <a:gd name="T20" fmla="*/ 434500 w 595"/>
                <a:gd name="T21" fmla="*/ 46917 h 1096"/>
                <a:gd name="T22" fmla="*/ 483073 w 595"/>
                <a:gd name="T23" fmla="*/ 129617 h 1096"/>
                <a:gd name="T24" fmla="*/ 434500 w 595"/>
                <a:gd name="T25" fmla="*/ 123256 h 1096"/>
                <a:gd name="T26" fmla="*/ 403591 w 595"/>
                <a:gd name="T27" fmla="*/ 159040 h 1096"/>
                <a:gd name="T28" fmla="*/ 445098 w 595"/>
                <a:gd name="T29" fmla="*/ 159040 h 1096"/>
                <a:gd name="T30" fmla="*/ 438916 w 595"/>
                <a:gd name="T31" fmla="*/ 210727 h 1096"/>
                <a:gd name="T32" fmla="*/ 487488 w 595"/>
                <a:gd name="T33" fmla="*/ 241740 h 1096"/>
                <a:gd name="T34" fmla="*/ 525463 w 595"/>
                <a:gd name="T35" fmla="*/ 293428 h 1096"/>
                <a:gd name="T36" fmla="*/ 476891 w 595"/>
                <a:gd name="T37" fmla="*/ 311718 h 1096"/>
                <a:gd name="T38" fmla="*/ 451280 w 595"/>
                <a:gd name="T39" fmla="*/ 470757 h 1096"/>
                <a:gd name="T40" fmla="*/ 470709 w 595"/>
                <a:gd name="T41" fmla="*/ 565386 h 1096"/>
                <a:gd name="T42" fmla="*/ 512216 w 595"/>
                <a:gd name="T43" fmla="*/ 606736 h 1096"/>
                <a:gd name="T44" fmla="*/ 445098 w 595"/>
                <a:gd name="T45" fmla="*/ 702160 h 1096"/>
                <a:gd name="T46" fmla="*/ 415955 w 595"/>
                <a:gd name="T47" fmla="*/ 671147 h 1096"/>
                <a:gd name="T48" fmla="*/ 403591 w 595"/>
                <a:gd name="T49" fmla="*/ 718859 h 1096"/>
                <a:gd name="T50" fmla="*/ 307330 w 595"/>
                <a:gd name="T51" fmla="*/ 830187 h 1096"/>
                <a:gd name="T52" fmla="*/ 235796 w 595"/>
                <a:gd name="T53" fmla="*/ 836548 h 1096"/>
                <a:gd name="T54" fmla="*/ 198704 w 595"/>
                <a:gd name="T55" fmla="*/ 854838 h 1096"/>
                <a:gd name="T56" fmla="*/ 168678 w 595"/>
                <a:gd name="T57" fmla="*/ 854838 h 1096"/>
                <a:gd name="T58" fmla="*/ 132470 w 595"/>
                <a:gd name="T59" fmla="*/ 830187 h 1096"/>
                <a:gd name="T60" fmla="*/ 77716 w 595"/>
                <a:gd name="T61" fmla="*/ 702160 h 1096"/>
                <a:gd name="T62" fmla="*/ 126288 w 595"/>
                <a:gd name="T63" fmla="*/ 636158 h 1096"/>
                <a:gd name="T64" fmla="*/ 95378 w 595"/>
                <a:gd name="T65" fmla="*/ 623435 h 1096"/>
                <a:gd name="T66" fmla="*/ 107742 w 595"/>
                <a:gd name="T67" fmla="*/ 578109 h 1096"/>
                <a:gd name="T68" fmla="*/ 83897 w 595"/>
                <a:gd name="T69" fmla="*/ 512108 h 1096"/>
                <a:gd name="T70" fmla="*/ 35325 w 595"/>
                <a:gd name="T71" fmla="*/ 505746 h 1096"/>
                <a:gd name="T72" fmla="*/ 18546 w 595"/>
                <a:gd name="T73" fmla="*/ 429407 h 1096"/>
                <a:gd name="T74" fmla="*/ 0 w 595"/>
                <a:gd name="T75" fmla="*/ 276729 h 10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95" h="1096">
                  <a:moveTo>
                    <a:pt x="0" y="348"/>
                  </a:moveTo>
                  <a:lnTo>
                    <a:pt x="14" y="319"/>
                  </a:lnTo>
                  <a:lnTo>
                    <a:pt x="55" y="288"/>
                  </a:lnTo>
                  <a:lnTo>
                    <a:pt x="74" y="257"/>
                  </a:lnTo>
                  <a:lnTo>
                    <a:pt x="122" y="265"/>
                  </a:lnTo>
                  <a:lnTo>
                    <a:pt x="191" y="244"/>
                  </a:lnTo>
                  <a:lnTo>
                    <a:pt x="191" y="229"/>
                  </a:lnTo>
                  <a:lnTo>
                    <a:pt x="171" y="207"/>
                  </a:lnTo>
                  <a:lnTo>
                    <a:pt x="171" y="169"/>
                  </a:lnTo>
                  <a:lnTo>
                    <a:pt x="191" y="163"/>
                  </a:lnTo>
                  <a:lnTo>
                    <a:pt x="184" y="148"/>
                  </a:lnTo>
                  <a:lnTo>
                    <a:pt x="157" y="132"/>
                  </a:lnTo>
                  <a:lnTo>
                    <a:pt x="164" y="80"/>
                  </a:lnTo>
                  <a:lnTo>
                    <a:pt x="253" y="36"/>
                  </a:lnTo>
                  <a:lnTo>
                    <a:pt x="279" y="7"/>
                  </a:lnTo>
                  <a:lnTo>
                    <a:pt x="313" y="7"/>
                  </a:lnTo>
                  <a:lnTo>
                    <a:pt x="348" y="44"/>
                  </a:lnTo>
                  <a:lnTo>
                    <a:pt x="375" y="30"/>
                  </a:lnTo>
                  <a:lnTo>
                    <a:pt x="389" y="36"/>
                  </a:lnTo>
                  <a:lnTo>
                    <a:pt x="457" y="0"/>
                  </a:lnTo>
                  <a:lnTo>
                    <a:pt x="492" y="13"/>
                  </a:lnTo>
                  <a:lnTo>
                    <a:pt x="492" y="59"/>
                  </a:lnTo>
                  <a:lnTo>
                    <a:pt x="547" y="140"/>
                  </a:lnTo>
                  <a:lnTo>
                    <a:pt x="547" y="163"/>
                  </a:lnTo>
                  <a:lnTo>
                    <a:pt x="540" y="169"/>
                  </a:lnTo>
                  <a:lnTo>
                    <a:pt x="492" y="155"/>
                  </a:lnTo>
                  <a:lnTo>
                    <a:pt x="457" y="163"/>
                  </a:lnTo>
                  <a:lnTo>
                    <a:pt x="457" y="200"/>
                  </a:lnTo>
                  <a:lnTo>
                    <a:pt x="464" y="207"/>
                  </a:lnTo>
                  <a:lnTo>
                    <a:pt x="504" y="200"/>
                  </a:lnTo>
                  <a:lnTo>
                    <a:pt x="483" y="252"/>
                  </a:lnTo>
                  <a:lnTo>
                    <a:pt x="497" y="265"/>
                  </a:lnTo>
                  <a:lnTo>
                    <a:pt x="518" y="265"/>
                  </a:lnTo>
                  <a:lnTo>
                    <a:pt x="552" y="304"/>
                  </a:lnTo>
                  <a:lnTo>
                    <a:pt x="595" y="356"/>
                  </a:lnTo>
                  <a:lnTo>
                    <a:pt x="595" y="369"/>
                  </a:lnTo>
                  <a:lnTo>
                    <a:pt x="552" y="377"/>
                  </a:lnTo>
                  <a:lnTo>
                    <a:pt x="540" y="392"/>
                  </a:lnTo>
                  <a:lnTo>
                    <a:pt x="547" y="459"/>
                  </a:lnTo>
                  <a:lnTo>
                    <a:pt x="511" y="592"/>
                  </a:lnTo>
                  <a:lnTo>
                    <a:pt x="511" y="659"/>
                  </a:lnTo>
                  <a:lnTo>
                    <a:pt x="533" y="711"/>
                  </a:lnTo>
                  <a:lnTo>
                    <a:pt x="566" y="727"/>
                  </a:lnTo>
                  <a:lnTo>
                    <a:pt x="580" y="763"/>
                  </a:lnTo>
                  <a:lnTo>
                    <a:pt x="511" y="854"/>
                  </a:lnTo>
                  <a:lnTo>
                    <a:pt x="504" y="883"/>
                  </a:lnTo>
                  <a:lnTo>
                    <a:pt x="492" y="883"/>
                  </a:lnTo>
                  <a:lnTo>
                    <a:pt x="471" y="844"/>
                  </a:lnTo>
                  <a:lnTo>
                    <a:pt x="457" y="854"/>
                  </a:lnTo>
                  <a:lnTo>
                    <a:pt x="457" y="904"/>
                  </a:lnTo>
                  <a:lnTo>
                    <a:pt x="375" y="1023"/>
                  </a:lnTo>
                  <a:lnTo>
                    <a:pt x="348" y="1044"/>
                  </a:lnTo>
                  <a:lnTo>
                    <a:pt x="287" y="1038"/>
                  </a:lnTo>
                  <a:lnTo>
                    <a:pt x="267" y="1052"/>
                  </a:lnTo>
                  <a:lnTo>
                    <a:pt x="246" y="1096"/>
                  </a:lnTo>
                  <a:lnTo>
                    <a:pt x="225" y="1075"/>
                  </a:lnTo>
                  <a:lnTo>
                    <a:pt x="198" y="1067"/>
                  </a:lnTo>
                  <a:lnTo>
                    <a:pt x="191" y="1075"/>
                  </a:lnTo>
                  <a:lnTo>
                    <a:pt x="171" y="1044"/>
                  </a:lnTo>
                  <a:lnTo>
                    <a:pt x="150" y="1044"/>
                  </a:lnTo>
                  <a:lnTo>
                    <a:pt x="108" y="956"/>
                  </a:lnTo>
                  <a:lnTo>
                    <a:pt x="88" y="883"/>
                  </a:lnTo>
                  <a:lnTo>
                    <a:pt x="95" y="836"/>
                  </a:lnTo>
                  <a:lnTo>
                    <a:pt x="143" y="800"/>
                  </a:lnTo>
                  <a:lnTo>
                    <a:pt x="143" y="784"/>
                  </a:lnTo>
                  <a:lnTo>
                    <a:pt x="108" y="784"/>
                  </a:lnTo>
                  <a:lnTo>
                    <a:pt x="129" y="748"/>
                  </a:lnTo>
                  <a:lnTo>
                    <a:pt x="122" y="727"/>
                  </a:lnTo>
                  <a:lnTo>
                    <a:pt x="88" y="727"/>
                  </a:lnTo>
                  <a:lnTo>
                    <a:pt x="95" y="644"/>
                  </a:lnTo>
                  <a:lnTo>
                    <a:pt x="55" y="665"/>
                  </a:lnTo>
                  <a:lnTo>
                    <a:pt x="40" y="636"/>
                  </a:lnTo>
                  <a:lnTo>
                    <a:pt x="40" y="579"/>
                  </a:lnTo>
                  <a:lnTo>
                    <a:pt x="21" y="540"/>
                  </a:lnTo>
                  <a:lnTo>
                    <a:pt x="35" y="517"/>
                  </a:lnTo>
                  <a:lnTo>
                    <a:pt x="0" y="348"/>
                  </a:lnTo>
                  <a:close/>
                </a:path>
              </a:pathLst>
            </a:custGeom>
            <a:solidFill>
              <a:srgbClr val="647CB8"/>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58" name="Freeform 35">
              <a:extLst>
                <a:ext uri="{FF2B5EF4-FFF2-40B4-BE49-F238E27FC236}">
                  <a16:creationId xmlns:a16="http://schemas.microsoft.com/office/drawing/2014/main" id="{021E8A01-75F0-74EF-ABF0-495C6FD72A8A}"/>
                </a:ext>
              </a:extLst>
            </p:cNvPr>
            <p:cNvSpPr>
              <a:spLocks/>
            </p:cNvSpPr>
            <p:nvPr/>
          </p:nvSpPr>
          <p:spPr bwMode="auto">
            <a:xfrm>
              <a:off x="7511051" y="3267534"/>
              <a:ext cx="964120" cy="651661"/>
            </a:xfrm>
            <a:custGeom>
              <a:avLst/>
              <a:gdLst>
                <a:gd name="T0" fmla="*/ 5309 w 1229"/>
                <a:gd name="T1" fmla="*/ 387725 h 927"/>
                <a:gd name="T2" fmla="*/ 162806 w 1229"/>
                <a:gd name="T3" fmla="*/ 371074 h 927"/>
                <a:gd name="T4" fmla="*/ 217664 w 1229"/>
                <a:gd name="T5" fmla="*/ 298921 h 927"/>
                <a:gd name="T6" fmla="*/ 260135 w 1229"/>
                <a:gd name="T7" fmla="*/ 216460 h 927"/>
                <a:gd name="T8" fmla="*/ 241554 w 1229"/>
                <a:gd name="T9" fmla="*/ 141928 h 927"/>
                <a:gd name="T10" fmla="*/ 217664 w 1229"/>
                <a:gd name="T11" fmla="*/ 130034 h 927"/>
                <a:gd name="T12" fmla="*/ 235361 w 1229"/>
                <a:gd name="T13" fmla="*/ 76118 h 927"/>
                <a:gd name="T14" fmla="*/ 393742 w 1229"/>
                <a:gd name="T15" fmla="*/ 99112 h 927"/>
                <a:gd name="T16" fmla="*/ 436214 w 1229"/>
                <a:gd name="T17" fmla="*/ 64224 h 927"/>
                <a:gd name="T18" fmla="*/ 573360 w 1229"/>
                <a:gd name="T19" fmla="*/ 0 h 927"/>
                <a:gd name="T20" fmla="*/ 628218 w 1229"/>
                <a:gd name="T21" fmla="*/ 41230 h 927"/>
                <a:gd name="T22" fmla="*/ 683077 w 1229"/>
                <a:gd name="T23" fmla="*/ 107041 h 927"/>
                <a:gd name="T24" fmla="*/ 729972 w 1229"/>
                <a:gd name="T25" fmla="*/ 76118 h 927"/>
                <a:gd name="T26" fmla="*/ 784830 w 1229"/>
                <a:gd name="T27" fmla="*/ 93561 h 927"/>
                <a:gd name="T28" fmla="*/ 863579 w 1229"/>
                <a:gd name="T29" fmla="*/ 141928 h 927"/>
                <a:gd name="T30" fmla="*/ 912244 w 1229"/>
                <a:gd name="T31" fmla="*/ 123691 h 927"/>
                <a:gd name="T32" fmla="*/ 924631 w 1229"/>
                <a:gd name="T33" fmla="*/ 194259 h 927"/>
                <a:gd name="T34" fmla="*/ 924631 w 1229"/>
                <a:gd name="T35" fmla="*/ 234696 h 927"/>
                <a:gd name="T36" fmla="*/ 937019 w 1229"/>
                <a:gd name="T37" fmla="*/ 323500 h 927"/>
                <a:gd name="T38" fmla="*/ 979490 w 1229"/>
                <a:gd name="T39" fmla="*/ 387725 h 927"/>
                <a:gd name="T40" fmla="*/ 990107 w 1229"/>
                <a:gd name="T41" fmla="*/ 465428 h 927"/>
                <a:gd name="T42" fmla="*/ 1058238 w 1229"/>
                <a:gd name="T43" fmla="*/ 539960 h 927"/>
                <a:gd name="T44" fmla="*/ 1064432 w 1229"/>
                <a:gd name="T45" fmla="*/ 574848 h 927"/>
                <a:gd name="T46" fmla="*/ 1003380 w 1229"/>
                <a:gd name="T47" fmla="*/ 593084 h 927"/>
                <a:gd name="T48" fmla="*/ 918437 w 1229"/>
                <a:gd name="T49" fmla="*/ 599427 h 927"/>
                <a:gd name="T50" fmla="*/ 882160 w 1229"/>
                <a:gd name="T51" fmla="*/ 681888 h 927"/>
                <a:gd name="T52" fmla="*/ 839689 w 1229"/>
                <a:gd name="T53" fmla="*/ 675545 h 927"/>
                <a:gd name="T54" fmla="*/ 804296 w 1229"/>
                <a:gd name="T55" fmla="*/ 688231 h 927"/>
                <a:gd name="T56" fmla="*/ 791024 w 1229"/>
                <a:gd name="T57" fmla="*/ 711225 h 927"/>
                <a:gd name="T58" fmla="*/ 694579 w 1229"/>
                <a:gd name="T59" fmla="*/ 716775 h 927"/>
                <a:gd name="T60" fmla="*/ 647684 w 1229"/>
                <a:gd name="T61" fmla="*/ 723119 h 927"/>
                <a:gd name="T62" fmla="*/ 617601 w 1229"/>
                <a:gd name="T63" fmla="*/ 698539 h 927"/>
                <a:gd name="T64" fmla="*/ 550355 w 1229"/>
                <a:gd name="T65" fmla="*/ 698539 h 927"/>
                <a:gd name="T66" fmla="*/ 507884 w 1229"/>
                <a:gd name="T67" fmla="*/ 640658 h 927"/>
                <a:gd name="T68" fmla="*/ 410554 w 1229"/>
                <a:gd name="T69" fmla="*/ 630350 h 927"/>
                <a:gd name="T70" fmla="*/ 319418 w 1229"/>
                <a:gd name="T71" fmla="*/ 612114 h 927"/>
                <a:gd name="T72" fmla="*/ 326497 w 1229"/>
                <a:gd name="T73" fmla="*/ 547889 h 927"/>
                <a:gd name="T74" fmla="*/ 249518 w 1229"/>
                <a:gd name="T75" fmla="*/ 516966 h 927"/>
                <a:gd name="T76" fmla="*/ 192890 w 1229"/>
                <a:gd name="T77" fmla="*/ 516966 h 927"/>
                <a:gd name="T78" fmla="*/ 150418 w 1229"/>
                <a:gd name="T79" fmla="*/ 599427 h 927"/>
                <a:gd name="T80" fmla="*/ 95560 w 1229"/>
                <a:gd name="T81" fmla="*/ 564540 h 927"/>
                <a:gd name="T82" fmla="*/ 66361 w 1229"/>
                <a:gd name="T83" fmla="*/ 493972 h 927"/>
                <a:gd name="T84" fmla="*/ 0 w 1229"/>
                <a:gd name="T85" fmla="*/ 399618 h 9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29" h="927">
                  <a:moveTo>
                    <a:pt x="0" y="504"/>
                  </a:moveTo>
                  <a:lnTo>
                    <a:pt x="6" y="489"/>
                  </a:lnTo>
                  <a:lnTo>
                    <a:pt x="130" y="468"/>
                  </a:lnTo>
                  <a:lnTo>
                    <a:pt x="184" y="468"/>
                  </a:lnTo>
                  <a:lnTo>
                    <a:pt x="225" y="445"/>
                  </a:lnTo>
                  <a:lnTo>
                    <a:pt x="246" y="377"/>
                  </a:lnTo>
                  <a:lnTo>
                    <a:pt x="282" y="333"/>
                  </a:lnTo>
                  <a:lnTo>
                    <a:pt x="294" y="273"/>
                  </a:lnTo>
                  <a:lnTo>
                    <a:pt x="294" y="208"/>
                  </a:lnTo>
                  <a:lnTo>
                    <a:pt x="273" y="179"/>
                  </a:lnTo>
                  <a:lnTo>
                    <a:pt x="252" y="179"/>
                  </a:lnTo>
                  <a:lnTo>
                    <a:pt x="246" y="164"/>
                  </a:lnTo>
                  <a:lnTo>
                    <a:pt x="246" y="125"/>
                  </a:lnTo>
                  <a:lnTo>
                    <a:pt x="266" y="96"/>
                  </a:lnTo>
                  <a:lnTo>
                    <a:pt x="409" y="112"/>
                  </a:lnTo>
                  <a:lnTo>
                    <a:pt x="445" y="125"/>
                  </a:lnTo>
                  <a:lnTo>
                    <a:pt x="478" y="112"/>
                  </a:lnTo>
                  <a:lnTo>
                    <a:pt x="493" y="81"/>
                  </a:lnTo>
                  <a:lnTo>
                    <a:pt x="539" y="52"/>
                  </a:lnTo>
                  <a:lnTo>
                    <a:pt x="648" y="0"/>
                  </a:lnTo>
                  <a:lnTo>
                    <a:pt x="671" y="8"/>
                  </a:lnTo>
                  <a:lnTo>
                    <a:pt x="710" y="52"/>
                  </a:lnTo>
                  <a:lnTo>
                    <a:pt x="723" y="89"/>
                  </a:lnTo>
                  <a:lnTo>
                    <a:pt x="772" y="135"/>
                  </a:lnTo>
                  <a:lnTo>
                    <a:pt x="806" y="96"/>
                  </a:lnTo>
                  <a:lnTo>
                    <a:pt x="825" y="96"/>
                  </a:lnTo>
                  <a:lnTo>
                    <a:pt x="854" y="96"/>
                  </a:lnTo>
                  <a:lnTo>
                    <a:pt x="887" y="118"/>
                  </a:lnTo>
                  <a:lnTo>
                    <a:pt x="937" y="179"/>
                  </a:lnTo>
                  <a:lnTo>
                    <a:pt x="976" y="179"/>
                  </a:lnTo>
                  <a:lnTo>
                    <a:pt x="1017" y="146"/>
                  </a:lnTo>
                  <a:lnTo>
                    <a:pt x="1031" y="156"/>
                  </a:lnTo>
                  <a:lnTo>
                    <a:pt x="1031" y="208"/>
                  </a:lnTo>
                  <a:lnTo>
                    <a:pt x="1045" y="245"/>
                  </a:lnTo>
                  <a:lnTo>
                    <a:pt x="1038" y="260"/>
                  </a:lnTo>
                  <a:lnTo>
                    <a:pt x="1045" y="296"/>
                  </a:lnTo>
                  <a:lnTo>
                    <a:pt x="1079" y="341"/>
                  </a:lnTo>
                  <a:lnTo>
                    <a:pt x="1059" y="408"/>
                  </a:lnTo>
                  <a:lnTo>
                    <a:pt x="1100" y="423"/>
                  </a:lnTo>
                  <a:lnTo>
                    <a:pt x="1107" y="489"/>
                  </a:lnTo>
                  <a:lnTo>
                    <a:pt x="1126" y="512"/>
                  </a:lnTo>
                  <a:lnTo>
                    <a:pt x="1119" y="587"/>
                  </a:lnTo>
                  <a:lnTo>
                    <a:pt x="1146" y="608"/>
                  </a:lnTo>
                  <a:lnTo>
                    <a:pt x="1196" y="681"/>
                  </a:lnTo>
                  <a:lnTo>
                    <a:pt x="1229" y="704"/>
                  </a:lnTo>
                  <a:lnTo>
                    <a:pt x="1203" y="725"/>
                  </a:lnTo>
                  <a:lnTo>
                    <a:pt x="1167" y="697"/>
                  </a:lnTo>
                  <a:lnTo>
                    <a:pt x="1134" y="748"/>
                  </a:lnTo>
                  <a:lnTo>
                    <a:pt x="1086" y="764"/>
                  </a:lnTo>
                  <a:lnTo>
                    <a:pt x="1038" y="756"/>
                  </a:lnTo>
                  <a:lnTo>
                    <a:pt x="1010" y="860"/>
                  </a:lnTo>
                  <a:lnTo>
                    <a:pt x="997" y="860"/>
                  </a:lnTo>
                  <a:lnTo>
                    <a:pt x="976" y="837"/>
                  </a:lnTo>
                  <a:lnTo>
                    <a:pt x="949" y="852"/>
                  </a:lnTo>
                  <a:lnTo>
                    <a:pt x="921" y="852"/>
                  </a:lnTo>
                  <a:lnTo>
                    <a:pt x="909" y="868"/>
                  </a:lnTo>
                  <a:lnTo>
                    <a:pt x="916" y="897"/>
                  </a:lnTo>
                  <a:lnTo>
                    <a:pt x="894" y="897"/>
                  </a:lnTo>
                  <a:lnTo>
                    <a:pt x="834" y="852"/>
                  </a:lnTo>
                  <a:lnTo>
                    <a:pt x="785" y="904"/>
                  </a:lnTo>
                  <a:lnTo>
                    <a:pt x="772" y="897"/>
                  </a:lnTo>
                  <a:lnTo>
                    <a:pt x="732" y="912"/>
                  </a:lnTo>
                  <a:lnTo>
                    <a:pt x="710" y="881"/>
                  </a:lnTo>
                  <a:lnTo>
                    <a:pt x="698" y="881"/>
                  </a:lnTo>
                  <a:lnTo>
                    <a:pt x="655" y="927"/>
                  </a:lnTo>
                  <a:lnTo>
                    <a:pt x="622" y="881"/>
                  </a:lnTo>
                  <a:lnTo>
                    <a:pt x="595" y="868"/>
                  </a:lnTo>
                  <a:lnTo>
                    <a:pt x="574" y="808"/>
                  </a:lnTo>
                  <a:lnTo>
                    <a:pt x="539" y="816"/>
                  </a:lnTo>
                  <a:lnTo>
                    <a:pt x="464" y="795"/>
                  </a:lnTo>
                  <a:lnTo>
                    <a:pt x="404" y="795"/>
                  </a:lnTo>
                  <a:lnTo>
                    <a:pt x="361" y="772"/>
                  </a:lnTo>
                  <a:lnTo>
                    <a:pt x="376" y="725"/>
                  </a:lnTo>
                  <a:lnTo>
                    <a:pt x="369" y="691"/>
                  </a:lnTo>
                  <a:lnTo>
                    <a:pt x="328" y="681"/>
                  </a:lnTo>
                  <a:lnTo>
                    <a:pt x="282" y="652"/>
                  </a:lnTo>
                  <a:lnTo>
                    <a:pt x="266" y="681"/>
                  </a:lnTo>
                  <a:lnTo>
                    <a:pt x="218" y="652"/>
                  </a:lnTo>
                  <a:lnTo>
                    <a:pt x="192" y="741"/>
                  </a:lnTo>
                  <a:lnTo>
                    <a:pt x="170" y="756"/>
                  </a:lnTo>
                  <a:lnTo>
                    <a:pt x="165" y="787"/>
                  </a:lnTo>
                  <a:lnTo>
                    <a:pt x="108" y="712"/>
                  </a:lnTo>
                  <a:lnTo>
                    <a:pt x="75" y="645"/>
                  </a:lnTo>
                  <a:lnTo>
                    <a:pt x="75" y="623"/>
                  </a:lnTo>
                  <a:lnTo>
                    <a:pt x="36" y="570"/>
                  </a:lnTo>
                  <a:lnTo>
                    <a:pt x="0" y="504"/>
                  </a:lnTo>
                  <a:close/>
                </a:path>
              </a:pathLst>
            </a:custGeom>
            <a:solidFill>
              <a:schemeClr val="bg1">
                <a:lumMod val="85000"/>
              </a:schemeClr>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59" name="Freeform 36">
              <a:extLst>
                <a:ext uri="{FF2B5EF4-FFF2-40B4-BE49-F238E27FC236}">
                  <a16:creationId xmlns:a16="http://schemas.microsoft.com/office/drawing/2014/main" id="{FE8D891A-60DE-DF6F-9ECB-E390A23C3821}"/>
                </a:ext>
              </a:extLst>
            </p:cNvPr>
            <p:cNvSpPr>
              <a:spLocks/>
            </p:cNvSpPr>
            <p:nvPr/>
          </p:nvSpPr>
          <p:spPr bwMode="auto">
            <a:xfrm>
              <a:off x="8544139" y="1883985"/>
              <a:ext cx="567212" cy="343424"/>
            </a:xfrm>
            <a:custGeom>
              <a:avLst/>
              <a:gdLst>
                <a:gd name="T0" fmla="*/ 0 w 724"/>
                <a:gd name="T1" fmla="*/ 152400 h 488"/>
                <a:gd name="T2" fmla="*/ 0 w 724"/>
                <a:gd name="T3" fmla="*/ 205581 h 488"/>
                <a:gd name="T4" fmla="*/ 29160 w 724"/>
                <a:gd name="T5" fmla="*/ 228600 h 488"/>
                <a:gd name="T6" fmla="*/ 35346 w 724"/>
                <a:gd name="T7" fmla="*/ 246856 h 488"/>
                <a:gd name="T8" fmla="*/ 168777 w 724"/>
                <a:gd name="T9" fmla="*/ 228600 h 488"/>
                <a:gd name="T10" fmla="*/ 191752 w 724"/>
                <a:gd name="T11" fmla="*/ 263525 h 488"/>
                <a:gd name="T12" fmla="*/ 217378 w 724"/>
                <a:gd name="T13" fmla="*/ 276225 h 488"/>
                <a:gd name="T14" fmla="*/ 205007 w 724"/>
                <a:gd name="T15" fmla="*/ 329406 h 488"/>
                <a:gd name="T16" fmla="*/ 229749 w 724"/>
                <a:gd name="T17" fmla="*/ 341313 h 488"/>
                <a:gd name="T18" fmla="*/ 235934 w 724"/>
                <a:gd name="T19" fmla="*/ 364331 h 488"/>
                <a:gd name="T20" fmla="*/ 265978 w 724"/>
                <a:gd name="T21" fmla="*/ 352425 h 488"/>
                <a:gd name="T22" fmla="*/ 270397 w 724"/>
                <a:gd name="T23" fmla="*/ 381000 h 488"/>
                <a:gd name="T24" fmla="*/ 312812 w 724"/>
                <a:gd name="T25" fmla="*/ 387350 h 488"/>
                <a:gd name="T26" fmla="*/ 373784 w 724"/>
                <a:gd name="T27" fmla="*/ 370681 h 488"/>
                <a:gd name="T28" fmla="*/ 373784 w 724"/>
                <a:gd name="T29" fmla="*/ 358775 h 488"/>
                <a:gd name="T30" fmla="*/ 356111 w 724"/>
                <a:gd name="T31" fmla="*/ 341313 h 488"/>
                <a:gd name="T32" fmla="*/ 356111 w 724"/>
                <a:gd name="T33" fmla="*/ 311150 h 488"/>
                <a:gd name="T34" fmla="*/ 373784 w 724"/>
                <a:gd name="T35" fmla="*/ 306388 h 488"/>
                <a:gd name="T36" fmla="*/ 367598 w 724"/>
                <a:gd name="T37" fmla="*/ 294481 h 488"/>
                <a:gd name="T38" fmla="*/ 343740 w 724"/>
                <a:gd name="T39" fmla="*/ 281781 h 488"/>
                <a:gd name="T40" fmla="*/ 349925 w 724"/>
                <a:gd name="T41" fmla="*/ 240506 h 488"/>
                <a:gd name="T42" fmla="*/ 428570 w 724"/>
                <a:gd name="T43" fmla="*/ 205581 h 488"/>
                <a:gd name="T44" fmla="*/ 451545 w 724"/>
                <a:gd name="T45" fmla="*/ 182563 h 488"/>
                <a:gd name="T46" fmla="*/ 481589 w 724"/>
                <a:gd name="T47" fmla="*/ 182563 h 488"/>
                <a:gd name="T48" fmla="*/ 512517 w 724"/>
                <a:gd name="T49" fmla="*/ 211931 h 488"/>
                <a:gd name="T50" fmla="*/ 536375 w 724"/>
                <a:gd name="T51" fmla="*/ 200819 h 488"/>
                <a:gd name="T52" fmla="*/ 548746 w 724"/>
                <a:gd name="T53" fmla="*/ 164306 h 488"/>
                <a:gd name="T54" fmla="*/ 542561 w 724"/>
                <a:gd name="T55" fmla="*/ 129381 h 488"/>
                <a:gd name="T56" fmla="*/ 603532 w 724"/>
                <a:gd name="T57" fmla="*/ 112713 h 488"/>
                <a:gd name="T58" fmla="*/ 639762 w 724"/>
                <a:gd name="T59" fmla="*/ 88106 h 488"/>
                <a:gd name="T60" fmla="*/ 603532 w 724"/>
                <a:gd name="T61" fmla="*/ 81756 h 488"/>
                <a:gd name="T62" fmla="*/ 578790 w 724"/>
                <a:gd name="T63" fmla="*/ 59531 h 488"/>
                <a:gd name="T64" fmla="*/ 506331 w 724"/>
                <a:gd name="T65" fmla="*/ 53181 h 488"/>
                <a:gd name="T66" fmla="*/ 500145 w 724"/>
                <a:gd name="T67" fmla="*/ 77788 h 488"/>
                <a:gd name="T68" fmla="*/ 487774 w 724"/>
                <a:gd name="T69" fmla="*/ 46831 h 488"/>
                <a:gd name="T70" fmla="*/ 506331 w 724"/>
                <a:gd name="T71" fmla="*/ 28575 h 488"/>
                <a:gd name="T72" fmla="*/ 500145 w 724"/>
                <a:gd name="T73" fmla="*/ 18256 h 488"/>
                <a:gd name="T74" fmla="*/ 458614 w 724"/>
                <a:gd name="T75" fmla="*/ 0 h 488"/>
                <a:gd name="T76" fmla="*/ 403828 w 724"/>
                <a:gd name="T77" fmla="*/ 28575 h 488"/>
                <a:gd name="T78" fmla="*/ 392340 w 724"/>
                <a:gd name="T79" fmla="*/ 53181 h 488"/>
                <a:gd name="T80" fmla="*/ 373784 w 724"/>
                <a:gd name="T81" fmla="*/ 46831 h 488"/>
                <a:gd name="T82" fmla="*/ 361413 w 724"/>
                <a:gd name="T83" fmla="*/ 59531 h 488"/>
                <a:gd name="T84" fmla="*/ 373784 w 724"/>
                <a:gd name="T85" fmla="*/ 18256 h 488"/>
                <a:gd name="T86" fmla="*/ 356111 w 724"/>
                <a:gd name="T87" fmla="*/ 11906 h 488"/>
                <a:gd name="T88" fmla="*/ 300441 w 724"/>
                <a:gd name="T89" fmla="*/ 53181 h 488"/>
                <a:gd name="T90" fmla="*/ 270397 w 724"/>
                <a:gd name="T91" fmla="*/ 46831 h 488"/>
                <a:gd name="T92" fmla="*/ 205007 w 724"/>
                <a:gd name="T93" fmla="*/ 63500 h 488"/>
                <a:gd name="T94" fmla="*/ 185566 w 724"/>
                <a:gd name="T95" fmla="*/ 63500 h 488"/>
                <a:gd name="T96" fmla="*/ 168777 w 724"/>
                <a:gd name="T97" fmla="*/ 53181 h 488"/>
                <a:gd name="T98" fmla="*/ 156406 w 724"/>
                <a:gd name="T99" fmla="*/ 53181 h 488"/>
                <a:gd name="T100" fmla="*/ 150220 w 724"/>
                <a:gd name="T101" fmla="*/ 63500 h 488"/>
                <a:gd name="T102" fmla="*/ 120176 w 724"/>
                <a:gd name="T103" fmla="*/ 53181 h 488"/>
                <a:gd name="T104" fmla="*/ 109572 w 724"/>
                <a:gd name="T105" fmla="*/ 59531 h 488"/>
                <a:gd name="T106" fmla="*/ 103387 w 724"/>
                <a:gd name="T107" fmla="*/ 94456 h 488"/>
                <a:gd name="T108" fmla="*/ 90132 w 724"/>
                <a:gd name="T109" fmla="*/ 104775 h 488"/>
                <a:gd name="T110" fmla="*/ 42415 w 724"/>
                <a:gd name="T111" fmla="*/ 112713 h 488"/>
                <a:gd name="T112" fmla="*/ 24742 w 724"/>
                <a:gd name="T113" fmla="*/ 141288 h 488"/>
                <a:gd name="T114" fmla="*/ 0 w 724"/>
                <a:gd name="T115" fmla="*/ 152400 h 4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4" h="488">
                  <a:moveTo>
                    <a:pt x="0" y="192"/>
                  </a:moveTo>
                  <a:lnTo>
                    <a:pt x="0" y="259"/>
                  </a:lnTo>
                  <a:lnTo>
                    <a:pt x="33" y="288"/>
                  </a:lnTo>
                  <a:lnTo>
                    <a:pt x="40" y="311"/>
                  </a:lnTo>
                  <a:lnTo>
                    <a:pt x="191" y="288"/>
                  </a:lnTo>
                  <a:lnTo>
                    <a:pt x="217" y="332"/>
                  </a:lnTo>
                  <a:lnTo>
                    <a:pt x="246" y="348"/>
                  </a:lnTo>
                  <a:lnTo>
                    <a:pt x="232" y="415"/>
                  </a:lnTo>
                  <a:lnTo>
                    <a:pt x="260" y="430"/>
                  </a:lnTo>
                  <a:lnTo>
                    <a:pt x="267" y="459"/>
                  </a:lnTo>
                  <a:lnTo>
                    <a:pt x="301" y="444"/>
                  </a:lnTo>
                  <a:lnTo>
                    <a:pt x="306" y="480"/>
                  </a:lnTo>
                  <a:lnTo>
                    <a:pt x="354" y="488"/>
                  </a:lnTo>
                  <a:lnTo>
                    <a:pt x="423" y="467"/>
                  </a:lnTo>
                  <a:lnTo>
                    <a:pt x="423" y="452"/>
                  </a:lnTo>
                  <a:lnTo>
                    <a:pt x="403" y="430"/>
                  </a:lnTo>
                  <a:lnTo>
                    <a:pt x="403" y="392"/>
                  </a:lnTo>
                  <a:lnTo>
                    <a:pt x="423" y="386"/>
                  </a:lnTo>
                  <a:lnTo>
                    <a:pt x="416" y="371"/>
                  </a:lnTo>
                  <a:lnTo>
                    <a:pt x="389" y="355"/>
                  </a:lnTo>
                  <a:lnTo>
                    <a:pt x="396" y="303"/>
                  </a:lnTo>
                  <a:lnTo>
                    <a:pt x="485" y="259"/>
                  </a:lnTo>
                  <a:lnTo>
                    <a:pt x="511" y="230"/>
                  </a:lnTo>
                  <a:lnTo>
                    <a:pt x="545" y="230"/>
                  </a:lnTo>
                  <a:lnTo>
                    <a:pt x="580" y="267"/>
                  </a:lnTo>
                  <a:lnTo>
                    <a:pt x="607" y="253"/>
                  </a:lnTo>
                  <a:lnTo>
                    <a:pt x="621" y="207"/>
                  </a:lnTo>
                  <a:lnTo>
                    <a:pt x="614" y="163"/>
                  </a:lnTo>
                  <a:lnTo>
                    <a:pt x="683" y="142"/>
                  </a:lnTo>
                  <a:lnTo>
                    <a:pt x="724" y="111"/>
                  </a:lnTo>
                  <a:lnTo>
                    <a:pt x="683" y="103"/>
                  </a:lnTo>
                  <a:lnTo>
                    <a:pt x="655" y="75"/>
                  </a:lnTo>
                  <a:lnTo>
                    <a:pt x="573" y="67"/>
                  </a:lnTo>
                  <a:lnTo>
                    <a:pt x="566" y="98"/>
                  </a:lnTo>
                  <a:lnTo>
                    <a:pt x="552" y="59"/>
                  </a:lnTo>
                  <a:lnTo>
                    <a:pt x="573" y="36"/>
                  </a:lnTo>
                  <a:lnTo>
                    <a:pt x="566" y="23"/>
                  </a:lnTo>
                  <a:lnTo>
                    <a:pt x="519" y="0"/>
                  </a:lnTo>
                  <a:lnTo>
                    <a:pt x="457" y="36"/>
                  </a:lnTo>
                  <a:lnTo>
                    <a:pt x="444" y="67"/>
                  </a:lnTo>
                  <a:lnTo>
                    <a:pt x="423" y="59"/>
                  </a:lnTo>
                  <a:lnTo>
                    <a:pt x="409" y="75"/>
                  </a:lnTo>
                  <a:lnTo>
                    <a:pt x="423" y="23"/>
                  </a:lnTo>
                  <a:lnTo>
                    <a:pt x="403" y="15"/>
                  </a:lnTo>
                  <a:lnTo>
                    <a:pt x="340" y="67"/>
                  </a:lnTo>
                  <a:lnTo>
                    <a:pt x="306" y="59"/>
                  </a:lnTo>
                  <a:lnTo>
                    <a:pt x="232" y="80"/>
                  </a:lnTo>
                  <a:lnTo>
                    <a:pt x="210" y="80"/>
                  </a:lnTo>
                  <a:lnTo>
                    <a:pt x="191" y="67"/>
                  </a:lnTo>
                  <a:lnTo>
                    <a:pt x="177" y="67"/>
                  </a:lnTo>
                  <a:lnTo>
                    <a:pt x="170" y="80"/>
                  </a:lnTo>
                  <a:lnTo>
                    <a:pt x="136" y="67"/>
                  </a:lnTo>
                  <a:lnTo>
                    <a:pt x="124" y="75"/>
                  </a:lnTo>
                  <a:lnTo>
                    <a:pt x="117" y="119"/>
                  </a:lnTo>
                  <a:lnTo>
                    <a:pt x="102" y="132"/>
                  </a:lnTo>
                  <a:lnTo>
                    <a:pt x="48" y="142"/>
                  </a:lnTo>
                  <a:lnTo>
                    <a:pt x="28" y="178"/>
                  </a:lnTo>
                  <a:lnTo>
                    <a:pt x="0" y="192"/>
                  </a:lnTo>
                  <a:close/>
                </a:path>
              </a:pathLst>
            </a:custGeom>
            <a:solidFill>
              <a:srgbClr val="2E3D64"/>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60" name="Freeform 37">
              <a:extLst>
                <a:ext uri="{FF2B5EF4-FFF2-40B4-BE49-F238E27FC236}">
                  <a16:creationId xmlns:a16="http://schemas.microsoft.com/office/drawing/2014/main" id="{F0114164-167E-830D-23AB-2D3DD5BDD45B}"/>
                </a:ext>
              </a:extLst>
            </p:cNvPr>
            <p:cNvSpPr>
              <a:spLocks/>
            </p:cNvSpPr>
            <p:nvPr/>
          </p:nvSpPr>
          <p:spPr bwMode="auto">
            <a:xfrm>
              <a:off x="7001545" y="1731977"/>
              <a:ext cx="574250" cy="539064"/>
            </a:xfrm>
            <a:custGeom>
              <a:avLst/>
              <a:gdLst>
                <a:gd name="T0" fmla="*/ 6194 w 732"/>
                <a:gd name="T1" fmla="*/ 348457 h 766"/>
                <a:gd name="T2" fmla="*/ 6194 w 732"/>
                <a:gd name="T3" fmla="*/ 400050 h 766"/>
                <a:gd name="T4" fmla="*/ 38048 w 732"/>
                <a:gd name="T5" fmla="*/ 395288 h 766"/>
                <a:gd name="T6" fmla="*/ 50436 w 732"/>
                <a:gd name="T7" fmla="*/ 383382 h 766"/>
                <a:gd name="T8" fmla="*/ 68132 w 732"/>
                <a:gd name="T9" fmla="*/ 465932 h 766"/>
                <a:gd name="T10" fmla="*/ 127416 w 732"/>
                <a:gd name="T11" fmla="*/ 471488 h 766"/>
                <a:gd name="T12" fmla="*/ 158386 w 732"/>
                <a:gd name="T13" fmla="*/ 453232 h 766"/>
                <a:gd name="T14" fmla="*/ 158386 w 732"/>
                <a:gd name="T15" fmla="*/ 482600 h 766"/>
                <a:gd name="T16" fmla="*/ 97332 w 732"/>
                <a:gd name="T17" fmla="*/ 571500 h 766"/>
                <a:gd name="T18" fmla="*/ 127416 w 732"/>
                <a:gd name="T19" fmla="*/ 583407 h 766"/>
                <a:gd name="T20" fmla="*/ 152192 w 732"/>
                <a:gd name="T21" fmla="*/ 552450 h 766"/>
                <a:gd name="T22" fmla="*/ 176082 w 732"/>
                <a:gd name="T23" fmla="*/ 571500 h 766"/>
                <a:gd name="T24" fmla="*/ 230942 w 732"/>
                <a:gd name="T25" fmla="*/ 542132 h 766"/>
                <a:gd name="T26" fmla="*/ 279608 w 732"/>
                <a:gd name="T27" fmla="*/ 530225 h 766"/>
                <a:gd name="T28" fmla="*/ 315002 w 732"/>
                <a:gd name="T29" fmla="*/ 500857 h 766"/>
                <a:gd name="T30" fmla="*/ 338892 w 732"/>
                <a:gd name="T31" fmla="*/ 482600 h 766"/>
                <a:gd name="T32" fmla="*/ 382249 w 732"/>
                <a:gd name="T33" fmla="*/ 500857 h 766"/>
                <a:gd name="T34" fmla="*/ 423836 w 732"/>
                <a:gd name="T35" fmla="*/ 482600 h 766"/>
                <a:gd name="T36" fmla="*/ 507896 w 732"/>
                <a:gd name="T37" fmla="*/ 482600 h 766"/>
                <a:gd name="T38" fmla="*/ 550368 w 732"/>
                <a:gd name="T39" fmla="*/ 411957 h 766"/>
                <a:gd name="T40" fmla="*/ 550368 w 732"/>
                <a:gd name="T41" fmla="*/ 335757 h 766"/>
                <a:gd name="T42" fmla="*/ 556562 w 732"/>
                <a:gd name="T43" fmla="*/ 265906 h 766"/>
                <a:gd name="T44" fmla="*/ 606998 w 732"/>
                <a:gd name="T45" fmla="*/ 183356 h 766"/>
                <a:gd name="T46" fmla="*/ 630003 w 732"/>
                <a:gd name="T47" fmla="*/ 72231 h 766"/>
                <a:gd name="T48" fmla="*/ 647700 w 732"/>
                <a:gd name="T49" fmla="*/ 18256 h 766"/>
                <a:gd name="T50" fmla="*/ 586646 w 732"/>
                <a:gd name="T51" fmla="*/ 64294 h 766"/>
                <a:gd name="T52" fmla="*/ 592840 w 732"/>
                <a:gd name="T53" fmla="*/ 29369 h 766"/>
                <a:gd name="T54" fmla="*/ 550368 w 732"/>
                <a:gd name="T55" fmla="*/ 36513 h 766"/>
                <a:gd name="T56" fmla="*/ 507896 w 732"/>
                <a:gd name="T57" fmla="*/ 53181 h 766"/>
                <a:gd name="T58" fmla="*/ 479581 w 732"/>
                <a:gd name="T59" fmla="*/ 59531 h 766"/>
                <a:gd name="T60" fmla="*/ 436224 w 732"/>
                <a:gd name="T61" fmla="*/ 84138 h 766"/>
                <a:gd name="T62" fmla="*/ 399946 w 732"/>
                <a:gd name="T63" fmla="*/ 130175 h 766"/>
                <a:gd name="T64" fmla="*/ 412334 w 732"/>
                <a:gd name="T65" fmla="*/ 146844 h 766"/>
                <a:gd name="T66" fmla="*/ 453036 w 732"/>
                <a:gd name="T67" fmla="*/ 171450 h 766"/>
                <a:gd name="T68" fmla="*/ 399946 w 732"/>
                <a:gd name="T69" fmla="*/ 177006 h 766"/>
                <a:gd name="T70" fmla="*/ 393752 w 732"/>
                <a:gd name="T71" fmla="*/ 200025 h 766"/>
                <a:gd name="T72" fmla="*/ 382249 w 732"/>
                <a:gd name="T73" fmla="*/ 183356 h 766"/>
                <a:gd name="T74" fmla="*/ 345086 w 732"/>
                <a:gd name="T75" fmla="*/ 189706 h 766"/>
                <a:gd name="T76" fmla="*/ 332698 w 732"/>
                <a:gd name="T77" fmla="*/ 200025 h 766"/>
                <a:gd name="T78" fmla="*/ 253948 w 732"/>
                <a:gd name="T79" fmla="*/ 218281 h 766"/>
                <a:gd name="T80" fmla="*/ 176082 w 732"/>
                <a:gd name="T81" fmla="*/ 218281 h 766"/>
                <a:gd name="T82" fmla="*/ 158386 w 732"/>
                <a:gd name="T83" fmla="*/ 249238 h 766"/>
                <a:gd name="T84" fmla="*/ 127416 w 732"/>
                <a:gd name="T85" fmla="*/ 249238 h 766"/>
                <a:gd name="T86" fmla="*/ 31854 w 732"/>
                <a:gd name="T87" fmla="*/ 276225 h 766"/>
                <a:gd name="T88" fmla="*/ 50436 w 732"/>
                <a:gd name="T89" fmla="*/ 307182 h 766"/>
                <a:gd name="T90" fmla="*/ 31854 w 732"/>
                <a:gd name="T91" fmla="*/ 317500 h 7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32" h="766">
                  <a:moveTo>
                    <a:pt x="0" y="416"/>
                  </a:moveTo>
                  <a:lnTo>
                    <a:pt x="7" y="439"/>
                  </a:lnTo>
                  <a:lnTo>
                    <a:pt x="27" y="452"/>
                  </a:lnTo>
                  <a:lnTo>
                    <a:pt x="7" y="504"/>
                  </a:lnTo>
                  <a:lnTo>
                    <a:pt x="16" y="527"/>
                  </a:lnTo>
                  <a:lnTo>
                    <a:pt x="43" y="498"/>
                  </a:lnTo>
                  <a:lnTo>
                    <a:pt x="57" y="504"/>
                  </a:lnTo>
                  <a:lnTo>
                    <a:pt x="57" y="483"/>
                  </a:lnTo>
                  <a:lnTo>
                    <a:pt x="89" y="519"/>
                  </a:lnTo>
                  <a:lnTo>
                    <a:pt x="77" y="587"/>
                  </a:lnTo>
                  <a:lnTo>
                    <a:pt x="103" y="608"/>
                  </a:lnTo>
                  <a:lnTo>
                    <a:pt x="144" y="594"/>
                  </a:lnTo>
                  <a:lnTo>
                    <a:pt x="158" y="602"/>
                  </a:lnTo>
                  <a:lnTo>
                    <a:pt x="179" y="571"/>
                  </a:lnTo>
                  <a:lnTo>
                    <a:pt x="186" y="579"/>
                  </a:lnTo>
                  <a:lnTo>
                    <a:pt x="179" y="608"/>
                  </a:lnTo>
                  <a:lnTo>
                    <a:pt x="124" y="660"/>
                  </a:lnTo>
                  <a:lnTo>
                    <a:pt x="110" y="720"/>
                  </a:lnTo>
                  <a:lnTo>
                    <a:pt x="117" y="766"/>
                  </a:lnTo>
                  <a:lnTo>
                    <a:pt x="144" y="735"/>
                  </a:lnTo>
                  <a:lnTo>
                    <a:pt x="158" y="735"/>
                  </a:lnTo>
                  <a:lnTo>
                    <a:pt x="172" y="696"/>
                  </a:lnTo>
                  <a:lnTo>
                    <a:pt x="186" y="696"/>
                  </a:lnTo>
                  <a:lnTo>
                    <a:pt x="199" y="720"/>
                  </a:lnTo>
                  <a:lnTo>
                    <a:pt x="206" y="696"/>
                  </a:lnTo>
                  <a:lnTo>
                    <a:pt x="261" y="683"/>
                  </a:lnTo>
                  <a:lnTo>
                    <a:pt x="294" y="660"/>
                  </a:lnTo>
                  <a:lnTo>
                    <a:pt x="316" y="668"/>
                  </a:lnTo>
                  <a:lnTo>
                    <a:pt x="335" y="660"/>
                  </a:lnTo>
                  <a:lnTo>
                    <a:pt x="356" y="631"/>
                  </a:lnTo>
                  <a:lnTo>
                    <a:pt x="376" y="631"/>
                  </a:lnTo>
                  <a:lnTo>
                    <a:pt x="383" y="608"/>
                  </a:lnTo>
                  <a:lnTo>
                    <a:pt x="409" y="639"/>
                  </a:lnTo>
                  <a:lnTo>
                    <a:pt x="432" y="631"/>
                  </a:lnTo>
                  <a:lnTo>
                    <a:pt x="452" y="602"/>
                  </a:lnTo>
                  <a:lnTo>
                    <a:pt x="479" y="608"/>
                  </a:lnTo>
                  <a:lnTo>
                    <a:pt x="512" y="594"/>
                  </a:lnTo>
                  <a:lnTo>
                    <a:pt x="574" y="608"/>
                  </a:lnTo>
                  <a:lnTo>
                    <a:pt x="602" y="587"/>
                  </a:lnTo>
                  <a:lnTo>
                    <a:pt x="622" y="519"/>
                  </a:lnTo>
                  <a:lnTo>
                    <a:pt x="617" y="469"/>
                  </a:lnTo>
                  <a:lnTo>
                    <a:pt x="622" y="423"/>
                  </a:lnTo>
                  <a:lnTo>
                    <a:pt x="610" y="371"/>
                  </a:lnTo>
                  <a:lnTo>
                    <a:pt x="629" y="335"/>
                  </a:lnTo>
                  <a:lnTo>
                    <a:pt x="643" y="239"/>
                  </a:lnTo>
                  <a:lnTo>
                    <a:pt x="686" y="231"/>
                  </a:lnTo>
                  <a:lnTo>
                    <a:pt x="725" y="164"/>
                  </a:lnTo>
                  <a:lnTo>
                    <a:pt x="712" y="91"/>
                  </a:lnTo>
                  <a:lnTo>
                    <a:pt x="718" y="54"/>
                  </a:lnTo>
                  <a:lnTo>
                    <a:pt x="732" y="23"/>
                  </a:lnTo>
                  <a:lnTo>
                    <a:pt x="725" y="8"/>
                  </a:lnTo>
                  <a:lnTo>
                    <a:pt x="663" y="81"/>
                  </a:lnTo>
                  <a:lnTo>
                    <a:pt x="650" y="75"/>
                  </a:lnTo>
                  <a:lnTo>
                    <a:pt x="670" y="37"/>
                  </a:lnTo>
                  <a:lnTo>
                    <a:pt x="663" y="0"/>
                  </a:lnTo>
                  <a:lnTo>
                    <a:pt x="622" y="46"/>
                  </a:lnTo>
                  <a:lnTo>
                    <a:pt x="581" y="46"/>
                  </a:lnTo>
                  <a:lnTo>
                    <a:pt x="574" y="67"/>
                  </a:lnTo>
                  <a:lnTo>
                    <a:pt x="555" y="54"/>
                  </a:lnTo>
                  <a:lnTo>
                    <a:pt x="542" y="75"/>
                  </a:lnTo>
                  <a:lnTo>
                    <a:pt x="512" y="75"/>
                  </a:lnTo>
                  <a:lnTo>
                    <a:pt x="493" y="106"/>
                  </a:lnTo>
                  <a:lnTo>
                    <a:pt x="445" y="119"/>
                  </a:lnTo>
                  <a:lnTo>
                    <a:pt x="452" y="164"/>
                  </a:lnTo>
                  <a:lnTo>
                    <a:pt x="500" y="181"/>
                  </a:lnTo>
                  <a:lnTo>
                    <a:pt x="466" y="185"/>
                  </a:lnTo>
                  <a:lnTo>
                    <a:pt x="452" y="202"/>
                  </a:lnTo>
                  <a:lnTo>
                    <a:pt x="512" y="216"/>
                  </a:lnTo>
                  <a:lnTo>
                    <a:pt x="507" y="283"/>
                  </a:lnTo>
                  <a:lnTo>
                    <a:pt x="452" y="223"/>
                  </a:lnTo>
                  <a:lnTo>
                    <a:pt x="445" y="223"/>
                  </a:lnTo>
                  <a:lnTo>
                    <a:pt x="445" y="252"/>
                  </a:lnTo>
                  <a:lnTo>
                    <a:pt x="432" y="252"/>
                  </a:lnTo>
                  <a:lnTo>
                    <a:pt x="432" y="231"/>
                  </a:lnTo>
                  <a:lnTo>
                    <a:pt x="409" y="223"/>
                  </a:lnTo>
                  <a:lnTo>
                    <a:pt x="390" y="239"/>
                  </a:lnTo>
                  <a:lnTo>
                    <a:pt x="390" y="260"/>
                  </a:lnTo>
                  <a:lnTo>
                    <a:pt x="376" y="252"/>
                  </a:lnTo>
                  <a:lnTo>
                    <a:pt x="356" y="275"/>
                  </a:lnTo>
                  <a:lnTo>
                    <a:pt x="287" y="275"/>
                  </a:lnTo>
                  <a:lnTo>
                    <a:pt x="213" y="231"/>
                  </a:lnTo>
                  <a:lnTo>
                    <a:pt x="199" y="275"/>
                  </a:lnTo>
                  <a:lnTo>
                    <a:pt x="151" y="296"/>
                  </a:lnTo>
                  <a:lnTo>
                    <a:pt x="179" y="314"/>
                  </a:lnTo>
                  <a:lnTo>
                    <a:pt x="179" y="327"/>
                  </a:lnTo>
                  <a:lnTo>
                    <a:pt x="144" y="314"/>
                  </a:lnTo>
                  <a:lnTo>
                    <a:pt x="69" y="319"/>
                  </a:lnTo>
                  <a:lnTo>
                    <a:pt x="36" y="348"/>
                  </a:lnTo>
                  <a:lnTo>
                    <a:pt x="62" y="379"/>
                  </a:lnTo>
                  <a:lnTo>
                    <a:pt x="57" y="387"/>
                  </a:lnTo>
                  <a:lnTo>
                    <a:pt x="43" y="379"/>
                  </a:lnTo>
                  <a:lnTo>
                    <a:pt x="36" y="400"/>
                  </a:lnTo>
                  <a:lnTo>
                    <a:pt x="0" y="416"/>
                  </a:lnTo>
                  <a:close/>
                </a:path>
              </a:pathLst>
            </a:custGeom>
            <a:solidFill>
              <a:srgbClr val="2E3D64"/>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61" name="Freeform 38">
              <a:extLst>
                <a:ext uri="{FF2B5EF4-FFF2-40B4-BE49-F238E27FC236}">
                  <a16:creationId xmlns:a16="http://schemas.microsoft.com/office/drawing/2014/main" id="{805DCFD3-497E-0A76-8710-EDE5E45EC0C0}"/>
                </a:ext>
              </a:extLst>
            </p:cNvPr>
            <p:cNvSpPr>
              <a:spLocks/>
            </p:cNvSpPr>
            <p:nvPr/>
          </p:nvSpPr>
          <p:spPr bwMode="auto">
            <a:xfrm>
              <a:off x="10770766" y="2290746"/>
              <a:ext cx="574250" cy="385648"/>
            </a:xfrm>
            <a:custGeom>
              <a:avLst/>
              <a:gdLst>
                <a:gd name="T0" fmla="*/ 0 w 731"/>
                <a:gd name="T1" fmla="*/ 34925 h 548"/>
                <a:gd name="T2" fmla="*/ 23923 w 731"/>
                <a:gd name="T3" fmla="*/ 10319 h 548"/>
                <a:gd name="T4" fmla="*/ 42530 w 731"/>
                <a:gd name="T5" fmla="*/ 28575 h 548"/>
                <a:gd name="T6" fmla="*/ 97465 w 731"/>
                <a:gd name="T7" fmla="*/ 39688 h 548"/>
                <a:gd name="T8" fmla="*/ 126705 w 731"/>
                <a:gd name="T9" fmla="*/ 76200 h 548"/>
                <a:gd name="T10" fmla="*/ 156830 w 731"/>
                <a:gd name="T11" fmla="*/ 81756 h 548"/>
                <a:gd name="T12" fmla="*/ 211765 w 731"/>
                <a:gd name="T13" fmla="*/ 63500 h 548"/>
                <a:gd name="T14" fmla="*/ 248093 w 731"/>
                <a:gd name="T15" fmla="*/ 63500 h 548"/>
                <a:gd name="T16" fmla="*/ 296826 w 731"/>
                <a:gd name="T17" fmla="*/ 69850 h 548"/>
                <a:gd name="T18" fmla="*/ 345558 w 731"/>
                <a:gd name="T19" fmla="*/ 88106 h 548"/>
                <a:gd name="T20" fmla="*/ 374798 w 731"/>
                <a:gd name="T21" fmla="*/ 69850 h 548"/>
                <a:gd name="T22" fmla="*/ 392519 w 731"/>
                <a:gd name="T23" fmla="*/ 88106 h 548"/>
                <a:gd name="T24" fmla="*/ 411126 w 731"/>
                <a:gd name="T25" fmla="*/ 39688 h 548"/>
                <a:gd name="T26" fmla="*/ 489098 w 731"/>
                <a:gd name="T27" fmla="*/ 0 h 548"/>
                <a:gd name="T28" fmla="*/ 580360 w 731"/>
                <a:gd name="T29" fmla="*/ 22225 h 548"/>
                <a:gd name="T30" fmla="*/ 598081 w 731"/>
                <a:gd name="T31" fmla="*/ 51594 h 548"/>
                <a:gd name="T32" fmla="*/ 624663 w 731"/>
                <a:gd name="T33" fmla="*/ 59531 h 548"/>
                <a:gd name="T34" fmla="*/ 641498 w 731"/>
                <a:gd name="T35" fmla="*/ 51594 h 548"/>
                <a:gd name="T36" fmla="*/ 647700 w 731"/>
                <a:gd name="T37" fmla="*/ 59531 h 548"/>
                <a:gd name="T38" fmla="*/ 641498 w 731"/>
                <a:gd name="T39" fmla="*/ 81756 h 548"/>
                <a:gd name="T40" fmla="*/ 610486 w 731"/>
                <a:gd name="T41" fmla="*/ 99219 h 548"/>
                <a:gd name="T42" fmla="*/ 598081 w 731"/>
                <a:gd name="T43" fmla="*/ 88106 h 548"/>
                <a:gd name="T44" fmla="*/ 586563 w 731"/>
                <a:gd name="T45" fmla="*/ 94456 h 548"/>
                <a:gd name="T46" fmla="*/ 574158 w 731"/>
                <a:gd name="T47" fmla="*/ 139700 h 548"/>
                <a:gd name="T48" fmla="*/ 592765 w 731"/>
                <a:gd name="T49" fmla="*/ 187325 h 548"/>
                <a:gd name="T50" fmla="*/ 629093 w 731"/>
                <a:gd name="T51" fmla="*/ 211931 h 548"/>
                <a:gd name="T52" fmla="*/ 629093 w 731"/>
                <a:gd name="T53" fmla="*/ 234950 h 548"/>
                <a:gd name="T54" fmla="*/ 641498 w 731"/>
                <a:gd name="T55" fmla="*/ 251619 h 548"/>
                <a:gd name="T56" fmla="*/ 641498 w 731"/>
                <a:gd name="T57" fmla="*/ 304800 h 548"/>
                <a:gd name="T58" fmla="*/ 624663 w 731"/>
                <a:gd name="T59" fmla="*/ 329406 h 548"/>
                <a:gd name="T60" fmla="*/ 598081 w 731"/>
                <a:gd name="T61" fmla="*/ 334169 h 548"/>
                <a:gd name="T62" fmla="*/ 550235 w 731"/>
                <a:gd name="T63" fmla="*/ 381000 h 548"/>
                <a:gd name="T64" fmla="*/ 482895 w 731"/>
                <a:gd name="T65" fmla="*/ 422275 h 548"/>
                <a:gd name="T66" fmla="*/ 476693 w 731"/>
                <a:gd name="T67" fmla="*/ 434975 h 548"/>
                <a:gd name="T68" fmla="*/ 459858 w 731"/>
                <a:gd name="T69" fmla="*/ 381000 h 548"/>
                <a:gd name="T70" fmla="*/ 379228 w 731"/>
                <a:gd name="T71" fmla="*/ 395288 h 548"/>
                <a:gd name="T72" fmla="*/ 338470 w 731"/>
                <a:gd name="T73" fmla="*/ 387350 h 548"/>
                <a:gd name="T74" fmla="*/ 283535 w 731"/>
                <a:gd name="T75" fmla="*/ 358775 h 548"/>
                <a:gd name="T76" fmla="*/ 271130 w 731"/>
                <a:gd name="T77" fmla="*/ 334169 h 548"/>
                <a:gd name="T78" fmla="*/ 309230 w 731"/>
                <a:gd name="T79" fmla="*/ 323056 h 548"/>
                <a:gd name="T80" fmla="*/ 315433 w 731"/>
                <a:gd name="T81" fmla="*/ 276225 h 548"/>
                <a:gd name="T82" fmla="*/ 332267 w 731"/>
                <a:gd name="T83" fmla="*/ 228600 h 548"/>
                <a:gd name="T84" fmla="*/ 319863 w 731"/>
                <a:gd name="T85" fmla="*/ 216694 h 548"/>
                <a:gd name="T86" fmla="*/ 235688 w 731"/>
                <a:gd name="T87" fmla="*/ 199231 h 548"/>
                <a:gd name="T88" fmla="*/ 205563 w 731"/>
                <a:gd name="T89" fmla="*/ 205581 h 548"/>
                <a:gd name="T90" fmla="*/ 169235 w 731"/>
                <a:gd name="T91" fmla="*/ 187325 h 548"/>
                <a:gd name="T92" fmla="*/ 138223 w 731"/>
                <a:gd name="T93" fmla="*/ 193675 h 548"/>
                <a:gd name="T94" fmla="*/ 126705 w 731"/>
                <a:gd name="T95" fmla="*/ 187325 h 548"/>
                <a:gd name="T96" fmla="*/ 126705 w 731"/>
                <a:gd name="T97" fmla="*/ 177006 h 548"/>
                <a:gd name="T98" fmla="*/ 144426 w 731"/>
                <a:gd name="T99" fmla="*/ 170656 h 548"/>
                <a:gd name="T100" fmla="*/ 152400 w 731"/>
                <a:gd name="T101" fmla="*/ 139700 h 548"/>
                <a:gd name="T102" fmla="*/ 163033 w 731"/>
                <a:gd name="T103" fmla="*/ 127794 h 548"/>
                <a:gd name="T104" fmla="*/ 156830 w 731"/>
                <a:gd name="T105" fmla="*/ 117475 h 548"/>
                <a:gd name="T106" fmla="*/ 144426 w 731"/>
                <a:gd name="T107" fmla="*/ 111125 h 548"/>
                <a:gd name="T108" fmla="*/ 53163 w 731"/>
                <a:gd name="T109" fmla="*/ 117475 h 548"/>
                <a:gd name="T110" fmla="*/ 36328 w 731"/>
                <a:gd name="T111" fmla="*/ 94456 h 548"/>
                <a:gd name="T112" fmla="*/ 36328 w 731"/>
                <a:gd name="T113" fmla="*/ 69850 h 548"/>
                <a:gd name="T114" fmla="*/ 0 w 731"/>
                <a:gd name="T115" fmla="*/ 34925 h 5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31" h="548">
                  <a:moveTo>
                    <a:pt x="0" y="44"/>
                  </a:moveTo>
                  <a:lnTo>
                    <a:pt x="27" y="13"/>
                  </a:lnTo>
                  <a:lnTo>
                    <a:pt x="48" y="36"/>
                  </a:lnTo>
                  <a:lnTo>
                    <a:pt x="110" y="50"/>
                  </a:lnTo>
                  <a:lnTo>
                    <a:pt x="143" y="96"/>
                  </a:lnTo>
                  <a:lnTo>
                    <a:pt x="177" y="103"/>
                  </a:lnTo>
                  <a:lnTo>
                    <a:pt x="239" y="80"/>
                  </a:lnTo>
                  <a:lnTo>
                    <a:pt x="280" y="80"/>
                  </a:lnTo>
                  <a:lnTo>
                    <a:pt x="335" y="88"/>
                  </a:lnTo>
                  <a:lnTo>
                    <a:pt x="390" y="111"/>
                  </a:lnTo>
                  <a:lnTo>
                    <a:pt x="423" y="88"/>
                  </a:lnTo>
                  <a:lnTo>
                    <a:pt x="443" y="111"/>
                  </a:lnTo>
                  <a:lnTo>
                    <a:pt x="464" y="50"/>
                  </a:lnTo>
                  <a:lnTo>
                    <a:pt x="552" y="0"/>
                  </a:lnTo>
                  <a:lnTo>
                    <a:pt x="655" y="28"/>
                  </a:lnTo>
                  <a:lnTo>
                    <a:pt x="675" y="65"/>
                  </a:lnTo>
                  <a:lnTo>
                    <a:pt x="705" y="75"/>
                  </a:lnTo>
                  <a:lnTo>
                    <a:pt x="724" y="65"/>
                  </a:lnTo>
                  <a:lnTo>
                    <a:pt x="731" y="75"/>
                  </a:lnTo>
                  <a:lnTo>
                    <a:pt x="724" y="103"/>
                  </a:lnTo>
                  <a:lnTo>
                    <a:pt x="689" y="125"/>
                  </a:lnTo>
                  <a:lnTo>
                    <a:pt x="675" y="111"/>
                  </a:lnTo>
                  <a:lnTo>
                    <a:pt x="662" y="119"/>
                  </a:lnTo>
                  <a:lnTo>
                    <a:pt x="648" y="176"/>
                  </a:lnTo>
                  <a:lnTo>
                    <a:pt x="669" y="236"/>
                  </a:lnTo>
                  <a:lnTo>
                    <a:pt x="710" y="267"/>
                  </a:lnTo>
                  <a:lnTo>
                    <a:pt x="710" y="296"/>
                  </a:lnTo>
                  <a:lnTo>
                    <a:pt x="724" y="317"/>
                  </a:lnTo>
                  <a:lnTo>
                    <a:pt x="724" y="384"/>
                  </a:lnTo>
                  <a:lnTo>
                    <a:pt x="705" y="415"/>
                  </a:lnTo>
                  <a:lnTo>
                    <a:pt x="675" y="421"/>
                  </a:lnTo>
                  <a:lnTo>
                    <a:pt x="621" y="480"/>
                  </a:lnTo>
                  <a:lnTo>
                    <a:pt x="545" y="532"/>
                  </a:lnTo>
                  <a:lnTo>
                    <a:pt x="538" y="548"/>
                  </a:lnTo>
                  <a:lnTo>
                    <a:pt x="519" y="480"/>
                  </a:lnTo>
                  <a:lnTo>
                    <a:pt x="428" y="498"/>
                  </a:lnTo>
                  <a:lnTo>
                    <a:pt x="382" y="488"/>
                  </a:lnTo>
                  <a:lnTo>
                    <a:pt x="320" y="452"/>
                  </a:lnTo>
                  <a:lnTo>
                    <a:pt x="306" y="421"/>
                  </a:lnTo>
                  <a:lnTo>
                    <a:pt x="349" y="407"/>
                  </a:lnTo>
                  <a:lnTo>
                    <a:pt x="356" y="348"/>
                  </a:lnTo>
                  <a:lnTo>
                    <a:pt x="375" y="288"/>
                  </a:lnTo>
                  <a:lnTo>
                    <a:pt x="361" y="273"/>
                  </a:lnTo>
                  <a:lnTo>
                    <a:pt x="266" y="251"/>
                  </a:lnTo>
                  <a:lnTo>
                    <a:pt x="232" y="259"/>
                  </a:lnTo>
                  <a:lnTo>
                    <a:pt x="191" y="236"/>
                  </a:lnTo>
                  <a:lnTo>
                    <a:pt x="156" y="244"/>
                  </a:lnTo>
                  <a:lnTo>
                    <a:pt x="143" y="236"/>
                  </a:lnTo>
                  <a:lnTo>
                    <a:pt x="143" y="223"/>
                  </a:lnTo>
                  <a:lnTo>
                    <a:pt x="163" y="215"/>
                  </a:lnTo>
                  <a:lnTo>
                    <a:pt x="172" y="176"/>
                  </a:lnTo>
                  <a:lnTo>
                    <a:pt x="184" y="161"/>
                  </a:lnTo>
                  <a:lnTo>
                    <a:pt x="177" y="148"/>
                  </a:lnTo>
                  <a:lnTo>
                    <a:pt x="163" y="140"/>
                  </a:lnTo>
                  <a:lnTo>
                    <a:pt x="60" y="148"/>
                  </a:lnTo>
                  <a:lnTo>
                    <a:pt x="41" y="119"/>
                  </a:lnTo>
                  <a:lnTo>
                    <a:pt x="41" y="88"/>
                  </a:lnTo>
                  <a:lnTo>
                    <a:pt x="0" y="44"/>
                  </a:lnTo>
                  <a:close/>
                </a:path>
              </a:pathLst>
            </a:custGeom>
            <a:solidFill>
              <a:srgbClr val="435A93"/>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62" name="Freeform 39">
              <a:extLst>
                <a:ext uri="{FF2B5EF4-FFF2-40B4-BE49-F238E27FC236}">
                  <a16:creationId xmlns:a16="http://schemas.microsoft.com/office/drawing/2014/main" id="{37EC08DF-8650-B246-939C-5FF707D77BAC}"/>
                </a:ext>
              </a:extLst>
            </p:cNvPr>
            <p:cNvSpPr>
              <a:spLocks/>
            </p:cNvSpPr>
            <p:nvPr/>
          </p:nvSpPr>
          <p:spPr bwMode="auto">
            <a:xfrm>
              <a:off x="9309806" y="1940283"/>
              <a:ext cx="304014" cy="215344"/>
            </a:xfrm>
            <a:custGeom>
              <a:avLst/>
              <a:gdLst>
                <a:gd name="T0" fmla="*/ 0 w 390"/>
                <a:gd name="T1" fmla="*/ 206375 h 306"/>
                <a:gd name="T2" fmla="*/ 6155 w 390"/>
                <a:gd name="T3" fmla="*/ 218282 h 306"/>
                <a:gd name="T4" fmla="*/ 31652 w 390"/>
                <a:gd name="T5" fmla="*/ 230982 h 306"/>
                <a:gd name="T6" fmla="*/ 86165 w 390"/>
                <a:gd name="T7" fmla="*/ 230982 h 306"/>
                <a:gd name="T8" fmla="*/ 108145 w 390"/>
                <a:gd name="T9" fmla="*/ 242888 h 306"/>
                <a:gd name="T10" fmla="*/ 162658 w 390"/>
                <a:gd name="T11" fmla="*/ 224632 h 306"/>
                <a:gd name="T12" fmla="*/ 197827 w 390"/>
                <a:gd name="T13" fmla="*/ 200025 h 306"/>
                <a:gd name="T14" fmla="*/ 229479 w 390"/>
                <a:gd name="T15" fmla="*/ 160338 h 306"/>
                <a:gd name="T16" fmla="*/ 247943 w 390"/>
                <a:gd name="T17" fmla="*/ 160338 h 306"/>
                <a:gd name="T18" fmla="*/ 264648 w 390"/>
                <a:gd name="T19" fmla="*/ 148432 h 306"/>
                <a:gd name="T20" fmla="*/ 270803 w 390"/>
                <a:gd name="T21" fmla="*/ 88900 h 306"/>
                <a:gd name="T22" fmla="*/ 300697 w 390"/>
                <a:gd name="T23" fmla="*/ 88900 h 306"/>
                <a:gd name="T24" fmla="*/ 342900 w 390"/>
                <a:gd name="T25" fmla="*/ 49213 h 306"/>
                <a:gd name="T26" fmla="*/ 270803 w 390"/>
                <a:gd name="T27" fmla="*/ 0 h 306"/>
                <a:gd name="T28" fmla="*/ 247943 w 390"/>
                <a:gd name="T29" fmla="*/ 14288 h 306"/>
                <a:gd name="T30" fmla="*/ 240030 w 390"/>
                <a:gd name="T31" fmla="*/ 37306 h 306"/>
                <a:gd name="T32" fmla="*/ 162658 w 390"/>
                <a:gd name="T33" fmla="*/ 53975 h 306"/>
                <a:gd name="T34" fmla="*/ 114300 w 390"/>
                <a:gd name="T35" fmla="*/ 49213 h 306"/>
                <a:gd name="T36" fmla="*/ 90561 w 390"/>
                <a:gd name="T37" fmla="*/ 59531 h 306"/>
                <a:gd name="T38" fmla="*/ 60667 w 390"/>
                <a:gd name="T39" fmla="*/ 53975 h 306"/>
                <a:gd name="T40" fmla="*/ 54512 w 390"/>
                <a:gd name="T41" fmla="*/ 82550 h 306"/>
                <a:gd name="T42" fmla="*/ 42203 w 390"/>
                <a:gd name="T43" fmla="*/ 95250 h 306"/>
                <a:gd name="T44" fmla="*/ 48358 w 390"/>
                <a:gd name="T45" fmla="*/ 142082 h 306"/>
                <a:gd name="T46" fmla="*/ 31652 w 390"/>
                <a:gd name="T47" fmla="*/ 154782 h 306"/>
                <a:gd name="T48" fmla="*/ 13188 w 390"/>
                <a:gd name="T49" fmla="*/ 154782 h 306"/>
                <a:gd name="T50" fmla="*/ 13188 w 390"/>
                <a:gd name="T51" fmla="*/ 183357 h 306"/>
                <a:gd name="T52" fmla="*/ 0 w 390"/>
                <a:gd name="T53" fmla="*/ 206375 h 30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90" h="306">
                  <a:moveTo>
                    <a:pt x="0" y="260"/>
                  </a:moveTo>
                  <a:lnTo>
                    <a:pt x="7" y="275"/>
                  </a:lnTo>
                  <a:lnTo>
                    <a:pt x="36" y="291"/>
                  </a:lnTo>
                  <a:lnTo>
                    <a:pt x="98" y="291"/>
                  </a:lnTo>
                  <a:lnTo>
                    <a:pt x="123" y="306"/>
                  </a:lnTo>
                  <a:lnTo>
                    <a:pt x="185" y="283"/>
                  </a:lnTo>
                  <a:lnTo>
                    <a:pt x="225" y="252"/>
                  </a:lnTo>
                  <a:lnTo>
                    <a:pt x="261" y="202"/>
                  </a:lnTo>
                  <a:lnTo>
                    <a:pt x="282" y="202"/>
                  </a:lnTo>
                  <a:lnTo>
                    <a:pt x="301" y="187"/>
                  </a:lnTo>
                  <a:lnTo>
                    <a:pt x="308" y="112"/>
                  </a:lnTo>
                  <a:lnTo>
                    <a:pt x="342" y="112"/>
                  </a:lnTo>
                  <a:lnTo>
                    <a:pt x="390" y="62"/>
                  </a:lnTo>
                  <a:lnTo>
                    <a:pt x="308" y="0"/>
                  </a:lnTo>
                  <a:lnTo>
                    <a:pt x="282" y="18"/>
                  </a:lnTo>
                  <a:lnTo>
                    <a:pt x="273" y="47"/>
                  </a:lnTo>
                  <a:lnTo>
                    <a:pt x="185" y="68"/>
                  </a:lnTo>
                  <a:lnTo>
                    <a:pt x="130" y="62"/>
                  </a:lnTo>
                  <a:lnTo>
                    <a:pt x="103" y="75"/>
                  </a:lnTo>
                  <a:lnTo>
                    <a:pt x="69" y="68"/>
                  </a:lnTo>
                  <a:lnTo>
                    <a:pt x="62" y="104"/>
                  </a:lnTo>
                  <a:lnTo>
                    <a:pt x="48" y="120"/>
                  </a:lnTo>
                  <a:lnTo>
                    <a:pt x="55" y="179"/>
                  </a:lnTo>
                  <a:lnTo>
                    <a:pt x="36" y="195"/>
                  </a:lnTo>
                  <a:lnTo>
                    <a:pt x="15" y="195"/>
                  </a:lnTo>
                  <a:lnTo>
                    <a:pt x="15" y="231"/>
                  </a:lnTo>
                  <a:lnTo>
                    <a:pt x="0" y="260"/>
                  </a:lnTo>
                  <a:close/>
                </a:path>
              </a:pathLst>
            </a:custGeom>
            <a:solidFill>
              <a:srgbClr val="435A93"/>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63" name="Freeform 40">
              <a:extLst>
                <a:ext uri="{FF2B5EF4-FFF2-40B4-BE49-F238E27FC236}">
                  <a16:creationId xmlns:a16="http://schemas.microsoft.com/office/drawing/2014/main" id="{1A47E80F-488F-B016-AB31-4572B4FA5C19}"/>
                </a:ext>
              </a:extLst>
            </p:cNvPr>
            <p:cNvSpPr>
              <a:spLocks/>
            </p:cNvSpPr>
            <p:nvPr/>
          </p:nvSpPr>
          <p:spPr bwMode="auto">
            <a:xfrm>
              <a:off x="9888278" y="2149998"/>
              <a:ext cx="582695" cy="714998"/>
            </a:xfrm>
            <a:custGeom>
              <a:avLst/>
              <a:gdLst>
                <a:gd name="T0" fmla="*/ 0 w 743"/>
                <a:gd name="T1" fmla="*/ 146844 h 1016"/>
                <a:gd name="T2" fmla="*/ 12384 w 743"/>
                <a:gd name="T3" fmla="*/ 111919 h 1016"/>
                <a:gd name="T4" fmla="*/ 4423 w 743"/>
                <a:gd name="T5" fmla="*/ 87313 h 1016"/>
                <a:gd name="T6" fmla="*/ 22998 w 743"/>
                <a:gd name="T7" fmla="*/ 80963 h 1016"/>
                <a:gd name="T8" fmla="*/ 40690 w 743"/>
                <a:gd name="T9" fmla="*/ 11113 h 1016"/>
                <a:gd name="T10" fmla="*/ 65457 w 743"/>
                <a:gd name="T11" fmla="*/ 0 h 1016"/>
                <a:gd name="T12" fmla="*/ 84033 w 743"/>
                <a:gd name="T13" fmla="*/ 35719 h 1016"/>
                <a:gd name="T14" fmla="*/ 130914 w 743"/>
                <a:gd name="T15" fmla="*/ 64294 h 1016"/>
                <a:gd name="T16" fmla="*/ 234407 w 743"/>
                <a:gd name="T17" fmla="*/ 47625 h 1016"/>
                <a:gd name="T18" fmla="*/ 308710 w 743"/>
                <a:gd name="T19" fmla="*/ 70644 h 1016"/>
                <a:gd name="T20" fmla="*/ 325517 w 743"/>
                <a:gd name="T21" fmla="*/ 100013 h 1016"/>
                <a:gd name="T22" fmla="*/ 344092 w 743"/>
                <a:gd name="T23" fmla="*/ 105569 h 1016"/>
                <a:gd name="T24" fmla="*/ 374167 w 743"/>
                <a:gd name="T25" fmla="*/ 95250 h 1016"/>
                <a:gd name="T26" fmla="*/ 392743 w 743"/>
                <a:gd name="T27" fmla="*/ 100013 h 1016"/>
                <a:gd name="T28" fmla="*/ 416626 w 743"/>
                <a:gd name="T29" fmla="*/ 95250 h 1016"/>
                <a:gd name="T30" fmla="*/ 435201 w 743"/>
                <a:gd name="T31" fmla="*/ 80963 h 1016"/>
                <a:gd name="T32" fmla="*/ 459084 w 743"/>
                <a:gd name="T33" fmla="*/ 80963 h 1016"/>
                <a:gd name="T34" fmla="*/ 469699 w 743"/>
                <a:gd name="T35" fmla="*/ 100013 h 1016"/>
                <a:gd name="T36" fmla="*/ 505966 w 743"/>
                <a:gd name="T37" fmla="*/ 87313 h 1016"/>
                <a:gd name="T38" fmla="*/ 520119 w 743"/>
                <a:gd name="T39" fmla="*/ 111919 h 1016"/>
                <a:gd name="T40" fmla="*/ 573192 w 743"/>
                <a:gd name="T41" fmla="*/ 95250 h 1016"/>
                <a:gd name="T42" fmla="*/ 610344 w 743"/>
                <a:gd name="T43" fmla="*/ 100013 h 1016"/>
                <a:gd name="T44" fmla="*/ 646610 w 743"/>
                <a:gd name="T45" fmla="*/ 169863 h 1016"/>
                <a:gd name="T46" fmla="*/ 640418 w 743"/>
                <a:gd name="T47" fmla="*/ 211138 h 1016"/>
                <a:gd name="T48" fmla="*/ 657225 w 743"/>
                <a:gd name="T49" fmla="*/ 342106 h 1016"/>
                <a:gd name="T50" fmla="*/ 646610 w 743"/>
                <a:gd name="T51" fmla="*/ 371475 h 1016"/>
                <a:gd name="T52" fmla="*/ 628035 w 743"/>
                <a:gd name="T53" fmla="*/ 488950 h 1016"/>
                <a:gd name="T54" fmla="*/ 596191 w 743"/>
                <a:gd name="T55" fmla="*/ 523875 h 1016"/>
                <a:gd name="T56" fmla="*/ 536925 w 743"/>
                <a:gd name="T57" fmla="*/ 554831 h 1016"/>
                <a:gd name="T58" fmla="*/ 520119 w 743"/>
                <a:gd name="T59" fmla="*/ 581819 h 1016"/>
                <a:gd name="T60" fmla="*/ 488275 w 743"/>
                <a:gd name="T61" fmla="*/ 600075 h 1016"/>
                <a:gd name="T62" fmla="*/ 500659 w 743"/>
                <a:gd name="T63" fmla="*/ 659606 h 1016"/>
                <a:gd name="T64" fmla="*/ 543117 w 743"/>
                <a:gd name="T65" fmla="*/ 677069 h 1016"/>
                <a:gd name="T66" fmla="*/ 536925 w 743"/>
                <a:gd name="T67" fmla="*/ 717550 h 1016"/>
                <a:gd name="T68" fmla="*/ 513927 w 743"/>
                <a:gd name="T69" fmla="*/ 758825 h 1016"/>
                <a:gd name="T70" fmla="*/ 505966 w 743"/>
                <a:gd name="T71" fmla="*/ 794544 h 1016"/>
                <a:gd name="T72" fmla="*/ 459084 w 743"/>
                <a:gd name="T73" fmla="*/ 777081 h 1016"/>
                <a:gd name="T74" fmla="*/ 445816 w 743"/>
                <a:gd name="T75" fmla="*/ 783431 h 1016"/>
                <a:gd name="T76" fmla="*/ 422818 w 743"/>
                <a:gd name="T77" fmla="*/ 806450 h 1016"/>
                <a:gd name="T78" fmla="*/ 398050 w 743"/>
                <a:gd name="T79" fmla="*/ 806450 h 1016"/>
                <a:gd name="T80" fmla="*/ 337900 w 743"/>
                <a:gd name="T81" fmla="*/ 730250 h 1016"/>
                <a:gd name="T82" fmla="*/ 325517 w 743"/>
                <a:gd name="T83" fmla="*/ 677069 h 1016"/>
                <a:gd name="T84" fmla="*/ 295442 w 743"/>
                <a:gd name="T85" fmla="*/ 682625 h 1016"/>
                <a:gd name="T86" fmla="*/ 240599 w 743"/>
                <a:gd name="T87" fmla="*/ 623094 h 1016"/>
                <a:gd name="T88" fmla="*/ 234407 w 743"/>
                <a:gd name="T89" fmla="*/ 600075 h 1016"/>
                <a:gd name="T90" fmla="*/ 187526 w 743"/>
                <a:gd name="T91" fmla="*/ 600075 h 1016"/>
                <a:gd name="T92" fmla="*/ 144183 w 743"/>
                <a:gd name="T93" fmla="*/ 528638 h 1016"/>
                <a:gd name="T94" fmla="*/ 114108 w 743"/>
                <a:gd name="T95" fmla="*/ 523875 h 1016"/>
                <a:gd name="T96" fmla="*/ 77841 w 743"/>
                <a:gd name="T97" fmla="*/ 499269 h 1016"/>
                <a:gd name="T98" fmla="*/ 22998 w 743"/>
                <a:gd name="T99" fmla="*/ 493713 h 1016"/>
                <a:gd name="T100" fmla="*/ 22998 w 743"/>
                <a:gd name="T101" fmla="*/ 470694 h 1016"/>
                <a:gd name="T102" fmla="*/ 40690 w 743"/>
                <a:gd name="T103" fmla="*/ 454025 h 1016"/>
                <a:gd name="T104" fmla="*/ 65457 w 743"/>
                <a:gd name="T105" fmla="*/ 381794 h 1016"/>
                <a:gd name="T106" fmla="*/ 71649 w 743"/>
                <a:gd name="T107" fmla="*/ 299244 h 1016"/>
                <a:gd name="T108" fmla="*/ 65457 w 743"/>
                <a:gd name="T109" fmla="*/ 293688 h 1016"/>
                <a:gd name="T110" fmla="*/ 40690 w 743"/>
                <a:gd name="T111" fmla="*/ 316706 h 1016"/>
                <a:gd name="T112" fmla="*/ 34498 w 743"/>
                <a:gd name="T113" fmla="*/ 219075 h 1016"/>
                <a:gd name="T114" fmla="*/ 22998 w 743"/>
                <a:gd name="T115" fmla="*/ 204788 h 1016"/>
                <a:gd name="T116" fmla="*/ 29190 w 743"/>
                <a:gd name="T117" fmla="*/ 176213 h 1016"/>
                <a:gd name="T118" fmla="*/ 0 w 743"/>
                <a:gd name="T119" fmla="*/ 146844 h 10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43" h="1016">
                  <a:moveTo>
                    <a:pt x="0" y="185"/>
                  </a:moveTo>
                  <a:lnTo>
                    <a:pt x="14" y="141"/>
                  </a:lnTo>
                  <a:lnTo>
                    <a:pt x="5" y="110"/>
                  </a:lnTo>
                  <a:lnTo>
                    <a:pt x="26" y="102"/>
                  </a:lnTo>
                  <a:lnTo>
                    <a:pt x="46" y="14"/>
                  </a:lnTo>
                  <a:lnTo>
                    <a:pt x="74" y="0"/>
                  </a:lnTo>
                  <a:lnTo>
                    <a:pt x="95" y="45"/>
                  </a:lnTo>
                  <a:lnTo>
                    <a:pt x="148" y="81"/>
                  </a:lnTo>
                  <a:lnTo>
                    <a:pt x="265" y="60"/>
                  </a:lnTo>
                  <a:lnTo>
                    <a:pt x="349" y="89"/>
                  </a:lnTo>
                  <a:lnTo>
                    <a:pt x="368" y="126"/>
                  </a:lnTo>
                  <a:lnTo>
                    <a:pt x="389" y="133"/>
                  </a:lnTo>
                  <a:lnTo>
                    <a:pt x="423" y="120"/>
                  </a:lnTo>
                  <a:lnTo>
                    <a:pt x="444" y="126"/>
                  </a:lnTo>
                  <a:lnTo>
                    <a:pt x="471" y="120"/>
                  </a:lnTo>
                  <a:lnTo>
                    <a:pt x="492" y="102"/>
                  </a:lnTo>
                  <a:lnTo>
                    <a:pt x="519" y="102"/>
                  </a:lnTo>
                  <a:lnTo>
                    <a:pt x="531" y="126"/>
                  </a:lnTo>
                  <a:lnTo>
                    <a:pt x="572" y="110"/>
                  </a:lnTo>
                  <a:lnTo>
                    <a:pt x="588" y="141"/>
                  </a:lnTo>
                  <a:lnTo>
                    <a:pt x="648" y="120"/>
                  </a:lnTo>
                  <a:lnTo>
                    <a:pt x="690" y="126"/>
                  </a:lnTo>
                  <a:lnTo>
                    <a:pt x="731" y="214"/>
                  </a:lnTo>
                  <a:lnTo>
                    <a:pt x="724" y="266"/>
                  </a:lnTo>
                  <a:lnTo>
                    <a:pt x="743" y="431"/>
                  </a:lnTo>
                  <a:lnTo>
                    <a:pt x="731" y="468"/>
                  </a:lnTo>
                  <a:lnTo>
                    <a:pt x="710" y="616"/>
                  </a:lnTo>
                  <a:lnTo>
                    <a:pt x="674" y="660"/>
                  </a:lnTo>
                  <a:lnTo>
                    <a:pt x="607" y="699"/>
                  </a:lnTo>
                  <a:lnTo>
                    <a:pt x="588" y="733"/>
                  </a:lnTo>
                  <a:lnTo>
                    <a:pt x="552" y="756"/>
                  </a:lnTo>
                  <a:lnTo>
                    <a:pt x="566" y="831"/>
                  </a:lnTo>
                  <a:lnTo>
                    <a:pt x="614" y="853"/>
                  </a:lnTo>
                  <a:lnTo>
                    <a:pt x="607" y="904"/>
                  </a:lnTo>
                  <a:lnTo>
                    <a:pt x="581" y="956"/>
                  </a:lnTo>
                  <a:lnTo>
                    <a:pt x="572" y="1001"/>
                  </a:lnTo>
                  <a:lnTo>
                    <a:pt x="519" y="979"/>
                  </a:lnTo>
                  <a:lnTo>
                    <a:pt x="504" y="987"/>
                  </a:lnTo>
                  <a:lnTo>
                    <a:pt x="478" y="1016"/>
                  </a:lnTo>
                  <a:lnTo>
                    <a:pt x="450" y="1016"/>
                  </a:lnTo>
                  <a:lnTo>
                    <a:pt x="382" y="920"/>
                  </a:lnTo>
                  <a:lnTo>
                    <a:pt x="368" y="853"/>
                  </a:lnTo>
                  <a:lnTo>
                    <a:pt x="334" y="860"/>
                  </a:lnTo>
                  <a:lnTo>
                    <a:pt x="272" y="785"/>
                  </a:lnTo>
                  <a:lnTo>
                    <a:pt x="265" y="756"/>
                  </a:lnTo>
                  <a:lnTo>
                    <a:pt x="212" y="756"/>
                  </a:lnTo>
                  <a:lnTo>
                    <a:pt x="163" y="666"/>
                  </a:lnTo>
                  <a:lnTo>
                    <a:pt x="129" y="660"/>
                  </a:lnTo>
                  <a:lnTo>
                    <a:pt x="88" y="629"/>
                  </a:lnTo>
                  <a:lnTo>
                    <a:pt x="26" y="622"/>
                  </a:lnTo>
                  <a:lnTo>
                    <a:pt x="26" y="593"/>
                  </a:lnTo>
                  <a:lnTo>
                    <a:pt x="46" y="572"/>
                  </a:lnTo>
                  <a:lnTo>
                    <a:pt x="74" y="481"/>
                  </a:lnTo>
                  <a:lnTo>
                    <a:pt x="81" y="377"/>
                  </a:lnTo>
                  <a:lnTo>
                    <a:pt x="74" y="370"/>
                  </a:lnTo>
                  <a:lnTo>
                    <a:pt x="46" y="399"/>
                  </a:lnTo>
                  <a:lnTo>
                    <a:pt x="39" y="276"/>
                  </a:lnTo>
                  <a:lnTo>
                    <a:pt x="26" y="258"/>
                  </a:lnTo>
                  <a:lnTo>
                    <a:pt x="33" y="222"/>
                  </a:lnTo>
                  <a:lnTo>
                    <a:pt x="0" y="185"/>
                  </a:lnTo>
                  <a:close/>
                </a:path>
              </a:pathLst>
            </a:custGeom>
            <a:solidFill>
              <a:srgbClr val="8EA0CC"/>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64" name="Freeform 41">
              <a:extLst>
                <a:ext uri="{FF2B5EF4-FFF2-40B4-BE49-F238E27FC236}">
                  <a16:creationId xmlns:a16="http://schemas.microsoft.com/office/drawing/2014/main" id="{57AC08AD-94A6-3CA1-74E2-C66C35696C30}"/>
                </a:ext>
              </a:extLst>
            </p:cNvPr>
            <p:cNvSpPr>
              <a:spLocks/>
            </p:cNvSpPr>
            <p:nvPr/>
          </p:nvSpPr>
          <p:spPr bwMode="auto">
            <a:xfrm>
              <a:off x="7747507" y="1993767"/>
              <a:ext cx="827596" cy="572843"/>
            </a:xfrm>
            <a:custGeom>
              <a:avLst/>
              <a:gdLst>
                <a:gd name="T0" fmla="*/ 0 w 1057"/>
                <a:gd name="T1" fmla="*/ 357896 h 816"/>
                <a:gd name="T2" fmla="*/ 11480 w 1057"/>
                <a:gd name="T3" fmla="*/ 380858 h 816"/>
                <a:gd name="T4" fmla="*/ 83013 w 1057"/>
                <a:gd name="T5" fmla="*/ 375316 h 816"/>
                <a:gd name="T6" fmla="*/ 114805 w 1057"/>
                <a:gd name="T7" fmla="*/ 387193 h 816"/>
                <a:gd name="T8" fmla="*/ 119220 w 1057"/>
                <a:gd name="T9" fmla="*/ 434701 h 816"/>
                <a:gd name="T10" fmla="*/ 143947 w 1057"/>
                <a:gd name="T11" fmla="*/ 463206 h 816"/>
                <a:gd name="T12" fmla="*/ 143947 w 1057"/>
                <a:gd name="T13" fmla="*/ 475083 h 816"/>
                <a:gd name="T14" fmla="*/ 127168 w 1057"/>
                <a:gd name="T15" fmla="*/ 481418 h 816"/>
                <a:gd name="T16" fmla="*/ 228726 w 1057"/>
                <a:gd name="T17" fmla="*/ 522591 h 816"/>
                <a:gd name="T18" fmla="*/ 295843 w 1057"/>
                <a:gd name="T19" fmla="*/ 517841 h 816"/>
                <a:gd name="T20" fmla="*/ 361193 w 1057"/>
                <a:gd name="T21" fmla="*/ 557431 h 816"/>
                <a:gd name="T22" fmla="*/ 505140 w 1057"/>
                <a:gd name="T23" fmla="*/ 575642 h 816"/>
                <a:gd name="T24" fmla="*/ 523686 w 1057"/>
                <a:gd name="T25" fmla="*/ 570100 h 816"/>
                <a:gd name="T26" fmla="*/ 543114 w 1057"/>
                <a:gd name="T27" fmla="*/ 575642 h 816"/>
                <a:gd name="T28" fmla="*/ 572257 w 1057"/>
                <a:gd name="T29" fmla="*/ 604939 h 816"/>
                <a:gd name="T30" fmla="*/ 620828 w 1057"/>
                <a:gd name="T31" fmla="*/ 611274 h 816"/>
                <a:gd name="T32" fmla="*/ 650854 w 1057"/>
                <a:gd name="T33" fmla="*/ 646113 h 816"/>
                <a:gd name="T34" fmla="*/ 663218 w 1057"/>
                <a:gd name="T35" fmla="*/ 629485 h 816"/>
                <a:gd name="T36" fmla="*/ 669399 w 1057"/>
                <a:gd name="T37" fmla="*/ 563765 h 816"/>
                <a:gd name="T38" fmla="*/ 680880 w 1057"/>
                <a:gd name="T39" fmla="*/ 551888 h 816"/>
                <a:gd name="T40" fmla="*/ 770957 w 1057"/>
                <a:gd name="T41" fmla="*/ 528926 h 816"/>
                <a:gd name="T42" fmla="*/ 819528 w 1057"/>
                <a:gd name="T43" fmla="*/ 551888 h 816"/>
                <a:gd name="T44" fmla="*/ 843373 w 1057"/>
                <a:gd name="T45" fmla="*/ 512298 h 816"/>
                <a:gd name="T46" fmla="*/ 823944 w 1057"/>
                <a:gd name="T47" fmla="*/ 481418 h 816"/>
                <a:gd name="T48" fmla="*/ 866333 w 1057"/>
                <a:gd name="T49" fmla="*/ 399070 h 816"/>
                <a:gd name="T50" fmla="*/ 872515 w 1057"/>
                <a:gd name="T51" fmla="*/ 212204 h 816"/>
                <a:gd name="T52" fmla="*/ 886645 w 1057"/>
                <a:gd name="T53" fmla="*/ 176573 h 816"/>
                <a:gd name="T54" fmla="*/ 898125 w 1057"/>
                <a:gd name="T55" fmla="*/ 171030 h 816"/>
                <a:gd name="T56" fmla="*/ 910489 w 1057"/>
                <a:gd name="T57" fmla="*/ 140150 h 816"/>
                <a:gd name="T58" fmla="*/ 933450 w 1057"/>
                <a:gd name="T59" fmla="*/ 123522 h 816"/>
                <a:gd name="T60" fmla="*/ 927268 w 1057"/>
                <a:gd name="T61" fmla="*/ 105310 h 816"/>
                <a:gd name="T62" fmla="*/ 898125 w 1057"/>
                <a:gd name="T63" fmla="*/ 82348 h 816"/>
                <a:gd name="T64" fmla="*/ 898125 w 1057"/>
                <a:gd name="T65" fmla="*/ 29297 h 816"/>
                <a:gd name="T66" fmla="*/ 880463 w 1057"/>
                <a:gd name="T67" fmla="*/ 6334 h 816"/>
                <a:gd name="T68" fmla="*/ 861918 w 1057"/>
                <a:gd name="T69" fmla="*/ 0 h 816"/>
                <a:gd name="T70" fmla="*/ 807165 w 1057"/>
                <a:gd name="T71" fmla="*/ 29297 h 816"/>
                <a:gd name="T72" fmla="*/ 790386 w 1057"/>
                <a:gd name="T73" fmla="*/ 70471 h 816"/>
                <a:gd name="T74" fmla="*/ 746230 w 1057"/>
                <a:gd name="T75" fmla="*/ 82348 h 816"/>
                <a:gd name="T76" fmla="*/ 693243 w 1057"/>
                <a:gd name="T77" fmla="*/ 77597 h 816"/>
                <a:gd name="T78" fmla="*/ 650854 w 1057"/>
                <a:gd name="T79" fmla="*/ 100559 h 816"/>
                <a:gd name="T80" fmla="*/ 566075 w 1057"/>
                <a:gd name="T81" fmla="*/ 88682 h 816"/>
                <a:gd name="T82" fmla="*/ 547530 w 1057"/>
                <a:gd name="T83" fmla="*/ 95017 h 816"/>
                <a:gd name="T84" fmla="*/ 517504 w 1057"/>
                <a:gd name="T85" fmla="*/ 123522 h 816"/>
                <a:gd name="T86" fmla="*/ 462751 w 1057"/>
                <a:gd name="T87" fmla="*/ 95017 h 816"/>
                <a:gd name="T88" fmla="*/ 409764 w 1057"/>
                <a:gd name="T89" fmla="*/ 100559 h 816"/>
                <a:gd name="T90" fmla="*/ 380622 w 1057"/>
                <a:gd name="T91" fmla="*/ 88682 h 816"/>
                <a:gd name="T92" fmla="*/ 350596 w 1057"/>
                <a:gd name="T93" fmla="*/ 95017 h 816"/>
                <a:gd name="T94" fmla="*/ 295843 w 1057"/>
                <a:gd name="T95" fmla="*/ 88682 h 816"/>
                <a:gd name="T96" fmla="*/ 259635 w 1057"/>
                <a:gd name="T97" fmla="*/ 111645 h 816"/>
                <a:gd name="T98" fmla="*/ 245505 w 1057"/>
                <a:gd name="T99" fmla="*/ 136190 h 816"/>
                <a:gd name="T100" fmla="*/ 222544 w 1057"/>
                <a:gd name="T101" fmla="*/ 140150 h 816"/>
                <a:gd name="T102" fmla="*/ 186337 w 1057"/>
                <a:gd name="T103" fmla="*/ 129856 h 816"/>
                <a:gd name="T104" fmla="*/ 114805 w 1057"/>
                <a:gd name="T105" fmla="*/ 158361 h 816"/>
                <a:gd name="T106" fmla="*/ 66233 w 1057"/>
                <a:gd name="T107" fmla="*/ 257337 h 816"/>
                <a:gd name="T108" fmla="*/ 28260 w 1057"/>
                <a:gd name="T109" fmla="*/ 281883 h 816"/>
                <a:gd name="T110" fmla="*/ 28260 w 1057"/>
                <a:gd name="T111" fmla="*/ 300094 h 816"/>
                <a:gd name="T112" fmla="*/ 0 w 1057"/>
                <a:gd name="T113" fmla="*/ 357896 h 8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57" h="816">
                  <a:moveTo>
                    <a:pt x="0" y="452"/>
                  </a:moveTo>
                  <a:lnTo>
                    <a:pt x="13" y="481"/>
                  </a:lnTo>
                  <a:lnTo>
                    <a:pt x="94" y="474"/>
                  </a:lnTo>
                  <a:lnTo>
                    <a:pt x="130" y="489"/>
                  </a:lnTo>
                  <a:lnTo>
                    <a:pt x="135" y="549"/>
                  </a:lnTo>
                  <a:lnTo>
                    <a:pt x="163" y="585"/>
                  </a:lnTo>
                  <a:lnTo>
                    <a:pt x="163" y="600"/>
                  </a:lnTo>
                  <a:lnTo>
                    <a:pt x="144" y="608"/>
                  </a:lnTo>
                  <a:lnTo>
                    <a:pt x="259" y="660"/>
                  </a:lnTo>
                  <a:lnTo>
                    <a:pt x="335" y="654"/>
                  </a:lnTo>
                  <a:lnTo>
                    <a:pt x="409" y="704"/>
                  </a:lnTo>
                  <a:lnTo>
                    <a:pt x="572" y="727"/>
                  </a:lnTo>
                  <a:lnTo>
                    <a:pt x="593" y="720"/>
                  </a:lnTo>
                  <a:lnTo>
                    <a:pt x="615" y="727"/>
                  </a:lnTo>
                  <a:lnTo>
                    <a:pt x="648" y="764"/>
                  </a:lnTo>
                  <a:lnTo>
                    <a:pt x="703" y="772"/>
                  </a:lnTo>
                  <a:lnTo>
                    <a:pt x="737" y="816"/>
                  </a:lnTo>
                  <a:lnTo>
                    <a:pt x="751" y="795"/>
                  </a:lnTo>
                  <a:lnTo>
                    <a:pt x="758" y="712"/>
                  </a:lnTo>
                  <a:lnTo>
                    <a:pt x="771" y="697"/>
                  </a:lnTo>
                  <a:lnTo>
                    <a:pt x="873" y="668"/>
                  </a:lnTo>
                  <a:lnTo>
                    <a:pt x="928" y="697"/>
                  </a:lnTo>
                  <a:lnTo>
                    <a:pt x="955" y="647"/>
                  </a:lnTo>
                  <a:lnTo>
                    <a:pt x="933" y="608"/>
                  </a:lnTo>
                  <a:lnTo>
                    <a:pt x="981" y="504"/>
                  </a:lnTo>
                  <a:lnTo>
                    <a:pt x="988" y="268"/>
                  </a:lnTo>
                  <a:lnTo>
                    <a:pt x="1004" y="223"/>
                  </a:lnTo>
                  <a:lnTo>
                    <a:pt x="1017" y="216"/>
                  </a:lnTo>
                  <a:lnTo>
                    <a:pt x="1031" y="177"/>
                  </a:lnTo>
                  <a:lnTo>
                    <a:pt x="1057" y="156"/>
                  </a:lnTo>
                  <a:lnTo>
                    <a:pt x="1050" y="133"/>
                  </a:lnTo>
                  <a:lnTo>
                    <a:pt x="1017" y="104"/>
                  </a:lnTo>
                  <a:lnTo>
                    <a:pt x="1017" y="37"/>
                  </a:lnTo>
                  <a:lnTo>
                    <a:pt x="997" y="8"/>
                  </a:lnTo>
                  <a:lnTo>
                    <a:pt x="976" y="0"/>
                  </a:lnTo>
                  <a:lnTo>
                    <a:pt x="914" y="37"/>
                  </a:lnTo>
                  <a:lnTo>
                    <a:pt x="895" y="89"/>
                  </a:lnTo>
                  <a:lnTo>
                    <a:pt x="845" y="104"/>
                  </a:lnTo>
                  <a:lnTo>
                    <a:pt x="785" y="98"/>
                  </a:lnTo>
                  <a:lnTo>
                    <a:pt x="737" y="127"/>
                  </a:lnTo>
                  <a:lnTo>
                    <a:pt x="641" y="112"/>
                  </a:lnTo>
                  <a:lnTo>
                    <a:pt x="620" y="120"/>
                  </a:lnTo>
                  <a:lnTo>
                    <a:pt x="586" y="156"/>
                  </a:lnTo>
                  <a:lnTo>
                    <a:pt x="524" y="120"/>
                  </a:lnTo>
                  <a:lnTo>
                    <a:pt x="464" y="127"/>
                  </a:lnTo>
                  <a:lnTo>
                    <a:pt x="431" y="112"/>
                  </a:lnTo>
                  <a:lnTo>
                    <a:pt x="397" y="120"/>
                  </a:lnTo>
                  <a:lnTo>
                    <a:pt x="335" y="112"/>
                  </a:lnTo>
                  <a:lnTo>
                    <a:pt x="294" y="141"/>
                  </a:lnTo>
                  <a:lnTo>
                    <a:pt x="278" y="172"/>
                  </a:lnTo>
                  <a:lnTo>
                    <a:pt x="252" y="177"/>
                  </a:lnTo>
                  <a:lnTo>
                    <a:pt x="211" y="164"/>
                  </a:lnTo>
                  <a:lnTo>
                    <a:pt x="130" y="200"/>
                  </a:lnTo>
                  <a:lnTo>
                    <a:pt x="75" y="325"/>
                  </a:lnTo>
                  <a:lnTo>
                    <a:pt x="32" y="356"/>
                  </a:lnTo>
                  <a:lnTo>
                    <a:pt x="32" y="379"/>
                  </a:lnTo>
                  <a:lnTo>
                    <a:pt x="0" y="452"/>
                  </a:lnTo>
                  <a:close/>
                </a:path>
              </a:pathLst>
            </a:custGeom>
            <a:solidFill>
              <a:srgbClr val="647CB8"/>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65" name="Freeform 42">
              <a:extLst>
                <a:ext uri="{FF2B5EF4-FFF2-40B4-BE49-F238E27FC236}">
                  <a16:creationId xmlns:a16="http://schemas.microsoft.com/office/drawing/2014/main" id="{40AC10A8-0293-E1EB-8AAE-C3DEA705D7DE}"/>
                </a:ext>
              </a:extLst>
            </p:cNvPr>
            <p:cNvSpPr>
              <a:spLocks/>
            </p:cNvSpPr>
            <p:nvPr/>
          </p:nvSpPr>
          <p:spPr bwMode="auto">
            <a:xfrm>
              <a:off x="10320373" y="2159849"/>
              <a:ext cx="496838" cy="730480"/>
            </a:xfrm>
            <a:custGeom>
              <a:avLst/>
              <a:gdLst>
                <a:gd name="T0" fmla="*/ 0 w 634"/>
                <a:gd name="T1" fmla="*/ 588396 h 1039"/>
                <a:gd name="T2" fmla="*/ 12374 w 634"/>
                <a:gd name="T3" fmla="*/ 647870 h 1039"/>
                <a:gd name="T4" fmla="*/ 54801 w 634"/>
                <a:gd name="T5" fmla="*/ 665316 h 1039"/>
                <a:gd name="T6" fmla="*/ 48614 w 634"/>
                <a:gd name="T7" fmla="*/ 705758 h 1039"/>
                <a:gd name="T8" fmla="*/ 25633 w 634"/>
                <a:gd name="T9" fmla="*/ 746993 h 1039"/>
                <a:gd name="T10" fmla="*/ 17678 w 634"/>
                <a:gd name="T11" fmla="*/ 782678 h 1039"/>
                <a:gd name="T12" fmla="*/ 38007 w 634"/>
                <a:gd name="T13" fmla="*/ 823913 h 1039"/>
                <a:gd name="T14" fmla="*/ 67176 w 634"/>
                <a:gd name="T15" fmla="*/ 817569 h 1039"/>
                <a:gd name="T16" fmla="*/ 97228 w 634"/>
                <a:gd name="T17" fmla="*/ 800916 h 1039"/>
                <a:gd name="T18" fmla="*/ 121977 w 634"/>
                <a:gd name="T19" fmla="*/ 800916 h 1039"/>
                <a:gd name="T20" fmla="*/ 139655 w 634"/>
                <a:gd name="T21" fmla="*/ 782678 h 1039"/>
                <a:gd name="T22" fmla="*/ 217437 w 634"/>
                <a:gd name="T23" fmla="*/ 771576 h 1039"/>
                <a:gd name="T24" fmla="*/ 266051 w 634"/>
                <a:gd name="T25" fmla="*/ 746993 h 1039"/>
                <a:gd name="T26" fmla="*/ 289916 w 634"/>
                <a:gd name="T27" fmla="*/ 718446 h 1039"/>
                <a:gd name="T28" fmla="*/ 319085 w 634"/>
                <a:gd name="T29" fmla="*/ 712102 h 1039"/>
                <a:gd name="T30" fmla="*/ 332343 w 634"/>
                <a:gd name="T31" fmla="*/ 683554 h 1039"/>
                <a:gd name="T32" fmla="*/ 357092 w 634"/>
                <a:gd name="T33" fmla="*/ 665316 h 1039"/>
                <a:gd name="T34" fmla="*/ 422500 w 634"/>
                <a:gd name="T35" fmla="*/ 658972 h 1039"/>
                <a:gd name="T36" fmla="*/ 434874 w 634"/>
                <a:gd name="T37" fmla="*/ 634389 h 1039"/>
                <a:gd name="T38" fmla="*/ 416313 w 634"/>
                <a:gd name="T39" fmla="*/ 624080 h 1039"/>
                <a:gd name="T40" fmla="*/ 428687 w 634"/>
                <a:gd name="T41" fmla="*/ 601084 h 1039"/>
                <a:gd name="T42" fmla="*/ 416313 w 634"/>
                <a:gd name="T43" fmla="*/ 553505 h 1039"/>
                <a:gd name="T44" fmla="*/ 422500 w 634"/>
                <a:gd name="T45" fmla="*/ 543196 h 1039"/>
                <a:gd name="T46" fmla="*/ 477301 w 634"/>
                <a:gd name="T47" fmla="*/ 547161 h 1039"/>
                <a:gd name="T48" fmla="*/ 483488 w 634"/>
                <a:gd name="T49" fmla="*/ 512269 h 1039"/>
                <a:gd name="T50" fmla="*/ 513541 w 634"/>
                <a:gd name="T51" fmla="*/ 500374 h 1039"/>
                <a:gd name="T52" fmla="*/ 519728 w 634"/>
                <a:gd name="T53" fmla="*/ 487687 h 1039"/>
                <a:gd name="T54" fmla="*/ 501166 w 634"/>
                <a:gd name="T55" fmla="*/ 471034 h 1039"/>
                <a:gd name="T56" fmla="*/ 519728 w 634"/>
                <a:gd name="T57" fmla="*/ 436143 h 1039"/>
                <a:gd name="T58" fmla="*/ 501166 w 634"/>
                <a:gd name="T59" fmla="*/ 424248 h 1039"/>
                <a:gd name="T60" fmla="*/ 519728 w 634"/>
                <a:gd name="T61" fmla="*/ 393321 h 1039"/>
                <a:gd name="T62" fmla="*/ 496747 w 634"/>
                <a:gd name="T63" fmla="*/ 370325 h 1039"/>
                <a:gd name="T64" fmla="*/ 519728 w 634"/>
                <a:gd name="T65" fmla="*/ 325124 h 1039"/>
                <a:gd name="T66" fmla="*/ 507354 w 634"/>
                <a:gd name="T67" fmla="*/ 282303 h 1039"/>
                <a:gd name="T68" fmla="*/ 560387 w 634"/>
                <a:gd name="T69" fmla="*/ 265650 h 1039"/>
                <a:gd name="T70" fmla="*/ 543593 w 634"/>
                <a:gd name="T71" fmla="*/ 242654 h 1039"/>
                <a:gd name="T72" fmla="*/ 543593 w 634"/>
                <a:gd name="T73" fmla="*/ 218071 h 1039"/>
                <a:gd name="T74" fmla="*/ 507354 w 634"/>
                <a:gd name="T75" fmla="*/ 183180 h 1039"/>
                <a:gd name="T76" fmla="*/ 452552 w 634"/>
                <a:gd name="T77" fmla="*/ 193489 h 1039"/>
                <a:gd name="T78" fmla="*/ 428687 w 634"/>
                <a:gd name="T79" fmla="*/ 170492 h 1039"/>
                <a:gd name="T80" fmla="*/ 434874 w 634"/>
                <a:gd name="T81" fmla="*/ 125292 h 1039"/>
                <a:gd name="T82" fmla="*/ 416313 w 634"/>
                <a:gd name="T83" fmla="*/ 118948 h 1039"/>
                <a:gd name="T84" fmla="*/ 399519 w 634"/>
                <a:gd name="T85" fmla="*/ 69783 h 1039"/>
                <a:gd name="T86" fmla="*/ 369467 w 634"/>
                <a:gd name="T87" fmla="*/ 53130 h 1039"/>
                <a:gd name="T88" fmla="*/ 326156 w 634"/>
                <a:gd name="T89" fmla="*/ 59474 h 1039"/>
                <a:gd name="T90" fmla="*/ 235115 w 634"/>
                <a:gd name="T91" fmla="*/ 30133 h 1039"/>
                <a:gd name="T92" fmla="*/ 182082 w 634"/>
                <a:gd name="T93" fmla="*/ 24583 h 1039"/>
                <a:gd name="T94" fmla="*/ 139655 w 634"/>
                <a:gd name="T95" fmla="*/ 0 h 1039"/>
                <a:gd name="T96" fmla="*/ 121977 w 634"/>
                <a:gd name="T97" fmla="*/ 0 h 1039"/>
                <a:gd name="T98" fmla="*/ 115790 w 634"/>
                <a:gd name="T99" fmla="*/ 24583 h 1039"/>
                <a:gd name="T100" fmla="*/ 135235 w 634"/>
                <a:gd name="T101" fmla="*/ 65818 h 1039"/>
                <a:gd name="T102" fmla="*/ 121977 w 634"/>
                <a:gd name="T103" fmla="*/ 88814 h 1039"/>
                <a:gd name="T104" fmla="*/ 158217 w 634"/>
                <a:gd name="T105" fmla="*/ 158597 h 1039"/>
                <a:gd name="T106" fmla="*/ 152029 w 634"/>
                <a:gd name="T107" fmla="*/ 199833 h 1039"/>
                <a:gd name="T108" fmla="*/ 168823 w 634"/>
                <a:gd name="T109" fmla="*/ 330675 h 1039"/>
                <a:gd name="T110" fmla="*/ 158217 w 634"/>
                <a:gd name="T111" fmla="*/ 360016 h 1039"/>
                <a:gd name="T112" fmla="*/ 139655 w 634"/>
                <a:gd name="T113" fmla="*/ 477378 h 1039"/>
                <a:gd name="T114" fmla="*/ 107835 w 634"/>
                <a:gd name="T115" fmla="*/ 512269 h 1039"/>
                <a:gd name="T116" fmla="*/ 48614 w 634"/>
                <a:gd name="T117" fmla="*/ 543196 h 1039"/>
                <a:gd name="T118" fmla="*/ 31820 w 634"/>
                <a:gd name="T119" fmla="*/ 570157 h 1039"/>
                <a:gd name="T120" fmla="*/ 0 w 634"/>
                <a:gd name="T121" fmla="*/ 588396 h 103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34" h="1039">
                  <a:moveTo>
                    <a:pt x="0" y="742"/>
                  </a:moveTo>
                  <a:lnTo>
                    <a:pt x="14" y="817"/>
                  </a:lnTo>
                  <a:lnTo>
                    <a:pt x="62" y="839"/>
                  </a:lnTo>
                  <a:lnTo>
                    <a:pt x="55" y="890"/>
                  </a:lnTo>
                  <a:lnTo>
                    <a:pt x="29" y="942"/>
                  </a:lnTo>
                  <a:lnTo>
                    <a:pt x="20" y="987"/>
                  </a:lnTo>
                  <a:lnTo>
                    <a:pt x="43" y="1039"/>
                  </a:lnTo>
                  <a:lnTo>
                    <a:pt x="76" y="1031"/>
                  </a:lnTo>
                  <a:lnTo>
                    <a:pt x="110" y="1010"/>
                  </a:lnTo>
                  <a:lnTo>
                    <a:pt x="138" y="1010"/>
                  </a:lnTo>
                  <a:lnTo>
                    <a:pt x="158" y="987"/>
                  </a:lnTo>
                  <a:lnTo>
                    <a:pt x="246" y="973"/>
                  </a:lnTo>
                  <a:lnTo>
                    <a:pt x="301" y="942"/>
                  </a:lnTo>
                  <a:lnTo>
                    <a:pt x="328" y="906"/>
                  </a:lnTo>
                  <a:lnTo>
                    <a:pt x="361" y="898"/>
                  </a:lnTo>
                  <a:lnTo>
                    <a:pt x="376" y="862"/>
                  </a:lnTo>
                  <a:lnTo>
                    <a:pt x="404" y="839"/>
                  </a:lnTo>
                  <a:lnTo>
                    <a:pt x="478" y="831"/>
                  </a:lnTo>
                  <a:lnTo>
                    <a:pt x="492" y="800"/>
                  </a:lnTo>
                  <a:lnTo>
                    <a:pt x="471" y="787"/>
                  </a:lnTo>
                  <a:lnTo>
                    <a:pt x="485" y="758"/>
                  </a:lnTo>
                  <a:lnTo>
                    <a:pt x="471" y="698"/>
                  </a:lnTo>
                  <a:lnTo>
                    <a:pt x="478" y="685"/>
                  </a:lnTo>
                  <a:lnTo>
                    <a:pt x="540" y="690"/>
                  </a:lnTo>
                  <a:lnTo>
                    <a:pt x="547" y="646"/>
                  </a:lnTo>
                  <a:lnTo>
                    <a:pt x="581" y="631"/>
                  </a:lnTo>
                  <a:lnTo>
                    <a:pt x="588" y="615"/>
                  </a:lnTo>
                  <a:lnTo>
                    <a:pt x="567" y="594"/>
                  </a:lnTo>
                  <a:lnTo>
                    <a:pt x="588" y="550"/>
                  </a:lnTo>
                  <a:lnTo>
                    <a:pt x="567" y="535"/>
                  </a:lnTo>
                  <a:lnTo>
                    <a:pt x="588" y="496"/>
                  </a:lnTo>
                  <a:lnTo>
                    <a:pt x="562" y="467"/>
                  </a:lnTo>
                  <a:lnTo>
                    <a:pt x="588" y="410"/>
                  </a:lnTo>
                  <a:lnTo>
                    <a:pt x="574" y="356"/>
                  </a:lnTo>
                  <a:lnTo>
                    <a:pt x="634" y="335"/>
                  </a:lnTo>
                  <a:lnTo>
                    <a:pt x="615" y="306"/>
                  </a:lnTo>
                  <a:lnTo>
                    <a:pt x="615" y="275"/>
                  </a:lnTo>
                  <a:lnTo>
                    <a:pt x="574" y="231"/>
                  </a:lnTo>
                  <a:lnTo>
                    <a:pt x="512" y="244"/>
                  </a:lnTo>
                  <a:lnTo>
                    <a:pt x="485" y="215"/>
                  </a:lnTo>
                  <a:lnTo>
                    <a:pt x="492" y="158"/>
                  </a:lnTo>
                  <a:lnTo>
                    <a:pt x="471" y="150"/>
                  </a:lnTo>
                  <a:lnTo>
                    <a:pt x="452" y="88"/>
                  </a:lnTo>
                  <a:lnTo>
                    <a:pt x="418" y="67"/>
                  </a:lnTo>
                  <a:lnTo>
                    <a:pt x="369" y="75"/>
                  </a:lnTo>
                  <a:lnTo>
                    <a:pt x="266" y="38"/>
                  </a:lnTo>
                  <a:lnTo>
                    <a:pt x="206" y="31"/>
                  </a:lnTo>
                  <a:lnTo>
                    <a:pt x="158" y="0"/>
                  </a:lnTo>
                  <a:lnTo>
                    <a:pt x="138" y="0"/>
                  </a:lnTo>
                  <a:lnTo>
                    <a:pt x="131" y="31"/>
                  </a:lnTo>
                  <a:lnTo>
                    <a:pt x="153" y="83"/>
                  </a:lnTo>
                  <a:lnTo>
                    <a:pt x="138" y="112"/>
                  </a:lnTo>
                  <a:lnTo>
                    <a:pt x="179" y="200"/>
                  </a:lnTo>
                  <a:lnTo>
                    <a:pt x="172" y="252"/>
                  </a:lnTo>
                  <a:lnTo>
                    <a:pt x="191" y="417"/>
                  </a:lnTo>
                  <a:lnTo>
                    <a:pt x="179" y="454"/>
                  </a:lnTo>
                  <a:lnTo>
                    <a:pt x="158" y="602"/>
                  </a:lnTo>
                  <a:lnTo>
                    <a:pt x="122" y="646"/>
                  </a:lnTo>
                  <a:lnTo>
                    <a:pt x="55" y="685"/>
                  </a:lnTo>
                  <a:lnTo>
                    <a:pt x="36" y="719"/>
                  </a:lnTo>
                  <a:lnTo>
                    <a:pt x="0" y="742"/>
                  </a:lnTo>
                  <a:close/>
                </a:path>
              </a:pathLst>
            </a:custGeom>
            <a:solidFill>
              <a:srgbClr val="435A93"/>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66" name="Freeform 43">
              <a:extLst>
                <a:ext uri="{FF2B5EF4-FFF2-40B4-BE49-F238E27FC236}">
                  <a16:creationId xmlns:a16="http://schemas.microsoft.com/office/drawing/2014/main" id="{E031BBBF-16C9-FA7B-661E-925CE5393A9F}"/>
                </a:ext>
              </a:extLst>
            </p:cNvPr>
            <p:cNvSpPr>
              <a:spLocks/>
            </p:cNvSpPr>
            <p:nvPr/>
          </p:nvSpPr>
          <p:spPr bwMode="auto">
            <a:xfrm>
              <a:off x="7463198" y="1748867"/>
              <a:ext cx="412390" cy="630549"/>
            </a:xfrm>
            <a:custGeom>
              <a:avLst/>
              <a:gdLst>
                <a:gd name="T0" fmla="*/ 0 w 526"/>
                <a:gd name="T1" fmla="*/ 582756 h 897"/>
                <a:gd name="T2" fmla="*/ 12380 w 526"/>
                <a:gd name="T3" fmla="*/ 589099 h 897"/>
                <a:gd name="T4" fmla="*/ 12380 w 526"/>
                <a:gd name="T5" fmla="*/ 622399 h 897"/>
                <a:gd name="T6" fmla="*/ 30066 w 526"/>
                <a:gd name="T7" fmla="*/ 640635 h 897"/>
                <a:gd name="T8" fmla="*/ 60132 w 526"/>
                <a:gd name="T9" fmla="*/ 646978 h 897"/>
                <a:gd name="T10" fmla="*/ 78702 w 526"/>
                <a:gd name="T11" fmla="*/ 663628 h 897"/>
                <a:gd name="T12" fmla="*/ 137949 w 526"/>
                <a:gd name="T13" fmla="*/ 688207 h 897"/>
                <a:gd name="T14" fmla="*/ 247601 w 526"/>
                <a:gd name="T15" fmla="*/ 700100 h 897"/>
                <a:gd name="T16" fmla="*/ 285626 w 526"/>
                <a:gd name="T17" fmla="*/ 711200 h 897"/>
                <a:gd name="T18" fmla="*/ 332493 w 526"/>
                <a:gd name="T19" fmla="*/ 657285 h 897"/>
                <a:gd name="T20" fmla="*/ 320998 w 526"/>
                <a:gd name="T21" fmla="*/ 634292 h 897"/>
                <a:gd name="T22" fmla="*/ 349295 w 526"/>
                <a:gd name="T23" fmla="*/ 576413 h 897"/>
                <a:gd name="T24" fmla="*/ 349295 w 526"/>
                <a:gd name="T25" fmla="*/ 558177 h 897"/>
                <a:gd name="T26" fmla="*/ 387319 w 526"/>
                <a:gd name="T27" fmla="*/ 533598 h 897"/>
                <a:gd name="T28" fmla="*/ 435955 w 526"/>
                <a:gd name="T29" fmla="*/ 434490 h 897"/>
                <a:gd name="T30" fmla="*/ 430650 w 526"/>
                <a:gd name="T31" fmla="*/ 412290 h 897"/>
                <a:gd name="T32" fmla="*/ 393509 w 526"/>
                <a:gd name="T33" fmla="*/ 393261 h 897"/>
                <a:gd name="T34" fmla="*/ 387319 w 526"/>
                <a:gd name="T35" fmla="*/ 376611 h 897"/>
                <a:gd name="T36" fmla="*/ 454526 w 526"/>
                <a:gd name="T37" fmla="*/ 335382 h 897"/>
                <a:gd name="T38" fmla="*/ 465137 w 526"/>
                <a:gd name="T39" fmla="*/ 305253 h 897"/>
                <a:gd name="T40" fmla="*/ 454526 w 526"/>
                <a:gd name="T41" fmla="*/ 298910 h 897"/>
                <a:gd name="T42" fmla="*/ 435955 w 526"/>
                <a:gd name="T43" fmla="*/ 305253 h 897"/>
                <a:gd name="T44" fmla="*/ 412080 w 526"/>
                <a:gd name="T45" fmla="*/ 317146 h 897"/>
                <a:gd name="T46" fmla="*/ 393509 w 526"/>
                <a:gd name="T47" fmla="*/ 317146 h 897"/>
                <a:gd name="T48" fmla="*/ 381129 w 526"/>
                <a:gd name="T49" fmla="*/ 294153 h 897"/>
                <a:gd name="T50" fmla="*/ 363444 w 526"/>
                <a:gd name="T51" fmla="*/ 282260 h 897"/>
                <a:gd name="T52" fmla="*/ 338683 w 526"/>
                <a:gd name="T53" fmla="*/ 199802 h 897"/>
                <a:gd name="T54" fmla="*/ 320998 w 526"/>
                <a:gd name="T55" fmla="*/ 171259 h 897"/>
                <a:gd name="T56" fmla="*/ 357254 w 526"/>
                <a:gd name="T57" fmla="*/ 158573 h 897"/>
                <a:gd name="T58" fmla="*/ 363444 w 526"/>
                <a:gd name="T59" fmla="*/ 128444 h 897"/>
                <a:gd name="T60" fmla="*/ 357254 w 526"/>
                <a:gd name="T61" fmla="*/ 128444 h 897"/>
                <a:gd name="T62" fmla="*/ 367865 w 526"/>
                <a:gd name="T63" fmla="*/ 88801 h 897"/>
                <a:gd name="T64" fmla="*/ 285626 w 526"/>
                <a:gd name="T65" fmla="*/ 99108 h 897"/>
                <a:gd name="T66" fmla="*/ 285626 w 526"/>
                <a:gd name="T67" fmla="*/ 70565 h 897"/>
                <a:gd name="T68" fmla="*/ 243180 w 526"/>
                <a:gd name="T69" fmla="*/ 24579 h 897"/>
                <a:gd name="T70" fmla="*/ 205155 w 526"/>
                <a:gd name="T71" fmla="*/ 24579 h 897"/>
                <a:gd name="T72" fmla="*/ 186585 w 526"/>
                <a:gd name="T73" fmla="*/ 0 h 897"/>
                <a:gd name="T74" fmla="*/ 175974 w 526"/>
                <a:gd name="T75" fmla="*/ 4757 h 897"/>
                <a:gd name="T76" fmla="*/ 169784 w 526"/>
                <a:gd name="T77" fmla="*/ 24579 h 897"/>
                <a:gd name="T78" fmla="*/ 162710 w 526"/>
                <a:gd name="T79" fmla="*/ 34886 h 897"/>
                <a:gd name="T80" fmla="*/ 150329 w 526"/>
                <a:gd name="T81" fmla="*/ 4757 h 897"/>
                <a:gd name="T82" fmla="*/ 137949 w 526"/>
                <a:gd name="T83" fmla="*/ 4757 h 897"/>
                <a:gd name="T84" fmla="*/ 133528 w 526"/>
                <a:gd name="T85" fmla="*/ 24579 h 897"/>
                <a:gd name="T86" fmla="*/ 114958 w 526"/>
                <a:gd name="T87" fmla="*/ 24579 h 897"/>
                <a:gd name="T88" fmla="*/ 109652 w 526"/>
                <a:gd name="T89" fmla="*/ 53915 h 897"/>
                <a:gd name="T90" fmla="*/ 121148 w 526"/>
                <a:gd name="T91" fmla="*/ 111794 h 897"/>
                <a:gd name="T92" fmla="*/ 86661 w 526"/>
                <a:gd name="T93" fmla="*/ 164916 h 897"/>
                <a:gd name="T94" fmla="*/ 48636 w 526"/>
                <a:gd name="T95" fmla="*/ 171259 h 897"/>
                <a:gd name="T96" fmla="*/ 36256 w 526"/>
                <a:gd name="T97" fmla="*/ 247374 h 897"/>
                <a:gd name="T98" fmla="*/ 19454 w 526"/>
                <a:gd name="T99" fmla="*/ 275917 h 897"/>
                <a:gd name="T100" fmla="*/ 30066 w 526"/>
                <a:gd name="T101" fmla="*/ 317146 h 897"/>
                <a:gd name="T102" fmla="*/ 25644 w 526"/>
                <a:gd name="T103" fmla="*/ 353618 h 897"/>
                <a:gd name="T104" fmla="*/ 30066 w 526"/>
                <a:gd name="T105" fmla="*/ 393261 h 897"/>
                <a:gd name="T106" fmla="*/ 12380 w 526"/>
                <a:gd name="T107" fmla="*/ 447176 h 897"/>
                <a:gd name="T108" fmla="*/ 30066 w 526"/>
                <a:gd name="T109" fmla="*/ 516948 h 897"/>
                <a:gd name="T110" fmla="*/ 0 w 526"/>
                <a:gd name="T111" fmla="*/ 582756 h 89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26" h="897">
                  <a:moveTo>
                    <a:pt x="0" y="735"/>
                  </a:moveTo>
                  <a:lnTo>
                    <a:pt x="14" y="743"/>
                  </a:lnTo>
                  <a:lnTo>
                    <a:pt x="14" y="785"/>
                  </a:lnTo>
                  <a:lnTo>
                    <a:pt x="34" y="808"/>
                  </a:lnTo>
                  <a:lnTo>
                    <a:pt x="68" y="816"/>
                  </a:lnTo>
                  <a:lnTo>
                    <a:pt x="89" y="837"/>
                  </a:lnTo>
                  <a:lnTo>
                    <a:pt x="156" y="868"/>
                  </a:lnTo>
                  <a:lnTo>
                    <a:pt x="280" y="883"/>
                  </a:lnTo>
                  <a:lnTo>
                    <a:pt x="323" y="897"/>
                  </a:lnTo>
                  <a:lnTo>
                    <a:pt x="376" y="829"/>
                  </a:lnTo>
                  <a:lnTo>
                    <a:pt x="363" y="800"/>
                  </a:lnTo>
                  <a:lnTo>
                    <a:pt x="395" y="727"/>
                  </a:lnTo>
                  <a:lnTo>
                    <a:pt x="395" y="704"/>
                  </a:lnTo>
                  <a:lnTo>
                    <a:pt x="438" y="673"/>
                  </a:lnTo>
                  <a:lnTo>
                    <a:pt x="493" y="548"/>
                  </a:lnTo>
                  <a:lnTo>
                    <a:pt x="487" y="520"/>
                  </a:lnTo>
                  <a:lnTo>
                    <a:pt x="445" y="496"/>
                  </a:lnTo>
                  <a:lnTo>
                    <a:pt x="438" y="475"/>
                  </a:lnTo>
                  <a:lnTo>
                    <a:pt x="514" y="423"/>
                  </a:lnTo>
                  <a:lnTo>
                    <a:pt x="526" y="385"/>
                  </a:lnTo>
                  <a:lnTo>
                    <a:pt x="514" y="377"/>
                  </a:lnTo>
                  <a:lnTo>
                    <a:pt x="493" y="385"/>
                  </a:lnTo>
                  <a:lnTo>
                    <a:pt x="466" y="400"/>
                  </a:lnTo>
                  <a:lnTo>
                    <a:pt x="445" y="400"/>
                  </a:lnTo>
                  <a:lnTo>
                    <a:pt x="431" y="371"/>
                  </a:lnTo>
                  <a:lnTo>
                    <a:pt x="411" y="356"/>
                  </a:lnTo>
                  <a:lnTo>
                    <a:pt x="383" y="252"/>
                  </a:lnTo>
                  <a:lnTo>
                    <a:pt x="363" y="216"/>
                  </a:lnTo>
                  <a:lnTo>
                    <a:pt x="404" y="200"/>
                  </a:lnTo>
                  <a:lnTo>
                    <a:pt x="411" y="162"/>
                  </a:lnTo>
                  <a:lnTo>
                    <a:pt x="404" y="162"/>
                  </a:lnTo>
                  <a:lnTo>
                    <a:pt x="416" y="112"/>
                  </a:lnTo>
                  <a:lnTo>
                    <a:pt x="323" y="125"/>
                  </a:lnTo>
                  <a:lnTo>
                    <a:pt x="323" y="89"/>
                  </a:lnTo>
                  <a:lnTo>
                    <a:pt x="275" y="31"/>
                  </a:lnTo>
                  <a:lnTo>
                    <a:pt x="232" y="31"/>
                  </a:lnTo>
                  <a:lnTo>
                    <a:pt x="211" y="0"/>
                  </a:lnTo>
                  <a:lnTo>
                    <a:pt x="199" y="6"/>
                  </a:lnTo>
                  <a:lnTo>
                    <a:pt x="192" y="31"/>
                  </a:lnTo>
                  <a:lnTo>
                    <a:pt x="184" y="44"/>
                  </a:lnTo>
                  <a:lnTo>
                    <a:pt x="170" y="6"/>
                  </a:lnTo>
                  <a:lnTo>
                    <a:pt x="156" y="6"/>
                  </a:lnTo>
                  <a:lnTo>
                    <a:pt x="151" y="31"/>
                  </a:lnTo>
                  <a:lnTo>
                    <a:pt x="130" y="31"/>
                  </a:lnTo>
                  <a:lnTo>
                    <a:pt x="124" y="68"/>
                  </a:lnTo>
                  <a:lnTo>
                    <a:pt x="137" y="141"/>
                  </a:lnTo>
                  <a:lnTo>
                    <a:pt x="98" y="208"/>
                  </a:lnTo>
                  <a:lnTo>
                    <a:pt x="55" y="216"/>
                  </a:lnTo>
                  <a:lnTo>
                    <a:pt x="41" y="312"/>
                  </a:lnTo>
                  <a:lnTo>
                    <a:pt x="22" y="348"/>
                  </a:lnTo>
                  <a:lnTo>
                    <a:pt x="34" y="400"/>
                  </a:lnTo>
                  <a:lnTo>
                    <a:pt x="29" y="446"/>
                  </a:lnTo>
                  <a:lnTo>
                    <a:pt x="34" y="496"/>
                  </a:lnTo>
                  <a:lnTo>
                    <a:pt x="14" y="564"/>
                  </a:lnTo>
                  <a:lnTo>
                    <a:pt x="34" y="652"/>
                  </a:lnTo>
                  <a:lnTo>
                    <a:pt x="0" y="735"/>
                  </a:lnTo>
                  <a:close/>
                </a:path>
              </a:pathLst>
            </a:custGeom>
            <a:solidFill>
              <a:srgbClr val="2E3D64"/>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67" name="Freeform 44">
              <a:extLst>
                <a:ext uri="{FF2B5EF4-FFF2-40B4-BE49-F238E27FC236}">
                  <a16:creationId xmlns:a16="http://schemas.microsoft.com/office/drawing/2014/main" id="{7B8C61F4-2DEC-4313-9BD3-EA33CC58D58A}"/>
                </a:ext>
              </a:extLst>
            </p:cNvPr>
            <p:cNvSpPr>
              <a:spLocks/>
            </p:cNvSpPr>
            <p:nvPr/>
          </p:nvSpPr>
          <p:spPr bwMode="auto">
            <a:xfrm>
              <a:off x="8608882" y="2969149"/>
              <a:ext cx="546101" cy="581288"/>
            </a:xfrm>
            <a:custGeom>
              <a:avLst/>
              <a:gdLst>
                <a:gd name="T0" fmla="*/ 0 w 698"/>
                <a:gd name="T1" fmla="*/ 383992683 h 825"/>
                <a:gd name="T2" fmla="*/ 38935453 w 698"/>
                <a:gd name="T3" fmla="*/ 380202704 h 825"/>
                <a:gd name="T4" fmla="*/ 74756740 w 698"/>
                <a:gd name="T5" fmla="*/ 359361395 h 825"/>
                <a:gd name="T6" fmla="*/ 85658525 w 698"/>
                <a:gd name="T7" fmla="*/ 359361395 h 825"/>
                <a:gd name="T8" fmla="*/ 100454562 w 698"/>
                <a:gd name="T9" fmla="*/ 383992683 h 825"/>
                <a:gd name="T10" fmla="*/ 133939122 w 698"/>
                <a:gd name="T11" fmla="*/ 359361395 h 825"/>
                <a:gd name="T12" fmla="*/ 175211302 w 698"/>
                <a:gd name="T13" fmla="*/ 365676967 h 825"/>
                <a:gd name="T14" fmla="*/ 277223387 w 698"/>
                <a:gd name="T15" fmla="*/ 411781361 h 825"/>
                <a:gd name="T16" fmla="*/ 334848245 w 698"/>
                <a:gd name="T17" fmla="*/ 421886118 h 825"/>
                <a:gd name="T18" fmla="*/ 341078341 w 698"/>
                <a:gd name="T19" fmla="*/ 431359874 h 825"/>
                <a:gd name="T20" fmla="*/ 303699530 w 698"/>
                <a:gd name="T21" fmla="*/ 464201327 h 825"/>
                <a:gd name="T22" fmla="*/ 292797745 w 698"/>
                <a:gd name="T23" fmla="*/ 491990005 h 825"/>
                <a:gd name="T24" fmla="*/ 271772495 w 698"/>
                <a:gd name="T25" fmla="*/ 502095556 h 825"/>
                <a:gd name="T26" fmla="*/ 266321602 w 698"/>
                <a:gd name="T27" fmla="*/ 515358497 h 825"/>
                <a:gd name="T28" fmla="*/ 282674280 w 698"/>
                <a:gd name="T29" fmla="*/ 521042274 h 825"/>
                <a:gd name="T30" fmla="*/ 309151306 w 698"/>
                <a:gd name="T31" fmla="*/ 510305721 h 825"/>
                <a:gd name="T32" fmla="*/ 366776164 w 698"/>
                <a:gd name="T33" fmla="*/ 472411492 h 825"/>
                <a:gd name="T34" fmla="*/ 420507653 w 698"/>
                <a:gd name="T35" fmla="*/ 454096570 h 825"/>
                <a:gd name="T36" fmla="*/ 446983796 w 698"/>
                <a:gd name="T37" fmla="*/ 431359874 h 825"/>
                <a:gd name="T38" fmla="*/ 500715285 w 698"/>
                <a:gd name="T39" fmla="*/ 439570039 h 825"/>
                <a:gd name="T40" fmla="*/ 532643204 w 698"/>
                <a:gd name="T41" fmla="*/ 436412650 h 825"/>
                <a:gd name="T42" fmla="*/ 543544989 w 698"/>
                <a:gd name="T43" fmla="*/ 416834137 h 825"/>
                <a:gd name="T44" fmla="*/ 543544989 w 698"/>
                <a:gd name="T45" fmla="*/ 393465645 h 825"/>
                <a:gd name="T46" fmla="*/ 527192311 w 698"/>
                <a:gd name="T47" fmla="*/ 370729743 h 825"/>
                <a:gd name="T48" fmla="*/ 493706869 w 698"/>
                <a:gd name="T49" fmla="*/ 374518927 h 825"/>
                <a:gd name="T50" fmla="*/ 489813500 w 698"/>
                <a:gd name="T51" fmla="*/ 356203211 h 825"/>
                <a:gd name="T52" fmla="*/ 493706869 w 698"/>
                <a:gd name="T53" fmla="*/ 323361758 h 825"/>
                <a:gd name="T54" fmla="*/ 478911714 w 698"/>
                <a:gd name="T55" fmla="*/ 272205383 h 825"/>
                <a:gd name="T56" fmla="*/ 457886464 w 698"/>
                <a:gd name="T57" fmla="*/ 234311154 h 825"/>
                <a:gd name="T58" fmla="*/ 457886464 w 698"/>
                <a:gd name="T59" fmla="*/ 211574457 h 825"/>
                <a:gd name="T60" fmla="*/ 404154092 w 698"/>
                <a:gd name="T61" fmla="*/ 177470207 h 825"/>
                <a:gd name="T62" fmla="*/ 398703200 w 698"/>
                <a:gd name="T63" fmla="*/ 159154491 h 825"/>
                <a:gd name="T64" fmla="*/ 415056760 w 698"/>
                <a:gd name="T65" fmla="*/ 136418589 h 825"/>
                <a:gd name="T66" fmla="*/ 415056760 w 698"/>
                <a:gd name="T67" fmla="*/ 65682907 h 825"/>
                <a:gd name="T68" fmla="*/ 383128842 w 698"/>
                <a:gd name="T69" fmla="*/ 27788678 h 825"/>
                <a:gd name="T70" fmla="*/ 372227057 w 698"/>
                <a:gd name="T71" fmla="*/ 0 h 825"/>
                <a:gd name="T72" fmla="*/ 341078341 w 698"/>
                <a:gd name="T73" fmla="*/ 14525737 h 825"/>
                <a:gd name="T74" fmla="*/ 282674280 w 698"/>
                <a:gd name="T75" fmla="*/ 65682907 h 825"/>
                <a:gd name="T76" fmla="*/ 271772495 w 698"/>
                <a:gd name="T77" fmla="*/ 85261420 h 825"/>
                <a:gd name="T78" fmla="*/ 239845459 w 698"/>
                <a:gd name="T79" fmla="*/ 103577136 h 825"/>
                <a:gd name="T80" fmla="*/ 228942791 w 698"/>
                <a:gd name="T81" fmla="*/ 145891551 h 825"/>
                <a:gd name="T82" fmla="*/ 207139220 w 698"/>
                <a:gd name="T83" fmla="*/ 149681530 h 825"/>
                <a:gd name="T84" fmla="*/ 171317933 w 698"/>
                <a:gd name="T85" fmla="*/ 188206760 h 825"/>
                <a:gd name="T86" fmla="*/ 144841790 w 698"/>
                <a:gd name="T87" fmla="*/ 211574457 h 825"/>
                <a:gd name="T88" fmla="*/ 128488229 w 698"/>
                <a:gd name="T89" fmla="*/ 211574457 h 825"/>
                <a:gd name="T90" fmla="*/ 105905455 w 698"/>
                <a:gd name="T91" fmla="*/ 234311154 h 825"/>
                <a:gd name="T92" fmla="*/ 100454562 w 698"/>
                <a:gd name="T93" fmla="*/ 323361758 h 825"/>
                <a:gd name="T94" fmla="*/ 69305847 w 698"/>
                <a:gd name="T95" fmla="*/ 313257001 h 825"/>
                <a:gd name="T96" fmla="*/ 53731489 w 698"/>
                <a:gd name="T97" fmla="*/ 318309777 h 825"/>
                <a:gd name="T98" fmla="*/ 42829704 w 698"/>
                <a:gd name="T99" fmla="*/ 341677474 h 825"/>
                <a:gd name="T100" fmla="*/ 0 w 698"/>
                <a:gd name="T101" fmla="*/ 383992683 h 82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98" h="825">
                  <a:moveTo>
                    <a:pt x="0" y="608"/>
                  </a:moveTo>
                  <a:lnTo>
                    <a:pt x="50" y="602"/>
                  </a:lnTo>
                  <a:lnTo>
                    <a:pt x="96" y="569"/>
                  </a:lnTo>
                  <a:lnTo>
                    <a:pt x="110" y="569"/>
                  </a:lnTo>
                  <a:lnTo>
                    <a:pt x="129" y="608"/>
                  </a:lnTo>
                  <a:lnTo>
                    <a:pt x="172" y="569"/>
                  </a:lnTo>
                  <a:lnTo>
                    <a:pt x="225" y="579"/>
                  </a:lnTo>
                  <a:lnTo>
                    <a:pt x="356" y="652"/>
                  </a:lnTo>
                  <a:lnTo>
                    <a:pt x="430" y="668"/>
                  </a:lnTo>
                  <a:lnTo>
                    <a:pt x="438" y="683"/>
                  </a:lnTo>
                  <a:lnTo>
                    <a:pt x="390" y="735"/>
                  </a:lnTo>
                  <a:lnTo>
                    <a:pt x="376" y="779"/>
                  </a:lnTo>
                  <a:lnTo>
                    <a:pt x="349" y="795"/>
                  </a:lnTo>
                  <a:lnTo>
                    <a:pt x="342" y="816"/>
                  </a:lnTo>
                  <a:lnTo>
                    <a:pt x="363" y="825"/>
                  </a:lnTo>
                  <a:lnTo>
                    <a:pt x="397" y="808"/>
                  </a:lnTo>
                  <a:lnTo>
                    <a:pt x="471" y="748"/>
                  </a:lnTo>
                  <a:lnTo>
                    <a:pt x="540" y="719"/>
                  </a:lnTo>
                  <a:lnTo>
                    <a:pt x="574" y="683"/>
                  </a:lnTo>
                  <a:lnTo>
                    <a:pt x="643" y="696"/>
                  </a:lnTo>
                  <a:lnTo>
                    <a:pt x="684" y="691"/>
                  </a:lnTo>
                  <a:lnTo>
                    <a:pt x="698" y="660"/>
                  </a:lnTo>
                  <a:lnTo>
                    <a:pt x="698" y="623"/>
                  </a:lnTo>
                  <a:lnTo>
                    <a:pt x="677" y="587"/>
                  </a:lnTo>
                  <a:lnTo>
                    <a:pt x="634" y="593"/>
                  </a:lnTo>
                  <a:lnTo>
                    <a:pt x="629" y="564"/>
                  </a:lnTo>
                  <a:lnTo>
                    <a:pt x="634" y="512"/>
                  </a:lnTo>
                  <a:lnTo>
                    <a:pt x="615" y="431"/>
                  </a:lnTo>
                  <a:lnTo>
                    <a:pt x="588" y="371"/>
                  </a:lnTo>
                  <a:lnTo>
                    <a:pt x="588" y="335"/>
                  </a:lnTo>
                  <a:lnTo>
                    <a:pt x="519" y="281"/>
                  </a:lnTo>
                  <a:lnTo>
                    <a:pt x="512" y="252"/>
                  </a:lnTo>
                  <a:lnTo>
                    <a:pt x="533" y="216"/>
                  </a:lnTo>
                  <a:lnTo>
                    <a:pt x="533" y="104"/>
                  </a:lnTo>
                  <a:lnTo>
                    <a:pt x="492" y="44"/>
                  </a:lnTo>
                  <a:lnTo>
                    <a:pt x="478" y="0"/>
                  </a:lnTo>
                  <a:lnTo>
                    <a:pt x="438" y="23"/>
                  </a:lnTo>
                  <a:lnTo>
                    <a:pt x="363" y="104"/>
                  </a:lnTo>
                  <a:lnTo>
                    <a:pt x="349" y="135"/>
                  </a:lnTo>
                  <a:lnTo>
                    <a:pt x="308" y="164"/>
                  </a:lnTo>
                  <a:lnTo>
                    <a:pt x="294" y="231"/>
                  </a:lnTo>
                  <a:lnTo>
                    <a:pt x="266" y="237"/>
                  </a:lnTo>
                  <a:lnTo>
                    <a:pt x="220" y="298"/>
                  </a:lnTo>
                  <a:lnTo>
                    <a:pt x="186" y="335"/>
                  </a:lnTo>
                  <a:lnTo>
                    <a:pt x="165" y="335"/>
                  </a:lnTo>
                  <a:lnTo>
                    <a:pt x="136" y="371"/>
                  </a:lnTo>
                  <a:lnTo>
                    <a:pt x="129" y="512"/>
                  </a:lnTo>
                  <a:lnTo>
                    <a:pt x="89" y="496"/>
                  </a:lnTo>
                  <a:lnTo>
                    <a:pt x="69" y="504"/>
                  </a:lnTo>
                  <a:lnTo>
                    <a:pt x="55" y="541"/>
                  </a:lnTo>
                  <a:lnTo>
                    <a:pt x="0" y="608"/>
                  </a:lnTo>
                  <a:close/>
                </a:path>
              </a:pathLst>
            </a:custGeom>
            <a:solidFill>
              <a:srgbClr val="1F2A44"/>
            </a:solidFill>
            <a:ln w="1651">
              <a:solidFill>
                <a:schemeClr val="bg1">
                  <a:lumMod val="50000"/>
                </a:schemeClr>
              </a:solidFill>
              <a:prstDash val="solid"/>
              <a:round/>
              <a:headEnd/>
              <a:tailEnd/>
            </a:ln>
          </p:spPr>
          <p:txBody>
            <a:bodyPr/>
            <a:lstStyle/>
            <a:p>
              <a:endParaRPr lang="es-ES">
                <a:latin typeface="Segoe UI" panose="020B0502040204020203" pitchFamily="34" charset="0"/>
                <a:cs typeface="Segoe UI" panose="020B0502040204020203" pitchFamily="34" charset="0"/>
              </a:endParaRPr>
            </a:p>
          </p:txBody>
        </p:sp>
        <p:sp>
          <p:nvSpPr>
            <p:cNvPr id="68" name="Freeform 45">
              <a:extLst>
                <a:ext uri="{FF2B5EF4-FFF2-40B4-BE49-F238E27FC236}">
                  <a16:creationId xmlns:a16="http://schemas.microsoft.com/office/drawing/2014/main" id="{E5603F20-3402-11C1-8BD0-C90AA2E85B40}"/>
                </a:ext>
              </a:extLst>
            </p:cNvPr>
            <p:cNvSpPr>
              <a:spLocks/>
            </p:cNvSpPr>
            <p:nvPr/>
          </p:nvSpPr>
          <p:spPr bwMode="auto">
            <a:xfrm>
              <a:off x="9336547" y="1983916"/>
              <a:ext cx="609437" cy="634772"/>
            </a:xfrm>
            <a:custGeom>
              <a:avLst/>
              <a:gdLst>
                <a:gd name="T0" fmla="*/ 0 w 777"/>
                <a:gd name="T1" fmla="*/ 423068 h 902"/>
                <a:gd name="T2" fmla="*/ 16809 w 777"/>
                <a:gd name="T3" fmla="*/ 434975 h 902"/>
                <a:gd name="T4" fmla="*/ 59273 w 777"/>
                <a:gd name="T5" fmla="*/ 441325 h 902"/>
                <a:gd name="T6" fmla="*/ 90236 w 777"/>
                <a:gd name="T7" fmla="*/ 434975 h 902"/>
                <a:gd name="T8" fmla="*/ 162779 w 777"/>
                <a:gd name="T9" fmla="*/ 451643 h 902"/>
                <a:gd name="T10" fmla="*/ 209667 w 777"/>
                <a:gd name="T11" fmla="*/ 511175 h 902"/>
                <a:gd name="T12" fmla="*/ 313173 w 777"/>
                <a:gd name="T13" fmla="*/ 569118 h 902"/>
                <a:gd name="T14" fmla="*/ 331751 w 777"/>
                <a:gd name="T15" fmla="*/ 592137 h 902"/>
                <a:gd name="T16" fmla="*/ 325558 w 777"/>
                <a:gd name="T17" fmla="*/ 604837 h 902"/>
                <a:gd name="T18" fmla="*/ 270709 w 777"/>
                <a:gd name="T19" fmla="*/ 598487 h 902"/>
                <a:gd name="T20" fmla="*/ 258323 w 777"/>
                <a:gd name="T21" fmla="*/ 604837 h 902"/>
                <a:gd name="T22" fmla="*/ 248592 w 777"/>
                <a:gd name="T23" fmla="*/ 641350 h 902"/>
                <a:gd name="T24" fmla="*/ 252131 w 777"/>
                <a:gd name="T25" fmla="*/ 669925 h 902"/>
                <a:gd name="T26" fmla="*/ 372446 w 777"/>
                <a:gd name="T27" fmla="*/ 715962 h 902"/>
                <a:gd name="T28" fmla="*/ 439681 w 777"/>
                <a:gd name="T29" fmla="*/ 699293 h 902"/>
                <a:gd name="T30" fmla="*/ 452951 w 777"/>
                <a:gd name="T31" fmla="*/ 686593 h 902"/>
                <a:gd name="T32" fmla="*/ 463567 w 777"/>
                <a:gd name="T33" fmla="*/ 641350 h 902"/>
                <a:gd name="T34" fmla="*/ 435257 w 777"/>
                <a:gd name="T35" fmla="*/ 623093 h 902"/>
                <a:gd name="T36" fmla="*/ 427295 w 777"/>
                <a:gd name="T37" fmla="*/ 552450 h 902"/>
                <a:gd name="T38" fmla="*/ 463567 w 777"/>
                <a:gd name="T39" fmla="*/ 504031 h 902"/>
                <a:gd name="T40" fmla="*/ 463567 w 777"/>
                <a:gd name="T41" fmla="*/ 441325 h 902"/>
                <a:gd name="T42" fmla="*/ 524609 w 777"/>
                <a:gd name="T43" fmla="*/ 357187 h 902"/>
                <a:gd name="T44" fmla="*/ 603344 w 777"/>
                <a:gd name="T45" fmla="*/ 282575 h 902"/>
                <a:gd name="T46" fmla="*/ 626346 w 777"/>
                <a:gd name="T47" fmla="*/ 274637 h 902"/>
                <a:gd name="T48" fmla="*/ 644924 w 777"/>
                <a:gd name="T49" fmla="*/ 268287 h 902"/>
                <a:gd name="T50" fmla="*/ 662617 w 777"/>
                <a:gd name="T51" fmla="*/ 198437 h 902"/>
                <a:gd name="T52" fmla="*/ 687388 w 777"/>
                <a:gd name="T53" fmla="*/ 187325 h 902"/>
                <a:gd name="T54" fmla="*/ 682965 w 777"/>
                <a:gd name="T55" fmla="*/ 175419 h 902"/>
                <a:gd name="T56" fmla="*/ 626346 w 777"/>
                <a:gd name="T57" fmla="*/ 175419 h 902"/>
                <a:gd name="T58" fmla="*/ 543187 w 777"/>
                <a:gd name="T59" fmla="*/ 150812 h 902"/>
                <a:gd name="T60" fmla="*/ 469759 w 777"/>
                <a:gd name="T61" fmla="*/ 105569 h 902"/>
                <a:gd name="T62" fmla="*/ 445873 w 777"/>
                <a:gd name="T63" fmla="*/ 127794 h 902"/>
                <a:gd name="T64" fmla="*/ 404294 w 777"/>
                <a:gd name="T65" fmla="*/ 127794 h 902"/>
                <a:gd name="T66" fmla="*/ 404294 w 777"/>
                <a:gd name="T67" fmla="*/ 88106 h 902"/>
                <a:gd name="T68" fmla="*/ 427295 w 777"/>
                <a:gd name="T69" fmla="*/ 16669 h 902"/>
                <a:gd name="T70" fmla="*/ 404294 w 777"/>
                <a:gd name="T71" fmla="*/ 4762 h 902"/>
                <a:gd name="T72" fmla="*/ 378638 w 777"/>
                <a:gd name="T73" fmla="*/ 4762 h 902"/>
                <a:gd name="T74" fmla="*/ 355637 w 777"/>
                <a:gd name="T75" fmla="*/ 16669 h 902"/>
                <a:gd name="T76" fmla="*/ 343252 w 777"/>
                <a:gd name="T77" fmla="*/ 4762 h 902"/>
                <a:gd name="T78" fmla="*/ 313173 w 777"/>
                <a:gd name="T79" fmla="*/ 0 h 902"/>
                <a:gd name="T80" fmla="*/ 270709 w 777"/>
                <a:gd name="T81" fmla="*/ 39687 h 902"/>
                <a:gd name="T82" fmla="*/ 240630 w 777"/>
                <a:gd name="T83" fmla="*/ 39687 h 902"/>
                <a:gd name="T84" fmla="*/ 234437 w 777"/>
                <a:gd name="T85" fmla="*/ 99219 h 902"/>
                <a:gd name="T86" fmla="*/ 217629 w 777"/>
                <a:gd name="T87" fmla="*/ 111125 h 902"/>
                <a:gd name="T88" fmla="*/ 199051 w 777"/>
                <a:gd name="T89" fmla="*/ 111125 h 902"/>
                <a:gd name="T90" fmla="*/ 167202 w 777"/>
                <a:gd name="T91" fmla="*/ 150812 h 902"/>
                <a:gd name="T92" fmla="*/ 131816 w 777"/>
                <a:gd name="T93" fmla="*/ 175419 h 902"/>
                <a:gd name="T94" fmla="*/ 76966 w 777"/>
                <a:gd name="T95" fmla="*/ 193675 h 902"/>
                <a:gd name="T96" fmla="*/ 95544 w 777"/>
                <a:gd name="T97" fmla="*/ 257969 h 902"/>
                <a:gd name="T98" fmla="*/ 76966 w 777"/>
                <a:gd name="T99" fmla="*/ 327819 h 902"/>
                <a:gd name="T100" fmla="*/ 16809 w 777"/>
                <a:gd name="T101" fmla="*/ 346869 h 902"/>
                <a:gd name="T102" fmla="*/ 40695 w 777"/>
                <a:gd name="T103" fmla="*/ 375443 h 902"/>
                <a:gd name="T104" fmla="*/ 36271 w 777"/>
                <a:gd name="T105" fmla="*/ 392112 h 902"/>
                <a:gd name="T106" fmla="*/ 0 w 777"/>
                <a:gd name="T107" fmla="*/ 423068 h 90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77" h="902">
                  <a:moveTo>
                    <a:pt x="0" y="533"/>
                  </a:moveTo>
                  <a:lnTo>
                    <a:pt x="19" y="548"/>
                  </a:lnTo>
                  <a:lnTo>
                    <a:pt x="67" y="556"/>
                  </a:lnTo>
                  <a:lnTo>
                    <a:pt x="102" y="548"/>
                  </a:lnTo>
                  <a:lnTo>
                    <a:pt x="184" y="569"/>
                  </a:lnTo>
                  <a:lnTo>
                    <a:pt x="237" y="644"/>
                  </a:lnTo>
                  <a:lnTo>
                    <a:pt x="354" y="717"/>
                  </a:lnTo>
                  <a:lnTo>
                    <a:pt x="375" y="746"/>
                  </a:lnTo>
                  <a:lnTo>
                    <a:pt x="368" y="762"/>
                  </a:lnTo>
                  <a:lnTo>
                    <a:pt x="306" y="754"/>
                  </a:lnTo>
                  <a:lnTo>
                    <a:pt x="292" y="762"/>
                  </a:lnTo>
                  <a:lnTo>
                    <a:pt x="281" y="808"/>
                  </a:lnTo>
                  <a:lnTo>
                    <a:pt x="285" y="844"/>
                  </a:lnTo>
                  <a:lnTo>
                    <a:pt x="421" y="902"/>
                  </a:lnTo>
                  <a:lnTo>
                    <a:pt x="497" y="881"/>
                  </a:lnTo>
                  <a:lnTo>
                    <a:pt x="512" y="865"/>
                  </a:lnTo>
                  <a:lnTo>
                    <a:pt x="524" y="808"/>
                  </a:lnTo>
                  <a:lnTo>
                    <a:pt x="492" y="785"/>
                  </a:lnTo>
                  <a:lnTo>
                    <a:pt x="483" y="696"/>
                  </a:lnTo>
                  <a:lnTo>
                    <a:pt x="524" y="635"/>
                  </a:lnTo>
                  <a:lnTo>
                    <a:pt x="524" y="556"/>
                  </a:lnTo>
                  <a:lnTo>
                    <a:pt x="593" y="450"/>
                  </a:lnTo>
                  <a:lnTo>
                    <a:pt x="682" y="356"/>
                  </a:lnTo>
                  <a:lnTo>
                    <a:pt x="708" y="346"/>
                  </a:lnTo>
                  <a:lnTo>
                    <a:pt x="729" y="338"/>
                  </a:lnTo>
                  <a:lnTo>
                    <a:pt x="749" y="250"/>
                  </a:lnTo>
                  <a:lnTo>
                    <a:pt x="777" y="236"/>
                  </a:lnTo>
                  <a:lnTo>
                    <a:pt x="772" y="221"/>
                  </a:lnTo>
                  <a:lnTo>
                    <a:pt x="708" y="221"/>
                  </a:lnTo>
                  <a:lnTo>
                    <a:pt x="614" y="190"/>
                  </a:lnTo>
                  <a:lnTo>
                    <a:pt x="531" y="133"/>
                  </a:lnTo>
                  <a:lnTo>
                    <a:pt x="504" y="161"/>
                  </a:lnTo>
                  <a:lnTo>
                    <a:pt x="457" y="161"/>
                  </a:lnTo>
                  <a:lnTo>
                    <a:pt x="457" y="111"/>
                  </a:lnTo>
                  <a:lnTo>
                    <a:pt x="483" y="21"/>
                  </a:lnTo>
                  <a:lnTo>
                    <a:pt x="457" y="6"/>
                  </a:lnTo>
                  <a:lnTo>
                    <a:pt x="428" y="6"/>
                  </a:lnTo>
                  <a:lnTo>
                    <a:pt x="402" y="21"/>
                  </a:lnTo>
                  <a:lnTo>
                    <a:pt x="388" y="6"/>
                  </a:lnTo>
                  <a:lnTo>
                    <a:pt x="354" y="0"/>
                  </a:lnTo>
                  <a:lnTo>
                    <a:pt x="306" y="50"/>
                  </a:lnTo>
                  <a:lnTo>
                    <a:pt x="272" y="50"/>
                  </a:lnTo>
                  <a:lnTo>
                    <a:pt x="265" y="125"/>
                  </a:lnTo>
                  <a:lnTo>
                    <a:pt x="246" y="140"/>
                  </a:lnTo>
                  <a:lnTo>
                    <a:pt x="225" y="140"/>
                  </a:lnTo>
                  <a:lnTo>
                    <a:pt x="189" y="190"/>
                  </a:lnTo>
                  <a:lnTo>
                    <a:pt x="149" y="221"/>
                  </a:lnTo>
                  <a:lnTo>
                    <a:pt x="87" y="244"/>
                  </a:lnTo>
                  <a:lnTo>
                    <a:pt x="108" y="325"/>
                  </a:lnTo>
                  <a:lnTo>
                    <a:pt x="87" y="413"/>
                  </a:lnTo>
                  <a:lnTo>
                    <a:pt x="19" y="437"/>
                  </a:lnTo>
                  <a:lnTo>
                    <a:pt x="46" y="473"/>
                  </a:lnTo>
                  <a:lnTo>
                    <a:pt x="41" y="494"/>
                  </a:lnTo>
                  <a:lnTo>
                    <a:pt x="0" y="533"/>
                  </a:lnTo>
                  <a:close/>
                </a:path>
              </a:pathLst>
            </a:custGeom>
            <a:solidFill>
              <a:srgbClr val="A3B1D5"/>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69" name="Freeform 46">
              <a:extLst>
                <a:ext uri="{FF2B5EF4-FFF2-40B4-BE49-F238E27FC236}">
                  <a16:creationId xmlns:a16="http://schemas.microsoft.com/office/drawing/2014/main" id="{3D359721-4BA2-8A03-A41B-5D0DE9FCDAB8}"/>
                </a:ext>
              </a:extLst>
            </p:cNvPr>
            <p:cNvSpPr>
              <a:spLocks/>
            </p:cNvSpPr>
            <p:nvPr/>
          </p:nvSpPr>
          <p:spPr bwMode="auto">
            <a:xfrm>
              <a:off x="7323856" y="2271041"/>
              <a:ext cx="551730" cy="358906"/>
            </a:xfrm>
            <a:custGeom>
              <a:avLst/>
              <a:gdLst>
                <a:gd name="T0" fmla="*/ 0 w 705"/>
                <a:gd name="T1" fmla="*/ 318123 h 509"/>
                <a:gd name="T2" fmla="*/ 7944 w 705"/>
                <a:gd name="T3" fmla="*/ 305398 h 509"/>
                <a:gd name="T4" fmla="*/ 44135 w 705"/>
                <a:gd name="T5" fmla="*/ 281539 h 509"/>
                <a:gd name="T6" fmla="*/ 31777 w 705"/>
                <a:gd name="T7" fmla="*/ 252113 h 509"/>
                <a:gd name="T8" fmla="*/ 20302 w 705"/>
                <a:gd name="T9" fmla="*/ 245750 h 509"/>
                <a:gd name="T10" fmla="*/ 0 w 705"/>
                <a:gd name="T11" fmla="*/ 210757 h 509"/>
                <a:gd name="T12" fmla="*/ 56492 w 705"/>
                <a:gd name="T13" fmla="*/ 217119 h 509"/>
                <a:gd name="T14" fmla="*/ 86504 w 705"/>
                <a:gd name="T15" fmla="*/ 180535 h 509"/>
                <a:gd name="T16" fmla="*/ 90918 w 705"/>
                <a:gd name="T17" fmla="*/ 151109 h 509"/>
                <a:gd name="T18" fmla="*/ 44135 w 705"/>
                <a:gd name="T19" fmla="*/ 74759 h 509"/>
                <a:gd name="T20" fmla="*/ 56492 w 705"/>
                <a:gd name="T21" fmla="*/ 39765 h 509"/>
                <a:gd name="T22" fmla="*/ 86504 w 705"/>
                <a:gd name="T23" fmla="*/ 23064 h 509"/>
                <a:gd name="T24" fmla="*/ 97096 w 705"/>
                <a:gd name="T25" fmla="*/ 3977 h 509"/>
                <a:gd name="T26" fmla="*/ 135052 w 705"/>
                <a:gd name="T27" fmla="*/ 10339 h 509"/>
                <a:gd name="T28" fmla="*/ 170360 w 705"/>
                <a:gd name="T29" fmla="*/ 0 h 509"/>
                <a:gd name="T30" fmla="*/ 170360 w 705"/>
                <a:gd name="T31" fmla="*/ 33403 h 509"/>
                <a:gd name="T32" fmla="*/ 188014 w 705"/>
                <a:gd name="T33" fmla="*/ 51695 h 509"/>
                <a:gd name="T34" fmla="*/ 218026 w 705"/>
                <a:gd name="T35" fmla="*/ 58058 h 509"/>
                <a:gd name="T36" fmla="*/ 236562 w 705"/>
                <a:gd name="T37" fmla="*/ 74759 h 509"/>
                <a:gd name="T38" fmla="*/ 295703 w 705"/>
                <a:gd name="T39" fmla="*/ 99414 h 509"/>
                <a:gd name="T40" fmla="*/ 405157 w 705"/>
                <a:gd name="T41" fmla="*/ 111343 h 509"/>
                <a:gd name="T42" fmla="*/ 443113 w 705"/>
                <a:gd name="T43" fmla="*/ 122478 h 509"/>
                <a:gd name="T44" fmla="*/ 489896 w 705"/>
                <a:gd name="T45" fmla="*/ 68397 h 509"/>
                <a:gd name="T46" fmla="*/ 561394 w 705"/>
                <a:gd name="T47" fmla="*/ 62829 h 509"/>
                <a:gd name="T48" fmla="*/ 593171 w 705"/>
                <a:gd name="T49" fmla="*/ 74759 h 509"/>
                <a:gd name="T50" fmla="*/ 597585 w 705"/>
                <a:gd name="T51" fmla="*/ 122478 h 509"/>
                <a:gd name="T52" fmla="*/ 622300 w 705"/>
                <a:gd name="T53" fmla="*/ 151109 h 509"/>
                <a:gd name="T54" fmla="*/ 622300 w 705"/>
                <a:gd name="T55" fmla="*/ 163038 h 509"/>
                <a:gd name="T56" fmla="*/ 605529 w 705"/>
                <a:gd name="T57" fmla="*/ 169401 h 509"/>
                <a:gd name="T58" fmla="*/ 538444 w 705"/>
                <a:gd name="T59" fmla="*/ 210757 h 509"/>
                <a:gd name="T60" fmla="*/ 520790 w 705"/>
                <a:gd name="T61" fmla="*/ 235411 h 509"/>
                <a:gd name="T62" fmla="*/ 496075 w 705"/>
                <a:gd name="T63" fmla="*/ 245750 h 509"/>
                <a:gd name="T64" fmla="*/ 496075 w 705"/>
                <a:gd name="T65" fmla="*/ 268814 h 509"/>
                <a:gd name="T66" fmla="*/ 514611 w 705"/>
                <a:gd name="T67" fmla="*/ 275177 h 509"/>
                <a:gd name="T68" fmla="*/ 489896 w 705"/>
                <a:gd name="T69" fmla="*/ 311761 h 509"/>
                <a:gd name="T70" fmla="*/ 411336 w 705"/>
                <a:gd name="T71" fmla="*/ 305398 h 509"/>
                <a:gd name="T72" fmla="*/ 382207 w 705"/>
                <a:gd name="T73" fmla="*/ 369818 h 509"/>
                <a:gd name="T74" fmla="*/ 344251 w 705"/>
                <a:gd name="T75" fmla="*/ 376181 h 509"/>
                <a:gd name="T76" fmla="*/ 308061 w 705"/>
                <a:gd name="T77" fmla="*/ 404812 h 509"/>
                <a:gd name="T78" fmla="*/ 255099 w 705"/>
                <a:gd name="T79" fmla="*/ 376181 h 509"/>
                <a:gd name="T80" fmla="*/ 230383 w 705"/>
                <a:gd name="T81" fmla="*/ 388111 h 509"/>
                <a:gd name="T82" fmla="*/ 224205 w 705"/>
                <a:gd name="T83" fmla="*/ 382543 h 509"/>
                <a:gd name="T84" fmla="*/ 230383 w 705"/>
                <a:gd name="T85" fmla="*/ 357889 h 509"/>
                <a:gd name="T86" fmla="*/ 218026 w 705"/>
                <a:gd name="T87" fmla="*/ 353117 h 509"/>
                <a:gd name="T88" fmla="*/ 183601 w 705"/>
                <a:gd name="T89" fmla="*/ 363456 h 509"/>
                <a:gd name="T90" fmla="*/ 170360 w 705"/>
                <a:gd name="T91" fmla="*/ 382543 h 509"/>
                <a:gd name="T92" fmla="*/ 158002 w 705"/>
                <a:gd name="T93" fmla="*/ 382543 h 509"/>
                <a:gd name="T94" fmla="*/ 141231 w 705"/>
                <a:gd name="T95" fmla="*/ 353117 h 509"/>
                <a:gd name="T96" fmla="*/ 117398 w 705"/>
                <a:gd name="T97" fmla="*/ 376181 h 509"/>
                <a:gd name="T98" fmla="*/ 44135 w 705"/>
                <a:gd name="T99" fmla="*/ 382543 h 509"/>
                <a:gd name="T100" fmla="*/ 31777 w 705"/>
                <a:gd name="T101" fmla="*/ 369818 h 509"/>
                <a:gd name="T102" fmla="*/ 20302 w 705"/>
                <a:gd name="T103" fmla="*/ 376181 h 509"/>
                <a:gd name="T104" fmla="*/ 0 w 705"/>
                <a:gd name="T105" fmla="*/ 318123 h 50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05" h="509">
                  <a:moveTo>
                    <a:pt x="0" y="400"/>
                  </a:moveTo>
                  <a:lnTo>
                    <a:pt x="9" y="384"/>
                  </a:lnTo>
                  <a:lnTo>
                    <a:pt x="50" y="354"/>
                  </a:lnTo>
                  <a:lnTo>
                    <a:pt x="36" y="317"/>
                  </a:lnTo>
                  <a:lnTo>
                    <a:pt x="23" y="309"/>
                  </a:lnTo>
                  <a:lnTo>
                    <a:pt x="0" y="265"/>
                  </a:lnTo>
                  <a:lnTo>
                    <a:pt x="64" y="273"/>
                  </a:lnTo>
                  <a:lnTo>
                    <a:pt x="98" y="227"/>
                  </a:lnTo>
                  <a:lnTo>
                    <a:pt x="103" y="190"/>
                  </a:lnTo>
                  <a:lnTo>
                    <a:pt x="50" y="94"/>
                  </a:lnTo>
                  <a:lnTo>
                    <a:pt x="64" y="50"/>
                  </a:lnTo>
                  <a:lnTo>
                    <a:pt x="98" y="29"/>
                  </a:lnTo>
                  <a:lnTo>
                    <a:pt x="110" y="5"/>
                  </a:lnTo>
                  <a:lnTo>
                    <a:pt x="153" y="13"/>
                  </a:lnTo>
                  <a:lnTo>
                    <a:pt x="193" y="0"/>
                  </a:lnTo>
                  <a:lnTo>
                    <a:pt x="193" y="42"/>
                  </a:lnTo>
                  <a:lnTo>
                    <a:pt x="213" y="65"/>
                  </a:lnTo>
                  <a:lnTo>
                    <a:pt x="247" y="73"/>
                  </a:lnTo>
                  <a:lnTo>
                    <a:pt x="268" y="94"/>
                  </a:lnTo>
                  <a:lnTo>
                    <a:pt x="335" y="125"/>
                  </a:lnTo>
                  <a:lnTo>
                    <a:pt x="459" y="140"/>
                  </a:lnTo>
                  <a:lnTo>
                    <a:pt x="502" y="154"/>
                  </a:lnTo>
                  <a:lnTo>
                    <a:pt x="555" y="86"/>
                  </a:lnTo>
                  <a:lnTo>
                    <a:pt x="636" y="79"/>
                  </a:lnTo>
                  <a:lnTo>
                    <a:pt x="672" y="94"/>
                  </a:lnTo>
                  <a:lnTo>
                    <a:pt x="677" y="154"/>
                  </a:lnTo>
                  <a:lnTo>
                    <a:pt x="705" y="190"/>
                  </a:lnTo>
                  <a:lnTo>
                    <a:pt x="705" y="205"/>
                  </a:lnTo>
                  <a:lnTo>
                    <a:pt x="686" y="213"/>
                  </a:lnTo>
                  <a:lnTo>
                    <a:pt x="610" y="265"/>
                  </a:lnTo>
                  <a:lnTo>
                    <a:pt x="590" y="296"/>
                  </a:lnTo>
                  <a:lnTo>
                    <a:pt x="562" y="309"/>
                  </a:lnTo>
                  <a:lnTo>
                    <a:pt x="562" y="338"/>
                  </a:lnTo>
                  <a:lnTo>
                    <a:pt x="583" y="346"/>
                  </a:lnTo>
                  <a:lnTo>
                    <a:pt x="555" y="392"/>
                  </a:lnTo>
                  <a:lnTo>
                    <a:pt x="466" y="384"/>
                  </a:lnTo>
                  <a:lnTo>
                    <a:pt x="433" y="465"/>
                  </a:lnTo>
                  <a:lnTo>
                    <a:pt x="390" y="473"/>
                  </a:lnTo>
                  <a:lnTo>
                    <a:pt x="349" y="509"/>
                  </a:lnTo>
                  <a:lnTo>
                    <a:pt x="289" y="473"/>
                  </a:lnTo>
                  <a:lnTo>
                    <a:pt x="261" y="488"/>
                  </a:lnTo>
                  <a:lnTo>
                    <a:pt x="254" y="481"/>
                  </a:lnTo>
                  <a:lnTo>
                    <a:pt x="261" y="450"/>
                  </a:lnTo>
                  <a:lnTo>
                    <a:pt x="247" y="444"/>
                  </a:lnTo>
                  <a:lnTo>
                    <a:pt x="208" y="457"/>
                  </a:lnTo>
                  <a:lnTo>
                    <a:pt x="193" y="481"/>
                  </a:lnTo>
                  <a:lnTo>
                    <a:pt x="179" y="481"/>
                  </a:lnTo>
                  <a:lnTo>
                    <a:pt x="160" y="444"/>
                  </a:lnTo>
                  <a:lnTo>
                    <a:pt x="133" y="473"/>
                  </a:lnTo>
                  <a:lnTo>
                    <a:pt x="50" y="481"/>
                  </a:lnTo>
                  <a:lnTo>
                    <a:pt x="36" y="465"/>
                  </a:lnTo>
                  <a:lnTo>
                    <a:pt x="23" y="473"/>
                  </a:lnTo>
                  <a:lnTo>
                    <a:pt x="0" y="400"/>
                  </a:lnTo>
                  <a:close/>
                </a:path>
              </a:pathLst>
            </a:custGeom>
            <a:solidFill>
              <a:srgbClr val="2E3D64"/>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70" name="Freeform 47">
              <a:extLst>
                <a:ext uri="{FF2B5EF4-FFF2-40B4-BE49-F238E27FC236}">
                  <a16:creationId xmlns:a16="http://schemas.microsoft.com/office/drawing/2014/main" id="{14994911-208B-2B7D-BA2F-B2AA205D393A}"/>
                </a:ext>
              </a:extLst>
            </p:cNvPr>
            <p:cNvSpPr>
              <a:spLocks/>
            </p:cNvSpPr>
            <p:nvPr/>
          </p:nvSpPr>
          <p:spPr bwMode="auto">
            <a:xfrm>
              <a:off x="8462505" y="2086661"/>
              <a:ext cx="377203" cy="584103"/>
            </a:xfrm>
            <a:custGeom>
              <a:avLst/>
              <a:gdLst>
                <a:gd name="T0" fmla="*/ 0 w 478"/>
                <a:gd name="T1" fmla="*/ 570020 h 831"/>
                <a:gd name="T2" fmla="*/ 6230 w 478"/>
                <a:gd name="T3" fmla="*/ 582705 h 831"/>
                <a:gd name="T4" fmla="*/ 16911 w 478"/>
                <a:gd name="T5" fmla="*/ 589047 h 831"/>
                <a:gd name="T6" fmla="*/ 55184 w 478"/>
                <a:gd name="T7" fmla="*/ 576362 h 831"/>
                <a:gd name="T8" fmla="*/ 73875 w 478"/>
                <a:gd name="T9" fmla="*/ 617588 h 831"/>
                <a:gd name="T10" fmla="*/ 116598 w 478"/>
                <a:gd name="T11" fmla="*/ 599353 h 831"/>
                <a:gd name="T12" fmla="*/ 170002 w 478"/>
                <a:gd name="T13" fmla="*/ 629480 h 831"/>
                <a:gd name="T14" fmla="*/ 208275 w 478"/>
                <a:gd name="T15" fmla="*/ 629480 h 831"/>
                <a:gd name="T16" fmla="*/ 225186 w 478"/>
                <a:gd name="T17" fmla="*/ 658813 h 831"/>
                <a:gd name="T18" fmla="*/ 261678 w 478"/>
                <a:gd name="T19" fmla="*/ 642164 h 831"/>
                <a:gd name="T20" fmla="*/ 304401 w 478"/>
                <a:gd name="T21" fmla="*/ 652471 h 831"/>
                <a:gd name="T22" fmla="*/ 316862 w 478"/>
                <a:gd name="T23" fmla="*/ 635822 h 831"/>
                <a:gd name="T24" fmla="*/ 376497 w 478"/>
                <a:gd name="T25" fmla="*/ 648507 h 831"/>
                <a:gd name="T26" fmla="*/ 382727 w 478"/>
                <a:gd name="T27" fmla="*/ 611245 h 831"/>
                <a:gd name="T28" fmla="*/ 425450 w 478"/>
                <a:gd name="T29" fmla="*/ 582705 h 831"/>
                <a:gd name="T30" fmla="*/ 425450 w 478"/>
                <a:gd name="T31" fmla="*/ 570020 h 831"/>
                <a:gd name="T32" fmla="*/ 394298 w 478"/>
                <a:gd name="T33" fmla="*/ 570020 h 831"/>
                <a:gd name="T34" fmla="*/ 412989 w 478"/>
                <a:gd name="T35" fmla="*/ 541479 h 831"/>
                <a:gd name="T36" fmla="*/ 406759 w 478"/>
                <a:gd name="T37" fmla="*/ 524831 h 831"/>
                <a:gd name="T38" fmla="*/ 376497 w 478"/>
                <a:gd name="T39" fmla="*/ 524831 h 831"/>
                <a:gd name="T40" fmla="*/ 382727 w 478"/>
                <a:gd name="T41" fmla="*/ 459029 h 831"/>
                <a:gd name="T42" fmla="*/ 347124 w 478"/>
                <a:gd name="T43" fmla="*/ 475677 h 831"/>
                <a:gd name="T44" fmla="*/ 333774 w 478"/>
                <a:gd name="T45" fmla="*/ 452686 h 831"/>
                <a:gd name="T46" fmla="*/ 333774 w 478"/>
                <a:gd name="T47" fmla="*/ 407497 h 831"/>
                <a:gd name="T48" fmla="*/ 316862 w 478"/>
                <a:gd name="T49" fmla="*/ 376578 h 831"/>
                <a:gd name="T50" fmla="*/ 329323 w 478"/>
                <a:gd name="T51" fmla="*/ 358344 h 831"/>
                <a:gd name="T52" fmla="*/ 298171 w 478"/>
                <a:gd name="T53" fmla="*/ 224361 h 831"/>
                <a:gd name="T54" fmla="*/ 310632 w 478"/>
                <a:gd name="T55" fmla="*/ 201370 h 831"/>
                <a:gd name="T56" fmla="*/ 347124 w 478"/>
                <a:gd name="T57" fmla="*/ 176793 h 831"/>
                <a:gd name="T58" fmla="*/ 364036 w 478"/>
                <a:gd name="T59" fmla="*/ 152217 h 831"/>
                <a:gd name="T60" fmla="*/ 359585 w 478"/>
                <a:gd name="T61" fmla="*/ 123676 h 831"/>
                <a:gd name="T62" fmla="*/ 329323 w 478"/>
                <a:gd name="T63" fmla="*/ 135568 h 831"/>
                <a:gd name="T64" fmla="*/ 323093 w 478"/>
                <a:gd name="T65" fmla="*/ 112577 h 831"/>
                <a:gd name="T66" fmla="*/ 298171 w 478"/>
                <a:gd name="T67" fmla="*/ 100685 h 831"/>
                <a:gd name="T68" fmla="*/ 310632 w 478"/>
                <a:gd name="T69" fmla="*/ 47568 h 831"/>
                <a:gd name="T70" fmla="*/ 284820 w 478"/>
                <a:gd name="T71" fmla="*/ 34883 h 831"/>
                <a:gd name="T72" fmla="*/ 261678 w 478"/>
                <a:gd name="T73" fmla="*/ 0 h 831"/>
                <a:gd name="T74" fmla="*/ 127279 w 478"/>
                <a:gd name="T75" fmla="*/ 18234 h 831"/>
                <a:gd name="T76" fmla="*/ 104137 w 478"/>
                <a:gd name="T77" fmla="*/ 34883 h 831"/>
                <a:gd name="T78" fmla="*/ 91676 w 478"/>
                <a:gd name="T79" fmla="*/ 65802 h 831"/>
                <a:gd name="T80" fmla="*/ 80106 w 478"/>
                <a:gd name="T81" fmla="*/ 71352 h 831"/>
                <a:gd name="T82" fmla="*/ 65865 w 478"/>
                <a:gd name="T83" fmla="*/ 107027 h 831"/>
                <a:gd name="T84" fmla="*/ 59634 w 478"/>
                <a:gd name="T85" fmla="*/ 294127 h 831"/>
                <a:gd name="T86" fmla="*/ 16911 w 478"/>
                <a:gd name="T87" fmla="*/ 376578 h 831"/>
                <a:gd name="T88" fmla="*/ 36493 w 478"/>
                <a:gd name="T89" fmla="*/ 407497 h 831"/>
                <a:gd name="T90" fmla="*/ 12461 w 478"/>
                <a:gd name="T91" fmla="*/ 447137 h 831"/>
                <a:gd name="T92" fmla="*/ 16911 w 478"/>
                <a:gd name="T93" fmla="*/ 482020 h 831"/>
                <a:gd name="T94" fmla="*/ 30262 w 478"/>
                <a:gd name="T95" fmla="*/ 493912 h 831"/>
                <a:gd name="T96" fmla="*/ 0 w 478"/>
                <a:gd name="T97" fmla="*/ 570020 h 8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78" h="831">
                  <a:moveTo>
                    <a:pt x="0" y="719"/>
                  </a:moveTo>
                  <a:lnTo>
                    <a:pt x="7" y="735"/>
                  </a:lnTo>
                  <a:lnTo>
                    <a:pt x="19" y="743"/>
                  </a:lnTo>
                  <a:lnTo>
                    <a:pt x="62" y="727"/>
                  </a:lnTo>
                  <a:lnTo>
                    <a:pt x="83" y="779"/>
                  </a:lnTo>
                  <a:lnTo>
                    <a:pt x="131" y="756"/>
                  </a:lnTo>
                  <a:lnTo>
                    <a:pt x="191" y="794"/>
                  </a:lnTo>
                  <a:lnTo>
                    <a:pt x="234" y="794"/>
                  </a:lnTo>
                  <a:lnTo>
                    <a:pt x="253" y="831"/>
                  </a:lnTo>
                  <a:lnTo>
                    <a:pt x="294" y="810"/>
                  </a:lnTo>
                  <a:lnTo>
                    <a:pt x="342" y="823"/>
                  </a:lnTo>
                  <a:lnTo>
                    <a:pt x="356" y="802"/>
                  </a:lnTo>
                  <a:lnTo>
                    <a:pt x="423" y="818"/>
                  </a:lnTo>
                  <a:lnTo>
                    <a:pt x="430" y="771"/>
                  </a:lnTo>
                  <a:lnTo>
                    <a:pt x="478" y="735"/>
                  </a:lnTo>
                  <a:lnTo>
                    <a:pt x="478" y="719"/>
                  </a:lnTo>
                  <a:lnTo>
                    <a:pt x="443" y="719"/>
                  </a:lnTo>
                  <a:lnTo>
                    <a:pt x="464" y="683"/>
                  </a:lnTo>
                  <a:lnTo>
                    <a:pt x="457" y="662"/>
                  </a:lnTo>
                  <a:lnTo>
                    <a:pt x="423" y="662"/>
                  </a:lnTo>
                  <a:lnTo>
                    <a:pt x="430" y="579"/>
                  </a:lnTo>
                  <a:lnTo>
                    <a:pt x="390" y="600"/>
                  </a:lnTo>
                  <a:lnTo>
                    <a:pt x="375" y="571"/>
                  </a:lnTo>
                  <a:lnTo>
                    <a:pt x="375" y="514"/>
                  </a:lnTo>
                  <a:lnTo>
                    <a:pt x="356" y="475"/>
                  </a:lnTo>
                  <a:lnTo>
                    <a:pt x="370" y="452"/>
                  </a:lnTo>
                  <a:lnTo>
                    <a:pt x="335" y="283"/>
                  </a:lnTo>
                  <a:lnTo>
                    <a:pt x="349" y="254"/>
                  </a:lnTo>
                  <a:lnTo>
                    <a:pt x="390" y="223"/>
                  </a:lnTo>
                  <a:lnTo>
                    <a:pt x="409" y="192"/>
                  </a:lnTo>
                  <a:lnTo>
                    <a:pt x="404" y="156"/>
                  </a:lnTo>
                  <a:lnTo>
                    <a:pt x="370" y="171"/>
                  </a:lnTo>
                  <a:lnTo>
                    <a:pt x="363" y="142"/>
                  </a:lnTo>
                  <a:lnTo>
                    <a:pt x="335" y="127"/>
                  </a:lnTo>
                  <a:lnTo>
                    <a:pt x="349" y="60"/>
                  </a:lnTo>
                  <a:lnTo>
                    <a:pt x="320" y="44"/>
                  </a:lnTo>
                  <a:lnTo>
                    <a:pt x="294" y="0"/>
                  </a:lnTo>
                  <a:lnTo>
                    <a:pt x="143" y="23"/>
                  </a:lnTo>
                  <a:lnTo>
                    <a:pt x="117" y="44"/>
                  </a:lnTo>
                  <a:lnTo>
                    <a:pt x="103" y="83"/>
                  </a:lnTo>
                  <a:lnTo>
                    <a:pt x="90" y="90"/>
                  </a:lnTo>
                  <a:lnTo>
                    <a:pt x="74" y="135"/>
                  </a:lnTo>
                  <a:lnTo>
                    <a:pt x="67" y="371"/>
                  </a:lnTo>
                  <a:lnTo>
                    <a:pt x="19" y="475"/>
                  </a:lnTo>
                  <a:lnTo>
                    <a:pt x="41" y="514"/>
                  </a:lnTo>
                  <a:lnTo>
                    <a:pt x="14" y="564"/>
                  </a:lnTo>
                  <a:lnTo>
                    <a:pt x="19" y="608"/>
                  </a:lnTo>
                  <a:lnTo>
                    <a:pt x="34" y="623"/>
                  </a:lnTo>
                  <a:lnTo>
                    <a:pt x="0" y="719"/>
                  </a:lnTo>
                  <a:close/>
                </a:path>
              </a:pathLst>
            </a:custGeom>
            <a:solidFill>
              <a:srgbClr val="647CB8"/>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71" name="Freeform 48">
              <a:extLst>
                <a:ext uri="{FF2B5EF4-FFF2-40B4-BE49-F238E27FC236}">
                  <a16:creationId xmlns:a16="http://schemas.microsoft.com/office/drawing/2014/main" id="{18AA0881-BC54-AE09-CBB6-A7AB5C28D6A4}"/>
                </a:ext>
              </a:extLst>
            </p:cNvPr>
            <p:cNvSpPr>
              <a:spLocks/>
            </p:cNvSpPr>
            <p:nvPr/>
          </p:nvSpPr>
          <p:spPr bwMode="auto">
            <a:xfrm>
              <a:off x="7104290" y="2144369"/>
              <a:ext cx="385648" cy="402538"/>
            </a:xfrm>
            <a:custGeom>
              <a:avLst/>
              <a:gdLst>
                <a:gd name="T0" fmla="*/ 0 w 492"/>
                <a:gd name="T1" fmla="*/ 175726 h 571"/>
                <a:gd name="T2" fmla="*/ 12377 w 492"/>
                <a:gd name="T3" fmla="*/ 187653 h 571"/>
                <a:gd name="T4" fmla="*/ 43321 w 492"/>
                <a:gd name="T5" fmla="*/ 187653 h 571"/>
                <a:gd name="T6" fmla="*/ 54814 w 492"/>
                <a:gd name="T7" fmla="*/ 210712 h 571"/>
                <a:gd name="T8" fmla="*/ 73380 w 492"/>
                <a:gd name="T9" fmla="*/ 210712 h 571"/>
                <a:gd name="T10" fmla="*/ 115817 w 492"/>
                <a:gd name="T11" fmla="*/ 194014 h 571"/>
                <a:gd name="T12" fmla="*/ 126426 w 492"/>
                <a:gd name="T13" fmla="*/ 200375 h 571"/>
                <a:gd name="T14" fmla="*/ 126426 w 492"/>
                <a:gd name="T15" fmla="*/ 210712 h 571"/>
                <a:gd name="T16" fmla="*/ 90178 w 492"/>
                <a:gd name="T17" fmla="*/ 247289 h 571"/>
                <a:gd name="T18" fmla="*/ 73380 w 492"/>
                <a:gd name="T19" fmla="*/ 247289 h 571"/>
                <a:gd name="T20" fmla="*/ 73380 w 492"/>
                <a:gd name="T21" fmla="*/ 264782 h 571"/>
                <a:gd name="T22" fmla="*/ 54814 w 492"/>
                <a:gd name="T23" fmla="*/ 270348 h 571"/>
                <a:gd name="T24" fmla="*/ 61003 w 492"/>
                <a:gd name="T25" fmla="*/ 288636 h 571"/>
                <a:gd name="T26" fmla="*/ 79569 w 492"/>
                <a:gd name="T27" fmla="*/ 293407 h 571"/>
                <a:gd name="T28" fmla="*/ 126426 w 492"/>
                <a:gd name="T29" fmla="*/ 270348 h 571"/>
                <a:gd name="T30" fmla="*/ 134383 w 492"/>
                <a:gd name="T31" fmla="*/ 253650 h 571"/>
                <a:gd name="T32" fmla="*/ 151180 w 492"/>
                <a:gd name="T33" fmla="*/ 260011 h 571"/>
                <a:gd name="T34" fmla="*/ 120237 w 492"/>
                <a:gd name="T35" fmla="*/ 299768 h 571"/>
                <a:gd name="T36" fmla="*/ 96366 w 492"/>
                <a:gd name="T37" fmla="*/ 305334 h 571"/>
                <a:gd name="T38" fmla="*/ 79569 w 492"/>
                <a:gd name="T39" fmla="*/ 329983 h 571"/>
                <a:gd name="T40" fmla="*/ 61003 w 492"/>
                <a:gd name="T41" fmla="*/ 336344 h 571"/>
                <a:gd name="T42" fmla="*/ 61003 w 492"/>
                <a:gd name="T43" fmla="*/ 364969 h 571"/>
                <a:gd name="T44" fmla="*/ 37132 w 492"/>
                <a:gd name="T45" fmla="*/ 359403 h 571"/>
                <a:gd name="T46" fmla="*/ 24755 w 492"/>
                <a:gd name="T47" fmla="*/ 371330 h 571"/>
                <a:gd name="T48" fmla="*/ 18566 w 492"/>
                <a:gd name="T49" fmla="*/ 454025 h 571"/>
                <a:gd name="T50" fmla="*/ 37132 w 492"/>
                <a:gd name="T51" fmla="*/ 454025 h 571"/>
                <a:gd name="T52" fmla="*/ 144992 w 492"/>
                <a:gd name="T53" fmla="*/ 371330 h 571"/>
                <a:gd name="T54" fmla="*/ 211299 w 492"/>
                <a:gd name="T55" fmla="*/ 364969 h 571"/>
                <a:gd name="T56" fmla="*/ 246663 w 492"/>
                <a:gd name="T57" fmla="*/ 353042 h 571"/>
                <a:gd name="T58" fmla="*/ 303245 w 492"/>
                <a:gd name="T59" fmla="*/ 359403 h 571"/>
                <a:gd name="T60" fmla="*/ 333304 w 492"/>
                <a:gd name="T61" fmla="*/ 322827 h 571"/>
                <a:gd name="T62" fmla="*/ 337724 w 492"/>
                <a:gd name="T63" fmla="*/ 293407 h 571"/>
                <a:gd name="T64" fmla="*/ 290867 w 492"/>
                <a:gd name="T65" fmla="*/ 217073 h 571"/>
                <a:gd name="T66" fmla="*/ 303245 w 492"/>
                <a:gd name="T67" fmla="*/ 182087 h 571"/>
                <a:gd name="T68" fmla="*/ 333304 w 492"/>
                <a:gd name="T69" fmla="*/ 165389 h 571"/>
                <a:gd name="T70" fmla="*/ 343913 w 492"/>
                <a:gd name="T71" fmla="*/ 146306 h 571"/>
                <a:gd name="T72" fmla="*/ 381929 w 492"/>
                <a:gd name="T73" fmla="*/ 152667 h 571"/>
                <a:gd name="T74" fmla="*/ 417293 w 492"/>
                <a:gd name="T75" fmla="*/ 142330 h 571"/>
                <a:gd name="T76" fmla="*/ 404916 w 492"/>
                <a:gd name="T77" fmla="*/ 135969 h 571"/>
                <a:gd name="T78" fmla="*/ 434975 w 492"/>
                <a:gd name="T79" fmla="*/ 69972 h 571"/>
                <a:gd name="T80" fmla="*/ 417293 w 492"/>
                <a:gd name="T81" fmla="*/ 0 h 571"/>
                <a:gd name="T82" fmla="*/ 392538 w 492"/>
                <a:gd name="T83" fmla="*/ 16698 h 571"/>
                <a:gd name="T84" fmla="*/ 337724 w 492"/>
                <a:gd name="T85" fmla="*/ 5566 h 571"/>
                <a:gd name="T86" fmla="*/ 308549 w 492"/>
                <a:gd name="T87" fmla="*/ 16698 h 571"/>
                <a:gd name="T88" fmla="*/ 284679 w 492"/>
                <a:gd name="T89" fmla="*/ 11927 h 571"/>
                <a:gd name="T90" fmla="*/ 266997 w 492"/>
                <a:gd name="T91" fmla="*/ 34986 h 571"/>
                <a:gd name="T92" fmla="*/ 246663 w 492"/>
                <a:gd name="T93" fmla="*/ 41347 h 571"/>
                <a:gd name="T94" fmla="*/ 223676 w 492"/>
                <a:gd name="T95" fmla="*/ 16698 h 571"/>
                <a:gd name="T96" fmla="*/ 217488 w 492"/>
                <a:gd name="T97" fmla="*/ 34986 h 571"/>
                <a:gd name="T98" fmla="*/ 199806 w 492"/>
                <a:gd name="T99" fmla="*/ 34986 h 571"/>
                <a:gd name="T100" fmla="*/ 181240 w 492"/>
                <a:gd name="T101" fmla="*/ 58045 h 571"/>
                <a:gd name="T102" fmla="*/ 164442 w 492"/>
                <a:gd name="T103" fmla="*/ 64406 h 571"/>
                <a:gd name="T104" fmla="*/ 144992 w 492"/>
                <a:gd name="T105" fmla="*/ 58045 h 571"/>
                <a:gd name="T106" fmla="*/ 115817 w 492"/>
                <a:gd name="T107" fmla="*/ 76333 h 571"/>
                <a:gd name="T108" fmla="*/ 79569 w 492"/>
                <a:gd name="T109" fmla="*/ 135969 h 571"/>
                <a:gd name="T110" fmla="*/ 79569 w 492"/>
                <a:gd name="T111" fmla="*/ 182087 h 571"/>
                <a:gd name="T112" fmla="*/ 49509 w 492"/>
                <a:gd name="T113" fmla="*/ 159028 h 571"/>
                <a:gd name="T114" fmla="*/ 12377 w 492"/>
                <a:gd name="T115" fmla="*/ 165389 h 571"/>
                <a:gd name="T116" fmla="*/ 0 w 492"/>
                <a:gd name="T117" fmla="*/ 175726 h 5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92" h="571">
                  <a:moveTo>
                    <a:pt x="0" y="221"/>
                  </a:moveTo>
                  <a:lnTo>
                    <a:pt x="14" y="236"/>
                  </a:lnTo>
                  <a:lnTo>
                    <a:pt x="49" y="236"/>
                  </a:lnTo>
                  <a:lnTo>
                    <a:pt x="62" y="265"/>
                  </a:lnTo>
                  <a:lnTo>
                    <a:pt x="83" y="265"/>
                  </a:lnTo>
                  <a:lnTo>
                    <a:pt x="131" y="244"/>
                  </a:lnTo>
                  <a:lnTo>
                    <a:pt x="143" y="252"/>
                  </a:lnTo>
                  <a:lnTo>
                    <a:pt x="143" y="265"/>
                  </a:lnTo>
                  <a:lnTo>
                    <a:pt x="102" y="311"/>
                  </a:lnTo>
                  <a:lnTo>
                    <a:pt x="83" y="311"/>
                  </a:lnTo>
                  <a:lnTo>
                    <a:pt x="83" y="333"/>
                  </a:lnTo>
                  <a:lnTo>
                    <a:pt x="62" y="340"/>
                  </a:lnTo>
                  <a:lnTo>
                    <a:pt x="69" y="363"/>
                  </a:lnTo>
                  <a:lnTo>
                    <a:pt x="90" y="369"/>
                  </a:lnTo>
                  <a:lnTo>
                    <a:pt x="143" y="340"/>
                  </a:lnTo>
                  <a:lnTo>
                    <a:pt x="152" y="319"/>
                  </a:lnTo>
                  <a:lnTo>
                    <a:pt x="171" y="327"/>
                  </a:lnTo>
                  <a:lnTo>
                    <a:pt x="136" y="377"/>
                  </a:lnTo>
                  <a:lnTo>
                    <a:pt x="109" y="384"/>
                  </a:lnTo>
                  <a:lnTo>
                    <a:pt x="90" y="415"/>
                  </a:lnTo>
                  <a:lnTo>
                    <a:pt x="69" y="423"/>
                  </a:lnTo>
                  <a:lnTo>
                    <a:pt x="69" y="459"/>
                  </a:lnTo>
                  <a:lnTo>
                    <a:pt x="42" y="452"/>
                  </a:lnTo>
                  <a:lnTo>
                    <a:pt x="28" y="467"/>
                  </a:lnTo>
                  <a:lnTo>
                    <a:pt x="21" y="571"/>
                  </a:lnTo>
                  <a:lnTo>
                    <a:pt x="42" y="571"/>
                  </a:lnTo>
                  <a:lnTo>
                    <a:pt x="164" y="467"/>
                  </a:lnTo>
                  <a:lnTo>
                    <a:pt x="239" y="459"/>
                  </a:lnTo>
                  <a:lnTo>
                    <a:pt x="279" y="444"/>
                  </a:lnTo>
                  <a:lnTo>
                    <a:pt x="343" y="452"/>
                  </a:lnTo>
                  <a:lnTo>
                    <a:pt x="377" y="406"/>
                  </a:lnTo>
                  <a:lnTo>
                    <a:pt x="382" y="369"/>
                  </a:lnTo>
                  <a:lnTo>
                    <a:pt x="329" y="273"/>
                  </a:lnTo>
                  <a:lnTo>
                    <a:pt x="343" y="229"/>
                  </a:lnTo>
                  <a:lnTo>
                    <a:pt x="377" y="208"/>
                  </a:lnTo>
                  <a:lnTo>
                    <a:pt x="389" y="184"/>
                  </a:lnTo>
                  <a:lnTo>
                    <a:pt x="432" y="192"/>
                  </a:lnTo>
                  <a:lnTo>
                    <a:pt x="472" y="179"/>
                  </a:lnTo>
                  <a:lnTo>
                    <a:pt x="458" y="171"/>
                  </a:lnTo>
                  <a:lnTo>
                    <a:pt x="492" y="88"/>
                  </a:lnTo>
                  <a:lnTo>
                    <a:pt x="472" y="0"/>
                  </a:lnTo>
                  <a:lnTo>
                    <a:pt x="444" y="21"/>
                  </a:lnTo>
                  <a:lnTo>
                    <a:pt x="382" y="7"/>
                  </a:lnTo>
                  <a:lnTo>
                    <a:pt x="349" y="21"/>
                  </a:lnTo>
                  <a:lnTo>
                    <a:pt x="322" y="15"/>
                  </a:lnTo>
                  <a:lnTo>
                    <a:pt x="302" y="44"/>
                  </a:lnTo>
                  <a:lnTo>
                    <a:pt x="279" y="52"/>
                  </a:lnTo>
                  <a:lnTo>
                    <a:pt x="253" y="21"/>
                  </a:lnTo>
                  <a:lnTo>
                    <a:pt x="246" y="44"/>
                  </a:lnTo>
                  <a:lnTo>
                    <a:pt x="226" y="44"/>
                  </a:lnTo>
                  <a:lnTo>
                    <a:pt x="205" y="73"/>
                  </a:lnTo>
                  <a:lnTo>
                    <a:pt x="186" y="81"/>
                  </a:lnTo>
                  <a:lnTo>
                    <a:pt x="164" y="73"/>
                  </a:lnTo>
                  <a:lnTo>
                    <a:pt x="131" y="96"/>
                  </a:lnTo>
                  <a:lnTo>
                    <a:pt x="90" y="171"/>
                  </a:lnTo>
                  <a:lnTo>
                    <a:pt x="90" y="229"/>
                  </a:lnTo>
                  <a:lnTo>
                    <a:pt x="56" y="200"/>
                  </a:lnTo>
                  <a:lnTo>
                    <a:pt x="14" y="208"/>
                  </a:lnTo>
                  <a:lnTo>
                    <a:pt x="0" y="221"/>
                  </a:lnTo>
                  <a:close/>
                </a:path>
              </a:pathLst>
            </a:custGeom>
            <a:solidFill>
              <a:srgbClr val="2E3D64"/>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72" name="Freeform 49">
              <a:extLst>
                <a:ext uri="{FF2B5EF4-FFF2-40B4-BE49-F238E27FC236}">
                  <a16:creationId xmlns:a16="http://schemas.microsoft.com/office/drawing/2014/main" id="{77DED6A3-54B7-7C56-E62A-F31EF4117BC5}"/>
                </a:ext>
              </a:extLst>
            </p:cNvPr>
            <p:cNvSpPr>
              <a:spLocks/>
            </p:cNvSpPr>
            <p:nvPr/>
          </p:nvSpPr>
          <p:spPr bwMode="auto">
            <a:xfrm>
              <a:off x="9128241" y="2254151"/>
              <a:ext cx="502469" cy="364536"/>
            </a:xfrm>
            <a:custGeom>
              <a:avLst/>
              <a:gdLst>
                <a:gd name="T0" fmla="*/ 0 w 643"/>
                <a:gd name="T1" fmla="*/ 282326 h 517"/>
                <a:gd name="T2" fmla="*/ 0 w 643"/>
                <a:gd name="T3" fmla="*/ 229042 h 517"/>
                <a:gd name="T4" fmla="*/ 31730 w 643"/>
                <a:gd name="T5" fmla="*/ 123269 h 517"/>
                <a:gd name="T6" fmla="*/ 25561 w 643"/>
                <a:gd name="T7" fmla="*/ 69985 h 517"/>
                <a:gd name="T8" fmla="*/ 36137 w 643"/>
                <a:gd name="T9" fmla="*/ 58056 h 517"/>
                <a:gd name="T10" fmla="*/ 74037 w 643"/>
                <a:gd name="T11" fmla="*/ 51693 h 517"/>
                <a:gd name="T12" fmla="*/ 74037 w 643"/>
                <a:gd name="T13" fmla="*/ 41355 h 517"/>
                <a:gd name="T14" fmla="*/ 36137 w 643"/>
                <a:gd name="T15" fmla="*/ 0 h 517"/>
                <a:gd name="T16" fmla="*/ 78444 w 643"/>
                <a:gd name="T17" fmla="*/ 11929 h 517"/>
                <a:gd name="T18" fmla="*/ 101361 w 643"/>
                <a:gd name="T19" fmla="*/ 58056 h 517"/>
                <a:gd name="T20" fmla="*/ 115463 w 643"/>
                <a:gd name="T21" fmla="*/ 63623 h 517"/>
                <a:gd name="T22" fmla="*/ 151600 w 643"/>
                <a:gd name="T23" fmla="*/ 51693 h 517"/>
                <a:gd name="T24" fmla="*/ 169228 w 643"/>
                <a:gd name="T25" fmla="*/ 63623 h 517"/>
                <a:gd name="T26" fmla="*/ 169228 w 643"/>
                <a:gd name="T27" fmla="*/ 104978 h 517"/>
                <a:gd name="T28" fmla="*/ 236214 w 643"/>
                <a:gd name="T29" fmla="*/ 117702 h 517"/>
                <a:gd name="T30" fmla="*/ 252961 w 643"/>
                <a:gd name="T31" fmla="*/ 129631 h 517"/>
                <a:gd name="T32" fmla="*/ 295268 w 643"/>
                <a:gd name="T33" fmla="*/ 135994 h 517"/>
                <a:gd name="T34" fmla="*/ 326117 w 643"/>
                <a:gd name="T35" fmla="*/ 129631 h 517"/>
                <a:gd name="T36" fmla="*/ 398391 w 643"/>
                <a:gd name="T37" fmla="*/ 146332 h 517"/>
                <a:gd name="T38" fmla="*/ 445105 w 643"/>
                <a:gd name="T39" fmla="*/ 205979 h 517"/>
                <a:gd name="T40" fmla="*/ 548229 w 643"/>
                <a:gd name="T41" fmla="*/ 264034 h 517"/>
                <a:gd name="T42" fmla="*/ 566738 w 643"/>
                <a:gd name="T43" fmla="*/ 287098 h 517"/>
                <a:gd name="T44" fmla="*/ 560568 w 643"/>
                <a:gd name="T45" fmla="*/ 299822 h 517"/>
                <a:gd name="T46" fmla="*/ 505922 w 643"/>
                <a:gd name="T47" fmla="*/ 293460 h 517"/>
                <a:gd name="T48" fmla="*/ 493582 w 643"/>
                <a:gd name="T49" fmla="*/ 299822 h 517"/>
                <a:gd name="T50" fmla="*/ 483887 w 643"/>
                <a:gd name="T51" fmla="*/ 336405 h 517"/>
                <a:gd name="T52" fmla="*/ 487412 w 643"/>
                <a:gd name="T53" fmla="*/ 365036 h 517"/>
                <a:gd name="T54" fmla="*/ 487412 w 643"/>
                <a:gd name="T55" fmla="*/ 406390 h 517"/>
                <a:gd name="T56" fmla="*/ 445105 w 643"/>
                <a:gd name="T57" fmla="*/ 411162 h 517"/>
                <a:gd name="T58" fmla="*/ 398391 w 643"/>
                <a:gd name="T59" fmla="*/ 388099 h 517"/>
                <a:gd name="T60" fmla="*/ 379882 w 643"/>
                <a:gd name="T61" fmla="*/ 323681 h 517"/>
                <a:gd name="T62" fmla="*/ 356084 w 643"/>
                <a:gd name="T63" fmla="*/ 305389 h 517"/>
                <a:gd name="T64" fmla="*/ 319066 w 643"/>
                <a:gd name="T65" fmla="*/ 299822 h 517"/>
                <a:gd name="T66" fmla="*/ 290861 w 643"/>
                <a:gd name="T67" fmla="*/ 282326 h 517"/>
                <a:gd name="T68" fmla="*/ 259131 w 643"/>
                <a:gd name="T69" fmla="*/ 287098 h 517"/>
                <a:gd name="T70" fmla="*/ 230045 w 643"/>
                <a:gd name="T71" fmla="*/ 318114 h 517"/>
                <a:gd name="T72" fmla="*/ 223875 w 643"/>
                <a:gd name="T73" fmla="*/ 336405 h 517"/>
                <a:gd name="T74" fmla="*/ 185975 w 643"/>
                <a:gd name="T75" fmla="*/ 365036 h 517"/>
                <a:gd name="T76" fmla="*/ 151600 w 643"/>
                <a:gd name="T77" fmla="*/ 359469 h 517"/>
                <a:gd name="T78" fmla="*/ 145430 w 643"/>
                <a:gd name="T79" fmla="*/ 299822 h 517"/>
                <a:gd name="T80" fmla="*/ 109293 w 643"/>
                <a:gd name="T81" fmla="*/ 318114 h 517"/>
                <a:gd name="T82" fmla="*/ 101361 w 643"/>
                <a:gd name="T83" fmla="*/ 353106 h 517"/>
                <a:gd name="T84" fmla="*/ 84614 w 643"/>
                <a:gd name="T85" fmla="*/ 365036 h 517"/>
                <a:gd name="T86" fmla="*/ 60816 w 643"/>
                <a:gd name="T87" fmla="*/ 365036 h 517"/>
                <a:gd name="T88" fmla="*/ 48477 w 643"/>
                <a:gd name="T89" fmla="*/ 336405 h 517"/>
                <a:gd name="T90" fmla="*/ 19391 w 643"/>
                <a:gd name="T91" fmla="*/ 323681 h 517"/>
                <a:gd name="T92" fmla="*/ 0 w 643"/>
                <a:gd name="T93" fmla="*/ 282326 h 51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43" h="517">
                  <a:moveTo>
                    <a:pt x="0" y="355"/>
                  </a:moveTo>
                  <a:lnTo>
                    <a:pt x="0" y="288"/>
                  </a:lnTo>
                  <a:lnTo>
                    <a:pt x="36" y="155"/>
                  </a:lnTo>
                  <a:lnTo>
                    <a:pt x="29" y="88"/>
                  </a:lnTo>
                  <a:lnTo>
                    <a:pt x="41" y="73"/>
                  </a:lnTo>
                  <a:lnTo>
                    <a:pt x="84" y="65"/>
                  </a:lnTo>
                  <a:lnTo>
                    <a:pt x="84" y="52"/>
                  </a:lnTo>
                  <a:lnTo>
                    <a:pt x="41" y="0"/>
                  </a:lnTo>
                  <a:lnTo>
                    <a:pt x="89" y="15"/>
                  </a:lnTo>
                  <a:lnTo>
                    <a:pt x="115" y="73"/>
                  </a:lnTo>
                  <a:lnTo>
                    <a:pt x="131" y="80"/>
                  </a:lnTo>
                  <a:lnTo>
                    <a:pt x="172" y="65"/>
                  </a:lnTo>
                  <a:lnTo>
                    <a:pt x="192" y="80"/>
                  </a:lnTo>
                  <a:lnTo>
                    <a:pt x="192" y="132"/>
                  </a:lnTo>
                  <a:lnTo>
                    <a:pt x="268" y="148"/>
                  </a:lnTo>
                  <a:lnTo>
                    <a:pt x="287" y="163"/>
                  </a:lnTo>
                  <a:lnTo>
                    <a:pt x="335" y="171"/>
                  </a:lnTo>
                  <a:lnTo>
                    <a:pt x="370" y="163"/>
                  </a:lnTo>
                  <a:lnTo>
                    <a:pt x="452" y="184"/>
                  </a:lnTo>
                  <a:lnTo>
                    <a:pt x="505" y="259"/>
                  </a:lnTo>
                  <a:lnTo>
                    <a:pt x="622" y="332"/>
                  </a:lnTo>
                  <a:lnTo>
                    <a:pt x="643" y="361"/>
                  </a:lnTo>
                  <a:lnTo>
                    <a:pt x="636" y="377"/>
                  </a:lnTo>
                  <a:lnTo>
                    <a:pt x="574" y="369"/>
                  </a:lnTo>
                  <a:lnTo>
                    <a:pt x="560" y="377"/>
                  </a:lnTo>
                  <a:lnTo>
                    <a:pt x="549" y="423"/>
                  </a:lnTo>
                  <a:lnTo>
                    <a:pt x="553" y="459"/>
                  </a:lnTo>
                  <a:lnTo>
                    <a:pt x="553" y="511"/>
                  </a:lnTo>
                  <a:lnTo>
                    <a:pt x="505" y="517"/>
                  </a:lnTo>
                  <a:lnTo>
                    <a:pt x="452" y="488"/>
                  </a:lnTo>
                  <a:lnTo>
                    <a:pt x="431" y="407"/>
                  </a:lnTo>
                  <a:lnTo>
                    <a:pt x="404" y="384"/>
                  </a:lnTo>
                  <a:lnTo>
                    <a:pt x="362" y="377"/>
                  </a:lnTo>
                  <a:lnTo>
                    <a:pt x="330" y="355"/>
                  </a:lnTo>
                  <a:lnTo>
                    <a:pt x="294" y="361"/>
                  </a:lnTo>
                  <a:lnTo>
                    <a:pt x="261" y="400"/>
                  </a:lnTo>
                  <a:lnTo>
                    <a:pt x="254" y="423"/>
                  </a:lnTo>
                  <a:lnTo>
                    <a:pt x="211" y="459"/>
                  </a:lnTo>
                  <a:lnTo>
                    <a:pt x="172" y="452"/>
                  </a:lnTo>
                  <a:lnTo>
                    <a:pt x="165" y="377"/>
                  </a:lnTo>
                  <a:lnTo>
                    <a:pt x="124" y="400"/>
                  </a:lnTo>
                  <a:lnTo>
                    <a:pt x="115" y="444"/>
                  </a:lnTo>
                  <a:lnTo>
                    <a:pt x="96" y="459"/>
                  </a:lnTo>
                  <a:lnTo>
                    <a:pt x="69" y="459"/>
                  </a:lnTo>
                  <a:lnTo>
                    <a:pt x="55" y="423"/>
                  </a:lnTo>
                  <a:lnTo>
                    <a:pt x="22" y="407"/>
                  </a:lnTo>
                  <a:lnTo>
                    <a:pt x="0" y="355"/>
                  </a:lnTo>
                  <a:close/>
                </a:path>
              </a:pathLst>
            </a:custGeom>
            <a:solidFill>
              <a:srgbClr val="435A93"/>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73" name="Freeform 50">
              <a:extLst>
                <a:ext uri="{FF2B5EF4-FFF2-40B4-BE49-F238E27FC236}">
                  <a16:creationId xmlns:a16="http://schemas.microsoft.com/office/drawing/2014/main" id="{B5282D83-3A46-081C-8AEF-E7CAEE5AF904}"/>
                </a:ext>
              </a:extLst>
            </p:cNvPr>
            <p:cNvSpPr>
              <a:spLocks/>
            </p:cNvSpPr>
            <p:nvPr/>
          </p:nvSpPr>
          <p:spPr bwMode="auto">
            <a:xfrm>
              <a:off x="7719357" y="2864996"/>
              <a:ext cx="712183" cy="496838"/>
            </a:xfrm>
            <a:custGeom>
              <a:avLst/>
              <a:gdLst>
                <a:gd name="T0" fmla="*/ 0 w 908"/>
                <a:gd name="T1" fmla="*/ 529431 h 706"/>
                <a:gd name="T2" fmla="*/ 59272 w 908"/>
                <a:gd name="T3" fmla="*/ 507206 h 706"/>
                <a:gd name="T4" fmla="*/ 77850 w 908"/>
                <a:gd name="T5" fmla="*/ 488950 h 706"/>
                <a:gd name="T6" fmla="*/ 42464 w 908"/>
                <a:gd name="T7" fmla="*/ 441325 h 706"/>
                <a:gd name="T8" fmla="*/ 67234 w 908"/>
                <a:gd name="T9" fmla="*/ 400050 h 706"/>
                <a:gd name="T10" fmla="*/ 48657 w 908"/>
                <a:gd name="T11" fmla="*/ 358775 h 706"/>
                <a:gd name="T12" fmla="*/ 67234 w 908"/>
                <a:gd name="T13" fmla="*/ 282575 h 706"/>
                <a:gd name="T14" fmla="*/ 54849 w 908"/>
                <a:gd name="T15" fmla="*/ 251619 h 706"/>
                <a:gd name="T16" fmla="*/ 59272 w 908"/>
                <a:gd name="T17" fmla="*/ 200025 h 706"/>
                <a:gd name="T18" fmla="*/ 54849 w 908"/>
                <a:gd name="T19" fmla="*/ 170656 h 706"/>
                <a:gd name="T20" fmla="*/ 24771 w 908"/>
                <a:gd name="T21" fmla="*/ 146844 h 706"/>
                <a:gd name="T22" fmla="*/ 37156 w 908"/>
                <a:gd name="T23" fmla="*/ 135731 h 706"/>
                <a:gd name="T24" fmla="*/ 77850 w 908"/>
                <a:gd name="T25" fmla="*/ 128587 h 706"/>
                <a:gd name="T26" fmla="*/ 97313 w 908"/>
                <a:gd name="T27" fmla="*/ 111125 h 706"/>
                <a:gd name="T28" fmla="*/ 97313 w 908"/>
                <a:gd name="T29" fmla="*/ 82550 h 706"/>
                <a:gd name="T30" fmla="*/ 107929 w 908"/>
                <a:gd name="T31" fmla="*/ 64294 h 706"/>
                <a:gd name="T32" fmla="*/ 234436 w 908"/>
                <a:gd name="T33" fmla="*/ 0 h 706"/>
                <a:gd name="T34" fmla="*/ 241513 w 908"/>
                <a:gd name="T35" fmla="*/ 23019 h 706"/>
                <a:gd name="T36" fmla="*/ 266284 w 908"/>
                <a:gd name="T37" fmla="*/ 23019 h 706"/>
                <a:gd name="T38" fmla="*/ 272477 w 908"/>
                <a:gd name="T39" fmla="*/ 34925 h 706"/>
                <a:gd name="T40" fmla="*/ 392791 w 908"/>
                <a:gd name="T41" fmla="*/ 76200 h 706"/>
                <a:gd name="T42" fmla="*/ 435255 w 908"/>
                <a:gd name="T43" fmla="*/ 57944 h 706"/>
                <a:gd name="T44" fmla="*/ 459141 w 908"/>
                <a:gd name="T45" fmla="*/ 82550 h 706"/>
                <a:gd name="T46" fmla="*/ 477719 w 908"/>
                <a:gd name="T47" fmla="*/ 82550 h 706"/>
                <a:gd name="T48" fmla="*/ 483911 w 908"/>
                <a:gd name="T49" fmla="*/ 57944 h 706"/>
                <a:gd name="T50" fmla="*/ 502489 w 908"/>
                <a:gd name="T51" fmla="*/ 51594 h 706"/>
                <a:gd name="T52" fmla="*/ 536991 w 908"/>
                <a:gd name="T53" fmla="*/ 64294 h 706"/>
                <a:gd name="T54" fmla="*/ 610418 w 908"/>
                <a:gd name="T55" fmla="*/ 70644 h 706"/>
                <a:gd name="T56" fmla="*/ 658190 w 908"/>
                <a:gd name="T57" fmla="*/ 88900 h 706"/>
                <a:gd name="T58" fmla="*/ 695346 w 908"/>
                <a:gd name="T59" fmla="*/ 117475 h 706"/>
                <a:gd name="T60" fmla="*/ 713039 w 908"/>
                <a:gd name="T61" fmla="*/ 111125 h 706"/>
                <a:gd name="T62" fmla="*/ 725425 w 908"/>
                <a:gd name="T63" fmla="*/ 88900 h 706"/>
                <a:gd name="T64" fmla="*/ 744003 w 908"/>
                <a:gd name="T65" fmla="*/ 88900 h 706"/>
                <a:gd name="T66" fmla="*/ 748426 w 908"/>
                <a:gd name="T67" fmla="*/ 105569 h 706"/>
                <a:gd name="T68" fmla="*/ 797082 w 908"/>
                <a:gd name="T69" fmla="*/ 111125 h 706"/>
                <a:gd name="T70" fmla="*/ 790890 w 908"/>
                <a:gd name="T71" fmla="*/ 152400 h 706"/>
                <a:gd name="T72" fmla="*/ 803275 w 908"/>
                <a:gd name="T73" fmla="*/ 234950 h 706"/>
                <a:gd name="T74" fmla="*/ 760811 w 908"/>
                <a:gd name="T75" fmla="*/ 282575 h 706"/>
                <a:gd name="T76" fmla="*/ 748426 w 908"/>
                <a:gd name="T77" fmla="*/ 317500 h 706"/>
                <a:gd name="T78" fmla="*/ 701539 w 908"/>
                <a:gd name="T79" fmla="*/ 340518 h 706"/>
                <a:gd name="T80" fmla="*/ 682961 w 908"/>
                <a:gd name="T81" fmla="*/ 383381 h 706"/>
                <a:gd name="T82" fmla="*/ 646689 w 908"/>
                <a:gd name="T83" fmla="*/ 400050 h 706"/>
                <a:gd name="T84" fmla="*/ 664383 w 908"/>
                <a:gd name="T85" fmla="*/ 423068 h 706"/>
                <a:gd name="T86" fmla="*/ 664383 w 908"/>
                <a:gd name="T87" fmla="*/ 441325 h 706"/>
                <a:gd name="T88" fmla="*/ 646689 w 908"/>
                <a:gd name="T89" fmla="*/ 459581 h 706"/>
                <a:gd name="T90" fmla="*/ 610418 w 908"/>
                <a:gd name="T91" fmla="*/ 453231 h 706"/>
                <a:gd name="T92" fmla="*/ 575032 w 908"/>
                <a:gd name="T93" fmla="*/ 477837 h 706"/>
                <a:gd name="T94" fmla="*/ 549376 w 908"/>
                <a:gd name="T95" fmla="*/ 546893 h 706"/>
                <a:gd name="T96" fmla="*/ 520182 w 908"/>
                <a:gd name="T97" fmla="*/ 529431 h 706"/>
                <a:gd name="T98" fmla="*/ 494527 w 908"/>
                <a:gd name="T99" fmla="*/ 529431 h 706"/>
                <a:gd name="T100" fmla="*/ 477719 w 908"/>
                <a:gd name="T101" fmla="*/ 529431 h 706"/>
                <a:gd name="T102" fmla="*/ 447640 w 908"/>
                <a:gd name="T103" fmla="*/ 560387 h 706"/>
                <a:gd name="T104" fmla="*/ 404291 w 908"/>
                <a:gd name="T105" fmla="*/ 523875 h 706"/>
                <a:gd name="T106" fmla="*/ 392791 w 908"/>
                <a:gd name="T107" fmla="*/ 494506 h 706"/>
                <a:gd name="T108" fmla="*/ 358289 w 908"/>
                <a:gd name="T109" fmla="*/ 459581 h 706"/>
                <a:gd name="T110" fmla="*/ 337942 w 908"/>
                <a:gd name="T111" fmla="*/ 453231 h 706"/>
                <a:gd name="T112" fmla="*/ 241513 w 908"/>
                <a:gd name="T113" fmla="*/ 494506 h 706"/>
                <a:gd name="T114" fmla="*/ 200819 w 908"/>
                <a:gd name="T115" fmla="*/ 517525 h 706"/>
                <a:gd name="T116" fmla="*/ 187549 w 908"/>
                <a:gd name="T117" fmla="*/ 542131 h 706"/>
                <a:gd name="T118" fmla="*/ 158355 w 908"/>
                <a:gd name="T119" fmla="*/ 552450 h 706"/>
                <a:gd name="T120" fmla="*/ 126507 w 908"/>
                <a:gd name="T121" fmla="*/ 542131 h 706"/>
                <a:gd name="T122" fmla="*/ 0 w 908"/>
                <a:gd name="T123" fmla="*/ 529431 h 7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08" h="706">
                  <a:moveTo>
                    <a:pt x="0" y="667"/>
                  </a:moveTo>
                  <a:lnTo>
                    <a:pt x="67" y="639"/>
                  </a:lnTo>
                  <a:lnTo>
                    <a:pt x="88" y="616"/>
                  </a:lnTo>
                  <a:lnTo>
                    <a:pt x="48" y="556"/>
                  </a:lnTo>
                  <a:lnTo>
                    <a:pt x="76" y="504"/>
                  </a:lnTo>
                  <a:lnTo>
                    <a:pt x="55" y="452"/>
                  </a:lnTo>
                  <a:lnTo>
                    <a:pt x="76" y="356"/>
                  </a:lnTo>
                  <a:lnTo>
                    <a:pt x="62" y="317"/>
                  </a:lnTo>
                  <a:lnTo>
                    <a:pt x="67" y="252"/>
                  </a:lnTo>
                  <a:lnTo>
                    <a:pt x="62" y="215"/>
                  </a:lnTo>
                  <a:lnTo>
                    <a:pt x="28" y="185"/>
                  </a:lnTo>
                  <a:lnTo>
                    <a:pt x="42" y="171"/>
                  </a:lnTo>
                  <a:lnTo>
                    <a:pt x="88" y="162"/>
                  </a:lnTo>
                  <a:lnTo>
                    <a:pt x="110" y="140"/>
                  </a:lnTo>
                  <a:lnTo>
                    <a:pt x="110" y="104"/>
                  </a:lnTo>
                  <a:lnTo>
                    <a:pt x="122" y="81"/>
                  </a:lnTo>
                  <a:lnTo>
                    <a:pt x="265" y="0"/>
                  </a:lnTo>
                  <a:lnTo>
                    <a:pt x="273" y="29"/>
                  </a:lnTo>
                  <a:lnTo>
                    <a:pt x="301" y="29"/>
                  </a:lnTo>
                  <a:lnTo>
                    <a:pt x="308" y="44"/>
                  </a:lnTo>
                  <a:lnTo>
                    <a:pt x="444" y="96"/>
                  </a:lnTo>
                  <a:lnTo>
                    <a:pt x="492" y="73"/>
                  </a:lnTo>
                  <a:lnTo>
                    <a:pt x="519" y="104"/>
                  </a:lnTo>
                  <a:lnTo>
                    <a:pt x="540" y="104"/>
                  </a:lnTo>
                  <a:lnTo>
                    <a:pt x="547" y="73"/>
                  </a:lnTo>
                  <a:lnTo>
                    <a:pt x="568" y="65"/>
                  </a:lnTo>
                  <a:lnTo>
                    <a:pt x="607" y="81"/>
                  </a:lnTo>
                  <a:lnTo>
                    <a:pt x="690" y="89"/>
                  </a:lnTo>
                  <a:lnTo>
                    <a:pt x="744" y="112"/>
                  </a:lnTo>
                  <a:lnTo>
                    <a:pt x="786" y="148"/>
                  </a:lnTo>
                  <a:lnTo>
                    <a:pt x="806" y="140"/>
                  </a:lnTo>
                  <a:lnTo>
                    <a:pt x="820" y="112"/>
                  </a:lnTo>
                  <a:lnTo>
                    <a:pt x="841" y="112"/>
                  </a:lnTo>
                  <a:lnTo>
                    <a:pt x="846" y="133"/>
                  </a:lnTo>
                  <a:lnTo>
                    <a:pt x="901" y="140"/>
                  </a:lnTo>
                  <a:lnTo>
                    <a:pt x="894" y="192"/>
                  </a:lnTo>
                  <a:lnTo>
                    <a:pt x="908" y="296"/>
                  </a:lnTo>
                  <a:lnTo>
                    <a:pt x="860" y="356"/>
                  </a:lnTo>
                  <a:lnTo>
                    <a:pt x="846" y="400"/>
                  </a:lnTo>
                  <a:lnTo>
                    <a:pt x="793" y="429"/>
                  </a:lnTo>
                  <a:lnTo>
                    <a:pt x="772" y="483"/>
                  </a:lnTo>
                  <a:lnTo>
                    <a:pt x="731" y="504"/>
                  </a:lnTo>
                  <a:lnTo>
                    <a:pt x="751" y="533"/>
                  </a:lnTo>
                  <a:lnTo>
                    <a:pt x="751" y="556"/>
                  </a:lnTo>
                  <a:lnTo>
                    <a:pt x="731" y="579"/>
                  </a:lnTo>
                  <a:lnTo>
                    <a:pt x="690" y="571"/>
                  </a:lnTo>
                  <a:lnTo>
                    <a:pt x="650" y="602"/>
                  </a:lnTo>
                  <a:lnTo>
                    <a:pt x="621" y="689"/>
                  </a:lnTo>
                  <a:lnTo>
                    <a:pt x="588" y="667"/>
                  </a:lnTo>
                  <a:lnTo>
                    <a:pt x="559" y="667"/>
                  </a:lnTo>
                  <a:lnTo>
                    <a:pt x="540" y="667"/>
                  </a:lnTo>
                  <a:lnTo>
                    <a:pt x="506" y="706"/>
                  </a:lnTo>
                  <a:lnTo>
                    <a:pt x="457" y="660"/>
                  </a:lnTo>
                  <a:lnTo>
                    <a:pt x="444" y="623"/>
                  </a:lnTo>
                  <a:lnTo>
                    <a:pt x="405" y="579"/>
                  </a:lnTo>
                  <a:lnTo>
                    <a:pt x="382" y="571"/>
                  </a:lnTo>
                  <a:lnTo>
                    <a:pt x="273" y="623"/>
                  </a:lnTo>
                  <a:lnTo>
                    <a:pt x="227" y="652"/>
                  </a:lnTo>
                  <a:lnTo>
                    <a:pt x="212" y="683"/>
                  </a:lnTo>
                  <a:lnTo>
                    <a:pt x="179" y="696"/>
                  </a:lnTo>
                  <a:lnTo>
                    <a:pt x="143" y="683"/>
                  </a:lnTo>
                  <a:lnTo>
                    <a:pt x="0" y="667"/>
                  </a:lnTo>
                  <a:close/>
                </a:path>
              </a:pathLst>
            </a:custGeom>
            <a:solidFill>
              <a:srgbClr val="647CB8"/>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74" name="Freeform 51">
              <a:extLst>
                <a:ext uri="{FF2B5EF4-FFF2-40B4-BE49-F238E27FC236}">
                  <a16:creationId xmlns:a16="http://schemas.microsoft.com/office/drawing/2014/main" id="{C4D41539-4DE1-5BBF-6EA0-818FD6E80A02}"/>
                </a:ext>
              </a:extLst>
            </p:cNvPr>
            <p:cNvSpPr>
              <a:spLocks/>
            </p:cNvSpPr>
            <p:nvPr/>
          </p:nvSpPr>
          <p:spPr bwMode="auto">
            <a:xfrm>
              <a:off x="8555398" y="2772102"/>
              <a:ext cx="534841" cy="426465"/>
            </a:xfrm>
            <a:custGeom>
              <a:avLst/>
              <a:gdLst>
                <a:gd name="T0" fmla="*/ 0 w 682"/>
                <a:gd name="T1" fmla="*/ 223044 h 606"/>
                <a:gd name="T2" fmla="*/ 6192 w 682"/>
                <a:gd name="T3" fmla="*/ 247650 h 606"/>
                <a:gd name="T4" fmla="*/ 46880 w 682"/>
                <a:gd name="T5" fmla="*/ 287337 h 606"/>
                <a:gd name="T6" fmla="*/ 46880 w 682"/>
                <a:gd name="T7" fmla="*/ 317500 h 606"/>
                <a:gd name="T8" fmla="*/ 65455 w 682"/>
                <a:gd name="T9" fmla="*/ 353218 h 606"/>
                <a:gd name="T10" fmla="*/ 65455 w 682"/>
                <a:gd name="T11" fmla="*/ 381793 h 606"/>
                <a:gd name="T12" fmla="*/ 97298 w 682"/>
                <a:gd name="T13" fmla="*/ 406400 h 606"/>
                <a:gd name="T14" fmla="*/ 103490 w 682"/>
                <a:gd name="T15" fmla="*/ 423068 h 606"/>
                <a:gd name="T16" fmla="*/ 126488 w 682"/>
                <a:gd name="T17" fmla="*/ 434975 h 606"/>
                <a:gd name="T18" fmla="*/ 107913 w 682"/>
                <a:gd name="T19" fmla="*/ 459581 h 606"/>
                <a:gd name="T20" fmla="*/ 114104 w 682"/>
                <a:gd name="T21" fmla="*/ 481012 h 606"/>
                <a:gd name="T22" fmla="*/ 144179 w 682"/>
                <a:gd name="T23" fmla="*/ 476250 h 606"/>
                <a:gd name="T24" fmla="*/ 167176 w 682"/>
                <a:gd name="T25" fmla="*/ 454025 h 606"/>
                <a:gd name="T26" fmla="*/ 186636 w 682"/>
                <a:gd name="T27" fmla="*/ 446087 h 606"/>
                <a:gd name="T28" fmla="*/ 253860 w 682"/>
                <a:gd name="T29" fmla="*/ 459581 h 606"/>
                <a:gd name="T30" fmla="*/ 294549 w 682"/>
                <a:gd name="T31" fmla="*/ 411162 h 606"/>
                <a:gd name="T32" fmla="*/ 319316 w 682"/>
                <a:gd name="T33" fmla="*/ 406400 h 606"/>
                <a:gd name="T34" fmla="*/ 331699 w 682"/>
                <a:gd name="T35" fmla="*/ 353218 h 606"/>
                <a:gd name="T36" fmla="*/ 367965 w 682"/>
                <a:gd name="T37" fmla="*/ 330200 h 606"/>
                <a:gd name="T38" fmla="*/ 380348 w 682"/>
                <a:gd name="T39" fmla="*/ 305593 h 606"/>
                <a:gd name="T40" fmla="*/ 446688 w 682"/>
                <a:gd name="T41" fmla="*/ 241300 h 606"/>
                <a:gd name="T42" fmla="*/ 482069 w 682"/>
                <a:gd name="T43" fmla="*/ 223044 h 606"/>
                <a:gd name="T44" fmla="*/ 549294 w 682"/>
                <a:gd name="T45" fmla="*/ 145256 h 606"/>
                <a:gd name="T46" fmla="*/ 603250 w 682"/>
                <a:gd name="T47" fmla="*/ 123825 h 606"/>
                <a:gd name="T48" fmla="*/ 573176 w 682"/>
                <a:gd name="T49" fmla="*/ 99219 h 606"/>
                <a:gd name="T50" fmla="*/ 560793 w 682"/>
                <a:gd name="T51" fmla="*/ 46037 h 606"/>
                <a:gd name="T52" fmla="*/ 507721 w 682"/>
                <a:gd name="T53" fmla="*/ 23019 h 606"/>
                <a:gd name="T54" fmla="*/ 500644 w 682"/>
                <a:gd name="T55" fmla="*/ 4762 h 606"/>
                <a:gd name="T56" fmla="*/ 446688 w 682"/>
                <a:gd name="T57" fmla="*/ 0 h 606"/>
                <a:gd name="T58" fmla="*/ 428997 w 682"/>
                <a:gd name="T59" fmla="*/ 11112 h 606"/>
                <a:gd name="T60" fmla="*/ 410422 w 682"/>
                <a:gd name="T61" fmla="*/ 46037 h 606"/>
                <a:gd name="T62" fmla="*/ 391847 w 682"/>
                <a:gd name="T63" fmla="*/ 29369 h 606"/>
                <a:gd name="T64" fmla="*/ 367965 w 682"/>
                <a:gd name="T65" fmla="*/ 23019 h 606"/>
                <a:gd name="T66" fmla="*/ 361773 w 682"/>
                <a:gd name="T67" fmla="*/ 29369 h 606"/>
                <a:gd name="T68" fmla="*/ 344082 w 682"/>
                <a:gd name="T69" fmla="*/ 4762 h 606"/>
                <a:gd name="T70" fmla="*/ 325507 w 682"/>
                <a:gd name="T71" fmla="*/ 4762 h 606"/>
                <a:gd name="T72" fmla="*/ 306932 w 682"/>
                <a:gd name="T73" fmla="*/ 39687 h 606"/>
                <a:gd name="T74" fmla="*/ 228209 w 682"/>
                <a:gd name="T75" fmla="*/ 57944 h 606"/>
                <a:gd name="T76" fmla="*/ 173368 w 682"/>
                <a:gd name="T77" fmla="*/ 64294 h 606"/>
                <a:gd name="T78" fmla="*/ 150370 w 682"/>
                <a:gd name="T79" fmla="*/ 57944 h 606"/>
                <a:gd name="T80" fmla="*/ 114104 w 682"/>
                <a:gd name="T81" fmla="*/ 76200 h 606"/>
                <a:gd name="T82" fmla="*/ 107913 w 682"/>
                <a:gd name="T83" fmla="*/ 82550 h 606"/>
                <a:gd name="T84" fmla="*/ 114104 w 682"/>
                <a:gd name="T85" fmla="*/ 123825 h 606"/>
                <a:gd name="T86" fmla="*/ 103490 w 682"/>
                <a:gd name="T87" fmla="*/ 134937 h 606"/>
                <a:gd name="T88" fmla="*/ 71647 w 682"/>
                <a:gd name="T89" fmla="*/ 128587 h 606"/>
                <a:gd name="T90" fmla="*/ 65455 w 682"/>
                <a:gd name="T91" fmla="*/ 134937 h 606"/>
                <a:gd name="T92" fmla="*/ 65455 w 682"/>
                <a:gd name="T93" fmla="*/ 176212 h 606"/>
                <a:gd name="T94" fmla="*/ 53072 w 682"/>
                <a:gd name="T95" fmla="*/ 194469 h 606"/>
                <a:gd name="T96" fmla="*/ 65455 w 682"/>
                <a:gd name="T97" fmla="*/ 216694 h 606"/>
                <a:gd name="T98" fmla="*/ 46880 w 682"/>
                <a:gd name="T99" fmla="*/ 229394 h 606"/>
                <a:gd name="T100" fmla="*/ 22998 w 682"/>
                <a:gd name="T101" fmla="*/ 216694 h 606"/>
                <a:gd name="T102" fmla="*/ 0 w 682"/>
                <a:gd name="T103" fmla="*/ 223044 h 6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82" h="606">
                  <a:moveTo>
                    <a:pt x="0" y="281"/>
                  </a:moveTo>
                  <a:lnTo>
                    <a:pt x="7" y="312"/>
                  </a:lnTo>
                  <a:lnTo>
                    <a:pt x="53" y="362"/>
                  </a:lnTo>
                  <a:lnTo>
                    <a:pt x="53" y="400"/>
                  </a:lnTo>
                  <a:lnTo>
                    <a:pt x="74" y="445"/>
                  </a:lnTo>
                  <a:lnTo>
                    <a:pt x="74" y="481"/>
                  </a:lnTo>
                  <a:lnTo>
                    <a:pt x="110" y="512"/>
                  </a:lnTo>
                  <a:lnTo>
                    <a:pt x="117" y="533"/>
                  </a:lnTo>
                  <a:lnTo>
                    <a:pt x="143" y="548"/>
                  </a:lnTo>
                  <a:lnTo>
                    <a:pt x="122" y="579"/>
                  </a:lnTo>
                  <a:lnTo>
                    <a:pt x="129" y="606"/>
                  </a:lnTo>
                  <a:lnTo>
                    <a:pt x="163" y="600"/>
                  </a:lnTo>
                  <a:lnTo>
                    <a:pt x="189" y="572"/>
                  </a:lnTo>
                  <a:lnTo>
                    <a:pt x="211" y="562"/>
                  </a:lnTo>
                  <a:lnTo>
                    <a:pt x="287" y="579"/>
                  </a:lnTo>
                  <a:lnTo>
                    <a:pt x="333" y="518"/>
                  </a:lnTo>
                  <a:lnTo>
                    <a:pt x="361" y="512"/>
                  </a:lnTo>
                  <a:lnTo>
                    <a:pt x="375" y="445"/>
                  </a:lnTo>
                  <a:lnTo>
                    <a:pt x="416" y="416"/>
                  </a:lnTo>
                  <a:lnTo>
                    <a:pt x="430" y="385"/>
                  </a:lnTo>
                  <a:lnTo>
                    <a:pt x="505" y="304"/>
                  </a:lnTo>
                  <a:lnTo>
                    <a:pt x="545" y="281"/>
                  </a:lnTo>
                  <a:lnTo>
                    <a:pt x="621" y="183"/>
                  </a:lnTo>
                  <a:lnTo>
                    <a:pt x="682" y="156"/>
                  </a:lnTo>
                  <a:lnTo>
                    <a:pt x="648" y="125"/>
                  </a:lnTo>
                  <a:lnTo>
                    <a:pt x="634" y="58"/>
                  </a:lnTo>
                  <a:lnTo>
                    <a:pt x="574" y="29"/>
                  </a:lnTo>
                  <a:lnTo>
                    <a:pt x="566" y="6"/>
                  </a:lnTo>
                  <a:lnTo>
                    <a:pt x="505" y="0"/>
                  </a:lnTo>
                  <a:lnTo>
                    <a:pt x="485" y="14"/>
                  </a:lnTo>
                  <a:lnTo>
                    <a:pt x="464" y="58"/>
                  </a:lnTo>
                  <a:lnTo>
                    <a:pt x="443" y="37"/>
                  </a:lnTo>
                  <a:lnTo>
                    <a:pt x="416" y="29"/>
                  </a:lnTo>
                  <a:lnTo>
                    <a:pt x="409" y="37"/>
                  </a:lnTo>
                  <a:lnTo>
                    <a:pt x="389" y="6"/>
                  </a:lnTo>
                  <a:lnTo>
                    <a:pt x="368" y="6"/>
                  </a:lnTo>
                  <a:lnTo>
                    <a:pt x="347" y="50"/>
                  </a:lnTo>
                  <a:lnTo>
                    <a:pt x="258" y="73"/>
                  </a:lnTo>
                  <a:lnTo>
                    <a:pt x="196" y="81"/>
                  </a:lnTo>
                  <a:lnTo>
                    <a:pt x="170" y="73"/>
                  </a:lnTo>
                  <a:lnTo>
                    <a:pt x="129" y="96"/>
                  </a:lnTo>
                  <a:lnTo>
                    <a:pt x="122" y="104"/>
                  </a:lnTo>
                  <a:lnTo>
                    <a:pt x="129" y="156"/>
                  </a:lnTo>
                  <a:lnTo>
                    <a:pt x="117" y="170"/>
                  </a:lnTo>
                  <a:lnTo>
                    <a:pt x="81" y="162"/>
                  </a:lnTo>
                  <a:lnTo>
                    <a:pt x="74" y="170"/>
                  </a:lnTo>
                  <a:lnTo>
                    <a:pt x="74" y="222"/>
                  </a:lnTo>
                  <a:lnTo>
                    <a:pt x="60" y="245"/>
                  </a:lnTo>
                  <a:lnTo>
                    <a:pt x="74" y="273"/>
                  </a:lnTo>
                  <a:lnTo>
                    <a:pt x="53" y="289"/>
                  </a:lnTo>
                  <a:lnTo>
                    <a:pt x="26" y="273"/>
                  </a:lnTo>
                  <a:lnTo>
                    <a:pt x="0" y="281"/>
                  </a:lnTo>
                  <a:close/>
                </a:path>
              </a:pathLst>
            </a:custGeom>
            <a:solidFill>
              <a:srgbClr val="647CB8"/>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75" name="Freeform 52">
              <a:extLst>
                <a:ext uri="{FF2B5EF4-FFF2-40B4-BE49-F238E27FC236}">
                  <a16:creationId xmlns:a16="http://schemas.microsoft.com/office/drawing/2014/main" id="{14E10AF3-D55A-48F6-9449-088CF6706C35}"/>
                </a:ext>
              </a:extLst>
            </p:cNvPr>
            <p:cNvSpPr>
              <a:spLocks/>
            </p:cNvSpPr>
            <p:nvPr/>
          </p:nvSpPr>
          <p:spPr bwMode="auto">
            <a:xfrm>
              <a:off x="8998753" y="2504682"/>
              <a:ext cx="584103" cy="495432"/>
            </a:xfrm>
            <a:custGeom>
              <a:avLst/>
              <a:gdLst>
                <a:gd name="T0" fmla="*/ 0 w 744"/>
                <a:gd name="T1" fmla="*/ 305594 h 704"/>
                <a:gd name="T2" fmla="*/ 7084 w 744"/>
                <a:gd name="T3" fmla="*/ 323850 h 704"/>
                <a:gd name="T4" fmla="*/ 60214 w 744"/>
                <a:gd name="T5" fmla="*/ 346869 h 704"/>
                <a:gd name="T6" fmla="*/ 72611 w 744"/>
                <a:gd name="T7" fmla="*/ 400050 h 704"/>
                <a:gd name="T8" fmla="*/ 102718 w 744"/>
                <a:gd name="T9" fmla="*/ 424656 h 704"/>
                <a:gd name="T10" fmla="*/ 229345 w 744"/>
                <a:gd name="T11" fmla="*/ 418306 h 704"/>
                <a:gd name="T12" fmla="*/ 260337 w 744"/>
                <a:gd name="T13" fmla="*/ 435769 h 704"/>
                <a:gd name="T14" fmla="*/ 284246 w 744"/>
                <a:gd name="T15" fmla="*/ 429419 h 704"/>
                <a:gd name="T16" fmla="*/ 320551 w 744"/>
                <a:gd name="T17" fmla="*/ 441325 h 704"/>
                <a:gd name="T18" fmla="*/ 345346 w 744"/>
                <a:gd name="T19" fmla="*/ 454025 h 704"/>
                <a:gd name="T20" fmla="*/ 331178 w 744"/>
                <a:gd name="T21" fmla="*/ 482600 h 704"/>
                <a:gd name="T22" fmla="*/ 375453 w 744"/>
                <a:gd name="T23" fmla="*/ 495300 h 704"/>
                <a:gd name="T24" fmla="*/ 398476 w 744"/>
                <a:gd name="T25" fmla="*/ 530225 h 704"/>
                <a:gd name="T26" fmla="*/ 458690 w 744"/>
                <a:gd name="T27" fmla="*/ 558800 h 704"/>
                <a:gd name="T28" fmla="*/ 532186 w 744"/>
                <a:gd name="T29" fmla="*/ 534988 h 704"/>
                <a:gd name="T30" fmla="*/ 572919 w 744"/>
                <a:gd name="T31" fmla="*/ 534988 h 704"/>
                <a:gd name="T32" fmla="*/ 580889 w 744"/>
                <a:gd name="T33" fmla="*/ 511969 h 704"/>
                <a:gd name="T34" fmla="*/ 532186 w 744"/>
                <a:gd name="T35" fmla="*/ 477044 h 704"/>
                <a:gd name="T36" fmla="*/ 544583 w 744"/>
                <a:gd name="T37" fmla="*/ 446088 h 704"/>
                <a:gd name="T38" fmla="*/ 525988 w 744"/>
                <a:gd name="T39" fmla="*/ 424656 h 704"/>
                <a:gd name="T40" fmla="*/ 544583 w 744"/>
                <a:gd name="T41" fmla="*/ 358775 h 704"/>
                <a:gd name="T42" fmla="*/ 555209 w 744"/>
                <a:gd name="T43" fmla="*/ 358775 h 704"/>
                <a:gd name="T44" fmla="*/ 567606 w 744"/>
                <a:gd name="T45" fmla="*/ 383381 h 704"/>
                <a:gd name="T46" fmla="*/ 599484 w 744"/>
                <a:gd name="T47" fmla="*/ 383381 h 704"/>
                <a:gd name="T48" fmla="*/ 610110 w 744"/>
                <a:gd name="T49" fmla="*/ 371475 h 704"/>
                <a:gd name="T50" fmla="*/ 603912 w 744"/>
                <a:gd name="T51" fmla="*/ 282575 h 704"/>
                <a:gd name="T52" fmla="*/ 634019 w 744"/>
                <a:gd name="T53" fmla="*/ 282575 h 704"/>
                <a:gd name="T54" fmla="*/ 652614 w 744"/>
                <a:gd name="T55" fmla="*/ 235744 h 704"/>
                <a:gd name="T56" fmla="*/ 658813 w 744"/>
                <a:gd name="T57" fmla="*/ 181769 h 704"/>
                <a:gd name="T58" fmla="*/ 634019 w 744"/>
                <a:gd name="T59" fmla="*/ 123825 h 704"/>
                <a:gd name="T60" fmla="*/ 591515 w 744"/>
                <a:gd name="T61" fmla="*/ 128588 h 704"/>
                <a:gd name="T62" fmla="*/ 544583 w 744"/>
                <a:gd name="T63" fmla="*/ 105569 h 704"/>
                <a:gd name="T64" fmla="*/ 525988 w 744"/>
                <a:gd name="T65" fmla="*/ 41275 h 704"/>
                <a:gd name="T66" fmla="*/ 502079 w 744"/>
                <a:gd name="T67" fmla="*/ 23019 h 704"/>
                <a:gd name="T68" fmla="*/ 464888 w 744"/>
                <a:gd name="T69" fmla="*/ 17463 h 704"/>
                <a:gd name="T70" fmla="*/ 436552 w 744"/>
                <a:gd name="T71" fmla="*/ 0 h 704"/>
                <a:gd name="T72" fmla="*/ 404674 w 744"/>
                <a:gd name="T73" fmla="*/ 4763 h 704"/>
                <a:gd name="T74" fmla="*/ 375453 w 744"/>
                <a:gd name="T75" fmla="*/ 35719 h 704"/>
                <a:gd name="T76" fmla="*/ 369254 w 744"/>
                <a:gd name="T77" fmla="*/ 53975 h 704"/>
                <a:gd name="T78" fmla="*/ 331178 w 744"/>
                <a:gd name="T79" fmla="*/ 82550 h 704"/>
                <a:gd name="T80" fmla="*/ 296643 w 744"/>
                <a:gd name="T81" fmla="*/ 76994 h 704"/>
                <a:gd name="T82" fmla="*/ 290444 w 744"/>
                <a:gd name="T83" fmla="*/ 17463 h 704"/>
                <a:gd name="T84" fmla="*/ 254139 w 744"/>
                <a:gd name="T85" fmla="*/ 35719 h 704"/>
                <a:gd name="T86" fmla="*/ 246169 w 744"/>
                <a:gd name="T87" fmla="*/ 70644 h 704"/>
                <a:gd name="T88" fmla="*/ 229345 w 744"/>
                <a:gd name="T89" fmla="*/ 82550 h 704"/>
                <a:gd name="T90" fmla="*/ 205436 w 744"/>
                <a:gd name="T91" fmla="*/ 82550 h 704"/>
                <a:gd name="T92" fmla="*/ 144337 w 744"/>
                <a:gd name="T93" fmla="*/ 154781 h 704"/>
                <a:gd name="T94" fmla="*/ 138138 w 744"/>
                <a:gd name="T95" fmla="*/ 177800 h 704"/>
                <a:gd name="T96" fmla="*/ 127512 w 744"/>
                <a:gd name="T97" fmla="*/ 177800 h 704"/>
                <a:gd name="T98" fmla="*/ 108917 w 744"/>
                <a:gd name="T99" fmla="*/ 146844 h 704"/>
                <a:gd name="T100" fmla="*/ 96520 w 744"/>
                <a:gd name="T101" fmla="*/ 154781 h 704"/>
                <a:gd name="T102" fmla="*/ 96520 w 744"/>
                <a:gd name="T103" fmla="*/ 194469 h 704"/>
                <a:gd name="T104" fmla="*/ 23909 w 744"/>
                <a:gd name="T105" fmla="*/ 288925 h 704"/>
                <a:gd name="T106" fmla="*/ 0 w 744"/>
                <a:gd name="T107" fmla="*/ 305594 h 7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44" h="704">
                  <a:moveTo>
                    <a:pt x="0" y="385"/>
                  </a:moveTo>
                  <a:lnTo>
                    <a:pt x="8" y="408"/>
                  </a:lnTo>
                  <a:lnTo>
                    <a:pt x="68" y="437"/>
                  </a:lnTo>
                  <a:lnTo>
                    <a:pt x="82" y="504"/>
                  </a:lnTo>
                  <a:lnTo>
                    <a:pt x="116" y="535"/>
                  </a:lnTo>
                  <a:lnTo>
                    <a:pt x="259" y="527"/>
                  </a:lnTo>
                  <a:lnTo>
                    <a:pt x="294" y="549"/>
                  </a:lnTo>
                  <a:lnTo>
                    <a:pt x="321" y="541"/>
                  </a:lnTo>
                  <a:lnTo>
                    <a:pt x="362" y="556"/>
                  </a:lnTo>
                  <a:lnTo>
                    <a:pt x="390" y="572"/>
                  </a:lnTo>
                  <a:lnTo>
                    <a:pt x="374" y="608"/>
                  </a:lnTo>
                  <a:lnTo>
                    <a:pt x="424" y="624"/>
                  </a:lnTo>
                  <a:lnTo>
                    <a:pt x="450" y="668"/>
                  </a:lnTo>
                  <a:lnTo>
                    <a:pt x="518" y="704"/>
                  </a:lnTo>
                  <a:lnTo>
                    <a:pt x="601" y="674"/>
                  </a:lnTo>
                  <a:lnTo>
                    <a:pt x="647" y="674"/>
                  </a:lnTo>
                  <a:lnTo>
                    <a:pt x="656" y="645"/>
                  </a:lnTo>
                  <a:lnTo>
                    <a:pt x="601" y="601"/>
                  </a:lnTo>
                  <a:lnTo>
                    <a:pt x="615" y="562"/>
                  </a:lnTo>
                  <a:lnTo>
                    <a:pt x="594" y="535"/>
                  </a:lnTo>
                  <a:lnTo>
                    <a:pt x="615" y="452"/>
                  </a:lnTo>
                  <a:lnTo>
                    <a:pt x="627" y="452"/>
                  </a:lnTo>
                  <a:lnTo>
                    <a:pt x="641" y="483"/>
                  </a:lnTo>
                  <a:lnTo>
                    <a:pt x="677" y="483"/>
                  </a:lnTo>
                  <a:lnTo>
                    <a:pt x="689" y="468"/>
                  </a:lnTo>
                  <a:lnTo>
                    <a:pt x="682" y="356"/>
                  </a:lnTo>
                  <a:lnTo>
                    <a:pt x="716" y="356"/>
                  </a:lnTo>
                  <a:lnTo>
                    <a:pt x="737" y="297"/>
                  </a:lnTo>
                  <a:lnTo>
                    <a:pt x="744" y="229"/>
                  </a:lnTo>
                  <a:lnTo>
                    <a:pt x="716" y="156"/>
                  </a:lnTo>
                  <a:lnTo>
                    <a:pt x="668" y="162"/>
                  </a:lnTo>
                  <a:lnTo>
                    <a:pt x="615" y="133"/>
                  </a:lnTo>
                  <a:lnTo>
                    <a:pt x="594" y="52"/>
                  </a:lnTo>
                  <a:lnTo>
                    <a:pt x="567" y="29"/>
                  </a:lnTo>
                  <a:lnTo>
                    <a:pt x="525" y="22"/>
                  </a:lnTo>
                  <a:lnTo>
                    <a:pt x="493" y="0"/>
                  </a:lnTo>
                  <a:lnTo>
                    <a:pt x="457" y="6"/>
                  </a:lnTo>
                  <a:lnTo>
                    <a:pt x="424" y="45"/>
                  </a:lnTo>
                  <a:lnTo>
                    <a:pt x="417" y="68"/>
                  </a:lnTo>
                  <a:lnTo>
                    <a:pt x="374" y="104"/>
                  </a:lnTo>
                  <a:lnTo>
                    <a:pt x="335" y="97"/>
                  </a:lnTo>
                  <a:lnTo>
                    <a:pt x="328" y="22"/>
                  </a:lnTo>
                  <a:lnTo>
                    <a:pt x="287" y="45"/>
                  </a:lnTo>
                  <a:lnTo>
                    <a:pt x="278" y="89"/>
                  </a:lnTo>
                  <a:lnTo>
                    <a:pt x="259" y="104"/>
                  </a:lnTo>
                  <a:lnTo>
                    <a:pt x="232" y="104"/>
                  </a:lnTo>
                  <a:lnTo>
                    <a:pt x="163" y="195"/>
                  </a:lnTo>
                  <a:lnTo>
                    <a:pt x="156" y="224"/>
                  </a:lnTo>
                  <a:lnTo>
                    <a:pt x="144" y="224"/>
                  </a:lnTo>
                  <a:lnTo>
                    <a:pt x="123" y="185"/>
                  </a:lnTo>
                  <a:lnTo>
                    <a:pt x="109" y="195"/>
                  </a:lnTo>
                  <a:lnTo>
                    <a:pt x="109" y="245"/>
                  </a:lnTo>
                  <a:lnTo>
                    <a:pt x="27" y="364"/>
                  </a:lnTo>
                  <a:lnTo>
                    <a:pt x="0" y="385"/>
                  </a:lnTo>
                  <a:close/>
                </a:path>
              </a:pathLst>
            </a:custGeom>
            <a:solidFill>
              <a:srgbClr val="647CB8"/>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76" name="Freeform 53">
              <a:extLst>
                <a:ext uri="{FF2B5EF4-FFF2-40B4-BE49-F238E27FC236}">
                  <a16:creationId xmlns:a16="http://schemas.microsoft.com/office/drawing/2014/main" id="{8990151A-5D5C-C652-F8E4-35E1BD5D75B9}"/>
                </a:ext>
              </a:extLst>
            </p:cNvPr>
            <p:cNvSpPr>
              <a:spLocks/>
            </p:cNvSpPr>
            <p:nvPr/>
          </p:nvSpPr>
          <p:spPr bwMode="auto">
            <a:xfrm>
              <a:off x="10282371" y="2743953"/>
              <a:ext cx="499655" cy="508098"/>
            </a:xfrm>
            <a:custGeom>
              <a:avLst/>
              <a:gdLst>
                <a:gd name="T0" fmla="*/ 0 w 636"/>
                <a:gd name="T1" fmla="*/ 460218 h 721"/>
                <a:gd name="T2" fmla="*/ 23925 w 636"/>
                <a:gd name="T3" fmla="*/ 425245 h 721"/>
                <a:gd name="T4" fmla="*/ 19494 w 636"/>
                <a:gd name="T5" fmla="*/ 395835 h 721"/>
                <a:gd name="T6" fmla="*/ 36330 w 636"/>
                <a:gd name="T7" fmla="*/ 348144 h 721"/>
                <a:gd name="T8" fmla="*/ 30128 w 636"/>
                <a:gd name="T9" fmla="*/ 294889 h 721"/>
                <a:gd name="T10" fmla="*/ 23925 w 636"/>
                <a:gd name="T11" fmla="*/ 264685 h 721"/>
                <a:gd name="T12" fmla="*/ 54939 w 636"/>
                <a:gd name="T13" fmla="*/ 193943 h 721"/>
                <a:gd name="T14" fmla="*/ 80636 w 636"/>
                <a:gd name="T15" fmla="*/ 165329 h 721"/>
                <a:gd name="T16" fmla="*/ 109877 w 636"/>
                <a:gd name="T17" fmla="*/ 158970 h 721"/>
                <a:gd name="T18" fmla="*/ 140005 w 636"/>
                <a:gd name="T19" fmla="*/ 142278 h 721"/>
                <a:gd name="T20" fmla="*/ 164816 w 636"/>
                <a:gd name="T21" fmla="*/ 142278 h 721"/>
                <a:gd name="T22" fmla="*/ 182538 w 636"/>
                <a:gd name="T23" fmla="*/ 123997 h 721"/>
                <a:gd name="T24" fmla="*/ 260515 w 636"/>
                <a:gd name="T25" fmla="*/ 112869 h 721"/>
                <a:gd name="T26" fmla="*/ 309251 w 636"/>
                <a:gd name="T27" fmla="*/ 88228 h 721"/>
                <a:gd name="T28" fmla="*/ 333176 w 636"/>
                <a:gd name="T29" fmla="*/ 59614 h 721"/>
                <a:gd name="T30" fmla="*/ 362417 w 636"/>
                <a:gd name="T31" fmla="*/ 53255 h 721"/>
                <a:gd name="T32" fmla="*/ 375709 w 636"/>
                <a:gd name="T33" fmla="*/ 24640 h 721"/>
                <a:gd name="T34" fmla="*/ 400520 w 636"/>
                <a:gd name="T35" fmla="*/ 6359 h 721"/>
                <a:gd name="T36" fmla="*/ 466091 w 636"/>
                <a:gd name="T37" fmla="*/ 0 h 721"/>
                <a:gd name="T38" fmla="*/ 490016 w 636"/>
                <a:gd name="T39" fmla="*/ 11923 h 721"/>
                <a:gd name="T40" fmla="*/ 504194 w 636"/>
                <a:gd name="T41" fmla="*/ 88228 h 721"/>
                <a:gd name="T42" fmla="*/ 532549 w 636"/>
                <a:gd name="T43" fmla="*/ 106510 h 721"/>
                <a:gd name="T44" fmla="*/ 563563 w 636"/>
                <a:gd name="T45" fmla="*/ 193943 h 721"/>
                <a:gd name="T46" fmla="*/ 496219 w 636"/>
                <a:gd name="T47" fmla="*/ 224943 h 721"/>
                <a:gd name="T48" fmla="*/ 453686 w 636"/>
                <a:gd name="T49" fmla="*/ 224943 h 721"/>
                <a:gd name="T50" fmla="*/ 436850 w 636"/>
                <a:gd name="T51" fmla="*/ 236865 h 721"/>
                <a:gd name="T52" fmla="*/ 412925 w 636"/>
                <a:gd name="T53" fmla="*/ 278198 h 721"/>
                <a:gd name="T54" fmla="*/ 369506 w 636"/>
                <a:gd name="T55" fmla="*/ 271839 h 721"/>
                <a:gd name="T56" fmla="*/ 309251 w 636"/>
                <a:gd name="T57" fmla="*/ 306812 h 721"/>
                <a:gd name="T58" fmla="*/ 218868 w 636"/>
                <a:gd name="T59" fmla="*/ 406168 h 721"/>
                <a:gd name="T60" fmla="*/ 231273 w 636"/>
                <a:gd name="T61" fmla="*/ 425245 h 721"/>
                <a:gd name="T62" fmla="*/ 248109 w 636"/>
                <a:gd name="T63" fmla="*/ 412527 h 721"/>
                <a:gd name="T64" fmla="*/ 266718 w 636"/>
                <a:gd name="T65" fmla="*/ 418886 h 721"/>
                <a:gd name="T66" fmla="*/ 292415 w 636"/>
                <a:gd name="T67" fmla="*/ 465782 h 721"/>
                <a:gd name="T68" fmla="*/ 231273 w 636"/>
                <a:gd name="T69" fmla="*/ 536524 h 721"/>
                <a:gd name="T70" fmla="*/ 211779 w 636"/>
                <a:gd name="T71" fmla="*/ 542883 h 721"/>
                <a:gd name="T72" fmla="*/ 207349 w 636"/>
                <a:gd name="T73" fmla="*/ 536524 h 721"/>
                <a:gd name="T74" fmla="*/ 207349 w 636"/>
                <a:gd name="T75" fmla="*/ 519832 h 721"/>
                <a:gd name="T76" fmla="*/ 231273 w 636"/>
                <a:gd name="T77" fmla="*/ 501550 h 721"/>
                <a:gd name="T78" fmla="*/ 225071 w 636"/>
                <a:gd name="T79" fmla="*/ 495192 h 721"/>
                <a:gd name="T80" fmla="*/ 186968 w 636"/>
                <a:gd name="T81" fmla="*/ 511884 h 721"/>
                <a:gd name="T82" fmla="*/ 150638 w 636"/>
                <a:gd name="T83" fmla="*/ 573087 h 721"/>
                <a:gd name="T84" fmla="*/ 116080 w 636"/>
                <a:gd name="T85" fmla="*/ 536524 h 721"/>
                <a:gd name="T86" fmla="*/ 74433 w 636"/>
                <a:gd name="T87" fmla="*/ 542883 h 721"/>
                <a:gd name="T88" fmla="*/ 54939 w 636"/>
                <a:gd name="T89" fmla="*/ 536524 h 721"/>
                <a:gd name="T90" fmla="*/ 48736 w 636"/>
                <a:gd name="T91" fmla="*/ 495192 h 721"/>
                <a:gd name="T92" fmla="*/ 36330 w 636"/>
                <a:gd name="T93" fmla="*/ 476910 h 721"/>
                <a:gd name="T94" fmla="*/ 0 w 636"/>
                <a:gd name="T95" fmla="*/ 460218 h 7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36" h="721">
                  <a:moveTo>
                    <a:pt x="0" y="579"/>
                  </a:moveTo>
                  <a:lnTo>
                    <a:pt x="27" y="535"/>
                  </a:lnTo>
                  <a:lnTo>
                    <a:pt x="22" y="498"/>
                  </a:lnTo>
                  <a:lnTo>
                    <a:pt x="41" y="438"/>
                  </a:lnTo>
                  <a:lnTo>
                    <a:pt x="34" y="371"/>
                  </a:lnTo>
                  <a:lnTo>
                    <a:pt x="27" y="333"/>
                  </a:lnTo>
                  <a:lnTo>
                    <a:pt x="62" y="244"/>
                  </a:lnTo>
                  <a:lnTo>
                    <a:pt x="91" y="208"/>
                  </a:lnTo>
                  <a:lnTo>
                    <a:pt x="124" y="200"/>
                  </a:lnTo>
                  <a:lnTo>
                    <a:pt x="158" y="179"/>
                  </a:lnTo>
                  <a:lnTo>
                    <a:pt x="186" y="179"/>
                  </a:lnTo>
                  <a:lnTo>
                    <a:pt x="206" y="156"/>
                  </a:lnTo>
                  <a:lnTo>
                    <a:pt x="294" y="142"/>
                  </a:lnTo>
                  <a:lnTo>
                    <a:pt x="349" y="111"/>
                  </a:lnTo>
                  <a:lnTo>
                    <a:pt x="376" y="75"/>
                  </a:lnTo>
                  <a:lnTo>
                    <a:pt x="409" y="67"/>
                  </a:lnTo>
                  <a:lnTo>
                    <a:pt x="424" y="31"/>
                  </a:lnTo>
                  <a:lnTo>
                    <a:pt x="452" y="8"/>
                  </a:lnTo>
                  <a:lnTo>
                    <a:pt x="526" y="0"/>
                  </a:lnTo>
                  <a:lnTo>
                    <a:pt x="553" y="15"/>
                  </a:lnTo>
                  <a:lnTo>
                    <a:pt x="569" y="111"/>
                  </a:lnTo>
                  <a:lnTo>
                    <a:pt x="601" y="134"/>
                  </a:lnTo>
                  <a:lnTo>
                    <a:pt x="636" y="244"/>
                  </a:lnTo>
                  <a:lnTo>
                    <a:pt x="560" y="283"/>
                  </a:lnTo>
                  <a:lnTo>
                    <a:pt x="512" y="283"/>
                  </a:lnTo>
                  <a:lnTo>
                    <a:pt x="493" y="298"/>
                  </a:lnTo>
                  <a:lnTo>
                    <a:pt x="466" y="350"/>
                  </a:lnTo>
                  <a:lnTo>
                    <a:pt x="417" y="342"/>
                  </a:lnTo>
                  <a:lnTo>
                    <a:pt x="349" y="386"/>
                  </a:lnTo>
                  <a:lnTo>
                    <a:pt x="247" y="511"/>
                  </a:lnTo>
                  <a:lnTo>
                    <a:pt x="261" y="535"/>
                  </a:lnTo>
                  <a:lnTo>
                    <a:pt x="280" y="519"/>
                  </a:lnTo>
                  <a:lnTo>
                    <a:pt x="301" y="527"/>
                  </a:lnTo>
                  <a:lnTo>
                    <a:pt x="330" y="586"/>
                  </a:lnTo>
                  <a:lnTo>
                    <a:pt x="261" y="675"/>
                  </a:lnTo>
                  <a:lnTo>
                    <a:pt x="239" y="683"/>
                  </a:lnTo>
                  <a:lnTo>
                    <a:pt x="234" y="675"/>
                  </a:lnTo>
                  <a:lnTo>
                    <a:pt x="234" y="654"/>
                  </a:lnTo>
                  <a:lnTo>
                    <a:pt x="261" y="631"/>
                  </a:lnTo>
                  <a:lnTo>
                    <a:pt x="254" y="623"/>
                  </a:lnTo>
                  <a:lnTo>
                    <a:pt x="211" y="644"/>
                  </a:lnTo>
                  <a:lnTo>
                    <a:pt x="170" y="721"/>
                  </a:lnTo>
                  <a:lnTo>
                    <a:pt x="131" y="675"/>
                  </a:lnTo>
                  <a:lnTo>
                    <a:pt x="84" y="683"/>
                  </a:lnTo>
                  <a:lnTo>
                    <a:pt x="62" y="675"/>
                  </a:lnTo>
                  <a:lnTo>
                    <a:pt x="55" y="623"/>
                  </a:lnTo>
                  <a:lnTo>
                    <a:pt x="41" y="600"/>
                  </a:lnTo>
                  <a:lnTo>
                    <a:pt x="0" y="579"/>
                  </a:lnTo>
                  <a:close/>
                </a:path>
              </a:pathLst>
            </a:custGeom>
            <a:solidFill>
              <a:srgbClr val="435A93"/>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77" name="Freeform 54">
              <a:extLst>
                <a:ext uri="{FF2B5EF4-FFF2-40B4-BE49-F238E27FC236}">
                  <a16:creationId xmlns:a16="http://schemas.microsoft.com/office/drawing/2014/main" id="{5E5F4223-243E-EC61-0D78-E7D620C74E5B}"/>
                </a:ext>
              </a:extLst>
            </p:cNvPr>
            <p:cNvSpPr>
              <a:spLocks/>
            </p:cNvSpPr>
            <p:nvPr/>
          </p:nvSpPr>
          <p:spPr bwMode="auto">
            <a:xfrm>
              <a:off x="9592707" y="2870626"/>
              <a:ext cx="723443" cy="679811"/>
            </a:xfrm>
            <a:custGeom>
              <a:avLst/>
              <a:gdLst>
                <a:gd name="T0" fmla="*/ 5316 w 921"/>
                <a:gd name="T1" fmla="*/ 501375 h 965"/>
                <a:gd name="T2" fmla="*/ 186939 w 921"/>
                <a:gd name="T3" fmla="*/ 629301 h 965"/>
                <a:gd name="T4" fmla="*/ 235667 w 921"/>
                <a:gd name="T5" fmla="*/ 599107 h 965"/>
                <a:gd name="T6" fmla="*/ 265790 w 921"/>
                <a:gd name="T7" fmla="*/ 629301 h 965"/>
                <a:gd name="T8" fmla="*/ 326922 w 921"/>
                <a:gd name="T9" fmla="*/ 647576 h 965"/>
                <a:gd name="T10" fmla="*/ 290597 w 921"/>
                <a:gd name="T11" fmla="*/ 670619 h 965"/>
                <a:gd name="T12" fmla="*/ 301229 w 921"/>
                <a:gd name="T13" fmla="*/ 723855 h 965"/>
                <a:gd name="T14" fmla="*/ 356158 w 921"/>
                <a:gd name="T15" fmla="*/ 718293 h 965"/>
                <a:gd name="T16" fmla="*/ 417290 w 921"/>
                <a:gd name="T17" fmla="*/ 753254 h 965"/>
                <a:gd name="T18" fmla="*/ 398685 w 921"/>
                <a:gd name="T19" fmla="*/ 701607 h 965"/>
                <a:gd name="T20" fmla="*/ 447413 w 921"/>
                <a:gd name="T21" fmla="*/ 670619 h 965"/>
                <a:gd name="T22" fmla="*/ 477536 w 921"/>
                <a:gd name="T23" fmla="*/ 571297 h 965"/>
                <a:gd name="T24" fmla="*/ 612203 w 921"/>
                <a:gd name="T25" fmla="*/ 518061 h 965"/>
                <a:gd name="T26" fmla="*/ 629036 w 921"/>
                <a:gd name="T27" fmla="*/ 417150 h 965"/>
                <a:gd name="T28" fmla="*/ 636124 w 921"/>
                <a:gd name="T29" fmla="*/ 377422 h 965"/>
                <a:gd name="T30" fmla="*/ 599799 w 921"/>
                <a:gd name="T31" fmla="*/ 377422 h 965"/>
                <a:gd name="T32" fmla="*/ 652957 w 921"/>
                <a:gd name="T33" fmla="*/ 348023 h 965"/>
                <a:gd name="T34" fmla="*/ 712317 w 921"/>
                <a:gd name="T35" fmla="*/ 311472 h 965"/>
                <a:gd name="T36" fmla="*/ 779650 w 921"/>
                <a:gd name="T37" fmla="*/ 317829 h 965"/>
                <a:gd name="T38" fmla="*/ 799142 w 921"/>
                <a:gd name="T39" fmla="*/ 253468 h 965"/>
                <a:gd name="T40" fmla="*/ 809773 w 921"/>
                <a:gd name="T41" fmla="*/ 152558 h 965"/>
                <a:gd name="T42" fmla="*/ 731808 w 921"/>
                <a:gd name="T43" fmla="*/ 129515 h 965"/>
                <a:gd name="T44" fmla="*/ 561703 w 921"/>
                <a:gd name="T45" fmla="*/ 41318 h 965"/>
                <a:gd name="T46" fmla="*/ 514746 w 921"/>
                <a:gd name="T47" fmla="*/ 0 h 965"/>
                <a:gd name="T48" fmla="*/ 520948 w 921"/>
                <a:gd name="T49" fmla="*/ 33372 h 965"/>
                <a:gd name="T50" fmla="*/ 477536 w 921"/>
                <a:gd name="T51" fmla="*/ 33372 h 965"/>
                <a:gd name="T52" fmla="*/ 458045 w 921"/>
                <a:gd name="T53" fmla="*/ 99322 h 965"/>
                <a:gd name="T54" fmla="*/ 417290 w 921"/>
                <a:gd name="T55" fmla="*/ 104884 h 965"/>
                <a:gd name="T56" fmla="*/ 356158 w 921"/>
                <a:gd name="T57" fmla="*/ 94554 h 965"/>
                <a:gd name="T58" fmla="*/ 296799 w 921"/>
                <a:gd name="T59" fmla="*/ 76279 h 965"/>
                <a:gd name="T60" fmla="*/ 235667 w 921"/>
                <a:gd name="T61" fmla="*/ 99322 h 965"/>
                <a:gd name="T62" fmla="*/ 199342 w 921"/>
                <a:gd name="T63" fmla="*/ 135872 h 965"/>
                <a:gd name="T64" fmla="*/ 150614 w 921"/>
                <a:gd name="T65" fmla="*/ 164476 h 965"/>
                <a:gd name="T66" fmla="*/ 150614 w 921"/>
                <a:gd name="T67" fmla="*/ 205794 h 965"/>
                <a:gd name="T68" fmla="*/ 83281 w 921"/>
                <a:gd name="T69" fmla="*/ 253468 h 965"/>
                <a:gd name="T70" fmla="*/ 109860 w 921"/>
                <a:gd name="T71" fmla="*/ 328158 h 965"/>
                <a:gd name="T72" fmla="*/ 115176 w 921"/>
                <a:gd name="T73" fmla="*/ 387751 h 965"/>
                <a:gd name="T74" fmla="*/ 48728 w 921"/>
                <a:gd name="T75" fmla="*/ 394108 h 965"/>
                <a:gd name="T76" fmla="*/ 28351 w 921"/>
                <a:gd name="T77" fmla="*/ 453701 h 965"/>
                <a:gd name="T78" fmla="*/ 0 w 921"/>
                <a:gd name="T79" fmla="*/ 435425 h 96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21" h="965">
                  <a:moveTo>
                    <a:pt x="0" y="548"/>
                  </a:moveTo>
                  <a:lnTo>
                    <a:pt x="6" y="631"/>
                  </a:lnTo>
                  <a:lnTo>
                    <a:pt x="27" y="681"/>
                  </a:lnTo>
                  <a:lnTo>
                    <a:pt x="211" y="792"/>
                  </a:lnTo>
                  <a:lnTo>
                    <a:pt x="252" y="792"/>
                  </a:lnTo>
                  <a:lnTo>
                    <a:pt x="266" y="754"/>
                  </a:lnTo>
                  <a:lnTo>
                    <a:pt x="287" y="763"/>
                  </a:lnTo>
                  <a:lnTo>
                    <a:pt x="300" y="792"/>
                  </a:lnTo>
                  <a:lnTo>
                    <a:pt x="340" y="800"/>
                  </a:lnTo>
                  <a:lnTo>
                    <a:pt x="369" y="815"/>
                  </a:lnTo>
                  <a:lnTo>
                    <a:pt x="347" y="844"/>
                  </a:lnTo>
                  <a:lnTo>
                    <a:pt x="328" y="844"/>
                  </a:lnTo>
                  <a:lnTo>
                    <a:pt x="328" y="883"/>
                  </a:lnTo>
                  <a:lnTo>
                    <a:pt x="340" y="911"/>
                  </a:lnTo>
                  <a:lnTo>
                    <a:pt x="369" y="896"/>
                  </a:lnTo>
                  <a:lnTo>
                    <a:pt x="402" y="904"/>
                  </a:lnTo>
                  <a:lnTo>
                    <a:pt x="438" y="965"/>
                  </a:lnTo>
                  <a:lnTo>
                    <a:pt x="471" y="948"/>
                  </a:lnTo>
                  <a:lnTo>
                    <a:pt x="450" y="919"/>
                  </a:lnTo>
                  <a:lnTo>
                    <a:pt x="450" y="883"/>
                  </a:lnTo>
                  <a:lnTo>
                    <a:pt x="471" y="844"/>
                  </a:lnTo>
                  <a:lnTo>
                    <a:pt x="505" y="844"/>
                  </a:lnTo>
                  <a:lnTo>
                    <a:pt x="539" y="771"/>
                  </a:lnTo>
                  <a:lnTo>
                    <a:pt x="539" y="719"/>
                  </a:lnTo>
                  <a:lnTo>
                    <a:pt x="588" y="727"/>
                  </a:lnTo>
                  <a:lnTo>
                    <a:pt x="691" y="652"/>
                  </a:lnTo>
                  <a:lnTo>
                    <a:pt x="677" y="598"/>
                  </a:lnTo>
                  <a:lnTo>
                    <a:pt x="710" y="525"/>
                  </a:lnTo>
                  <a:lnTo>
                    <a:pt x="737" y="496"/>
                  </a:lnTo>
                  <a:lnTo>
                    <a:pt x="718" y="475"/>
                  </a:lnTo>
                  <a:lnTo>
                    <a:pt x="696" y="488"/>
                  </a:lnTo>
                  <a:lnTo>
                    <a:pt x="677" y="475"/>
                  </a:lnTo>
                  <a:lnTo>
                    <a:pt x="677" y="444"/>
                  </a:lnTo>
                  <a:lnTo>
                    <a:pt x="737" y="438"/>
                  </a:lnTo>
                  <a:lnTo>
                    <a:pt x="758" y="386"/>
                  </a:lnTo>
                  <a:lnTo>
                    <a:pt x="804" y="392"/>
                  </a:lnTo>
                  <a:lnTo>
                    <a:pt x="826" y="407"/>
                  </a:lnTo>
                  <a:lnTo>
                    <a:pt x="880" y="400"/>
                  </a:lnTo>
                  <a:lnTo>
                    <a:pt x="907" y="356"/>
                  </a:lnTo>
                  <a:lnTo>
                    <a:pt x="902" y="319"/>
                  </a:lnTo>
                  <a:lnTo>
                    <a:pt x="921" y="259"/>
                  </a:lnTo>
                  <a:lnTo>
                    <a:pt x="914" y="192"/>
                  </a:lnTo>
                  <a:lnTo>
                    <a:pt x="854" y="154"/>
                  </a:lnTo>
                  <a:lnTo>
                    <a:pt x="826" y="163"/>
                  </a:lnTo>
                  <a:lnTo>
                    <a:pt x="691" y="73"/>
                  </a:lnTo>
                  <a:lnTo>
                    <a:pt x="634" y="52"/>
                  </a:lnTo>
                  <a:lnTo>
                    <a:pt x="622" y="29"/>
                  </a:lnTo>
                  <a:lnTo>
                    <a:pt x="581" y="0"/>
                  </a:lnTo>
                  <a:lnTo>
                    <a:pt x="574" y="15"/>
                  </a:lnTo>
                  <a:lnTo>
                    <a:pt x="588" y="42"/>
                  </a:lnTo>
                  <a:lnTo>
                    <a:pt x="581" y="65"/>
                  </a:lnTo>
                  <a:lnTo>
                    <a:pt x="539" y="42"/>
                  </a:lnTo>
                  <a:lnTo>
                    <a:pt x="524" y="52"/>
                  </a:lnTo>
                  <a:lnTo>
                    <a:pt x="517" y="125"/>
                  </a:lnTo>
                  <a:lnTo>
                    <a:pt x="498" y="104"/>
                  </a:lnTo>
                  <a:lnTo>
                    <a:pt x="471" y="132"/>
                  </a:lnTo>
                  <a:lnTo>
                    <a:pt x="431" y="132"/>
                  </a:lnTo>
                  <a:lnTo>
                    <a:pt x="402" y="119"/>
                  </a:lnTo>
                  <a:lnTo>
                    <a:pt x="369" y="125"/>
                  </a:lnTo>
                  <a:lnTo>
                    <a:pt x="335" y="96"/>
                  </a:lnTo>
                  <a:lnTo>
                    <a:pt x="271" y="119"/>
                  </a:lnTo>
                  <a:lnTo>
                    <a:pt x="266" y="125"/>
                  </a:lnTo>
                  <a:lnTo>
                    <a:pt x="271" y="171"/>
                  </a:lnTo>
                  <a:lnTo>
                    <a:pt x="225" y="171"/>
                  </a:lnTo>
                  <a:lnTo>
                    <a:pt x="185" y="192"/>
                  </a:lnTo>
                  <a:lnTo>
                    <a:pt x="170" y="207"/>
                  </a:lnTo>
                  <a:lnTo>
                    <a:pt x="177" y="236"/>
                  </a:lnTo>
                  <a:lnTo>
                    <a:pt x="170" y="259"/>
                  </a:lnTo>
                  <a:lnTo>
                    <a:pt x="101" y="281"/>
                  </a:lnTo>
                  <a:lnTo>
                    <a:pt x="94" y="319"/>
                  </a:lnTo>
                  <a:lnTo>
                    <a:pt x="115" y="356"/>
                  </a:lnTo>
                  <a:lnTo>
                    <a:pt x="124" y="413"/>
                  </a:lnTo>
                  <a:lnTo>
                    <a:pt x="115" y="444"/>
                  </a:lnTo>
                  <a:lnTo>
                    <a:pt x="130" y="488"/>
                  </a:lnTo>
                  <a:lnTo>
                    <a:pt x="115" y="525"/>
                  </a:lnTo>
                  <a:lnTo>
                    <a:pt x="55" y="496"/>
                  </a:lnTo>
                  <a:lnTo>
                    <a:pt x="48" y="571"/>
                  </a:lnTo>
                  <a:lnTo>
                    <a:pt x="32" y="571"/>
                  </a:lnTo>
                  <a:lnTo>
                    <a:pt x="6" y="542"/>
                  </a:lnTo>
                  <a:lnTo>
                    <a:pt x="0" y="548"/>
                  </a:lnTo>
                  <a:close/>
                </a:path>
              </a:pathLst>
            </a:custGeom>
            <a:solidFill>
              <a:srgbClr val="8EA0CC"/>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78" name="Freeform 55">
              <a:extLst>
                <a:ext uri="{FF2B5EF4-FFF2-40B4-BE49-F238E27FC236}">
                  <a16:creationId xmlns:a16="http://schemas.microsoft.com/office/drawing/2014/main" id="{F4F57C8D-4AB3-B304-2B62-AB3D5350AD71}"/>
                </a:ext>
              </a:extLst>
            </p:cNvPr>
            <p:cNvSpPr>
              <a:spLocks/>
            </p:cNvSpPr>
            <p:nvPr/>
          </p:nvSpPr>
          <p:spPr bwMode="auto">
            <a:xfrm>
              <a:off x="8335832" y="2462457"/>
              <a:ext cx="508098" cy="523582"/>
            </a:xfrm>
            <a:custGeom>
              <a:avLst/>
              <a:gdLst>
                <a:gd name="T0" fmla="*/ 0 w 648"/>
                <a:gd name="T1" fmla="*/ 530858 h 742"/>
                <a:gd name="T2" fmla="*/ 6191 w 648"/>
                <a:gd name="T3" fmla="*/ 436147 h 742"/>
                <a:gd name="T4" fmla="*/ 0 w 648"/>
                <a:gd name="T5" fmla="*/ 394761 h 742"/>
                <a:gd name="T6" fmla="*/ 30069 w 648"/>
                <a:gd name="T7" fmla="*/ 353375 h 742"/>
                <a:gd name="T8" fmla="*/ 10613 w 648"/>
                <a:gd name="T9" fmla="*/ 324723 h 742"/>
                <a:gd name="T10" fmla="*/ 10613 w 648"/>
                <a:gd name="T11" fmla="*/ 293683 h 742"/>
                <a:gd name="T12" fmla="*/ 0 w 648"/>
                <a:gd name="T13" fmla="*/ 265031 h 742"/>
                <a:gd name="T14" fmla="*/ 10613 w 648"/>
                <a:gd name="T15" fmla="*/ 241950 h 742"/>
                <a:gd name="T16" fmla="*/ 42451 w 648"/>
                <a:gd name="T17" fmla="*/ 225237 h 742"/>
                <a:gd name="T18" fmla="*/ 42451 w 648"/>
                <a:gd name="T19" fmla="*/ 212502 h 742"/>
                <a:gd name="T20" fmla="*/ 23879 w 648"/>
                <a:gd name="T21" fmla="*/ 171116 h 742"/>
                <a:gd name="T22" fmla="*/ 30069 w 648"/>
                <a:gd name="T23" fmla="*/ 124159 h 742"/>
                <a:gd name="T24" fmla="*/ 23879 w 648"/>
                <a:gd name="T25" fmla="*/ 111425 h 742"/>
                <a:gd name="T26" fmla="*/ 0 w 648"/>
                <a:gd name="T27" fmla="*/ 101078 h 742"/>
                <a:gd name="T28" fmla="*/ 6191 w 648"/>
                <a:gd name="T29" fmla="*/ 35019 h 742"/>
                <a:gd name="T30" fmla="*/ 17688 w 648"/>
                <a:gd name="T31" fmla="*/ 23081 h 742"/>
                <a:gd name="T32" fmla="*/ 107896 w 648"/>
                <a:gd name="T33" fmla="*/ 0 h 742"/>
                <a:gd name="T34" fmla="*/ 156538 w 648"/>
                <a:gd name="T35" fmla="*/ 23081 h 742"/>
                <a:gd name="T36" fmla="*/ 160960 w 648"/>
                <a:gd name="T37" fmla="*/ 58100 h 742"/>
                <a:gd name="T38" fmla="*/ 174226 w 648"/>
                <a:gd name="T39" fmla="*/ 70038 h 742"/>
                <a:gd name="T40" fmla="*/ 144156 w 648"/>
                <a:gd name="T41" fmla="*/ 146444 h 742"/>
                <a:gd name="T42" fmla="*/ 150347 w 648"/>
                <a:gd name="T43" fmla="*/ 159178 h 742"/>
                <a:gd name="T44" fmla="*/ 160960 w 648"/>
                <a:gd name="T45" fmla="*/ 165545 h 742"/>
                <a:gd name="T46" fmla="*/ 198989 w 648"/>
                <a:gd name="T47" fmla="*/ 152811 h 742"/>
                <a:gd name="T48" fmla="*/ 217561 w 648"/>
                <a:gd name="T49" fmla="*/ 194197 h 742"/>
                <a:gd name="T50" fmla="*/ 260012 w 648"/>
                <a:gd name="T51" fmla="*/ 175892 h 742"/>
                <a:gd name="T52" fmla="*/ 313075 w 648"/>
                <a:gd name="T53" fmla="*/ 206135 h 742"/>
                <a:gd name="T54" fmla="*/ 351104 w 648"/>
                <a:gd name="T55" fmla="*/ 206135 h 742"/>
                <a:gd name="T56" fmla="*/ 367908 w 648"/>
                <a:gd name="T57" fmla="*/ 235583 h 742"/>
                <a:gd name="T58" fmla="*/ 404168 w 648"/>
                <a:gd name="T59" fmla="*/ 218870 h 742"/>
                <a:gd name="T60" fmla="*/ 446619 w 648"/>
                <a:gd name="T61" fmla="*/ 229216 h 742"/>
                <a:gd name="T62" fmla="*/ 459000 w 648"/>
                <a:gd name="T63" fmla="*/ 212502 h 742"/>
                <a:gd name="T64" fmla="*/ 518255 w 648"/>
                <a:gd name="T65" fmla="*/ 225237 h 742"/>
                <a:gd name="T66" fmla="*/ 535942 w 648"/>
                <a:gd name="T67" fmla="*/ 283337 h 742"/>
                <a:gd name="T68" fmla="*/ 573087 w 648"/>
                <a:gd name="T69" fmla="*/ 353375 h 742"/>
                <a:gd name="T70" fmla="*/ 554515 w 648"/>
                <a:gd name="T71" fmla="*/ 388394 h 742"/>
                <a:gd name="T72" fmla="*/ 475804 w 648"/>
                <a:gd name="T73" fmla="*/ 406700 h 742"/>
                <a:gd name="T74" fmla="*/ 420971 w 648"/>
                <a:gd name="T75" fmla="*/ 413067 h 742"/>
                <a:gd name="T76" fmla="*/ 397977 w 648"/>
                <a:gd name="T77" fmla="*/ 406700 h 742"/>
                <a:gd name="T78" fmla="*/ 361717 w 648"/>
                <a:gd name="T79" fmla="*/ 425005 h 742"/>
                <a:gd name="T80" fmla="*/ 355526 w 648"/>
                <a:gd name="T81" fmla="*/ 431372 h 742"/>
                <a:gd name="T82" fmla="*/ 361717 w 648"/>
                <a:gd name="T83" fmla="*/ 472758 h 742"/>
                <a:gd name="T84" fmla="*/ 351104 w 648"/>
                <a:gd name="T85" fmla="*/ 483901 h 742"/>
                <a:gd name="T86" fmla="*/ 319266 w 648"/>
                <a:gd name="T87" fmla="*/ 477534 h 742"/>
                <a:gd name="T88" fmla="*/ 313075 w 648"/>
                <a:gd name="T89" fmla="*/ 483901 h 742"/>
                <a:gd name="T90" fmla="*/ 313075 w 648"/>
                <a:gd name="T91" fmla="*/ 525287 h 742"/>
                <a:gd name="T92" fmla="*/ 300694 w 648"/>
                <a:gd name="T93" fmla="*/ 543593 h 742"/>
                <a:gd name="T94" fmla="*/ 313075 w 648"/>
                <a:gd name="T95" fmla="*/ 565877 h 742"/>
                <a:gd name="T96" fmla="*/ 294503 w 648"/>
                <a:gd name="T97" fmla="*/ 578612 h 742"/>
                <a:gd name="T98" fmla="*/ 270624 w 648"/>
                <a:gd name="T99" fmla="*/ 565877 h 742"/>
                <a:gd name="T100" fmla="*/ 247630 w 648"/>
                <a:gd name="T101" fmla="*/ 572245 h 742"/>
                <a:gd name="T102" fmla="*/ 186607 w 648"/>
                <a:gd name="T103" fmla="*/ 590550 h 742"/>
                <a:gd name="T104" fmla="*/ 144156 w 648"/>
                <a:gd name="T105" fmla="*/ 555531 h 742"/>
                <a:gd name="T106" fmla="*/ 101705 w 648"/>
                <a:gd name="T107" fmla="*/ 565877 h 742"/>
                <a:gd name="T108" fmla="*/ 53064 w 648"/>
                <a:gd name="T109" fmla="*/ 560306 h 742"/>
                <a:gd name="T110" fmla="*/ 48642 w 648"/>
                <a:gd name="T111" fmla="*/ 543593 h 742"/>
                <a:gd name="T112" fmla="*/ 30069 w 648"/>
                <a:gd name="T113" fmla="*/ 543593 h 742"/>
                <a:gd name="T114" fmla="*/ 0 w 648"/>
                <a:gd name="T115" fmla="*/ 530858 h 74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48" h="742">
                  <a:moveTo>
                    <a:pt x="0" y="667"/>
                  </a:moveTo>
                  <a:lnTo>
                    <a:pt x="7" y="548"/>
                  </a:lnTo>
                  <a:lnTo>
                    <a:pt x="0" y="496"/>
                  </a:lnTo>
                  <a:lnTo>
                    <a:pt x="34" y="444"/>
                  </a:lnTo>
                  <a:lnTo>
                    <a:pt x="12" y="408"/>
                  </a:lnTo>
                  <a:lnTo>
                    <a:pt x="12" y="369"/>
                  </a:lnTo>
                  <a:lnTo>
                    <a:pt x="0" y="333"/>
                  </a:lnTo>
                  <a:lnTo>
                    <a:pt x="12" y="304"/>
                  </a:lnTo>
                  <a:lnTo>
                    <a:pt x="48" y="283"/>
                  </a:lnTo>
                  <a:lnTo>
                    <a:pt x="48" y="267"/>
                  </a:lnTo>
                  <a:lnTo>
                    <a:pt x="27" y="215"/>
                  </a:lnTo>
                  <a:lnTo>
                    <a:pt x="34" y="156"/>
                  </a:lnTo>
                  <a:lnTo>
                    <a:pt x="27" y="140"/>
                  </a:lnTo>
                  <a:lnTo>
                    <a:pt x="0" y="127"/>
                  </a:lnTo>
                  <a:lnTo>
                    <a:pt x="7" y="44"/>
                  </a:lnTo>
                  <a:lnTo>
                    <a:pt x="20" y="29"/>
                  </a:lnTo>
                  <a:lnTo>
                    <a:pt x="122" y="0"/>
                  </a:lnTo>
                  <a:lnTo>
                    <a:pt x="177" y="29"/>
                  </a:lnTo>
                  <a:lnTo>
                    <a:pt x="182" y="73"/>
                  </a:lnTo>
                  <a:lnTo>
                    <a:pt x="197" y="88"/>
                  </a:lnTo>
                  <a:lnTo>
                    <a:pt x="163" y="184"/>
                  </a:lnTo>
                  <a:lnTo>
                    <a:pt x="170" y="200"/>
                  </a:lnTo>
                  <a:lnTo>
                    <a:pt x="182" y="208"/>
                  </a:lnTo>
                  <a:lnTo>
                    <a:pt x="225" y="192"/>
                  </a:lnTo>
                  <a:lnTo>
                    <a:pt x="246" y="244"/>
                  </a:lnTo>
                  <a:lnTo>
                    <a:pt x="294" y="221"/>
                  </a:lnTo>
                  <a:lnTo>
                    <a:pt x="354" y="259"/>
                  </a:lnTo>
                  <a:lnTo>
                    <a:pt x="397" y="259"/>
                  </a:lnTo>
                  <a:lnTo>
                    <a:pt x="416" y="296"/>
                  </a:lnTo>
                  <a:lnTo>
                    <a:pt x="457" y="275"/>
                  </a:lnTo>
                  <a:lnTo>
                    <a:pt x="505" y="288"/>
                  </a:lnTo>
                  <a:lnTo>
                    <a:pt x="519" y="267"/>
                  </a:lnTo>
                  <a:lnTo>
                    <a:pt x="586" y="283"/>
                  </a:lnTo>
                  <a:lnTo>
                    <a:pt x="606" y="356"/>
                  </a:lnTo>
                  <a:lnTo>
                    <a:pt x="648" y="444"/>
                  </a:lnTo>
                  <a:lnTo>
                    <a:pt x="627" y="488"/>
                  </a:lnTo>
                  <a:lnTo>
                    <a:pt x="538" y="511"/>
                  </a:lnTo>
                  <a:lnTo>
                    <a:pt x="476" y="519"/>
                  </a:lnTo>
                  <a:lnTo>
                    <a:pt x="450" y="511"/>
                  </a:lnTo>
                  <a:lnTo>
                    <a:pt x="409" y="534"/>
                  </a:lnTo>
                  <a:lnTo>
                    <a:pt x="402" y="542"/>
                  </a:lnTo>
                  <a:lnTo>
                    <a:pt x="409" y="594"/>
                  </a:lnTo>
                  <a:lnTo>
                    <a:pt x="397" y="608"/>
                  </a:lnTo>
                  <a:lnTo>
                    <a:pt x="361" y="600"/>
                  </a:lnTo>
                  <a:lnTo>
                    <a:pt x="354" y="608"/>
                  </a:lnTo>
                  <a:lnTo>
                    <a:pt x="354" y="660"/>
                  </a:lnTo>
                  <a:lnTo>
                    <a:pt x="340" y="683"/>
                  </a:lnTo>
                  <a:lnTo>
                    <a:pt x="354" y="711"/>
                  </a:lnTo>
                  <a:lnTo>
                    <a:pt x="333" y="727"/>
                  </a:lnTo>
                  <a:lnTo>
                    <a:pt x="306" y="711"/>
                  </a:lnTo>
                  <a:lnTo>
                    <a:pt x="280" y="719"/>
                  </a:lnTo>
                  <a:lnTo>
                    <a:pt x="211" y="742"/>
                  </a:lnTo>
                  <a:lnTo>
                    <a:pt x="163" y="698"/>
                  </a:lnTo>
                  <a:lnTo>
                    <a:pt x="115" y="711"/>
                  </a:lnTo>
                  <a:lnTo>
                    <a:pt x="60" y="704"/>
                  </a:lnTo>
                  <a:lnTo>
                    <a:pt x="55" y="683"/>
                  </a:lnTo>
                  <a:lnTo>
                    <a:pt x="34" y="683"/>
                  </a:lnTo>
                  <a:lnTo>
                    <a:pt x="0" y="667"/>
                  </a:lnTo>
                  <a:close/>
                </a:path>
              </a:pathLst>
            </a:custGeom>
            <a:solidFill>
              <a:srgbClr val="647CB8"/>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79" name="Freeform 56">
              <a:extLst>
                <a:ext uri="{FF2B5EF4-FFF2-40B4-BE49-F238E27FC236}">
                  <a16:creationId xmlns:a16="http://schemas.microsoft.com/office/drawing/2014/main" id="{687D9EC0-6A12-7CE8-6C59-650CA6992CB9}"/>
                </a:ext>
              </a:extLst>
            </p:cNvPr>
            <p:cNvSpPr>
              <a:spLocks/>
            </p:cNvSpPr>
            <p:nvPr/>
          </p:nvSpPr>
          <p:spPr bwMode="auto">
            <a:xfrm>
              <a:off x="9021272" y="1909319"/>
              <a:ext cx="342018" cy="198455"/>
            </a:xfrm>
            <a:custGeom>
              <a:avLst/>
              <a:gdLst>
                <a:gd name="T0" fmla="*/ 0 w 437"/>
                <a:gd name="T1" fmla="*/ 171635 h 283"/>
                <a:gd name="T2" fmla="*/ 12359 w 437"/>
                <a:gd name="T3" fmla="*/ 176381 h 283"/>
                <a:gd name="T4" fmla="*/ 72386 w 437"/>
                <a:gd name="T5" fmla="*/ 147907 h 283"/>
                <a:gd name="T6" fmla="*/ 103282 w 437"/>
                <a:gd name="T7" fmla="*/ 158189 h 283"/>
                <a:gd name="T8" fmla="*/ 145654 w 437"/>
                <a:gd name="T9" fmla="*/ 171635 h 283"/>
                <a:gd name="T10" fmla="*/ 156247 w 437"/>
                <a:gd name="T11" fmla="*/ 135252 h 283"/>
                <a:gd name="T12" fmla="*/ 180964 w 437"/>
                <a:gd name="T13" fmla="*/ 135252 h 283"/>
                <a:gd name="T14" fmla="*/ 217157 w 437"/>
                <a:gd name="T15" fmla="*/ 205646 h 283"/>
                <a:gd name="T16" fmla="*/ 247171 w 437"/>
                <a:gd name="T17" fmla="*/ 205646 h 283"/>
                <a:gd name="T18" fmla="*/ 271888 w 437"/>
                <a:gd name="T19" fmla="*/ 223838 h 283"/>
                <a:gd name="T20" fmla="*/ 289543 w 437"/>
                <a:gd name="T21" fmla="*/ 223838 h 283"/>
                <a:gd name="T22" fmla="*/ 320439 w 437"/>
                <a:gd name="T23" fmla="*/ 182709 h 283"/>
                <a:gd name="T24" fmla="*/ 338094 w 437"/>
                <a:gd name="T25" fmla="*/ 189036 h 283"/>
                <a:gd name="T26" fmla="*/ 356632 w 437"/>
                <a:gd name="T27" fmla="*/ 189036 h 283"/>
                <a:gd name="T28" fmla="*/ 373404 w 437"/>
                <a:gd name="T29" fmla="*/ 176381 h 283"/>
                <a:gd name="T30" fmla="*/ 367225 w 437"/>
                <a:gd name="T31" fmla="*/ 129715 h 283"/>
                <a:gd name="T32" fmla="*/ 379584 w 437"/>
                <a:gd name="T33" fmla="*/ 117060 h 283"/>
                <a:gd name="T34" fmla="*/ 385763 w 437"/>
                <a:gd name="T35" fmla="*/ 88586 h 283"/>
                <a:gd name="T36" fmla="*/ 271888 w 437"/>
                <a:gd name="T37" fmla="*/ 30847 h 283"/>
                <a:gd name="T38" fmla="*/ 259529 w 437"/>
                <a:gd name="T39" fmla="*/ 30847 h 283"/>
                <a:gd name="T40" fmla="*/ 259529 w 437"/>
                <a:gd name="T41" fmla="*/ 41129 h 283"/>
                <a:gd name="T42" fmla="*/ 229516 w 437"/>
                <a:gd name="T43" fmla="*/ 18192 h 283"/>
                <a:gd name="T44" fmla="*/ 221571 w 437"/>
                <a:gd name="T45" fmla="*/ 0 h 283"/>
                <a:gd name="T46" fmla="*/ 174785 w 437"/>
                <a:gd name="T47" fmla="*/ 12655 h 283"/>
                <a:gd name="T48" fmla="*/ 168606 w 437"/>
                <a:gd name="T49" fmla="*/ 30847 h 283"/>
                <a:gd name="T50" fmla="*/ 139475 w 437"/>
                <a:gd name="T51" fmla="*/ 49039 h 283"/>
                <a:gd name="T52" fmla="*/ 133296 w 437"/>
                <a:gd name="T53" fmla="*/ 75931 h 283"/>
                <a:gd name="T54" fmla="*/ 103282 w 437"/>
                <a:gd name="T55" fmla="*/ 59321 h 283"/>
                <a:gd name="T56" fmla="*/ 67089 w 437"/>
                <a:gd name="T57" fmla="*/ 83840 h 283"/>
                <a:gd name="T58" fmla="*/ 6179 w 437"/>
                <a:gd name="T59" fmla="*/ 100450 h 283"/>
                <a:gd name="T60" fmla="*/ 12359 w 437"/>
                <a:gd name="T61" fmla="*/ 135252 h 283"/>
                <a:gd name="T62" fmla="*/ 0 w 437"/>
                <a:gd name="T63" fmla="*/ 171635 h 2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7" h="283">
                  <a:moveTo>
                    <a:pt x="0" y="217"/>
                  </a:moveTo>
                  <a:lnTo>
                    <a:pt x="14" y="223"/>
                  </a:lnTo>
                  <a:lnTo>
                    <a:pt x="82" y="187"/>
                  </a:lnTo>
                  <a:lnTo>
                    <a:pt x="117" y="200"/>
                  </a:lnTo>
                  <a:lnTo>
                    <a:pt x="165" y="217"/>
                  </a:lnTo>
                  <a:lnTo>
                    <a:pt x="177" y="171"/>
                  </a:lnTo>
                  <a:lnTo>
                    <a:pt x="205" y="171"/>
                  </a:lnTo>
                  <a:lnTo>
                    <a:pt x="246" y="260"/>
                  </a:lnTo>
                  <a:lnTo>
                    <a:pt x="280" y="260"/>
                  </a:lnTo>
                  <a:lnTo>
                    <a:pt x="308" y="283"/>
                  </a:lnTo>
                  <a:lnTo>
                    <a:pt x="328" y="283"/>
                  </a:lnTo>
                  <a:lnTo>
                    <a:pt x="363" y="231"/>
                  </a:lnTo>
                  <a:lnTo>
                    <a:pt x="383" y="239"/>
                  </a:lnTo>
                  <a:lnTo>
                    <a:pt x="404" y="239"/>
                  </a:lnTo>
                  <a:lnTo>
                    <a:pt x="423" y="223"/>
                  </a:lnTo>
                  <a:lnTo>
                    <a:pt x="416" y="164"/>
                  </a:lnTo>
                  <a:lnTo>
                    <a:pt x="430" y="148"/>
                  </a:lnTo>
                  <a:lnTo>
                    <a:pt x="437" y="112"/>
                  </a:lnTo>
                  <a:lnTo>
                    <a:pt x="308" y="39"/>
                  </a:lnTo>
                  <a:lnTo>
                    <a:pt x="294" y="39"/>
                  </a:lnTo>
                  <a:lnTo>
                    <a:pt x="294" y="52"/>
                  </a:lnTo>
                  <a:lnTo>
                    <a:pt x="260" y="23"/>
                  </a:lnTo>
                  <a:lnTo>
                    <a:pt x="251" y="0"/>
                  </a:lnTo>
                  <a:lnTo>
                    <a:pt x="198" y="16"/>
                  </a:lnTo>
                  <a:lnTo>
                    <a:pt x="191" y="39"/>
                  </a:lnTo>
                  <a:lnTo>
                    <a:pt x="158" y="62"/>
                  </a:lnTo>
                  <a:lnTo>
                    <a:pt x="151" y="96"/>
                  </a:lnTo>
                  <a:lnTo>
                    <a:pt x="117" y="75"/>
                  </a:lnTo>
                  <a:lnTo>
                    <a:pt x="76" y="106"/>
                  </a:lnTo>
                  <a:lnTo>
                    <a:pt x="7" y="127"/>
                  </a:lnTo>
                  <a:lnTo>
                    <a:pt x="14" y="171"/>
                  </a:lnTo>
                  <a:lnTo>
                    <a:pt x="0" y="217"/>
                  </a:lnTo>
                  <a:close/>
                </a:path>
              </a:pathLst>
            </a:custGeom>
            <a:solidFill>
              <a:srgbClr val="435A93"/>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80" name="Freeform 57">
              <a:extLst>
                <a:ext uri="{FF2B5EF4-FFF2-40B4-BE49-F238E27FC236}">
                  <a16:creationId xmlns:a16="http://schemas.microsoft.com/office/drawing/2014/main" id="{77F09680-E91C-42A6-FF57-F97A573D8B22}"/>
                </a:ext>
              </a:extLst>
            </p:cNvPr>
            <p:cNvSpPr>
              <a:spLocks/>
            </p:cNvSpPr>
            <p:nvPr/>
          </p:nvSpPr>
          <p:spPr bwMode="auto">
            <a:xfrm>
              <a:off x="7757359" y="2421641"/>
              <a:ext cx="616474" cy="547508"/>
            </a:xfrm>
            <a:custGeom>
              <a:avLst/>
              <a:gdLst>
                <a:gd name="T0" fmla="*/ 16808 w 786"/>
                <a:gd name="T1" fmla="*/ 148241 h 779"/>
                <a:gd name="T2" fmla="*/ 103503 w 786"/>
                <a:gd name="T3" fmla="*/ 148241 h 779"/>
                <a:gd name="T4" fmla="*/ 145081 w 786"/>
                <a:gd name="T5" fmla="*/ 158546 h 779"/>
                <a:gd name="T6" fmla="*/ 151273 w 786"/>
                <a:gd name="T7" fmla="*/ 206110 h 779"/>
                <a:gd name="T8" fmla="*/ 145081 w 786"/>
                <a:gd name="T9" fmla="*/ 282212 h 779"/>
                <a:gd name="T10" fmla="*/ 167196 w 786"/>
                <a:gd name="T11" fmla="*/ 323435 h 779"/>
                <a:gd name="T12" fmla="*/ 295469 w 786"/>
                <a:gd name="T13" fmla="*/ 346424 h 779"/>
                <a:gd name="T14" fmla="*/ 272468 w 786"/>
                <a:gd name="T15" fmla="*/ 389231 h 779"/>
                <a:gd name="T16" fmla="*/ 230006 w 786"/>
                <a:gd name="T17" fmla="*/ 458992 h 779"/>
                <a:gd name="T18" fmla="*/ 191966 w 786"/>
                <a:gd name="T19" fmla="*/ 500214 h 779"/>
                <a:gd name="T20" fmla="*/ 223813 w 786"/>
                <a:gd name="T21" fmla="*/ 523203 h 779"/>
                <a:gd name="T22" fmla="*/ 350316 w 786"/>
                <a:gd name="T23" fmla="*/ 576316 h 779"/>
                <a:gd name="T24" fmla="*/ 416664 w 786"/>
                <a:gd name="T25" fmla="*/ 582658 h 779"/>
                <a:gd name="T26" fmla="*/ 441434 w 786"/>
                <a:gd name="T27" fmla="*/ 558083 h 779"/>
                <a:gd name="T28" fmla="*/ 494512 w 786"/>
                <a:gd name="T29" fmla="*/ 564425 h 779"/>
                <a:gd name="T30" fmla="*/ 615708 w 786"/>
                <a:gd name="T31" fmla="*/ 589000 h 779"/>
                <a:gd name="T32" fmla="*/ 670555 w 786"/>
                <a:gd name="T33" fmla="*/ 611196 h 779"/>
                <a:gd name="T34" fmla="*/ 652862 w 786"/>
                <a:gd name="T35" fmla="*/ 576316 h 779"/>
                <a:gd name="T36" fmla="*/ 652862 w 786"/>
                <a:gd name="T37" fmla="*/ 440759 h 779"/>
                <a:gd name="T38" fmla="*/ 663478 w 786"/>
                <a:gd name="T39" fmla="*/ 370998 h 779"/>
                <a:gd name="T40" fmla="*/ 652862 w 786"/>
                <a:gd name="T41" fmla="*/ 311544 h 779"/>
                <a:gd name="T42" fmla="*/ 695325 w 786"/>
                <a:gd name="T43" fmla="*/ 271907 h 779"/>
                <a:gd name="T44" fmla="*/ 676748 w 786"/>
                <a:gd name="T45" fmla="*/ 218001 h 779"/>
                <a:gd name="T46" fmla="*/ 676748 w 786"/>
                <a:gd name="T47" fmla="*/ 158546 h 779"/>
                <a:gd name="T48" fmla="*/ 640477 w 786"/>
                <a:gd name="T49" fmla="*/ 164888 h 779"/>
                <a:gd name="T50" fmla="*/ 561745 w 786"/>
                <a:gd name="T51" fmla="*/ 123666 h 779"/>
                <a:gd name="T52" fmla="*/ 513090 w 786"/>
                <a:gd name="T53" fmla="*/ 88786 h 779"/>
                <a:gd name="T54" fmla="*/ 350316 w 786"/>
                <a:gd name="T55" fmla="*/ 76102 h 779"/>
                <a:gd name="T56" fmla="*/ 217621 w 786"/>
                <a:gd name="T57" fmla="*/ 41222 h 779"/>
                <a:gd name="T58" fmla="*/ 48655 w 786"/>
                <a:gd name="T59" fmla="*/ 41222 h 779"/>
                <a:gd name="T60" fmla="*/ 6192 w 786"/>
                <a:gd name="T61" fmla="*/ 76102 h 779"/>
                <a:gd name="T62" fmla="*/ 24770 w 786"/>
                <a:gd name="T63" fmla="*/ 105433 h 7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86" h="779">
                  <a:moveTo>
                    <a:pt x="0" y="179"/>
                  </a:moveTo>
                  <a:lnTo>
                    <a:pt x="19" y="187"/>
                  </a:lnTo>
                  <a:lnTo>
                    <a:pt x="62" y="179"/>
                  </a:lnTo>
                  <a:lnTo>
                    <a:pt x="117" y="187"/>
                  </a:lnTo>
                  <a:lnTo>
                    <a:pt x="150" y="187"/>
                  </a:lnTo>
                  <a:lnTo>
                    <a:pt x="164" y="200"/>
                  </a:lnTo>
                  <a:lnTo>
                    <a:pt x="157" y="252"/>
                  </a:lnTo>
                  <a:lnTo>
                    <a:pt x="171" y="260"/>
                  </a:lnTo>
                  <a:lnTo>
                    <a:pt x="179" y="289"/>
                  </a:lnTo>
                  <a:lnTo>
                    <a:pt x="164" y="356"/>
                  </a:lnTo>
                  <a:lnTo>
                    <a:pt x="171" y="400"/>
                  </a:lnTo>
                  <a:lnTo>
                    <a:pt x="189" y="408"/>
                  </a:lnTo>
                  <a:lnTo>
                    <a:pt x="274" y="400"/>
                  </a:lnTo>
                  <a:lnTo>
                    <a:pt x="334" y="437"/>
                  </a:lnTo>
                  <a:lnTo>
                    <a:pt x="341" y="454"/>
                  </a:lnTo>
                  <a:lnTo>
                    <a:pt x="308" y="491"/>
                  </a:lnTo>
                  <a:lnTo>
                    <a:pt x="294" y="543"/>
                  </a:lnTo>
                  <a:lnTo>
                    <a:pt x="260" y="579"/>
                  </a:lnTo>
                  <a:lnTo>
                    <a:pt x="225" y="587"/>
                  </a:lnTo>
                  <a:lnTo>
                    <a:pt x="217" y="631"/>
                  </a:lnTo>
                  <a:lnTo>
                    <a:pt x="225" y="660"/>
                  </a:lnTo>
                  <a:lnTo>
                    <a:pt x="253" y="660"/>
                  </a:lnTo>
                  <a:lnTo>
                    <a:pt x="260" y="675"/>
                  </a:lnTo>
                  <a:lnTo>
                    <a:pt x="396" y="727"/>
                  </a:lnTo>
                  <a:lnTo>
                    <a:pt x="444" y="704"/>
                  </a:lnTo>
                  <a:lnTo>
                    <a:pt x="471" y="735"/>
                  </a:lnTo>
                  <a:lnTo>
                    <a:pt x="492" y="735"/>
                  </a:lnTo>
                  <a:lnTo>
                    <a:pt x="499" y="704"/>
                  </a:lnTo>
                  <a:lnTo>
                    <a:pt x="520" y="696"/>
                  </a:lnTo>
                  <a:lnTo>
                    <a:pt x="559" y="712"/>
                  </a:lnTo>
                  <a:lnTo>
                    <a:pt x="642" y="720"/>
                  </a:lnTo>
                  <a:lnTo>
                    <a:pt x="696" y="743"/>
                  </a:lnTo>
                  <a:lnTo>
                    <a:pt x="738" y="779"/>
                  </a:lnTo>
                  <a:lnTo>
                    <a:pt x="758" y="771"/>
                  </a:lnTo>
                  <a:lnTo>
                    <a:pt x="772" y="743"/>
                  </a:lnTo>
                  <a:lnTo>
                    <a:pt x="738" y="727"/>
                  </a:lnTo>
                  <a:lnTo>
                    <a:pt x="745" y="608"/>
                  </a:lnTo>
                  <a:lnTo>
                    <a:pt x="738" y="556"/>
                  </a:lnTo>
                  <a:lnTo>
                    <a:pt x="772" y="504"/>
                  </a:lnTo>
                  <a:lnTo>
                    <a:pt x="750" y="468"/>
                  </a:lnTo>
                  <a:lnTo>
                    <a:pt x="750" y="429"/>
                  </a:lnTo>
                  <a:lnTo>
                    <a:pt x="738" y="393"/>
                  </a:lnTo>
                  <a:lnTo>
                    <a:pt x="750" y="364"/>
                  </a:lnTo>
                  <a:lnTo>
                    <a:pt x="786" y="343"/>
                  </a:lnTo>
                  <a:lnTo>
                    <a:pt x="786" y="327"/>
                  </a:lnTo>
                  <a:lnTo>
                    <a:pt x="765" y="275"/>
                  </a:lnTo>
                  <a:lnTo>
                    <a:pt x="772" y="216"/>
                  </a:lnTo>
                  <a:lnTo>
                    <a:pt x="765" y="200"/>
                  </a:lnTo>
                  <a:lnTo>
                    <a:pt x="738" y="187"/>
                  </a:lnTo>
                  <a:lnTo>
                    <a:pt x="724" y="208"/>
                  </a:lnTo>
                  <a:lnTo>
                    <a:pt x="690" y="164"/>
                  </a:lnTo>
                  <a:lnTo>
                    <a:pt x="635" y="156"/>
                  </a:lnTo>
                  <a:lnTo>
                    <a:pt x="602" y="119"/>
                  </a:lnTo>
                  <a:lnTo>
                    <a:pt x="580" y="112"/>
                  </a:lnTo>
                  <a:lnTo>
                    <a:pt x="559" y="119"/>
                  </a:lnTo>
                  <a:lnTo>
                    <a:pt x="396" y="96"/>
                  </a:lnTo>
                  <a:lnTo>
                    <a:pt x="322" y="46"/>
                  </a:lnTo>
                  <a:lnTo>
                    <a:pt x="246" y="52"/>
                  </a:lnTo>
                  <a:lnTo>
                    <a:pt x="131" y="0"/>
                  </a:lnTo>
                  <a:lnTo>
                    <a:pt x="55" y="52"/>
                  </a:lnTo>
                  <a:lnTo>
                    <a:pt x="35" y="83"/>
                  </a:lnTo>
                  <a:lnTo>
                    <a:pt x="7" y="96"/>
                  </a:lnTo>
                  <a:lnTo>
                    <a:pt x="7" y="125"/>
                  </a:lnTo>
                  <a:lnTo>
                    <a:pt x="28" y="133"/>
                  </a:lnTo>
                  <a:lnTo>
                    <a:pt x="0" y="179"/>
                  </a:lnTo>
                  <a:close/>
                </a:path>
              </a:pathLst>
            </a:custGeom>
            <a:solidFill>
              <a:srgbClr val="647CB8"/>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81" name="Freeform 58">
              <a:extLst>
                <a:ext uri="{FF2B5EF4-FFF2-40B4-BE49-F238E27FC236}">
                  <a16:creationId xmlns:a16="http://schemas.microsoft.com/office/drawing/2014/main" id="{EBFC5C2B-4B85-230A-80A1-0CE8B5FA22B2}"/>
                </a:ext>
              </a:extLst>
            </p:cNvPr>
            <p:cNvSpPr>
              <a:spLocks/>
            </p:cNvSpPr>
            <p:nvPr/>
          </p:nvSpPr>
          <p:spPr bwMode="auto">
            <a:xfrm>
              <a:off x="9464627" y="2227409"/>
              <a:ext cx="889525" cy="840264"/>
            </a:xfrm>
            <a:custGeom>
              <a:avLst/>
              <a:gdLst>
                <a:gd name="T0" fmla="*/ 18563 w 1135"/>
                <a:gd name="T1" fmla="*/ 758190 h 1195"/>
                <a:gd name="T2" fmla="*/ 54806 w 1135"/>
                <a:gd name="T3" fmla="*/ 824017 h 1195"/>
                <a:gd name="T4" fmla="*/ 104308 w 1135"/>
                <a:gd name="T5" fmla="*/ 819258 h 1195"/>
                <a:gd name="T6" fmla="*/ 234251 w 1135"/>
                <a:gd name="T7" fmla="*/ 947738 h 1195"/>
                <a:gd name="T8" fmla="*/ 301432 w 1135"/>
                <a:gd name="T9" fmla="*/ 912049 h 1195"/>
                <a:gd name="T10" fmla="*/ 308504 w 1135"/>
                <a:gd name="T11" fmla="*/ 877153 h 1195"/>
                <a:gd name="T12" fmla="*/ 384525 w 1135"/>
                <a:gd name="T13" fmla="*/ 860499 h 1195"/>
                <a:gd name="T14" fmla="*/ 384525 w 1135"/>
                <a:gd name="T15" fmla="*/ 819258 h 1195"/>
                <a:gd name="T16" fmla="*/ 471153 w 1135"/>
                <a:gd name="T17" fmla="*/ 824017 h 1195"/>
                <a:gd name="T18" fmla="*/ 525959 w 1135"/>
                <a:gd name="T19" fmla="*/ 829568 h 1195"/>
                <a:gd name="T20" fmla="*/ 585185 w 1135"/>
                <a:gd name="T21" fmla="*/ 807362 h 1195"/>
                <a:gd name="T22" fmla="*/ 608168 w 1135"/>
                <a:gd name="T23" fmla="*/ 766121 h 1195"/>
                <a:gd name="T24" fmla="*/ 658554 w 1135"/>
                <a:gd name="T25" fmla="*/ 776431 h 1195"/>
                <a:gd name="T26" fmla="*/ 652366 w 1135"/>
                <a:gd name="T27" fmla="*/ 736777 h 1195"/>
                <a:gd name="T28" fmla="*/ 694796 w 1135"/>
                <a:gd name="T29" fmla="*/ 747880 h 1195"/>
                <a:gd name="T30" fmla="*/ 755790 w 1135"/>
                <a:gd name="T31" fmla="*/ 782776 h 1195"/>
                <a:gd name="T32" fmla="*/ 899876 w 1135"/>
                <a:gd name="T33" fmla="*/ 847016 h 1195"/>
                <a:gd name="T34" fmla="*/ 946726 w 1135"/>
                <a:gd name="T35" fmla="*/ 847016 h 1195"/>
                <a:gd name="T36" fmla="*/ 1003300 w 1135"/>
                <a:gd name="T37" fmla="*/ 747880 h 1195"/>
                <a:gd name="T38" fmla="*/ 936119 w 1135"/>
                <a:gd name="T39" fmla="*/ 689192 h 1195"/>
                <a:gd name="T40" fmla="*/ 899876 w 1135"/>
                <a:gd name="T41" fmla="*/ 718536 h 1195"/>
                <a:gd name="T42" fmla="*/ 815016 w 1135"/>
                <a:gd name="T43" fmla="*/ 642400 h 1195"/>
                <a:gd name="T44" fmla="*/ 772585 w 1135"/>
                <a:gd name="T45" fmla="*/ 594815 h 1195"/>
                <a:gd name="T46" fmla="*/ 711592 w 1135"/>
                <a:gd name="T47" fmla="*/ 512334 h 1195"/>
                <a:gd name="T48" fmla="*/ 621427 w 1135"/>
                <a:gd name="T49" fmla="*/ 440956 h 1195"/>
                <a:gd name="T50" fmla="*/ 555130 w 1135"/>
                <a:gd name="T51" fmla="*/ 411612 h 1195"/>
                <a:gd name="T52" fmla="*/ 500324 w 1135"/>
                <a:gd name="T53" fmla="*/ 383061 h 1195"/>
                <a:gd name="T54" fmla="*/ 542754 w 1135"/>
                <a:gd name="T55" fmla="*/ 294235 h 1195"/>
                <a:gd name="T56" fmla="*/ 542754 w 1135"/>
                <a:gd name="T57" fmla="*/ 206202 h 1195"/>
                <a:gd name="T58" fmla="*/ 511816 w 1135"/>
                <a:gd name="T59" fmla="*/ 131652 h 1195"/>
                <a:gd name="T60" fmla="*/ 506512 w 1135"/>
                <a:gd name="T61" fmla="*/ 88826 h 1195"/>
                <a:gd name="T62" fmla="*/ 489716 w 1135"/>
                <a:gd name="T63" fmla="*/ 24586 h 1195"/>
                <a:gd name="T64" fmla="*/ 458778 w 1135"/>
                <a:gd name="T65" fmla="*/ 7931 h 1195"/>
                <a:gd name="T66" fmla="*/ 319111 w 1135"/>
                <a:gd name="T67" fmla="*/ 166548 h 1195"/>
                <a:gd name="T68" fmla="*/ 282869 w 1135"/>
                <a:gd name="T69" fmla="*/ 277580 h 1195"/>
                <a:gd name="T70" fmla="*/ 319111 w 1135"/>
                <a:gd name="T71" fmla="*/ 366406 h 1195"/>
                <a:gd name="T72" fmla="*/ 295244 w 1135"/>
                <a:gd name="T73" fmla="*/ 424301 h 1195"/>
                <a:gd name="T74" fmla="*/ 107844 w 1135"/>
                <a:gd name="T75" fmla="*/ 394957 h 1195"/>
                <a:gd name="T76" fmla="*/ 132595 w 1135"/>
                <a:gd name="T77" fmla="*/ 494093 h 1195"/>
                <a:gd name="T78" fmla="*/ 107844 w 1135"/>
                <a:gd name="T79" fmla="*/ 594815 h 1195"/>
                <a:gd name="T80" fmla="*/ 83977 w 1135"/>
                <a:gd name="T81" fmla="*/ 683640 h 1195"/>
                <a:gd name="T82" fmla="*/ 41546 w 1135"/>
                <a:gd name="T83" fmla="*/ 695537 h 1195"/>
                <a:gd name="T84" fmla="*/ 18563 w 1135"/>
                <a:gd name="T85" fmla="*/ 670951 h 11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35" h="1195">
                  <a:moveTo>
                    <a:pt x="0" y="929"/>
                  </a:moveTo>
                  <a:lnTo>
                    <a:pt x="21" y="956"/>
                  </a:lnTo>
                  <a:lnTo>
                    <a:pt x="7" y="995"/>
                  </a:lnTo>
                  <a:lnTo>
                    <a:pt x="62" y="1039"/>
                  </a:lnTo>
                  <a:lnTo>
                    <a:pt x="95" y="1018"/>
                  </a:lnTo>
                  <a:lnTo>
                    <a:pt x="118" y="1033"/>
                  </a:lnTo>
                  <a:lnTo>
                    <a:pt x="212" y="1158"/>
                  </a:lnTo>
                  <a:lnTo>
                    <a:pt x="265" y="1195"/>
                  </a:lnTo>
                  <a:lnTo>
                    <a:pt x="334" y="1173"/>
                  </a:lnTo>
                  <a:lnTo>
                    <a:pt x="341" y="1150"/>
                  </a:lnTo>
                  <a:lnTo>
                    <a:pt x="334" y="1121"/>
                  </a:lnTo>
                  <a:lnTo>
                    <a:pt x="349" y="1106"/>
                  </a:lnTo>
                  <a:lnTo>
                    <a:pt x="389" y="1085"/>
                  </a:lnTo>
                  <a:lnTo>
                    <a:pt x="435" y="1085"/>
                  </a:lnTo>
                  <a:lnTo>
                    <a:pt x="430" y="1039"/>
                  </a:lnTo>
                  <a:lnTo>
                    <a:pt x="435" y="1033"/>
                  </a:lnTo>
                  <a:lnTo>
                    <a:pt x="499" y="1010"/>
                  </a:lnTo>
                  <a:lnTo>
                    <a:pt x="533" y="1039"/>
                  </a:lnTo>
                  <a:lnTo>
                    <a:pt x="566" y="1033"/>
                  </a:lnTo>
                  <a:lnTo>
                    <a:pt x="595" y="1046"/>
                  </a:lnTo>
                  <a:lnTo>
                    <a:pt x="635" y="1046"/>
                  </a:lnTo>
                  <a:lnTo>
                    <a:pt x="662" y="1018"/>
                  </a:lnTo>
                  <a:lnTo>
                    <a:pt x="681" y="1039"/>
                  </a:lnTo>
                  <a:lnTo>
                    <a:pt x="688" y="966"/>
                  </a:lnTo>
                  <a:lnTo>
                    <a:pt x="703" y="956"/>
                  </a:lnTo>
                  <a:lnTo>
                    <a:pt x="745" y="979"/>
                  </a:lnTo>
                  <a:lnTo>
                    <a:pt x="752" y="956"/>
                  </a:lnTo>
                  <a:lnTo>
                    <a:pt x="738" y="929"/>
                  </a:lnTo>
                  <a:lnTo>
                    <a:pt x="745" y="914"/>
                  </a:lnTo>
                  <a:lnTo>
                    <a:pt x="786" y="943"/>
                  </a:lnTo>
                  <a:lnTo>
                    <a:pt x="798" y="966"/>
                  </a:lnTo>
                  <a:lnTo>
                    <a:pt x="855" y="987"/>
                  </a:lnTo>
                  <a:lnTo>
                    <a:pt x="990" y="1077"/>
                  </a:lnTo>
                  <a:lnTo>
                    <a:pt x="1018" y="1068"/>
                  </a:lnTo>
                  <a:lnTo>
                    <a:pt x="1078" y="1106"/>
                  </a:lnTo>
                  <a:lnTo>
                    <a:pt x="1071" y="1068"/>
                  </a:lnTo>
                  <a:lnTo>
                    <a:pt x="1106" y="979"/>
                  </a:lnTo>
                  <a:lnTo>
                    <a:pt x="1135" y="943"/>
                  </a:lnTo>
                  <a:lnTo>
                    <a:pt x="1112" y="891"/>
                  </a:lnTo>
                  <a:lnTo>
                    <a:pt x="1059" y="869"/>
                  </a:lnTo>
                  <a:lnTo>
                    <a:pt x="1044" y="877"/>
                  </a:lnTo>
                  <a:lnTo>
                    <a:pt x="1018" y="906"/>
                  </a:lnTo>
                  <a:lnTo>
                    <a:pt x="990" y="906"/>
                  </a:lnTo>
                  <a:lnTo>
                    <a:pt x="922" y="810"/>
                  </a:lnTo>
                  <a:lnTo>
                    <a:pt x="908" y="743"/>
                  </a:lnTo>
                  <a:lnTo>
                    <a:pt x="874" y="750"/>
                  </a:lnTo>
                  <a:lnTo>
                    <a:pt x="812" y="675"/>
                  </a:lnTo>
                  <a:lnTo>
                    <a:pt x="805" y="646"/>
                  </a:lnTo>
                  <a:lnTo>
                    <a:pt x="752" y="646"/>
                  </a:lnTo>
                  <a:lnTo>
                    <a:pt x="703" y="556"/>
                  </a:lnTo>
                  <a:lnTo>
                    <a:pt x="669" y="550"/>
                  </a:lnTo>
                  <a:lnTo>
                    <a:pt x="628" y="519"/>
                  </a:lnTo>
                  <a:lnTo>
                    <a:pt x="566" y="512"/>
                  </a:lnTo>
                  <a:lnTo>
                    <a:pt x="566" y="483"/>
                  </a:lnTo>
                  <a:lnTo>
                    <a:pt x="586" y="462"/>
                  </a:lnTo>
                  <a:lnTo>
                    <a:pt x="614" y="371"/>
                  </a:lnTo>
                  <a:lnTo>
                    <a:pt x="621" y="267"/>
                  </a:lnTo>
                  <a:lnTo>
                    <a:pt x="614" y="260"/>
                  </a:lnTo>
                  <a:lnTo>
                    <a:pt x="586" y="289"/>
                  </a:lnTo>
                  <a:lnTo>
                    <a:pt x="579" y="166"/>
                  </a:lnTo>
                  <a:lnTo>
                    <a:pt x="566" y="148"/>
                  </a:lnTo>
                  <a:lnTo>
                    <a:pt x="573" y="112"/>
                  </a:lnTo>
                  <a:lnTo>
                    <a:pt x="540" y="75"/>
                  </a:lnTo>
                  <a:lnTo>
                    <a:pt x="554" y="31"/>
                  </a:lnTo>
                  <a:lnTo>
                    <a:pt x="545" y="0"/>
                  </a:lnTo>
                  <a:lnTo>
                    <a:pt x="519" y="10"/>
                  </a:lnTo>
                  <a:lnTo>
                    <a:pt x="430" y="104"/>
                  </a:lnTo>
                  <a:lnTo>
                    <a:pt x="361" y="210"/>
                  </a:lnTo>
                  <a:lnTo>
                    <a:pt x="361" y="289"/>
                  </a:lnTo>
                  <a:lnTo>
                    <a:pt x="320" y="350"/>
                  </a:lnTo>
                  <a:lnTo>
                    <a:pt x="329" y="439"/>
                  </a:lnTo>
                  <a:lnTo>
                    <a:pt x="361" y="462"/>
                  </a:lnTo>
                  <a:lnTo>
                    <a:pt x="349" y="519"/>
                  </a:lnTo>
                  <a:lnTo>
                    <a:pt x="334" y="535"/>
                  </a:lnTo>
                  <a:lnTo>
                    <a:pt x="258" y="556"/>
                  </a:lnTo>
                  <a:lnTo>
                    <a:pt x="122" y="498"/>
                  </a:lnTo>
                  <a:lnTo>
                    <a:pt x="122" y="550"/>
                  </a:lnTo>
                  <a:lnTo>
                    <a:pt x="150" y="623"/>
                  </a:lnTo>
                  <a:lnTo>
                    <a:pt x="143" y="691"/>
                  </a:lnTo>
                  <a:lnTo>
                    <a:pt x="122" y="750"/>
                  </a:lnTo>
                  <a:lnTo>
                    <a:pt x="88" y="750"/>
                  </a:lnTo>
                  <a:lnTo>
                    <a:pt x="95" y="862"/>
                  </a:lnTo>
                  <a:lnTo>
                    <a:pt x="83" y="877"/>
                  </a:lnTo>
                  <a:lnTo>
                    <a:pt x="47" y="877"/>
                  </a:lnTo>
                  <a:lnTo>
                    <a:pt x="33" y="846"/>
                  </a:lnTo>
                  <a:lnTo>
                    <a:pt x="21" y="846"/>
                  </a:lnTo>
                  <a:lnTo>
                    <a:pt x="0" y="929"/>
                  </a:lnTo>
                  <a:close/>
                </a:path>
              </a:pathLst>
            </a:custGeom>
            <a:solidFill>
              <a:srgbClr val="8EA0CC"/>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82" name="Line 85">
              <a:extLst>
                <a:ext uri="{FF2B5EF4-FFF2-40B4-BE49-F238E27FC236}">
                  <a16:creationId xmlns:a16="http://schemas.microsoft.com/office/drawing/2014/main" id="{98244E13-7166-47E1-BCCE-BAEBAFF675FA}"/>
                </a:ext>
              </a:extLst>
            </p:cNvPr>
            <p:cNvSpPr>
              <a:spLocks noChangeShapeType="1"/>
            </p:cNvSpPr>
            <p:nvPr/>
          </p:nvSpPr>
          <p:spPr bwMode="auto">
            <a:xfrm>
              <a:off x="7097253" y="2327340"/>
              <a:ext cx="140748" cy="1406"/>
            </a:xfrm>
            <a:prstGeom prst="line">
              <a:avLst/>
            </a:prstGeom>
            <a:noFill/>
            <a:ln w="1588">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endParaRPr lang="es-ES">
                <a:latin typeface="Segoe UI" panose="020B0502040204020203" pitchFamily="34" charset="0"/>
                <a:cs typeface="Segoe UI" panose="020B0502040204020203" pitchFamily="34" charset="0"/>
              </a:endParaRPr>
            </a:p>
          </p:txBody>
        </p:sp>
        <p:sp>
          <p:nvSpPr>
            <p:cNvPr id="83" name="Freeform 86">
              <a:extLst>
                <a:ext uri="{FF2B5EF4-FFF2-40B4-BE49-F238E27FC236}">
                  <a16:creationId xmlns:a16="http://schemas.microsoft.com/office/drawing/2014/main" id="{DF413F75-BA37-D3E7-A652-AEB86EAF9C7D}"/>
                </a:ext>
              </a:extLst>
            </p:cNvPr>
            <p:cNvSpPr>
              <a:spLocks/>
            </p:cNvSpPr>
            <p:nvPr/>
          </p:nvSpPr>
          <p:spPr bwMode="auto">
            <a:xfrm>
              <a:off x="9128241" y="4473741"/>
              <a:ext cx="582695" cy="540471"/>
            </a:xfrm>
            <a:custGeom>
              <a:avLst/>
              <a:gdLst>
                <a:gd name="T0" fmla="*/ 0 w 744"/>
                <a:gd name="T1" fmla="*/ 587404 h 769"/>
                <a:gd name="T2" fmla="*/ 6184 w 744"/>
                <a:gd name="T3" fmla="*/ 568379 h 769"/>
                <a:gd name="T4" fmla="*/ 25618 w 744"/>
                <a:gd name="T5" fmla="*/ 550146 h 769"/>
                <a:gd name="T6" fmla="*/ 42402 w 744"/>
                <a:gd name="T7" fmla="*/ 550146 h 769"/>
                <a:gd name="T8" fmla="*/ 54769 w 744"/>
                <a:gd name="T9" fmla="*/ 533499 h 769"/>
                <a:gd name="T10" fmla="*/ 36218 w 744"/>
                <a:gd name="T11" fmla="*/ 481972 h 769"/>
                <a:gd name="T12" fmla="*/ 60952 w 744"/>
                <a:gd name="T13" fmla="*/ 463740 h 769"/>
                <a:gd name="T14" fmla="*/ 60952 w 744"/>
                <a:gd name="T15" fmla="*/ 451056 h 769"/>
                <a:gd name="T16" fmla="*/ 42402 w 744"/>
                <a:gd name="T17" fmla="*/ 416177 h 769"/>
                <a:gd name="T18" fmla="*/ 54769 w 744"/>
                <a:gd name="T19" fmla="*/ 397944 h 769"/>
                <a:gd name="T20" fmla="*/ 78620 w 744"/>
                <a:gd name="T21" fmla="*/ 393188 h 769"/>
                <a:gd name="T22" fmla="*/ 97170 w 744"/>
                <a:gd name="T23" fmla="*/ 317087 h 769"/>
                <a:gd name="T24" fmla="*/ 115721 w 744"/>
                <a:gd name="T25" fmla="*/ 317087 h 769"/>
                <a:gd name="T26" fmla="*/ 133388 w 744"/>
                <a:gd name="T27" fmla="*/ 335320 h 769"/>
                <a:gd name="T28" fmla="*/ 139572 w 744"/>
                <a:gd name="T29" fmla="*/ 328185 h 769"/>
                <a:gd name="T30" fmla="*/ 175790 w 744"/>
                <a:gd name="T31" fmla="*/ 335320 h 769"/>
                <a:gd name="T32" fmla="*/ 186390 w 744"/>
                <a:gd name="T33" fmla="*/ 321843 h 769"/>
                <a:gd name="T34" fmla="*/ 204941 w 744"/>
                <a:gd name="T35" fmla="*/ 245743 h 769"/>
                <a:gd name="T36" fmla="*/ 272960 w 744"/>
                <a:gd name="T37" fmla="*/ 204521 h 769"/>
                <a:gd name="T38" fmla="*/ 283561 w 744"/>
                <a:gd name="T39" fmla="*/ 181532 h 769"/>
                <a:gd name="T40" fmla="*/ 338330 w 744"/>
                <a:gd name="T41" fmla="*/ 163300 h 769"/>
                <a:gd name="T42" fmla="*/ 332146 w 744"/>
                <a:gd name="T43" fmla="*/ 115737 h 769"/>
                <a:gd name="T44" fmla="*/ 350697 w 744"/>
                <a:gd name="T45" fmla="*/ 110188 h 769"/>
                <a:gd name="T46" fmla="*/ 350697 w 744"/>
                <a:gd name="T47" fmla="*/ 74515 h 769"/>
                <a:gd name="T48" fmla="*/ 363064 w 744"/>
                <a:gd name="T49" fmla="*/ 51527 h 769"/>
                <a:gd name="T50" fmla="*/ 356880 w 744"/>
                <a:gd name="T51" fmla="*/ 11098 h 769"/>
                <a:gd name="T52" fmla="*/ 374548 w 744"/>
                <a:gd name="T53" fmla="*/ 0 h 769"/>
                <a:gd name="T54" fmla="*/ 477018 w 744"/>
                <a:gd name="T55" fmla="*/ 4756 h 769"/>
                <a:gd name="T56" fmla="*/ 494685 w 744"/>
                <a:gd name="T57" fmla="*/ 29331 h 769"/>
                <a:gd name="T58" fmla="*/ 477018 w 744"/>
                <a:gd name="T59" fmla="*/ 105431 h 769"/>
                <a:gd name="T60" fmla="*/ 488502 w 744"/>
                <a:gd name="T61" fmla="*/ 133969 h 769"/>
                <a:gd name="T62" fmla="*/ 530904 w 744"/>
                <a:gd name="T63" fmla="*/ 187874 h 769"/>
                <a:gd name="T64" fmla="*/ 635141 w 744"/>
                <a:gd name="T65" fmla="*/ 216412 h 769"/>
                <a:gd name="T66" fmla="*/ 657225 w 744"/>
                <a:gd name="T67" fmla="*/ 257633 h 769"/>
                <a:gd name="T68" fmla="*/ 621007 w 744"/>
                <a:gd name="T69" fmla="*/ 280622 h 769"/>
                <a:gd name="T70" fmla="*/ 614823 w 744"/>
                <a:gd name="T71" fmla="*/ 309160 h 769"/>
                <a:gd name="T72" fmla="*/ 585672 w 744"/>
                <a:gd name="T73" fmla="*/ 335320 h 769"/>
                <a:gd name="T74" fmla="*/ 549454 w 744"/>
                <a:gd name="T75" fmla="*/ 475631 h 769"/>
                <a:gd name="T76" fmla="*/ 525603 w 744"/>
                <a:gd name="T77" fmla="*/ 504961 h 769"/>
                <a:gd name="T78" fmla="*/ 477018 w 744"/>
                <a:gd name="T79" fmla="*/ 539841 h 769"/>
                <a:gd name="T80" fmla="*/ 454051 w 744"/>
                <a:gd name="T81" fmla="*/ 587404 h 769"/>
                <a:gd name="T82" fmla="*/ 427550 w 744"/>
                <a:gd name="T83" fmla="*/ 599295 h 769"/>
                <a:gd name="T84" fmla="*/ 399282 w 744"/>
                <a:gd name="T85" fmla="*/ 592953 h 769"/>
                <a:gd name="T86" fmla="*/ 386915 w 744"/>
                <a:gd name="T87" fmla="*/ 556488 h 769"/>
                <a:gd name="T88" fmla="*/ 350697 w 744"/>
                <a:gd name="T89" fmla="*/ 533499 h 769"/>
                <a:gd name="T90" fmla="*/ 332146 w 744"/>
                <a:gd name="T91" fmla="*/ 539841 h 769"/>
                <a:gd name="T92" fmla="*/ 291511 w 744"/>
                <a:gd name="T93" fmla="*/ 533499 h 769"/>
                <a:gd name="T94" fmla="*/ 272960 w 744"/>
                <a:gd name="T95" fmla="*/ 550146 h 769"/>
                <a:gd name="T96" fmla="*/ 247343 w 744"/>
                <a:gd name="T97" fmla="*/ 556488 h 769"/>
                <a:gd name="T98" fmla="*/ 211125 w 744"/>
                <a:gd name="T99" fmla="*/ 605636 h 769"/>
                <a:gd name="T100" fmla="*/ 186390 w 744"/>
                <a:gd name="T101" fmla="*/ 609600 h 769"/>
                <a:gd name="T102" fmla="*/ 151939 w 744"/>
                <a:gd name="T103" fmla="*/ 609600 h 769"/>
                <a:gd name="T104" fmla="*/ 109538 w 744"/>
                <a:gd name="T105" fmla="*/ 581062 h 769"/>
                <a:gd name="T106" fmla="*/ 54769 w 744"/>
                <a:gd name="T107" fmla="*/ 581062 h 769"/>
                <a:gd name="T108" fmla="*/ 13251 w 744"/>
                <a:gd name="T109" fmla="*/ 592953 h 769"/>
                <a:gd name="T110" fmla="*/ 0 w 744"/>
                <a:gd name="T111" fmla="*/ 587404 h 76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4" h="769">
                  <a:moveTo>
                    <a:pt x="0" y="741"/>
                  </a:moveTo>
                  <a:lnTo>
                    <a:pt x="7" y="717"/>
                  </a:lnTo>
                  <a:lnTo>
                    <a:pt x="29" y="694"/>
                  </a:lnTo>
                  <a:lnTo>
                    <a:pt x="48" y="694"/>
                  </a:lnTo>
                  <a:lnTo>
                    <a:pt x="62" y="673"/>
                  </a:lnTo>
                  <a:lnTo>
                    <a:pt x="41" y="608"/>
                  </a:lnTo>
                  <a:lnTo>
                    <a:pt x="69" y="585"/>
                  </a:lnTo>
                  <a:lnTo>
                    <a:pt x="69" y="569"/>
                  </a:lnTo>
                  <a:lnTo>
                    <a:pt x="48" y="525"/>
                  </a:lnTo>
                  <a:lnTo>
                    <a:pt x="62" y="502"/>
                  </a:lnTo>
                  <a:lnTo>
                    <a:pt x="89" y="496"/>
                  </a:lnTo>
                  <a:lnTo>
                    <a:pt x="110" y="400"/>
                  </a:lnTo>
                  <a:lnTo>
                    <a:pt x="131" y="400"/>
                  </a:lnTo>
                  <a:lnTo>
                    <a:pt x="151" y="423"/>
                  </a:lnTo>
                  <a:lnTo>
                    <a:pt x="158" y="414"/>
                  </a:lnTo>
                  <a:lnTo>
                    <a:pt x="199" y="423"/>
                  </a:lnTo>
                  <a:lnTo>
                    <a:pt x="211" y="406"/>
                  </a:lnTo>
                  <a:lnTo>
                    <a:pt x="232" y="310"/>
                  </a:lnTo>
                  <a:lnTo>
                    <a:pt x="309" y="258"/>
                  </a:lnTo>
                  <a:lnTo>
                    <a:pt x="321" y="229"/>
                  </a:lnTo>
                  <a:lnTo>
                    <a:pt x="383" y="206"/>
                  </a:lnTo>
                  <a:lnTo>
                    <a:pt x="376" y="146"/>
                  </a:lnTo>
                  <a:lnTo>
                    <a:pt x="397" y="139"/>
                  </a:lnTo>
                  <a:lnTo>
                    <a:pt x="397" y="94"/>
                  </a:lnTo>
                  <a:lnTo>
                    <a:pt x="411" y="65"/>
                  </a:lnTo>
                  <a:lnTo>
                    <a:pt x="404" y="14"/>
                  </a:lnTo>
                  <a:lnTo>
                    <a:pt x="424" y="0"/>
                  </a:lnTo>
                  <a:lnTo>
                    <a:pt x="540" y="6"/>
                  </a:lnTo>
                  <a:lnTo>
                    <a:pt x="560" y="37"/>
                  </a:lnTo>
                  <a:lnTo>
                    <a:pt x="540" y="133"/>
                  </a:lnTo>
                  <a:lnTo>
                    <a:pt x="553" y="169"/>
                  </a:lnTo>
                  <a:lnTo>
                    <a:pt x="601" y="237"/>
                  </a:lnTo>
                  <a:lnTo>
                    <a:pt x="719" y="273"/>
                  </a:lnTo>
                  <a:lnTo>
                    <a:pt x="744" y="325"/>
                  </a:lnTo>
                  <a:lnTo>
                    <a:pt x="703" y="354"/>
                  </a:lnTo>
                  <a:lnTo>
                    <a:pt x="696" y="390"/>
                  </a:lnTo>
                  <a:lnTo>
                    <a:pt x="663" y="423"/>
                  </a:lnTo>
                  <a:lnTo>
                    <a:pt x="622" y="600"/>
                  </a:lnTo>
                  <a:lnTo>
                    <a:pt x="595" y="637"/>
                  </a:lnTo>
                  <a:lnTo>
                    <a:pt x="540" y="681"/>
                  </a:lnTo>
                  <a:lnTo>
                    <a:pt x="514" y="741"/>
                  </a:lnTo>
                  <a:lnTo>
                    <a:pt x="484" y="756"/>
                  </a:lnTo>
                  <a:lnTo>
                    <a:pt x="452" y="748"/>
                  </a:lnTo>
                  <a:lnTo>
                    <a:pt x="438" y="702"/>
                  </a:lnTo>
                  <a:lnTo>
                    <a:pt x="397" y="673"/>
                  </a:lnTo>
                  <a:lnTo>
                    <a:pt x="376" y="681"/>
                  </a:lnTo>
                  <a:lnTo>
                    <a:pt x="330" y="673"/>
                  </a:lnTo>
                  <a:lnTo>
                    <a:pt x="309" y="694"/>
                  </a:lnTo>
                  <a:lnTo>
                    <a:pt x="280" y="702"/>
                  </a:lnTo>
                  <a:lnTo>
                    <a:pt x="239" y="764"/>
                  </a:lnTo>
                  <a:lnTo>
                    <a:pt x="211" y="769"/>
                  </a:lnTo>
                  <a:lnTo>
                    <a:pt x="172" y="769"/>
                  </a:lnTo>
                  <a:lnTo>
                    <a:pt x="124" y="733"/>
                  </a:lnTo>
                  <a:lnTo>
                    <a:pt x="62" y="733"/>
                  </a:lnTo>
                  <a:lnTo>
                    <a:pt x="15" y="748"/>
                  </a:lnTo>
                  <a:lnTo>
                    <a:pt x="0" y="741"/>
                  </a:lnTo>
                  <a:close/>
                </a:path>
              </a:pathLst>
            </a:custGeom>
            <a:solidFill>
              <a:srgbClr val="C8D1E6"/>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84" name="Freeform 87">
              <a:extLst>
                <a:ext uri="{FF2B5EF4-FFF2-40B4-BE49-F238E27FC236}">
                  <a16:creationId xmlns:a16="http://schemas.microsoft.com/office/drawing/2014/main" id="{89EA6681-BA66-D839-3FE0-0462BEFEB6C1}"/>
                </a:ext>
              </a:extLst>
            </p:cNvPr>
            <p:cNvSpPr>
              <a:spLocks/>
            </p:cNvSpPr>
            <p:nvPr/>
          </p:nvSpPr>
          <p:spPr bwMode="auto">
            <a:xfrm>
              <a:off x="7885440" y="4857983"/>
              <a:ext cx="523582" cy="450393"/>
            </a:xfrm>
            <a:custGeom>
              <a:avLst/>
              <a:gdLst>
                <a:gd name="T0" fmla="*/ 0 w 668"/>
                <a:gd name="T1" fmla="*/ 166427 h 641"/>
                <a:gd name="T2" fmla="*/ 0 w 668"/>
                <a:gd name="T3" fmla="*/ 141860 h 641"/>
                <a:gd name="T4" fmla="*/ 46855 w 668"/>
                <a:gd name="T5" fmla="*/ 106989 h 641"/>
                <a:gd name="T6" fmla="*/ 53927 w 668"/>
                <a:gd name="T7" fmla="*/ 65778 h 641"/>
                <a:gd name="T8" fmla="*/ 84869 w 668"/>
                <a:gd name="T9" fmla="*/ 42796 h 641"/>
                <a:gd name="T10" fmla="*/ 216594 w 668"/>
                <a:gd name="T11" fmla="*/ 49136 h 641"/>
                <a:gd name="T12" fmla="*/ 306768 w 668"/>
                <a:gd name="T13" fmla="*/ 7925 h 641"/>
                <a:gd name="T14" fmla="*/ 361579 w 668"/>
                <a:gd name="T15" fmla="*/ 12680 h 641"/>
                <a:gd name="T16" fmla="*/ 397826 w 668"/>
                <a:gd name="T17" fmla="*/ 35663 h 641"/>
                <a:gd name="T18" fmla="*/ 446449 w 668"/>
                <a:gd name="T19" fmla="*/ 35663 h 641"/>
                <a:gd name="T20" fmla="*/ 482695 w 668"/>
                <a:gd name="T21" fmla="*/ 0 h 641"/>
                <a:gd name="T22" fmla="*/ 525130 w 668"/>
                <a:gd name="T23" fmla="*/ 35663 h 641"/>
                <a:gd name="T24" fmla="*/ 543695 w 668"/>
                <a:gd name="T25" fmla="*/ 18228 h 641"/>
                <a:gd name="T26" fmla="*/ 590550 w 668"/>
                <a:gd name="T27" fmla="*/ 7925 h 641"/>
                <a:gd name="T28" fmla="*/ 579941 w 668"/>
                <a:gd name="T29" fmla="*/ 72119 h 641"/>
                <a:gd name="T30" fmla="*/ 513637 w 668"/>
                <a:gd name="T31" fmla="*/ 77666 h 641"/>
                <a:gd name="T32" fmla="*/ 501260 w 668"/>
                <a:gd name="T33" fmla="*/ 95101 h 641"/>
                <a:gd name="T34" fmla="*/ 507449 w 668"/>
                <a:gd name="T35" fmla="*/ 135520 h 641"/>
                <a:gd name="T36" fmla="*/ 501260 w 668"/>
                <a:gd name="T37" fmla="*/ 148200 h 641"/>
                <a:gd name="T38" fmla="*/ 422579 w 668"/>
                <a:gd name="T39" fmla="*/ 189410 h 641"/>
                <a:gd name="T40" fmla="*/ 381029 w 668"/>
                <a:gd name="T41" fmla="*/ 260736 h 641"/>
                <a:gd name="T42" fmla="*/ 387217 w 668"/>
                <a:gd name="T43" fmla="*/ 271832 h 641"/>
                <a:gd name="T44" fmla="*/ 440260 w 668"/>
                <a:gd name="T45" fmla="*/ 247264 h 641"/>
                <a:gd name="T46" fmla="*/ 458826 w 668"/>
                <a:gd name="T47" fmla="*/ 260736 h 641"/>
                <a:gd name="T48" fmla="*/ 482695 w 668"/>
                <a:gd name="T49" fmla="*/ 318590 h 641"/>
                <a:gd name="T50" fmla="*/ 513637 w 668"/>
                <a:gd name="T51" fmla="*/ 358215 h 641"/>
                <a:gd name="T52" fmla="*/ 458826 w 668"/>
                <a:gd name="T53" fmla="*/ 448562 h 641"/>
                <a:gd name="T54" fmla="*/ 440260 w 668"/>
                <a:gd name="T55" fmla="*/ 430334 h 641"/>
                <a:gd name="T56" fmla="*/ 429652 w 668"/>
                <a:gd name="T57" fmla="*/ 430334 h 641"/>
                <a:gd name="T58" fmla="*/ 440260 w 668"/>
                <a:gd name="T59" fmla="*/ 471544 h 641"/>
                <a:gd name="T60" fmla="*/ 381029 w 668"/>
                <a:gd name="T61" fmla="*/ 508000 h 641"/>
                <a:gd name="T62" fmla="*/ 367768 w 668"/>
                <a:gd name="T63" fmla="*/ 508000 h 641"/>
                <a:gd name="T64" fmla="*/ 320029 w 668"/>
                <a:gd name="T65" fmla="*/ 471544 h 641"/>
                <a:gd name="T66" fmla="*/ 247536 w 668"/>
                <a:gd name="T67" fmla="*/ 435881 h 641"/>
                <a:gd name="T68" fmla="*/ 235159 w 668"/>
                <a:gd name="T69" fmla="*/ 413691 h 641"/>
                <a:gd name="T70" fmla="*/ 194493 w 668"/>
                <a:gd name="T71" fmla="*/ 413691 h 641"/>
                <a:gd name="T72" fmla="*/ 170623 w 668"/>
                <a:gd name="T73" fmla="*/ 401011 h 641"/>
                <a:gd name="T74" fmla="*/ 103435 w 668"/>
                <a:gd name="T75" fmla="*/ 323345 h 641"/>
                <a:gd name="T76" fmla="*/ 84869 w 668"/>
                <a:gd name="T77" fmla="*/ 290059 h 641"/>
                <a:gd name="T78" fmla="*/ 66304 w 668"/>
                <a:gd name="T79" fmla="*/ 277379 h 641"/>
                <a:gd name="T80" fmla="*/ 42435 w 668"/>
                <a:gd name="T81" fmla="*/ 230621 h 641"/>
                <a:gd name="T82" fmla="*/ 42435 w 668"/>
                <a:gd name="T83" fmla="*/ 219526 h 641"/>
                <a:gd name="T84" fmla="*/ 66304 w 668"/>
                <a:gd name="T85" fmla="*/ 224281 h 641"/>
                <a:gd name="T86" fmla="*/ 89290 w 668"/>
                <a:gd name="T87" fmla="*/ 254396 h 641"/>
                <a:gd name="T88" fmla="*/ 114927 w 668"/>
                <a:gd name="T89" fmla="*/ 254396 h 641"/>
                <a:gd name="T90" fmla="*/ 121116 w 668"/>
                <a:gd name="T91" fmla="*/ 236168 h 641"/>
                <a:gd name="T92" fmla="*/ 97246 w 668"/>
                <a:gd name="T93" fmla="*/ 230621 h 641"/>
                <a:gd name="T94" fmla="*/ 89290 w 668"/>
                <a:gd name="T95" fmla="*/ 194958 h 641"/>
                <a:gd name="T96" fmla="*/ 61000 w 668"/>
                <a:gd name="T97" fmla="*/ 183070 h 641"/>
                <a:gd name="T98" fmla="*/ 30058 w 668"/>
                <a:gd name="T99" fmla="*/ 189410 h 641"/>
                <a:gd name="T100" fmla="*/ 0 w 668"/>
                <a:gd name="T101" fmla="*/ 166427 h 6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68" h="641">
                  <a:moveTo>
                    <a:pt x="0" y="210"/>
                  </a:moveTo>
                  <a:lnTo>
                    <a:pt x="0" y="179"/>
                  </a:lnTo>
                  <a:lnTo>
                    <a:pt x="53" y="135"/>
                  </a:lnTo>
                  <a:lnTo>
                    <a:pt x="61" y="83"/>
                  </a:lnTo>
                  <a:lnTo>
                    <a:pt x="96" y="54"/>
                  </a:lnTo>
                  <a:lnTo>
                    <a:pt x="245" y="62"/>
                  </a:lnTo>
                  <a:lnTo>
                    <a:pt x="347" y="10"/>
                  </a:lnTo>
                  <a:lnTo>
                    <a:pt x="409" y="16"/>
                  </a:lnTo>
                  <a:lnTo>
                    <a:pt x="450" y="45"/>
                  </a:lnTo>
                  <a:lnTo>
                    <a:pt x="505" y="45"/>
                  </a:lnTo>
                  <a:lnTo>
                    <a:pt x="546" y="0"/>
                  </a:lnTo>
                  <a:lnTo>
                    <a:pt x="594" y="45"/>
                  </a:lnTo>
                  <a:lnTo>
                    <a:pt x="615" y="23"/>
                  </a:lnTo>
                  <a:lnTo>
                    <a:pt x="668" y="10"/>
                  </a:lnTo>
                  <a:lnTo>
                    <a:pt x="656" y="91"/>
                  </a:lnTo>
                  <a:lnTo>
                    <a:pt x="581" y="98"/>
                  </a:lnTo>
                  <a:lnTo>
                    <a:pt x="567" y="120"/>
                  </a:lnTo>
                  <a:lnTo>
                    <a:pt x="574" y="171"/>
                  </a:lnTo>
                  <a:lnTo>
                    <a:pt x="567" y="187"/>
                  </a:lnTo>
                  <a:lnTo>
                    <a:pt x="478" y="239"/>
                  </a:lnTo>
                  <a:lnTo>
                    <a:pt x="431" y="329"/>
                  </a:lnTo>
                  <a:lnTo>
                    <a:pt x="438" y="343"/>
                  </a:lnTo>
                  <a:lnTo>
                    <a:pt x="498" y="312"/>
                  </a:lnTo>
                  <a:lnTo>
                    <a:pt x="519" y="329"/>
                  </a:lnTo>
                  <a:lnTo>
                    <a:pt x="546" y="402"/>
                  </a:lnTo>
                  <a:lnTo>
                    <a:pt x="581" y="452"/>
                  </a:lnTo>
                  <a:lnTo>
                    <a:pt x="519" y="566"/>
                  </a:lnTo>
                  <a:lnTo>
                    <a:pt x="498" y="543"/>
                  </a:lnTo>
                  <a:lnTo>
                    <a:pt x="486" y="543"/>
                  </a:lnTo>
                  <a:lnTo>
                    <a:pt x="498" y="595"/>
                  </a:lnTo>
                  <a:lnTo>
                    <a:pt x="431" y="641"/>
                  </a:lnTo>
                  <a:lnTo>
                    <a:pt x="416" y="641"/>
                  </a:lnTo>
                  <a:lnTo>
                    <a:pt x="362" y="595"/>
                  </a:lnTo>
                  <a:lnTo>
                    <a:pt x="280" y="550"/>
                  </a:lnTo>
                  <a:lnTo>
                    <a:pt x="266" y="522"/>
                  </a:lnTo>
                  <a:lnTo>
                    <a:pt x="220" y="522"/>
                  </a:lnTo>
                  <a:lnTo>
                    <a:pt x="193" y="506"/>
                  </a:lnTo>
                  <a:lnTo>
                    <a:pt x="117" y="408"/>
                  </a:lnTo>
                  <a:lnTo>
                    <a:pt x="96" y="366"/>
                  </a:lnTo>
                  <a:lnTo>
                    <a:pt x="75" y="350"/>
                  </a:lnTo>
                  <a:lnTo>
                    <a:pt x="48" y="291"/>
                  </a:lnTo>
                  <a:lnTo>
                    <a:pt x="48" y="277"/>
                  </a:lnTo>
                  <a:lnTo>
                    <a:pt x="75" y="283"/>
                  </a:lnTo>
                  <a:lnTo>
                    <a:pt x="101" y="321"/>
                  </a:lnTo>
                  <a:lnTo>
                    <a:pt x="130" y="321"/>
                  </a:lnTo>
                  <a:lnTo>
                    <a:pt x="137" y="298"/>
                  </a:lnTo>
                  <a:lnTo>
                    <a:pt x="110" y="291"/>
                  </a:lnTo>
                  <a:lnTo>
                    <a:pt x="101" y="246"/>
                  </a:lnTo>
                  <a:lnTo>
                    <a:pt x="69" y="231"/>
                  </a:lnTo>
                  <a:lnTo>
                    <a:pt x="34" y="239"/>
                  </a:lnTo>
                  <a:lnTo>
                    <a:pt x="0" y="210"/>
                  </a:lnTo>
                  <a:close/>
                </a:path>
              </a:pathLst>
            </a:custGeom>
            <a:solidFill>
              <a:srgbClr val="C8D1E6"/>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85" name="Freeform 88">
              <a:extLst>
                <a:ext uri="{FF2B5EF4-FFF2-40B4-BE49-F238E27FC236}">
                  <a16:creationId xmlns:a16="http://schemas.microsoft.com/office/drawing/2014/main" id="{BE8FA789-53D8-8BD3-B7D4-21BD978DB708}"/>
                </a:ext>
              </a:extLst>
            </p:cNvPr>
            <p:cNvSpPr>
              <a:spLocks/>
            </p:cNvSpPr>
            <p:nvPr/>
          </p:nvSpPr>
          <p:spPr bwMode="auto">
            <a:xfrm>
              <a:off x="8200715" y="4065572"/>
              <a:ext cx="593955" cy="705146"/>
            </a:xfrm>
            <a:custGeom>
              <a:avLst/>
              <a:gdLst>
                <a:gd name="T0" fmla="*/ 31817 w 758"/>
                <a:gd name="T1" fmla="*/ 288925 h 1002"/>
                <a:gd name="T2" fmla="*/ 25630 w 758"/>
                <a:gd name="T3" fmla="*/ 193675 h 1002"/>
                <a:gd name="T4" fmla="*/ 103405 w 758"/>
                <a:gd name="T5" fmla="*/ 128588 h 1002"/>
                <a:gd name="T6" fmla="*/ 182064 w 758"/>
                <a:gd name="T7" fmla="*/ 53181 h 1002"/>
                <a:gd name="T8" fmla="*/ 211230 w 758"/>
                <a:gd name="T9" fmla="*/ 29369 h 1002"/>
                <a:gd name="T10" fmla="*/ 224487 w 758"/>
                <a:gd name="T11" fmla="*/ 0 h 1002"/>
                <a:gd name="T12" fmla="*/ 296075 w 758"/>
                <a:gd name="T13" fmla="*/ 34925 h 1002"/>
                <a:gd name="T14" fmla="*/ 399480 w 758"/>
                <a:gd name="T15" fmla="*/ 88900 h 1002"/>
                <a:gd name="T16" fmla="*/ 477255 w 758"/>
                <a:gd name="T17" fmla="*/ 140494 h 1002"/>
                <a:gd name="T18" fmla="*/ 543541 w 758"/>
                <a:gd name="T19" fmla="*/ 193675 h 1002"/>
                <a:gd name="T20" fmla="*/ 616897 w 758"/>
                <a:gd name="T21" fmla="*/ 270669 h 1002"/>
                <a:gd name="T22" fmla="*/ 555914 w 758"/>
                <a:gd name="T23" fmla="*/ 346869 h 1002"/>
                <a:gd name="T24" fmla="*/ 566520 w 758"/>
                <a:gd name="T25" fmla="*/ 418307 h 1002"/>
                <a:gd name="T26" fmla="*/ 592150 w 758"/>
                <a:gd name="T27" fmla="*/ 482600 h 1002"/>
                <a:gd name="T28" fmla="*/ 592150 w 758"/>
                <a:gd name="T29" fmla="*/ 500857 h 1002"/>
                <a:gd name="T30" fmla="*/ 585963 w 758"/>
                <a:gd name="T31" fmla="*/ 565150 h 1002"/>
                <a:gd name="T32" fmla="*/ 640759 w 758"/>
                <a:gd name="T33" fmla="*/ 635000 h 1002"/>
                <a:gd name="T34" fmla="*/ 669925 w 758"/>
                <a:gd name="T35" fmla="*/ 658019 h 1002"/>
                <a:gd name="T36" fmla="*/ 640759 w 758"/>
                <a:gd name="T37" fmla="*/ 699294 h 1002"/>
                <a:gd name="T38" fmla="*/ 585963 w 758"/>
                <a:gd name="T39" fmla="*/ 717550 h 1002"/>
                <a:gd name="T40" fmla="*/ 555914 w 758"/>
                <a:gd name="T41" fmla="*/ 795338 h 1002"/>
                <a:gd name="T42" fmla="*/ 507305 w 758"/>
                <a:gd name="T43" fmla="*/ 769144 h 1002"/>
                <a:gd name="T44" fmla="*/ 416273 w 758"/>
                <a:gd name="T45" fmla="*/ 758825 h 1002"/>
                <a:gd name="T46" fmla="*/ 344684 w 758"/>
                <a:gd name="T47" fmla="*/ 717550 h 1002"/>
                <a:gd name="T48" fmla="*/ 296075 w 758"/>
                <a:gd name="T49" fmla="*/ 611982 h 1002"/>
                <a:gd name="T50" fmla="*/ 279283 w 758"/>
                <a:gd name="T51" fmla="*/ 534194 h 1002"/>
                <a:gd name="T52" fmla="*/ 247466 w 758"/>
                <a:gd name="T53" fmla="*/ 534194 h 1002"/>
                <a:gd name="T54" fmla="*/ 253652 w 758"/>
                <a:gd name="T55" fmla="*/ 583407 h 1002"/>
                <a:gd name="T56" fmla="*/ 235092 w 758"/>
                <a:gd name="T57" fmla="*/ 583407 h 1002"/>
                <a:gd name="T58" fmla="*/ 200624 w 758"/>
                <a:gd name="T59" fmla="*/ 540544 h 1002"/>
                <a:gd name="T60" fmla="*/ 139641 w 758"/>
                <a:gd name="T61" fmla="*/ 588169 h 1002"/>
                <a:gd name="T62" fmla="*/ 103405 w 758"/>
                <a:gd name="T63" fmla="*/ 588169 h 1002"/>
                <a:gd name="T64" fmla="*/ 95451 w 758"/>
                <a:gd name="T65" fmla="*/ 540544 h 1002"/>
                <a:gd name="T66" fmla="*/ 95451 w 758"/>
                <a:gd name="T67" fmla="*/ 429419 h 1002"/>
                <a:gd name="T68" fmla="*/ 0 w 758"/>
                <a:gd name="T69" fmla="*/ 323850 h 100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58" h="1002">
                  <a:moveTo>
                    <a:pt x="0" y="408"/>
                  </a:moveTo>
                  <a:lnTo>
                    <a:pt x="36" y="364"/>
                  </a:lnTo>
                  <a:lnTo>
                    <a:pt x="48" y="325"/>
                  </a:lnTo>
                  <a:lnTo>
                    <a:pt x="29" y="244"/>
                  </a:lnTo>
                  <a:lnTo>
                    <a:pt x="62" y="177"/>
                  </a:lnTo>
                  <a:lnTo>
                    <a:pt x="117" y="162"/>
                  </a:lnTo>
                  <a:lnTo>
                    <a:pt x="184" y="104"/>
                  </a:lnTo>
                  <a:lnTo>
                    <a:pt x="206" y="67"/>
                  </a:lnTo>
                  <a:lnTo>
                    <a:pt x="232" y="50"/>
                  </a:lnTo>
                  <a:lnTo>
                    <a:pt x="239" y="37"/>
                  </a:lnTo>
                  <a:lnTo>
                    <a:pt x="232" y="0"/>
                  </a:lnTo>
                  <a:lnTo>
                    <a:pt x="254" y="0"/>
                  </a:lnTo>
                  <a:lnTo>
                    <a:pt x="308" y="37"/>
                  </a:lnTo>
                  <a:lnTo>
                    <a:pt x="335" y="44"/>
                  </a:lnTo>
                  <a:lnTo>
                    <a:pt x="349" y="37"/>
                  </a:lnTo>
                  <a:lnTo>
                    <a:pt x="452" y="112"/>
                  </a:lnTo>
                  <a:lnTo>
                    <a:pt x="493" y="162"/>
                  </a:lnTo>
                  <a:lnTo>
                    <a:pt x="540" y="177"/>
                  </a:lnTo>
                  <a:lnTo>
                    <a:pt x="555" y="208"/>
                  </a:lnTo>
                  <a:lnTo>
                    <a:pt x="615" y="244"/>
                  </a:lnTo>
                  <a:lnTo>
                    <a:pt x="663" y="252"/>
                  </a:lnTo>
                  <a:lnTo>
                    <a:pt x="698" y="341"/>
                  </a:lnTo>
                  <a:lnTo>
                    <a:pt x="670" y="408"/>
                  </a:lnTo>
                  <a:lnTo>
                    <a:pt x="629" y="437"/>
                  </a:lnTo>
                  <a:lnTo>
                    <a:pt x="622" y="473"/>
                  </a:lnTo>
                  <a:lnTo>
                    <a:pt x="641" y="527"/>
                  </a:lnTo>
                  <a:lnTo>
                    <a:pt x="648" y="593"/>
                  </a:lnTo>
                  <a:lnTo>
                    <a:pt x="670" y="608"/>
                  </a:lnTo>
                  <a:lnTo>
                    <a:pt x="677" y="631"/>
                  </a:lnTo>
                  <a:lnTo>
                    <a:pt x="670" y="631"/>
                  </a:lnTo>
                  <a:lnTo>
                    <a:pt x="691" y="681"/>
                  </a:lnTo>
                  <a:lnTo>
                    <a:pt x="663" y="712"/>
                  </a:lnTo>
                  <a:lnTo>
                    <a:pt x="698" y="748"/>
                  </a:lnTo>
                  <a:lnTo>
                    <a:pt x="725" y="800"/>
                  </a:lnTo>
                  <a:lnTo>
                    <a:pt x="744" y="808"/>
                  </a:lnTo>
                  <a:lnTo>
                    <a:pt x="758" y="829"/>
                  </a:lnTo>
                  <a:lnTo>
                    <a:pt x="758" y="889"/>
                  </a:lnTo>
                  <a:lnTo>
                    <a:pt x="725" y="881"/>
                  </a:lnTo>
                  <a:lnTo>
                    <a:pt x="677" y="889"/>
                  </a:lnTo>
                  <a:lnTo>
                    <a:pt x="663" y="904"/>
                  </a:lnTo>
                  <a:lnTo>
                    <a:pt x="648" y="979"/>
                  </a:lnTo>
                  <a:lnTo>
                    <a:pt x="629" y="1002"/>
                  </a:lnTo>
                  <a:lnTo>
                    <a:pt x="588" y="993"/>
                  </a:lnTo>
                  <a:lnTo>
                    <a:pt x="574" y="969"/>
                  </a:lnTo>
                  <a:lnTo>
                    <a:pt x="519" y="979"/>
                  </a:lnTo>
                  <a:lnTo>
                    <a:pt x="471" y="956"/>
                  </a:lnTo>
                  <a:lnTo>
                    <a:pt x="418" y="904"/>
                  </a:lnTo>
                  <a:lnTo>
                    <a:pt x="390" y="904"/>
                  </a:lnTo>
                  <a:lnTo>
                    <a:pt x="376" y="889"/>
                  </a:lnTo>
                  <a:lnTo>
                    <a:pt x="335" y="771"/>
                  </a:lnTo>
                  <a:lnTo>
                    <a:pt x="328" y="696"/>
                  </a:lnTo>
                  <a:lnTo>
                    <a:pt x="316" y="673"/>
                  </a:lnTo>
                  <a:lnTo>
                    <a:pt x="294" y="668"/>
                  </a:lnTo>
                  <a:lnTo>
                    <a:pt x="280" y="673"/>
                  </a:lnTo>
                  <a:lnTo>
                    <a:pt x="273" y="696"/>
                  </a:lnTo>
                  <a:lnTo>
                    <a:pt x="287" y="735"/>
                  </a:lnTo>
                  <a:lnTo>
                    <a:pt x="280" y="741"/>
                  </a:lnTo>
                  <a:lnTo>
                    <a:pt x="266" y="735"/>
                  </a:lnTo>
                  <a:lnTo>
                    <a:pt x="246" y="696"/>
                  </a:lnTo>
                  <a:lnTo>
                    <a:pt x="227" y="681"/>
                  </a:lnTo>
                  <a:lnTo>
                    <a:pt x="206" y="681"/>
                  </a:lnTo>
                  <a:lnTo>
                    <a:pt x="158" y="741"/>
                  </a:lnTo>
                  <a:lnTo>
                    <a:pt x="124" y="748"/>
                  </a:lnTo>
                  <a:lnTo>
                    <a:pt x="117" y="741"/>
                  </a:lnTo>
                  <a:lnTo>
                    <a:pt x="96" y="704"/>
                  </a:lnTo>
                  <a:lnTo>
                    <a:pt x="108" y="681"/>
                  </a:lnTo>
                  <a:lnTo>
                    <a:pt x="144" y="673"/>
                  </a:lnTo>
                  <a:lnTo>
                    <a:pt x="108" y="541"/>
                  </a:lnTo>
                  <a:lnTo>
                    <a:pt x="84" y="481"/>
                  </a:lnTo>
                  <a:lnTo>
                    <a:pt x="0" y="408"/>
                  </a:lnTo>
                  <a:close/>
                </a:path>
              </a:pathLst>
            </a:custGeom>
            <a:solidFill>
              <a:srgbClr val="C8D1E6"/>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86" name="Freeform 89">
              <a:extLst>
                <a:ext uri="{FF2B5EF4-FFF2-40B4-BE49-F238E27FC236}">
                  <a16:creationId xmlns:a16="http://schemas.microsoft.com/office/drawing/2014/main" id="{5CC3ABC5-2DD3-AD17-D45E-20F3564CC169}"/>
                </a:ext>
              </a:extLst>
            </p:cNvPr>
            <p:cNvSpPr>
              <a:spLocks/>
            </p:cNvSpPr>
            <p:nvPr/>
          </p:nvSpPr>
          <p:spPr bwMode="auto">
            <a:xfrm>
              <a:off x="8693331" y="4372402"/>
              <a:ext cx="765667" cy="637587"/>
            </a:xfrm>
            <a:custGeom>
              <a:avLst/>
              <a:gdLst>
                <a:gd name="T0" fmla="*/ 16812 w 976"/>
                <a:gd name="T1" fmla="*/ 430213 h 906"/>
                <a:gd name="T2" fmla="*/ 42472 w 976"/>
                <a:gd name="T3" fmla="*/ 358775 h 906"/>
                <a:gd name="T4" fmla="*/ 114144 w 976"/>
                <a:gd name="T5" fmla="*/ 358775 h 906"/>
                <a:gd name="T6" fmla="*/ 223864 w 976"/>
                <a:gd name="T7" fmla="*/ 347663 h 906"/>
                <a:gd name="T8" fmla="*/ 283148 w 976"/>
                <a:gd name="T9" fmla="*/ 311150 h 906"/>
                <a:gd name="T10" fmla="*/ 380480 w 976"/>
                <a:gd name="T11" fmla="*/ 241300 h 906"/>
                <a:gd name="T12" fmla="*/ 471618 w 976"/>
                <a:gd name="T13" fmla="*/ 228600 h 906"/>
                <a:gd name="T14" fmla="*/ 585761 w 976"/>
                <a:gd name="T15" fmla="*/ 228600 h 906"/>
                <a:gd name="T16" fmla="*/ 615846 w 976"/>
                <a:gd name="T17" fmla="*/ 153988 h 906"/>
                <a:gd name="T18" fmla="*/ 706984 w 976"/>
                <a:gd name="T19" fmla="*/ 42863 h 906"/>
                <a:gd name="T20" fmla="*/ 736184 w 976"/>
                <a:gd name="T21" fmla="*/ 0 h 906"/>
                <a:gd name="T22" fmla="*/ 815819 w 976"/>
                <a:gd name="T23" fmla="*/ 42863 h 906"/>
                <a:gd name="T24" fmla="*/ 863600 w 976"/>
                <a:gd name="T25" fmla="*/ 112713 h 906"/>
                <a:gd name="T26" fmla="*/ 852097 w 976"/>
                <a:gd name="T27" fmla="*/ 164306 h 906"/>
                <a:gd name="T28" fmla="*/ 839709 w 976"/>
                <a:gd name="T29" fmla="*/ 223044 h 906"/>
                <a:gd name="T30" fmla="*/ 827322 w 976"/>
                <a:gd name="T31" fmla="*/ 276225 h 906"/>
                <a:gd name="T32" fmla="*/ 761844 w 976"/>
                <a:gd name="T33" fmla="*/ 317500 h 906"/>
                <a:gd name="T34" fmla="*/ 675130 w 976"/>
                <a:gd name="T35" fmla="*/ 434975 h 906"/>
                <a:gd name="T36" fmla="*/ 628234 w 976"/>
                <a:gd name="T37" fmla="*/ 441325 h 906"/>
                <a:gd name="T38" fmla="*/ 604343 w 976"/>
                <a:gd name="T39" fmla="*/ 430213 h 906"/>
                <a:gd name="T40" fmla="*/ 567180 w 976"/>
                <a:gd name="T41" fmla="*/ 506413 h 906"/>
                <a:gd name="T42" fmla="*/ 530902 w 976"/>
                <a:gd name="T43" fmla="*/ 529432 h 906"/>
                <a:gd name="T44" fmla="*/ 549483 w 976"/>
                <a:gd name="T45" fmla="*/ 577057 h 906"/>
                <a:gd name="T46" fmla="*/ 543289 w 976"/>
                <a:gd name="T47" fmla="*/ 646907 h 906"/>
                <a:gd name="T48" fmla="*/ 514090 w 976"/>
                <a:gd name="T49" fmla="*/ 663575 h 906"/>
                <a:gd name="T50" fmla="*/ 488430 w 976"/>
                <a:gd name="T51" fmla="*/ 700882 h 906"/>
                <a:gd name="T52" fmla="*/ 380480 w 976"/>
                <a:gd name="T53" fmla="*/ 719138 h 906"/>
                <a:gd name="T54" fmla="*/ 253948 w 976"/>
                <a:gd name="T55" fmla="*/ 706438 h 906"/>
                <a:gd name="T56" fmla="*/ 223864 w 976"/>
                <a:gd name="T57" fmla="*/ 688182 h 906"/>
                <a:gd name="T58" fmla="*/ 223864 w 976"/>
                <a:gd name="T59" fmla="*/ 646907 h 906"/>
                <a:gd name="T60" fmla="*/ 138034 w 976"/>
                <a:gd name="T61" fmla="*/ 623888 h 906"/>
                <a:gd name="T62" fmla="*/ 42472 w 976"/>
                <a:gd name="T63" fmla="*/ 540544 h 906"/>
                <a:gd name="T64" fmla="*/ 0 w 976"/>
                <a:gd name="T65" fmla="*/ 448469 h 9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76" h="906">
                  <a:moveTo>
                    <a:pt x="0" y="565"/>
                  </a:moveTo>
                  <a:lnTo>
                    <a:pt x="19" y="542"/>
                  </a:lnTo>
                  <a:lnTo>
                    <a:pt x="34" y="467"/>
                  </a:lnTo>
                  <a:lnTo>
                    <a:pt x="48" y="452"/>
                  </a:lnTo>
                  <a:lnTo>
                    <a:pt x="96" y="444"/>
                  </a:lnTo>
                  <a:lnTo>
                    <a:pt x="129" y="452"/>
                  </a:lnTo>
                  <a:lnTo>
                    <a:pt x="191" y="459"/>
                  </a:lnTo>
                  <a:lnTo>
                    <a:pt x="253" y="438"/>
                  </a:lnTo>
                  <a:lnTo>
                    <a:pt x="266" y="409"/>
                  </a:lnTo>
                  <a:lnTo>
                    <a:pt x="320" y="392"/>
                  </a:lnTo>
                  <a:lnTo>
                    <a:pt x="402" y="304"/>
                  </a:lnTo>
                  <a:lnTo>
                    <a:pt x="430" y="304"/>
                  </a:lnTo>
                  <a:lnTo>
                    <a:pt x="457" y="327"/>
                  </a:lnTo>
                  <a:lnTo>
                    <a:pt x="533" y="288"/>
                  </a:lnTo>
                  <a:lnTo>
                    <a:pt x="627" y="298"/>
                  </a:lnTo>
                  <a:lnTo>
                    <a:pt x="662" y="288"/>
                  </a:lnTo>
                  <a:lnTo>
                    <a:pt x="683" y="267"/>
                  </a:lnTo>
                  <a:lnTo>
                    <a:pt x="696" y="194"/>
                  </a:lnTo>
                  <a:lnTo>
                    <a:pt x="738" y="104"/>
                  </a:lnTo>
                  <a:lnTo>
                    <a:pt x="799" y="54"/>
                  </a:lnTo>
                  <a:lnTo>
                    <a:pt x="806" y="7"/>
                  </a:lnTo>
                  <a:lnTo>
                    <a:pt x="832" y="0"/>
                  </a:lnTo>
                  <a:lnTo>
                    <a:pt x="882" y="36"/>
                  </a:lnTo>
                  <a:lnTo>
                    <a:pt x="922" y="54"/>
                  </a:lnTo>
                  <a:lnTo>
                    <a:pt x="969" y="104"/>
                  </a:lnTo>
                  <a:lnTo>
                    <a:pt x="976" y="142"/>
                  </a:lnTo>
                  <a:lnTo>
                    <a:pt x="956" y="156"/>
                  </a:lnTo>
                  <a:lnTo>
                    <a:pt x="963" y="207"/>
                  </a:lnTo>
                  <a:lnTo>
                    <a:pt x="949" y="236"/>
                  </a:lnTo>
                  <a:lnTo>
                    <a:pt x="949" y="281"/>
                  </a:lnTo>
                  <a:lnTo>
                    <a:pt x="928" y="288"/>
                  </a:lnTo>
                  <a:lnTo>
                    <a:pt x="935" y="348"/>
                  </a:lnTo>
                  <a:lnTo>
                    <a:pt x="873" y="371"/>
                  </a:lnTo>
                  <a:lnTo>
                    <a:pt x="861" y="400"/>
                  </a:lnTo>
                  <a:lnTo>
                    <a:pt x="784" y="452"/>
                  </a:lnTo>
                  <a:lnTo>
                    <a:pt x="763" y="548"/>
                  </a:lnTo>
                  <a:lnTo>
                    <a:pt x="751" y="565"/>
                  </a:lnTo>
                  <a:lnTo>
                    <a:pt x="710" y="556"/>
                  </a:lnTo>
                  <a:lnTo>
                    <a:pt x="703" y="565"/>
                  </a:lnTo>
                  <a:lnTo>
                    <a:pt x="683" y="542"/>
                  </a:lnTo>
                  <a:lnTo>
                    <a:pt x="662" y="542"/>
                  </a:lnTo>
                  <a:lnTo>
                    <a:pt x="641" y="638"/>
                  </a:lnTo>
                  <a:lnTo>
                    <a:pt x="614" y="644"/>
                  </a:lnTo>
                  <a:lnTo>
                    <a:pt x="600" y="667"/>
                  </a:lnTo>
                  <a:lnTo>
                    <a:pt x="621" y="711"/>
                  </a:lnTo>
                  <a:lnTo>
                    <a:pt x="621" y="727"/>
                  </a:lnTo>
                  <a:lnTo>
                    <a:pt x="593" y="750"/>
                  </a:lnTo>
                  <a:lnTo>
                    <a:pt x="614" y="815"/>
                  </a:lnTo>
                  <a:lnTo>
                    <a:pt x="600" y="836"/>
                  </a:lnTo>
                  <a:lnTo>
                    <a:pt x="581" y="836"/>
                  </a:lnTo>
                  <a:lnTo>
                    <a:pt x="559" y="859"/>
                  </a:lnTo>
                  <a:lnTo>
                    <a:pt x="552" y="883"/>
                  </a:lnTo>
                  <a:lnTo>
                    <a:pt x="505" y="883"/>
                  </a:lnTo>
                  <a:lnTo>
                    <a:pt x="430" y="906"/>
                  </a:lnTo>
                  <a:lnTo>
                    <a:pt x="320" y="883"/>
                  </a:lnTo>
                  <a:lnTo>
                    <a:pt x="287" y="890"/>
                  </a:lnTo>
                  <a:lnTo>
                    <a:pt x="266" y="867"/>
                  </a:lnTo>
                  <a:lnTo>
                    <a:pt x="253" y="867"/>
                  </a:lnTo>
                  <a:lnTo>
                    <a:pt x="246" y="859"/>
                  </a:lnTo>
                  <a:lnTo>
                    <a:pt x="253" y="815"/>
                  </a:lnTo>
                  <a:lnTo>
                    <a:pt x="239" y="800"/>
                  </a:lnTo>
                  <a:lnTo>
                    <a:pt x="156" y="786"/>
                  </a:lnTo>
                  <a:lnTo>
                    <a:pt x="69" y="717"/>
                  </a:lnTo>
                  <a:lnTo>
                    <a:pt x="48" y="681"/>
                  </a:lnTo>
                  <a:lnTo>
                    <a:pt x="41" y="631"/>
                  </a:lnTo>
                  <a:lnTo>
                    <a:pt x="0" y="565"/>
                  </a:lnTo>
                  <a:close/>
                </a:path>
              </a:pathLst>
            </a:custGeom>
            <a:solidFill>
              <a:srgbClr val="C8D1E6"/>
            </a:solidFill>
            <a:ln w="1651">
              <a:solidFill>
                <a:schemeClr val="bg1">
                  <a:lumMod val="50000"/>
                </a:schemeClr>
              </a:solidFill>
              <a:prstDash val="solid"/>
              <a:round/>
              <a:headEnd/>
              <a:tailEnd/>
            </a:ln>
          </p:spPr>
          <p:txBody>
            <a:bodyPr/>
            <a:lstStyle/>
            <a:p>
              <a:pPr>
                <a:defRPr/>
              </a:pPr>
              <a:endParaRPr lang="es-ES_tradnl" dirty="0">
                <a:latin typeface="Segoe UI" panose="020B0502040204020203" pitchFamily="34" charset="0"/>
                <a:cs typeface="Segoe UI" panose="020B0502040204020203" pitchFamily="34" charset="0"/>
              </a:endParaRPr>
            </a:p>
          </p:txBody>
        </p:sp>
        <p:sp>
          <p:nvSpPr>
            <p:cNvPr id="87" name="Freeform 90">
              <a:extLst>
                <a:ext uri="{FF2B5EF4-FFF2-40B4-BE49-F238E27FC236}">
                  <a16:creationId xmlns:a16="http://schemas.microsoft.com/office/drawing/2014/main" id="{D5D0C202-DC1C-B60B-0C0A-ADF73782FC8C}"/>
                </a:ext>
              </a:extLst>
            </p:cNvPr>
            <p:cNvSpPr>
              <a:spLocks/>
            </p:cNvSpPr>
            <p:nvPr/>
          </p:nvSpPr>
          <p:spPr bwMode="auto">
            <a:xfrm>
              <a:off x="7495569" y="4273880"/>
              <a:ext cx="523582" cy="661514"/>
            </a:xfrm>
            <a:custGeom>
              <a:avLst/>
              <a:gdLst>
                <a:gd name="T0" fmla="*/ 0 w 669"/>
                <a:gd name="T1" fmla="*/ 358394 h 941"/>
                <a:gd name="T2" fmla="*/ 6179 w 669"/>
                <a:gd name="T3" fmla="*/ 305269 h 941"/>
                <a:gd name="T4" fmla="*/ 42371 w 669"/>
                <a:gd name="T5" fmla="*/ 253730 h 941"/>
                <a:gd name="T6" fmla="*/ 97101 w 669"/>
                <a:gd name="T7" fmla="*/ 100699 h 941"/>
                <a:gd name="T8" fmla="*/ 168602 w 669"/>
                <a:gd name="T9" fmla="*/ 65811 h 941"/>
                <a:gd name="T10" fmla="*/ 200381 w 669"/>
                <a:gd name="T11" fmla="*/ 70569 h 941"/>
                <a:gd name="T12" fmla="*/ 223332 w 669"/>
                <a:gd name="T13" fmla="*/ 29338 h 941"/>
                <a:gd name="T14" fmla="*/ 223332 w 669"/>
                <a:gd name="T15" fmla="*/ 12687 h 941"/>
                <a:gd name="T16" fmla="*/ 210974 w 669"/>
                <a:gd name="T17" fmla="*/ 0 h 941"/>
                <a:gd name="T18" fmla="*/ 301896 w 669"/>
                <a:gd name="T19" fmla="*/ 12687 h 941"/>
                <a:gd name="T20" fmla="*/ 312488 w 669"/>
                <a:gd name="T21" fmla="*/ 53918 h 941"/>
                <a:gd name="T22" fmla="*/ 385755 w 669"/>
                <a:gd name="T23" fmla="*/ 41231 h 941"/>
                <a:gd name="T24" fmla="*/ 417534 w 669"/>
                <a:gd name="T25" fmla="*/ 100699 h 941"/>
                <a:gd name="T26" fmla="*/ 428127 w 669"/>
                <a:gd name="T27" fmla="*/ 105457 h 941"/>
                <a:gd name="T28" fmla="*/ 487270 w 669"/>
                <a:gd name="T29" fmla="*/ 88806 h 941"/>
                <a:gd name="T30" fmla="*/ 519048 w 669"/>
                <a:gd name="T31" fmla="*/ 128451 h 941"/>
                <a:gd name="T32" fmla="*/ 579957 w 669"/>
                <a:gd name="T33" fmla="*/ 154617 h 941"/>
                <a:gd name="T34" fmla="*/ 590550 w 669"/>
                <a:gd name="T35" fmla="*/ 187919 h 941"/>
                <a:gd name="T36" fmla="*/ 579957 w 669"/>
                <a:gd name="T37" fmla="*/ 216463 h 941"/>
                <a:gd name="T38" fmla="*/ 561420 w 669"/>
                <a:gd name="T39" fmla="*/ 229150 h 941"/>
                <a:gd name="T40" fmla="*/ 519048 w 669"/>
                <a:gd name="T41" fmla="*/ 224393 h 941"/>
                <a:gd name="T42" fmla="*/ 462553 w 669"/>
                <a:gd name="T43" fmla="*/ 241044 h 941"/>
                <a:gd name="T44" fmla="*/ 453726 w 669"/>
                <a:gd name="T45" fmla="*/ 275931 h 941"/>
                <a:gd name="T46" fmla="*/ 434306 w 669"/>
                <a:gd name="T47" fmla="*/ 294961 h 941"/>
                <a:gd name="T48" fmla="*/ 434306 w 669"/>
                <a:gd name="T49" fmla="*/ 313198 h 941"/>
                <a:gd name="T50" fmla="*/ 476677 w 669"/>
                <a:gd name="T51" fmla="*/ 323506 h 941"/>
                <a:gd name="T52" fmla="*/ 487270 w 669"/>
                <a:gd name="T53" fmla="*/ 340157 h 941"/>
                <a:gd name="T54" fmla="*/ 512869 w 669"/>
                <a:gd name="T55" fmla="*/ 445613 h 941"/>
                <a:gd name="T56" fmla="*/ 487270 w 669"/>
                <a:gd name="T57" fmla="*/ 453543 h 941"/>
                <a:gd name="T58" fmla="*/ 482856 w 669"/>
                <a:gd name="T59" fmla="*/ 470194 h 941"/>
                <a:gd name="T60" fmla="*/ 501394 w 669"/>
                <a:gd name="T61" fmla="*/ 505081 h 941"/>
                <a:gd name="T62" fmla="*/ 506690 w 669"/>
                <a:gd name="T63" fmla="*/ 541555 h 941"/>
                <a:gd name="T64" fmla="*/ 487270 w 669"/>
                <a:gd name="T65" fmla="*/ 665249 h 941"/>
                <a:gd name="T66" fmla="*/ 501394 w 669"/>
                <a:gd name="T67" fmla="*/ 688243 h 941"/>
                <a:gd name="T68" fmla="*/ 525228 w 669"/>
                <a:gd name="T69" fmla="*/ 700136 h 941"/>
                <a:gd name="T70" fmla="*/ 494332 w 669"/>
                <a:gd name="T71" fmla="*/ 700136 h 941"/>
                <a:gd name="T72" fmla="*/ 462553 w 669"/>
                <a:gd name="T73" fmla="*/ 746125 h 941"/>
                <a:gd name="T74" fmla="*/ 446664 w 669"/>
                <a:gd name="T75" fmla="*/ 706480 h 941"/>
                <a:gd name="T76" fmla="*/ 326612 w 669"/>
                <a:gd name="T77" fmla="*/ 576443 h 941"/>
                <a:gd name="T78" fmla="*/ 278062 w 669"/>
                <a:gd name="T79" fmla="*/ 546313 h 941"/>
                <a:gd name="T80" fmla="*/ 240987 w 669"/>
                <a:gd name="T81" fmla="*/ 488430 h 941"/>
                <a:gd name="T82" fmla="*/ 235690 w 669"/>
                <a:gd name="T83" fmla="*/ 516975 h 941"/>
                <a:gd name="T84" fmla="*/ 259524 w 669"/>
                <a:gd name="T85" fmla="*/ 552656 h 941"/>
                <a:gd name="T86" fmla="*/ 253345 w 669"/>
                <a:gd name="T87" fmla="*/ 559792 h 941"/>
                <a:gd name="T88" fmla="*/ 235690 w 669"/>
                <a:gd name="T89" fmla="*/ 559792 h 941"/>
                <a:gd name="T90" fmla="*/ 206560 w 669"/>
                <a:gd name="T91" fmla="*/ 533626 h 941"/>
                <a:gd name="T92" fmla="*/ 168602 w 669"/>
                <a:gd name="T93" fmla="*/ 523318 h 941"/>
                <a:gd name="T94" fmla="*/ 150065 w 669"/>
                <a:gd name="T95" fmla="*/ 493981 h 941"/>
                <a:gd name="T96" fmla="*/ 143886 w 669"/>
                <a:gd name="T97" fmla="*/ 511425 h 941"/>
                <a:gd name="T98" fmla="*/ 164189 w 669"/>
                <a:gd name="T99" fmla="*/ 541555 h 941"/>
                <a:gd name="T100" fmla="*/ 67088 w 669"/>
                <a:gd name="T101" fmla="*/ 533626 h 941"/>
                <a:gd name="T102" fmla="*/ 23834 w 669"/>
                <a:gd name="T103" fmla="*/ 546313 h 941"/>
                <a:gd name="T104" fmla="*/ 6179 w 669"/>
                <a:gd name="T105" fmla="*/ 445613 h 941"/>
                <a:gd name="T106" fmla="*/ 18537 w 669"/>
                <a:gd name="T107" fmla="*/ 422619 h 941"/>
                <a:gd name="T108" fmla="*/ 0 w 669"/>
                <a:gd name="T109" fmla="*/ 358394 h 9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69" h="941">
                  <a:moveTo>
                    <a:pt x="0" y="452"/>
                  </a:moveTo>
                  <a:lnTo>
                    <a:pt x="7" y="385"/>
                  </a:lnTo>
                  <a:lnTo>
                    <a:pt x="48" y="320"/>
                  </a:lnTo>
                  <a:lnTo>
                    <a:pt x="110" y="127"/>
                  </a:lnTo>
                  <a:lnTo>
                    <a:pt x="191" y="83"/>
                  </a:lnTo>
                  <a:lnTo>
                    <a:pt x="227" y="89"/>
                  </a:lnTo>
                  <a:lnTo>
                    <a:pt x="253" y="37"/>
                  </a:lnTo>
                  <a:lnTo>
                    <a:pt x="253" y="16"/>
                  </a:lnTo>
                  <a:lnTo>
                    <a:pt x="239" y="0"/>
                  </a:lnTo>
                  <a:lnTo>
                    <a:pt x="342" y="16"/>
                  </a:lnTo>
                  <a:lnTo>
                    <a:pt x="354" y="68"/>
                  </a:lnTo>
                  <a:lnTo>
                    <a:pt x="437" y="52"/>
                  </a:lnTo>
                  <a:lnTo>
                    <a:pt x="473" y="127"/>
                  </a:lnTo>
                  <a:lnTo>
                    <a:pt x="485" y="133"/>
                  </a:lnTo>
                  <a:lnTo>
                    <a:pt x="552" y="112"/>
                  </a:lnTo>
                  <a:lnTo>
                    <a:pt x="588" y="162"/>
                  </a:lnTo>
                  <a:lnTo>
                    <a:pt x="657" y="195"/>
                  </a:lnTo>
                  <a:lnTo>
                    <a:pt x="669" y="237"/>
                  </a:lnTo>
                  <a:lnTo>
                    <a:pt x="657" y="273"/>
                  </a:lnTo>
                  <a:lnTo>
                    <a:pt x="636" y="289"/>
                  </a:lnTo>
                  <a:lnTo>
                    <a:pt x="588" y="283"/>
                  </a:lnTo>
                  <a:lnTo>
                    <a:pt x="524" y="304"/>
                  </a:lnTo>
                  <a:lnTo>
                    <a:pt x="514" y="348"/>
                  </a:lnTo>
                  <a:lnTo>
                    <a:pt x="492" y="372"/>
                  </a:lnTo>
                  <a:lnTo>
                    <a:pt x="492" y="395"/>
                  </a:lnTo>
                  <a:lnTo>
                    <a:pt x="540" y="408"/>
                  </a:lnTo>
                  <a:lnTo>
                    <a:pt x="552" y="429"/>
                  </a:lnTo>
                  <a:lnTo>
                    <a:pt x="581" y="562"/>
                  </a:lnTo>
                  <a:lnTo>
                    <a:pt x="552" y="572"/>
                  </a:lnTo>
                  <a:lnTo>
                    <a:pt x="547" y="593"/>
                  </a:lnTo>
                  <a:lnTo>
                    <a:pt x="568" y="637"/>
                  </a:lnTo>
                  <a:lnTo>
                    <a:pt x="574" y="683"/>
                  </a:lnTo>
                  <a:lnTo>
                    <a:pt x="552" y="839"/>
                  </a:lnTo>
                  <a:lnTo>
                    <a:pt x="568" y="868"/>
                  </a:lnTo>
                  <a:lnTo>
                    <a:pt x="595" y="883"/>
                  </a:lnTo>
                  <a:lnTo>
                    <a:pt x="560" y="883"/>
                  </a:lnTo>
                  <a:lnTo>
                    <a:pt x="524" y="941"/>
                  </a:lnTo>
                  <a:lnTo>
                    <a:pt x="506" y="891"/>
                  </a:lnTo>
                  <a:lnTo>
                    <a:pt x="370" y="727"/>
                  </a:lnTo>
                  <a:lnTo>
                    <a:pt x="315" y="689"/>
                  </a:lnTo>
                  <a:lnTo>
                    <a:pt x="273" y="616"/>
                  </a:lnTo>
                  <a:lnTo>
                    <a:pt x="267" y="652"/>
                  </a:lnTo>
                  <a:lnTo>
                    <a:pt x="294" y="697"/>
                  </a:lnTo>
                  <a:lnTo>
                    <a:pt x="287" y="706"/>
                  </a:lnTo>
                  <a:lnTo>
                    <a:pt x="267" y="706"/>
                  </a:lnTo>
                  <a:lnTo>
                    <a:pt x="234" y="673"/>
                  </a:lnTo>
                  <a:lnTo>
                    <a:pt x="191" y="660"/>
                  </a:lnTo>
                  <a:lnTo>
                    <a:pt x="170" y="623"/>
                  </a:lnTo>
                  <a:lnTo>
                    <a:pt x="163" y="645"/>
                  </a:lnTo>
                  <a:lnTo>
                    <a:pt x="186" y="683"/>
                  </a:lnTo>
                  <a:lnTo>
                    <a:pt x="76" y="673"/>
                  </a:lnTo>
                  <a:lnTo>
                    <a:pt x="27" y="689"/>
                  </a:lnTo>
                  <a:lnTo>
                    <a:pt x="7" y="562"/>
                  </a:lnTo>
                  <a:lnTo>
                    <a:pt x="21" y="533"/>
                  </a:lnTo>
                  <a:lnTo>
                    <a:pt x="0" y="452"/>
                  </a:lnTo>
                  <a:close/>
                </a:path>
              </a:pathLst>
            </a:custGeom>
            <a:solidFill>
              <a:srgbClr val="C8D1E6"/>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88" name="Freeform 91">
              <a:extLst>
                <a:ext uri="{FF2B5EF4-FFF2-40B4-BE49-F238E27FC236}">
                  <a16:creationId xmlns:a16="http://schemas.microsoft.com/office/drawing/2014/main" id="{5C72F7CD-C91F-0AC8-4E3B-A0281D1A3368}"/>
                </a:ext>
              </a:extLst>
            </p:cNvPr>
            <p:cNvSpPr>
              <a:spLocks/>
            </p:cNvSpPr>
            <p:nvPr/>
          </p:nvSpPr>
          <p:spPr bwMode="auto">
            <a:xfrm>
              <a:off x="8689108" y="4179579"/>
              <a:ext cx="706553" cy="516543"/>
            </a:xfrm>
            <a:custGeom>
              <a:avLst/>
              <a:gdLst>
                <a:gd name="T0" fmla="*/ 0 w 901"/>
                <a:gd name="T1" fmla="*/ 246856 h 734"/>
                <a:gd name="T2" fmla="*/ 6191 w 901"/>
                <a:gd name="T3" fmla="*/ 218281 h 734"/>
                <a:gd name="T4" fmla="*/ 42455 w 901"/>
                <a:gd name="T5" fmla="*/ 195262 h 734"/>
                <a:gd name="T6" fmla="*/ 67221 w 901"/>
                <a:gd name="T7" fmla="*/ 142081 h 734"/>
                <a:gd name="T8" fmla="*/ 36264 w 901"/>
                <a:gd name="T9" fmla="*/ 71437 h 734"/>
                <a:gd name="T10" fmla="*/ 42455 w 901"/>
                <a:gd name="T11" fmla="*/ 59531 h 734"/>
                <a:gd name="T12" fmla="*/ 54838 w 901"/>
                <a:gd name="T13" fmla="*/ 59531 h 734"/>
                <a:gd name="T14" fmla="*/ 103485 w 901"/>
                <a:gd name="T15" fmla="*/ 71437 h 734"/>
                <a:gd name="T16" fmla="*/ 193703 w 901"/>
                <a:gd name="T17" fmla="*/ 77787 h 734"/>
                <a:gd name="T18" fmla="*/ 241466 w 901"/>
                <a:gd name="T19" fmla="*/ 48419 h 734"/>
                <a:gd name="T20" fmla="*/ 302495 w 901"/>
                <a:gd name="T21" fmla="*/ 59531 h 734"/>
                <a:gd name="T22" fmla="*/ 319301 w 901"/>
                <a:gd name="T23" fmla="*/ 23812 h 734"/>
                <a:gd name="T24" fmla="*/ 357334 w 901"/>
                <a:gd name="T25" fmla="*/ 48419 h 734"/>
                <a:gd name="T26" fmla="*/ 386522 w 901"/>
                <a:gd name="T27" fmla="*/ 54769 h 734"/>
                <a:gd name="T28" fmla="*/ 398905 w 901"/>
                <a:gd name="T29" fmla="*/ 30162 h 734"/>
                <a:gd name="T30" fmla="*/ 441360 w 901"/>
                <a:gd name="T31" fmla="*/ 18256 h 734"/>
                <a:gd name="T32" fmla="*/ 482047 w 901"/>
                <a:gd name="T33" fmla="*/ 36512 h 734"/>
                <a:gd name="T34" fmla="*/ 520080 w 901"/>
                <a:gd name="T35" fmla="*/ 23812 h 734"/>
                <a:gd name="T36" fmla="*/ 549268 w 901"/>
                <a:gd name="T37" fmla="*/ 42862 h 734"/>
                <a:gd name="T38" fmla="*/ 591723 w 901"/>
                <a:gd name="T39" fmla="*/ 23812 h 734"/>
                <a:gd name="T40" fmla="*/ 627988 w 901"/>
                <a:gd name="T41" fmla="*/ 30162 h 734"/>
                <a:gd name="T42" fmla="*/ 646562 w 901"/>
                <a:gd name="T43" fmla="*/ 23812 h 734"/>
                <a:gd name="T44" fmla="*/ 650984 w 901"/>
                <a:gd name="T45" fmla="*/ 5556 h 734"/>
                <a:gd name="T46" fmla="*/ 670443 w 901"/>
                <a:gd name="T47" fmla="*/ 11906 h 734"/>
                <a:gd name="T48" fmla="*/ 712899 w 901"/>
                <a:gd name="T49" fmla="*/ 0 h 734"/>
                <a:gd name="T50" fmla="*/ 725281 w 901"/>
                <a:gd name="T51" fmla="*/ 11906 h 734"/>
                <a:gd name="T52" fmla="*/ 725281 w 901"/>
                <a:gd name="T53" fmla="*/ 54769 h 734"/>
                <a:gd name="T54" fmla="*/ 742087 w 901"/>
                <a:gd name="T55" fmla="*/ 65087 h 734"/>
                <a:gd name="T56" fmla="*/ 772159 w 901"/>
                <a:gd name="T57" fmla="*/ 71437 h 734"/>
                <a:gd name="T58" fmla="*/ 796925 w 901"/>
                <a:gd name="T59" fmla="*/ 135731 h 734"/>
                <a:gd name="T60" fmla="*/ 786311 w 901"/>
                <a:gd name="T61" fmla="*/ 172244 h 734"/>
                <a:gd name="T62" fmla="*/ 742087 w 901"/>
                <a:gd name="T63" fmla="*/ 218281 h 734"/>
                <a:gd name="T64" fmla="*/ 719090 w 901"/>
                <a:gd name="T65" fmla="*/ 223837 h 734"/>
                <a:gd name="T66" fmla="*/ 712899 w 901"/>
                <a:gd name="T67" fmla="*/ 261144 h 734"/>
                <a:gd name="T68" fmla="*/ 658945 w 901"/>
                <a:gd name="T69" fmla="*/ 300831 h 734"/>
                <a:gd name="T70" fmla="*/ 621796 w 901"/>
                <a:gd name="T71" fmla="*/ 372268 h 734"/>
                <a:gd name="T72" fmla="*/ 610298 w 901"/>
                <a:gd name="T73" fmla="*/ 430212 h 734"/>
                <a:gd name="T74" fmla="*/ 591723 w 901"/>
                <a:gd name="T75" fmla="*/ 446881 h 734"/>
                <a:gd name="T76" fmla="*/ 560766 w 901"/>
                <a:gd name="T77" fmla="*/ 454818 h 734"/>
                <a:gd name="T78" fmla="*/ 477624 w 901"/>
                <a:gd name="T79" fmla="*/ 446881 h 734"/>
                <a:gd name="T80" fmla="*/ 410403 w 901"/>
                <a:gd name="T81" fmla="*/ 477837 h 734"/>
                <a:gd name="T82" fmla="*/ 386522 w 901"/>
                <a:gd name="T83" fmla="*/ 459581 h 734"/>
                <a:gd name="T84" fmla="*/ 361756 w 901"/>
                <a:gd name="T85" fmla="*/ 459581 h 734"/>
                <a:gd name="T86" fmla="*/ 289228 w 901"/>
                <a:gd name="T87" fmla="*/ 529431 h 734"/>
                <a:gd name="T88" fmla="*/ 241466 w 901"/>
                <a:gd name="T89" fmla="*/ 542925 h 734"/>
                <a:gd name="T90" fmla="*/ 229967 w 901"/>
                <a:gd name="T91" fmla="*/ 565943 h 734"/>
                <a:gd name="T92" fmla="*/ 175129 w 901"/>
                <a:gd name="T93" fmla="*/ 582612 h 734"/>
                <a:gd name="T94" fmla="*/ 120291 w 901"/>
                <a:gd name="T95" fmla="*/ 577056 h 734"/>
                <a:gd name="T96" fmla="*/ 120291 w 901"/>
                <a:gd name="T97" fmla="*/ 529431 h 734"/>
                <a:gd name="T98" fmla="*/ 107908 w 901"/>
                <a:gd name="T99" fmla="*/ 512762 h 734"/>
                <a:gd name="T100" fmla="*/ 91102 w 901"/>
                <a:gd name="T101" fmla="*/ 506412 h 734"/>
                <a:gd name="T102" fmla="*/ 67221 w 901"/>
                <a:gd name="T103" fmla="*/ 465137 h 734"/>
                <a:gd name="T104" fmla="*/ 36264 w 901"/>
                <a:gd name="T105" fmla="*/ 436562 h 734"/>
                <a:gd name="T106" fmla="*/ 61030 w 901"/>
                <a:gd name="T107" fmla="*/ 411956 h 734"/>
                <a:gd name="T108" fmla="*/ 42455 w 901"/>
                <a:gd name="T109" fmla="*/ 372268 h 734"/>
                <a:gd name="T110" fmla="*/ 48647 w 901"/>
                <a:gd name="T111" fmla="*/ 372268 h 734"/>
                <a:gd name="T112" fmla="*/ 42455 w 901"/>
                <a:gd name="T113" fmla="*/ 354012 h 734"/>
                <a:gd name="T114" fmla="*/ 22997 w 901"/>
                <a:gd name="T115" fmla="*/ 342106 h 734"/>
                <a:gd name="T116" fmla="*/ 16805 w 901"/>
                <a:gd name="T117" fmla="*/ 289719 h 734"/>
                <a:gd name="T118" fmla="*/ 0 w 901"/>
                <a:gd name="T119" fmla="*/ 246856 h 73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01" h="734">
                  <a:moveTo>
                    <a:pt x="0" y="311"/>
                  </a:moveTo>
                  <a:lnTo>
                    <a:pt x="7" y="275"/>
                  </a:lnTo>
                  <a:lnTo>
                    <a:pt x="48" y="246"/>
                  </a:lnTo>
                  <a:lnTo>
                    <a:pt x="76" y="179"/>
                  </a:lnTo>
                  <a:lnTo>
                    <a:pt x="41" y="90"/>
                  </a:lnTo>
                  <a:lnTo>
                    <a:pt x="48" y="75"/>
                  </a:lnTo>
                  <a:lnTo>
                    <a:pt x="62" y="75"/>
                  </a:lnTo>
                  <a:lnTo>
                    <a:pt x="117" y="90"/>
                  </a:lnTo>
                  <a:lnTo>
                    <a:pt x="219" y="98"/>
                  </a:lnTo>
                  <a:lnTo>
                    <a:pt x="273" y="61"/>
                  </a:lnTo>
                  <a:lnTo>
                    <a:pt x="342" y="75"/>
                  </a:lnTo>
                  <a:lnTo>
                    <a:pt x="361" y="30"/>
                  </a:lnTo>
                  <a:lnTo>
                    <a:pt x="404" y="61"/>
                  </a:lnTo>
                  <a:lnTo>
                    <a:pt x="437" y="69"/>
                  </a:lnTo>
                  <a:lnTo>
                    <a:pt x="451" y="38"/>
                  </a:lnTo>
                  <a:lnTo>
                    <a:pt x="499" y="23"/>
                  </a:lnTo>
                  <a:lnTo>
                    <a:pt x="545" y="46"/>
                  </a:lnTo>
                  <a:lnTo>
                    <a:pt x="588" y="30"/>
                  </a:lnTo>
                  <a:lnTo>
                    <a:pt x="621" y="54"/>
                  </a:lnTo>
                  <a:lnTo>
                    <a:pt x="669" y="30"/>
                  </a:lnTo>
                  <a:lnTo>
                    <a:pt x="710" y="38"/>
                  </a:lnTo>
                  <a:lnTo>
                    <a:pt x="731" y="30"/>
                  </a:lnTo>
                  <a:lnTo>
                    <a:pt x="736" y="7"/>
                  </a:lnTo>
                  <a:lnTo>
                    <a:pt x="758" y="15"/>
                  </a:lnTo>
                  <a:lnTo>
                    <a:pt x="806" y="0"/>
                  </a:lnTo>
                  <a:lnTo>
                    <a:pt x="820" y="15"/>
                  </a:lnTo>
                  <a:lnTo>
                    <a:pt x="820" y="69"/>
                  </a:lnTo>
                  <a:lnTo>
                    <a:pt x="839" y="82"/>
                  </a:lnTo>
                  <a:lnTo>
                    <a:pt x="873" y="90"/>
                  </a:lnTo>
                  <a:lnTo>
                    <a:pt x="901" y="171"/>
                  </a:lnTo>
                  <a:lnTo>
                    <a:pt x="889" y="217"/>
                  </a:lnTo>
                  <a:lnTo>
                    <a:pt x="839" y="275"/>
                  </a:lnTo>
                  <a:lnTo>
                    <a:pt x="813" y="282"/>
                  </a:lnTo>
                  <a:lnTo>
                    <a:pt x="806" y="329"/>
                  </a:lnTo>
                  <a:lnTo>
                    <a:pt x="745" y="379"/>
                  </a:lnTo>
                  <a:lnTo>
                    <a:pt x="703" y="469"/>
                  </a:lnTo>
                  <a:lnTo>
                    <a:pt x="690" y="542"/>
                  </a:lnTo>
                  <a:lnTo>
                    <a:pt x="669" y="563"/>
                  </a:lnTo>
                  <a:lnTo>
                    <a:pt x="634" y="573"/>
                  </a:lnTo>
                  <a:lnTo>
                    <a:pt x="540" y="563"/>
                  </a:lnTo>
                  <a:lnTo>
                    <a:pt x="464" y="602"/>
                  </a:lnTo>
                  <a:lnTo>
                    <a:pt x="437" y="579"/>
                  </a:lnTo>
                  <a:lnTo>
                    <a:pt x="409" y="579"/>
                  </a:lnTo>
                  <a:lnTo>
                    <a:pt x="327" y="667"/>
                  </a:lnTo>
                  <a:lnTo>
                    <a:pt x="273" y="684"/>
                  </a:lnTo>
                  <a:lnTo>
                    <a:pt x="260" y="713"/>
                  </a:lnTo>
                  <a:lnTo>
                    <a:pt x="198" y="734"/>
                  </a:lnTo>
                  <a:lnTo>
                    <a:pt x="136" y="727"/>
                  </a:lnTo>
                  <a:lnTo>
                    <a:pt x="136" y="667"/>
                  </a:lnTo>
                  <a:lnTo>
                    <a:pt x="122" y="646"/>
                  </a:lnTo>
                  <a:lnTo>
                    <a:pt x="103" y="638"/>
                  </a:lnTo>
                  <a:lnTo>
                    <a:pt x="76" y="586"/>
                  </a:lnTo>
                  <a:lnTo>
                    <a:pt x="41" y="550"/>
                  </a:lnTo>
                  <a:lnTo>
                    <a:pt x="69" y="519"/>
                  </a:lnTo>
                  <a:lnTo>
                    <a:pt x="48" y="469"/>
                  </a:lnTo>
                  <a:lnTo>
                    <a:pt x="55" y="469"/>
                  </a:lnTo>
                  <a:lnTo>
                    <a:pt x="48" y="446"/>
                  </a:lnTo>
                  <a:lnTo>
                    <a:pt x="26" y="431"/>
                  </a:lnTo>
                  <a:lnTo>
                    <a:pt x="19" y="365"/>
                  </a:lnTo>
                  <a:lnTo>
                    <a:pt x="0" y="311"/>
                  </a:lnTo>
                  <a:close/>
                </a:path>
              </a:pathLst>
            </a:custGeom>
            <a:solidFill>
              <a:srgbClr val="C8D1E6"/>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89" name="Freeform 92">
              <a:extLst>
                <a:ext uri="{FF2B5EF4-FFF2-40B4-BE49-F238E27FC236}">
                  <a16:creationId xmlns:a16="http://schemas.microsoft.com/office/drawing/2014/main" id="{54A4E8F1-2622-340A-EE4E-70AD7BCFE6DC}"/>
                </a:ext>
              </a:extLst>
            </p:cNvPr>
            <p:cNvSpPr>
              <a:spLocks/>
            </p:cNvSpPr>
            <p:nvPr/>
          </p:nvSpPr>
          <p:spPr bwMode="auto">
            <a:xfrm>
              <a:off x="8223234" y="4738346"/>
              <a:ext cx="668551" cy="437726"/>
            </a:xfrm>
            <a:custGeom>
              <a:avLst/>
              <a:gdLst>
                <a:gd name="T0" fmla="*/ 0 w 853"/>
                <a:gd name="T1" fmla="*/ 395924 h 621"/>
                <a:gd name="T2" fmla="*/ 6188 w 853"/>
                <a:gd name="T3" fmla="*/ 407055 h 621"/>
                <a:gd name="T4" fmla="*/ 59229 w 853"/>
                <a:gd name="T5" fmla="*/ 382409 h 621"/>
                <a:gd name="T6" fmla="*/ 77793 w 853"/>
                <a:gd name="T7" fmla="*/ 395924 h 621"/>
                <a:gd name="T8" fmla="*/ 101661 w 853"/>
                <a:gd name="T9" fmla="*/ 453962 h 621"/>
                <a:gd name="T10" fmla="*/ 132602 w 853"/>
                <a:gd name="T11" fmla="*/ 493713 h 621"/>
                <a:gd name="T12" fmla="*/ 156470 w 853"/>
                <a:gd name="T13" fmla="*/ 448396 h 621"/>
                <a:gd name="T14" fmla="*/ 264320 w 853"/>
                <a:gd name="T15" fmla="*/ 395924 h 621"/>
                <a:gd name="T16" fmla="*/ 343881 w 853"/>
                <a:gd name="T17" fmla="*/ 418980 h 621"/>
                <a:gd name="T18" fmla="*/ 380125 w 853"/>
                <a:gd name="T19" fmla="*/ 407055 h 621"/>
                <a:gd name="T20" fmla="*/ 403993 w 853"/>
                <a:gd name="T21" fmla="*/ 376049 h 621"/>
                <a:gd name="T22" fmla="*/ 451730 w 853"/>
                <a:gd name="T23" fmla="*/ 347428 h 621"/>
                <a:gd name="T24" fmla="*/ 481786 w 853"/>
                <a:gd name="T25" fmla="*/ 294956 h 621"/>
                <a:gd name="T26" fmla="*/ 572840 w 853"/>
                <a:gd name="T27" fmla="*/ 294956 h 621"/>
                <a:gd name="T28" fmla="*/ 627648 w 853"/>
                <a:gd name="T29" fmla="*/ 270310 h 621"/>
                <a:gd name="T30" fmla="*/ 754062 w 853"/>
                <a:gd name="T31" fmla="*/ 276670 h 621"/>
                <a:gd name="T32" fmla="*/ 747874 w 853"/>
                <a:gd name="T33" fmla="*/ 270310 h 621"/>
                <a:gd name="T34" fmla="*/ 754062 w 853"/>
                <a:gd name="T35" fmla="*/ 235329 h 621"/>
                <a:gd name="T36" fmla="*/ 741686 w 853"/>
                <a:gd name="T37" fmla="*/ 223403 h 621"/>
                <a:gd name="T38" fmla="*/ 668313 w 853"/>
                <a:gd name="T39" fmla="*/ 212273 h 621"/>
                <a:gd name="T40" fmla="*/ 591404 w 853"/>
                <a:gd name="T41" fmla="*/ 157416 h 621"/>
                <a:gd name="T42" fmla="*/ 572840 w 853"/>
                <a:gd name="T43" fmla="*/ 128795 h 621"/>
                <a:gd name="T44" fmla="*/ 566652 w 853"/>
                <a:gd name="T45" fmla="*/ 89043 h 621"/>
                <a:gd name="T46" fmla="*/ 530407 w 853"/>
                <a:gd name="T47" fmla="*/ 36571 h 621"/>
                <a:gd name="T48" fmla="*/ 494163 w 853"/>
                <a:gd name="T49" fmla="*/ 29416 h 621"/>
                <a:gd name="T50" fmla="*/ 481786 w 853"/>
                <a:gd name="T51" fmla="*/ 10335 h 621"/>
                <a:gd name="T52" fmla="*/ 433166 w 853"/>
                <a:gd name="T53" fmla="*/ 18286 h 621"/>
                <a:gd name="T54" fmla="*/ 390733 w 853"/>
                <a:gd name="T55" fmla="*/ 0 h 621"/>
                <a:gd name="T56" fmla="*/ 350069 w 853"/>
                <a:gd name="T57" fmla="*/ 6360 h 621"/>
                <a:gd name="T58" fmla="*/ 343881 w 853"/>
                <a:gd name="T59" fmla="*/ 53267 h 621"/>
                <a:gd name="T60" fmla="*/ 295260 w 853"/>
                <a:gd name="T61" fmla="*/ 59627 h 621"/>
                <a:gd name="T62" fmla="*/ 209511 w 853"/>
                <a:gd name="T63" fmla="*/ 142310 h 621"/>
                <a:gd name="T64" fmla="*/ 198903 w 853"/>
                <a:gd name="T65" fmla="*/ 206708 h 621"/>
                <a:gd name="T66" fmla="*/ 132602 w 853"/>
                <a:gd name="T67" fmla="*/ 212273 h 621"/>
                <a:gd name="T68" fmla="*/ 120226 w 853"/>
                <a:gd name="T69" fmla="*/ 229763 h 621"/>
                <a:gd name="T70" fmla="*/ 126414 w 853"/>
                <a:gd name="T71" fmla="*/ 270310 h 621"/>
                <a:gd name="T72" fmla="*/ 120226 w 853"/>
                <a:gd name="T73" fmla="*/ 283030 h 621"/>
                <a:gd name="T74" fmla="*/ 41549 w 853"/>
                <a:gd name="T75" fmla="*/ 324372 h 621"/>
                <a:gd name="T76" fmla="*/ 0 w 853"/>
                <a:gd name="T77" fmla="*/ 395924 h 62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53" h="621">
                  <a:moveTo>
                    <a:pt x="0" y="498"/>
                  </a:moveTo>
                  <a:lnTo>
                    <a:pt x="7" y="512"/>
                  </a:lnTo>
                  <a:lnTo>
                    <a:pt x="67" y="481"/>
                  </a:lnTo>
                  <a:lnTo>
                    <a:pt x="88" y="498"/>
                  </a:lnTo>
                  <a:lnTo>
                    <a:pt x="115" y="571"/>
                  </a:lnTo>
                  <a:lnTo>
                    <a:pt x="150" y="621"/>
                  </a:lnTo>
                  <a:lnTo>
                    <a:pt x="177" y="564"/>
                  </a:lnTo>
                  <a:lnTo>
                    <a:pt x="299" y="498"/>
                  </a:lnTo>
                  <a:lnTo>
                    <a:pt x="389" y="527"/>
                  </a:lnTo>
                  <a:lnTo>
                    <a:pt x="430" y="512"/>
                  </a:lnTo>
                  <a:lnTo>
                    <a:pt x="457" y="473"/>
                  </a:lnTo>
                  <a:lnTo>
                    <a:pt x="511" y="437"/>
                  </a:lnTo>
                  <a:lnTo>
                    <a:pt x="545" y="371"/>
                  </a:lnTo>
                  <a:lnTo>
                    <a:pt x="648" y="371"/>
                  </a:lnTo>
                  <a:lnTo>
                    <a:pt x="710" y="340"/>
                  </a:lnTo>
                  <a:lnTo>
                    <a:pt x="853" y="348"/>
                  </a:lnTo>
                  <a:lnTo>
                    <a:pt x="846" y="340"/>
                  </a:lnTo>
                  <a:lnTo>
                    <a:pt x="853" y="296"/>
                  </a:lnTo>
                  <a:lnTo>
                    <a:pt x="839" y="281"/>
                  </a:lnTo>
                  <a:lnTo>
                    <a:pt x="756" y="267"/>
                  </a:lnTo>
                  <a:lnTo>
                    <a:pt x="669" y="198"/>
                  </a:lnTo>
                  <a:lnTo>
                    <a:pt x="648" y="162"/>
                  </a:lnTo>
                  <a:lnTo>
                    <a:pt x="641" y="112"/>
                  </a:lnTo>
                  <a:lnTo>
                    <a:pt x="600" y="46"/>
                  </a:lnTo>
                  <a:lnTo>
                    <a:pt x="559" y="37"/>
                  </a:lnTo>
                  <a:lnTo>
                    <a:pt x="545" y="13"/>
                  </a:lnTo>
                  <a:lnTo>
                    <a:pt x="490" y="23"/>
                  </a:lnTo>
                  <a:lnTo>
                    <a:pt x="442" y="0"/>
                  </a:lnTo>
                  <a:lnTo>
                    <a:pt x="396" y="8"/>
                  </a:lnTo>
                  <a:lnTo>
                    <a:pt x="389" y="67"/>
                  </a:lnTo>
                  <a:lnTo>
                    <a:pt x="334" y="75"/>
                  </a:lnTo>
                  <a:lnTo>
                    <a:pt x="237" y="179"/>
                  </a:lnTo>
                  <a:lnTo>
                    <a:pt x="225" y="260"/>
                  </a:lnTo>
                  <a:lnTo>
                    <a:pt x="150" y="267"/>
                  </a:lnTo>
                  <a:lnTo>
                    <a:pt x="136" y="289"/>
                  </a:lnTo>
                  <a:lnTo>
                    <a:pt x="143" y="340"/>
                  </a:lnTo>
                  <a:lnTo>
                    <a:pt x="136" y="356"/>
                  </a:lnTo>
                  <a:lnTo>
                    <a:pt x="47" y="408"/>
                  </a:lnTo>
                  <a:lnTo>
                    <a:pt x="0" y="498"/>
                  </a:lnTo>
                  <a:close/>
                </a:path>
              </a:pathLst>
            </a:custGeom>
            <a:solidFill>
              <a:srgbClr val="C8D1E6"/>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90" name="Freeform 93">
              <a:extLst>
                <a:ext uri="{FF2B5EF4-FFF2-40B4-BE49-F238E27FC236}">
                  <a16:creationId xmlns:a16="http://schemas.microsoft.com/office/drawing/2014/main" id="{FB7D1F3B-FC57-6F7A-6B6B-012F8D8B53A7}"/>
                </a:ext>
              </a:extLst>
            </p:cNvPr>
            <p:cNvSpPr>
              <a:spLocks/>
            </p:cNvSpPr>
            <p:nvPr/>
          </p:nvSpPr>
          <p:spPr bwMode="auto">
            <a:xfrm>
              <a:off x="7881217" y="4327364"/>
              <a:ext cx="689664" cy="572843"/>
            </a:xfrm>
            <a:custGeom>
              <a:avLst/>
              <a:gdLst>
                <a:gd name="T0" fmla="*/ 0 w 880"/>
                <a:gd name="T1" fmla="*/ 186205649 h 816"/>
                <a:gd name="T2" fmla="*/ 25003378 w 880"/>
                <a:gd name="T3" fmla="*/ 143572485 h 816"/>
                <a:gd name="T4" fmla="*/ 112516967 w 880"/>
                <a:gd name="T5" fmla="*/ 134168215 h 816"/>
                <a:gd name="T6" fmla="*/ 138301755 w 880"/>
                <a:gd name="T7" fmla="*/ 101566430 h 816"/>
                <a:gd name="T8" fmla="*/ 156273320 w 880"/>
                <a:gd name="T9" fmla="*/ 54545081 h 816"/>
                <a:gd name="T10" fmla="*/ 245348847 w 880"/>
                <a:gd name="T11" fmla="*/ 0 h 816"/>
                <a:gd name="T12" fmla="*/ 288323788 w 880"/>
                <a:gd name="T13" fmla="*/ 8777160 h 816"/>
                <a:gd name="T14" fmla="*/ 276603511 w 880"/>
                <a:gd name="T15" fmla="*/ 32601785 h 816"/>
                <a:gd name="T16" fmla="*/ 319578452 w 880"/>
                <a:gd name="T17" fmla="*/ 23197515 h 816"/>
                <a:gd name="T18" fmla="*/ 403966399 w 880"/>
                <a:gd name="T19" fmla="*/ 106582515 h 816"/>
                <a:gd name="T20" fmla="*/ 403966399 w 880"/>
                <a:gd name="T21" fmla="*/ 194356491 h 816"/>
                <a:gd name="T22" fmla="*/ 410998212 w 880"/>
                <a:gd name="T23" fmla="*/ 231973570 h 816"/>
                <a:gd name="T24" fmla="*/ 443034287 w 880"/>
                <a:gd name="T25" fmla="*/ 231973570 h 816"/>
                <a:gd name="T26" fmla="*/ 496948096 w 880"/>
                <a:gd name="T27" fmla="*/ 194356491 h 816"/>
                <a:gd name="T28" fmla="*/ 527421349 w 880"/>
                <a:gd name="T29" fmla="*/ 228211704 h 816"/>
                <a:gd name="T30" fmla="*/ 543830091 w 880"/>
                <a:gd name="T31" fmla="*/ 228211704 h 816"/>
                <a:gd name="T32" fmla="*/ 538361100 w 880"/>
                <a:gd name="T33" fmla="*/ 189340406 h 816"/>
                <a:gd name="T34" fmla="*/ 566490121 w 880"/>
                <a:gd name="T35" fmla="*/ 189340406 h 816"/>
                <a:gd name="T36" fmla="*/ 581336042 w 880"/>
                <a:gd name="T37" fmla="*/ 250782110 h 816"/>
                <a:gd name="T38" fmla="*/ 624310984 w 880"/>
                <a:gd name="T39" fmla="*/ 334167110 h 816"/>
                <a:gd name="T40" fmla="*/ 687601722 w 880"/>
                <a:gd name="T41" fmla="*/ 366768895 h 816"/>
                <a:gd name="T42" fmla="*/ 646189602 w 880"/>
                <a:gd name="T43" fmla="*/ 408774950 h 816"/>
                <a:gd name="T44" fmla="*/ 527421349 w 880"/>
                <a:gd name="T45" fmla="*/ 478993814 h 816"/>
                <a:gd name="T46" fmla="*/ 469600486 w 880"/>
                <a:gd name="T47" fmla="*/ 500937110 h 816"/>
                <a:gd name="T48" fmla="*/ 400059345 w 880"/>
                <a:gd name="T49" fmla="*/ 500937110 h 816"/>
                <a:gd name="T50" fmla="*/ 325048328 w 880"/>
                <a:gd name="T51" fmla="*/ 482755680 h 816"/>
                <a:gd name="T52" fmla="*/ 196904029 w 880"/>
                <a:gd name="T53" fmla="*/ 511595599 h 816"/>
                <a:gd name="T54" fmla="*/ 59383685 w 880"/>
                <a:gd name="T55" fmla="*/ 497175244 h 816"/>
                <a:gd name="T56" fmla="*/ 64072149 w 880"/>
                <a:gd name="T57" fmla="*/ 381189250 h 816"/>
                <a:gd name="T58" fmla="*/ 42974942 w 880"/>
                <a:gd name="T59" fmla="*/ 324762840 h 816"/>
                <a:gd name="T60" fmla="*/ 69541141 w 880"/>
                <a:gd name="T61" fmla="*/ 305327191 h 816"/>
                <a:gd name="T62" fmla="*/ 37505950 w 880"/>
                <a:gd name="T63" fmla="*/ 208776055 h 8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80" h="816">
                  <a:moveTo>
                    <a:pt x="0" y="320"/>
                  </a:moveTo>
                  <a:lnTo>
                    <a:pt x="0" y="297"/>
                  </a:lnTo>
                  <a:lnTo>
                    <a:pt x="22" y="273"/>
                  </a:lnTo>
                  <a:lnTo>
                    <a:pt x="32" y="229"/>
                  </a:lnTo>
                  <a:lnTo>
                    <a:pt x="96" y="208"/>
                  </a:lnTo>
                  <a:lnTo>
                    <a:pt x="144" y="214"/>
                  </a:lnTo>
                  <a:lnTo>
                    <a:pt x="165" y="198"/>
                  </a:lnTo>
                  <a:lnTo>
                    <a:pt x="177" y="162"/>
                  </a:lnTo>
                  <a:lnTo>
                    <a:pt x="165" y="120"/>
                  </a:lnTo>
                  <a:lnTo>
                    <a:pt x="200" y="87"/>
                  </a:lnTo>
                  <a:lnTo>
                    <a:pt x="261" y="95"/>
                  </a:lnTo>
                  <a:lnTo>
                    <a:pt x="314" y="0"/>
                  </a:lnTo>
                  <a:lnTo>
                    <a:pt x="354" y="0"/>
                  </a:lnTo>
                  <a:lnTo>
                    <a:pt x="369" y="14"/>
                  </a:lnTo>
                  <a:lnTo>
                    <a:pt x="342" y="37"/>
                  </a:lnTo>
                  <a:lnTo>
                    <a:pt x="354" y="52"/>
                  </a:lnTo>
                  <a:lnTo>
                    <a:pt x="376" y="58"/>
                  </a:lnTo>
                  <a:lnTo>
                    <a:pt x="409" y="37"/>
                  </a:lnTo>
                  <a:lnTo>
                    <a:pt x="493" y="110"/>
                  </a:lnTo>
                  <a:lnTo>
                    <a:pt x="517" y="170"/>
                  </a:lnTo>
                  <a:lnTo>
                    <a:pt x="553" y="302"/>
                  </a:lnTo>
                  <a:lnTo>
                    <a:pt x="517" y="310"/>
                  </a:lnTo>
                  <a:lnTo>
                    <a:pt x="505" y="333"/>
                  </a:lnTo>
                  <a:lnTo>
                    <a:pt x="526" y="370"/>
                  </a:lnTo>
                  <a:lnTo>
                    <a:pt x="533" y="377"/>
                  </a:lnTo>
                  <a:lnTo>
                    <a:pt x="567" y="370"/>
                  </a:lnTo>
                  <a:lnTo>
                    <a:pt x="615" y="310"/>
                  </a:lnTo>
                  <a:lnTo>
                    <a:pt x="636" y="310"/>
                  </a:lnTo>
                  <a:lnTo>
                    <a:pt x="655" y="325"/>
                  </a:lnTo>
                  <a:lnTo>
                    <a:pt x="675" y="364"/>
                  </a:lnTo>
                  <a:lnTo>
                    <a:pt x="689" y="370"/>
                  </a:lnTo>
                  <a:lnTo>
                    <a:pt x="696" y="364"/>
                  </a:lnTo>
                  <a:lnTo>
                    <a:pt x="682" y="325"/>
                  </a:lnTo>
                  <a:lnTo>
                    <a:pt x="689" y="302"/>
                  </a:lnTo>
                  <a:lnTo>
                    <a:pt x="703" y="297"/>
                  </a:lnTo>
                  <a:lnTo>
                    <a:pt x="725" y="302"/>
                  </a:lnTo>
                  <a:lnTo>
                    <a:pt x="737" y="325"/>
                  </a:lnTo>
                  <a:lnTo>
                    <a:pt x="744" y="400"/>
                  </a:lnTo>
                  <a:lnTo>
                    <a:pt x="785" y="518"/>
                  </a:lnTo>
                  <a:lnTo>
                    <a:pt x="799" y="533"/>
                  </a:lnTo>
                  <a:lnTo>
                    <a:pt x="827" y="533"/>
                  </a:lnTo>
                  <a:lnTo>
                    <a:pt x="880" y="585"/>
                  </a:lnTo>
                  <a:lnTo>
                    <a:pt x="834" y="593"/>
                  </a:lnTo>
                  <a:lnTo>
                    <a:pt x="827" y="652"/>
                  </a:lnTo>
                  <a:lnTo>
                    <a:pt x="772" y="660"/>
                  </a:lnTo>
                  <a:lnTo>
                    <a:pt x="675" y="764"/>
                  </a:lnTo>
                  <a:lnTo>
                    <a:pt x="622" y="777"/>
                  </a:lnTo>
                  <a:lnTo>
                    <a:pt x="601" y="799"/>
                  </a:lnTo>
                  <a:lnTo>
                    <a:pt x="553" y="754"/>
                  </a:lnTo>
                  <a:lnTo>
                    <a:pt x="512" y="799"/>
                  </a:lnTo>
                  <a:lnTo>
                    <a:pt x="457" y="799"/>
                  </a:lnTo>
                  <a:lnTo>
                    <a:pt x="416" y="770"/>
                  </a:lnTo>
                  <a:lnTo>
                    <a:pt x="354" y="764"/>
                  </a:lnTo>
                  <a:lnTo>
                    <a:pt x="252" y="816"/>
                  </a:lnTo>
                  <a:lnTo>
                    <a:pt x="103" y="808"/>
                  </a:lnTo>
                  <a:lnTo>
                    <a:pt x="76" y="793"/>
                  </a:lnTo>
                  <a:lnTo>
                    <a:pt x="60" y="764"/>
                  </a:lnTo>
                  <a:lnTo>
                    <a:pt x="82" y="608"/>
                  </a:lnTo>
                  <a:lnTo>
                    <a:pt x="76" y="562"/>
                  </a:lnTo>
                  <a:lnTo>
                    <a:pt x="55" y="518"/>
                  </a:lnTo>
                  <a:lnTo>
                    <a:pt x="60" y="497"/>
                  </a:lnTo>
                  <a:lnTo>
                    <a:pt x="89" y="487"/>
                  </a:lnTo>
                  <a:lnTo>
                    <a:pt x="60" y="354"/>
                  </a:lnTo>
                  <a:lnTo>
                    <a:pt x="48" y="333"/>
                  </a:lnTo>
                  <a:lnTo>
                    <a:pt x="0" y="320"/>
                  </a:lnTo>
                  <a:close/>
                </a:path>
              </a:pathLst>
            </a:custGeom>
            <a:solidFill>
              <a:srgbClr val="C8D1E6"/>
            </a:solidFill>
            <a:ln w="1651">
              <a:solidFill>
                <a:schemeClr val="bg1">
                  <a:lumMod val="50000"/>
                </a:schemeClr>
              </a:solidFill>
              <a:prstDash val="solid"/>
              <a:round/>
              <a:headEnd/>
              <a:tailEnd/>
            </a:ln>
          </p:spPr>
          <p:txBody>
            <a:bodyPr/>
            <a:lstStyle/>
            <a:p>
              <a:endParaRPr lang="es-ES">
                <a:latin typeface="Segoe UI" panose="020B0502040204020203" pitchFamily="34" charset="0"/>
                <a:cs typeface="Segoe UI" panose="020B0502040204020203" pitchFamily="34" charset="0"/>
              </a:endParaRPr>
            </a:p>
          </p:txBody>
        </p:sp>
        <p:sp>
          <p:nvSpPr>
            <p:cNvPr id="91" name="Freeform 104">
              <a:extLst>
                <a:ext uri="{FF2B5EF4-FFF2-40B4-BE49-F238E27FC236}">
                  <a16:creationId xmlns:a16="http://schemas.microsoft.com/office/drawing/2014/main" id="{F609793B-3CE2-B559-B195-7A92956B9BF9}"/>
                </a:ext>
              </a:extLst>
            </p:cNvPr>
            <p:cNvSpPr>
              <a:spLocks/>
            </p:cNvSpPr>
            <p:nvPr/>
          </p:nvSpPr>
          <p:spPr bwMode="auto">
            <a:xfrm>
              <a:off x="8983271" y="2876256"/>
              <a:ext cx="712183" cy="541878"/>
            </a:xfrm>
            <a:custGeom>
              <a:avLst/>
              <a:gdLst>
                <a:gd name="T0" fmla="*/ 0 w 909"/>
                <a:gd name="T1" fmla="*/ 105295 h 772"/>
                <a:gd name="T2" fmla="*/ 12372 w 909"/>
                <a:gd name="T3" fmla="*/ 140130 h 772"/>
                <a:gd name="T4" fmla="*/ 48603 w 909"/>
                <a:gd name="T5" fmla="*/ 187631 h 772"/>
                <a:gd name="T6" fmla="*/ 48603 w 909"/>
                <a:gd name="T7" fmla="*/ 276301 h 772"/>
                <a:gd name="T8" fmla="*/ 30045 w 909"/>
                <a:gd name="T9" fmla="*/ 304802 h 772"/>
                <a:gd name="T10" fmla="*/ 36231 w 909"/>
                <a:gd name="T11" fmla="*/ 327761 h 772"/>
                <a:gd name="T12" fmla="*/ 97206 w 909"/>
                <a:gd name="T13" fmla="*/ 370512 h 772"/>
                <a:gd name="T14" fmla="*/ 97206 w 909"/>
                <a:gd name="T15" fmla="*/ 399013 h 772"/>
                <a:gd name="T16" fmla="*/ 121066 w 909"/>
                <a:gd name="T17" fmla="*/ 446515 h 772"/>
                <a:gd name="T18" fmla="*/ 137856 w 909"/>
                <a:gd name="T19" fmla="*/ 510642 h 772"/>
                <a:gd name="T20" fmla="*/ 133437 w 909"/>
                <a:gd name="T21" fmla="*/ 551810 h 772"/>
                <a:gd name="T22" fmla="*/ 137856 w 909"/>
                <a:gd name="T23" fmla="*/ 574769 h 772"/>
                <a:gd name="T24" fmla="*/ 175854 w 909"/>
                <a:gd name="T25" fmla="*/ 570019 h 772"/>
                <a:gd name="T26" fmla="*/ 194412 w 909"/>
                <a:gd name="T27" fmla="*/ 598520 h 772"/>
                <a:gd name="T28" fmla="*/ 241248 w 909"/>
                <a:gd name="T29" fmla="*/ 611187 h 772"/>
                <a:gd name="T30" fmla="*/ 283665 w 909"/>
                <a:gd name="T31" fmla="*/ 591395 h 772"/>
                <a:gd name="T32" fmla="*/ 302222 w 909"/>
                <a:gd name="T33" fmla="*/ 574769 h 772"/>
                <a:gd name="T34" fmla="*/ 308408 w 909"/>
                <a:gd name="T35" fmla="*/ 504308 h 772"/>
                <a:gd name="T36" fmla="*/ 367615 w 909"/>
                <a:gd name="T37" fmla="*/ 458390 h 772"/>
                <a:gd name="T38" fmla="*/ 393242 w 909"/>
                <a:gd name="T39" fmla="*/ 458390 h 772"/>
                <a:gd name="T40" fmla="*/ 410033 w 909"/>
                <a:gd name="T41" fmla="*/ 446515 h 772"/>
                <a:gd name="T42" fmla="*/ 410033 w 909"/>
                <a:gd name="T43" fmla="*/ 416431 h 772"/>
                <a:gd name="T44" fmla="*/ 435660 w 909"/>
                <a:gd name="T45" fmla="*/ 423556 h 772"/>
                <a:gd name="T46" fmla="*/ 454217 w 909"/>
                <a:gd name="T47" fmla="*/ 416431 h 772"/>
                <a:gd name="T48" fmla="*/ 446264 w 909"/>
                <a:gd name="T49" fmla="*/ 393471 h 772"/>
                <a:gd name="T50" fmla="*/ 476309 w 909"/>
                <a:gd name="T51" fmla="*/ 387138 h 772"/>
                <a:gd name="T52" fmla="*/ 494867 w 909"/>
                <a:gd name="T53" fmla="*/ 362595 h 772"/>
                <a:gd name="T54" fmla="*/ 513424 w 909"/>
                <a:gd name="T55" fmla="*/ 357845 h 772"/>
                <a:gd name="T56" fmla="*/ 537284 w 909"/>
                <a:gd name="T57" fmla="*/ 370512 h 772"/>
                <a:gd name="T58" fmla="*/ 562027 w 909"/>
                <a:gd name="T59" fmla="*/ 357845 h 772"/>
                <a:gd name="T60" fmla="*/ 590306 w 909"/>
                <a:gd name="T61" fmla="*/ 370512 h 772"/>
                <a:gd name="T62" fmla="*/ 627421 w 909"/>
                <a:gd name="T63" fmla="*/ 370512 h 772"/>
                <a:gd name="T64" fmla="*/ 663652 w 909"/>
                <a:gd name="T65" fmla="*/ 380804 h 772"/>
                <a:gd name="T66" fmla="*/ 693697 w 909"/>
                <a:gd name="T67" fmla="*/ 423556 h 772"/>
                <a:gd name="T68" fmla="*/ 716673 w 909"/>
                <a:gd name="T69" fmla="*/ 446515 h 772"/>
                <a:gd name="T70" fmla="*/ 730812 w 909"/>
                <a:gd name="T71" fmla="*/ 446515 h 772"/>
                <a:gd name="T72" fmla="*/ 736998 w 909"/>
                <a:gd name="T73" fmla="*/ 387138 h 772"/>
                <a:gd name="T74" fmla="*/ 790020 w 909"/>
                <a:gd name="T75" fmla="*/ 410097 h 772"/>
                <a:gd name="T76" fmla="*/ 803275 w 909"/>
                <a:gd name="T77" fmla="*/ 380804 h 772"/>
                <a:gd name="T78" fmla="*/ 790020 w 909"/>
                <a:gd name="T79" fmla="*/ 345970 h 772"/>
                <a:gd name="T80" fmla="*/ 797973 w 909"/>
                <a:gd name="T81" fmla="*/ 321427 h 772"/>
                <a:gd name="T82" fmla="*/ 790020 w 909"/>
                <a:gd name="T83" fmla="*/ 276301 h 772"/>
                <a:gd name="T84" fmla="*/ 771462 w 909"/>
                <a:gd name="T85" fmla="*/ 247008 h 772"/>
                <a:gd name="T86" fmla="*/ 777648 w 909"/>
                <a:gd name="T87" fmla="*/ 216924 h 772"/>
                <a:gd name="T88" fmla="*/ 730812 w 909"/>
                <a:gd name="T89" fmla="*/ 187631 h 772"/>
                <a:gd name="T90" fmla="*/ 647745 w 909"/>
                <a:gd name="T91" fmla="*/ 88670 h 772"/>
                <a:gd name="T92" fmla="*/ 627421 w 909"/>
                <a:gd name="T93" fmla="*/ 76794 h 772"/>
                <a:gd name="T94" fmla="*/ 598259 w 909"/>
                <a:gd name="T95" fmla="*/ 93420 h 772"/>
                <a:gd name="T96" fmla="*/ 590306 w 909"/>
                <a:gd name="T97" fmla="*/ 116379 h 772"/>
                <a:gd name="T98" fmla="*/ 549656 w 909"/>
                <a:gd name="T99" fmla="*/ 116379 h 772"/>
                <a:gd name="T100" fmla="*/ 476309 w 909"/>
                <a:gd name="T101" fmla="*/ 140130 h 772"/>
                <a:gd name="T102" fmla="*/ 416218 w 909"/>
                <a:gd name="T103" fmla="*/ 111629 h 772"/>
                <a:gd name="T104" fmla="*/ 393242 w 909"/>
                <a:gd name="T105" fmla="*/ 76794 h 772"/>
                <a:gd name="T106" fmla="*/ 349058 w 909"/>
                <a:gd name="T107" fmla="*/ 64127 h 772"/>
                <a:gd name="T108" fmla="*/ 363197 w 909"/>
                <a:gd name="T109" fmla="*/ 35626 h 772"/>
                <a:gd name="T110" fmla="*/ 338454 w 909"/>
                <a:gd name="T111" fmla="*/ 22959 h 772"/>
                <a:gd name="T112" fmla="*/ 302222 w 909"/>
                <a:gd name="T113" fmla="*/ 11084 h 772"/>
                <a:gd name="T114" fmla="*/ 278363 w 909"/>
                <a:gd name="T115" fmla="*/ 17417 h 772"/>
                <a:gd name="T116" fmla="*/ 247433 w 909"/>
                <a:gd name="T117" fmla="*/ 0 h 772"/>
                <a:gd name="T118" fmla="*/ 121066 w 909"/>
                <a:gd name="T119" fmla="*/ 6334 h 772"/>
                <a:gd name="T120" fmla="*/ 67161 w 909"/>
                <a:gd name="T121" fmla="*/ 27709 h 772"/>
                <a:gd name="T122" fmla="*/ 0 w 909"/>
                <a:gd name="T123" fmla="*/ 105295 h 77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09" h="772">
                  <a:moveTo>
                    <a:pt x="0" y="133"/>
                  </a:moveTo>
                  <a:lnTo>
                    <a:pt x="14" y="177"/>
                  </a:lnTo>
                  <a:lnTo>
                    <a:pt x="55" y="237"/>
                  </a:lnTo>
                  <a:lnTo>
                    <a:pt x="55" y="349"/>
                  </a:lnTo>
                  <a:lnTo>
                    <a:pt x="34" y="385"/>
                  </a:lnTo>
                  <a:lnTo>
                    <a:pt x="41" y="414"/>
                  </a:lnTo>
                  <a:lnTo>
                    <a:pt x="110" y="468"/>
                  </a:lnTo>
                  <a:lnTo>
                    <a:pt x="110" y="504"/>
                  </a:lnTo>
                  <a:lnTo>
                    <a:pt x="137" y="564"/>
                  </a:lnTo>
                  <a:lnTo>
                    <a:pt x="156" y="645"/>
                  </a:lnTo>
                  <a:lnTo>
                    <a:pt x="151" y="697"/>
                  </a:lnTo>
                  <a:lnTo>
                    <a:pt x="156" y="726"/>
                  </a:lnTo>
                  <a:lnTo>
                    <a:pt x="199" y="720"/>
                  </a:lnTo>
                  <a:lnTo>
                    <a:pt x="220" y="756"/>
                  </a:lnTo>
                  <a:lnTo>
                    <a:pt x="273" y="772"/>
                  </a:lnTo>
                  <a:lnTo>
                    <a:pt x="321" y="747"/>
                  </a:lnTo>
                  <a:lnTo>
                    <a:pt x="342" y="726"/>
                  </a:lnTo>
                  <a:lnTo>
                    <a:pt x="349" y="637"/>
                  </a:lnTo>
                  <a:lnTo>
                    <a:pt x="416" y="579"/>
                  </a:lnTo>
                  <a:lnTo>
                    <a:pt x="445" y="579"/>
                  </a:lnTo>
                  <a:lnTo>
                    <a:pt x="464" y="564"/>
                  </a:lnTo>
                  <a:lnTo>
                    <a:pt x="464" y="526"/>
                  </a:lnTo>
                  <a:lnTo>
                    <a:pt x="493" y="535"/>
                  </a:lnTo>
                  <a:lnTo>
                    <a:pt x="514" y="526"/>
                  </a:lnTo>
                  <a:lnTo>
                    <a:pt x="505" y="497"/>
                  </a:lnTo>
                  <a:lnTo>
                    <a:pt x="539" y="489"/>
                  </a:lnTo>
                  <a:lnTo>
                    <a:pt x="560" y="458"/>
                  </a:lnTo>
                  <a:lnTo>
                    <a:pt x="581" y="452"/>
                  </a:lnTo>
                  <a:lnTo>
                    <a:pt x="608" y="468"/>
                  </a:lnTo>
                  <a:lnTo>
                    <a:pt x="636" y="452"/>
                  </a:lnTo>
                  <a:lnTo>
                    <a:pt x="668" y="468"/>
                  </a:lnTo>
                  <a:lnTo>
                    <a:pt x="710" y="468"/>
                  </a:lnTo>
                  <a:lnTo>
                    <a:pt x="751" y="481"/>
                  </a:lnTo>
                  <a:lnTo>
                    <a:pt x="785" y="535"/>
                  </a:lnTo>
                  <a:lnTo>
                    <a:pt x="811" y="564"/>
                  </a:lnTo>
                  <a:lnTo>
                    <a:pt x="827" y="564"/>
                  </a:lnTo>
                  <a:lnTo>
                    <a:pt x="834" y="489"/>
                  </a:lnTo>
                  <a:lnTo>
                    <a:pt x="894" y="518"/>
                  </a:lnTo>
                  <a:lnTo>
                    <a:pt x="909" y="481"/>
                  </a:lnTo>
                  <a:lnTo>
                    <a:pt x="894" y="437"/>
                  </a:lnTo>
                  <a:lnTo>
                    <a:pt x="903" y="406"/>
                  </a:lnTo>
                  <a:lnTo>
                    <a:pt x="894" y="349"/>
                  </a:lnTo>
                  <a:lnTo>
                    <a:pt x="873" y="312"/>
                  </a:lnTo>
                  <a:lnTo>
                    <a:pt x="880" y="274"/>
                  </a:lnTo>
                  <a:lnTo>
                    <a:pt x="827" y="237"/>
                  </a:lnTo>
                  <a:lnTo>
                    <a:pt x="733" y="112"/>
                  </a:lnTo>
                  <a:lnTo>
                    <a:pt x="710" y="97"/>
                  </a:lnTo>
                  <a:lnTo>
                    <a:pt x="677" y="118"/>
                  </a:lnTo>
                  <a:lnTo>
                    <a:pt x="668" y="147"/>
                  </a:lnTo>
                  <a:lnTo>
                    <a:pt x="622" y="147"/>
                  </a:lnTo>
                  <a:lnTo>
                    <a:pt x="539" y="177"/>
                  </a:lnTo>
                  <a:lnTo>
                    <a:pt x="471" y="141"/>
                  </a:lnTo>
                  <a:lnTo>
                    <a:pt x="445" y="97"/>
                  </a:lnTo>
                  <a:lnTo>
                    <a:pt x="395" y="81"/>
                  </a:lnTo>
                  <a:lnTo>
                    <a:pt x="411" y="45"/>
                  </a:lnTo>
                  <a:lnTo>
                    <a:pt x="383" y="29"/>
                  </a:lnTo>
                  <a:lnTo>
                    <a:pt x="342" y="14"/>
                  </a:lnTo>
                  <a:lnTo>
                    <a:pt x="315" y="22"/>
                  </a:lnTo>
                  <a:lnTo>
                    <a:pt x="280" y="0"/>
                  </a:lnTo>
                  <a:lnTo>
                    <a:pt x="137" y="8"/>
                  </a:lnTo>
                  <a:lnTo>
                    <a:pt x="76" y="35"/>
                  </a:lnTo>
                  <a:lnTo>
                    <a:pt x="0" y="133"/>
                  </a:lnTo>
                  <a:close/>
                </a:path>
              </a:pathLst>
            </a:custGeom>
            <a:solidFill>
              <a:srgbClr val="A3B1D5"/>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92" name="Freeform 105">
              <a:extLst>
                <a:ext uri="{FF2B5EF4-FFF2-40B4-BE49-F238E27FC236}">
                  <a16:creationId xmlns:a16="http://schemas.microsoft.com/office/drawing/2014/main" id="{645CF303-4B46-9DB8-EC8A-BCD0C8590021}"/>
                </a:ext>
              </a:extLst>
            </p:cNvPr>
            <p:cNvSpPr>
              <a:spLocks/>
            </p:cNvSpPr>
            <p:nvPr/>
          </p:nvSpPr>
          <p:spPr bwMode="auto">
            <a:xfrm>
              <a:off x="9233801" y="3757336"/>
              <a:ext cx="712183" cy="653069"/>
            </a:xfrm>
            <a:custGeom>
              <a:avLst/>
              <a:gdLst>
                <a:gd name="T0" fmla="*/ 0 w 908"/>
                <a:gd name="T1" fmla="*/ 234697 h 929"/>
                <a:gd name="T2" fmla="*/ 6193 w 908"/>
                <a:gd name="T3" fmla="*/ 135585 h 929"/>
                <a:gd name="T4" fmla="*/ 54849 w 908"/>
                <a:gd name="T5" fmla="*/ 77704 h 929"/>
                <a:gd name="T6" fmla="*/ 181356 w 908"/>
                <a:gd name="T7" fmla="*/ 88011 h 929"/>
                <a:gd name="T8" fmla="*/ 211435 w 908"/>
                <a:gd name="T9" fmla="*/ 81668 h 929"/>
                <a:gd name="T10" fmla="*/ 297247 w 908"/>
                <a:gd name="T11" fmla="*/ 106248 h 929"/>
                <a:gd name="T12" fmla="*/ 314940 w 908"/>
                <a:gd name="T13" fmla="*/ 65017 h 929"/>
                <a:gd name="T14" fmla="*/ 386598 w 908"/>
                <a:gd name="T15" fmla="*/ 77704 h 929"/>
                <a:gd name="T16" fmla="*/ 471526 w 908"/>
                <a:gd name="T17" fmla="*/ 46781 h 929"/>
                <a:gd name="T18" fmla="*/ 561762 w 908"/>
                <a:gd name="T19" fmla="*/ 0 h 929"/>
                <a:gd name="T20" fmla="*/ 695346 w 908"/>
                <a:gd name="T21" fmla="*/ 65017 h 929"/>
                <a:gd name="T22" fmla="*/ 664383 w 908"/>
                <a:gd name="T23" fmla="*/ 176816 h 929"/>
                <a:gd name="T24" fmla="*/ 682961 w 908"/>
                <a:gd name="T25" fmla="*/ 240247 h 929"/>
                <a:gd name="T26" fmla="*/ 803275 w 908"/>
                <a:gd name="T27" fmla="*/ 259277 h 929"/>
                <a:gd name="T28" fmla="*/ 792659 w 908"/>
                <a:gd name="T29" fmla="*/ 322709 h 929"/>
                <a:gd name="T30" fmla="*/ 792659 w 908"/>
                <a:gd name="T31" fmla="*/ 400412 h 929"/>
                <a:gd name="T32" fmla="*/ 760811 w 908"/>
                <a:gd name="T33" fmla="*/ 393276 h 929"/>
                <a:gd name="T34" fmla="*/ 712155 w 908"/>
                <a:gd name="T35" fmla="*/ 358389 h 929"/>
                <a:gd name="T36" fmla="*/ 644920 w 908"/>
                <a:gd name="T37" fmla="*/ 363939 h 929"/>
                <a:gd name="T38" fmla="*/ 599802 w 908"/>
                <a:gd name="T39" fmla="*/ 436093 h 929"/>
                <a:gd name="T40" fmla="*/ 579455 w 908"/>
                <a:gd name="T41" fmla="*/ 518554 h 929"/>
                <a:gd name="T42" fmla="*/ 506913 w 908"/>
                <a:gd name="T43" fmla="*/ 588329 h 929"/>
                <a:gd name="T44" fmla="*/ 471526 w 908"/>
                <a:gd name="T45" fmla="*/ 540755 h 929"/>
                <a:gd name="T46" fmla="*/ 374213 w 908"/>
                <a:gd name="T47" fmla="*/ 598636 h 929"/>
                <a:gd name="T48" fmla="*/ 306978 w 908"/>
                <a:gd name="T49" fmla="*/ 641453 h 929"/>
                <a:gd name="T50" fmla="*/ 242398 w 908"/>
                <a:gd name="T51" fmla="*/ 699334 h 929"/>
                <a:gd name="T52" fmla="*/ 206127 w 908"/>
                <a:gd name="T53" fmla="*/ 736600 h 929"/>
                <a:gd name="T54" fmla="*/ 126507 w 908"/>
                <a:gd name="T55" fmla="*/ 693784 h 929"/>
                <a:gd name="T56" fmla="*/ 181356 w 908"/>
                <a:gd name="T57" fmla="*/ 611322 h 929"/>
                <a:gd name="T58" fmla="*/ 126507 w 908"/>
                <a:gd name="T59" fmla="*/ 540755 h 929"/>
                <a:gd name="T60" fmla="*/ 109698 w 908"/>
                <a:gd name="T61" fmla="*/ 487631 h 929"/>
                <a:gd name="T62" fmla="*/ 54849 w 908"/>
                <a:gd name="T63" fmla="*/ 487631 h 929"/>
                <a:gd name="T64" fmla="*/ 30963 w 908"/>
                <a:gd name="T65" fmla="*/ 429749 h 929"/>
                <a:gd name="T66" fmla="*/ 54849 w 908"/>
                <a:gd name="T67" fmla="*/ 423406 h 929"/>
                <a:gd name="T68" fmla="*/ 43349 w 908"/>
                <a:gd name="T69" fmla="*/ 294164 h 9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8" h="929">
                  <a:moveTo>
                    <a:pt x="0" y="348"/>
                  </a:moveTo>
                  <a:lnTo>
                    <a:pt x="0" y="296"/>
                  </a:lnTo>
                  <a:lnTo>
                    <a:pt x="28" y="253"/>
                  </a:lnTo>
                  <a:lnTo>
                    <a:pt x="7" y="171"/>
                  </a:lnTo>
                  <a:lnTo>
                    <a:pt x="35" y="111"/>
                  </a:lnTo>
                  <a:lnTo>
                    <a:pt x="62" y="98"/>
                  </a:lnTo>
                  <a:lnTo>
                    <a:pt x="172" y="75"/>
                  </a:lnTo>
                  <a:lnTo>
                    <a:pt x="205" y="111"/>
                  </a:lnTo>
                  <a:lnTo>
                    <a:pt x="225" y="119"/>
                  </a:lnTo>
                  <a:lnTo>
                    <a:pt x="239" y="103"/>
                  </a:lnTo>
                  <a:lnTo>
                    <a:pt x="260" y="103"/>
                  </a:lnTo>
                  <a:lnTo>
                    <a:pt x="336" y="134"/>
                  </a:lnTo>
                  <a:lnTo>
                    <a:pt x="356" y="127"/>
                  </a:lnTo>
                  <a:lnTo>
                    <a:pt x="356" y="82"/>
                  </a:lnTo>
                  <a:lnTo>
                    <a:pt x="389" y="103"/>
                  </a:lnTo>
                  <a:lnTo>
                    <a:pt x="437" y="98"/>
                  </a:lnTo>
                  <a:lnTo>
                    <a:pt x="490" y="103"/>
                  </a:lnTo>
                  <a:lnTo>
                    <a:pt x="533" y="59"/>
                  </a:lnTo>
                  <a:lnTo>
                    <a:pt x="593" y="38"/>
                  </a:lnTo>
                  <a:lnTo>
                    <a:pt x="635" y="0"/>
                  </a:lnTo>
                  <a:lnTo>
                    <a:pt x="678" y="51"/>
                  </a:lnTo>
                  <a:lnTo>
                    <a:pt x="786" y="82"/>
                  </a:lnTo>
                  <a:lnTo>
                    <a:pt x="772" y="171"/>
                  </a:lnTo>
                  <a:lnTo>
                    <a:pt x="751" y="223"/>
                  </a:lnTo>
                  <a:lnTo>
                    <a:pt x="758" y="275"/>
                  </a:lnTo>
                  <a:lnTo>
                    <a:pt x="772" y="303"/>
                  </a:lnTo>
                  <a:lnTo>
                    <a:pt x="880" y="311"/>
                  </a:lnTo>
                  <a:lnTo>
                    <a:pt x="908" y="327"/>
                  </a:lnTo>
                  <a:lnTo>
                    <a:pt x="908" y="402"/>
                  </a:lnTo>
                  <a:lnTo>
                    <a:pt x="896" y="407"/>
                  </a:lnTo>
                  <a:lnTo>
                    <a:pt x="908" y="467"/>
                  </a:lnTo>
                  <a:lnTo>
                    <a:pt x="896" y="505"/>
                  </a:lnTo>
                  <a:lnTo>
                    <a:pt x="873" y="513"/>
                  </a:lnTo>
                  <a:lnTo>
                    <a:pt x="860" y="496"/>
                  </a:lnTo>
                  <a:lnTo>
                    <a:pt x="839" y="467"/>
                  </a:lnTo>
                  <a:lnTo>
                    <a:pt x="805" y="452"/>
                  </a:lnTo>
                  <a:lnTo>
                    <a:pt x="772" y="467"/>
                  </a:lnTo>
                  <a:lnTo>
                    <a:pt x="729" y="459"/>
                  </a:lnTo>
                  <a:lnTo>
                    <a:pt x="683" y="496"/>
                  </a:lnTo>
                  <a:lnTo>
                    <a:pt x="678" y="550"/>
                  </a:lnTo>
                  <a:lnTo>
                    <a:pt x="655" y="557"/>
                  </a:lnTo>
                  <a:lnTo>
                    <a:pt x="655" y="654"/>
                  </a:lnTo>
                  <a:lnTo>
                    <a:pt x="635" y="711"/>
                  </a:lnTo>
                  <a:lnTo>
                    <a:pt x="573" y="742"/>
                  </a:lnTo>
                  <a:lnTo>
                    <a:pt x="559" y="698"/>
                  </a:lnTo>
                  <a:lnTo>
                    <a:pt x="533" y="682"/>
                  </a:lnTo>
                  <a:lnTo>
                    <a:pt x="464" y="750"/>
                  </a:lnTo>
                  <a:lnTo>
                    <a:pt x="423" y="755"/>
                  </a:lnTo>
                  <a:lnTo>
                    <a:pt x="396" y="742"/>
                  </a:lnTo>
                  <a:lnTo>
                    <a:pt x="347" y="809"/>
                  </a:lnTo>
                  <a:lnTo>
                    <a:pt x="287" y="854"/>
                  </a:lnTo>
                  <a:lnTo>
                    <a:pt x="274" y="882"/>
                  </a:lnTo>
                  <a:lnTo>
                    <a:pt x="246" y="904"/>
                  </a:lnTo>
                  <a:lnTo>
                    <a:pt x="233" y="929"/>
                  </a:lnTo>
                  <a:lnTo>
                    <a:pt x="193" y="911"/>
                  </a:lnTo>
                  <a:lnTo>
                    <a:pt x="143" y="875"/>
                  </a:lnTo>
                  <a:lnTo>
                    <a:pt x="193" y="817"/>
                  </a:lnTo>
                  <a:lnTo>
                    <a:pt x="205" y="771"/>
                  </a:lnTo>
                  <a:lnTo>
                    <a:pt x="177" y="690"/>
                  </a:lnTo>
                  <a:lnTo>
                    <a:pt x="143" y="682"/>
                  </a:lnTo>
                  <a:lnTo>
                    <a:pt x="124" y="669"/>
                  </a:lnTo>
                  <a:lnTo>
                    <a:pt x="124" y="615"/>
                  </a:lnTo>
                  <a:lnTo>
                    <a:pt x="110" y="600"/>
                  </a:lnTo>
                  <a:lnTo>
                    <a:pt x="62" y="615"/>
                  </a:lnTo>
                  <a:lnTo>
                    <a:pt x="40" y="607"/>
                  </a:lnTo>
                  <a:lnTo>
                    <a:pt x="35" y="542"/>
                  </a:lnTo>
                  <a:lnTo>
                    <a:pt x="40" y="513"/>
                  </a:lnTo>
                  <a:lnTo>
                    <a:pt x="62" y="534"/>
                  </a:lnTo>
                  <a:lnTo>
                    <a:pt x="90" y="467"/>
                  </a:lnTo>
                  <a:lnTo>
                    <a:pt x="49" y="371"/>
                  </a:lnTo>
                  <a:lnTo>
                    <a:pt x="0" y="348"/>
                  </a:lnTo>
                  <a:close/>
                </a:path>
              </a:pathLst>
            </a:custGeom>
            <a:solidFill>
              <a:srgbClr val="A3B1D5"/>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93" name="Freeform 106">
              <a:extLst>
                <a:ext uri="{FF2B5EF4-FFF2-40B4-BE49-F238E27FC236}">
                  <a16:creationId xmlns:a16="http://schemas.microsoft.com/office/drawing/2014/main" id="{66DF8ED8-424A-1F3C-E90B-9A1B06965A9E}"/>
                </a:ext>
              </a:extLst>
            </p:cNvPr>
            <p:cNvSpPr>
              <a:spLocks/>
            </p:cNvSpPr>
            <p:nvPr/>
          </p:nvSpPr>
          <p:spPr bwMode="auto">
            <a:xfrm>
              <a:off x="8458282" y="3698221"/>
              <a:ext cx="845893" cy="550323"/>
            </a:xfrm>
            <a:custGeom>
              <a:avLst/>
              <a:gdLst>
                <a:gd name="T0" fmla="*/ 6184 w 1080"/>
                <a:gd name="T1" fmla="*/ 360824 h 781"/>
                <a:gd name="T2" fmla="*/ 36220 w 1080"/>
                <a:gd name="T3" fmla="*/ 319496 h 781"/>
                <a:gd name="T4" fmla="*/ 36220 w 1080"/>
                <a:gd name="T5" fmla="*/ 261478 h 781"/>
                <a:gd name="T6" fmla="*/ 71557 w 1080"/>
                <a:gd name="T7" fmla="*/ 212202 h 781"/>
                <a:gd name="T8" fmla="*/ 121911 w 1080"/>
                <a:gd name="T9" fmla="*/ 125573 h 781"/>
                <a:gd name="T10" fmla="*/ 187284 w 1080"/>
                <a:gd name="T11" fmla="*/ 0 h 781"/>
                <a:gd name="T12" fmla="*/ 253540 w 1080"/>
                <a:gd name="T13" fmla="*/ 24638 h 781"/>
                <a:gd name="T14" fmla="*/ 308312 w 1080"/>
                <a:gd name="T15" fmla="*/ 42917 h 781"/>
                <a:gd name="T16" fmla="*/ 333047 w 1080"/>
                <a:gd name="T17" fmla="*/ 7153 h 781"/>
                <a:gd name="T18" fmla="*/ 397537 w 1080"/>
                <a:gd name="T19" fmla="*/ 19869 h 781"/>
                <a:gd name="T20" fmla="*/ 350716 w 1080"/>
                <a:gd name="T21" fmla="*/ 53249 h 781"/>
                <a:gd name="T22" fmla="*/ 379868 w 1080"/>
                <a:gd name="T23" fmla="*/ 84245 h 781"/>
                <a:gd name="T24" fmla="*/ 434640 w 1080"/>
                <a:gd name="T25" fmla="*/ 96167 h 781"/>
                <a:gd name="T26" fmla="*/ 453192 w 1080"/>
                <a:gd name="T27" fmla="*/ 147826 h 781"/>
                <a:gd name="T28" fmla="*/ 507080 w 1080"/>
                <a:gd name="T29" fmla="*/ 143853 h 781"/>
                <a:gd name="T30" fmla="*/ 639592 w 1080"/>
                <a:gd name="T31" fmla="*/ 84245 h 781"/>
                <a:gd name="T32" fmla="*/ 688180 w 1080"/>
                <a:gd name="T33" fmla="*/ 53249 h 781"/>
                <a:gd name="T34" fmla="*/ 785356 w 1080"/>
                <a:gd name="T35" fmla="*/ 61197 h 781"/>
                <a:gd name="T36" fmla="*/ 909917 w 1080"/>
                <a:gd name="T37" fmla="*/ 100935 h 781"/>
                <a:gd name="T38" fmla="*/ 905500 w 1080"/>
                <a:gd name="T39" fmla="*/ 154185 h 781"/>
                <a:gd name="T40" fmla="*/ 899316 w 1080"/>
                <a:gd name="T41" fmla="*/ 267041 h 781"/>
                <a:gd name="T42" fmla="*/ 874581 w 1080"/>
                <a:gd name="T43" fmla="*/ 342544 h 781"/>
                <a:gd name="T44" fmla="*/ 954088 w 1080"/>
                <a:gd name="T45" fmla="*/ 437121 h 781"/>
                <a:gd name="T46" fmla="*/ 909917 w 1080"/>
                <a:gd name="T47" fmla="*/ 473680 h 781"/>
                <a:gd name="T48" fmla="*/ 909917 w 1080"/>
                <a:gd name="T49" fmla="*/ 548388 h 781"/>
                <a:gd name="T50" fmla="*/ 886948 w 1080"/>
                <a:gd name="T51" fmla="*/ 573026 h 781"/>
                <a:gd name="T52" fmla="*/ 808325 w 1080"/>
                <a:gd name="T53" fmla="*/ 585742 h 781"/>
                <a:gd name="T54" fmla="*/ 741185 w 1080"/>
                <a:gd name="T55" fmla="*/ 579384 h 781"/>
                <a:gd name="T56" fmla="*/ 658144 w 1080"/>
                <a:gd name="T57" fmla="*/ 573026 h 781"/>
                <a:gd name="T58" fmla="*/ 616624 w 1080"/>
                <a:gd name="T59" fmla="*/ 591306 h 781"/>
                <a:gd name="T60" fmla="*/ 561852 w 1080"/>
                <a:gd name="T61" fmla="*/ 602432 h 781"/>
                <a:gd name="T62" fmla="*/ 453192 w 1080"/>
                <a:gd name="T63" fmla="*/ 620712 h 781"/>
                <a:gd name="T64" fmla="*/ 314496 w 1080"/>
                <a:gd name="T65" fmla="*/ 602432 h 781"/>
                <a:gd name="T66" fmla="*/ 295944 w 1080"/>
                <a:gd name="T67" fmla="*/ 614354 h 781"/>
                <a:gd name="T68" fmla="*/ 200535 w 1080"/>
                <a:gd name="T69" fmla="*/ 579384 h 781"/>
                <a:gd name="T70" fmla="*/ 145763 w 1080"/>
                <a:gd name="T71" fmla="*/ 542825 h 781"/>
                <a:gd name="T72" fmla="*/ 18552 w 1080"/>
                <a:gd name="T73" fmla="*/ 443479 h 7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80" h="781">
                  <a:moveTo>
                    <a:pt x="0" y="506"/>
                  </a:moveTo>
                  <a:lnTo>
                    <a:pt x="7" y="454"/>
                  </a:lnTo>
                  <a:lnTo>
                    <a:pt x="41" y="410"/>
                  </a:lnTo>
                  <a:lnTo>
                    <a:pt x="41" y="402"/>
                  </a:lnTo>
                  <a:lnTo>
                    <a:pt x="14" y="329"/>
                  </a:lnTo>
                  <a:lnTo>
                    <a:pt x="41" y="329"/>
                  </a:lnTo>
                  <a:lnTo>
                    <a:pt x="48" y="306"/>
                  </a:lnTo>
                  <a:lnTo>
                    <a:pt x="81" y="267"/>
                  </a:lnTo>
                  <a:lnTo>
                    <a:pt x="143" y="246"/>
                  </a:lnTo>
                  <a:lnTo>
                    <a:pt x="138" y="158"/>
                  </a:lnTo>
                  <a:lnTo>
                    <a:pt x="165" y="67"/>
                  </a:lnTo>
                  <a:lnTo>
                    <a:pt x="212" y="0"/>
                  </a:lnTo>
                  <a:lnTo>
                    <a:pt x="280" y="0"/>
                  </a:lnTo>
                  <a:lnTo>
                    <a:pt x="287" y="31"/>
                  </a:lnTo>
                  <a:lnTo>
                    <a:pt x="313" y="25"/>
                  </a:lnTo>
                  <a:lnTo>
                    <a:pt x="349" y="54"/>
                  </a:lnTo>
                  <a:lnTo>
                    <a:pt x="370" y="38"/>
                  </a:lnTo>
                  <a:lnTo>
                    <a:pt x="377" y="9"/>
                  </a:lnTo>
                  <a:lnTo>
                    <a:pt x="437" y="17"/>
                  </a:lnTo>
                  <a:lnTo>
                    <a:pt x="450" y="25"/>
                  </a:lnTo>
                  <a:lnTo>
                    <a:pt x="437" y="38"/>
                  </a:lnTo>
                  <a:lnTo>
                    <a:pt x="397" y="67"/>
                  </a:lnTo>
                  <a:lnTo>
                    <a:pt x="397" y="90"/>
                  </a:lnTo>
                  <a:lnTo>
                    <a:pt x="430" y="106"/>
                  </a:lnTo>
                  <a:lnTo>
                    <a:pt x="480" y="106"/>
                  </a:lnTo>
                  <a:lnTo>
                    <a:pt x="492" y="121"/>
                  </a:lnTo>
                  <a:lnTo>
                    <a:pt x="499" y="165"/>
                  </a:lnTo>
                  <a:lnTo>
                    <a:pt x="513" y="186"/>
                  </a:lnTo>
                  <a:lnTo>
                    <a:pt x="554" y="173"/>
                  </a:lnTo>
                  <a:lnTo>
                    <a:pt x="574" y="181"/>
                  </a:lnTo>
                  <a:lnTo>
                    <a:pt x="690" y="142"/>
                  </a:lnTo>
                  <a:lnTo>
                    <a:pt x="724" y="106"/>
                  </a:lnTo>
                  <a:lnTo>
                    <a:pt x="752" y="106"/>
                  </a:lnTo>
                  <a:lnTo>
                    <a:pt x="779" y="67"/>
                  </a:lnTo>
                  <a:lnTo>
                    <a:pt x="846" y="61"/>
                  </a:lnTo>
                  <a:lnTo>
                    <a:pt x="889" y="77"/>
                  </a:lnTo>
                  <a:lnTo>
                    <a:pt x="963" y="77"/>
                  </a:lnTo>
                  <a:lnTo>
                    <a:pt x="1030" y="127"/>
                  </a:lnTo>
                  <a:lnTo>
                    <a:pt x="1052" y="181"/>
                  </a:lnTo>
                  <a:lnTo>
                    <a:pt x="1025" y="194"/>
                  </a:lnTo>
                  <a:lnTo>
                    <a:pt x="997" y="254"/>
                  </a:lnTo>
                  <a:lnTo>
                    <a:pt x="1018" y="336"/>
                  </a:lnTo>
                  <a:lnTo>
                    <a:pt x="990" y="379"/>
                  </a:lnTo>
                  <a:lnTo>
                    <a:pt x="990" y="431"/>
                  </a:lnTo>
                  <a:lnTo>
                    <a:pt x="1039" y="454"/>
                  </a:lnTo>
                  <a:lnTo>
                    <a:pt x="1080" y="550"/>
                  </a:lnTo>
                  <a:lnTo>
                    <a:pt x="1052" y="617"/>
                  </a:lnTo>
                  <a:lnTo>
                    <a:pt x="1030" y="596"/>
                  </a:lnTo>
                  <a:lnTo>
                    <a:pt x="1025" y="625"/>
                  </a:lnTo>
                  <a:lnTo>
                    <a:pt x="1030" y="690"/>
                  </a:lnTo>
                  <a:lnTo>
                    <a:pt x="1025" y="713"/>
                  </a:lnTo>
                  <a:lnTo>
                    <a:pt x="1004" y="721"/>
                  </a:lnTo>
                  <a:lnTo>
                    <a:pt x="963" y="713"/>
                  </a:lnTo>
                  <a:lnTo>
                    <a:pt x="915" y="737"/>
                  </a:lnTo>
                  <a:lnTo>
                    <a:pt x="882" y="713"/>
                  </a:lnTo>
                  <a:lnTo>
                    <a:pt x="839" y="729"/>
                  </a:lnTo>
                  <a:lnTo>
                    <a:pt x="793" y="706"/>
                  </a:lnTo>
                  <a:lnTo>
                    <a:pt x="745" y="721"/>
                  </a:lnTo>
                  <a:lnTo>
                    <a:pt x="731" y="752"/>
                  </a:lnTo>
                  <a:lnTo>
                    <a:pt x="698" y="744"/>
                  </a:lnTo>
                  <a:lnTo>
                    <a:pt x="655" y="713"/>
                  </a:lnTo>
                  <a:lnTo>
                    <a:pt x="636" y="758"/>
                  </a:lnTo>
                  <a:lnTo>
                    <a:pt x="567" y="744"/>
                  </a:lnTo>
                  <a:lnTo>
                    <a:pt x="513" y="781"/>
                  </a:lnTo>
                  <a:lnTo>
                    <a:pt x="411" y="773"/>
                  </a:lnTo>
                  <a:lnTo>
                    <a:pt x="356" y="758"/>
                  </a:lnTo>
                  <a:lnTo>
                    <a:pt x="342" y="758"/>
                  </a:lnTo>
                  <a:lnTo>
                    <a:pt x="335" y="773"/>
                  </a:lnTo>
                  <a:lnTo>
                    <a:pt x="287" y="765"/>
                  </a:lnTo>
                  <a:lnTo>
                    <a:pt x="227" y="729"/>
                  </a:lnTo>
                  <a:lnTo>
                    <a:pt x="212" y="698"/>
                  </a:lnTo>
                  <a:lnTo>
                    <a:pt x="165" y="683"/>
                  </a:lnTo>
                  <a:lnTo>
                    <a:pt x="124" y="633"/>
                  </a:lnTo>
                  <a:lnTo>
                    <a:pt x="21" y="558"/>
                  </a:lnTo>
                  <a:lnTo>
                    <a:pt x="0" y="506"/>
                  </a:lnTo>
                  <a:close/>
                </a:path>
              </a:pathLst>
            </a:custGeom>
            <a:solidFill>
              <a:srgbClr val="A3B1D5"/>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94" name="Freeform 107">
              <a:extLst>
                <a:ext uri="{FF2B5EF4-FFF2-40B4-BE49-F238E27FC236}">
                  <a16:creationId xmlns:a16="http://schemas.microsoft.com/office/drawing/2014/main" id="{FB9F0C05-74CD-9603-E23C-3A2243738FD2}"/>
                </a:ext>
              </a:extLst>
            </p:cNvPr>
            <p:cNvSpPr>
              <a:spLocks/>
            </p:cNvSpPr>
            <p:nvPr/>
          </p:nvSpPr>
          <p:spPr bwMode="auto">
            <a:xfrm>
              <a:off x="9111351" y="3194345"/>
              <a:ext cx="748777" cy="657291"/>
            </a:xfrm>
            <a:custGeom>
              <a:avLst/>
              <a:gdLst>
                <a:gd name="T0" fmla="*/ 0 w 954"/>
                <a:gd name="T1" fmla="*/ 298924 h 935"/>
                <a:gd name="T2" fmla="*/ 4426 w 954"/>
                <a:gd name="T3" fmla="*/ 317160 h 935"/>
                <a:gd name="T4" fmla="*/ 30099 w 954"/>
                <a:gd name="T5" fmla="*/ 329847 h 935"/>
                <a:gd name="T6" fmla="*/ 30099 w 954"/>
                <a:gd name="T7" fmla="*/ 381385 h 935"/>
                <a:gd name="T8" fmla="*/ 101806 w 954"/>
                <a:gd name="T9" fmla="*/ 523314 h 935"/>
                <a:gd name="T10" fmla="*/ 114200 w 954"/>
                <a:gd name="T11" fmla="*/ 630356 h 935"/>
                <a:gd name="T12" fmla="*/ 173513 w 954"/>
                <a:gd name="T13" fmla="*/ 670001 h 935"/>
                <a:gd name="T14" fmla="*/ 192989 w 954"/>
                <a:gd name="T15" fmla="*/ 712818 h 935"/>
                <a:gd name="T16" fmla="*/ 290369 w 954"/>
                <a:gd name="T17" fmla="*/ 694581 h 935"/>
                <a:gd name="T18" fmla="*/ 319583 w 954"/>
                <a:gd name="T19" fmla="*/ 723125 h 935"/>
                <a:gd name="T20" fmla="*/ 337289 w 954"/>
                <a:gd name="T21" fmla="*/ 729468 h 935"/>
                <a:gd name="T22" fmla="*/ 349683 w 954"/>
                <a:gd name="T23" fmla="*/ 716782 h 935"/>
                <a:gd name="T24" fmla="*/ 368273 w 954"/>
                <a:gd name="T25" fmla="*/ 716782 h 935"/>
                <a:gd name="T26" fmla="*/ 435554 w 954"/>
                <a:gd name="T27" fmla="*/ 741362 h 935"/>
                <a:gd name="T28" fmla="*/ 453260 w 954"/>
                <a:gd name="T29" fmla="*/ 735812 h 935"/>
                <a:gd name="T30" fmla="*/ 453260 w 954"/>
                <a:gd name="T31" fmla="*/ 700131 h 935"/>
                <a:gd name="T32" fmla="*/ 482474 w 954"/>
                <a:gd name="T33" fmla="*/ 716782 h 935"/>
                <a:gd name="T34" fmla="*/ 524967 w 954"/>
                <a:gd name="T35" fmla="*/ 712818 h 935"/>
                <a:gd name="T36" fmla="*/ 571886 w 954"/>
                <a:gd name="T37" fmla="*/ 716782 h 935"/>
                <a:gd name="T38" fmla="*/ 609953 w 954"/>
                <a:gd name="T39" fmla="*/ 681894 h 935"/>
                <a:gd name="T40" fmla="*/ 663069 w 954"/>
                <a:gd name="T41" fmla="*/ 665244 h 935"/>
                <a:gd name="T42" fmla="*/ 700251 w 954"/>
                <a:gd name="T43" fmla="*/ 635113 h 935"/>
                <a:gd name="T44" fmla="*/ 694054 w 954"/>
                <a:gd name="T45" fmla="*/ 593883 h 935"/>
                <a:gd name="T46" fmla="*/ 748941 w 954"/>
                <a:gd name="T47" fmla="*/ 500320 h 935"/>
                <a:gd name="T48" fmla="*/ 789663 w 954"/>
                <a:gd name="T49" fmla="*/ 494770 h 935"/>
                <a:gd name="T50" fmla="*/ 809139 w 954"/>
                <a:gd name="T51" fmla="*/ 463847 h 935"/>
                <a:gd name="T52" fmla="*/ 815336 w 954"/>
                <a:gd name="T53" fmla="*/ 394072 h 935"/>
                <a:gd name="T54" fmla="*/ 844550 w 954"/>
                <a:gd name="T55" fmla="*/ 358391 h 935"/>
                <a:gd name="T56" fmla="*/ 833927 w 954"/>
                <a:gd name="T57" fmla="*/ 336190 h 935"/>
                <a:gd name="T58" fmla="*/ 766646 w 954"/>
                <a:gd name="T59" fmla="*/ 317160 h 935"/>
                <a:gd name="T60" fmla="*/ 738317 w 954"/>
                <a:gd name="T61" fmla="*/ 298924 h 935"/>
                <a:gd name="T62" fmla="*/ 724153 w 954"/>
                <a:gd name="T63" fmla="*/ 276722 h 935"/>
                <a:gd name="T64" fmla="*/ 730350 w 954"/>
                <a:gd name="T65" fmla="*/ 264036 h 935"/>
                <a:gd name="T66" fmla="*/ 567460 w 954"/>
                <a:gd name="T67" fmla="*/ 176024 h 935"/>
                <a:gd name="T68" fmla="*/ 548869 w 954"/>
                <a:gd name="T69" fmla="*/ 136379 h 935"/>
                <a:gd name="T70" fmla="*/ 543557 w 954"/>
                <a:gd name="T71" fmla="*/ 70568 h 935"/>
                <a:gd name="T72" fmla="*/ 548869 w 954"/>
                <a:gd name="T73" fmla="*/ 65811 h 935"/>
                <a:gd name="T74" fmla="*/ 518770 w 954"/>
                <a:gd name="T75" fmla="*/ 22994 h 935"/>
                <a:gd name="T76" fmla="*/ 482474 w 954"/>
                <a:gd name="T77" fmla="*/ 12686 h 935"/>
                <a:gd name="T78" fmla="*/ 445292 w 954"/>
                <a:gd name="T79" fmla="*/ 12686 h 935"/>
                <a:gd name="T80" fmla="*/ 416963 w 954"/>
                <a:gd name="T81" fmla="*/ 0 h 935"/>
                <a:gd name="T82" fmla="*/ 392176 w 954"/>
                <a:gd name="T83" fmla="*/ 12686 h 935"/>
                <a:gd name="T84" fmla="*/ 368273 w 954"/>
                <a:gd name="T85" fmla="*/ 0 h 935"/>
                <a:gd name="T86" fmla="*/ 349683 w 954"/>
                <a:gd name="T87" fmla="*/ 4757 h 935"/>
                <a:gd name="T88" fmla="*/ 331092 w 954"/>
                <a:gd name="T89" fmla="*/ 29337 h 935"/>
                <a:gd name="T90" fmla="*/ 300993 w 954"/>
                <a:gd name="T91" fmla="*/ 35681 h 935"/>
                <a:gd name="T92" fmla="*/ 308960 w 954"/>
                <a:gd name="T93" fmla="*/ 58675 h 935"/>
                <a:gd name="T94" fmla="*/ 290369 w 954"/>
                <a:gd name="T95" fmla="*/ 65811 h 935"/>
                <a:gd name="T96" fmla="*/ 264696 w 954"/>
                <a:gd name="T97" fmla="*/ 58675 h 935"/>
                <a:gd name="T98" fmla="*/ 264696 w 954"/>
                <a:gd name="T99" fmla="*/ 88805 h 935"/>
                <a:gd name="T100" fmla="*/ 247876 w 954"/>
                <a:gd name="T101" fmla="*/ 100698 h 935"/>
                <a:gd name="T102" fmla="*/ 222203 w 954"/>
                <a:gd name="T103" fmla="*/ 100698 h 935"/>
                <a:gd name="T104" fmla="*/ 162890 w 954"/>
                <a:gd name="T105" fmla="*/ 146687 h 935"/>
                <a:gd name="T106" fmla="*/ 156693 w 954"/>
                <a:gd name="T107" fmla="*/ 217255 h 935"/>
                <a:gd name="T108" fmla="*/ 138103 w 954"/>
                <a:gd name="T109" fmla="*/ 233906 h 935"/>
                <a:gd name="T110" fmla="*/ 95609 w 954"/>
                <a:gd name="T111" fmla="*/ 253728 h 935"/>
                <a:gd name="T112" fmla="*/ 48690 w 954"/>
                <a:gd name="T113" fmla="*/ 241042 h 935"/>
                <a:gd name="T114" fmla="*/ 48690 w 954"/>
                <a:gd name="T115" fmla="*/ 270379 h 935"/>
                <a:gd name="T116" fmla="*/ 36296 w 954"/>
                <a:gd name="T117" fmla="*/ 294959 h 935"/>
                <a:gd name="T118" fmla="*/ 0 w 954"/>
                <a:gd name="T119" fmla="*/ 298924 h 93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54" h="935">
                  <a:moveTo>
                    <a:pt x="0" y="377"/>
                  </a:moveTo>
                  <a:lnTo>
                    <a:pt x="5" y="400"/>
                  </a:lnTo>
                  <a:lnTo>
                    <a:pt x="34" y="416"/>
                  </a:lnTo>
                  <a:lnTo>
                    <a:pt x="34" y="481"/>
                  </a:lnTo>
                  <a:lnTo>
                    <a:pt x="115" y="660"/>
                  </a:lnTo>
                  <a:lnTo>
                    <a:pt x="129" y="795"/>
                  </a:lnTo>
                  <a:lnTo>
                    <a:pt x="196" y="845"/>
                  </a:lnTo>
                  <a:lnTo>
                    <a:pt x="218" y="899"/>
                  </a:lnTo>
                  <a:lnTo>
                    <a:pt x="328" y="876"/>
                  </a:lnTo>
                  <a:lnTo>
                    <a:pt x="361" y="912"/>
                  </a:lnTo>
                  <a:lnTo>
                    <a:pt x="381" y="920"/>
                  </a:lnTo>
                  <a:lnTo>
                    <a:pt x="395" y="904"/>
                  </a:lnTo>
                  <a:lnTo>
                    <a:pt x="416" y="904"/>
                  </a:lnTo>
                  <a:lnTo>
                    <a:pt x="492" y="935"/>
                  </a:lnTo>
                  <a:lnTo>
                    <a:pt x="512" y="928"/>
                  </a:lnTo>
                  <a:lnTo>
                    <a:pt x="512" y="883"/>
                  </a:lnTo>
                  <a:lnTo>
                    <a:pt x="545" y="904"/>
                  </a:lnTo>
                  <a:lnTo>
                    <a:pt x="593" y="899"/>
                  </a:lnTo>
                  <a:lnTo>
                    <a:pt x="646" y="904"/>
                  </a:lnTo>
                  <a:lnTo>
                    <a:pt x="689" y="860"/>
                  </a:lnTo>
                  <a:lnTo>
                    <a:pt x="749" y="839"/>
                  </a:lnTo>
                  <a:lnTo>
                    <a:pt x="791" y="801"/>
                  </a:lnTo>
                  <a:lnTo>
                    <a:pt x="784" y="749"/>
                  </a:lnTo>
                  <a:lnTo>
                    <a:pt x="846" y="631"/>
                  </a:lnTo>
                  <a:lnTo>
                    <a:pt x="892" y="624"/>
                  </a:lnTo>
                  <a:lnTo>
                    <a:pt x="914" y="585"/>
                  </a:lnTo>
                  <a:lnTo>
                    <a:pt x="921" y="497"/>
                  </a:lnTo>
                  <a:lnTo>
                    <a:pt x="954" y="452"/>
                  </a:lnTo>
                  <a:lnTo>
                    <a:pt x="942" y="424"/>
                  </a:lnTo>
                  <a:lnTo>
                    <a:pt x="866" y="400"/>
                  </a:lnTo>
                  <a:lnTo>
                    <a:pt x="834" y="377"/>
                  </a:lnTo>
                  <a:lnTo>
                    <a:pt x="818" y="349"/>
                  </a:lnTo>
                  <a:lnTo>
                    <a:pt x="825" y="333"/>
                  </a:lnTo>
                  <a:lnTo>
                    <a:pt x="641" y="222"/>
                  </a:lnTo>
                  <a:lnTo>
                    <a:pt x="620" y="172"/>
                  </a:lnTo>
                  <a:lnTo>
                    <a:pt x="614" y="89"/>
                  </a:lnTo>
                  <a:lnTo>
                    <a:pt x="620" y="83"/>
                  </a:lnTo>
                  <a:lnTo>
                    <a:pt x="586" y="29"/>
                  </a:lnTo>
                  <a:lnTo>
                    <a:pt x="545" y="16"/>
                  </a:lnTo>
                  <a:lnTo>
                    <a:pt x="503" y="16"/>
                  </a:lnTo>
                  <a:lnTo>
                    <a:pt x="471" y="0"/>
                  </a:lnTo>
                  <a:lnTo>
                    <a:pt x="443" y="16"/>
                  </a:lnTo>
                  <a:lnTo>
                    <a:pt x="416" y="0"/>
                  </a:lnTo>
                  <a:lnTo>
                    <a:pt x="395" y="6"/>
                  </a:lnTo>
                  <a:lnTo>
                    <a:pt x="374" y="37"/>
                  </a:lnTo>
                  <a:lnTo>
                    <a:pt x="340" y="45"/>
                  </a:lnTo>
                  <a:lnTo>
                    <a:pt x="349" y="74"/>
                  </a:lnTo>
                  <a:lnTo>
                    <a:pt x="328" y="83"/>
                  </a:lnTo>
                  <a:lnTo>
                    <a:pt x="299" y="74"/>
                  </a:lnTo>
                  <a:lnTo>
                    <a:pt x="299" y="112"/>
                  </a:lnTo>
                  <a:lnTo>
                    <a:pt x="280" y="127"/>
                  </a:lnTo>
                  <a:lnTo>
                    <a:pt x="251" y="127"/>
                  </a:lnTo>
                  <a:lnTo>
                    <a:pt x="184" y="185"/>
                  </a:lnTo>
                  <a:lnTo>
                    <a:pt x="177" y="274"/>
                  </a:lnTo>
                  <a:lnTo>
                    <a:pt x="156" y="295"/>
                  </a:lnTo>
                  <a:lnTo>
                    <a:pt x="108" y="320"/>
                  </a:lnTo>
                  <a:lnTo>
                    <a:pt x="55" y="304"/>
                  </a:lnTo>
                  <a:lnTo>
                    <a:pt x="55" y="341"/>
                  </a:lnTo>
                  <a:lnTo>
                    <a:pt x="41" y="372"/>
                  </a:lnTo>
                  <a:lnTo>
                    <a:pt x="0" y="377"/>
                  </a:lnTo>
                  <a:close/>
                </a:path>
              </a:pathLst>
            </a:custGeom>
            <a:solidFill>
              <a:srgbClr val="A3B1D5"/>
            </a:solidFill>
            <a:ln w="1651">
              <a:solidFill>
                <a:schemeClr val="bg1">
                  <a:lumMod val="50000"/>
                </a:schemeClr>
              </a:solidFill>
              <a:prstDash val="solid"/>
              <a:round/>
              <a:headEnd/>
              <a:tailEnd/>
            </a:ln>
          </p:spPr>
          <p:txBody>
            <a:bodyPr/>
            <a:lstStyle/>
            <a:p>
              <a:pPr>
                <a:defRPr/>
              </a:pPr>
              <a:endParaRPr lang="es-ES_tradnl" dirty="0">
                <a:latin typeface="Segoe UI" panose="020B0502040204020203" pitchFamily="34" charset="0"/>
                <a:cs typeface="Segoe UI" panose="020B0502040204020203" pitchFamily="34" charset="0"/>
              </a:endParaRPr>
            </a:p>
          </p:txBody>
        </p:sp>
        <p:sp>
          <p:nvSpPr>
            <p:cNvPr id="95" name="Freeform 108">
              <a:extLst>
                <a:ext uri="{FF2B5EF4-FFF2-40B4-BE49-F238E27FC236}">
                  <a16:creationId xmlns:a16="http://schemas.microsoft.com/office/drawing/2014/main" id="{4C893775-5544-947C-7CB8-0E156339DC29}"/>
                </a:ext>
              </a:extLst>
            </p:cNvPr>
            <p:cNvSpPr>
              <a:spLocks/>
            </p:cNvSpPr>
            <p:nvPr/>
          </p:nvSpPr>
          <p:spPr bwMode="auto">
            <a:xfrm>
              <a:off x="8324573" y="3361834"/>
              <a:ext cx="889525" cy="468690"/>
            </a:xfrm>
            <a:custGeom>
              <a:avLst/>
              <a:gdLst>
                <a:gd name="T0" fmla="*/ 6199 w 1133"/>
                <a:gd name="T1" fmla="*/ 127986 h 665"/>
                <a:gd name="T2" fmla="*/ 18596 w 1133"/>
                <a:gd name="T3" fmla="*/ 217020 h 665"/>
                <a:gd name="T4" fmla="*/ 61101 w 1133"/>
                <a:gd name="T5" fmla="*/ 281410 h 665"/>
                <a:gd name="T6" fmla="*/ 71728 w 1133"/>
                <a:gd name="T7" fmla="*/ 359315 h 665"/>
                <a:gd name="T8" fmla="*/ 139913 w 1133"/>
                <a:gd name="T9" fmla="*/ 434040 h 665"/>
                <a:gd name="T10" fmla="*/ 173563 w 1133"/>
                <a:gd name="T11" fmla="*/ 458683 h 665"/>
                <a:gd name="T12" fmla="*/ 236435 w 1133"/>
                <a:gd name="T13" fmla="*/ 458683 h 665"/>
                <a:gd name="T14" fmla="*/ 296651 w 1133"/>
                <a:gd name="T15" fmla="*/ 434040 h 665"/>
                <a:gd name="T16" fmla="*/ 398486 w 1133"/>
                <a:gd name="T17" fmla="*/ 380778 h 665"/>
                <a:gd name="T18" fmla="*/ 427709 w 1133"/>
                <a:gd name="T19" fmla="*/ 400652 h 665"/>
                <a:gd name="T20" fmla="*/ 478184 w 1133"/>
                <a:gd name="T21" fmla="*/ 410986 h 665"/>
                <a:gd name="T22" fmla="*/ 537514 w 1133"/>
                <a:gd name="T23" fmla="*/ 394292 h 665"/>
                <a:gd name="T24" fmla="*/ 537514 w 1133"/>
                <a:gd name="T25" fmla="*/ 410986 h 665"/>
                <a:gd name="T26" fmla="*/ 502093 w 1133"/>
                <a:gd name="T27" fmla="*/ 452323 h 665"/>
                <a:gd name="T28" fmla="*/ 575591 w 1133"/>
                <a:gd name="T29" fmla="*/ 465042 h 665"/>
                <a:gd name="T30" fmla="*/ 592416 w 1133"/>
                <a:gd name="T31" fmla="*/ 511944 h 665"/>
                <a:gd name="T32" fmla="*/ 641120 w 1133"/>
                <a:gd name="T33" fmla="*/ 518304 h 665"/>
                <a:gd name="T34" fmla="*/ 761552 w 1133"/>
                <a:gd name="T35" fmla="*/ 493660 h 665"/>
                <a:gd name="T36" fmla="*/ 816454 w 1133"/>
                <a:gd name="T37" fmla="*/ 465042 h 665"/>
                <a:gd name="T38" fmla="*/ 899694 w 1133"/>
                <a:gd name="T39" fmla="*/ 429270 h 665"/>
                <a:gd name="T40" fmla="*/ 1003300 w 1133"/>
                <a:gd name="T41" fmla="*/ 441989 h 665"/>
                <a:gd name="T42" fmla="*/ 919175 w 1133"/>
                <a:gd name="T43" fmla="*/ 192377 h 665"/>
                <a:gd name="T44" fmla="*/ 893495 w 1133"/>
                <a:gd name="T45" fmla="*/ 127986 h 665"/>
                <a:gd name="T46" fmla="*/ 827966 w 1133"/>
                <a:gd name="T47" fmla="*/ 99368 h 665"/>
                <a:gd name="T48" fmla="*/ 736757 w 1133"/>
                <a:gd name="T49" fmla="*/ 151039 h 665"/>
                <a:gd name="T50" fmla="*/ 641120 w 1133"/>
                <a:gd name="T51" fmla="*/ 212250 h 665"/>
                <a:gd name="T52" fmla="*/ 628723 w 1133"/>
                <a:gd name="T53" fmla="*/ 188402 h 665"/>
                <a:gd name="T54" fmla="*/ 665029 w 1133"/>
                <a:gd name="T55" fmla="*/ 140705 h 665"/>
                <a:gd name="T56" fmla="*/ 700450 w 1133"/>
                <a:gd name="T57" fmla="*/ 87444 h 665"/>
                <a:gd name="T58" fmla="*/ 518918 w 1133"/>
                <a:gd name="T59" fmla="*/ 16694 h 665"/>
                <a:gd name="T60" fmla="*/ 433907 w 1133"/>
                <a:gd name="T61" fmla="*/ 39747 h 665"/>
                <a:gd name="T62" fmla="*/ 404685 w 1133"/>
                <a:gd name="T63" fmla="*/ 8744 h 665"/>
                <a:gd name="T64" fmla="*/ 319675 w 1133"/>
                <a:gd name="T65" fmla="*/ 39747 h 665"/>
                <a:gd name="T66" fmla="*/ 283368 w 1133"/>
                <a:gd name="T67" fmla="*/ 8744 h 665"/>
                <a:gd name="T68" fmla="*/ 247947 w 1133"/>
                <a:gd name="T69" fmla="*/ 4770 h 665"/>
                <a:gd name="T70" fmla="*/ 199243 w 1133"/>
                <a:gd name="T71" fmla="*/ 44517 h 665"/>
                <a:gd name="T72" fmla="*/ 146112 w 1133"/>
                <a:gd name="T73" fmla="*/ 44517 h 665"/>
                <a:gd name="T74" fmla="*/ 114233 w 1133"/>
                <a:gd name="T75" fmla="*/ 74725 h 665"/>
                <a:gd name="T76" fmla="*/ 61101 w 1133"/>
                <a:gd name="T77" fmla="*/ 74725 h 665"/>
                <a:gd name="T78" fmla="*/ 6199 w 1133"/>
                <a:gd name="T79" fmla="*/ 87444 h 66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33" h="665">
                  <a:moveTo>
                    <a:pt x="0" y="125"/>
                  </a:moveTo>
                  <a:lnTo>
                    <a:pt x="7" y="161"/>
                  </a:lnTo>
                  <a:lnTo>
                    <a:pt x="41" y="206"/>
                  </a:lnTo>
                  <a:lnTo>
                    <a:pt x="21" y="273"/>
                  </a:lnTo>
                  <a:lnTo>
                    <a:pt x="62" y="288"/>
                  </a:lnTo>
                  <a:lnTo>
                    <a:pt x="69" y="354"/>
                  </a:lnTo>
                  <a:lnTo>
                    <a:pt x="88" y="377"/>
                  </a:lnTo>
                  <a:lnTo>
                    <a:pt x="81" y="452"/>
                  </a:lnTo>
                  <a:lnTo>
                    <a:pt x="108" y="473"/>
                  </a:lnTo>
                  <a:lnTo>
                    <a:pt x="158" y="546"/>
                  </a:lnTo>
                  <a:lnTo>
                    <a:pt x="191" y="569"/>
                  </a:lnTo>
                  <a:lnTo>
                    <a:pt x="196" y="577"/>
                  </a:lnTo>
                  <a:lnTo>
                    <a:pt x="211" y="569"/>
                  </a:lnTo>
                  <a:lnTo>
                    <a:pt x="267" y="577"/>
                  </a:lnTo>
                  <a:lnTo>
                    <a:pt x="308" y="546"/>
                  </a:lnTo>
                  <a:lnTo>
                    <a:pt x="335" y="546"/>
                  </a:lnTo>
                  <a:lnTo>
                    <a:pt x="382" y="479"/>
                  </a:lnTo>
                  <a:lnTo>
                    <a:pt x="450" y="479"/>
                  </a:lnTo>
                  <a:lnTo>
                    <a:pt x="457" y="510"/>
                  </a:lnTo>
                  <a:lnTo>
                    <a:pt x="483" y="504"/>
                  </a:lnTo>
                  <a:lnTo>
                    <a:pt x="519" y="533"/>
                  </a:lnTo>
                  <a:lnTo>
                    <a:pt x="540" y="517"/>
                  </a:lnTo>
                  <a:lnTo>
                    <a:pt x="547" y="488"/>
                  </a:lnTo>
                  <a:lnTo>
                    <a:pt x="607" y="496"/>
                  </a:lnTo>
                  <a:lnTo>
                    <a:pt x="620" y="504"/>
                  </a:lnTo>
                  <a:lnTo>
                    <a:pt x="607" y="517"/>
                  </a:lnTo>
                  <a:lnTo>
                    <a:pt x="567" y="546"/>
                  </a:lnTo>
                  <a:lnTo>
                    <a:pt x="567" y="569"/>
                  </a:lnTo>
                  <a:lnTo>
                    <a:pt x="600" y="585"/>
                  </a:lnTo>
                  <a:lnTo>
                    <a:pt x="650" y="585"/>
                  </a:lnTo>
                  <a:lnTo>
                    <a:pt x="662" y="600"/>
                  </a:lnTo>
                  <a:lnTo>
                    <a:pt x="669" y="644"/>
                  </a:lnTo>
                  <a:lnTo>
                    <a:pt x="683" y="665"/>
                  </a:lnTo>
                  <a:lnTo>
                    <a:pt x="724" y="652"/>
                  </a:lnTo>
                  <a:lnTo>
                    <a:pt x="744" y="660"/>
                  </a:lnTo>
                  <a:lnTo>
                    <a:pt x="860" y="621"/>
                  </a:lnTo>
                  <a:lnTo>
                    <a:pt x="894" y="585"/>
                  </a:lnTo>
                  <a:lnTo>
                    <a:pt x="922" y="585"/>
                  </a:lnTo>
                  <a:lnTo>
                    <a:pt x="949" y="546"/>
                  </a:lnTo>
                  <a:lnTo>
                    <a:pt x="1016" y="540"/>
                  </a:lnTo>
                  <a:lnTo>
                    <a:pt x="1059" y="556"/>
                  </a:lnTo>
                  <a:lnTo>
                    <a:pt x="1133" y="556"/>
                  </a:lnTo>
                  <a:lnTo>
                    <a:pt x="1119" y="421"/>
                  </a:lnTo>
                  <a:lnTo>
                    <a:pt x="1038" y="242"/>
                  </a:lnTo>
                  <a:lnTo>
                    <a:pt x="1038" y="177"/>
                  </a:lnTo>
                  <a:lnTo>
                    <a:pt x="1009" y="161"/>
                  </a:lnTo>
                  <a:lnTo>
                    <a:pt x="1004" y="138"/>
                  </a:lnTo>
                  <a:lnTo>
                    <a:pt x="935" y="125"/>
                  </a:lnTo>
                  <a:lnTo>
                    <a:pt x="901" y="161"/>
                  </a:lnTo>
                  <a:lnTo>
                    <a:pt x="832" y="190"/>
                  </a:lnTo>
                  <a:lnTo>
                    <a:pt x="758" y="250"/>
                  </a:lnTo>
                  <a:lnTo>
                    <a:pt x="724" y="267"/>
                  </a:lnTo>
                  <a:lnTo>
                    <a:pt x="703" y="258"/>
                  </a:lnTo>
                  <a:lnTo>
                    <a:pt x="710" y="237"/>
                  </a:lnTo>
                  <a:lnTo>
                    <a:pt x="737" y="221"/>
                  </a:lnTo>
                  <a:lnTo>
                    <a:pt x="751" y="177"/>
                  </a:lnTo>
                  <a:lnTo>
                    <a:pt x="799" y="125"/>
                  </a:lnTo>
                  <a:lnTo>
                    <a:pt x="791" y="110"/>
                  </a:lnTo>
                  <a:lnTo>
                    <a:pt x="717" y="94"/>
                  </a:lnTo>
                  <a:lnTo>
                    <a:pt x="586" y="21"/>
                  </a:lnTo>
                  <a:lnTo>
                    <a:pt x="533" y="11"/>
                  </a:lnTo>
                  <a:lnTo>
                    <a:pt x="490" y="50"/>
                  </a:lnTo>
                  <a:lnTo>
                    <a:pt x="471" y="11"/>
                  </a:lnTo>
                  <a:lnTo>
                    <a:pt x="457" y="11"/>
                  </a:lnTo>
                  <a:lnTo>
                    <a:pt x="411" y="44"/>
                  </a:lnTo>
                  <a:lnTo>
                    <a:pt x="361" y="50"/>
                  </a:lnTo>
                  <a:lnTo>
                    <a:pt x="335" y="44"/>
                  </a:lnTo>
                  <a:lnTo>
                    <a:pt x="320" y="11"/>
                  </a:lnTo>
                  <a:lnTo>
                    <a:pt x="294" y="0"/>
                  </a:lnTo>
                  <a:lnTo>
                    <a:pt x="280" y="6"/>
                  </a:lnTo>
                  <a:lnTo>
                    <a:pt x="251" y="50"/>
                  </a:lnTo>
                  <a:lnTo>
                    <a:pt x="225" y="56"/>
                  </a:lnTo>
                  <a:lnTo>
                    <a:pt x="191" y="94"/>
                  </a:lnTo>
                  <a:lnTo>
                    <a:pt x="165" y="56"/>
                  </a:lnTo>
                  <a:lnTo>
                    <a:pt x="143" y="65"/>
                  </a:lnTo>
                  <a:lnTo>
                    <a:pt x="129" y="94"/>
                  </a:lnTo>
                  <a:lnTo>
                    <a:pt x="108" y="102"/>
                  </a:lnTo>
                  <a:lnTo>
                    <a:pt x="69" y="94"/>
                  </a:lnTo>
                  <a:lnTo>
                    <a:pt x="21" y="117"/>
                  </a:lnTo>
                  <a:lnTo>
                    <a:pt x="7" y="110"/>
                  </a:lnTo>
                  <a:lnTo>
                    <a:pt x="0" y="125"/>
                  </a:lnTo>
                  <a:close/>
                </a:path>
              </a:pathLst>
            </a:custGeom>
            <a:solidFill>
              <a:srgbClr val="A3B1D5"/>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96" name="Freeform 114">
              <a:extLst>
                <a:ext uri="{FF2B5EF4-FFF2-40B4-BE49-F238E27FC236}">
                  <a16:creationId xmlns:a16="http://schemas.microsoft.com/office/drawing/2014/main" id="{8A874BC1-F6A6-FE8F-B82F-FBA4A7FDA67A}"/>
                </a:ext>
              </a:extLst>
            </p:cNvPr>
            <p:cNvSpPr>
              <a:spLocks/>
            </p:cNvSpPr>
            <p:nvPr/>
          </p:nvSpPr>
          <p:spPr bwMode="auto">
            <a:xfrm>
              <a:off x="9418180" y="4075426"/>
              <a:ext cx="636179" cy="626327"/>
            </a:xfrm>
            <a:custGeom>
              <a:avLst/>
              <a:gdLst>
                <a:gd name="T0" fmla="*/ 0 w 813"/>
                <a:gd name="T1" fmla="*/ 378618 h 890"/>
                <a:gd name="T2" fmla="*/ 11474 w 813"/>
                <a:gd name="T3" fmla="*/ 358775 h 890"/>
                <a:gd name="T4" fmla="*/ 36186 w 813"/>
                <a:gd name="T5" fmla="*/ 341312 h 890"/>
                <a:gd name="T6" fmla="*/ 47660 w 813"/>
                <a:gd name="T7" fmla="*/ 319087 h 890"/>
                <a:gd name="T8" fmla="*/ 100616 w 813"/>
                <a:gd name="T9" fmla="*/ 283369 h 890"/>
                <a:gd name="T10" fmla="*/ 143863 w 813"/>
                <a:gd name="T11" fmla="*/ 230187 h 890"/>
                <a:gd name="T12" fmla="*/ 167693 w 813"/>
                <a:gd name="T13" fmla="*/ 240506 h 890"/>
                <a:gd name="T14" fmla="*/ 203880 w 813"/>
                <a:gd name="T15" fmla="*/ 236537 h 890"/>
                <a:gd name="T16" fmla="*/ 264779 w 813"/>
                <a:gd name="T17" fmla="*/ 182562 h 890"/>
                <a:gd name="T18" fmla="*/ 287726 w 813"/>
                <a:gd name="T19" fmla="*/ 195262 h 890"/>
                <a:gd name="T20" fmla="*/ 300082 w 813"/>
                <a:gd name="T21" fmla="*/ 230187 h 890"/>
                <a:gd name="T22" fmla="*/ 354803 w 813"/>
                <a:gd name="T23" fmla="*/ 205581 h 890"/>
                <a:gd name="T24" fmla="*/ 372455 w 813"/>
                <a:gd name="T25" fmla="*/ 160337 h 890"/>
                <a:gd name="T26" fmla="*/ 372455 w 813"/>
                <a:gd name="T27" fmla="*/ 83344 h 890"/>
                <a:gd name="T28" fmla="*/ 392755 w 813"/>
                <a:gd name="T29" fmla="*/ 77787 h 890"/>
                <a:gd name="T30" fmla="*/ 397168 w 813"/>
                <a:gd name="T31" fmla="*/ 34925 h 890"/>
                <a:gd name="T32" fmla="*/ 437767 w 813"/>
                <a:gd name="T33" fmla="*/ 5556 h 890"/>
                <a:gd name="T34" fmla="*/ 475719 w 813"/>
                <a:gd name="T35" fmla="*/ 11906 h 890"/>
                <a:gd name="T36" fmla="*/ 504845 w 813"/>
                <a:gd name="T37" fmla="*/ 0 h 890"/>
                <a:gd name="T38" fmla="*/ 534853 w 813"/>
                <a:gd name="T39" fmla="*/ 11906 h 890"/>
                <a:gd name="T40" fmla="*/ 553387 w 813"/>
                <a:gd name="T41" fmla="*/ 34925 h 890"/>
                <a:gd name="T42" fmla="*/ 547209 w 813"/>
                <a:gd name="T43" fmla="*/ 77787 h 890"/>
                <a:gd name="T44" fmla="*/ 564861 w 813"/>
                <a:gd name="T45" fmla="*/ 83344 h 890"/>
                <a:gd name="T46" fmla="*/ 564861 w 813"/>
                <a:gd name="T47" fmla="*/ 112712 h 890"/>
                <a:gd name="T48" fmla="*/ 534853 w 813"/>
                <a:gd name="T49" fmla="*/ 141287 h 890"/>
                <a:gd name="T50" fmla="*/ 530440 w 813"/>
                <a:gd name="T51" fmla="*/ 172244 h 890"/>
                <a:gd name="T52" fmla="*/ 534853 w 813"/>
                <a:gd name="T53" fmla="*/ 188912 h 890"/>
                <a:gd name="T54" fmla="*/ 585161 w 813"/>
                <a:gd name="T55" fmla="*/ 223837 h 890"/>
                <a:gd name="T56" fmla="*/ 591339 w 813"/>
                <a:gd name="T57" fmla="*/ 240506 h 890"/>
                <a:gd name="T58" fmla="*/ 564861 w 813"/>
                <a:gd name="T59" fmla="*/ 289719 h 890"/>
                <a:gd name="T60" fmla="*/ 578983 w 813"/>
                <a:gd name="T61" fmla="*/ 324644 h 890"/>
                <a:gd name="T62" fmla="*/ 620465 w 813"/>
                <a:gd name="T63" fmla="*/ 388937 h 890"/>
                <a:gd name="T64" fmla="*/ 631938 w 813"/>
                <a:gd name="T65" fmla="*/ 423862 h 890"/>
                <a:gd name="T66" fmla="*/ 674303 w 813"/>
                <a:gd name="T67" fmla="*/ 448468 h 890"/>
                <a:gd name="T68" fmla="*/ 674303 w 813"/>
                <a:gd name="T69" fmla="*/ 500062 h 890"/>
                <a:gd name="T70" fmla="*/ 692837 w 813"/>
                <a:gd name="T71" fmla="*/ 541337 h 890"/>
                <a:gd name="T72" fmla="*/ 717550 w 813"/>
                <a:gd name="T73" fmla="*/ 564356 h 890"/>
                <a:gd name="T74" fmla="*/ 711372 w 813"/>
                <a:gd name="T75" fmla="*/ 582612 h 890"/>
                <a:gd name="T76" fmla="*/ 625760 w 813"/>
                <a:gd name="T77" fmla="*/ 611981 h 890"/>
                <a:gd name="T78" fmla="*/ 553387 w 813"/>
                <a:gd name="T79" fmla="*/ 607218 h 890"/>
                <a:gd name="T80" fmla="*/ 534853 w 813"/>
                <a:gd name="T81" fmla="*/ 623887 h 890"/>
                <a:gd name="T82" fmla="*/ 488075 w 813"/>
                <a:gd name="T83" fmla="*/ 607218 h 890"/>
                <a:gd name="T84" fmla="*/ 437767 w 813"/>
                <a:gd name="T85" fmla="*/ 618331 h 890"/>
                <a:gd name="T86" fmla="*/ 378633 w 813"/>
                <a:gd name="T87" fmla="*/ 669925 h 890"/>
                <a:gd name="T88" fmla="*/ 392755 w 813"/>
                <a:gd name="T89" fmla="*/ 683418 h 890"/>
                <a:gd name="T90" fmla="*/ 378633 w 813"/>
                <a:gd name="T91" fmla="*/ 694531 h 890"/>
                <a:gd name="T92" fmla="*/ 330091 w 813"/>
                <a:gd name="T93" fmla="*/ 706437 h 890"/>
                <a:gd name="T94" fmla="*/ 308026 w 813"/>
                <a:gd name="T95" fmla="*/ 665162 h 890"/>
                <a:gd name="T96" fmla="*/ 203880 w 813"/>
                <a:gd name="T97" fmla="*/ 636587 h 890"/>
                <a:gd name="T98" fmla="*/ 161515 w 813"/>
                <a:gd name="T99" fmla="*/ 582612 h 890"/>
                <a:gd name="T100" fmla="*/ 150041 w 813"/>
                <a:gd name="T101" fmla="*/ 554037 h 890"/>
                <a:gd name="T102" fmla="*/ 167693 w 813"/>
                <a:gd name="T103" fmla="*/ 477837 h 890"/>
                <a:gd name="T104" fmla="*/ 150041 w 813"/>
                <a:gd name="T105" fmla="*/ 453231 h 890"/>
                <a:gd name="T106" fmla="*/ 47660 w 813"/>
                <a:gd name="T107" fmla="*/ 448468 h 890"/>
                <a:gd name="T108" fmla="*/ 41482 w 813"/>
                <a:gd name="T109" fmla="*/ 418306 h 890"/>
                <a:gd name="T110" fmla="*/ 0 w 813"/>
                <a:gd name="T111" fmla="*/ 378618 h 89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13" h="890">
                  <a:moveTo>
                    <a:pt x="0" y="477"/>
                  </a:moveTo>
                  <a:lnTo>
                    <a:pt x="13" y="452"/>
                  </a:lnTo>
                  <a:lnTo>
                    <a:pt x="41" y="430"/>
                  </a:lnTo>
                  <a:lnTo>
                    <a:pt x="54" y="402"/>
                  </a:lnTo>
                  <a:lnTo>
                    <a:pt x="114" y="357"/>
                  </a:lnTo>
                  <a:lnTo>
                    <a:pt x="163" y="290"/>
                  </a:lnTo>
                  <a:lnTo>
                    <a:pt x="190" y="303"/>
                  </a:lnTo>
                  <a:lnTo>
                    <a:pt x="231" y="298"/>
                  </a:lnTo>
                  <a:lnTo>
                    <a:pt x="300" y="230"/>
                  </a:lnTo>
                  <a:lnTo>
                    <a:pt x="326" y="246"/>
                  </a:lnTo>
                  <a:lnTo>
                    <a:pt x="340" y="290"/>
                  </a:lnTo>
                  <a:lnTo>
                    <a:pt x="402" y="259"/>
                  </a:lnTo>
                  <a:lnTo>
                    <a:pt x="422" y="202"/>
                  </a:lnTo>
                  <a:lnTo>
                    <a:pt x="422" y="105"/>
                  </a:lnTo>
                  <a:lnTo>
                    <a:pt x="445" y="98"/>
                  </a:lnTo>
                  <a:lnTo>
                    <a:pt x="450" y="44"/>
                  </a:lnTo>
                  <a:lnTo>
                    <a:pt x="496" y="7"/>
                  </a:lnTo>
                  <a:lnTo>
                    <a:pt x="539" y="15"/>
                  </a:lnTo>
                  <a:lnTo>
                    <a:pt x="572" y="0"/>
                  </a:lnTo>
                  <a:lnTo>
                    <a:pt x="606" y="15"/>
                  </a:lnTo>
                  <a:lnTo>
                    <a:pt x="627" y="44"/>
                  </a:lnTo>
                  <a:lnTo>
                    <a:pt x="620" y="98"/>
                  </a:lnTo>
                  <a:lnTo>
                    <a:pt x="640" y="105"/>
                  </a:lnTo>
                  <a:lnTo>
                    <a:pt x="640" y="142"/>
                  </a:lnTo>
                  <a:lnTo>
                    <a:pt x="606" y="178"/>
                  </a:lnTo>
                  <a:lnTo>
                    <a:pt x="601" y="217"/>
                  </a:lnTo>
                  <a:lnTo>
                    <a:pt x="606" y="238"/>
                  </a:lnTo>
                  <a:lnTo>
                    <a:pt x="663" y="282"/>
                  </a:lnTo>
                  <a:lnTo>
                    <a:pt x="670" y="303"/>
                  </a:lnTo>
                  <a:lnTo>
                    <a:pt x="640" y="365"/>
                  </a:lnTo>
                  <a:lnTo>
                    <a:pt x="656" y="409"/>
                  </a:lnTo>
                  <a:lnTo>
                    <a:pt x="703" y="490"/>
                  </a:lnTo>
                  <a:lnTo>
                    <a:pt x="716" y="534"/>
                  </a:lnTo>
                  <a:lnTo>
                    <a:pt x="764" y="565"/>
                  </a:lnTo>
                  <a:lnTo>
                    <a:pt x="764" y="630"/>
                  </a:lnTo>
                  <a:lnTo>
                    <a:pt x="785" y="682"/>
                  </a:lnTo>
                  <a:lnTo>
                    <a:pt x="813" y="711"/>
                  </a:lnTo>
                  <a:lnTo>
                    <a:pt x="806" y="734"/>
                  </a:lnTo>
                  <a:lnTo>
                    <a:pt x="709" y="771"/>
                  </a:lnTo>
                  <a:lnTo>
                    <a:pt x="627" y="765"/>
                  </a:lnTo>
                  <a:lnTo>
                    <a:pt x="606" y="786"/>
                  </a:lnTo>
                  <a:lnTo>
                    <a:pt x="553" y="765"/>
                  </a:lnTo>
                  <a:lnTo>
                    <a:pt x="496" y="779"/>
                  </a:lnTo>
                  <a:lnTo>
                    <a:pt x="429" y="844"/>
                  </a:lnTo>
                  <a:lnTo>
                    <a:pt x="445" y="861"/>
                  </a:lnTo>
                  <a:lnTo>
                    <a:pt x="429" y="875"/>
                  </a:lnTo>
                  <a:lnTo>
                    <a:pt x="374" y="890"/>
                  </a:lnTo>
                  <a:lnTo>
                    <a:pt x="349" y="838"/>
                  </a:lnTo>
                  <a:lnTo>
                    <a:pt x="231" y="802"/>
                  </a:lnTo>
                  <a:lnTo>
                    <a:pt x="183" y="734"/>
                  </a:lnTo>
                  <a:lnTo>
                    <a:pt x="170" y="698"/>
                  </a:lnTo>
                  <a:lnTo>
                    <a:pt x="190" y="602"/>
                  </a:lnTo>
                  <a:lnTo>
                    <a:pt x="170" y="571"/>
                  </a:lnTo>
                  <a:lnTo>
                    <a:pt x="54" y="565"/>
                  </a:lnTo>
                  <a:lnTo>
                    <a:pt x="47" y="527"/>
                  </a:lnTo>
                  <a:lnTo>
                    <a:pt x="0" y="477"/>
                  </a:lnTo>
                  <a:close/>
                </a:path>
              </a:pathLst>
            </a:custGeom>
            <a:solidFill>
              <a:srgbClr val="E5E9F3"/>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97" name="Freeform 117">
              <a:extLst>
                <a:ext uri="{FF2B5EF4-FFF2-40B4-BE49-F238E27FC236}">
                  <a16:creationId xmlns:a16="http://schemas.microsoft.com/office/drawing/2014/main" id="{7F7323DE-62B2-02FA-CF18-2B3957455410}"/>
                </a:ext>
              </a:extLst>
            </p:cNvPr>
            <p:cNvSpPr>
              <a:spLocks/>
            </p:cNvSpPr>
            <p:nvPr/>
          </p:nvSpPr>
          <p:spPr bwMode="auto">
            <a:xfrm>
              <a:off x="9888278" y="3986754"/>
              <a:ext cx="475727" cy="486987"/>
            </a:xfrm>
            <a:custGeom>
              <a:avLst/>
              <a:gdLst>
                <a:gd name="T0" fmla="*/ 0 w 607"/>
                <a:gd name="T1" fmla="*/ 272249 h 690"/>
                <a:gd name="T2" fmla="*/ 4420 w 607"/>
                <a:gd name="T3" fmla="*/ 288966 h 690"/>
                <a:gd name="T4" fmla="*/ 54807 w 607"/>
                <a:gd name="T5" fmla="*/ 323993 h 690"/>
                <a:gd name="T6" fmla="*/ 60995 w 607"/>
                <a:gd name="T7" fmla="*/ 340710 h 690"/>
                <a:gd name="T8" fmla="*/ 34475 w 607"/>
                <a:gd name="T9" fmla="*/ 390065 h 690"/>
                <a:gd name="T10" fmla="*/ 48619 w 607"/>
                <a:gd name="T11" fmla="*/ 425091 h 690"/>
                <a:gd name="T12" fmla="*/ 90166 w 607"/>
                <a:gd name="T13" fmla="*/ 489571 h 690"/>
                <a:gd name="T14" fmla="*/ 101658 w 607"/>
                <a:gd name="T15" fmla="*/ 524597 h 690"/>
                <a:gd name="T16" fmla="*/ 144089 w 607"/>
                <a:gd name="T17" fmla="*/ 549275 h 690"/>
                <a:gd name="T18" fmla="*/ 144089 w 607"/>
                <a:gd name="T19" fmla="*/ 524597 h 690"/>
                <a:gd name="T20" fmla="*/ 168840 w 607"/>
                <a:gd name="T21" fmla="*/ 519025 h 690"/>
                <a:gd name="T22" fmla="*/ 168840 w 607"/>
                <a:gd name="T23" fmla="*/ 501512 h 690"/>
                <a:gd name="T24" fmla="*/ 192707 w 607"/>
                <a:gd name="T25" fmla="*/ 471262 h 690"/>
                <a:gd name="T26" fmla="*/ 181216 w 607"/>
                <a:gd name="T27" fmla="*/ 436236 h 690"/>
                <a:gd name="T28" fmla="*/ 192707 w 607"/>
                <a:gd name="T29" fmla="*/ 394841 h 690"/>
                <a:gd name="T30" fmla="*/ 205083 w 607"/>
                <a:gd name="T31" fmla="*/ 378124 h 690"/>
                <a:gd name="T32" fmla="*/ 223647 w 607"/>
                <a:gd name="T33" fmla="*/ 378124 h 690"/>
                <a:gd name="T34" fmla="*/ 234254 w 607"/>
                <a:gd name="T35" fmla="*/ 359815 h 690"/>
                <a:gd name="T36" fmla="*/ 228066 w 607"/>
                <a:gd name="T37" fmla="*/ 336729 h 690"/>
                <a:gd name="T38" fmla="*/ 247514 w 607"/>
                <a:gd name="T39" fmla="*/ 288966 h 690"/>
                <a:gd name="T40" fmla="*/ 266078 w 607"/>
                <a:gd name="T41" fmla="*/ 288966 h 690"/>
                <a:gd name="T42" fmla="*/ 278453 w 607"/>
                <a:gd name="T43" fmla="*/ 277026 h 690"/>
                <a:gd name="T44" fmla="*/ 278453 w 607"/>
                <a:gd name="T45" fmla="*/ 260309 h 690"/>
                <a:gd name="T46" fmla="*/ 378343 w 607"/>
                <a:gd name="T47" fmla="*/ 183092 h 690"/>
                <a:gd name="T48" fmla="*/ 410166 w 607"/>
                <a:gd name="T49" fmla="*/ 177519 h 690"/>
                <a:gd name="T50" fmla="*/ 422542 w 607"/>
                <a:gd name="T51" fmla="*/ 148065 h 690"/>
                <a:gd name="T52" fmla="*/ 458785 w 607"/>
                <a:gd name="T53" fmla="*/ 128164 h 690"/>
                <a:gd name="T54" fmla="*/ 475580 w 607"/>
                <a:gd name="T55" fmla="*/ 134533 h 690"/>
                <a:gd name="T56" fmla="*/ 494144 w 607"/>
                <a:gd name="T57" fmla="*/ 105079 h 690"/>
                <a:gd name="T58" fmla="*/ 505636 w 607"/>
                <a:gd name="T59" fmla="*/ 111447 h 690"/>
                <a:gd name="T60" fmla="*/ 519779 w 607"/>
                <a:gd name="T61" fmla="*/ 93138 h 690"/>
                <a:gd name="T62" fmla="*/ 536575 w 607"/>
                <a:gd name="T63" fmla="*/ 88362 h 690"/>
                <a:gd name="T64" fmla="*/ 519779 w 607"/>
                <a:gd name="T65" fmla="*/ 59704 h 690"/>
                <a:gd name="T66" fmla="*/ 513592 w 607"/>
                <a:gd name="T67" fmla="*/ 28658 h 690"/>
                <a:gd name="T68" fmla="*/ 481768 w 607"/>
                <a:gd name="T69" fmla="*/ 28658 h 690"/>
                <a:gd name="T70" fmla="*/ 422542 w 607"/>
                <a:gd name="T71" fmla="*/ 10349 h 690"/>
                <a:gd name="T72" fmla="*/ 397790 w 607"/>
                <a:gd name="T73" fmla="*/ 16717 h 690"/>
                <a:gd name="T74" fmla="*/ 355359 w 607"/>
                <a:gd name="T75" fmla="*/ 0 h 690"/>
                <a:gd name="T76" fmla="*/ 331492 w 607"/>
                <a:gd name="T77" fmla="*/ 16717 h 690"/>
                <a:gd name="T78" fmla="*/ 205083 w 607"/>
                <a:gd name="T79" fmla="*/ 46967 h 690"/>
                <a:gd name="T80" fmla="*/ 198895 w 607"/>
                <a:gd name="T81" fmla="*/ 59704 h 690"/>
                <a:gd name="T82" fmla="*/ 217459 w 607"/>
                <a:gd name="T83" fmla="*/ 88362 h 690"/>
                <a:gd name="T84" fmla="*/ 205083 w 607"/>
                <a:gd name="T85" fmla="*/ 99506 h 690"/>
                <a:gd name="T86" fmla="*/ 162652 w 607"/>
                <a:gd name="T87" fmla="*/ 111447 h 690"/>
                <a:gd name="T88" fmla="*/ 150276 w 607"/>
                <a:gd name="T89" fmla="*/ 105079 h 690"/>
                <a:gd name="T90" fmla="*/ 144089 w 607"/>
                <a:gd name="T91" fmla="*/ 70052 h 690"/>
                <a:gd name="T92" fmla="*/ 114033 w 607"/>
                <a:gd name="T93" fmla="*/ 76421 h 690"/>
                <a:gd name="T94" fmla="*/ 65414 w 607"/>
                <a:gd name="T95" fmla="*/ 59704 h 690"/>
                <a:gd name="T96" fmla="*/ 54807 w 607"/>
                <a:gd name="T97" fmla="*/ 63684 h 690"/>
                <a:gd name="T98" fmla="*/ 65414 w 607"/>
                <a:gd name="T99" fmla="*/ 111447 h 690"/>
                <a:gd name="T100" fmla="*/ 54807 w 607"/>
                <a:gd name="T101" fmla="*/ 141697 h 690"/>
                <a:gd name="T102" fmla="*/ 34475 w 607"/>
                <a:gd name="T103" fmla="*/ 148065 h 690"/>
                <a:gd name="T104" fmla="*/ 22983 w 607"/>
                <a:gd name="T105" fmla="*/ 134533 h 690"/>
                <a:gd name="T106" fmla="*/ 16796 w 607"/>
                <a:gd name="T107" fmla="*/ 177519 h 690"/>
                <a:gd name="T108" fmla="*/ 34475 w 607"/>
                <a:gd name="T109" fmla="*/ 183092 h 690"/>
                <a:gd name="T110" fmla="*/ 34475 w 607"/>
                <a:gd name="T111" fmla="*/ 212546 h 690"/>
                <a:gd name="T112" fmla="*/ 4420 w 607"/>
                <a:gd name="T113" fmla="*/ 241203 h 690"/>
                <a:gd name="T114" fmla="*/ 0 w 607"/>
                <a:gd name="T115" fmla="*/ 272249 h 69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07" h="690">
                  <a:moveTo>
                    <a:pt x="0" y="342"/>
                  </a:moveTo>
                  <a:lnTo>
                    <a:pt x="5" y="363"/>
                  </a:lnTo>
                  <a:lnTo>
                    <a:pt x="62" y="407"/>
                  </a:lnTo>
                  <a:lnTo>
                    <a:pt x="69" y="428"/>
                  </a:lnTo>
                  <a:lnTo>
                    <a:pt x="39" y="490"/>
                  </a:lnTo>
                  <a:lnTo>
                    <a:pt x="55" y="534"/>
                  </a:lnTo>
                  <a:lnTo>
                    <a:pt x="102" y="615"/>
                  </a:lnTo>
                  <a:lnTo>
                    <a:pt x="115" y="659"/>
                  </a:lnTo>
                  <a:lnTo>
                    <a:pt x="163" y="690"/>
                  </a:lnTo>
                  <a:lnTo>
                    <a:pt x="163" y="659"/>
                  </a:lnTo>
                  <a:lnTo>
                    <a:pt x="191" y="652"/>
                  </a:lnTo>
                  <a:lnTo>
                    <a:pt x="191" y="630"/>
                  </a:lnTo>
                  <a:lnTo>
                    <a:pt x="218" y="592"/>
                  </a:lnTo>
                  <a:lnTo>
                    <a:pt x="205" y="548"/>
                  </a:lnTo>
                  <a:lnTo>
                    <a:pt x="218" y="496"/>
                  </a:lnTo>
                  <a:lnTo>
                    <a:pt x="232" y="475"/>
                  </a:lnTo>
                  <a:lnTo>
                    <a:pt x="253" y="475"/>
                  </a:lnTo>
                  <a:lnTo>
                    <a:pt x="265" y="452"/>
                  </a:lnTo>
                  <a:lnTo>
                    <a:pt x="258" y="423"/>
                  </a:lnTo>
                  <a:lnTo>
                    <a:pt x="280" y="363"/>
                  </a:lnTo>
                  <a:lnTo>
                    <a:pt x="301" y="363"/>
                  </a:lnTo>
                  <a:lnTo>
                    <a:pt x="315" y="348"/>
                  </a:lnTo>
                  <a:lnTo>
                    <a:pt x="315" y="327"/>
                  </a:lnTo>
                  <a:lnTo>
                    <a:pt x="428" y="230"/>
                  </a:lnTo>
                  <a:lnTo>
                    <a:pt x="464" y="223"/>
                  </a:lnTo>
                  <a:lnTo>
                    <a:pt x="478" y="186"/>
                  </a:lnTo>
                  <a:lnTo>
                    <a:pt x="519" y="161"/>
                  </a:lnTo>
                  <a:lnTo>
                    <a:pt x="538" y="169"/>
                  </a:lnTo>
                  <a:lnTo>
                    <a:pt x="559" y="132"/>
                  </a:lnTo>
                  <a:lnTo>
                    <a:pt x="572" y="140"/>
                  </a:lnTo>
                  <a:lnTo>
                    <a:pt x="588" y="117"/>
                  </a:lnTo>
                  <a:lnTo>
                    <a:pt x="607" y="111"/>
                  </a:lnTo>
                  <a:lnTo>
                    <a:pt x="588" y="75"/>
                  </a:lnTo>
                  <a:lnTo>
                    <a:pt x="581" y="36"/>
                  </a:lnTo>
                  <a:lnTo>
                    <a:pt x="545" y="36"/>
                  </a:lnTo>
                  <a:lnTo>
                    <a:pt x="478" y="13"/>
                  </a:lnTo>
                  <a:lnTo>
                    <a:pt x="450" y="21"/>
                  </a:lnTo>
                  <a:lnTo>
                    <a:pt x="402" y="0"/>
                  </a:lnTo>
                  <a:lnTo>
                    <a:pt x="375" y="21"/>
                  </a:lnTo>
                  <a:lnTo>
                    <a:pt x="232" y="59"/>
                  </a:lnTo>
                  <a:lnTo>
                    <a:pt x="225" y="75"/>
                  </a:lnTo>
                  <a:lnTo>
                    <a:pt x="246" y="111"/>
                  </a:lnTo>
                  <a:lnTo>
                    <a:pt x="232" y="125"/>
                  </a:lnTo>
                  <a:lnTo>
                    <a:pt x="184" y="140"/>
                  </a:lnTo>
                  <a:lnTo>
                    <a:pt x="170" y="132"/>
                  </a:lnTo>
                  <a:lnTo>
                    <a:pt x="163" y="88"/>
                  </a:lnTo>
                  <a:lnTo>
                    <a:pt x="129" y="96"/>
                  </a:lnTo>
                  <a:lnTo>
                    <a:pt x="74" y="75"/>
                  </a:lnTo>
                  <a:lnTo>
                    <a:pt x="62" y="80"/>
                  </a:lnTo>
                  <a:lnTo>
                    <a:pt x="74" y="140"/>
                  </a:lnTo>
                  <a:lnTo>
                    <a:pt x="62" y="178"/>
                  </a:lnTo>
                  <a:lnTo>
                    <a:pt x="39" y="186"/>
                  </a:lnTo>
                  <a:lnTo>
                    <a:pt x="26" y="169"/>
                  </a:lnTo>
                  <a:lnTo>
                    <a:pt x="19" y="223"/>
                  </a:lnTo>
                  <a:lnTo>
                    <a:pt x="39" y="230"/>
                  </a:lnTo>
                  <a:lnTo>
                    <a:pt x="39" y="267"/>
                  </a:lnTo>
                  <a:lnTo>
                    <a:pt x="5" y="303"/>
                  </a:lnTo>
                  <a:lnTo>
                    <a:pt x="0" y="342"/>
                  </a:lnTo>
                  <a:close/>
                </a:path>
              </a:pathLst>
            </a:custGeom>
            <a:solidFill>
              <a:srgbClr val="8EA0CC"/>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98" name="Freeform 118">
              <a:extLst>
                <a:ext uri="{FF2B5EF4-FFF2-40B4-BE49-F238E27FC236}">
                  <a16:creationId xmlns:a16="http://schemas.microsoft.com/office/drawing/2014/main" id="{02E7468F-3830-2FD9-CD90-3F1FC46A54A4}"/>
                </a:ext>
              </a:extLst>
            </p:cNvPr>
            <p:cNvSpPr>
              <a:spLocks/>
            </p:cNvSpPr>
            <p:nvPr/>
          </p:nvSpPr>
          <p:spPr bwMode="auto">
            <a:xfrm>
              <a:off x="9945985" y="3142268"/>
              <a:ext cx="470097" cy="463060"/>
            </a:xfrm>
            <a:custGeom>
              <a:avLst/>
              <a:gdLst>
                <a:gd name="T0" fmla="*/ 0 w 600"/>
                <a:gd name="T1" fmla="*/ 423069 h 658"/>
                <a:gd name="T2" fmla="*/ 0 w 600"/>
                <a:gd name="T3" fmla="*/ 394494 h 658"/>
                <a:gd name="T4" fmla="*/ 18558 w 600"/>
                <a:gd name="T5" fmla="*/ 363538 h 658"/>
                <a:gd name="T6" fmla="*/ 48604 w 600"/>
                <a:gd name="T7" fmla="*/ 363538 h 658"/>
                <a:gd name="T8" fmla="*/ 78650 w 600"/>
                <a:gd name="T9" fmla="*/ 305594 h 658"/>
                <a:gd name="T10" fmla="*/ 78650 w 600"/>
                <a:gd name="T11" fmla="*/ 264319 h 658"/>
                <a:gd name="T12" fmla="*/ 121952 w 600"/>
                <a:gd name="T13" fmla="*/ 270669 h 658"/>
                <a:gd name="T14" fmla="*/ 212974 w 600"/>
                <a:gd name="T15" fmla="*/ 211138 h 658"/>
                <a:gd name="T16" fmla="*/ 200602 w 600"/>
                <a:gd name="T17" fmla="*/ 168275 h 658"/>
                <a:gd name="T18" fmla="*/ 229764 w 600"/>
                <a:gd name="T19" fmla="*/ 110331 h 658"/>
                <a:gd name="T20" fmla="*/ 253624 w 600"/>
                <a:gd name="T21" fmla="*/ 87313 h 658"/>
                <a:gd name="T22" fmla="*/ 236834 w 600"/>
                <a:gd name="T23" fmla="*/ 70644 h 658"/>
                <a:gd name="T24" fmla="*/ 217392 w 600"/>
                <a:gd name="T25" fmla="*/ 80963 h 658"/>
                <a:gd name="T26" fmla="*/ 200602 w 600"/>
                <a:gd name="T27" fmla="*/ 70644 h 658"/>
                <a:gd name="T28" fmla="*/ 200602 w 600"/>
                <a:gd name="T29" fmla="*/ 46038 h 658"/>
                <a:gd name="T30" fmla="*/ 253624 w 600"/>
                <a:gd name="T31" fmla="*/ 41275 h 658"/>
                <a:gd name="T32" fmla="*/ 272182 w 600"/>
                <a:gd name="T33" fmla="*/ 0 h 658"/>
                <a:gd name="T34" fmla="*/ 312833 w 600"/>
                <a:gd name="T35" fmla="*/ 4763 h 658"/>
                <a:gd name="T36" fmla="*/ 332274 w 600"/>
                <a:gd name="T37" fmla="*/ 16669 h 658"/>
                <a:gd name="T38" fmla="*/ 379995 w 600"/>
                <a:gd name="T39" fmla="*/ 11113 h 658"/>
                <a:gd name="T40" fmla="*/ 416227 w 600"/>
                <a:gd name="T41" fmla="*/ 27781 h 658"/>
                <a:gd name="T42" fmla="*/ 428599 w 600"/>
                <a:gd name="T43" fmla="*/ 46038 h 658"/>
                <a:gd name="T44" fmla="*/ 434785 w 600"/>
                <a:gd name="T45" fmla="*/ 87313 h 658"/>
                <a:gd name="T46" fmla="*/ 454226 w 600"/>
                <a:gd name="T47" fmla="*/ 93663 h 658"/>
                <a:gd name="T48" fmla="*/ 495760 w 600"/>
                <a:gd name="T49" fmla="*/ 87313 h 658"/>
                <a:gd name="T50" fmla="*/ 530225 w 600"/>
                <a:gd name="T51" fmla="*/ 123825 h 658"/>
                <a:gd name="T52" fmla="*/ 434785 w 600"/>
                <a:gd name="T53" fmla="*/ 275432 h 658"/>
                <a:gd name="T54" fmla="*/ 350832 w 600"/>
                <a:gd name="T55" fmla="*/ 357188 h 658"/>
                <a:gd name="T56" fmla="*/ 344646 w 600"/>
                <a:gd name="T57" fmla="*/ 404813 h 658"/>
                <a:gd name="T58" fmla="*/ 284554 w 600"/>
                <a:gd name="T59" fmla="*/ 522288 h 658"/>
                <a:gd name="T60" fmla="*/ 236834 w 600"/>
                <a:gd name="T61" fmla="*/ 487363 h 658"/>
                <a:gd name="T62" fmla="*/ 200602 w 600"/>
                <a:gd name="T63" fmla="*/ 487363 h 658"/>
                <a:gd name="T64" fmla="*/ 158184 w 600"/>
                <a:gd name="T65" fmla="*/ 504032 h 658"/>
                <a:gd name="T66" fmla="*/ 92789 w 600"/>
                <a:gd name="T67" fmla="*/ 511969 h 658"/>
                <a:gd name="T68" fmla="*/ 78650 w 600"/>
                <a:gd name="T69" fmla="*/ 504032 h 658"/>
                <a:gd name="T70" fmla="*/ 65394 w 600"/>
                <a:gd name="T71" fmla="*/ 476250 h 658"/>
                <a:gd name="T72" fmla="*/ 18558 w 600"/>
                <a:gd name="T73" fmla="*/ 446088 h 658"/>
                <a:gd name="T74" fmla="*/ 0 w 600"/>
                <a:gd name="T75" fmla="*/ 423069 h 6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00" h="658">
                  <a:moveTo>
                    <a:pt x="0" y="533"/>
                  </a:moveTo>
                  <a:lnTo>
                    <a:pt x="0" y="497"/>
                  </a:lnTo>
                  <a:lnTo>
                    <a:pt x="21" y="458"/>
                  </a:lnTo>
                  <a:lnTo>
                    <a:pt x="55" y="458"/>
                  </a:lnTo>
                  <a:lnTo>
                    <a:pt x="89" y="385"/>
                  </a:lnTo>
                  <a:lnTo>
                    <a:pt x="89" y="333"/>
                  </a:lnTo>
                  <a:lnTo>
                    <a:pt x="138" y="341"/>
                  </a:lnTo>
                  <a:lnTo>
                    <a:pt x="241" y="266"/>
                  </a:lnTo>
                  <a:lnTo>
                    <a:pt x="227" y="212"/>
                  </a:lnTo>
                  <a:lnTo>
                    <a:pt x="260" y="139"/>
                  </a:lnTo>
                  <a:lnTo>
                    <a:pt x="287" y="110"/>
                  </a:lnTo>
                  <a:lnTo>
                    <a:pt x="268" y="89"/>
                  </a:lnTo>
                  <a:lnTo>
                    <a:pt x="246" y="102"/>
                  </a:lnTo>
                  <a:lnTo>
                    <a:pt x="227" y="89"/>
                  </a:lnTo>
                  <a:lnTo>
                    <a:pt x="227" y="58"/>
                  </a:lnTo>
                  <a:lnTo>
                    <a:pt x="287" y="52"/>
                  </a:lnTo>
                  <a:lnTo>
                    <a:pt x="308" y="0"/>
                  </a:lnTo>
                  <a:lnTo>
                    <a:pt x="354" y="6"/>
                  </a:lnTo>
                  <a:lnTo>
                    <a:pt x="376" y="21"/>
                  </a:lnTo>
                  <a:lnTo>
                    <a:pt x="430" y="14"/>
                  </a:lnTo>
                  <a:lnTo>
                    <a:pt x="471" y="35"/>
                  </a:lnTo>
                  <a:lnTo>
                    <a:pt x="485" y="58"/>
                  </a:lnTo>
                  <a:lnTo>
                    <a:pt x="492" y="110"/>
                  </a:lnTo>
                  <a:lnTo>
                    <a:pt x="514" y="118"/>
                  </a:lnTo>
                  <a:lnTo>
                    <a:pt x="561" y="110"/>
                  </a:lnTo>
                  <a:lnTo>
                    <a:pt x="600" y="156"/>
                  </a:lnTo>
                  <a:lnTo>
                    <a:pt x="492" y="347"/>
                  </a:lnTo>
                  <a:lnTo>
                    <a:pt x="397" y="450"/>
                  </a:lnTo>
                  <a:lnTo>
                    <a:pt x="390" y="510"/>
                  </a:lnTo>
                  <a:lnTo>
                    <a:pt x="322" y="658"/>
                  </a:lnTo>
                  <a:lnTo>
                    <a:pt x="268" y="614"/>
                  </a:lnTo>
                  <a:lnTo>
                    <a:pt x="227" y="614"/>
                  </a:lnTo>
                  <a:lnTo>
                    <a:pt x="179" y="635"/>
                  </a:lnTo>
                  <a:lnTo>
                    <a:pt x="105" y="645"/>
                  </a:lnTo>
                  <a:lnTo>
                    <a:pt x="89" y="635"/>
                  </a:lnTo>
                  <a:lnTo>
                    <a:pt x="74" y="600"/>
                  </a:lnTo>
                  <a:lnTo>
                    <a:pt x="21" y="562"/>
                  </a:lnTo>
                  <a:lnTo>
                    <a:pt x="0" y="533"/>
                  </a:lnTo>
                  <a:close/>
                </a:path>
              </a:pathLst>
            </a:custGeom>
            <a:solidFill>
              <a:srgbClr val="8EA0CC"/>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99" name="Freeform 119">
              <a:extLst>
                <a:ext uri="{FF2B5EF4-FFF2-40B4-BE49-F238E27FC236}">
                  <a16:creationId xmlns:a16="http://schemas.microsoft.com/office/drawing/2014/main" id="{852483EF-662D-504C-BF45-213818C8803A}"/>
                </a:ext>
              </a:extLst>
            </p:cNvPr>
            <p:cNvSpPr>
              <a:spLocks/>
            </p:cNvSpPr>
            <p:nvPr/>
          </p:nvSpPr>
          <p:spPr bwMode="auto">
            <a:xfrm>
              <a:off x="9726418" y="3509620"/>
              <a:ext cx="536248" cy="584102"/>
            </a:xfrm>
            <a:custGeom>
              <a:avLst/>
              <a:gdLst>
                <a:gd name="T0" fmla="*/ 0 w 684"/>
                <a:gd name="T1" fmla="*/ 196099237 h 831"/>
                <a:gd name="T2" fmla="*/ 5473598 w 684"/>
                <a:gd name="T3" fmla="*/ 228782179 h 831"/>
                <a:gd name="T4" fmla="*/ 39095992 w 684"/>
                <a:gd name="T5" fmla="*/ 260837228 h 831"/>
                <a:gd name="T6" fmla="*/ 123544147 w 684"/>
                <a:gd name="T7" fmla="*/ 280320938 h 831"/>
                <a:gd name="T8" fmla="*/ 112596951 w 684"/>
                <a:gd name="T9" fmla="*/ 336259706 h 831"/>
                <a:gd name="T10" fmla="*/ 96177041 w 684"/>
                <a:gd name="T11" fmla="*/ 368942648 h 831"/>
                <a:gd name="T12" fmla="*/ 101649755 w 684"/>
                <a:gd name="T13" fmla="*/ 401626383 h 831"/>
                <a:gd name="T14" fmla="*/ 112596951 w 684"/>
                <a:gd name="T15" fmla="*/ 419224829 h 831"/>
                <a:gd name="T16" fmla="*/ 197045107 w 684"/>
                <a:gd name="T17" fmla="*/ 424252730 h 831"/>
                <a:gd name="T18" fmla="*/ 218938614 w 684"/>
                <a:gd name="T19" fmla="*/ 434309324 h 831"/>
                <a:gd name="T20" fmla="*/ 218938614 w 684"/>
                <a:gd name="T21" fmla="*/ 481448076 h 831"/>
                <a:gd name="T22" fmla="*/ 261944824 w 684"/>
                <a:gd name="T23" fmla="*/ 494647307 h 831"/>
                <a:gd name="T24" fmla="*/ 288530240 w 684"/>
                <a:gd name="T25" fmla="*/ 489619406 h 831"/>
                <a:gd name="T26" fmla="*/ 294002954 w 684"/>
                <a:gd name="T27" fmla="*/ 517274447 h 831"/>
                <a:gd name="T28" fmla="*/ 304950150 w 684"/>
                <a:gd name="T29" fmla="*/ 522302348 h 831"/>
                <a:gd name="T30" fmla="*/ 342482761 w 684"/>
                <a:gd name="T31" fmla="*/ 512874439 h 831"/>
                <a:gd name="T32" fmla="*/ 353429957 w 684"/>
                <a:gd name="T33" fmla="*/ 504075216 h 831"/>
                <a:gd name="T34" fmla="*/ 337009163 w 684"/>
                <a:gd name="T35" fmla="*/ 481448076 h 831"/>
                <a:gd name="T36" fmla="*/ 342482761 w 684"/>
                <a:gd name="T37" fmla="*/ 471392274 h 831"/>
                <a:gd name="T38" fmla="*/ 454298023 w 684"/>
                <a:gd name="T39" fmla="*/ 447507763 h 831"/>
                <a:gd name="T40" fmla="*/ 475409840 w 684"/>
                <a:gd name="T41" fmla="*/ 434309324 h 831"/>
                <a:gd name="T42" fmla="*/ 512942452 w 684"/>
                <a:gd name="T43" fmla="*/ 447507763 h 831"/>
                <a:gd name="T44" fmla="*/ 534835960 w 684"/>
                <a:gd name="T45" fmla="*/ 442479862 h 831"/>
                <a:gd name="T46" fmla="*/ 502776946 w 684"/>
                <a:gd name="T47" fmla="*/ 414824821 h 831"/>
                <a:gd name="T48" fmla="*/ 470717932 w 684"/>
                <a:gd name="T49" fmla="*/ 368942648 h 831"/>
                <a:gd name="T50" fmla="*/ 459771621 w 684"/>
                <a:gd name="T51" fmla="*/ 344430243 h 831"/>
                <a:gd name="T52" fmla="*/ 454298023 w 684"/>
                <a:gd name="T53" fmla="*/ 290377533 h 831"/>
                <a:gd name="T54" fmla="*/ 422239009 w 684"/>
                <a:gd name="T55" fmla="*/ 233182187 h 831"/>
                <a:gd name="T56" fmla="*/ 422239009 w 684"/>
                <a:gd name="T57" fmla="*/ 200498452 h 831"/>
                <a:gd name="T58" fmla="*/ 459771621 w 684"/>
                <a:gd name="T59" fmla="*/ 130732560 h 831"/>
                <a:gd name="T60" fmla="*/ 470717932 w 684"/>
                <a:gd name="T61" fmla="*/ 93021717 h 831"/>
                <a:gd name="T62" fmla="*/ 428494297 w 684"/>
                <a:gd name="T63" fmla="*/ 65366677 h 831"/>
                <a:gd name="T64" fmla="*/ 396435283 w 684"/>
                <a:gd name="T65" fmla="*/ 65366677 h 831"/>
                <a:gd name="T66" fmla="*/ 358902671 w 684"/>
                <a:gd name="T67" fmla="*/ 78565115 h 831"/>
                <a:gd name="T68" fmla="*/ 301040816 w 684"/>
                <a:gd name="T69" fmla="*/ 84850387 h 831"/>
                <a:gd name="T70" fmla="*/ 288530240 w 684"/>
                <a:gd name="T71" fmla="*/ 78565115 h 831"/>
                <a:gd name="T72" fmla="*/ 276801354 w 684"/>
                <a:gd name="T73" fmla="*/ 56566661 h 831"/>
                <a:gd name="T74" fmla="*/ 235359408 w 684"/>
                <a:gd name="T75" fmla="*/ 32682942 h 831"/>
                <a:gd name="T76" fmla="*/ 209555682 w 684"/>
                <a:gd name="T77" fmla="*/ 43368222 h 831"/>
                <a:gd name="T78" fmla="*/ 181406003 w 684"/>
                <a:gd name="T79" fmla="*/ 5027901 h 831"/>
                <a:gd name="T80" fmla="*/ 155603161 w 684"/>
                <a:gd name="T81" fmla="*/ 0 h 831"/>
                <a:gd name="T82" fmla="*/ 132927079 w 684"/>
                <a:gd name="T83" fmla="*/ 9427909 h 831"/>
                <a:gd name="T84" fmla="*/ 107123353 w 684"/>
                <a:gd name="T85" fmla="*/ 37711636 h 831"/>
                <a:gd name="T86" fmla="*/ 101649755 w 684"/>
                <a:gd name="T87" fmla="*/ 93021717 h 831"/>
                <a:gd name="T88" fmla="*/ 84448155 w 684"/>
                <a:gd name="T89" fmla="*/ 117534122 h 831"/>
                <a:gd name="T90" fmla="*/ 48478924 w 684"/>
                <a:gd name="T91" fmla="*/ 121933337 h 831"/>
                <a:gd name="T92" fmla="*/ 0 w 684"/>
                <a:gd name="T93" fmla="*/ 196099237 h 83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84" h="831">
                  <a:moveTo>
                    <a:pt x="0" y="312"/>
                  </a:moveTo>
                  <a:lnTo>
                    <a:pt x="7" y="364"/>
                  </a:lnTo>
                  <a:lnTo>
                    <a:pt x="50" y="415"/>
                  </a:lnTo>
                  <a:lnTo>
                    <a:pt x="158" y="446"/>
                  </a:lnTo>
                  <a:lnTo>
                    <a:pt x="144" y="535"/>
                  </a:lnTo>
                  <a:lnTo>
                    <a:pt x="123" y="587"/>
                  </a:lnTo>
                  <a:lnTo>
                    <a:pt x="130" y="639"/>
                  </a:lnTo>
                  <a:lnTo>
                    <a:pt x="144" y="667"/>
                  </a:lnTo>
                  <a:lnTo>
                    <a:pt x="252" y="675"/>
                  </a:lnTo>
                  <a:lnTo>
                    <a:pt x="280" y="691"/>
                  </a:lnTo>
                  <a:lnTo>
                    <a:pt x="280" y="766"/>
                  </a:lnTo>
                  <a:lnTo>
                    <a:pt x="335" y="787"/>
                  </a:lnTo>
                  <a:lnTo>
                    <a:pt x="369" y="779"/>
                  </a:lnTo>
                  <a:lnTo>
                    <a:pt x="376" y="823"/>
                  </a:lnTo>
                  <a:lnTo>
                    <a:pt x="390" y="831"/>
                  </a:lnTo>
                  <a:lnTo>
                    <a:pt x="438" y="816"/>
                  </a:lnTo>
                  <a:lnTo>
                    <a:pt x="452" y="802"/>
                  </a:lnTo>
                  <a:lnTo>
                    <a:pt x="431" y="766"/>
                  </a:lnTo>
                  <a:lnTo>
                    <a:pt x="438" y="750"/>
                  </a:lnTo>
                  <a:lnTo>
                    <a:pt x="581" y="712"/>
                  </a:lnTo>
                  <a:lnTo>
                    <a:pt x="608" y="691"/>
                  </a:lnTo>
                  <a:lnTo>
                    <a:pt x="656" y="712"/>
                  </a:lnTo>
                  <a:lnTo>
                    <a:pt x="684" y="704"/>
                  </a:lnTo>
                  <a:lnTo>
                    <a:pt x="643" y="660"/>
                  </a:lnTo>
                  <a:lnTo>
                    <a:pt x="602" y="587"/>
                  </a:lnTo>
                  <a:lnTo>
                    <a:pt x="588" y="548"/>
                  </a:lnTo>
                  <a:lnTo>
                    <a:pt x="581" y="462"/>
                  </a:lnTo>
                  <a:lnTo>
                    <a:pt x="540" y="371"/>
                  </a:lnTo>
                  <a:lnTo>
                    <a:pt x="540" y="319"/>
                  </a:lnTo>
                  <a:lnTo>
                    <a:pt x="588" y="208"/>
                  </a:lnTo>
                  <a:lnTo>
                    <a:pt x="602" y="148"/>
                  </a:lnTo>
                  <a:lnTo>
                    <a:pt x="548" y="104"/>
                  </a:lnTo>
                  <a:lnTo>
                    <a:pt x="507" y="104"/>
                  </a:lnTo>
                  <a:lnTo>
                    <a:pt x="459" y="125"/>
                  </a:lnTo>
                  <a:lnTo>
                    <a:pt x="385" y="135"/>
                  </a:lnTo>
                  <a:lnTo>
                    <a:pt x="369" y="125"/>
                  </a:lnTo>
                  <a:lnTo>
                    <a:pt x="354" y="90"/>
                  </a:lnTo>
                  <a:lnTo>
                    <a:pt x="301" y="52"/>
                  </a:lnTo>
                  <a:lnTo>
                    <a:pt x="268" y="69"/>
                  </a:lnTo>
                  <a:lnTo>
                    <a:pt x="232" y="8"/>
                  </a:lnTo>
                  <a:lnTo>
                    <a:pt x="199" y="0"/>
                  </a:lnTo>
                  <a:lnTo>
                    <a:pt x="170" y="15"/>
                  </a:lnTo>
                  <a:lnTo>
                    <a:pt x="137" y="60"/>
                  </a:lnTo>
                  <a:lnTo>
                    <a:pt x="130" y="148"/>
                  </a:lnTo>
                  <a:lnTo>
                    <a:pt x="108" y="187"/>
                  </a:lnTo>
                  <a:lnTo>
                    <a:pt x="62" y="194"/>
                  </a:lnTo>
                  <a:lnTo>
                    <a:pt x="0" y="312"/>
                  </a:lnTo>
                  <a:close/>
                </a:path>
              </a:pathLst>
            </a:custGeom>
            <a:solidFill>
              <a:srgbClr val="8EA0CC"/>
            </a:solidFill>
            <a:ln w="1651">
              <a:solidFill>
                <a:schemeClr val="bg1">
                  <a:lumMod val="50000"/>
                </a:schemeClr>
              </a:solidFill>
              <a:prstDash val="solid"/>
              <a:round/>
              <a:headEnd/>
              <a:tailEnd/>
            </a:ln>
          </p:spPr>
          <p:txBody>
            <a:bodyPr/>
            <a:lstStyle/>
            <a:p>
              <a:endParaRPr lang="es-ES">
                <a:latin typeface="Segoe UI" panose="020B0502040204020203" pitchFamily="34" charset="0"/>
                <a:cs typeface="Segoe UI" panose="020B0502040204020203" pitchFamily="34" charset="0"/>
              </a:endParaRPr>
            </a:p>
          </p:txBody>
        </p:sp>
        <p:sp>
          <p:nvSpPr>
            <p:cNvPr id="100" name="Freeform 34">
              <a:extLst>
                <a:ext uri="{FF2B5EF4-FFF2-40B4-BE49-F238E27FC236}">
                  <a16:creationId xmlns:a16="http://schemas.microsoft.com/office/drawing/2014/main" id="{2D03B575-FEE3-50A3-7E0E-B9BC82383822}"/>
                </a:ext>
              </a:extLst>
            </p:cNvPr>
            <p:cNvSpPr>
              <a:spLocks/>
            </p:cNvSpPr>
            <p:nvPr/>
          </p:nvSpPr>
          <p:spPr bwMode="auto">
            <a:xfrm>
              <a:off x="9225355" y="2190134"/>
              <a:ext cx="118229" cy="73189"/>
            </a:xfrm>
            <a:custGeom>
              <a:avLst/>
              <a:gdLst>
                <a:gd name="T0" fmla="*/ 0 w 151"/>
                <a:gd name="T1" fmla="*/ 16669 h 104"/>
                <a:gd name="T2" fmla="*/ 16779 w 151"/>
                <a:gd name="T3" fmla="*/ 53181 h 104"/>
                <a:gd name="T4" fmla="*/ 115688 w 151"/>
                <a:gd name="T5" fmla="*/ 82550 h 104"/>
                <a:gd name="T6" fmla="*/ 133350 w 151"/>
                <a:gd name="T7" fmla="*/ 76200 h 104"/>
                <a:gd name="T8" fmla="*/ 107740 w 151"/>
                <a:gd name="T9" fmla="*/ 53181 h 104"/>
                <a:gd name="T10" fmla="*/ 101558 w 151"/>
                <a:gd name="T11" fmla="*/ 6350 h 104"/>
                <a:gd name="T12" fmla="*/ 79480 w 151"/>
                <a:gd name="T13" fmla="*/ 10319 h 104"/>
                <a:gd name="T14" fmla="*/ 54753 w 151"/>
                <a:gd name="T15" fmla="*/ 0 h 104"/>
                <a:gd name="T16" fmla="*/ 16779 w 151"/>
                <a:gd name="T17" fmla="*/ 0 h 104"/>
                <a:gd name="T18" fmla="*/ 0 w 151"/>
                <a:gd name="T19" fmla="*/ 16669 h 1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104">
                  <a:moveTo>
                    <a:pt x="0" y="21"/>
                  </a:moveTo>
                  <a:lnTo>
                    <a:pt x="19" y="67"/>
                  </a:lnTo>
                  <a:lnTo>
                    <a:pt x="131" y="104"/>
                  </a:lnTo>
                  <a:lnTo>
                    <a:pt x="151" y="96"/>
                  </a:lnTo>
                  <a:lnTo>
                    <a:pt x="122" y="67"/>
                  </a:lnTo>
                  <a:lnTo>
                    <a:pt x="115" y="8"/>
                  </a:lnTo>
                  <a:lnTo>
                    <a:pt x="90" y="13"/>
                  </a:lnTo>
                  <a:lnTo>
                    <a:pt x="62" y="0"/>
                  </a:lnTo>
                  <a:lnTo>
                    <a:pt x="19" y="0"/>
                  </a:lnTo>
                  <a:lnTo>
                    <a:pt x="0" y="21"/>
                  </a:lnTo>
                  <a:close/>
                </a:path>
              </a:pathLst>
            </a:custGeom>
            <a:solidFill>
              <a:srgbClr val="8C9AB7"/>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grpSp>
      <p:sp>
        <p:nvSpPr>
          <p:cNvPr id="4" name="CuadroTexto 3">
            <a:extLst>
              <a:ext uri="{FF2B5EF4-FFF2-40B4-BE49-F238E27FC236}">
                <a16:creationId xmlns:a16="http://schemas.microsoft.com/office/drawing/2014/main" id="{341913BD-B14B-4864-ADAA-8D2B3B12CC68}"/>
              </a:ext>
            </a:extLst>
          </p:cNvPr>
          <p:cNvSpPr txBox="1"/>
          <p:nvPr/>
        </p:nvSpPr>
        <p:spPr>
          <a:xfrm>
            <a:off x="7627116" y="6508884"/>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
        <p:nvSpPr>
          <p:cNvPr id="9" name="Rectangle 3">
            <a:extLst>
              <a:ext uri="{FF2B5EF4-FFF2-40B4-BE49-F238E27FC236}">
                <a16:creationId xmlns:a16="http://schemas.microsoft.com/office/drawing/2014/main" id="{00DAFA55-6801-449A-40CC-87AE5B0F2150}"/>
              </a:ext>
            </a:extLst>
          </p:cNvPr>
          <p:cNvSpPr>
            <a:spLocks noChangeArrowheads="1"/>
          </p:cNvSpPr>
          <p:nvPr/>
        </p:nvSpPr>
        <p:spPr bwMode="auto">
          <a:xfrm>
            <a:off x="3308" y="1075228"/>
            <a:ext cx="2530341" cy="332764"/>
          </a:xfrm>
          <a:prstGeom prst="rect">
            <a:avLst/>
          </a:prstGeom>
        </p:spPr>
        <p:txBody>
          <a:bodyPr vert="horz" lIns="91440" tIns="45720" rIns="91440" bIns="45720" rtlCol="0" anchor="ctr">
            <a:normAutofit fontScale="97500"/>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Compra de libros </a:t>
            </a:r>
          </a:p>
        </p:txBody>
      </p:sp>
      <p:sp>
        <p:nvSpPr>
          <p:cNvPr id="10" name="Rectangle 3">
            <a:extLst>
              <a:ext uri="{FF2B5EF4-FFF2-40B4-BE49-F238E27FC236}">
                <a16:creationId xmlns:a16="http://schemas.microsoft.com/office/drawing/2014/main" id="{12B0A43B-7108-CA72-D770-014D4658D847}"/>
              </a:ext>
            </a:extLst>
          </p:cNvPr>
          <p:cNvSpPr>
            <a:spLocks noChangeArrowheads="1"/>
          </p:cNvSpPr>
          <p:nvPr/>
        </p:nvSpPr>
        <p:spPr bwMode="auto">
          <a:xfrm>
            <a:off x="3308" y="1334675"/>
            <a:ext cx="6664192"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srgbClr val="595959"/>
                </a:solidFill>
                <a:latin typeface="Segoe UI" panose="020B0502040204020203" pitchFamily="34" charset="0"/>
                <a:ea typeface="Verdana" panose="020B0604030504040204" pitchFamily="34" charset="0"/>
                <a:cs typeface="Segoe UI" panose="020B0502040204020203" pitchFamily="34" charset="0"/>
              </a:rPr>
              <a:t>Compra de libros NO DE TEXTO en el último año</a:t>
            </a:r>
          </a:p>
        </p:txBody>
      </p:sp>
    </p:spTree>
    <p:extLst>
      <p:ext uri="{BB962C8B-B14F-4D97-AF65-F5344CB8AC3E}">
        <p14:creationId xmlns:p14="http://schemas.microsoft.com/office/powerpoint/2010/main" val="3601268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8</a:t>
            </a:fld>
            <a:endParaRPr lang="es-ES_tradnl">
              <a:latin typeface="Segoe UI" panose="020B0502040204020203" pitchFamily="34" charset="0"/>
              <a:cs typeface="Segoe UI" panose="020B0502040204020203" pitchFamily="34" charset="0"/>
            </a:endParaRPr>
          </a:p>
        </p:txBody>
      </p:sp>
      <p:sp>
        <p:nvSpPr>
          <p:cNvPr id="16" name="CuadroTexto 15"/>
          <p:cNvSpPr txBox="1"/>
          <p:nvPr/>
        </p:nvSpPr>
        <p:spPr>
          <a:xfrm>
            <a:off x="193302" y="121891"/>
            <a:ext cx="6974116" cy="815608"/>
          </a:xfrm>
          <a:prstGeom prst="rect">
            <a:avLst/>
          </a:prstGeom>
          <a:noFill/>
        </p:spPr>
        <p:txBody>
          <a:bodyPr wrap="square" rtlCol="0" anchor="ctr">
            <a:spAutoFit/>
          </a:bodyPr>
          <a:lstStyle/>
          <a:p>
            <a:r>
              <a:rPr lang="es-ES" sz="1400" dirty="0">
                <a:latin typeface="Segoe UI" panose="020B0502040204020203" pitchFamily="34" charset="0"/>
                <a:ea typeface="Verdana" panose="020B0604030504040204" pitchFamily="34" charset="0"/>
                <a:cs typeface="Segoe UI" panose="020B0502040204020203" pitchFamily="34" charset="0"/>
              </a:rPr>
              <a:t>METODOLOGÍA</a:t>
            </a:r>
            <a:endParaRPr lang="es-ES" dirty="0">
              <a:latin typeface="Segoe UI" panose="020B0502040204020203" pitchFamily="34" charset="0"/>
              <a:ea typeface="Verdana" panose="020B0604030504040204" pitchFamily="34" charset="0"/>
              <a:cs typeface="Segoe UI" panose="020B0502040204020203" pitchFamily="34" charset="0"/>
            </a:endParaRPr>
          </a:p>
          <a:p>
            <a:pPr>
              <a:spcBef>
                <a:spcPts val="600"/>
              </a:spcBef>
            </a:pPr>
            <a:r>
              <a:rPr lang="es-ES" sz="2800" dirty="0">
                <a:latin typeface="Segoe UI" panose="020B0502040204020203" pitchFamily="34" charset="0"/>
                <a:ea typeface="Verdana" panose="020B0604030504040204" pitchFamily="34" charset="0"/>
                <a:cs typeface="Segoe UI" panose="020B0502040204020203" pitchFamily="34" charset="0"/>
              </a:rPr>
              <a:t>¿Cómo lo hemos hecho? (I)</a:t>
            </a:r>
          </a:p>
        </p:txBody>
      </p:sp>
      <p:pic>
        <p:nvPicPr>
          <p:cNvPr id="6" name="Imagen 5"/>
          <p:cNvPicPr>
            <a:picLocks noChangeAspect="1"/>
          </p:cNvPicPr>
          <p:nvPr/>
        </p:nvPicPr>
        <p:blipFill>
          <a:blip r:embed="rId3" cstate="email">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270489" y="3447682"/>
            <a:ext cx="439143" cy="439143"/>
          </a:xfrm>
          <a:prstGeom prst="rect">
            <a:avLst/>
          </a:prstGeom>
        </p:spPr>
      </p:pic>
      <p:sp>
        <p:nvSpPr>
          <p:cNvPr id="17" name="CuadroTexto 16">
            <a:extLst>
              <a:ext uri="{FF2B5EF4-FFF2-40B4-BE49-F238E27FC236}">
                <a16:creationId xmlns:a16="http://schemas.microsoft.com/office/drawing/2014/main" id="{6D96A7B7-0BF0-4299-991A-DC44E5C2690D}"/>
              </a:ext>
            </a:extLst>
          </p:cNvPr>
          <p:cNvSpPr txBox="1"/>
          <p:nvPr/>
        </p:nvSpPr>
        <p:spPr>
          <a:xfrm>
            <a:off x="787576" y="3429000"/>
            <a:ext cx="4405743" cy="738664"/>
          </a:xfrm>
          <a:prstGeom prst="rect">
            <a:avLst/>
          </a:prstGeom>
          <a:noFill/>
        </p:spPr>
        <p:txBody>
          <a:bodyPr wrap="square" rtlCol="0">
            <a:spAutoFit/>
          </a:bodyPr>
          <a:lstStyle/>
          <a:p>
            <a:pPr algn="just">
              <a:defRPr/>
            </a:pPr>
            <a:r>
              <a:rPr lang="es-ES" b="1" dirty="0">
                <a:solidFill>
                  <a:srgbClr val="1F2A44"/>
                </a:solidFill>
                <a:latin typeface="Segoe UI" panose="020B0502040204020203" pitchFamily="34" charset="0"/>
                <a:cs typeface="Segoe UI" panose="020B0502040204020203" pitchFamily="34" charset="0"/>
              </a:rPr>
              <a:t>ÁMBITO</a:t>
            </a:r>
          </a:p>
          <a:p>
            <a:pPr algn="just">
              <a:defRPr/>
            </a:pPr>
            <a:r>
              <a:rPr lang="es-ES" sz="1200" dirty="0">
                <a:latin typeface="Segoe UI" panose="020B0502040204020203" pitchFamily="34" charset="0"/>
                <a:cs typeface="Segoe UI" panose="020B0502040204020203" pitchFamily="34" charset="0"/>
              </a:rPr>
              <a:t>Nacional, con representación de todas las regiones y tamaños de hábitat</a:t>
            </a:r>
          </a:p>
        </p:txBody>
      </p:sp>
      <p:sp>
        <p:nvSpPr>
          <p:cNvPr id="4" name="Rectangle 3">
            <a:extLst>
              <a:ext uri="{FF2B5EF4-FFF2-40B4-BE49-F238E27FC236}">
                <a16:creationId xmlns:a16="http://schemas.microsoft.com/office/drawing/2014/main" id="{923A97FD-F5DD-8B8E-E83E-3D8AE2DADDF8}"/>
              </a:ext>
            </a:extLst>
          </p:cNvPr>
          <p:cNvSpPr txBox="1">
            <a:spLocks noChangeArrowheads="1"/>
          </p:cNvSpPr>
          <p:nvPr/>
        </p:nvSpPr>
        <p:spPr>
          <a:xfrm>
            <a:off x="625060" y="1170832"/>
            <a:ext cx="4710511" cy="2102357"/>
          </a:xfrm>
          <a:prstGeom prst="rect">
            <a:avLst/>
          </a:prstGeom>
        </p:spPr>
        <p:txBody>
          <a:bodyPr vert="horz" lIns="91440" tIns="45720" rIns="91440" bIns="45720" rtlCol="0">
            <a:noAutofit/>
          </a:bodyPr>
          <a:lstStyle/>
          <a:p>
            <a:pPr algn="just">
              <a:lnSpc>
                <a:spcPct val="130000"/>
              </a:lnSpc>
              <a:spcBef>
                <a:spcPct val="20000"/>
              </a:spcBef>
              <a:defRPr/>
            </a:pPr>
            <a:r>
              <a:rPr lang="es-ES" b="1" dirty="0">
                <a:solidFill>
                  <a:srgbClr val="1F2A44"/>
                </a:solidFill>
                <a:latin typeface="Segoe UI" panose="020B0502040204020203" pitchFamily="34" charset="0"/>
                <a:cs typeface="Segoe UI" panose="020B0502040204020203" pitchFamily="34" charset="0"/>
              </a:rPr>
              <a:t>POBLACIÓN INVESTIGADA</a:t>
            </a:r>
          </a:p>
          <a:p>
            <a:pPr algn="just">
              <a:lnSpc>
                <a:spcPct val="130000"/>
              </a:lnSpc>
              <a:defRPr/>
            </a:pPr>
            <a:r>
              <a:rPr lang="es-ES" sz="1200" dirty="0">
                <a:latin typeface="Segoe UI" panose="020B0502040204020203" pitchFamily="34" charset="0"/>
                <a:cs typeface="Segoe UI" panose="020B0502040204020203" pitchFamily="34" charset="0"/>
              </a:rPr>
              <a:t>Individuos de más de 10 años residentes en la España peninsular, Islas Baleares e Islas Canarias.</a:t>
            </a:r>
          </a:p>
          <a:p>
            <a:pPr marL="285750" indent="-285750" algn="just">
              <a:lnSpc>
                <a:spcPct val="130000"/>
              </a:lnSpc>
              <a:buFont typeface="Arial" panose="020B0604020202020204" pitchFamily="34" charset="0"/>
              <a:buChar char="•"/>
              <a:defRPr/>
            </a:pPr>
            <a:r>
              <a:rPr lang="es-ES" sz="1200" dirty="0">
                <a:latin typeface="Segoe UI" panose="020B0502040204020203" pitchFamily="34" charset="0"/>
                <a:cs typeface="Segoe UI" panose="020B0502040204020203" pitchFamily="34" charset="0"/>
              </a:rPr>
              <a:t>Las entrevistas telefónicas a menores de edad se realizan previa autorización de los padres o tutores.</a:t>
            </a:r>
          </a:p>
          <a:p>
            <a:pPr marL="285750" indent="-285750" algn="just">
              <a:lnSpc>
                <a:spcPct val="130000"/>
              </a:lnSpc>
              <a:buFont typeface="Arial" panose="020B0604020202020204" pitchFamily="34" charset="0"/>
              <a:buChar char="•"/>
              <a:defRPr/>
            </a:pPr>
            <a:r>
              <a:rPr lang="es-ES" sz="1200" dirty="0">
                <a:latin typeface="Segoe UI" panose="020B0502040204020203" pitchFamily="34" charset="0"/>
                <a:cs typeface="Segoe UI" panose="020B0502040204020203" pitchFamily="34" charset="0"/>
              </a:rPr>
              <a:t>La información sobre lectura de menores de 10 años se realiza a partir de la información suministrada por los padres o tutores del menor.</a:t>
            </a:r>
            <a:endParaRPr kumimoji="0" lang="es-ES_tradnl" sz="1200" b="0" i="0" u="none" strike="noStrike" kern="1200" cap="none" spc="0" normalizeH="0" baseline="0" noProof="0" dirty="0">
              <a:ln>
                <a:noFill/>
              </a:ln>
              <a:solidFill>
                <a:schemeClr val="tx1"/>
              </a:solidFill>
              <a:effectLst/>
              <a:uLnTx/>
              <a:uFillTx/>
              <a:latin typeface="Segoe UI" panose="020B0502040204020203" pitchFamily="34" charset="0"/>
              <a:cs typeface="Segoe UI" panose="020B0502040204020203" pitchFamily="34" charset="0"/>
            </a:endParaRPr>
          </a:p>
        </p:txBody>
      </p:sp>
      <p:pic>
        <p:nvPicPr>
          <p:cNvPr id="5" name="Imagen 4">
            <a:extLst>
              <a:ext uri="{FF2B5EF4-FFF2-40B4-BE49-F238E27FC236}">
                <a16:creationId xmlns:a16="http://schemas.microsoft.com/office/drawing/2014/main" id="{4CD204BE-A670-C5A3-B433-F6C8747171FB}"/>
              </a:ext>
            </a:extLst>
          </p:cNvPr>
          <p:cNvPicPr>
            <a:picLocks noChangeAspect="1"/>
          </p:cNvPicPr>
          <p:nvPr/>
        </p:nvPicPr>
        <p:blipFill>
          <a:blip r:embed="rId4"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70489" y="1244848"/>
            <a:ext cx="354571" cy="354571"/>
          </a:xfrm>
          <a:prstGeom prst="rect">
            <a:avLst/>
          </a:prstGeom>
        </p:spPr>
      </p:pic>
      <p:sp>
        <p:nvSpPr>
          <p:cNvPr id="7" name="Rectangle 3">
            <a:extLst>
              <a:ext uri="{FF2B5EF4-FFF2-40B4-BE49-F238E27FC236}">
                <a16:creationId xmlns:a16="http://schemas.microsoft.com/office/drawing/2014/main" id="{EA4DBF7F-3FEA-C978-58B4-B0F52ADEEAA0}"/>
              </a:ext>
            </a:extLst>
          </p:cNvPr>
          <p:cNvSpPr txBox="1">
            <a:spLocks noChangeArrowheads="1"/>
          </p:cNvSpPr>
          <p:nvPr/>
        </p:nvSpPr>
        <p:spPr>
          <a:xfrm>
            <a:off x="5940506" y="1210980"/>
            <a:ext cx="6098226" cy="5048417"/>
          </a:xfrm>
          <a:prstGeom prst="rect">
            <a:avLst/>
          </a:prstGeom>
        </p:spPr>
        <p:txBody>
          <a:bodyPr vert="horz" lIns="91440" tIns="45720" rIns="91440" bIns="45720" rtlCol="0">
            <a:noAutofit/>
          </a:bodyPr>
          <a:lstStyle/>
          <a:p>
            <a:pPr algn="just">
              <a:lnSpc>
                <a:spcPct val="130000"/>
              </a:lnSpc>
              <a:spcBef>
                <a:spcPct val="20000"/>
              </a:spcBef>
              <a:defRPr/>
            </a:pPr>
            <a:r>
              <a:rPr lang="es-ES" b="1" dirty="0">
                <a:solidFill>
                  <a:srgbClr val="1F2A44"/>
                </a:solidFill>
                <a:latin typeface="Segoe UI" panose="020B0502040204020203" pitchFamily="34" charset="0"/>
                <a:cs typeface="Segoe UI" panose="020B0502040204020203" pitchFamily="34" charset="0"/>
              </a:rPr>
              <a:t>METODOLOGÍA</a:t>
            </a:r>
          </a:p>
          <a:p>
            <a:pPr lvl="1" algn="just">
              <a:lnSpc>
                <a:spcPct val="130000"/>
              </a:lnSpc>
              <a:spcBef>
                <a:spcPct val="20000"/>
              </a:spcBef>
              <a:defRPr/>
            </a:pPr>
            <a:r>
              <a:rPr lang="es-ES" sz="1200" b="1" dirty="0">
                <a:solidFill>
                  <a:srgbClr val="1F2A44"/>
                </a:solidFill>
                <a:latin typeface="Segoe UI" panose="020B0502040204020203" pitchFamily="34" charset="0"/>
                <a:cs typeface="Segoe UI" panose="020B0502040204020203" pitchFamily="34" charset="0"/>
              </a:rPr>
              <a:t>Encuesta TELEFÓNICA:</a:t>
            </a:r>
          </a:p>
          <a:p>
            <a:pPr lvl="1" algn="just">
              <a:lnSpc>
                <a:spcPct val="130000"/>
              </a:lnSpc>
              <a:defRPr/>
            </a:pPr>
            <a:r>
              <a:rPr lang="es-ES" sz="1200" dirty="0">
                <a:latin typeface="Segoe UI" panose="020B0502040204020203" pitchFamily="34" charset="0"/>
                <a:cs typeface="Segoe UI" panose="020B0502040204020203" pitchFamily="34" charset="0"/>
              </a:rPr>
              <a:t>Entrevista telefónica realizada mediante el sistema CATI al 50% de la muestra, a una muestra mixta hogares (teléfonos fijos y teléfonos móviles).</a:t>
            </a:r>
          </a:p>
          <a:p>
            <a:pPr marL="1079500" lvl="3" indent="-355600" algn="just">
              <a:lnSpc>
                <a:spcPct val="130000"/>
              </a:lnSpc>
              <a:buFont typeface="Arial" pitchFamily="34" charset="0"/>
              <a:buChar char="–"/>
              <a:defRPr/>
            </a:pPr>
            <a:r>
              <a:rPr lang="es-ES" sz="1200" dirty="0">
                <a:latin typeface="Segoe UI" panose="020B0502040204020203" pitchFamily="34" charset="0"/>
                <a:ea typeface="Verdana" panose="020B0604030504040204" pitchFamily="34" charset="0"/>
                <a:cs typeface="Segoe UI" panose="020B0502040204020203" pitchFamily="34" charset="0"/>
              </a:rPr>
              <a:t>Según la encuesta sobre Equipamiento y Uso de Tecnologías de la Información y Comunicación en los hogares 2023, el 58% de las viviendas principales cuentan con teléfono fijo. Un 42% de las viviendas cuentan únicamente con teléfono móvil</a:t>
            </a:r>
            <a:r>
              <a:rPr lang="es-ES" sz="1200" dirty="0">
                <a:latin typeface="Segoe UI" panose="020B0502040204020203" pitchFamily="34" charset="0"/>
                <a:cs typeface="Segoe UI" panose="020B0502040204020203" pitchFamily="34" charset="0"/>
              </a:rPr>
              <a:t>. </a:t>
            </a:r>
          </a:p>
          <a:p>
            <a:pPr marL="1079500" lvl="3" indent="-355600" algn="just">
              <a:lnSpc>
                <a:spcPct val="130000"/>
              </a:lnSpc>
              <a:buFont typeface="Arial" pitchFamily="34" charset="0"/>
              <a:buChar char="–"/>
              <a:defRPr/>
            </a:pPr>
            <a:r>
              <a:rPr lang="es-ES" sz="1200" dirty="0">
                <a:latin typeface="Segoe UI" panose="020B0502040204020203" pitchFamily="34" charset="0"/>
                <a:cs typeface="Segoe UI" panose="020B0502040204020203" pitchFamily="34" charset="0"/>
              </a:rPr>
              <a:t>Por este motivo, un 40% de las entrevistas se ha realizarán a individuos que sólo poseen móvil en su hogar. </a:t>
            </a:r>
          </a:p>
          <a:p>
            <a:pPr marL="1079500" lvl="3" indent="-355600" algn="just">
              <a:lnSpc>
                <a:spcPct val="130000"/>
              </a:lnSpc>
              <a:buFont typeface="Arial" pitchFamily="34" charset="0"/>
              <a:buChar char="–"/>
              <a:defRPr/>
            </a:pPr>
            <a:r>
              <a:rPr lang="es-ES" sz="1200" dirty="0">
                <a:latin typeface="Segoe UI" panose="020B0502040204020203" pitchFamily="34" charset="0"/>
                <a:cs typeface="Segoe UI" panose="020B0502040204020203" pitchFamily="34" charset="0"/>
              </a:rPr>
              <a:t>Las entrevistas telefónicas se realizarán tanto en horario de mañana como de tarde con el fin de entrevistar a todo tipo de individuos independientemente de su relación con la actividad económica</a:t>
            </a:r>
          </a:p>
          <a:p>
            <a:pPr marL="723900" lvl="3" algn="just">
              <a:lnSpc>
                <a:spcPct val="130000"/>
              </a:lnSpc>
              <a:defRPr/>
            </a:pPr>
            <a:endParaRPr lang="es-ES" sz="1200" dirty="0">
              <a:latin typeface="Segoe UI" panose="020B0502040204020203" pitchFamily="34" charset="0"/>
              <a:cs typeface="Segoe UI" panose="020B0502040204020203" pitchFamily="34" charset="0"/>
            </a:endParaRPr>
          </a:p>
          <a:p>
            <a:pPr lvl="1" algn="just">
              <a:lnSpc>
                <a:spcPct val="130000"/>
              </a:lnSpc>
              <a:defRPr/>
            </a:pPr>
            <a:r>
              <a:rPr lang="es-ES" sz="1200" b="1" dirty="0">
                <a:solidFill>
                  <a:srgbClr val="1F2A44"/>
                </a:solidFill>
                <a:latin typeface="Segoe UI" panose="020B0502040204020203" pitchFamily="34" charset="0"/>
                <a:cs typeface="Segoe UI" panose="020B0502040204020203" pitchFamily="34" charset="0"/>
              </a:rPr>
              <a:t>Encuesta ONLINE:</a:t>
            </a:r>
          </a:p>
          <a:p>
            <a:pPr lvl="1" algn="just">
              <a:lnSpc>
                <a:spcPct val="130000"/>
              </a:lnSpc>
              <a:defRPr/>
            </a:pPr>
            <a:r>
              <a:rPr lang="es-ES" sz="1200" dirty="0">
                <a:latin typeface="Segoe UI" panose="020B0502040204020203" pitchFamily="34" charset="0"/>
                <a:cs typeface="Segoe UI" panose="020B0502040204020203" pitchFamily="34" charset="0"/>
              </a:rPr>
              <a:t>Entrevista realizada a través de un panel online al 50% de la muestra, representativa de la población española de 16 años o más.</a:t>
            </a:r>
          </a:p>
          <a:p>
            <a:pPr marL="1200150" lvl="2" indent="-285750">
              <a:spcBef>
                <a:spcPct val="20000"/>
              </a:spcBef>
              <a:buFont typeface="Arial" pitchFamily="34" charset="0"/>
              <a:buChar char="–"/>
              <a:defRPr/>
            </a:pPr>
            <a:endParaRPr kumimoji="0" lang="es-ES_tradnl" sz="1400" b="0" i="0" u="none" strike="noStrike" kern="1200" cap="none" spc="0" normalizeH="0" baseline="0" noProof="0" dirty="0">
              <a:ln>
                <a:noFill/>
              </a:ln>
              <a:solidFill>
                <a:schemeClr val="tx1"/>
              </a:solidFill>
              <a:effectLst/>
              <a:uLnTx/>
              <a:uFillTx/>
              <a:latin typeface="Segoe UI" panose="020B0502040204020203" pitchFamily="34" charset="0"/>
              <a:cs typeface="Segoe UI" panose="020B0502040204020203" pitchFamily="34" charset="0"/>
            </a:endParaRPr>
          </a:p>
        </p:txBody>
      </p:sp>
      <p:pic>
        <p:nvPicPr>
          <p:cNvPr id="8" name="Imagen 7">
            <a:extLst>
              <a:ext uri="{FF2B5EF4-FFF2-40B4-BE49-F238E27FC236}">
                <a16:creationId xmlns:a16="http://schemas.microsoft.com/office/drawing/2014/main" id="{03D5AAFD-D1CA-3403-0767-DBA94BB9F950}"/>
              </a:ext>
            </a:extLst>
          </p:cNvPr>
          <p:cNvPicPr>
            <a:picLocks noChangeAspect="1"/>
          </p:cNvPicPr>
          <p:nvPr/>
        </p:nvPicPr>
        <p:blipFill>
          <a:blip r:embed="rId5"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5523400" y="1210980"/>
            <a:ext cx="356001" cy="356001"/>
          </a:xfrm>
          <a:prstGeom prst="rect">
            <a:avLst/>
          </a:prstGeom>
        </p:spPr>
      </p:pic>
      <p:grpSp>
        <p:nvGrpSpPr>
          <p:cNvPr id="11" name="Grupo 10">
            <a:extLst>
              <a:ext uri="{FF2B5EF4-FFF2-40B4-BE49-F238E27FC236}">
                <a16:creationId xmlns:a16="http://schemas.microsoft.com/office/drawing/2014/main" id="{EADBDB80-80E4-12F3-21BB-5A59909F6055}"/>
              </a:ext>
            </a:extLst>
          </p:cNvPr>
          <p:cNvGrpSpPr/>
          <p:nvPr/>
        </p:nvGrpSpPr>
        <p:grpSpPr>
          <a:xfrm>
            <a:off x="5954881" y="1682128"/>
            <a:ext cx="362834" cy="3290097"/>
            <a:chOff x="8153400" y="1026336"/>
            <a:chExt cx="574243" cy="4512089"/>
          </a:xfrm>
        </p:grpSpPr>
        <p:grpSp>
          <p:nvGrpSpPr>
            <p:cNvPr id="12" name="Grupo 11">
              <a:extLst>
                <a:ext uri="{FF2B5EF4-FFF2-40B4-BE49-F238E27FC236}">
                  <a16:creationId xmlns:a16="http://schemas.microsoft.com/office/drawing/2014/main" id="{C351CF3A-8441-E996-ED6B-DC2A08EE7472}"/>
                </a:ext>
              </a:extLst>
            </p:cNvPr>
            <p:cNvGrpSpPr/>
            <p:nvPr/>
          </p:nvGrpSpPr>
          <p:grpSpPr>
            <a:xfrm>
              <a:off x="8153400" y="1026336"/>
              <a:ext cx="574243" cy="280776"/>
              <a:chOff x="239485" y="1028955"/>
              <a:chExt cx="677658" cy="331341"/>
            </a:xfrm>
          </p:grpSpPr>
          <p:pic>
            <p:nvPicPr>
              <p:cNvPr id="14" name="Imagen 13">
                <a:extLst>
                  <a:ext uri="{FF2B5EF4-FFF2-40B4-BE49-F238E27FC236}">
                    <a16:creationId xmlns:a16="http://schemas.microsoft.com/office/drawing/2014/main" id="{8BD615B3-2D7B-4686-AF00-E8D0A65D7288}"/>
                  </a:ext>
                </a:extLst>
              </p:cNvPr>
              <p:cNvPicPr>
                <a:picLocks noChangeAspect="1"/>
              </p:cNvPicPr>
              <p:nvPr/>
            </p:nvPicPr>
            <p:blipFill>
              <a:blip r:embed="rId6"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39485" y="1028955"/>
                <a:ext cx="331341" cy="331341"/>
              </a:xfrm>
              <a:prstGeom prst="rect">
                <a:avLst/>
              </a:prstGeom>
            </p:spPr>
          </p:pic>
          <p:pic>
            <p:nvPicPr>
              <p:cNvPr id="15" name="Imagen 14">
                <a:extLst>
                  <a:ext uri="{FF2B5EF4-FFF2-40B4-BE49-F238E27FC236}">
                    <a16:creationId xmlns:a16="http://schemas.microsoft.com/office/drawing/2014/main" id="{E7D7311C-D48E-634F-8C6E-EC2FA8F1B907}"/>
                  </a:ext>
                </a:extLst>
              </p:cNvPr>
              <p:cNvPicPr>
                <a:picLocks noChangeAspect="1"/>
              </p:cNvPicPr>
              <p:nvPr/>
            </p:nvPicPr>
            <p:blipFill>
              <a:blip r:embed="rId7"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585802" y="1028955"/>
                <a:ext cx="331341" cy="331341"/>
              </a:xfrm>
              <a:prstGeom prst="rect">
                <a:avLst/>
              </a:prstGeom>
            </p:spPr>
          </p:pic>
        </p:grpSp>
        <p:pic>
          <p:nvPicPr>
            <p:cNvPr id="13" name="Imagen 12">
              <a:extLst>
                <a:ext uri="{FF2B5EF4-FFF2-40B4-BE49-F238E27FC236}">
                  <a16:creationId xmlns:a16="http://schemas.microsoft.com/office/drawing/2014/main" id="{6CB20770-8DBD-4B90-4DA5-274E8D86EB54}"/>
                </a:ext>
              </a:extLst>
            </p:cNvPr>
            <p:cNvPicPr>
              <a:picLocks noChangeAspect="1"/>
            </p:cNvPicPr>
            <p:nvPr/>
          </p:nvPicPr>
          <p:blipFill>
            <a:blip r:embed="rId8"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8269857" y="5209786"/>
              <a:ext cx="328639" cy="328639"/>
            </a:xfrm>
            <a:prstGeom prst="rect">
              <a:avLst/>
            </a:prstGeom>
          </p:spPr>
        </p:pic>
      </p:grpSp>
      <p:pic>
        <p:nvPicPr>
          <p:cNvPr id="19" name="Imagen 18" descr="Una persona sosteniendo una laptop&#10;&#10;El contenido generado por IA puede ser incorrecto.">
            <a:extLst>
              <a:ext uri="{FF2B5EF4-FFF2-40B4-BE49-F238E27FC236}">
                <a16:creationId xmlns:a16="http://schemas.microsoft.com/office/drawing/2014/main" id="{BCAD7993-1591-D1E0-B599-459A9C04A31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35219" y="4373622"/>
            <a:ext cx="2825801" cy="1885775"/>
          </a:xfrm>
          <a:prstGeom prst="rect">
            <a:avLst/>
          </a:prstGeom>
        </p:spPr>
      </p:pic>
    </p:spTree>
    <p:extLst>
      <p:ext uri="{BB962C8B-B14F-4D97-AF65-F5344CB8AC3E}">
        <p14:creationId xmlns:p14="http://schemas.microsoft.com/office/powerpoint/2010/main" val="10734656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3FF4A-6E2E-9F98-F955-A24A092589D7}"/>
            </a:ext>
          </a:extLst>
        </p:cNvPr>
        <p:cNvGrpSpPr/>
        <p:nvPr/>
      </p:nvGrpSpPr>
      <p:grpSpPr>
        <a:xfrm>
          <a:off x="0" y="0"/>
          <a:ext cx="0" cy="0"/>
          <a:chOff x="0" y="0"/>
          <a:chExt cx="0" cy="0"/>
        </a:xfrm>
      </p:grpSpPr>
      <p:sp>
        <p:nvSpPr>
          <p:cNvPr id="8" name="Rectángulo 7">
            <a:extLst>
              <a:ext uri="{FF2B5EF4-FFF2-40B4-BE49-F238E27FC236}">
                <a16:creationId xmlns:a16="http://schemas.microsoft.com/office/drawing/2014/main" id="{291D701E-A00D-2CD4-05A0-34FB7F4AA88B}"/>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graphicFrame>
        <p:nvGraphicFramePr>
          <p:cNvPr id="29" name="12 Gráfico">
            <a:extLst>
              <a:ext uri="{FF2B5EF4-FFF2-40B4-BE49-F238E27FC236}">
                <a16:creationId xmlns:a16="http://schemas.microsoft.com/office/drawing/2014/main" id="{54FB1857-80AC-13FF-F62E-F06985D51C62}"/>
              </a:ext>
            </a:extLst>
          </p:cNvPr>
          <p:cNvGraphicFramePr/>
          <p:nvPr>
            <p:extLst>
              <p:ext uri="{D42A27DB-BD31-4B8C-83A1-F6EECF244321}">
                <p14:modId xmlns:p14="http://schemas.microsoft.com/office/powerpoint/2010/main" val="1691321258"/>
              </p:ext>
            </p:extLst>
          </p:nvPr>
        </p:nvGraphicFramePr>
        <p:xfrm>
          <a:off x="431855" y="2283337"/>
          <a:ext cx="11584654" cy="3861318"/>
        </p:xfrm>
        <a:graphic>
          <a:graphicData uri="http://schemas.openxmlformats.org/drawingml/2006/chart">
            <c:chart xmlns:c="http://schemas.openxmlformats.org/drawingml/2006/chart" xmlns:r="http://schemas.openxmlformats.org/officeDocument/2006/relationships" r:id="rId2"/>
          </a:graphicData>
        </a:graphic>
      </p:graphicFrame>
      <p:sp>
        <p:nvSpPr>
          <p:cNvPr id="2" name="Marcador de número de diapositiva 1">
            <a:extLst>
              <a:ext uri="{FF2B5EF4-FFF2-40B4-BE49-F238E27FC236}">
                <a16:creationId xmlns:a16="http://schemas.microsoft.com/office/drawing/2014/main" id="{BF1D4DC0-3533-3F7C-0E76-E0FDDB58D7B1}"/>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80</a:t>
            </a:fld>
            <a:endParaRPr lang="es-ES_tradnl" dirty="0">
              <a:latin typeface="Segoe UI" panose="020B0502040204020203" pitchFamily="34" charset="0"/>
              <a:cs typeface="Segoe UI" panose="020B0502040204020203" pitchFamily="34" charset="0"/>
            </a:endParaRPr>
          </a:p>
        </p:txBody>
      </p:sp>
      <p:sp>
        <p:nvSpPr>
          <p:cNvPr id="9" name="CuadroTexto 8">
            <a:extLst>
              <a:ext uri="{FF2B5EF4-FFF2-40B4-BE49-F238E27FC236}">
                <a16:creationId xmlns:a16="http://schemas.microsoft.com/office/drawing/2014/main" id="{B1C31321-98CD-4D01-5FEE-378C15842117}"/>
              </a:ext>
            </a:extLst>
          </p:cNvPr>
          <p:cNvSpPr txBox="1"/>
          <p:nvPr/>
        </p:nvSpPr>
        <p:spPr>
          <a:xfrm>
            <a:off x="5848350" y="6508884"/>
            <a:ext cx="5111750"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compradores de libros no de texto (2.596)</a:t>
            </a:r>
          </a:p>
        </p:txBody>
      </p:sp>
      <p:sp>
        <p:nvSpPr>
          <p:cNvPr id="10" name="Rectangle 3">
            <a:extLst>
              <a:ext uri="{FF2B5EF4-FFF2-40B4-BE49-F238E27FC236}">
                <a16:creationId xmlns:a16="http://schemas.microsoft.com/office/drawing/2014/main" id="{F97B6C80-FE57-9E36-A35E-40A0676F5222}"/>
              </a:ext>
            </a:extLst>
          </p:cNvPr>
          <p:cNvSpPr>
            <a:spLocks noChangeArrowheads="1"/>
          </p:cNvSpPr>
          <p:nvPr/>
        </p:nvSpPr>
        <p:spPr bwMode="auto">
          <a:xfrm>
            <a:off x="3308" y="1075228"/>
            <a:ext cx="2835142" cy="332764"/>
          </a:xfrm>
          <a:prstGeom prst="rect">
            <a:avLst/>
          </a:prstGeom>
        </p:spPr>
        <p:txBody>
          <a:bodyPr vert="horz" lIns="91440" tIns="45720" rIns="91440" bIns="45720" rtlCol="0" anchor="ctr">
            <a:noAutofit/>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Compra de libros </a:t>
            </a:r>
            <a:r>
              <a:rPr lang="es-ES" sz="1400" u="sng"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NO DE TEXTO</a:t>
            </a: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 </a:t>
            </a:r>
          </a:p>
        </p:txBody>
      </p:sp>
      <p:sp>
        <p:nvSpPr>
          <p:cNvPr id="14" name="Rectangle 3">
            <a:extLst>
              <a:ext uri="{FF2B5EF4-FFF2-40B4-BE49-F238E27FC236}">
                <a16:creationId xmlns:a16="http://schemas.microsoft.com/office/drawing/2014/main" id="{51D0444E-42E9-BB08-0DB7-7E2C08370531}"/>
              </a:ext>
            </a:extLst>
          </p:cNvPr>
          <p:cNvSpPr>
            <a:spLocks noChangeArrowheads="1"/>
          </p:cNvSpPr>
          <p:nvPr/>
        </p:nvSpPr>
        <p:spPr bwMode="auto">
          <a:xfrm>
            <a:off x="3308" y="1334675"/>
            <a:ext cx="4454392"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srgbClr val="595959"/>
                </a:solidFill>
                <a:latin typeface="Segoe UI" panose="020B0502040204020203" pitchFamily="34" charset="0"/>
                <a:ea typeface="Verdana" panose="020B0604030504040204" pitchFamily="34" charset="0"/>
                <a:cs typeface="Segoe UI" panose="020B0502040204020203" pitchFamily="34" charset="0"/>
              </a:rPr>
              <a:t>LUGAR DE COMPRA</a:t>
            </a:r>
          </a:p>
        </p:txBody>
      </p:sp>
      <p:sp>
        <p:nvSpPr>
          <p:cNvPr id="3" name="Rectangle 2">
            <a:extLst>
              <a:ext uri="{FF2B5EF4-FFF2-40B4-BE49-F238E27FC236}">
                <a16:creationId xmlns:a16="http://schemas.microsoft.com/office/drawing/2014/main" id="{D07411BE-CCFD-3B25-6D34-C552C61D54D1}"/>
              </a:ext>
            </a:extLst>
          </p:cNvPr>
          <p:cNvSpPr>
            <a:spLocks noChangeArrowheads="1"/>
          </p:cNvSpPr>
          <p:nvPr/>
        </p:nvSpPr>
        <p:spPr bwMode="auto">
          <a:xfrm>
            <a:off x="2669797" y="1598463"/>
            <a:ext cx="7346073" cy="684874"/>
          </a:xfrm>
          <a:prstGeom prst="rect">
            <a:avLst/>
          </a:prstGeom>
          <a:noFill/>
          <a:ln w="9525">
            <a:noFill/>
            <a:miter lim="800000"/>
            <a:headEnd/>
            <a:tailEnd/>
          </a:ln>
          <a:effectLst/>
        </p:spPr>
        <p:txBody>
          <a:bodyPr anchor="ctr"/>
          <a:lstStyle/>
          <a:p>
            <a:pPr algn="ctr"/>
            <a:r>
              <a:rPr lang="es-ES" sz="2000" i="1" dirty="0">
                <a:solidFill>
                  <a:srgbClr val="1F2A44"/>
                </a:solidFill>
                <a:latin typeface="Segoe UI" panose="020B0502040204020203" pitchFamily="34" charset="0"/>
                <a:ea typeface="Verdana" panose="020B0604030504040204" pitchFamily="34" charset="0"/>
                <a:cs typeface="Segoe UI" panose="020B0502040204020203" pitchFamily="34" charset="0"/>
              </a:rPr>
              <a:t>¿Cuál es su </a:t>
            </a:r>
            <a:r>
              <a:rPr lang="es-ES" sz="2000" b="1" i="1" dirty="0">
                <a:solidFill>
                  <a:srgbClr val="1F2A44"/>
                </a:solidFill>
                <a:latin typeface="Segoe UI" panose="020B0502040204020203" pitchFamily="34" charset="0"/>
                <a:ea typeface="Verdana" panose="020B0604030504040204" pitchFamily="34" charset="0"/>
                <a:cs typeface="Segoe UI" panose="020B0502040204020203" pitchFamily="34" charset="0"/>
              </a:rPr>
              <a:t>lugar habitual de compra</a:t>
            </a:r>
            <a:r>
              <a:rPr lang="es-ES" sz="2000" i="1" dirty="0">
                <a:solidFill>
                  <a:srgbClr val="1F2A44"/>
                </a:solidFill>
                <a:latin typeface="Segoe UI" panose="020B0502040204020203" pitchFamily="34" charset="0"/>
                <a:ea typeface="Verdana" panose="020B0604030504040204" pitchFamily="34" charset="0"/>
                <a:cs typeface="Segoe UI" panose="020B0502040204020203" pitchFamily="34" charset="0"/>
              </a:rPr>
              <a:t>? </a:t>
            </a:r>
            <a:br>
              <a:rPr lang="es-ES" sz="2000" i="1" dirty="0">
                <a:solidFill>
                  <a:srgbClr val="1F2A44"/>
                </a:solidFill>
                <a:latin typeface="Segoe UI" panose="020B0502040204020203" pitchFamily="34" charset="0"/>
                <a:ea typeface="Verdana" panose="020B0604030504040204" pitchFamily="34" charset="0"/>
                <a:cs typeface="Segoe UI" panose="020B0502040204020203" pitchFamily="34" charset="0"/>
              </a:rPr>
            </a:br>
            <a:r>
              <a:rPr lang="es-ES" sz="2000" i="1" dirty="0">
                <a:solidFill>
                  <a:srgbClr val="1F2A44"/>
                </a:solidFill>
                <a:latin typeface="Segoe UI" panose="020B0502040204020203" pitchFamily="34" charset="0"/>
                <a:ea typeface="Verdana" panose="020B0604030504040204" pitchFamily="34" charset="0"/>
                <a:cs typeface="Segoe UI" panose="020B0502040204020203" pitchFamily="34" charset="0"/>
              </a:rPr>
              <a:t>¿Y dónde realizó </a:t>
            </a:r>
            <a:r>
              <a:rPr lang="es-ES" sz="2000" b="1" i="1" dirty="0">
                <a:solidFill>
                  <a:srgbClr val="1F2A44"/>
                </a:solidFill>
                <a:latin typeface="Segoe UI" panose="020B0502040204020203" pitchFamily="34" charset="0"/>
                <a:ea typeface="Verdana" panose="020B0604030504040204" pitchFamily="34" charset="0"/>
                <a:cs typeface="Segoe UI" panose="020B0502040204020203" pitchFamily="34" charset="0"/>
              </a:rPr>
              <a:t>su última compra</a:t>
            </a:r>
            <a:r>
              <a:rPr lang="es-ES" sz="2000" i="1" dirty="0">
                <a:solidFill>
                  <a:srgbClr val="1F2A44"/>
                </a:solidFill>
                <a:latin typeface="Segoe UI" panose="020B0502040204020203" pitchFamily="34" charset="0"/>
                <a:ea typeface="Verdana" panose="020B0604030504040204" pitchFamily="34" charset="0"/>
                <a:cs typeface="Segoe UI" panose="020B0502040204020203" pitchFamily="34" charset="0"/>
              </a:rPr>
              <a:t>? </a:t>
            </a:r>
          </a:p>
        </p:txBody>
      </p:sp>
      <p:sp>
        <p:nvSpPr>
          <p:cNvPr id="4" name="Rectangle 6">
            <a:extLst>
              <a:ext uri="{FF2B5EF4-FFF2-40B4-BE49-F238E27FC236}">
                <a16:creationId xmlns:a16="http://schemas.microsoft.com/office/drawing/2014/main" id="{35FC06D7-5860-84E5-5050-AB1B3F29C39D}"/>
              </a:ext>
            </a:extLst>
          </p:cNvPr>
          <p:cNvSpPr>
            <a:spLocks noChangeArrowheads="1"/>
          </p:cNvSpPr>
          <p:nvPr/>
        </p:nvSpPr>
        <p:spPr bwMode="auto">
          <a:xfrm>
            <a:off x="0" y="-44653"/>
            <a:ext cx="11993526" cy="1050673"/>
          </a:xfrm>
          <a:prstGeom prst="rect">
            <a:avLst/>
          </a:prstGeom>
          <a:noFill/>
          <a:ln w="12700" cap="flat" cmpd="sng" algn="ctr">
            <a:noFill/>
            <a:prstDash val="solid"/>
            <a:miter lim="800000"/>
          </a:ln>
          <a:effectLst/>
        </p:spPr>
        <p:txBody>
          <a:bodyPr rtlCol="0" anchor="ctr"/>
          <a:lstStyle/>
          <a:p>
            <a:pPr>
              <a:lnSpc>
                <a:spcPct val="110000"/>
              </a:lnSpc>
              <a:spcBef>
                <a:spcPct val="20000"/>
              </a:spcBef>
            </a:pPr>
            <a:r>
              <a:rPr lang="es-ES" sz="16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La </a:t>
            </a:r>
            <a:r>
              <a:rPr lang="es-ES" sz="16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librería tradicional sigue siendo el canal principal para la adquisición de libros no de texto</a:t>
            </a:r>
            <a:r>
              <a:rPr lang="es-ES" sz="16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a:t>
            </a:r>
          </a:p>
          <a:p>
            <a:pPr>
              <a:lnSpc>
                <a:spcPct val="110000"/>
              </a:lnSpc>
              <a:spcBef>
                <a:spcPct val="20000"/>
              </a:spcBef>
            </a:pPr>
            <a:r>
              <a:rPr lang="es-ES" sz="16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A continuación, se encuentran </a:t>
            </a:r>
            <a:r>
              <a:rPr lang="es-ES" sz="16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Internet y las cadenas de librerías </a:t>
            </a:r>
            <a:r>
              <a:rPr lang="es-ES" sz="16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como opciones relevantes. En particular, la compra online se consolida como el segundo canal más utilizado por la población en general.</a:t>
            </a:r>
            <a:endParaRPr lang="es-ES" sz="1600" strike="sngStrike"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p:txBody>
      </p:sp>
      <p:sp>
        <p:nvSpPr>
          <p:cNvPr id="5" name="Rectangle 86">
            <a:extLst>
              <a:ext uri="{FF2B5EF4-FFF2-40B4-BE49-F238E27FC236}">
                <a16:creationId xmlns:a16="http://schemas.microsoft.com/office/drawing/2014/main" id="{8E50AB43-FFA6-6174-6234-8A96DD5BB5E7}"/>
              </a:ext>
            </a:extLst>
          </p:cNvPr>
          <p:cNvSpPr>
            <a:spLocks noChangeArrowheads="1"/>
          </p:cNvSpPr>
          <p:nvPr/>
        </p:nvSpPr>
        <p:spPr bwMode="auto">
          <a:xfrm>
            <a:off x="8603304" y="1687730"/>
            <a:ext cx="1412566" cy="261610"/>
          </a:xfrm>
          <a:prstGeom prst="rect">
            <a:avLst/>
          </a:prstGeom>
          <a:noFill/>
          <a:ln w="28575">
            <a:noFill/>
            <a:miter lim="800000"/>
            <a:headEnd/>
            <a:tailEnd/>
          </a:ln>
          <a:effectLst/>
        </p:spPr>
        <p:txBody>
          <a:bodyPr wrap="none">
            <a:spAutoFit/>
          </a:bodyPr>
          <a:lstStyle/>
          <a:p>
            <a:r>
              <a:rPr lang="es-ES_tradnl" sz="1100" dirty="0">
                <a:latin typeface="Segoe UI" panose="020B0502040204020203" pitchFamily="34" charset="0"/>
                <a:cs typeface="Segoe UI" panose="020B0502040204020203" pitchFamily="34" charset="0"/>
              </a:rPr>
              <a:t>Respuesta </a:t>
            </a:r>
            <a:r>
              <a:rPr lang="es-ES_tradnl" sz="1100" b="1" dirty="0">
                <a:latin typeface="Segoe UI" panose="020B0502040204020203" pitchFamily="34" charset="0"/>
                <a:cs typeface="Segoe UI" panose="020B0502040204020203" pitchFamily="34" charset="0"/>
              </a:rPr>
              <a:t>múltiple</a:t>
            </a:r>
            <a:endParaRPr lang="es-ES" sz="11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7429758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C2D7B01E-0430-57DB-6FCA-2D865E8E4949}"/>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graphicFrame>
        <p:nvGraphicFramePr>
          <p:cNvPr id="29" name="12 Gráfico">
            <a:extLst>
              <a:ext uri="{FF2B5EF4-FFF2-40B4-BE49-F238E27FC236}">
                <a16:creationId xmlns:a16="http://schemas.microsoft.com/office/drawing/2014/main" id="{43802EBB-F1BF-46E9-8E01-8D7484AC8E9C}"/>
              </a:ext>
            </a:extLst>
          </p:cNvPr>
          <p:cNvGraphicFramePr/>
          <p:nvPr>
            <p:extLst>
              <p:ext uri="{D42A27DB-BD31-4B8C-83A1-F6EECF244321}">
                <p14:modId xmlns:p14="http://schemas.microsoft.com/office/powerpoint/2010/main" val="1707644124"/>
              </p:ext>
            </p:extLst>
          </p:nvPr>
        </p:nvGraphicFramePr>
        <p:xfrm>
          <a:off x="431855" y="2283337"/>
          <a:ext cx="11584654" cy="3861318"/>
        </p:xfrm>
        <a:graphic>
          <a:graphicData uri="http://schemas.openxmlformats.org/drawingml/2006/chart">
            <c:chart xmlns:c="http://schemas.openxmlformats.org/drawingml/2006/chart" xmlns:r="http://schemas.openxmlformats.org/officeDocument/2006/relationships" r:id="rId2"/>
          </a:graphicData>
        </a:graphic>
      </p:graphicFrame>
      <p:sp>
        <p:nvSpPr>
          <p:cNvPr id="2" name="Marcador de número de diapositiva 1">
            <a:extLst>
              <a:ext uri="{FF2B5EF4-FFF2-40B4-BE49-F238E27FC236}">
                <a16:creationId xmlns:a16="http://schemas.microsoft.com/office/drawing/2014/main" id="{66C31ADA-E0C6-44D6-AC2D-1E3669A65094}"/>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81</a:t>
            </a:fld>
            <a:endParaRPr lang="es-ES_tradnl" dirty="0">
              <a:latin typeface="Segoe UI" panose="020B0502040204020203" pitchFamily="34" charset="0"/>
              <a:cs typeface="Segoe UI" panose="020B0502040204020203" pitchFamily="34" charset="0"/>
            </a:endParaRPr>
          </a:p>
        </p:txBody>
      </p:sp>
      <p:sp>
        <p:nvSpPr>
          <p:cNvPr id="106" name="Rectangle 14">
            <a:extLst>
              <a:ext uri="{FF2B5EF4-FFF2-40B4-BE49-F238E27FC236}">
                <a16:creationId xmlns:a16="http://schemas.microsoft.com/office/drawing/2014/main" id="{3CD6FC4B-2907-42E3-8B9D-03BCDA6FB775}"/>
              </a:ext>
            </a:extLst>
          </p:cNvPr>
          <p:cNvSpPr>
            <a:spLocks noChangeArrowheads="1"/>
          </p:cNvSpPr>
          <p:nvPr/>
        </p:nvSpPr>
        <p:spPr bwMode="auto">
          <a:xfrm>
            <a:off x="4319125" y="2005061"/>
            <a:ext cx="3955076" cy="338554"/>
          </a:xfrm>
          <a:prstGeom prst="rect">
            <a:avLst/>
          </a:prstGeom>
          <a:noFill/>
        </p:spPr>
        <p:txBody>
          <a:bodyPr wrap="square" rtlCol="0">
            <a:spAutoFit/>
          </a:bodyPr>
          <a:lstStyle/>
          <a:p>
            <a:pPr algn="ctr"/>
            <a:r>
              <a:rPr lang="es-ES" sz="1600" dirty="0">
                <a:solidFill>
                  <a:srgbClr val="1F2A44"/>
                </a:solidFill>
                <a:latin typeface="Segoe UI" panose="020B0502040204020203" pitchFamily="34" charset="0"/>
                <a:ea typeface="Roboto" pitchFamily="2" charset="0"/>
                <a:cs typeface="Segoe UI" panose="020B0502040204020203" pitchFamily="34" charset="0"/>
              </a:rPr>
              <a:t>ÚLTIMA COMPRA DE LIBROS REALIZADA</a:t>
            </a:r>
            <a:endParaRPr lang="es-ES" sz="1600" b="1" dirty="0">
              <a:solidFill>
                <a:srgbClr val="1F2A44"/>
              </a:solidFill>
              <a:latin typeface="Segoe UI" panose="020B0502040204020203" pitchFamily="34" charset="0"/>
              <a:ea typeface="Roboto" pitchFamily="2" charset="0"/>
              <a:cs typeface="Segoe UI" panose="020B0502040204020203" pitchFamily="34" charset="0"/>
            </a:endParaRPr>
          </a:p>
        </p:txBody>
      </p:sp>
      <p:sp>
        <p:nvSpPr>
          <p:cNvPr id="112" name="Rectangle 6">
            <a:extLst>
              <a:ext uri="{FF2B5EF4-FFF2-40B4-BE49-F238E27FC236}">
                <a16:creationId xmlns:a16="http://schemas.microsoft.com/office/drawing/2014/main" id="{40634F62-65F8-471B-81A4-E541C5300B6B}"/>
              </a:ext>
            </a:extLst>
          </p:cNvPr>
          <p:cNvSpPr>
            <a:spLocks noChangeArrowheads="1"/>
          </p:cNvSpPr>
          <p:nvPr/>
        </p:nvSpPr>
        <p:spPr bwMode="auto">
          <a:xfrm>
            <a:off x="0" y="136830"/>
            <a:ext cx="10838329" cy="707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spcBef>
                <a:spcPts val="200"/>
              </a:spcBef>
              <a:spcAft>
                <a:spcPts val="200"/>
              </a:spcAft>
              <a:buClr>
                <a:srgbClr val="233616"/>
              </a:buClr>
            </a:pPr>
            <a:r>
              <a:rPr lang="es-ES" sz="20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Las </a:t>
            </a:r>
            <a:r>
              <a:rPr lang="es-ES" sz="20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librerías</a:t>
            </a:r>
            <a:r>
              <a:rPr lang="es-ES" sz="20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 se mantienen como el </a:t>
            </a:r>
            <a:r>
              <a:rPr lang="es-ES" sz="20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principal canal de compra de libros no de texto</a:t>
            </a:r>
            <a:r>
              <a:rPr lang="es-ES" sz="20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 </a:t>
            </a:r>
            <a:br>
              <a:rPr lang="es-ES" sz="20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br>
            <a:r>
              <a:rPr lang="es-ES" sz="20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seguido por </a:t>
            </a:r>
            <a:r>
              <a:rPr lang="es-ES" sz="20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internet</a:t>
            </a:r>
            <a:r>
              <a:rPr lang="es-ES" sz="20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 y las </a:t>
            </a:r>
            <a:r>
              <a:rPr lang="es-ES" sz="20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cadenas de librerías</a:t>
            </a:r>
          </a:p>
        </p:txBody>
      </p:sp>
      <p:sp>
        <p:nvSpPr>
          <p:cNvPr id="25" name="Rectangle 2">
            <a:extLst>
              <a:ext uri="{FF2B5EF4-FFF2-40B4-BE49-F238E27FC236}">
                <a16:creationId xmlns:a16="http://schemas.microsoft.com/office/drawing/2014/main" id="{75182E11-7789-4A15-B77E-6BF4C4998DA7}"/>
              </a:ext>
            </a:extLst>
          </p:cNvPr>
          <p:cNvSpPr>
            <a:spLocks noChangeArrowheads="1"/>
          </p:cNvSpPr>
          <p:nvPr/>
        </p:nvSpPr>
        <p:spPr bwMode="auto">
          <a:xfrm>
            <a:off x="3335404" y="1556489"/>
            <a:ext cx="5922518" cy="505033"/>
          </a:xfrm>
          <a:prstGeom prst="rect">
            <a:avLst/>
          </a:prstGeom>
          <a:noFill/>
          <a:ln w="9525">
            <a:noFill/>
            <a:miter lim="800000"/>
            <a:headEnd/>
            <a:tailEnd/>
          </a:ln>
          <a:effectLst/>
        </p:spPr>
        <p:txBody>
          <a:bodyPr anchor="ctr"/>
          <a:lstStyle/>
          <a:p>
            <a:pPr algn="ctr"/>
            <a:r>
              <a:rPr lang="es-ES" sz="2000" i="1" dirty="0">
                <a:solidFill>
                  <a:srgbClr val="1F2A44"/>
                </a:solidFill>
                <a:latin typeface="Segoe UI" panose="020B0502040204020203" pitchFamily="34" charset="0"/>
                <a:ea typeface="Verdana" panose="020B0604030504040204" pitchFamily="34" charset="0"/>
                <a:cs typeface="Segoe UI" panose="020B0502040204020203" pitchFamily="34" charset="0"/>
              </a:rPr>
              <a:t>¿</a:t>
            </a:r>
            <a:r>
              <a:rPr lang="es-ES" sz="2000" b="1" i="1" dirty="0">
                <a:solidFill>
                  <a:srgbClr val="1F2A44"/>
                </a:solidFill>
                <a:latin typeface="Segoe UI" panose="020B0502040204020203" pitchFamily="34" charset="0"/>
                <a:ea typeface="Verdana" panose="020B0604030504040204" pitchFamily="34" charset="0"/>
                <a:cs typeface="Segoe UI" panose="020B0502040204020203" pitchFamily="34" charset="0"/>
              </a:rPr>
              <a:t>Dónde</a:t>
            </a:r>
            <a:r>
              <a:rPr lang="es-ES" sz="2000" i="1" dirty="0">
                <a:solidFill>
                  <a:srgbClr val="1F2A44"/>
                </a:solidFill>
                <a:latin typeface="Segoe UI" panose="020B0502040204020203" pitchFamily="34" charset="0"/>
                <a:ea typeface="Verdana" panose="020B0604030504040204" pitchFamily="34" charset="0"/>
                <a:cs typeface="Segoe UI" panose="020B0502040204020203" pitchFamily="34" charset="0"/>
              </a:rPr>
              <a:t> suelen comprar los libros?</a:t>
            </a:r>
          </a:p>
        </p:txBody>
      </p:sp>
      <p:sp>
        <p:nvSpPr>
          <p:cNvPr id="9" name="CuadroTexto 8">
            <a:extLst>
              <a:ext uri="{FF2B5EF4-FFF2-40B4-BE49-F238E27FC236}">
                <a16:creationId xmlns:a16="http://schemas.microsoft.com/office/drawing/2014/main" id="{A5CDFB22-0C70-7166-0423-430F9C94B7EA}"/>
              </a:ext>
            </a:extLst>
          </p:cNvPr>
          <p:cNvSpPr txBox="1"/>
          <p:nvPr/>
        </p:nvSpPr>
        <p:spPr>
          <a:xfrm>
            <a:off x="5848350" y="6508884"/>
            <a:ext cx="5111750"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compradores de libros no de texto (2.596)</a:t>
            </a:r>
          </a:p>
        </p:txBody>
      </p:sp>
      <p:sp>
        <p:nvSpPr>
          <p:cNvPr id="10" name="Rectangle 3">
            <a:extLst>
              <a:ext uri="{FF2B5EF4-FFF2-40B4-BE49-F238E27FC236}">
                <a16:creationId xmlns:a16="http://schemas.microsoft.com/office/drawing/2014/main" id="{21D4EDA7-9292-31AB-AB93-DFB46466CA01}"/>
              </a:ext>
            </a:extLst>
          </p:cNvPr>
          <p:cNvSpPr>
            <a:spLocks noChangeArrowheads="1"/>
          </p:cNvSpPr>
          <p:nvPr/>
        </p:nvSpPr>
        <p:spPr bwMode="auto">
          <a:xfrm>
            <a:off x="3308" y="1075228"/>
            <a:ext cx="2835142" cy="332764"/>
          </a:xfrm>
          <a:prstGeom prst="rect">
            <a:avLst/>
          </a:prstGeom>
        </p:spPr>
        <p:txBody>
          <a:bodyPr vert="horz" lIns="91440" tIns="45720" rIns="91440" bIns="45720" rtlCol="0" anchor="ctr">
            <a:noAutofit/>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Compra de libros </a:t>
            </a:r>
            <a:r>
              <a:rPr lang="es-ES" sz="1400" u="sng"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NO DE TEXTO</a:t>
            </a: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 </a:t>
            </a:r>
          </a:p>
        </p:txBody>
      </p:sp>
      <p:sp>
        <p:nvSpPr>
          <p:cNvPr id="14" name="Rectangle 3">
            <a:extLst>
              <a:ext uri="{FF2B5EF4-FFF2-40B4-BE49-F238E27FC236}">
                <a16:creationId xmlns:a16="http://schemas.microsoft.com/office/drawing/2014/main" id="{9982FA0E-CCBB-6A25-227B-C00E78C86359}"/>
              </a:ext>
            </a:extLst>
          </p:cNvPr>
          <p:cNvSpPr>
            <a:spLocks noChangeArrowheads="1"/>
          </p:cNvSpPr>
          <p:nvPr/>
        </p:nvSpPr>
        <p:spPr bwMode="auto">
          <a:xfrm>
            <a:off x="3308" y="1334675"/>
            <a:ext cx="4454392"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srgbClr val="595959"/>
                </a:solidFill>
                <a:latin typeface="Segoe UI" panose="020B0502040204020203" pitchFamily="34" charset="0"/>
                <a:ea typeface="Verdana" panose="020B0604030504040204" pitchFamily="34" charset="0"/>
                <a:cs typeface="Segoe UI" panose="020B0502040204020203" pitchFamily="34" charset="0"/>
              </a:rPr>
              <a:t>LUGAR DE COMPRA</a:t>
            </a:r>
          </a:p>
        </p:txBody>
      </p:sp>
      <p:sp>
        <p:nvSpPr>
          <p:cNvPr id="3" name="10 Rectángulo">
            <a:extLst>
              <a:ext uri="{FF2B5EF4-FFF2-40B4-BE49-F238E27FC236}">
                <a16:creationId xmlns:a16="http://schemas.microsoft.com/office/drawing/2014/main" id="{7FF072D0-44EE-1C38-CEE1-527A6D9912FB}"/>
              </a:ext>
            </a:extLst>
          </p:cNvPr>
          <p:cNvSpPr/>
          <p:nvPr/>
        </p:nvSpPr>
        <p:spPr>
          <a:xfrm>
            <a:off x="0" y="1761121"/>
            <a:ext cx="2442918" cy="325605"/>
          </a:xfrm>
          <a:prstGeom prst="rect">
            <a:avLst/>
          </a:prstGeom>
          <a:solidFill>
            <a:srgbClr val="1F2A44">
              <a:alpha val="10196"/>
            </a:srgbClr>
          </a:solidFill>
          <a:ln w="9525">
            <a:noFill/>
            <a:miter lim="800000"/>
            <a:headEnd/>
            <a:tailEnd/>
          </a:ln>
          <a:effectLst/>
        </p:spPr>
        <p:txBody>
          <a:bodyPr anchor="ctr"/>
          <a:lstStyle/>
          <a:p>
            <a:pPr lvl="0"/>
            <a:r>
              <a:rPr lang="es-ES" sz="1200" b="1" dirty="0">
                <a:solidFill>
                  <a:srgbClr val="233616"/>
                </a:solidFill>
                <a:latin typeface="Segoe UI" panose="020B0502040204020203" pitchFamily="34" charset="0"/>
                <a:ea typeface="Verdana" panose="020B0604030504040204" pitchFamily="34" charset="0"/>
                <a:cs typeface="Segoe UI" panose="020B0502040204020203" pitchFamily="34" charset="0"/>
              </a:rPr>
              <a:t>EVOLUCIÓN</a:t>
            </a:r>
            <a:endParaRPr lang="es-ES" sz="1100" b="1" dirty="0">
              <a:solidFill>
                <a:srgbClr val="233616"/>
              </a:solidFill>
              <a:latin typeface="Segoe UI" panose="020B0502040204020203" pitchFamily="34" charset="0"/>
              <a:cs typeface="Segoe UI" panose="020B0502040204020203" pitchFamily="34" charset="0"/>
            </a:endParaRPr>
          </a:p>
        </p:txBody>
      </p:sp>
      <p:sp>
        <p:nvSpPr>
          <p:cNvPr id="4" name="Flecha: a la derecha con bandas 3">
            <a:extLst>
              <a:ext uri="{FF2B5EF4-FFF2-40B4-BE49-F238E27FC236}">
                <a16:creationId xmlns:a16="http://schemas.microsoft.com/office/drawing/2014/main" id="{BD5605F8-1CE2-4078-AC10-066F28721CE5}"/>
              </a:ext>
            </a:extLst>
          </p:cNvPr>
          <p:cNvSpPr/>
          <p:nvPr/>
        </p:nvSpPr>
        <p:spPr>
          <a:xfrm rot="16200000">
            <a:off x="5329637" y="4322004"/>
            <a:ext cx="281269" cy="197934"/>
          </a:xfrm>
          <a:prstGeom prst="striped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5" name="Flecha: a la derecha con bandas 4">
            <a:extLst>
              <a:ext uri="{FF2B5EF4-FFF2-40B4-BE49-F238E27FC236}">
                <a16:creationId xmlns:a16="http://schemas.microsoft.com/office/drawing/2014/main" id="{FA448728-A608-33D0-29F8-6B6EB80B3B32}"/>
              </a:ext>
            </a:extLst>
          </p:cNvPr>
          <p:cNvSpPr/>
          <p:nvPr/>
        </p:nvSpPr>
        <p:spPr>
          <a:xfrm rot="5400000">
            <a:off x="2239412" y="2779684"/>
            <a:ext cx="281269" cy="197934"/>
          </a:xfrm>
          <a:prstGeom prst="stripedRightArrow">
            <a:avLst/>
          </a:prstGeom>
          <a:solidFill>
            <a:schemeClr val="accent2">
              <a:lumMod val="50000"/>
            </a:schemeClr>
          </a:solidFill>
          <a:ln>
            <a:solidFill>
              <a:schemeClr val="accent1">
                <a:lumMod val="75000"/>
              </a:schemeClr>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s-ES" dirty="0"/>
          </a:p>
        </p:txBody>
      </p:sp>
      <p:sp>
        <p:nvSpPr>
          <p:cNvPr id="6" name="Flecha: a la derecha con bandas 5">
            <a:extLst>
              <a:ext uri="{FF2B5EF4-FFF2-40B4-BE49-F238E27FC236}">
                <a16:creationId xmlns:a16="http://schemas.microsoft.com/office/drawing/2014/main" id="{4739C341-2199-B1F4-08ED-22F668F15FC0}"/>
              </a:ext>
            </a:extLst>
          </p:cNvPr>
          <p:cNvSpPr/>
          <p:nvPr/>
        </p:nvSpPr>
        <p:spPr>
          <a:xfrm rot="5400000">
            <a:off x="3851644" y="3862527"/>
            <a:ext cx="281269" cy="197934"/>
          </a:xfrm>
          <a:prstGeom prst="stripedRightArrow">
            <a:avLst/>
          </a:prstGeom>
          <a:solidFill>
            <a:schemeClr val="accent2">
              <a:lumMod val="50000"/>
            </a:schemeClr>
          </a:solidFill>
          <a:ln>
            <a:solidFill>
              <a:schemeClr val="accent1">
                <a:lumMod val="75000"/>
              </a:schemeClr>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6001966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3298B-FC9C-5754-5F5D-CD62CDADBEE3}"/>
            </a:ext>
          </a:extLst>
        </p:cNvPr>
        <p:cNvGrpSpPr/>
        <p:nvPr/>
      </p:nvGrpSpPr>
      <p:grpSpPr>
        <a:xfrm>
          <a:off x="0" y="0"/>
          <a:ext cx="0" cy="0"/>
          <a:chOff x="0" y="0"/>
          <a:chExt cx="0" cy="0"/>
        </a:xfrm>
      </p:grpSpPr>
      <p:sp>
        <p:nvSpPr>
          <p:cNvPr id="8" name="Rectángulo 7">
            <a:extLst>
              <a:ext uri="{FF2B5EF4-FFF2-40B4-BE49-F238E27FC236}">
                <a16:creationId xmlns:a16="http://schemas.microsoft.com/office/drawing/2014/main" id="{37A62A76-631E-7989-C7EA-ADC120AB95D3}"/>
              </a:ext>
            </a:extLst>
          </p:cNvPr>
          <p:cNvSpPr/>
          <p:nvPr/>
        </p:nvSpPr>
        <p:spPr>
          <a:xfrm>
            <a:off x="11050"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sp>
        <p:nvSpPr>
          <p:cNvPr id="2" name="Marcador de número de diapositiva 1">
            <a:extLst>
              <a:ext uri="{FF2B5EF4-FFF2-40B4-BE49-F238E27FC236}">
                <a16:creationId xmlns:a16="http://schemas.microsoft.com/office/drawing/2014/main" id="{0B31D47C-3CEA-87F9-A328-C227DCE7BBAB}"/>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82</a:t>
            </a:fld>
            <a:endParaRPr lang="es-ES_tradnl" dirty="0">
              <a:latin typeface="Segoe UI" panose="020B0502040204020203" pitchFamily="34" charset="0"/>
              <a:cs typeface="Segoe UI" panose="020B0502040204020203" pitchFamily="34" charset="0"/>
            </a:endParaRPr>
          </a:p>
        </p:txBody>
      </p:sp>
      <p:sp>
        <p:nvSpPr>
          <p:cNvPr id="37" name="Rectangle 6">
            <a:extLst>
              <a:ext uri="{FF2B5EF4-FFF2-40B4-BE49-F238E27FC236}">
                <a16:creationId xmlns:a16="http://schemas.microsoft.com/office/drawing/2014/main" id="{A2F2FF80-F10E-69D5-EE2E-A3AD74574F90}"/>
              </a:ext>
            </a:extLst>
          </p:cNvPr>
          <p:cNvSpPr>
            <a:spLocks noChangeArrowheads="1"/>
          </p:cNvSpPr>
          <p:nvPr/>
        </p:nvSpPr>
        <p:spPr bwMode="auto">
          <a:xfrm>
            <a:off x="11050" y="11574"/>
            <a:ext cx="11914250" cy="974230"/>
          </a:xfrm>
          <a:prstGeom prst="rect">
            <a:avLst/>
          </a:prstGeom>
          <a:noFill/>
          <a:ln w="12700" cap="flat" cmpd="sng" algn="ctr">
            <a:noFill/>
            <a:prstDash val="solid"/>
            <a:miter lim="800000"/>
          </a:ln>
          <a:effectLst/>
        </p:spPr>
        <p:txBody>
          <a:bodyPr rtlCol="0" anchor="ctr"/>
          <a:lstStyle/>
          <a:p>
            <a:pPr>
              <a:lnSpc>
                <a:spcPct val="110000"/>
              </a:lnSpc>
              <a:spcBef>
                <a:spcPct val="20000"/>
              </a:spcBef>
            </a:pPr>
            <a:r>
              <a:rPr lang="es-ES" sz="1600" dirty="0">
                <a:solidFill>
                  <a:schemeClr val="tx1">
                    <a:lumMod val="75000"/>
                    <a:lumOff val="25000"/>
                  </a:schemeClr>
                </a:solidFill>
                <a:latin typeface="Segoe UI" panose="020B0502040204020203" pitchFamily="34" charset="0"/>
                <a:cs typeface="Segoe UI" panose="020B0502040204020203" pitchFamily="34" charset="0"/>
              </a:rPr>
              <a:t>La </a:t>
            </a:r>
            <a:r>
              <a:rPr lang="es-ES" sz="1600" b="1" dirty="0">
                <a:solidFill>
                  <a:schemeClr val="tx1">
                    <a:lumMod val="75000"/>
                    <a:lumOff val="25000"/>
                  </a:schemeClr>
                </a:solidFill>
                <a:latin typeface="Segoe UI" panose="020B0502040204020203" pitchFamily="34" charset="0"/>
                <a:cs typeface="Segoe UI" panose="020B0502040204020203" pitchFamily="34" charset="0"/>
              </a:rPr>
              <a:t>literatura sigue siendo el género predominante en las compras</a:t>
            </a:r>
            <a:r>
              <a:rPr lang="es-ES" sz="1600" dirty="0">
                <a:solidFill>
                  <a:schemeClr val="tx1">
                    <a:lumMod val="75000"/>
                    <a:lumOff val="25000"/>
                  </a:schemeClr>
                </a:solidFill>
                <a:latin typeface="Segoe UI" panose="020B0502040204020203" pitchFamily="34" charset="0"/>
                <a:cs typeface="Segoe UI" panose="020B0502040204020203" pitchFamily="34" charset="0"/>
              </a:rPr>
              <a:t>, con un 63,2% del total, de los cuales más de la mitad, un 58,1%, son novelas y cuentos.</a:t>
            </a:r>
          </a:p>
          <a:p>
            <a:pPr>
              <a:lnSpc>
                <a:spcPct val="110000"/>
              </a:lnSpc>
              <a:spcBef>
                <a:spcPct val="20000"/>
              </a:spcBef>
            </a:pPr>
            <a:r>
              <a:rPr lang="es-ES" sz="1600" dirty="0">
                <a:solidFill>
                  <a:schemeClr val="tx1">
                    <a:lumMod val="75000"/>
                    <a:lumOff val="25000"/>
                  </a:schemeClr>
                </a:solidFill>
                <a:latin typeface="Segoe UI" panose="020B0502040204020203" pitchFamily="34" charset="0"/>
                <a:cs typeface="Segoe UI" panose="020B0502040204020203" pitchFamily="34" charset="0"/>
              </a:rPr>
              <a:t>En términos de idioma, el castellano domina el mercado de libros no de texto, representando el 90% de las compras.</a:t>
            </a:r>
            <a:endParaRPr lang="es-ES" sz="16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p:txBody>
      </p:sp>
      <p:sp>
        <p:nvSpPr>
          <p:cNvPr id="42" name="Rectangle 3">
            <a:extLst>
              <a:ext uri="{FF2B5EF4-FFF2-40B4-BE49-F238E27FC236}">
                <a16:creationId xmlns:a16="http://schemas.microsoft.com/office/drawing/2014/main" id="{75357442-BFC0-F65F-BF02-7A39D9A46446}"/>
              </a:ext>
            </a:extLst>
          </p:cNvPr>
          <p:cNvSpPr>
            <a:spLocks noChangeArrowheads="1"/>
          </p:cNvSpPr>
          <p:nvPr/>
        </p:nvSpPr>
        <p:spPr bwMode="auto">
          <a:xfrm>
            <a:off x="0" y="1368742"/>
            <a:ext cx="4609902"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Materia del último libro comprado</a:t>
            </a:r>
          </a:p>
        </p:txBody>
      </p:sp>
      <p:sp>
        <p:nvSpPr>
          <p:cNvPr id="9" name="Rectangle 3">
            <a:extLst>
              <a:ext uri="{FF2B5EF4-FFF2-40B4-BE49-F238E27FC236}">
                <a16:creationId xmlns:a16="http://schemas.microsoft.com/office/drawing/2014/main" id="{6676F638-AE4C-908A-0D5D-F15D6A97CDEC}"/>
              </a:ext>
            </a:extLst>
          </p:cNvPr>
          <p:cNvSpPr>
            <a:spLocks noChangeArrowheads="1"/>
          </p:cNvSpPr>
          <p:nvPr/>
        </p:nvSpPr>
        <p:spPr bwMode="auto">
          <a:xfrm>
            <a:off x="3308" y="1075228"/>
            <a:ext cx="2835142" cy="332764"/>
          </a:xfrm>
          <a:prstGeom prst="rect">
            <a:avLst/>
          </a:prstGeom>
        </p:spPr>
        <p:txBody>
          <a:bodyPr vert="horz" lIns="91440" tIns="45720" rIns="91440" bIns="45720" rtlCol="0" anchor="ctr">
            <a:noAutofit/>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Compra de libros </a:t>
            </a:r>
            <a:r>
              <a:rPr lang="es-ES" sz="1400" u="sng"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NO DE TEXTO</a:t>
            </a: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 </a:t>
            </a:r>
          </a:p>
        </p:txBody>
      </p:sp>
      <p:sp>
        <p:nvSpPr>
          <p:cNvPr id="10" name="CuadroTexto 9">
            <a:extLst>
              <a:ext uri="{FF2B5EF4-FFF2-40B4-BE49-F238E27FC236}">
                <a16:creationId xmlns:a16="http://schemas.microsoft.com/office/drawing/2014/main" id="{EBFC5C02-F7CD-2618-AED9-30CE0EB65AF2}"/>
              </a:ext>
            </a:extLst>
          </p:cNvPr>
          <p:cNvSpPr txBox="1"/>
          <p:nvPr/>
        </p:nvSpPr>
        <p:spPr>
          <a:xfrm>
            <a:off x="5848350" y="6508884"/>
            <a:ext cx="5111750"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compradores de libros no de texto (2.596)</a:t>
            </a:r>
          </a:p>
        </p:txBody>
      </p:sp>
      <p:graphicFrame>
        <p:nvGraphicFramePr>
          <p:cNvPr id="5" name="20 Gráfico">
            <a:extLst>
              <a:ext uri="{FF2B5EF4-FFF2-40B4-BE49-F238E27FC236}">
                <a16:creationId xmlns:a16="http://schemas.microsoft.com/office/drawing/2014/main" id="{3E2DA3B6-F714-C819-4C32-47E52DB2893E}"/>
              </a:ext>
            </a:extLst>
          </p:cNvPr>
          <p:cNvGraphicFramePr/>
          <p:nvPr>
            <p:extLst>
              <p:ext uri="{D42A27DB-BD31-4B8C-83A1-F6EECF244321}">
                <p14:modId xmlns:p14="http://schemas.microsoft.com/office/powerpoint/2010/main" val="703365348"/>
              </p:ext>
            </p:extLst>
          </p:nvPr>
        </p:nvGraphicFramePr>
        <p:xfrm>
          <a:off x="196466" y="2035730"/>
          <a:ext cx="6659808" cy="4418656"/>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2">
            <a:extLst>
              <a:ext uri="{FF2B5EF4-FFF2-40B4-BE49-F238E27FC236}">
                <a16:creationId xmlns:a16="http://schemas.microsoft.com/office/drawing/2014/main" id="{62E46DFB-51E5-BAE7-1115-A4E6ABB11FB1}"/>
              </a:ext>
            </a:extLst>
          </p:cNvPr>
          <p:cNvSpPr>
            <a:spLocks noChangeArrowheads="1"/>
          </p:cNvSpPr>
          <p:nvPr/>
        </p:nvSpPr>
        <p:spPr bwMode="auto">
          <a:xfrm>
            <a:off x="455458" y="1682459"/>
            <a:ext cx="5756499" cy="547513"/>
          </a:xfrm>
          <a:prstGeom prst="rect">
            <a:avLst/>
          </a:prstGeom>
          <a:noFill/>
          <a:ln w="9525">
            <a:noFill/>
            <a:miter lim="800000"/>
            <a:headEnd/>
            <a:tailEnd/>
          </a:ln>
          <a:effectLst/>
        </p:spPr>
        <p:txBody>
          <a:bodyPr anchor="ctr"/>
          <a:lstStyle/>
          <a:p>
            <a:pPr algn="ctr"/>
            <a:r>
              <a:rPr lang="es-ES_tradnl" i="1" dirty="0">
                <a:solidFill>
                  <a:srgbClr val="1F2A44"/>
                </a:solidFill>
                <a:latin typeface="Segoe UI" panose="020B0502040204020203" pitchFamily="34" charset="0"/>
                <a:ea typeface="Verdana" panose="020B0604030504040204" pitchFamily="34" charset="0"/>
                <a:cs typeface="Segoe UI" panose="020B0502040204020203" pitchFamily="34" charset="0"/>
              </a:rPr>
              <a:t>¿Cuál era la</a:t>
            </a:r>
            <a:r>
              <a:rPr lang="es-ES_tradnl" b="1" i="1" dirty="0">
                <a:solidFill>
                  <a:srgbClr val="1F2A44"/>
                </a:solidFill>
                <a:latin typeface="Segoe UI" panose="020B0502040204020203" pitchFamily="34" charset="0"/>
                <a:ea typeface="Verdana" panose="020B0604030504040204" pitchFamily="34" charset="0"/>
                <a:cs typeface="Segoe UI" panose="020B0502040204020203" pitchFamily="34" charset="0"/>
              </a:rPr>
              <a:t> materia </a:t>
            </a:r>
            <a:r>
              <a:rPr lang="es-ES_tradnl" i="1" dirty="0">
                <a:solidFill>
                  <a:srgbClr val="1F2A44"/>
                </a:solidFill>
                <a:latin typeface="Segoe UI" panose="020B0502040204020203" pitchFamily="34" charset="0"/>
                <a:ea typeface="Verdana" panose="020B0604030504040204" pitchFamily="34" charset="0"/>
                <a:cs typeface="Segoe UI" panose="020B0502040204020203" pitchFamily="34" charset="0"/>
              </a:rPr>
              <a:t>del último </a:t>
            </a:r>
            <a:r>
              <a:rPr lang="es-ES_tradnl" b="1" i="1" dirty="0">
                <a:solidFill>
                  <a:srgbClr val="1F2A44"/>
                </a:solidFill>
                <a:latin typeface="Segoe UI" panose="020B0502040204020203" pitchFamily="34" charset="0"/>
                <a:ea typeface="Verdana" panose="020B0604030504040204" pitchFamily="34" charset="0"/>
                <a:cs typeface="Segoe UI" panose="020B0502040204020203" pitchFamily="34" charset="0"/>
              </a:rPr>
              <a:t>libro comprado?</a:t>
            </a:r>
            <a:endParaRPr lang="es-ES" b="1" i="1" dirty="0">
              <a:solidFill>
                <a:srgbClr val="1F2A44"/>
              </a:solidFill>
              <a:latin typeface="Segoe UI" panose="020B0502040204020203" pitchFamily="34" charset="0"/>
              <a:ea typeface="Verdana" panose="020B0604030504040204" pitchFamily="34" charset="0"/>
              <a:cs typeface="Segoe UI" panose="020B0502040204020203" pitchFamily="34" charset="0"/>
            </a:endParaRPr>
          </a:p>
        </p:txBody>
      </p:sp>
      <p:graphicFrame>
        <p:nvGraphicFramePr>
          <p:cNvPr id="12" name="21 Tabla">
            <a:extLst>
              <a:ext uri="{FF2B5EF4-FFF2-40B4-BE49-F238E27FC236}">
                <a16:creationId xmlns:a16="http://schemas.microsoft.com/office/drawing/2014/main" id="{1BA6EABF-948A-D3AA-D571-2922CE290F98}"/>
              </a:ext>
            </a:extLst>
          </p:cNvPr>
          <p:cNvGraphicFramePr>
            <a:graphicFrameLocks noGrp="1"/>
          </p:cNvGraphicFramePr>
          <p:nvPr>
            <p:extLst>
              <p:ext uri="{D42A27DB-BD31-4B8C-83A1-F6EECF244321}">
                <p14:modId xmlns:p14="http://schemas.microsoft.com/office/powerpoint/2010/main" val="1246970873"/>
              </p:ext>
            </p:extLst>
          </p:nvPr>
        </p:nvGraphicFramePr>
        <p:xfrm>
          <a:off x="-248111" y="2198789"/>
          <a:ext cx="2558031" cy="4183284"/>
        </p:xfrm>
        <a:graphic>
          <a:graphicData uri="http://schemas.openxmlformats.org/drawingml/2006/table">
            <a:tbl>
              <a:tblPr firstRow="1" bandRow="1">
                <a:tableStyleId>{5C22544A-7EE6-4342-B048-85BDC9FD1C3A}</a:tableStyleId>
              </a:tblPr>
              <a:tblGrid>
                <a:gridCol w="2558031">
                  <a:extLst>
                    <a:ext uri="{9D8B030D-6E8A-4147-A177-3AD203B41FA5}">
                      <a16:colId xmlns:a16="http://schemas.microsoft.com/office/drawing/2014/main" val="20000"/>
                    </a:ext>
                  </a:extLst>
                </a:gridCol>
              </a:tblGrid>
              <a:tr h="697214">
                <a:tc>
                  <a:txBody>
                    <a:bodyPr/>
                    <a:lstStyle/>
                    <a:p>
                      <a:pPr algn="r" rtl="0" fontAlgn="ctr"/>
                      <a:r>
                        <a:rPr lang="es-ES" sz="1800" b="1" i="0" u="none" strike="noStrike" dirty="0">
                          <a:solidFill>
                            <a:schemeClr val="tx1"/>
                          </a:solidFill>
                          <a:effectLst/>
                          <a:latin typeface="Segoe UI" panose="020B0502040204020203" pitchFamily="34" charset="0"/>
                          <a:cs typeface="Segoe UI" panose="020B0502040204020203" pitchFamily="34" charset="0"/>
                        </a:rPr>
                        <a:t>LITERATURA</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97214">
                <a:tc>
                  <a:txBody>
                    <a:bodyPr/>
                    <a:lstStyle/>
                    <a:p>
                      <a:pPr algn="r" rtl="0" fontAlgn="ctr"/>
                      <a:r>
                        <a:rPr lang="es-ES" sz="1000" b="0" i="0" u="none" strike="noStrike" dirty="0">
                          <a:solidFill>
                            <a:schemeClr val="tx1"/>
                          </a:solidFill>
                          <a:effectLst/>
                          <a:latin typeface="Segoe UI" panose="020B0502040204020203" pitchFamily="34" charset="0"/>
                          <a:cs typeface="Segoe UI" panose="020B0502040204020203" pitchFamily="34" charset="0"/>
                        </a:rPr>
                        <a:t>HUMANIDADES Y CIENCIAS SOCIALES</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263087"/>
                  </a:ext>
                </a:extLst>
              </a:tr>
              <a:tr h="697214">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s-ES" sz="1000" b="0" i="0" u="none" strike="noStrike" dirty="0">
                          <a:solidFill>
                            <a:schemeClr val="tx1"/>
                          </a:solidFill>
                          <a:effectLst/>
                          <a:latin typeface="Segoe UI" panose="020B0502040204020203" pitchFamily="34" charset="0"/>
                          <a:cs typeface="Segoe UI" panose="020B0502040204020203" pitchFamily="34" charset="0"/>
                        </a:rPr>
                        <a:t>INFANTIL Y JUVENIL</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97214">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s-ES" sz="1000" b="0" i="0" u="none" strike="noStrike" dirty="0">
                          <a:solidFill>
                            <a:schemeClr val="tx1"/>
                          </a:solidFill>
                          <a:effectLst/>
                          <a:latin typeface="Segoe UI" panose="020B0502040204020203" pitchFamily="34" charset="0"/>
                          <a:cs typeface="Segoe UI" panose="020B0502040204020203" pitchFamily="34" charset="0"/>
                        </a:rPr>
                        <a:t>PRÁCTICOS/ENSEÑANZA</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97214">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s-ES" sz="1000" b="0" i="0" u="none" strike="noStrike" dirty="0">
                          <a:solidFill>
                            <a:schemeClr val="tx1"/>
                          </a:solidFill>
                          <a:effectLst/>
                          <a:latin typeface="Segoe UI" panose="020B0502040204020203" pitchFamily="34" charset="0"/>
                          <a:cs typeface="Segoe UI" panose="020B0502040204020203" pitchFamily="34" charset="0"/>
                        </a:rPr>
                        <a:t>CIENTÍFICO, MEDICINA Y BIOLOGÍA</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97214">
                <a:tc>
                  <a:txBody>
                    <a:bodyPr/>
                    <a:lstStyle/>
                    <a:p>
                      <a:pPr algn="r" fontAlgn="b"/>
                      <a:r>
                        <a:rPr lang="es-ES" sz="1000" b="0" i="0" u="none" strike="noStrike" dirty="0">
                          <a:solidFill>
                            <a:schemeClr val="tx1"/>
                          </a:solidFill>
                          <a:effectLst/>
                          <a:latin typeface="Segoe UI" panose="020B0502040204020203" pitchFamily="34" charset="0"/>
                          <a:cs typeface="Segoe UI" panose="020B0502040204020203" pitchFamily="34" charset="0"/>
                        </a:rPr>
                        <a:t>OTROS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13" name="Elipse 12">
            <a:extLst>
              <a:ext uri="{FF2B5EF4-FFF2-40B4-BE49-F238E27FC236}">
                <a16:creationId xmlns:a16="http://schemas.microsoft.com/office/drawing/2014/main" id="{CBD90D75-2730-F52C-CF9C-1C8EB450EF06}"/>
              </a:ext>
            </a:extLst>
          </p:cNvPr>
          <p:cNvSpPr/>
          <p:nvPr/>
        </p:nvSpPr>
        <p:spPr>
          <a:xfrm>
            <a:off x="4326675" y="2358915"/>
            <a:ext cx="840157" cy="320985"/>
          </a:xfrm>
          <a:prstGeom prst="ellipse">
            <a:avLst/>
          </a:prstGeom>
          <a:noFill/>
          <a:ln w="28575">
            <a:solidFill>
              <a:srgbClr val="C475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Segoe UI" panose="020B0502040204020203" pitchFamily="34" charset="0"/>
              <a:cs typeface="Segoe UI" panose="020B0502040204020203" pitchFamily="34" charset="0"/>
            </a:endParaRPr>
          </a:p>
        </p:txBody>
      </p:sp>
      <p:sp>
        <p:nvSpPr>
          <p:cNvPr id="14" name="Forma libre 4">
            <a:extLst>
              <a:ext uri="{FF2B5EF4-FFF2-40B4-BE49-F238E27FC236}">
                <a16:creationId xmlns:a16="http://schemas.microsoft.com/office/drawing/2014/main" id="{0D6A6CF2-9409-2834-8F5F-6918D6818EBB}"/>
              </a:ext>
            </a:extLst>
          </p:cNvPr>
          <p:cNvSpPr/>
          <p:nvPr/>
        </p:nvSpPr>
        <p:spPr>
          <a:xfrm rot="2240612">
            <a:off x="4900668" y="2427606"/>
            <a:ext cx="600630" cy="1107169"/>
          </a:xfrm>
          <a:custGeom>
            <a:avLst/>
            <a:gdLst>
              <a:gd name="connsiteX0" fmla="*/ 0 w 426720"/>
              <a:gd name="connsiteY0" fmla="*/ 155509 h 782526"/>
              <a:gd name="connsiteX1" fmla="*/ 235131 w 426720"/>
              <a:gd name="connsiteY1" fmla="*/ 42298 h 782526"/>
              <a:gd name="connsiteX2" fmla="*/ 426720 w 426720"/>
              <a:gd name="connsiteY2" fmla="*/ 782526 h 782526"/>
            </a:gdLst>
            <a:ahLst/>
            <a:cxnLst>
              <a:cxn ang="0">
                <a:pos x="connsiteX0" y="connsiteY0"/>
              </a:cxn>
              <a:cxn ang="0">
                <a:pos x="connsiteX1" y="connsiteY1"/>
              </a:cxn>
              <a:cxn ang="0">
                <a:pos x="connsiteX2" y="connsiteY2"/>
              </a:cxn>
            </a:cxnLst>
            <a:rect l="l" t="t" r="r" b="b"/>
            <a:pathLst>
              <a:path w="426720" h="782526">
                <a:moveTo>
                  <a:pt x="0" y="155509"/>
                </a:moveTo>
                <a:cubicBezTo>
                  <a:pt x="82005" y="46652"/>
                  <a:pt x="164011" y="-62205"/>
                  <a:pt x="235131" y="42298"/>
                </a:cubicBezTo>
                <a:cubicBezTo>
                  <a:pt x="306251" y="146801"/>
                  <a:pt x="366485" y="464663"/>
                  <a:pt x="426720" y="782526"/>
                </a:cubicBezTo>
              </a:path>
            </a:pathLst>
          </a:custGeom>
          <a:noFill/>
          <a:ln w="28575">
            <a:solidFill>
              <a:srgbClr val="C475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Segoe UI" panose="020B0502040204020203" pitchFamily="34" charset="0"/>
              <a:cs typeface="Segoe UI" panose="020B0502040204020203" pitchFamily="34" charset="0"/>
            </a:endParaRPr>
          </a:p>
        </p:txBody>
      </p:sp>
      <p:sp>
        <p:nvSpPr>
          <p:cNvPr id="18" name="17 Rectángulo">
            <a:extLst>
              <a:ext uri="{FF2B5EF4-FFF2-40B4-BE49-F238E27FC236}">
                <a16:creationId xmlns:a16="http://schemas.microsoft.com/office/drawing/2014/main" id="{F489FC94-9D63-D588-01EC-5935CB8E10CA}"/>
              </a:ext>
            </a:extLst>
          </p:cNvPr>
          <p:cNvSpPr>
            <a:spLocks noChangeArrowheads="1"/>
          </p:cNvSpPr>
          <p:nvPr/>
        </p:nvSpPr>
        <p:spPr bwMode="auto">
          <a:xfrm>
            <a:off x="4512615" y="2691793"/>
            <a:ext cx="997801" cy="230832"/>
          </a:xfrm>
          <a:prstGeom prst="rect">
            <a:avLst/>
          </a:prstGeom>
        </p:spPr>
        <p:txBody>
          <a:bodyPr wrap="square">
            <a:spAutoFit/>
          </a:bodyPr>
          <a:lstStyle/>
          <a:p>
            <a:pPr lvl="0">
              <a:defRPr/>
            </a:pPr>
            <a:r>
              <a:rPr lang="es-ES" sz="900" dirty="0">
                <a:solidFill>
                  <a:srgbClr val="C47550"/>
                </a:solidFill>
                <a:latin typeface="Segoe UI" panose="020B0502040204020203" pitchFamily="34" charset="0"/>
                <a:ea typeface="Verdana" panose="020B0604030504040204" pitchFamily="34" charset="0"/>
                <a:cs typeface="Segoe UI" panose="020B0502040204020203" pitchFamily="34" charset="0"/>
              </a:rPr>
              <a:t>64,6% en 2024</a:t>
            </a:r>
            <a:endParaRPr kumimoji="0" lang="es-ES" sz="900" i="0" u="none" strike="noStrike" kern="1200" cap="none" spc="0" normalizeH="0" baseline="0" noProof="0" dirty="0">
              <a:ln>
                <a:noFill/>
              </a:ln>
              <a:solidFill>
                <a:srgbClr val="C47550"/>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19" name="17 Rectángulo">
            <a:extLst>
              <a:ext uri="{FF2B5EF4-FFF2-40B4-BE49-F238E27FC236}">
                <a16:creationId xmlns:a16="http://schemas.microsoft.com/office/drawing/2014/main" id="{5822C3C2-A058-986E-1750-67E601E91F40}"/>
              </a:ext>
            </a:extLst>
          </p:cNvPr>
          <p:cNvSpPr>
            <a:spLocks noChangeArrowheads="1"/>
          </p:cNvSpPr>
          <p:nvPr/>
        </p:nvSpPr>
        <p:spPr bwMode="auto">
          <a:xfrm>
            <a:off x="3052373" y="3282395"/>
            <a:ext cx="1006127" cy="230832"/>
          </a:xfrm>
          <a:prstGeom prst="rect">
            <a:avLst/>
          </a:prstGeom>
        </p:spPr>
        <p:txBody>
          <a:bodyPr wrap="square">
            <a:spAutoFit/>
          </a:bodyPr>
          <a:lstStyle/>
          <a:p>
            <a:pPr lvl="0">
              <a:defRPr/>
            </a:pPr>
            <a:r>
              <a:rPr lang="es-ES" sz="900" dirty="0">
                <a:solidFill>
                  <a:srgbClr val="C47550"/>
                </a:solidFill>
                <a:latin typeface="Segoe UI" panose="020B0502040204020203" pitchFamily="34" charset="0"/>
                <a:ea typeface="Verdana" panose="020B0604030504040204" pitchFamily="34" charset="0"/>
                <a:cs typeface="Segoe UI" panose="020B0502040204020203" pitchFamily="34" charset="0"/>
              </a:rPr>
              <a:t>11,3% en 2024</a:t>
            </a:r>
            <a:endParaRPr kumimoji="0" lang="es-ES" sz="900" i="0" u="none" strike="noStrike" kern="1200" cap="none" spc="0" normalizeH="0" baseline="0" noProof="0" dirty="0">
              <a:ln>
                <a:noFill/>
              </a:ln>
              <a:solidFill>
                <a:srgbClr val="C47550"/>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20" name="17 Rectángulo">
            <a:extLst>
              <a:ext uri="{FF2B5EF4-FFF2-40B4-BE49-F238E27FC236}">
                <a16:creationId xmlns:a16="http://schemas.microsoft.com/office/drawing/2014/main" id="{063EB9DD-6968-6FC3-399C-FB348C234B9F}"/>
              </a:ext>
            </a:extLst>
          </p:cNvPr>
          <p:cNvSpPr>
            <a:spLocks noChangeArrowheads="1"/>
          </p:cNvSpPr>
          <p:nvPr/>
        </p:nvSpPr>
        <p:spPr bwMode="auto">
          <a:xfrm>
            <a:off x="2796002" y="3973874"/>
            <a:ext cx="1205348" cy="230832"/>
          </a:xfrm>
          <a:prstGeom prst="rect">
            <a:avLst/>
          </a:prstGeom>
        </p:spPr>
        <p:txBody>
          <a:bodyPr wrap="square">
            <a:spAutoFit/>
          </a:bodyPr>
          <a:lstStyle/>
          <a:p>
            <a:pPr lvl="0">
              <a:defRPr/>
            </a:pPr>
            <a:r>
              <a:rPr lang="es-ES" sz="900" dirty="0">
                <a:solidFill>
                  <a:srgbClr val="C47550"/>
                </a:solidFill>
                <a:latin typeface="Segoe UI" panose="020B0502040204020203" pitchFamily="34" charset="0"/>
                <a:ea typeface="Verdana" panose="020B0604030504040204" pitchFamily="34" charset="0"/>
                <a:cs typeface="Segoe UI" panose="020B0502040204020203" pitchFamily="34" charset="0"/>
              </a:rPr>
              <a:t>8,8% en 2024</a:t>
            </a:r>
            <a:endParaRPr kumimoji="0" lang="es-ES" sz="900" i="0" u="none" strike="noStrike" kern="1200" cap="none" spc="0" normalizeH="0" baseline="0" noProof="0" dirty="0">
              <a:ln>
                <a:noFill/>
              </a:ln>
              <a:solidFill>
                <a:srgbClr val="C47550"/>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21" name="17 Rectángulo">
            <a:extLst>
              <a:ext uri="{FF2B5EF4-FFF2-40B4-BE49-F238E27FC236}">
                <a16:creationId xmlns:a16="http://schemas.microsoft.com/office/drawing/2014/main" id="{1B8BAC75-0554-61C2-E9C4-CF02E47DCCF1}"/>
              </a:ext>
            </a:extLst>
          </p:cNvPr>
          <p:cNvSpPr>
            <a:spLocks noChangeArrowheads="1"/>
          </p:cNvSpPr>
          <p:nvPr/>
        </p:nvSpPr>
        <p:spPr bwMode="auto">
          <a:xfrm>
            <a:off x="2748337" y="4702699"/>
            <a:ext cx="982000" cy="230832"/>
          </a:xfrm>
          <a:prstGeom prst="rect">
            <a:avLst/>
          </a:prstGeom>
        </p:spPr>
        <p:txBody>
          <a:bodyPr wrap="square">
            <a:spAutoFit/>
          </a:bodyPr>
          <a:lstStyle/>
          <a:p>
            <a:pPr lvl="0">
              <a:defRPr/>
            </a:pPr>
            <a:r>
              <a:rPr lang="es-ES" sz="900" dirty="0">
                <a:solidFill>
                  <a:srgbClr val="C47550"/>
                </a:solidFill>
                <a:latin typeface="Segoe UI" panose="020B0502040204020203" pitchFamily="34" charset="0"/>
                <a:ea typeface="Verdana" panose="020B0604030504040204" pitchFamily="34" charset="0"/>
                <a:cs typeface="Segoe UI" panose="020B0502040204020203" pitchFamily="34" charset="0"/>
              </a:rPr>
              <a:t>4,6% en 2024</a:t>
            </a:r>
            <a:endParaRPr kumimoji="0" lang="es-ES" sz="900" i="0" u="none" strike="noStrike" kern="1200" cap="none" spc="0" normalizeH="0" baseline="0" noProof="0" dirty="0">
              <a:ln>
                <a:noFill/>
              </a:ln>
              <a:solidFill>
                <a:srgbClr val="C47550"/>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22" name="17 Rectángulo">
            <a:extLst>
              <a:ext uri="{FF2B5EF4-FFF2-40B4-BE49-F238E27FC236}">
                <a16:creationId xmlns:a16="http://schemas.microsoft.com/office/drawing/2014/main" id="{D0F50D29-A1C0-BE83-760A-5F811EC074E0}"/>
              </a:ext>
            </a:extLst>
          </p:cNvPr>
          <p:cNvSpPr>
            <a:spLocks noChangeArrowheads="1"/>
          </p:cNvSpPr>
          <p:nvPr/>
        </p:nvSpPr>
        <p:spPr bwMode="auto">
          <a:xfrm>
            <a:off x="2747889" y="5391856"/>
            <a:ext cx="1103114" cy="230832"/>
          </a:xfrm>
          <a:prstGeom prst="rect">
            <a:avLst/>
          </a:prstGeom>
        </p:spPr>
        <p:txBody>
          <a:bodyPr wrap="square">
            <a:spAutoFit/>
          </a:bodyPr>
          <a:lstStyle/>
          <a:p>
            <a:pPr lvl="0">
              <a:defRPr/>
            </a:pPr>
            <a:r>
              <a:rPr lang="es-ES" sz="900" dirty="0">
                <a:solidFill>
                  <a:srgbClr val="C47550"/>
                </a:solidFill>
                <a:latin typeface="Segoe UI" panose="020B0502040204020203" pitchFamily="34" charset="0"/>
                <a:ea typeface="Verdana" panose="020B0604030504040204" pitchFamily="34" charset="0"/>
                <a:cs typeface="Segoe UI" panose="020B0502040204020203" pitchFamily="34" charset="0"/>
              </a:rPr>
              <a:t>1,7% en 2024</a:t>
            </a:r>
            <a:endParaRPr kumimoji="0" lang="es-ES" sz="900" i="0" u="none" strike="noStrike" kern="1200" cap="none" spc="0" normalizeH="0" baseline="0" noProof="0" dirty="0">
              <a:ln>
                <a:noFill/>
              </a:ln>
              <a:solidFill>
                <a:srgbClr val="C47550"/>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23" name="17 Rectángulo">
            <a:extLst>
              <a:ext uri="{FF2B5EF4-FFF2-40B4-BE49-F238E27FC236}">
                <a16:creationId xmlns:a16="http://schemas.microsoft.com/office/drawing/2014/main" id="{35CB3B1D-26CB-F86F-3AEE-A8A6E9900DAF}"/>
              </a:ext>
            </a:extLst>
          </p:cNvPr>
          <p:cNvSpPr>
            <a:spLocks noChangeArrowheads="1"/>
          </p:cNvSpPr>
          <p:nvPr/>
        </p:nvSpPr>
        <p:spPr bwMode="auto">
          <a:xfrm>
            <a:off x="5401687" y="3939037"/>
            <a:ext cx="997801" cy="230832"/>
          </a:xfrm>
          <a:prstGeom prst="rect">
            <a:avLst/>
          </a:prstGeom>
        </p:spPr>
        <p:txBody>
          <a:bodyPr wrap="square">
            <a:spAutoFit/>
          </a:bodyPr>
          <a:lstStyle/>
          <a:p>
            <a:pPr lvl="0">
              <a:defRPr/>
            </a:pPr>
            <a:r>
              <a:rPr lang="es-ES" sz="900" dirty="0">
                <a:solidFill>
                  <a:srgbClr val="C47550"/>
                </a:solidFill>
                <a:latin typeface="Segoe UI" panose="020B0502040204020203" pitchFamily="34" charset="0"/>
                <a:ea typeface="Verdana" panose="020B0604030504040204" pitchFamily="34" charset="0"/>
                <a:cs typeface="Segoe UI" panose="020B0502040204020203" pitchFamily="34" charset="0"/>
              </a:rPr>
              <a:t>58,4% en 2024</a:t>
            </a:r>
            <a:endParaRPr kumimoji="0" lang="es-ES" sz="900" i="0" u="none" strike="noStrike" kern="1200" cap="none" spc="0" normalizeH="0" baseline="0" noProof="0" dirty="0">
              <a:ln>
                <a:noFill/>
              </a:ln>
              <a:solidFill>
                <a:srgbClr val="C47550"/>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24" name="Rectangle 16">
            <a:extLst>
              <a:ext uri="{FF2B5EF4-FFF2-40B4-BE49-F238E27FC236}">
                <a16:creationId xmlns:a16="http://schemas.microsoft.com/office/drawing/2014/main" id="{588AAB93-086E-03BC-B5B5-11665BD435C4}"/>
              </a:ext>
            </a:extLst>
          </p:cNvPr>
          <p:cNvSpPr>
            <a:spLocks noChangeArrowheads="1"/>
          </p:cNvSpPr>
          <p:nvPr/>
        </p:nvSpPr>
        <p:spPr bwMode="auto">
          <a:xfrm>
            <a:off x="7083262" y="1708943"/>
            <a:ext cx="4474653" cy="366713"/>
          </a:xfrm>
          <a:prstGeom prst="rect">
            <a:avLst/>
          </a:prstGeom>
          <a:noFill/>
          <a:ln w="9525">
            <a:noFill/>
            <a:miter lim="800000"/>
            <a:headEnd/>
            <a:tailEnd/>
          </a:ln>
          <a:effectLst/>
        </p:spPr>
        <p:txBody>
          <a:bodyPr anchor="ctr"/>
          <a:lstStyle/>
          <a:p>
            <a:pPr algn="ctr"/>
            <a:r>
              <a:rPr lang="es-ES" i="1" dirty="0">
                <a:solidFill>
                  <a:srgbClr val="1F2A44"/>
                </a:solidFill>
                <a:latin typeface="Segoe UI" panose="020B0502040204020203" pitchFamily="34" charset="0"/>
                <a:ea typeface="Verdana" panose="020B0604030504040204" pitchFamily="34" charset="0"/>
                <a:cs typeface="Segoe UI" panose="020B0502040204020203" pitchFamily="34" charset="0"/>
              </a:rPr>
              <a:t>¿En qué </a:t>
            </a:r>
            <a:r>
              <a:rPr lang="es-ES" b="1" i="1" dirty="0">
                <a:solidFill>
                  <a:srgbClr val="1F2A44"/>
                </a:solidFill>
                <a:latin typeface="Segoe UI" panose="020B0502040204020203" pitchFamily="34" charset="0"/>
                <a:ea typeface="Verdana" panose="020B0604030504040204" pitchFamily="34" charset="0"/>
                <a:cs typeface="Segoe UI" panose="020B0502040204020203" pitchFamily="34" charset="0"/>
              </a:rPr>
              <a:t>idioma</a:t>
            </a:r>
            <a:r>
              <a:rPr lang="es-ES" i="1" dirty="0">
                <a:solidFill>
                  <a:srgbClr val="1F2A44"/>
                </a:solidFill>
                <a:latin typeface="Segoe UI" panose="020B0502040204020203" pitchFamily="34" charset="0"/>
                <a:ea typeface="Verdana" panose="020B0604030504040204" pitchFamily="34" charset="0"/>
                <a:cs typeface="Segoe UI" panose="020B0502040204020203" pitchFamily="34" charset="0"/>
              </a:rPr>
              <a:t> estaba escrito?</a:t>
            </a:r>
          </a:p>
        </p:txBody>
      </p:sp>
      <p:graphicFrame>
        <p:nvGraphicFramePr>
          <p:cNvPr id="25" name="Object 9">
            <a:extLst>
              <a:ext uri="{FF2B5EF4-FFF2-40B4-BE49-F238E27FC236}">
                <a16:creationId xmlns:a16="http://schemas.microsoft.com/office/drawing/2014/main" id="{146ED794-BE00-7FD2-DBFE-12EA15BE11B9}"/>
              </a:ext>
            </a:extLst>
          </p:cNvPr>
          <p:cNvGraphicFramePr>
            <a:graphicFrameLocks noChangeAspect="1"/>
          </p:cNvGraphicFramePr>
          <p:nvPr>
            <p:extLst>
              <p:ext uri="{D42A27DB-BD31-4B8C-83A1-F6EECF244321}">
                <p14:modId xmlns:p14="http://schemas.microsoft.com/office/powerpoint/2010/main" val="2350555700"/>
              </p:ext>
            </p:extLst>
          </p:nvPr>
        </p:nvGraphicFramePr>
        <p:xfrm>
          <a:off x="7034346" y="2175397"/>
          <a:ext cx="5424444" cy="3868639"/>
        </p:xfrm>
        <a:graphic>
          <a:graphicData uri="http://schemas.openxmlformats.org/drawingml/2006/chart">
            <c:chart xmlns:c="http://schemas.openxmlformats.org/drawingml/2006/chart" xmlns:r="http://schemas.openxmlformats.org/officeDocument/2006/relationships" r:id="rId3"/>
          </a:graphicData>
        </a:graphic>
      </p:graphicFrame>
      <p:sp>
        <p:nvSpPr>
          <p:cNvPr id="28" name="Bocadillo: rectángulo 27">
            <a:extLst>
              <a:ext uri="{FF2B5EF4-FFF2-40B4-BE49-F238E27FC236}">
                <a16:creationId xmlns:a16="http://schemas.microsoft.com/office/drawing/2014/main" id="{E2F980E2-95CA-D61A-6C97-309F577AF69C}"/>
              </a:ext>
            </a:extLst>
          </p:cNvPr>
          <p:cNvSpPr/>
          <p:nvPr/>
        </p:nvSpPr>
        <p:spPr>
          <a:xfrm>
            <a:off x="9084005" y="3076843"/>
            <a:ext cx="1119517" cy="274770"/>
          </a:xfrm>
          <a:prstGeom prst="wedgeRectCallout">
            <a:avLst>
              <a:gd name="adj1" fmla="val -84160"/>
              <a:gd name="adj2" fmla="val -24169"/>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000" dirty="0">
                <a:solidFill>
                  <a:schemeClr val="tx1"/>
                </a:solidFill>
                <a:latin typeface="Segoe UI" panose="020B0502040204020203" pitchFamily="34" charset="0"/>
                <a:cs typeface="Segoe UI" panose="020B0502040204020203" pitchFamily="34" charset="0"/>
              </a:rPr>
              <a:t>Cataluña: 22,8%</a:t>
            </a:r>
          </a:p>
        </p:txBody>
      </p:sp>
      <p:sp>
        <p:nvSpPr>
          <p:cNvPr id="38" name="Bocadillo: rectángulo 37">
            <a:extLst>
              <a:ext uri="{FF2B5EF4-FFF2-40B4-BE49-F238E27FC236}">
                <a16:creationId xmlns:a16="http://schemas.microsoft.com/office/drawing/2014/main" id="{6A87AC7D-6172-E7F3-B80E-798A8006CC66}"/>
              </a:ext>
            </a:extLst>
          </p:cNvPr>
          <p:cNvSpPr/>
          <p:nvPr/>
        </p:nvSpPr>
        <p:spPr>
          <a:xfrm>
            <a:off x="8824069" y="4479587"/>
            <a:ext cx="993038" cy="274770"/>
          </a:xfrm>
          <a:prstGeom prst="wedgeRectCallout">
            <a:avLst>
              <a:gd name="adj1" fmla="val -70804"/>
              <a:gd name="adj2" fmla="val -60758"/>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000" dirty="0">
                <a:solidFill>
                  <a:schemeClr val="tx1"/>
                </a:solidFill>
                <a:latin typeface="Segoe UI" panose="020B0502040204020203" pitchFamily="34" charset="0"/>
                <a:cs typeface="Segoe UI" panose="020B0502040204020203" pitchFamily="34" charset="0"/>
              </a:rPr>
              <a:t>Galicia: 8,1%</a:t>
            </a:r>
          </a:p>
        </p:txBody>
      </p:sp>
      <p:sp>
        <p:nvSpPr>
          <p:cNvPr id="40" name="Bocadillo: rectángulo 39">
            <a:extLst>
              <a:ext uri="{FF2B5EF4-FFF2-40B4-BE49-F238E27FC236}">
                <a16:creationId xmlns:a16="http://schemas.microsoft.com/office/drawing/2014/main" id="{E42B0A61-D3E7-A0BF-6BCD-6E1578427418}"/>
              </a:ext>
            </a:extLst>
          </p:cNvPr>
          <p:cNvSpPr/>
          <p:nvPr/>
        </p:nvSpPr>
        <p:spPr>
          <a:xfrm>
            <a:off x="8809107" y="5108687"/>
            <a:ext cx="1008000" cy="274770"/>
          </a:xfrm>
          <a:prstGeom prst="wedgeRectCallout">
            <a:avLst>
              <a:gd name="adj1" fmla="val -70804"/>
              <a:gd name="adj2" fmla="val -60758"/>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000" dirty="0">
                <a:solidFill>
                  <a:schemeClr val="tx1"/>
                </a:solidFill>
                <a:latin typeface="Segoe UI" panose="020B0502040204020203" pitchFamily="34" charset="0"/>
                <a:cs typeface="Segoe UI" panose="020B0502040204020203" pitchFamily="34" charset="0"/>
              </a:rPr>
              <a:t>Euskadi: 3,2%</a:t>
            </a:r>
          </a:p>
        </p:txBody>
      </p:sp>
      <p:pic>
        <p:nvPicPr>
          <p:cNvPr id="41" name="Imagen 40" descr="Forma, Rectángulo&#10;&#10;El contenido generado por IA puede ser incorrecto.">
            <a:extLst>
              <a:ext uri="{FF2B5EF4-FFF2-40B4-BE49-F238E27FC236}">
                <a16:creationId xmlns:a16="http://schemas.microsoft.com/office/drawing/2014/main" id="{E98B7AA7-24B6-A6C9-B3E3-20A45652C1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flipV="1">
            <a:off x="6846778" y="2436597"/>
            <a:ext cx="258293" cy="180000"/>
          </a:xfrm>
          <a:prstGeom prst="rect">
            <a:avLst/>
          </a:prstGeom>
        </p:spPr>
      </p:pic>
      <p:pic>
        <p:nvPicPr>
          <p:cNvPr id="43" name="Imagen 42" descr="Logotipo&#10;&#10;El contenido generado por IA puede ser incorrecto.">
            <a:extLst>
              <a:ext uri="{FF2B5EF4-FFF2-40B4-BE49-F238E27FC236}">
                <a16:creationId xmlns:a16="http://schemas.microsoft.com/office/drawing/2014/main" id="{51C750FD-D098-704D-46F4-D35B9D2B96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48183" y="3691720"/>
            <a:ext cx="255483" cy="180000"/>
          </a:xfrm>
          <a:prstGeom prst="rect">
            <a:avLst/>
          </a:prstGeom>
        </p:spPr>
      </p:pic>
      <p:pic>
        <p:nvPicPr>
          <p:cNvPr id="44" name="Imagen 43" descr="Imagen que contiene Rectángulo&#10;&#10;El contenido generado por IA puede ser incorrecto.">
            <a:extLst>
              <a:ext uri="{FF2B5EF4-FFF2-40B4-BE49-F238E27FC236}">
                <a16:creationId xmlns:a16="http://schemas.microsoft.com/office/drawing/2014/main" id="{E7CE60DF-E388-5ED2-172C-5F2A1FCE93D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46925" y="3068940"/>
            <a:ext cx="257999" cy="180000"/>
          </a:xfrm>
          <a:prstGeom prst="rect">
            <a:avLst/>
          </a:prstGeom>
        </p:spPr>
      </p:pic>
      <p:pic>
        <p:nvPicPr>
          <p:cNvPr id="45" name="Imagen 44" descr="Rectángulo&#10;&#10;El contenido generado por IA puede ser incorrecto.">
            <a:extLst>
              <a:ext uri="{FF2B5EF4-FFF2-40B4-BE49-F238E27FC236}">
                <a16:creationId xmlns:a16="http://schemas.microsoft.com/office/drawing/2014/main" id="{075D47D6-60E3-ABB6-ADAB-496B83061AF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49204" y="4352800"/>
            <a:ext cx="253440" cy="180000"/>
          </a:xfrm>
          <a:prstGeom prst="rect">
            <a:avLst/>
          </a:prstGeom>
        </p:spPr>
      </p:pic>
      <p:pic>
        <p:nvPicPr>
          <p:cNvPr id="47" name="Imagen 46" descr="Forma, Logotipo, nombre de la empresa&#10;&#10;El contenido generado por IA puede ser incorrecto.">
            <a:extLst>
              <a:ext uri="{FF2B5EF4-FFF2-40B4-BE49-F238E27FC236}">
                <a16:creationId xmlns:a16="http://schemas.microsoft.com/office/drawing/2014/main" id="{C0D4DB2D-1BB9-2110-0AF0-FB6D776B11C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56274" y="5018945"/>
            <a:ext cx="239301" cy="134538"/>
          </a:xfrm>
          <a:prstGeom prst="rect">
            <a:avLst/>
          </a:prstGeom>
          <a:ln w="19050">
            <a:solidFill>
              <a:schemeClr val="tx1"/>
            </a:solidFill>
          </a:ln>
        </p:spPr>
      </p:pic>
      <p:graphicFrame>
        <p:nvGraphicFramePr>
          <p:cNvPr id="48" name="20 Gráfico">
            <a:extLst>
              <a:ext uri="{FF2B5EF4-FFF2-40B4-BE49-F238E27FC236}">
                <a16:creationId xmlns:a16="http://schemas.microsoft.com/office/drawing/2014/main" id="{C6E8F434-66FE-12D1-DFF0-1CE330A18CD7}"/>
              </a:ext>
            </a:extLst>
          </p:cNvPr>
          <p:cNvGraphicFramePr/>
          <p:nvPr>
            <p:extLst>
              <p:ext uri="{D42A27DB-BD31-4B8C-83A1-F6EECF244321}">
                <p14:modId xmlns:p14="http://schemas.microsoft.com/office/powerpoint/2010/main" val="3413888156"/>
              </p:ext>
            </p:extLst>
          </p:nvPr>
        </p:nvGraphicFramePr>
        <p:xfrm>
          <a:off x="3694054" y="3652000"/>
          <a:ext cx="2537448" cy="1325149"/>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49" name="21 Tabla">
            <a:extLst>
              <a:ext uri="{FF2B5EF4-FFF2-40B4-BE49-F238E27FC236}">
                <a16:creationId xmlns:a16="http://schemas.microsoft.com/office/drawing/2014/main" id="{F402AC88-C16D-5E1D-9FEC-1B84F2040911}"/>
              </a:ext>
            </a:extLst>
          </p:cNvPr>
          <p:cNvGraphicFramePr>
            <a:graphicFrameLocks noGrp="1"/>
          </p:cNvGraphicFramePr>
          <p:nvPr>
            <p:extLst>
              <p:ext uri="{D42A27DB-BD31-4B8C-83A1-F6EECF244321}">
                <p14:modId xmlns:p14="http://schemas.microsoft.com/office/powerpoint/2010/main" val="3657819000"/>
              </p:ext>
            </p:extLst>
          </p:nvPr>
        </p:nvGraphicFramePr>
        <p:xfrm>
          <a:off x="3915799" y="3695574"/>
          <a:ext cx="728274" cy="1158988"/>
        </p:xfrm>
        <a:graphic>
          <a:graphicData uri="http://schemas.openxmlformats.org/drawingml/2006/table">
            <a:tbl>
              <a:tblPr firstRow="1" bandRow="1">
                <a:tableStyleId>{5C22544A-7EE6-4342-B048-85BDC9FD1C3A}</a:tableStyleId>
              </a:tblPr>
              <a:tblGrid>
                <a:gridCol w="728274">
                  <a:extLst>
                    <a:ext uri="{9D8B030D-6E8A-4147-A177-3AD203B41FA5}">
                      <a16:colId xmlns:a16="http://schemas.microsoft.com/office/drawing/2014/main" val="20000"/>
                    </a:ext>
                  </a:extLst>
                </a:gridCol>
              </a:tblGrid>
              <a:tr h="289747">
                <a:tc>
                  <a:txBody>
                    <a:bodyPr/>
                    <a:lstStyle/>
                    <a:p>
                      <a:pPr marL="0" algn="r" defTabSz="914400" rtl="0" eaLnBrk="1" fontAlgn="ctr" latinLnBrk="0" hangingPunct="1"/>
                      <a:r>
                        <a:rPr lang="es-ES" sz="1100" b="0" i="0" u="none" strike="noStrike" kern="1200" dirty="0">
                          <a:solidFill>
                            <a:schemeClr val="tx1"/>
                          </a:solidFill>
                          <a:effectLst/>
                          <a:latin typeface="Segoe UI" panose="020B0502040204020203" pitchFamily="34" charset="0"/>
                          <a:ea typeface="+mn-ea"/>
                          <a:cs typeface="Segoe UI" panose="020B0502040204020203" pitchFamily="34" charset="0"/>
                        </a:rPr>
                        <a:t>Novela</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747">
                <a:tc>
                  <a:txBody>
                    <a:bodyPr/>
                    <a:lstStyle/>
                    <a:p>
                      <a:pPr algn="r" rtl="0" fontAlgn="ctr"/>
                      <a:r>
                        <a:rPr lang="es-ES" sz="1100" b="0" i="0" u="none" strike="noStrike" kern="1200" dirty="0">
                          <a:solidFill>
                            <a:schemeClr val="tx1"/>
                          </a:solidFill>
                          <a:effectLst/>
                          <a:latin typeface="Segoe UI" panose="020B0502040204020203" pitchFamily="34" charset="0"/>
                          <a:ea typeface="+mn-ea"/>
                          <a:cs typeface="Segoe UI" panose="020B0502040204020203" pitchFamily="34" charset="0"/>
                        </a:rPr>
                        <a:t>Ensayo</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263087"/>
                  </a:ext>
                </a:extLst>
              </a:tr>
              <a:tr h="289747">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s-ES" sz="1100" b="0" i="0" u="none" strike="noStrike" kern="1200" dirty="0">
                          <a:solidFill>
                            <a:schemeClr val="tx1"/>
                          </a:solidFill>
                          <a:effectLst/>
                          <a:latin typeface="Segoe UI" panose="020B0502040204020203" pitchFamily="34" charset="0"/>
                          <a:ea typeface="+mn-ea"/>
                          <a:cs typeface="Segoe UI" panose="020B0502040204020203" pitchFamily="34" charset="0"/>
                        </a:rPr>
                        <a:t>Poesía</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89747">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s-ES" sz="1100" b="0" i="0" u="none" strike="noStrike" kern="1200" dirty="0">
                          <a:solidFill>
                            <a:schemeClr val="tx1"/>
                          </a:solidFill>
                          <a:effectLst/>
                          <a:latin typeface="Segoe UI" panose="020B0502040204020203" pitchFamily="34" charset="0"/>
                          <a:ea typeface="+mn-ea"/>
                          <a:cs typeface="Segoe UI" panose="020B0502040204020203" pitchFamily="34" charset="0"/>
                        </a:rPr>
                        <a:t>Teatro</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52920914"/>
                  </a:ext>
                </a:extLst>
              </a:tr>
            </a:tbl>
          </a:graphicData>
        </a:graphic>
      </p:graphicFrame>
      <p:sp>
        <p:nvSpPr>
          <p:cNvPr id="3" name="17 Rectángulo">
            <a:extLst>
              <a:ext uri="{FF2B5EF4-FFF2-40B4-BE49-F238E27FC236}">
                <a16:creationId xmlns:a16="http://schemas.microsoft.com/office/drawing/2014/main" id="{B192FB4F-B412-E53D-9818-DD0457461847}"/>
              </a:ext>
            </a:extLst>
          </p:cNvPr>
          <p:cNvSpPr>
            <a:spLocks noChangeArrowheads="1"/>
          </p:cNvSpPr>
          <p:nvPr/>
        </p:nvSpPr>
        <p:spPr bwMode="auto">
          <a:xfrm>
            <a:off x="2847119" y="6102994"/>
            <a:ext cx="1103114" cy="230832"/>
          </a:xfrm>
          <a:prstGeom prst="rect">
            <a:avLst/>
          </a:prstGeom>
        </p:spPr>
        <p:txBody>
          <a:bodyPr wrap="square">
            <a:spAutoFit/>
          </a:bodyPr>
          <a:lstStyle/>
          <a:p>
            <a:pPr lvl="0">
              <a:defRPr/>
            </a:pPr>
            <a:r>
              <a:rPr lang="es-ES" sz="900" dirty="0">
                <a:solidFill>
                  <a:srgbClr val="C47550"/>
                </a:solidFill>
                <a:latin typeface="Segoe UI" panose="020B0502040204020203" pitchFamily="34" charset="0"/>
                <a:ea typeface="Verdana" panose="020B0604030504040204" pitchFamily="34" charset="0"/>
                <a:cs typeface="Segoe UI" panose="020B0502040204020203" pitchFamily="34" charset="0"/>
              </a:rPr>
              <a:t>9,0% en 2024</a:t>
            </a:r>
            <a:endParaRPr kumimoji="0" lang="es-ES" sz="900" i="0" u="none" strike="noStrike" kern="1200" cap="none" spc="0" normalizeH="0" baseline="0" noProof="0" dirty="0">
              <a:ln>
                <a:noFill/>
              </a:ln>
              <a:solidFill>
                <a:srgbClr val="C47550"/>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4" name="17 Rectángulo">
            <a:extLst>
              <a:ext uri="{FF2B5EF4-FFF2-40B4-BE49-F238E27FC236}">
                <a16:creationId xmlns:a16="http://schemas.microsoft.com/office/drawing/2014/main" id="{A2152D54-1286-5B41-91CF-EED24613C241}"/>
              </a:ext>
            </a:extLst>
          </p:cNvPr>
          <p:cNvSpPr>
            <a:spLocks noChangeArrowheads="1"/>
          </p:cNvSpPr>
          <p:nvPr/>
        </p:nvSpPr>
        <p:spPr bwMode="auto">
          <a:xfrm>
            <a:off x="11507051" y="2632285"/>
            <a:ext cx="620821" cy="369332"/>
          </a:xfrm>
          <a:prstGeom prst="rect">
            <a:avLst/>
          </a:prstGeom>
        </p:spPr>
        <p:txBody>
          <a:bodyPr wrap="square">
            <a:spAutoFit/>
          </a:bodyPr>
          <a:lstStyle/>
          <a:p>
            <a:pPr lvl="0">
              <a:defRPr/>
            </a:pPr>
            <a:r>
              <a:rPr lang="es-ES" sz="900" dirty="0">
                <a:solidFill>
                  <a:srgbClr val="C47550"/>
                </a:solidFill>
                <a:latin typeface="Segoe UI" panose="020B0502040204020203" pitchFamily="34" charset="0"/>
                <a:ea typeface="Verdana" panose="020B0604030504040204" pitchFamily="34" charset="0"/>
                <a:cs typeface="Segoe UI" panose="020B0502040204020203" pitchFamily="34" charset="0"/>
              </a:rPr>
              <a:t>89,4% en 2024</a:t>
            </a:r>
            <a:endParaRPr kumimoji="0" lang="es-ES" sz="900" i="0" u="none" strike="noStrike" kern="1200" cap="none" spc="0" normalizeH="0" baseline="0" noProof="0" dirty="0">
              <a:ln>
                <a:noFill/>
              </a:ln>
              <a:solidFill>
                <a:srgbClr val="C47550"/>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28577125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D53E7-4182-DFCE-9CCF-A7363EE3B851}"/>
            </a:ext>
          </a:extLst>
        </p:cNvPr>
        <p:cNvGrpSpPr/>
        <p:nvPr/>
      </p:nvGrpSpPr>
      <p:grpSpPr>
        <a:xfrm>
          <a:off x="0" y="0"/>
          <a:ext cx="0" cy="0"/>
          <a:chOff x="0" y="0"/>
          <a:chExt cx="0" cy="0"/>
        </a:xfrm>
      </p:grpSpPr>
      <p:sp>
        <p:nvSpPr>
          <p:cNvPr id="8" name="Rectángulo 7">
            <a:extLst>
              <a:ext uri="{FF2B5EF4-FFF2-40B4-BE49-F238E27FC236}">
                <a16:creationId xmlns:a16="http://schemas.microsoft.com/office/drawing/2014/main" id="{9369B34C-20E1-5A30-53AD-7A5E55C35F84}"/>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FF0000"/>
              </a:solidFill>
              <a:latin typeface="Segoe UI" panose="020B0502040204020203" pitchFamily="34" charset="0"/>
              <a:cs typeface="Segoe UI" panose="020B0502040204020203" pitchFamily="34" charset="0"/>
            </a:endParaRPr>
          </a:p>
        </p:txBody>
      </p:sp>
      <p:graphicFrame>
        <p:nvGraphicFramePr>
          <p:cNvPr id="29" name="12 Gráfico">
            <a:extLst>
              <a:ext uri="{FF2B5EF4-FFF2-40B4-BE49-F238E27FC236}">
                <a16:creationId xmlns:a16="http://schemas.microsoft.com/office/drawing/2014/main" id="{2A7E7003-DB9D-26EA-A91D-DA7865B8E062}"/>
              </a:ext>
            </a:extLst>
          </p:cNvPr>
          <p:cNvGraphicFramePr/>
          <p:nvPr>
            <p:extLst>
              <p:ext uri="{D42A27DB-BD31-4B8C-83A1-F6EECF244321}">
                <p14:modId xmlns:p14="http://schemas.microsoft.com/office/powerpoint/2010/main" val="46407736"/>
              </p:ext>
            </p:extLst>
          </p:nvPr>
        </p:nvGraphicFramePr>
        <p:xfrm>
          <a:off x="431855" y="2283337"/>
          <a:ext cx="11584654" cy="3861318"/>
        </p:xfrm>
        <a:graphic>
          <a:graphicData uri="http://schemas.openxmlformats.org/drawingml/2006/chart">
            <c:chart xmlns:c="http://schemas.openxmlformats.org/drawingml/2006/chart" xmlns:r="http://schemas.openxmlformats.org/officeDocument/2006/relationships" r:id="rId2"/>
          </a:graphicData>
        </a:graphic>
      </p:graphicFrame>
      <p:sp>
        <p:nvSpPr>
          <p:cNvPr id="2" name="Marcador de número de diapositiva 1">
            <a:extLst>
              <a:ext uri="{FF2B5EF4-FFF2-40B4-BE49-F238E27FC236}">
                <a16:creationId xmlns:a16="http://schemas.microsoft.com/office/drawing/2014/main" id="{D51A569F-506B-66ED-BDDB-6EAB877A49D8}"/>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83</a:t>
            </a:fld>
            <a:endParaRPr lang="es-ES_tradnl" dirty="0">
              <a:latin typeface="Segoe UI" panose="020B0502040204020203" pitchFamily="34" charset="0"/>
              <a:cs typeface="Segoe UI" panose="020B0502040204020203" pitchFamily="34" charset="0"/>
            </a:endParaRPr>
          </a:p>
        </p:txBody>
      </p:sp>
      <p:sp>
        <p:nvSpPr>
          <p:cNvPr id="25" name="Rectangle 2">
            <a:extLst>
              <a:ext uri="{FF2B5EF4-FFF2-40B4-BE49-F238E27FC236}">
                <a16:creationId xmlns:a16="http://schemas.microsoft.com/office/drawing/2014/main" id="{480FDC8D-8A16-9185-9DA8-E58242D4A368}"/>
              </a:ext>
            </a:extLst>
          </p:cNvPr>
          <p:cNvSpPr>
            <a:spLocks noChangeArrowheads="1"/>
          </p:cNvSpPr>
          <p:nvPr/>
        </p:nvSpPr>
        <p:spPr bwMode="auto">
          <a:xfrm>
            <a:off x="3335404" y="1556489"/>
            <a:ext cx="5922518" cy="505033"/>
          </a:xfrm>
          <a:prstGeom prst="rect">
            <a:avLst/>
          </a:prstGeom>
          <a:noFill/>
          <a:ln w="9525">
            <a:noFill/>
            <a:miter lim="800000"/>
            <a:headEnd/>
            <a:tailEnd/>
          </a:ln>
          <a:effectLst/>
        </p:spPr>
        <p:txBody>
          <a:bodyPr anchor="ctr"/>
          <a:lstStyle/>
          <a:p>
            <a:pPr algn="ctr"/>
            <a:r>
              <a:rPr lang="es-ES" sz="2000" i="1" dirty="0">
                <a:solidFill>
                  <a:srgbClr val="1F2A44"/>
                </a:solidFill>
                <a:latin typeface="Segoe UI" panose="020B0502040204020203" pitchFamily="34" charset="0"/>
                <a:ea typeface="Verdana" panose="020B0604030504040204" pitchFamily="34" charset="0"/>
                <a:cs typeface="Segoe UI" panose="020B0502040204020203" pitchFamily="34" charset="0"/>
              </a:rPr>
              <a:t>¿</a:t>
            </a:r>
            <a:r>
              <a:rPr lang="es-ES" sz="2000" b="1" i="1" dirty="0">
                <a:solidFill>
                  <a:srgbClr val="1F2A44"/>
                </a:solidFill>
                <a:latin typeface="Segoe UI" panose="020B0502040204020203" pitchFamily="34" charset="0"/>
                <a:ea typeface="Verdana" panose="020B0604030504040204" pitchFamily="34" charset="0"/>
                <a:cs typeface="Segoe UI" panose="020B0502040204020203" pitchFamily="34" charset="0"/>
              </a:rPr>
              <a:t>Por qué compró el último libro</a:t>
            </a:r>
            <a:r>
              <a:rPr lang="es-ES" sz="2000" i="1" dirty="0">
                <a:solidFill>
                  <a:srgbClr val="1F2A44"/>
                </a:solidFill>
                <a:latin typeface="Segoe UI" panose="020B0502040204020203" pitchFamily="34" charset="0"/>
                <a:ea typeface="Verdana" panose="020B0604030504040204" pitchFamily="34" charset="0"/>
                <a:cs typeface="Segoe UI" panose="020B0502040204020203" pitchFamily="34" charset="0"/>
              </a:rPr>
              <a:t>?</a:t>
            </a:r>
          </a:p>
        </p:txBody>
      </p:sp>
      <p:sp>
        <p:nvSpPr>
          <p:cNvPr id="9" name="CuadroTexto 8">
            <a:extLst>
              <a:ext uri="{FF2B5EF4-FFF2-40B4-BE49-F238E27FC236}">
                <a16:creationId xmlns:a16="http://schemas.microsoft.com/office/drawing/2014/main" id="{B8E65936-58DA-D5D0-8C78-E5B3ED310FAD}"/>
              </a:ext>
            </a:extLst>
          </p:cNvPr>
          <p:cNvSpPr txBox="1"/>
          <p:nvPr/>
        </p:nvSpPr>
        <p:spPr>
          <a:xfrm>
            <a:off x="5848350" y="6508884"/>
            <a:ext cx="5111750"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compradores de libros no de texto (2.596)</a:t>
            </a:r>
          </a:p>
        </p:txBody>
      </p:sp>
      <p:sp>
        <p:nvSpPr>
          <p:cNvPr id="10" name="Rectangle 3">
            <a:extLst>
              <a:ext uri="{FF2B5EF4-FFF2-40B4-BE49-F238E27FC236}">
                <a16:creationId xmlns:a16="http://schemas.microsoft.com/office/drawing/2014/main" id="{9FFBE1B7-0326-E3D2-63C3-8E3C2A13FEE5}"/>
              </a:ext>
            </a:extLst>
          </p:cNvPr>
          <p:cNvSpPr>
            <a:spLocks noChangeArrowheads="1"/>
          </p:cNvSpPr>
          <p:nvPr/>
        </p:nvSpPr>
        <p:spPr bwMode="auto">
          <a:xfrm>
            <a:off x="3308" y="1075228"/>
            <a:ext cx="2835142" cy="332764"/>
          </a:xfrm>
          <a:prstGeom prst="rect">
            <a:avLst/>
          </a:prstGeom>
        </p:spPr>
        <p:txBody>
          <a:bodyPr vert="horz" lIns="91440" tIns="45720" rIns="91440" bIns="45720" rtlCol="0" anchor="ctr">
            <a:noAutofit/>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Compra de libros </a:t>
            </a:r>
            <a:r>
              <a:rPr lang="es-ES" sz="1400" u="sng"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NO DE TEXTO</a:t>
            </a: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 </a:t>
            </a:r>
          </a:p>
        </p:txBody>
      </p:sp>
      <p:sp>
        <p:nvSpPr>
          <p:cNvPr id="14" name="Rectangle 3">
            <a:extLst>
              <a:ext uri="{FF2B5EF4-FFF2-40B4-BE49-F238E27FC236}">
                <a16:creationId xmlns:a16="http://schemas.microsoft.com/office/drawing/2014/main" id="{6DAD7B73-EBF3-79B3-A7DB-A58F419400F3}"/>
              </a:ext>
            </a:extLst>
          </p:cNvPr>
          <p:cNvSpPr>
            <a:spLocks noChangeArrowheads="1"/>
          </p:cNvSpPr>
          <p:nvPr/>
        </p:nvSpPr>
        <p:spPr bwMode="auto">
          <a:xfrm>
            <a:off x="3308" y="1334675"/>
            <a:ext cx="4454392"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srgbClr val="595959"/>
                </a:solidFill>
                <a:latin typeface="Segoe UI" panose="020B0502040204020203" pitchFamily="34" charset="0"/>
                <a:ea typeface="Verdana" panose="020B0604030504040204" pitchFamily="34" charset="0"/>
                <a:cs typeface="Segoe UI" panose="020B0502040204020203" pitchFamily="34" charset="0"/>
              </a:rPr>
              <a:t>RAZONES DE COMPRA</a:t>
            </a:r>
          </a:p>
        </p:txBody>
      </p:sp>
      <p:sp>
        <p:nvSpPr>
          <p:cNvPr id="3" name="10 Rectángulo">
            <a:extLst>
              <a:ext uri="{FF2B5EF4-FFF2-40B4-BE49-F238E27FC236}">
                <a16:creationId xmlns:a16="http://schemas.microsoft.com/office/drawing/2014/main" id="{522D1179-C7EA-1F8E-04C8-6C1E8963A76B}"/>
              </a:ext>
            </a:extLst>
          </p:cNvPr>
          <p:cNvSpPr/>
          <p:nvPr/>
        </p:nvSpPr>
        <p:spPr>
          <a:xfrm>
            <a:off x="0" y="1761121"/>
            <a:ext cx="2442918" cy="325605"/>
          </a:xfrm>
          <a:prstGeom prst="rect">
            <a:avLst/>
          </a:prstGeom>
          <a:solidFill>
            <a:srgbClr val="1F2A44">
              <a:alpha val="10196"/>
            </a:srgbClr>
          </a:solidFill>
          <a:ln w="9525">
            <a:noFill/>
            <a:miter lim="800000"/>
            <a:headEnd/>
            <a:tailEnd/>
          </a:ln>
          <a:effectLst/>
        </p:spPr>
        <p:txBody>
          <a:bodyPr anchor="ctr"/>
          <a:lstStyle/>
          <a:p>
            <a:pPr lvl="0"/>
            <a:r>
              <a:rPr lang="es-ES" sz="1200" b="1" dirty="0">
                <a:solidFill>
                  <a:srgbClr val="233616"/>
                </a:solidFill>
                <a:latin typeface="Segoe UI" panose="020B0502040204020203" pitchFamily="34" charset="0"/>
                <a:ea typeface="Verdana" panose="020B0604030504040204" pitchFamily="34" charset="0"/>
                <a:cs typeface="Segoe UI" panose="020B0502040204020203" pitchFamily="34" charset="0"/>
              </a:rPr>
              <a:t>EVOLUCIÓN</a:t>
            </a:r>
            <a:endParaRPr lang="es-ES" sz="1100" b="1" dirty="0">
              <a:solidFill>
                <a:srgbClr val="233616"/>
              </a:solidFill>
              <a:latin typeface="Segoe UI" panose="020B0502040204020203" pitchFamily="34" charset="0"/>
              <a:cs typeface="Segoe UI" panose="020B0502040204020203" pitchFamily="34" charset="0"/>
            </a:endParaRPr>
          </a:p>
        </p:txBody>
      </p:sp>
      <p:sp>
        <p:nvSpPr>
          <p:cNvPr id="4" name="Rectangle 6">
            <a:extLst>
              <a:ext uri="{FF2B5EF4-FFF2-40B4-BE49-F238E27FC236}">
                <a16:creationId xmlns:a16="http://schemas.microsoft.com/office/drawing/2014/main" id="{09C28123-3DDA-B457-C7FF-E0EA0CAA3D83}"/>
              </a:ext>
            </a:extLst>
          </p:cNvPr>
          <p:cNvSpPr>
            <a:spLocks noChangeArrowheads="1"/>
          </p:cNvSpPr>
          <p:nvPr/>
        </p:nvSpPr>
        <p:spPr bwMode="auto">
          <a:xfrm>
            <a:off x="121952" y="26317"/>
            <a:ext cx="11584654" cy="975520"/>
          </a:xfrm>
          <a:prstGeom prst="rect">
            <a:avLst/>
          </a:prstGeom>
          <a:noFill/>
          <a:ln w="12700" cap="flat" cmpd="sng" algn="ctr">
            <a:noFill/>
            <a:prstDash val="solid"/>
            <a:miter lim="800000"/>
          </a:ln>
          <a:effectLst/>
        </p:spPr>
        <p:txBody>
          <a:bodyPr rtlCol="0" anchor="ctr"/>
          <a:lstStyle/>
          <a:p>
            <a:pPr>
              <a:lnSpc>
                <a:spcPct val="110000"/>
              </a:lnSpc>
              <a:spcBef>
                <a:spcPct val="20000"/>
              </a:spcBef>
            </a:pPr>
            <a:r>
              <a:rPr lang="es-ES" dirty="0">
                <a:solidFill>
                  <a:schemeClr val="tx1">
                    <a:lumMod val="75000"/>
                    <a:lumOff val="25000"/>
                  </a:schemeClr>
                </a:solidFill>
                <a:latin typeface="Segoe UI" panose="020B0502040204020203" pitchFamily="34" charset="0"/>
                <a:cs typeface="Segoe UI" panose="020B0502040204020203" pitchFamily="34" charset="0"/>
              </a:rPr>
              <a:t>El </a:t>
            </a:r>
            <a:r>
              <a:rPr lang="es-ES" b="1" dirty="0">
                <a:solidFill>
                  <a:schemeClr val="tx1">
                    <a:lumMod val="75000"/>
                    <a:lumOff val="25000"/>
                  </a:schemeClr>
                </a:solidFill>
                <a:latin typeface="Segoe UI" panose="020B0502040204020203" pitchFamily="34" charset="0"/>
                <a:cs typeface="Segoe UI" panose="020B0502040204020203" pitchFamily="34" charset="0"/>
              </a:rPr>
              <a:t>ocio y el entretenimiento son el principal motivo de compra de libros</a:t>
            </a:r>
            <a:r>
              <a:rPr lang="es-ES" dirty="0">
                <a:solidFill>
                  <a:schemeClr val="tx1">
                    <a:lumMod val="75000"/>
                    <a:lumOff val="25000"/>
                  </a:schemeClr>
                </a:solidFill>
                <a:latin typeface="Segoe UI" panose="020B0502040204020203" pitchFamily="34" charset="0"/>
                <a:cs typeface="Segoe UI" panose="020B0502040204020203" pitchFamily="34" charset="0"/>
              </a:rPr>
              <a:t>, representando el 63,5% de las compras</a:t>
            </a:r>
            <a:endParaRPr lang="es-ES"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p:txBody>
      </p:sp>
      <p:sp>
        <p:nvSpPr>
          <p:cNvPr id="5" name="Rectangle 86">
            <a:extLst>
              <a:ext uri="{FF2B5EF4-FFF2-40B4-BE49-F238E27FC236}">
                <a16:creationId xmlns:a16="http://schemas.microsoft.com/office/drawing/2014/main" id="{CDC37452-7275-9AD7-F4F1-2708655BD8C9}"/>
              </a:ext>
            </a:extLst>
          </p:cNvPr>
          <p:cNvSpPr>
            <a:spLocks noChangeArrowheads="1"/>
          </p:cNvSpPr>
          <p:nvPr/>
        </p:nvSpPr>
        <p:spPr bwMode="auto">
          <a:xfrm>
            <a:off x="7500515" y="1982026"/>
            <a:ext cx="1412566" cy="261610"/>
          </a:xfrm>
          <a:prstGeom prst="rect">
            <a:avLst/>
          </a:prstGeom>
          <a:noFill/>
          <a:ln w="28575">
            <a:noFill/>
            <a:miter lim="800000"/>
            <a:headEnd/>
            <a:tailEnd/>
          </a:ln>
          <a:effectLst/>
        </p:spPr>
        <p:txBody>
          <a:bodyPr wrap="none">
            <a:spAutoFit/>
          </a:bodyPr>
          <a:lstStyle/>
          <a:p>
            <a:r>
              <a:rPr lang="es-ES_tradnl" sz="1100" dirty="0">
                <a:latin typeface="Segoe UI" panose="020B0502040204020203" pitchFamily="34" charset="0"/>
                <a:cs typeface="Segoe UI" panose="020B0502040204020203" pitchFamily="34" charset="0"/>
              </a:rPr>
              <a:t>Respuesta </a:t>
            </a:r>
            <a:r>
              <a:rPr lang="es-ES_tradnl" sz="1100" b="1" dirty="0">
                <a:latin typeface="Segoe UI" panose="020B0502040204020203" pitchFamily="34" charset="0"/>
                <a:cs typeface="Segoe UI" panose="020B0502040204020203" pitchFamily="34" charset="0"/>
              </a:rPr>
              <a:t>múltiple</a:t>
            </a:r>
            <a:endParaRPr lang="es-ES" sz="1100" b="1" dirty="0">
              <a:latin typeface="Segoe UI" panose="020B0502040204020203" pitchFamily="34" charset="0"/>
              <a:cs typeface="Segoe UI" panose="020B0502040204020203" pitchFamily="34" charset="0"/>
            </a:endParaRPr>
          </a:p>
        </p:txBody>
      </p:sp>
      <p:sp>
        <p:nvSpPr>
          <p:cNvPr id="6" name="Flecha: a la derecha con bandas 5">
            <a:extLst>
              <a:ext uri="{FF2B5EF4-FFF2-40B4-BE49-F238E27FC236}">
                <a16:creationId xmlns:a16="http://schemas.microsoft.com/office/drawing/2014/main" id="{3B83A417-32AB-92F5-D31D-51AE62A24C7F}"/>
              </a:ext>
            </a:extLst>
          </p:cNvPr>
          <p:cNvSpPr/>
          <p:nvPr/>
        </p:nvSpPr>
        <p:spPr>
          <a:xfrm rot="16200000">
            <a:off x="5290829" y="4838728"/>
            <a:ext cx="281269" cy="197934"/>
          </a:xfrm>
          <a:prstGeom prst="striped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7" name="Flecha: a la derecha con bandas 6">
            <a:extLst>
              <a:ext uri="{FF2B5EF4-FFF2-40B4-BE49-F238E27FC236}">
                <a16:creationId xmlns:a16="http://schemas.microsoft.com/office/drawing/2014/main" id="{1A073BF9-A4A3-4364-3D21-CA7F3DBBDD98}"/>
              </a:ext>
            </a:extLst>
          </p:cNvPr>
          <p:cNvSpPr/>
          <p:nvPr/>
        </p:nvSpPr>
        <p:spPr>
          <a:xfrm rot="5400000">
            <a:off x="2302283" y="2442732"/>
            <a:ext cx="281269" cy="197934"/>
          </a:xfrm>
          <a:prstGeom prst="stripedRightArrow">
            <a:avLst/>
          </a:prstGeom>
          <a:solidFill>
            <a:schemeClr val="accent2">
              <a:lumMod val="50000"/>
            </a:schemeClr>
          </a:solidFill>
          <a:ln>
            <a:solidFill>
              <a:schemeClr val="accent1">
                <a:lumMod val="75000"/>
              </a:schemeClr>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41062434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5B5DC52-4013-4CFA-6DC1-7A93F67AF2E7}"/>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FF0000"/>
              </a:solidFill>
              <a:latin typeface="Segoe UI" panose="020B0502040204020203" pitchFamily="34" charset="0"/>
              <a:cs typeface="Segoe UI" panose="020B0502040204020203" pitchFamily="34" charset="0"/>
            </a:endParaRPr>
          </a:p>
        </p:txBody>
      </p:sp>
      <p:sp>
        <p:nvSpPr>
          <p:cNvPr id="2" name="Marcador de número de diapositiva 1">
            <a:extLst>
              <a:ext uri="{FF2B5EF4-FFF2-40B4-BE49-F238E27FC236}">
                <a16:creationId xmlns:a16="http://schemas.microsoft.com/office/drawing/2014/main" id="{66C31ADA-E0C6-44D6-AC2D-1E3669A65094}"/>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84</a:t>
            </a:fld>
            <a:endParaRPr lang="es-ES_tradnl" dirty="0">
              <a:latin typeface="Segoe UI" panose="020B0502040204020203" pitchFamily="34" charset="0"/>
              <a:cs typeface="Segoe UI" panose="020B0502040204020203" pitchFamily="34" charset="0"/>
            </a:endParaRPr>
          </a:p>
        </p:txBody>
      </p:sp>
      <p:sp>
        <p:nvSpPr>
          <p:cNvPr id="37" name="Rectangle 6">
            <a:extLst>
              <a:ext uri="{FF2B5EF4-FFF2-40B4-BE49-F238E27FC236}">
                <a16:creationId xmlns:a16="http://schemas.microsoft.com/office/drawing/2014/main" id="{49EFE675-D07E-4798-A6DF-FA27B3D26E54}"/>
              </a:ext>
            </a:extLst>
          </p:cNvPr>
          <p:cNvSpPr>
            <a:spLocks noChangeArrowheads="1"/>
          </p:cNvSpPr>
          <p:nvPr/>
        </p:nvSpPr>
        <p:spPr bwMode="auto">
          <a:xfrm>
            <a:off x="3308" y="0"/>
            <a:ext cx="7901079" cy="1006236"/>
          </a:xfrm>
          <a:prstGeom prst="rect">
            <a:avLst/>
          </a:prstGeom>
          <a:noFill/>
          <a:ln w="12700" cap="flat" cmpd="sng" algn="ctr">
            <a:noFill/>
            <a:prstDash val="solid"/>
            <a:miter lim="800000"/>
          </a:ln>
          <a:effectLst/>
        </p:spPr>
        <p:txBody>
          <a:bodyPr rtlCol="0" anchor="ctr"/>
          <a:lstStyle/>
          <a:p>
            <a:pPr algn="just">
              <a:lnSpc>
                <a:spcPct val="110000"/>
              </a:lnSpc>
              <a:spcBef>
                <a:spcPct val="20000"/>
              </a:spcBef>
            </a:pPr>
            <a:r>
              <a:rPr lang="es-ES" sz="14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Los tres factores más determinantes al momento de adquirir un libro son su temática, autor y las recomendaciones de amigos o familiares</a:t>
            </a:r>
            <a:r>
              <a:rPr lang="es-ES" sz="14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 </a:t>
            </a:r>
          </a:p>
          <a:p>
            <a:pPr marL="628650" lvl="1" indent="-171450" algn="just">
              <a:lnSpc>
                <a:spcPct val="110000"/>
              </a:lnSpc>
              <a:spcBef>
                <a:spcPct val="20000"/>
              </a:spcBef>
              <a:buFont typeface="Arial" panose="020B0604020202020204" pitchFamily="34" charset="0"/>
              <a:buChar char="•"/>
            </a:pPr>
            <a:r>
              <a:rPr lang="es-ES" sz="14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La temática es el factor que más influye en primer lugar en la compra de un libro (54,0%).</a:t>
            </a:r>
          </a:p>
        </p:txBody>
      </p:sp>
      <p:sp>
        <p:nvSpPr>
          <p:cNvPr id="28" name="Rectangle 2">
            <a:extLst>
              <a:ext uri="{FF2B5EF4-FFF2-40B4-BE49-F238E27FC236}">
                <a16:creationId xmlns:a16="http://schemas.microsoft.com/office/drawing/2014/main" id="{019D81D1-3605-4BE1-8CC6-66EA34B1939C}"/>
              </a:ext>
            </a:extLst>
          </p:cNvPr>
          <p:cNvSpPr>
            <a:spLocks noChangeArrowheads="1"/>
          </p:cNvSpPr>
          <p:nvPr/>
        </p:nvSpPr>
        <p:spPr bwMode="auto">
          <a:xfrm>
            <a:off x="-825987" y="1714930"/>
            <a:ext cx="8537702" cy="533331"/>
          </a:xfrm>
          <a:prstGeom prst="rect">
            <a:avLst/>
          </a:prstGeom>
          <a:noFill/>
          <a:ln w="9525">
            <a:noFill/>
            <a:miter lim="800000"/>
            <a:headEnd/>
            <a:tailEnd/>
          </a:ln>
          <a:effectLst/>
        </p:spPr>
        <p:txBody>
          <a:bodyPr anchor="ctr"/>
          <a:lstStyle/>
          <a:p>
            <a:pPr algn="ctr"/>
            <a:r>
              <a:rPr lang="es-ES" sz="2000" i="1" dirty="0">
                <a:solidFill>
                  <a:srgbClr val="1F2A44"/>
                </a:solidFill>
                <a:latin typeface="Segoe UI" panose="020B0502040204020203" pitchFamily="34" charset="0"/>
                <a:ea typeface="Verdana" panose="020B0604030504040204" pitchFamily="34" charset="0"/>
                <a:cs typeface="Segoe UI" panose="020B0502040204020203" pitchFamily="34" charset="0"/>
              </a:rPr>
              <a:t>A la hora de </a:t>
            </a:r>
            <a:r>
              <a:rPr lang="es-ES" sz="2000" b="1" i="1" dirty="0">
                <a:solidFill>
                  <a:srgbClr val="1F2A44"/>
                </a:solidFill>
                <a:latin typeface="Segoe UI" panose="020B0502040204020203" pitchFamily="34" charset="0"/>
                <a:ea typeface="Verdana" panose="020B0604030504040204" pitchFamily="34" charset="0"/>
                <a:cs typeface="Segoe UI" panose="020B0502040204020203" pitchFamily="34" charset="0"/>
              </a:rPr>
              <a:t>elegir un libro</a:t>
            </a:r>
            <a:r>
              <a:rPr lang="es-ES" sz="2000" i="1" dirty="0">
                <a:solidFill>
                  <a:srgbClr val="1F2A44"/>
                </a:solidFill>
                <a:latin typeface="Segoe UI" panose="020B0502040204020203" pitchFamily="34" charset="0"/>
                <a:ea typeface="Verdana" panose="020B0604030504040204" pitchFamily="34" charset="0"/>
                <a:cs typeface="Segoe UI" panose="020B0502040204020203" pitchFamily="34" charset="0"/>
              </a:rPr>
              <a:t>, ¿qué tiene más en cuenta?</a:t>
            </a:r>
          </a:p>
        </p:txBody>
      </p:sp>
      <p:graphicFrame>
        <p:nvGraphicFramePr>
          <p:cNvPr id="29" name="Object 151">
            <a:extLst>
              <a:ext uri="{FF2B5EF4-FFF2-40B4-BE49-F238E27FC236}">
                <a16:creationId xmlns:a16="http://schemas.microsoft.com/office/drawing/2014/main" id="{C7C02B9B-D300-4CA9-8469-5104E68865F8}"/>
              </a:ext>
            </a:extLst>
          </p:cNvPr>
          <p:cNvGraphicFramePr>
            <a:graphicFrameLocks noChangeAspect="1"/>
          </p:cNvGraphicFramePr>
          <p:nvPr>
            <p:extLst>
              <p:ext uri="{D42A27DB-BD31-4B8C-83A1-F6EECF244321}">
                <p14:modId xmlns:p14="http://schemas.microsoft.com/office/powerpoint/2010/main" val="3831817520"/>
              </p:ext>
            </p:extLst>
          </p:nvPr>
        </p:nvGraphicFramePr>
        <p:xfrm>
          <a:off x="1574890" y="1714930"/>
          <a:ext cx="5521211" cy="488678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0" name="6 Tabla">
            <a:extLst>
              <a:ext uri="{FF2B5EF4-FFF2-40B4-BE49-F238E27FC236}">
                <a16:creationId xmlns:a16="http://schemas.microsoft.com/office/drawing/2014/main" id="{032C2D7D-E707-4349-86F8-90546A425151}"/>
              </a:ext>
            </a:extLst>
          </p:cNvPr>
          <p:cNvGraphicFramePr>
            <a:graphicFrameLocks noGrp="1"/>
          </p:cNvGraphicFramePr>
          <p:nvPr>
            <p:extLst>
              <p:ext uri="{D42A27DB-BD31-4B8C-83A1-F6EECF244321}">
                <p14:modId xmlns:p14="http://schemas.microsoft.com/office/powerpoint/2010/main" val="2608353353"/>
              </p:ext>
            </p:extLst>
          </p:nvPr>
        </p:nvGraphicFramePr>
        <p:xfrm>
          <a:off x="-18474" y="2647749"/>
          <a:ext cx="3036677" cy="3953962"/>
        </p:xfrm>
        <a:graphic>
          <a:graphicData uri="http://schemas.openxmlformats.org/drawingml/2006/table">
            <a:tbl>
              <a:tblPr/>
              <a:tblGrid>
                <a:gridCol w="3036677">
                  <a:extLst>
                    <a:ext uri="{9D8B030D-6E8A-4147-A177-3AD203B41FA5}">
                      <a16:colId xmlns:a16="http://schemas.microsoft.com/office/drawing/2014/main" val="20000"/>
                    </a:ext>
                  </a:extLst>
                </a:gridCol>
              </a:tblGrid>
              <a:tr h="435298">
                <a:tc>
                  <a:txBody>
                    <a:bodyPr/>
                    <a:lstStyle/>
                    <a:p>
                      <a:pPr algn="r" fontAlgn="b"/>
                      <a:r>
                        <a:rPr lang="es-ES" sz="2000" b="0" kern="1200" dirty="0">
                          <a:solidFill>
                            <a:schemeClr val="tx1">
                              <a:lumMod val="95000"/>
                              <a:lumOff val="5000"/>
                            </a:schemeClr>
                          </a:solidFill>
                          <a:latin typeface="Segoe UI" panose="020B0502040204020203" pitchFamily="34" charset="0"/>
                          <a:ea typeface="+mn-ea"/>
                          <a:cs typeface="Segoe UI" panose="020B0502040204020203" pitchFamily="34" charset="0"/>
                        </a:rPr>
                        <a:t>La temática</a:t>
                      </a:r>
                    </a:p>
                  </a:txBody>
                  <a:tcPr marL="9525" marR="9525" marT="9525" marB="0" anchor="ctr">
                    <a:lnL>
                      <a:noFill/>
                    </a:lnL>
                    <a:lnR>
                      <a:noFill/>
                    </a:lnR>
                    <a:lnT>
                      <a:noFill/>
                    </a:lnT>
                    <a:lnB>
                      <a:noFill/>
                    </a:lnB>
                  </a:tcPr>
                </a:tc>
                <a:extLst>
                  <a:ext uri="{0D108BD9-81ED-4DB2-BD59-A6C34878D82A}">
                    <a16:rowId xmlns:a16="http://schemas.microsoft.com/office/drawing/2014/main" val="10000"/>
                  </a:ext>
                </a:extLst>
              </a:tr>
              <a:tr h="519940">
                <a:tc>
                  <a:txBody>
                    <a:bodyPr/>
                    <a:lstStyle/>
                    <a:p>
                      <a:pPr algn="r" fontAlgn="b"/>
                      <a:r>
                        <a:rPr lang="es-ES" sz="2000" b="0" kern="1200" dirty="0">
                          <a:solidFill>
                            <a:schemeClr val="tx1">
                              <a:lumMod val="95000"/>
                              <a:lumOff val="5000"/>
                            </a:schemeClr>
                          </a:solidFill>
                          <a:latin typeface="Segoe UI" panose="020B0502040204020203" pitchFamily="34" charset="0"/>
                          <a:ea typeface="+mn-ea"/>
                          <a:cs typeface="Segoe UI" panose="020B0502040204020203" pitchFamily="34" charset="0"/>
                        </a:rPr>
                        <a:t>El Autor</a:t>
                      </a:r>
                    </a:p>
                  </a:txBody>
                  <a:tcPr marL="9525" marR="9525" marT="9525" marB="0" anchor="ctr">
                    <a:lnL>
                      <a:noFill/>
                    </a:lnL>
                    <a:lnR>
                      <a:noFill/>
                    </a:lnR>
                    <a:lnT>
                      <a:noFill/>
                    </a:lnT>
                    <a:lnB>
                      <a:noFill/>
                    </a:lnB>
                  </a:tcPr>
                </a:tc>
                <a:extLst>
                  <a:ext uri="{0D108BD9-81ED-4DB2-BD59-A6C34878D82A}">
                    <a16:rowId xmlns:a16="http://schemas.microsoft.com/office/drawing/2014/main" val="10001"/>
                  </a:ext>
                </a:extLst>
              </a:tr>
              <a:tr h="507849">
                <a:tc>
                  <a:txBody>
                    <a:bodyPr/>
                    <a:lstStyle/>
                    <a:p>
                      <a:pPr algn="r" fontAlgn="b"/>
                      <a:r>
                        <a:rPr lang="es-ES" sz="1400" b="0" kern="1200" dirty="0">
                          <a:solidFill>
                            <a:schemeClr val="tx1">
                              <a:lumMod val="95000"/>
                              <a:lumOff val="5000"/>
                            </a:schemeClr>
                          </a:solidFill>
                          <a:latin typeface="Segoe UI" panose="020B0502040204020203" pitchFamily="34" charset="0"/>
                          <a:ea typeface="+mn-ea"/>
                          <a:cs typeface="Segoe UI" panose="020B0502040204020203" pitchFamily="34" charset="0"/>
                        </a:rPr>
                        <a:t>El consejo de amigos o familiares</a:t>
                      </a:r>
                    </a:p>
                  </a:txBody>
                  <a:tcPr marL="9525" marR="9525" marT="9525" marB="0" anchor="ctr">
                    <a:lnL>
                      <a:noFill/>
                    </a:lnL>
                    <a:lnR>
                      <a:noFill/>
                    </a:lnR>
                    <a:lnT>
                      <a:noFill/>
                    </a:lnT>
                    <a:lnB>
                      <a:noFill/>
                    </a:lnB>
                  </a:tcPr>
                </a:tc>
                <a:extLst>
                  <a:ext uri="{0D108BD9-81ED-4DB2-BD59-A6C34878D82A}">
                    <a16:rowId xmlns:a16="http://schemas.microsoft.com/office/drawing/2014/main" val="10002"/>
                  </a:ext>
                </a:extLst>
              </a:tr>
              <a:tr h="507849">
                <a:tc>
                  <a:txBody>
                    <a:bodyPr/>
                    <a:lstStyle/>
                    <a:p>
                      <a:pPr algn="r" fontAlgn="b"/>
                      <a:r>
                        <a:rPr lang="es-ES" sz="1200" b="0" kern="1200" dirty="0">
                          <a:solidFill>
                            <a:schemeClr val="tx1">
                              <a:lumMod val="95000"/>
                              <a:lumOff val="5000"/>
                            </a:schemeClr>
                          </a:solidFill>
                          <a:latin typeface="Segoe UI" panose="020B0502040204020203" pitchFamily="34" charset="0"/>
                          <a:ea typeface="+mn-ea"/>
                          <a:cs typeface="Segoe UI" panose="020B0502040204020203" pitchFamily="34" charset="0"/>
                        </a:rPr>
                        <a:t>La crítica y opinión de los profesionales</a:t>
                      </a:r>
                    </a:p>
                  </a:txBody>
                  <a:tcPr marL="9525" marR="9525" marT="9525" marB="0" anchor="ctr">
                    <a:lnL>
                      <a:noFill/>
                    </a:lnL>
                    <a:lnR>
                      <a:noFill/>
                    </a:lnR>
                    <a:lnT>
                      <a:noFill/>
                    </a:lnT>
                    <a:lnB>
                      <a:noFill/>
                    </a:lnB>
                  </a:tcPr>
                </a:tc>
                <a:extLst>
                  <a:ext uri="{0D108BD9-81ED-4DB2-BD59-A6C34878D82A}">
                    <a16:rowId xmlns:a16="http://schemas.microsoft.com/office/drawing/2014/main" val="10003"/>
                  </a:ext>
                </a:extLst>
              </a:tr>
              <a:tr h="495756">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s-ES" sz="1200" b="0" kern="1200" dirty="0">
                          <a:solidFill>
                            <a:schemeClr val="tx1">
                              <a:lumMod val="95000"/>
                              <a:lumOff val="5000"/>
                            </a:schemeClr>
                          </a:solidFill>
                          <a:latin typeface="Segoe UI" panose="020B0502040204020203" pitchFamily="34" charset="0"/>
                          <a:ea typeface="+mn-ea"/>
                          <a:cs typeface="Segoe UI" panose="020B0502040204020203" pitchFamily="34" charset="0"/>
                        </a:rPr>
                        <a:t>El precio</a:t>
                      </a:r>
                    </a:p>
                  </a:txBody>
                  <a:tcPr marL="9525" marR="9525" marT="9525" marB="0" anchor="ctr">
                    <a:lnL>
                      <a:noFill/>
                    </a:lnL>
                    <a:lnR>
                      <a:noFill/>
                    </a:lnR>
                    <a:lnT>
                      <a:noFill/>
                    </a:lnT>
                    <a:lnB>
                      <a:noFill/>
                    </a:lnB>
                  </a:tcPr>
                </a:tc>
                <a:extLst>
                  <a:ext uri="{0D108BD9-81ED-4DB2-BD59-A6C34878D82A}">
                    <a16:rowId xmlns:a16="http://schemas.microsoft.com/office/drawing/2014/main" val="10004"/>
                  </a:ext>
                </a:extLst>
              </a:tr>
              <a:tr h="485197">
                <a:tc>
                  <a:txBody>
                    <a:bodyPr/>
                    <a:lstStyle/>
                    <a:p>
                      <a:pPr algn="r" fontAlgn="b"/>
                      <a:r>
                        <a:rPr lang="es-ES" sz="1200" b="0" kern="1200" dirty="0">
                          <a:solidFill>
                            <a:schemeClr val="tx1">
                              <a:lumMod val="95000"/>
                              <a:lumOff val="5000"/>
                            </a:schemeClr>
                          </a:solidFill>
                          <a:latin typeface="Segoe UI" panose="020B0502040204020203" pitchFamily="34" charset="0"/>
                          <a:ea typeface="+mn-ea"/>
                          <a:cs typeface="Segoe UI" panose="020B0502040204020203" pitchFamily="34" charset="0"/>
                        </a:rPr>
                        <a:t>El título</a:t>
                      </a:r>
                    </a:p>
                  </a:txBody>
                  <a:tcPr marL="9525" marR="9525" marT="9525" marB="0" anchor="ctr">
                    <a:lnL>
                      <a:noFill/>
                    </a:lnL>
                    <a:lnR>
                      <a:noFill/>
                    </a:lnR>
                    <a:lnT>
                      <a:noFill/>
                    </a:lnT>
                    <a:lnB>
                      <a:noFill/>
                    </a:lnB>
                  </a:tcPr>
                </a:tc>
                <a:extLst>
                  <a:ext uri="{0D108BD9-81ED-4DB2-BD59-A6C34878D82A}">
                    <a16:rowId xmlns:a16="http://schemas.microsoft.com/office/drawing/2014/main" val="10005"/>
                  </a:ext>
                </a:extLst>
              </a:tr>
              <a:tr h="485197">
                <a:tc>
                  <a:txBody>
                    <a:bodyPr/>
                    <a:lstStyle/>
                    <a:p>
                      <a:pPr algn="r" fontAlgn="b"/>
                      <a:r>
                        <a:rPr lang="es-ES" sz="1200" b="0" kern="1200" dirty="0">
                          <a:solidFill>
                            <a:schemeClr val="tx1">
                              <a:lumMod val="95000"/>
                              <a:lumOff val="5000"/>
                            </a:schemeClr>
                          </a:solidFill>
                          <a:latin typeface="Segoe UI" panose="020B0502040204020203" pitchFamily="34" charset="0"/>
                          <a:ea typeface="+mn-ea"/>
                          <a:cs typeface="Segoe UI" panose="020B0502040204020203" pitchFamily="34" charset="0"/>
                        </a:rPr>
                        <a:t>La portada</a:t>
                      </a:r>
                    </a:p>
                  </a:txBody>
                  <a:tcPr marL="9525" marR="9525" marT="9525" marB="0" anchor="ctr">
                    <a:lnL>
                      <a:noFill/>
                    </a:lnL>
                    <a:lnR>
                      <a:noFill/>
                    </a:lnR>
                    <a:lnT>
                      <a:noFill/>
                    </a:lnT>
                    <a:lnB>
                      <a:noFill/>
                    </a:lnB>
                  </a:tcPr>
                </a:tc>
                <a:extLst>
                  <a:ext uri="{0D108BD9-81ED-4DB2-BD59-A6C34878D82A}">
                    <a16:rowId xmlns:a16="http://schemas.microsoft.com/office/drawing/2014/main" val="10006"/>
                  </a:ext>
                </a:extLst>
              </a:tr>
              <a:tr h="516876">
                <a:tc>
                  <a:txBody>
                    <a:bodyPr/>
                    <a:lstStyle/>
                    <a:p>
                      <a:pPr algn="r" fontAlgn="b"/>
                      <a:r>
                        <a:rPr lang="es-ES" sz="1200" b="0" kern="1200" dirty="0">
                          <a:solidFill>
                            <a:schemeClr val="tx1">
                              <a:lumMod val="95000"/>
                              <a:lumOff val="5000"/>
                            </a:schemeClr>
                          </a:solidFill>
                          <a:latin typeface="Segoe UI" panose="020B0502040204020203" pitchFamily="34" charset="0"/>
                          <a:ea typeface="+mn-ea"/>
                          <a:cs typeface="Segoe UI" panose="020B0502040204020203" pitchFamily="34" charset="0"/>
                        </a:rPr>
                        <a:t>La editorial</a:t>
                      </a:r>
                    </a:p>
                  </a:txBody>
                  <a:tcPr marL="9525" marR="9525" marT="9525" marB="0" anchor="ctr">
                    <a:lnL>
                      <a:noFill/>
                    </a:lnL>
                    <a:lnR>
                      <a:noFill/>
                    </a:lnR>
                    <a:lnT>
                      <a:noFill/>
                    </a:lnT>
                    <a:lnB>
                      <a:noFill/>
                    </a:lnB>
                  </a:tcPr>
                </a:tc>
                <a:extLst>
                  <a:ext uri="{0D108BD9-81ED-4DB2-BD59-A6C34878D82A}">
                    <a16:rowId xmlns:a16="http://schemas.microsoft.com/office/drawing/2014/main" val="10007"/>
                  </a:ext>
                </a:extLst>
              </a:tr>
            </a:tbl>
          </a:graphicData>
        </a:graphic>
      </p:graphicFrame>
      <p:sp>
        <p:nvSpPr>
          <p:cNvPr id="3" name="Rectángulo 2">
            <a:extLst>
              <a:ext uri="{FF2B5EF4-FFF2-40B4-BE49-F238E27FC236}">
                <a16:creationId xmlns:a16="http://schemas.microsoft.com/office/drawing/2014/main" id="{8EFA73BB-F512-4F7C-8A27-D5C5134C4829}"/>
              </a:ext>
            </a:extLst>
          </p:cNvPr>
          <p:cNvSpPr/>
          <p:nvPr/>
        </p:nvSpPr>
        <p:spPr>
          <a:xfrm>
            <a:off x="177507" y="2647749"/>
            <a:ext cx="6918594" cy="1492369"/>
          </a:xfrm>
          <a:prstGeom prst="rect">
            <a:avLst/>
          </a:prstGeom>
          <a:noFill/>
          <a:ln>
            <a:solidFill>
              <a:schemeClr val="accent4">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4" name="Rectangle 3">
            <a:extLst>
              <a:ext uri="{FF2B5EF4-FFF2-40B4-BE49-F238E27FC236}">
                <a16:creationId xmlns:a16="http://schemas.microsoft.com/office/drawing/2014/main" id="{3638239A-78A4-4876-B5F9-DFE1B51B4F50}"/>
              </a:ext>
            </a:extLst>
          </p:cNvPr>
          <p:cNvSpPr>
            <a:spLocks noChangeArrowheads="1"/>
          </p:cNvSpPr>
          <p:nvPr/>
        </p:nvSpPr>
        <p:spPr bwMode="auto">
          <a:xfrm>
            <a:off x="807" y="1382166"/>
            <a:ext cx="5095094"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Factores que influyen en la compra</a:t>
            </a:r>
          </a:p>
        </p:txBody>
      </p:sp>
      <p:sp>
        <p:nvSpPr>
          <p:cNvPr id="8" name="Rectangle 3">
            <a:extLst>
              <a:ext uri="{FF2B5EF4-FFF2-40B4-BE49-F238E27FC236}">
                <a16:creationId xmlns:a16="http://schemas.microsoft.com/office/drawing/2014/main" id="{92EFE2C6-3033-9C52-E388-6DD57E6BDABE}"/>
              </a:ext>
            </a:extLst>
          </p:cNvPr>
          <p:cNvSpPr>
            <a:spLocks noChangeArrowheads="1"/>
          </p:cNvSpPr>
          <p:nvPr/>
        </p:nvSpPr>
        <p:spPr bwMode="auto">
          <a:xfrm>
            <a:off x="3308" y="1075228"/>
            <a:ext cx="2835142" cy="332764"/>
          </a:xfrm>
          <a:prstGeom prst="rect">
            <a:avLst/>
          </a:prstGeom>
        </p:spPr>
        <p:txBody>
          <a:bodyPr vert="horz" lIns="91440" tIns="45720" rIns="91440" bIns="45720" rtlCol="0" anchor="ctr">
            <a:noAutofit/>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Compra de libros </a:t>
            </a:r>
            <a:r>
              <a:rPr lang="es-ES" sz="1400" u="sng"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NO DE TEXTO</a:t>
            </a: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 </a:t>
            </a:r>
          </a:p>
        </p:txBody>
      </p:sp>
      <p:pic>
        <p:nvPicPr>
          <p:cNvPr id="10" name="Imagen 9" descr="Imagen que contiene persona, mujer, tabla&#10;&#10;El contenido generado por IA puede ser incorrecto.">
            <a:extLst>
              <a:ext uri="{FF2B5EF4-FFF2-40B4-BE49-F238E27FC236}">
                <a16:creationId xmlns:a16="http://schemas.microsoft.com/office/drawing/2014/main" id="{49F02490-EDB7-C9E0-38CC-6148E73598D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07696" y="0"/>
            <a:ext cx="4280996" cy="6858000"/>
          </a:xfrm>
          <a:prstGeom prst="rect">
            <a:avLst/>
          </a:prstGeom>
        </p:spPr>
      </p:pic>
      <p:sp>
        <p:nvSpPr>
          <p:cNvPr id="11" name="CuadroTexto 10">
            <a:extLst>
              <a:ext uri="{FF2B5EF4-FFF2-40B4-BE49-F238E27FC236}">
                <a16:creationId xmlns:a16="http://schemas.microsoft.com/office/drawing/2014/main" id="{B712B33B-56B9-1977-5335-52EB0538AE05}"/>
              </a:ext>
            </a:extLst>
          </p:cNvPr>
          <p:cNvSpPr txBox="1"/>
          <p:nvPr/>
        </p:nvSpPr>
        <p:spPr>
          <a:xfrm>
            <a:off x="7702343" y="6401656"/>
            <a:ext cx="4463004" cy="400110"/>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compradores de libros no de texto (2.596)</a:t>
            </a:r>
          </a:p>
        </p:txBody>
      </p:sp>
    </p:spTree>
    <p:extLst>
      <p:ext uri="{BB962C8B-B14F-4D97-AF65-F5344CB8AC3E}">
        <p14:creationId xmlns:p14="http://schemas.microsoft.com/office/powerpoint/2010/main" val="15297340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83914-CBB5-E7F4-4EB7-A8FB8ABCB9EC}"/>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86DD5535-45C5-3E8D-7F9F-38E0DD46E2A4}"/>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FF0000"/>
              </a:solidFill>
              <a:latin typeface="Segoe UI" panose="020B0502040204020203" pitchFamily="34" charset="0"/>
              <a:cs typeface="Segoe UI" panose="020B0502040204020203" pitchFamily="34" charset="0"/>
            </a:endParaRPr>
          </a:p>
        </p:txBody>
      </p:sp>
      <p:sp>
        <p:nvSpPr>
          <p:cNvPr id="2" name="Marcador de número de diapositiva 1">
            <a:extLst>
              <a:ext uri="{FF2B5EF4-FFF2-40B4-BE49-F238E27FC236}">
                <a16:creationId xmlns:a16="http://schemas.microsoft.com/office/drawing/2014/main" id="{D1AEE979-7195-9CD0-9DEF-BB0C6ACCE684}"/>
              </a:ext>
            </a:extLst>
          </p:cNvPr>
          <p:cNvSpPr>
            <a:spLocks noGrp="1"/>
          </p:cNvSpPr>
          <p:nvPr>
            <p:ph type="sldNum" sz="quarter" idx="12"/>
          </p:nvPr>
        </p:nvSpPr>
        <p:spPr>
          <a:xfrm>
            <a:off x="11612880" y="43986"/>
            <a:ext cx="579120" cy="365125"/>
          </a:xfrm>
        </p:spPr>
        <p:txBody>
          <a:bodyPr/>
          <a:lstStyle/>
          <a:p>
            <a:fld id="{1A85DD5C-56C3-43D9-A91F-D75BD50A17B5}" type="slidenum">
              <a:rPr lang="es-ES_tradnl" smtClean="0">
                <a:latin typeface="Segoe UI" panose="020B0502040204020203" pitchFamily="34" charset="0"/>
                <a:cs typeface="Segoe UI" panose="020B0502040204020203" pitchFamily="34" charset="0"/>
              </a:rPr>
              <a:pPr/>
              <a:t>85</a:t>
            </a:fld>
            <a:endParaRPr lang="es-ES_tradnl" dirty="0">
              <a:latin typeface="Segoe UI" panose="020B0502040204020203" pitchFamily="34" charset="0"/>
              <a:cs typeface="Segoe UI" panose="020B0502040204020203" pitchFamily="34" charset="0"/>
            </a:endParaRPr>
          </a:p>
        </p:txBody>
      </p:sp>
      <p:sp>
        <p:nvSpPr>
          <p:cNvPr id="4" name="Rectángulo 3">
            <a:extLst>
              <a:ext uri="{FF2B5EF4-FFF2-40B4-BE49-F238E27FC236}">
                <a16:creationId xmlns:a16="http://schemas.microsoft.com/office/drawing/2014/main" id="{0B1E5FBF-354A-6F32-1483-9671C486B618}"/>
              </a:ext>
            </a:extLst>
          </p:cNvPr>
          <p:cNvSpPr/>
          <p:nvPr/>
        </p:nvSpPr>
        <p:spPr>
          <a:xfrm>
            <a:off x="106256" y="95556"/>
            <a:ext cx="11484188" cy="677814"/>
          </a:xfrm>
          <a:prstGeom prst="rect">
            <a:avLst/>
          </a:prstGeom>
        </p:spPr>
        <p:txBody>
          <a:bodyPr wrap="square">
            <a:spAutoFit/>
          </a:bodyPr>
          <a:lstStyle/>
          <a:p>
            <a:pPr lvl="0" algn="just">
              <a:lnSpc>
                <a:spcPct val="110000"/>
              </a:lnSpc>
              <a:spcBef>
                <a:spcPct val="20000"/>
              </a:spcBef>
              <a:defRPr/>
            </a:pP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Se confirma la </a:t>
            </a:r>
            <a:r>
              <a:rPr lang="es-ES"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preferencia por los libros físicos</a:t>
            </a: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 un 52,8% optó por la edición tradicional y un 38,1% por la de bolsillo. El formato digital sigue siendo minoritario, con solo un 9,1% de compradores.</a:t>
            </a:r>
          </a:p>
        </p:txBody>
      </p:sp>
      <p:sp>
        <p:nvSpPr>
          <p:cNvPr id="26" name="Rectangle 3">
            <a:extLst>
              <a:ext uri="{FF2B5EF4-FFF2-40B4-BE49-F238E27FC236}">
                <a16:creationId xmlns:a16="http://schemas.microsoft.com/office/drawing/2014/main" id="{3A454D2A-69F1-0EA8-62E8-11696EA8842B}"/>
              </a:ext>
            </a:extLst>
          </p:cNvPr>
          <p:cNvSpPr>
            <a:spLocks noChangeArrowheads="1"/>
          </p:cNvSpPr>
          <p:nvPr/>
        </p:nvSpPr>
        <p:spPr bwMode="auto">
          <a:xfrm>
            <a:off x="0" y="1379389"/>
            <a:ext cx="5095094"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Formato del último libro comprado</a:t>
            </a:r>
          </a:p>
        </p:txBody>
      </p:sp>
      <p:sp>
        <p:nvSpPr>
          <p:cNvPr id="5" name="Rectangle 3">
            <a:extLst>
              <a:ext uri="{FF2B5EF4-FFF2-40B4-BE49-F238E27FC236}">
                <a16:creationId xmlns:a16="http://schemas.microsoft.com/office/drawing/2014/main" id="{41CDB038-EFE1-FFB2-B4DB-27FF66AD1CE8}"/>
              </a:ext>
            </a:extLst>
          </p:cNvPr>
          <p:cNvSpPr>
            <a:spLocks noChangeArrowheads="1"/>
          </p:cNvSpPr>
          <p:nvPr/>
        </p:nvSpPr>
        <p:spPr bwMode="auto">
          <a:xfrm>
            <a:off x="3308" y="1075228"/>
            <a:ext cx="2835142" cy="332764"/>
          </a:xfrm>
          <a:prstGeom prst="rect">
            <a:avLst/>
          </a:prstGeom>
        </p:spPr>
        <p:txBody>
          <a:bodyPr vert="horz" lIns="91440" tIns="45720" rIns="91440" bIns="45720" rtlCol="0" anchor="ctr">
            <a:noAutofit/>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Compra de libros </a:t>
            </a:r>
            <a:r>
              <a:rPr lang="es-ES" sz="1400" u="sng"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NO DE TEXTO</a:t>
            </a: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 </a:t>
            </a:r>
          </a:p>
        </p:txBody>
      </p:sp>
      <p:sp>
        <p:nvSpPr>
          <p:cNvPr id="6" name="CuadroTexto 5">
            <a:extLst>
              <a:ext uri="{FF2B5EF4-FFF2-40B4-BE49-F238E27FC236}">
                <a16:creationId xmlns:a16="http://schemas.microsoft.com/office/drawing/2014/main" id="{3FB3185C-9F64-3645-71A9-1D08548EB4E1}"/>
              </a:ext>
            </a:extLst>
          </p:cNvPr>
          <p:cNvSpPr txBox="1"/>
          <p:nvPr/>
        </p:nvSpPr>
        <p:spPr>
          <a:xfrm>
            <a:off x="5848350" y="6508884"/>
            <a:ext cx="5111750"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compradores de libros no de texto (2.596)</a:t>
            </a:r>
          </a:p>
        </p:txBody>
      </p:sp>
      <p:sp>
        <p:nvSpPr>
          <p:cNvPr id="32" name="Rectangle 2">
            <a:extLst>
              <a:ext uri="{FF2B5EF4-FFF2-40B4-BE49-F238E27FC236}">
                <a16:creationId xmlns:a16="http://schemas.microsoft.com/office/drawing/2014/main" id="{A02031EB-D4DF-ED34-418E-A2FE9D2C1B9B}"/>
              </a:ext>
            </a:extLst>
          </p:cNvPr>
          <p:cNvSpPr>
            <a:spLocks noChangeArrowheads="1"/>
          </p:cNvSpPr>
          <p:nvPr/>
        </p:nvSpPr>
        <p:spPr bwMode="auto">
          <a:xfrm>
            <a:off x="390071" y="1778880"/>
            <a:ext cx="4511867" cy="533331"/>
          </a:xfrm>
          <a:prstGeom prst="rect">
            <a:avLst/>
          </a:prstGeom>
          <a:noFill/>
          <a:ln w="9525">
            <a:noFill/>
            <a:miter lim="800000"/>
            <a:headEnd/>
            <a:tailEnd/>
          </a:ln>
          <a:effectLst/>
        </p:spPr>
        <p:txBody>
          <a:bodyPr anchor="ctr"/>
          <a:lstStyle/>
          <a:p>
            <a:pPr algn="ctr"/>
            <a:r>
              <a:rPr lang="es-ES" sz="2000" i="1" dirty="0">
                <a:solidFill>
                  <a:srgbClr val="1F2A44"/>
                </a:solidFill>
                <a:latin typeface="Segoe UI" panose="020B0502040204020203" pitchFamily="34" charset="0"/>
                <a:ea typeface="Verdana" panose="020B0604030504040204" pitchFamily="34" charset="0"/>
                <a:cs typeface="Segoe UI" panose="020B0502040204020203" pitchFamily="34" charset="0"/>
              </a:rPr>
              <a:t>¿En qué </a:t>
            </a:r>
            <a:r>
              <a:rPr lang="es-ES" sz="2000" b="1" i="1" dirty="0">
                <a:solidFill>
                  <a:srgbClr val="1F2A44"/>
                </a:solidFill>
                <a:latin typeface="Segoe UI" panose="020B0502040204020203" pitchFamily="34" charset="0"/>
                <a:ea typeface="Verdana" panose="020B0604030504040204" pitchFamily="34" charset="0"/>
                <a:cs typeface="Segoe UI" panose="020B0502040204020203" pitchFamily="34" charset="0"/>
              </a:rPr>
              <a:t>formato</a:t>
            </a:r>
            <a:r>
              <a:rPr lang="es-ES" sz="2000" i="1" dirty="0">
                <a:solidFill>
                  <a:srgbClr val="1F2A44"/>
                </a:solidFill>
                <a:latin typeface="Segoe UI" panose="020B0502040204020203" pitchFamily="34" charset="0"/>
                <a:ea typeface="Verdana" panose="020B0604030504040204" pitchFamily="34" charset="0"/>
                <a:cs typeface="Segoe UI" panose="020B0502040204020203" pitchFamily="34" charset="0"/>
              </a:rPr>
              <a:t> estaba?</a:t>
            </a:r>
          </a:p>
        </p:txBody>
      </p:sp>
      <p:graphicFrame>
        <p:nvGraphicFramePr>
          <p:cNvPr id="7" name="39 Gráfico">
            <a:extLst>
              <a:ext uri="{FF2B5EF4-FFF2-40B4-BE49-F238E27FC236}">
                <a16:creationId xmlns:a16="http://schemas.microsoft.com/office/drawing/2014/main" id="{02C71B14-9F3F-94AD-3BFD-6E64E3B49124}"/>
              </a:ext>
            </a:extLst>
          </p:cNvPr>
          <p:cNvGraphicFramePr/>
          <p:nvPr>
            <p:extLst>
              <p:ext uri="{D42A27DB-BD31-4B8C-83A1-F6EECF244321}">
                <p14:modId xmlns:p14="http://schemas.microsoft.com/office/powerpoint/2010/main" val="1377580021"/>
              </p:ext>
            </p:extLst>
          </p:nvPr>
        </p:nvGraphicFramePr>
        <p:xfrm>
          <a:off x="163861" y="2358647"/>
          <a:ext cx="4303501" cy="3011965"/>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ángulo 7">
            <a:extLst>
              <a:ext uri="{FF2B5EF4-FFF2-40B4-BE49-F238E27FC236}">
                <a16:creationId xmlns:a16="http://schemas.microsoft.com/office/drawing/2014/main" id="{21615FBF-B611-0A41-481A-2B5801A05598}"/>
              </a:ext>
            </a:extLst>
          </p:cNvPr>
          <p:cNvSpPr/>
          <p:nvPr/>
        </p:nvSpPr>
        <p:spPr>
          <a:xfrm>
            <a:off x="461416" y="4007604"/>
            <a:ext cx="949299"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solidFill>
                  <a:prstClr val="black"/>
                </a:solidFill>
                <a:effectLst/>
                <a:uLnTx/>
                <a:uFillTx/>
                <a:latin typeface="Segoe UI" panose="020B0502040204020203" pitchFamily="34" charset="0"/>
                <a:ea typeface="Times New Roman" panose="02020603050405020304" pitchFamily="18" charset="0"/>
                <a:cs typeface="Segoe UI" panose="020B0502040204020203" pitchFamily="34" charset="0"/>
              </a:rPr>
              <a:t>De bolsillo</a:t>
            </a:r>
            <a:endParaRPr kumimoji="0" lang="es-ES" sz="1200" b="1"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15" name="Rectángulo 14">
            <a:extLst>
              <a:ext uri="{FF2B5EF4-FFF2-40B4-BE49-F238E27FC236}">
                <a16:creationId xmlns:a16="http://schemas.microsoft.com/office/drawing/2014/main" id="{DF03478F-747D-72B0-44E4-83FFBE389B9D}"/>
              </a:ext>
            </a:extLst>
          </p:cNvPr>
          <p:cNvSpPr/>
          <p:nvPr/>
        </p:nvSpPr>
        <p:spPr>
          <a:xfrm>
            <a:off x="1101721" y="2661415"/>
            <a:ext cx="700833"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solidFill>
                  <a:prstClr val="black"/>
                </a:solidFill>
                <a:effectLst/>
                <a:uLnTx/>
                <a:uFillTx/>
                <a:latin typeface="Segoe UI" panose="020B0502040204020203" pitchFamily="34" charset="0"/>
                <a:ea typeface="Times New Roman" panose="02020603050405020304" pitchFamily="18" charset="0"/>
                <a:cs typeface="Segoe UI" panose="020B0502040204020203" pitchFamily="34" charset="0"/>
              </a:rPr>
              <a:t>E-book</a:t>
            </a:r>
            <a:endParaRPr kumimoji="0" lang="es-ES" sz="1200" b="1"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25" name="Rectángulo 24">
            <a:extLst>
              <a:ext uri="{FF2B5EF4-FFF2-40B4-BE49-F238E27FC236}">
                <a16:creationId xmlns:a16="http://schemas.microsoft.com/office/drawing/2014/main" id="{EB371B4B-83B1-DEA1-32AF-8B8E77D52F21}"/>
              </a:ext>
            </a:extLst>
          </p:cNvPr>
          <p:cNvSpPr/>
          <p:nvPr/>
        </p:nvSpPr>
        <p:spPr>
          <a:xfrm>
            <a:off x="3321907" y="2938414"/>
            <a:ext cx="1416230" cy="62324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effectLst/>
                <a:uLnTx/>
                <a:uFillTx/>
                <a:latin typeface="Segoe UI" panose="020B0502040204020203" pitchFamily="34" charset="0"/>
                <a:ea typeface="Times New Roman" panose="02020603050405020304" pitchFamily="18" charset="0"/>
                <a:cs typeface="Segoe UI" panose="020B0502040204020203" pitchFamily="34" charset="0"/>
              </a:rPr>
              <a:t>Formato en papel (rustica,…)</a:t>
            </a:r>
          </a:p>
          <a:p>
            <a:pPr marL="0" marR="0" lvl="0" indent="0" algn="ctr" defTabSz="914400" eaLnBrk="1" fontAlgn="auto" latinLnBrk="0" hangingPunct="1">
              <a:lnSpc>
                <a:spcPct val="100000"/>
              </a:lnSpc>
              <a:spcBef>
                <a:spcPts val="0"/>
              </a:spcBef>
              <a:spcAft>
                <a:spcPts val="0"/>
              </a:spcAft>
              <a:buClrTx/>
              <a:buSzTx/>
              <a:buFontTx/>
              <a:buNone/>
              <a:tabLst/>
              <a:defRPr/>
            </a:pPr>
            <a:r>
              <a:rPr lang="es-ES" sz="1050" b="1" i="1" kern="0" dirty="0">
                <a:latin typeface="Segoe UI" panose="020B0502040204020203" pitchFamily="34" charset="0"/>
                <a:cs typeface="Segoe UI" panose="020B0502040204020203" pitchFamily="34" charset="0"/>
              </a:rPr>
              <a:t>No de bolsillo</a:t>
            </a:r>
            <a:endParaRPr kumimoji="0" lang="es-ES" sz="1050" b="1" i="1" u="none" strike="noStrike" kern="0" cap="none" spc="0" normalizeH="0" baseline="0" noProof="0" dirty="0">
              <a:ln>
                <a:noFill/>
              </a:ln>
              <a:effectLst/>
              <a:uLnTx/>
              <a:uFillTx/>
              <a:latin typeface="Segoe UI" panose="020B0502040204020203" pitchFamily="34" charset="0"/>
              <a:cs typeface="Segoe UI" panose="020B0502040204020203" pitchFamily="34" charset="0"/>
            </a:endParaRPr>
          </a:p>
        </p:txBody>
      </p:sp>
      <p:sp>
        <p:nvSpPr>
          <p:cNvPr id="34" name="17 Rectángulo">
            <a:extLst>
              <a:ext uri="{FF2B5EF4-FFF2-40B4-BE49-F238E27FC236}">
                <a16:creationId xmlns:a16="http://schemas.microsoft.com/office/drawing/2014/main" id="{649463A9-D23F-0B63-5D01-EE4AB48F40EC}"/>
              </a:ext>
            </a:extLst>
          </p:cNvPr>
          <p:cNvSpPr>
            <a:spLocks noChangeArrowheads="1"/>
          </p:cNvSpPr>
          <p:nvPr/>
        </p:nvSpPr>
        <p:spPr bwMode="auto">
          <a:xfrm>
            <a:off x="3968461" y="3875946"/>
            <a:ext cx="997801" cy="230832"/>
          </a:xfrm>
          <a:prstGeom prst="rect">
            <a:avLst/>
          </a:prstGeom>
        </p:spPr>
        <p:txBody>
          <a:bodyPr wrap="square">
            <a:spAutoFit/>
          </a:bodyPr>
          <a:lstStyle/>
          <a:p>
            <a:pPr lvl="0">
              <a:defRPr/>
            </a:pPr>
            <a:r>
              <a:rPr lang="es-ES" sz="900" dirty="0">
                <a:solidFill>
                  <a:srgbClr val="C47550"/>
                </a:solidFill>
                <a:latin typeface="Segoe UI" panose="020B0502040204020203" pitchFamily="34" charset="0"/>
                <a:ea typeface="Verdana" panose="020B0604030504040204" pitchFamily="34" charset="0"/>
                <a:cs typeface="Segoe UI" panose="020B0502040204020203" pitchFamily="34" charset="0"/>
              </a:rPr>
              <a:t>56,4% en 2024</a:t>
            </a:r>
            <a:endParaRPr kumimoji="0" lang="es-ES" sz="900" i="0" u="none" strike="noStrike" kern="1200" cap="none" spc="0" normalizeH="0" baseline="0" noProof="0" dirty="0">
              <a:ln>
                <a:noFill/>
              </a:ln>
              <a:solidFill>
                <a:srgbClr val="C47550"/>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35" name="17 Rectángulo">
            <a:extLst>
              <a:ext uri="{FF2B5EF4-FFF2-40B4-BE49-F238E27FC236}">
                <a16:creationId xmlns:a16="http://schemas.microsoft.com/office/drawing/2014/main" id="{2DE14E33-7599-64DE-F71F-C5B1BD22B3CA}"/>
              </a:ext>
            </a:extLst>
          </p:cNvPr>
          <p:cNvSpPr>
            <a:spLocks noChangeArrowheads="1"/>
          </p:cNvSpPr>
          <p:nvPr/>
        </p:nvSpPr>
        <p:spPr bwMode="auto">
          <a:xfrm>
            <a:off x="602820" y="4481359"/>
            <a:ext cx="997801" cy="230832"/>
          </a:xfrm>
          <a:prstGeom prst="rect">
            <a:avLst/>
          </a:prstGeom>
        </p:spPr>
        <p:txBody>
          <a:bodyPr wrap="square">
            <a:spAutoFit/>
          </a:bodyPr>
          <a:lstStyle/>
          <a:p>
            <a:pPr lvl="0">
              <a:defRPr/>
            </a:pPr>
            <a:r>
              <a:rPr lang="es-ES" sz="900" dirty="0">
                <a:solidFill>
                  <a:srgbClr val="C47550"/>
                </a:solidFill>
                <a:latin typeface="Segoe UI" panose="020B0502040204020203" pitchFamily="34" charset="0"/>
                <a:ea typeface="Verdana" panose="020B0604030504040204" pitchFamily="34" charset="0"/>
                <a:cs typeface="Segoe UI" panose="020B0502040204020203" pitchFamily="34" charset="0"/>
              </a:rPr>
              <a:t>36,3% en 2024</a:t>
            </a:r>
            <a:endParaRPr kumimoji="0" lang="es-ES" sz="900" i="0" u="none" strike="noStrike" kern="1200" cap="none" spc="0" normalizeH="0" baseline="0" noProof="0" dirty="0">
              <a:ln>
                <a:noFill/>
              </a:ln>
              <a:solidFill>
                <a:srgbClr val="C47550"/>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36" name="17 Rectángulo">
            <a:extLst>
              <a:ext uri="{FF2B5EF4-FFF2-40B4-BE49-F238E27FC236}">
                <a16:creationId xmlns:a16="http://schemas.microsoft.com/office/drawing/2014/main" id="{2FEB4E90-5F76-033E-ECE7-E0148A06CC66}"/>
              </a:ext>
            </a:extLst>
          </p:cNvPr>
          <p:cNvSpPr>
            <a:spLocks noChangeArrowheads="1"/>
          </p:cNvSpPr>
          <p:nvPr/>
        </p:nvSpPr>
        <p:spPr bwMode="auto">
          <a:xfrm>
            <a:off x="742236" y="3159973"/>
            <a:ext cx="997801" cy="230832"/>
          </a:xfrm>
          <a:prstGeom prst="rect">
            <a:avLst/>
          </a:prstGeom>
        </p:spPr>
        <p:txBody>
          <a:bodyPr wrap="square">
            <a:spAutoFit/>
          </a:bodyPr>
          <a:lstStyle/>
          <a:p>
            <a:pPr lvl="0">
              <a:defRPr/>
            </a:pPr>
            <a:r>
              <a:rPr lang="es-ES" sz="900" dirty="0">
                <a:solidFill>
                  <a:srgbClr val="C47550"/>
                </a:solidFill>
                <a:latin typeface="Segoe UI" panose="020B0502040204020203" pitchFamily="34" charset="0"/>
                <a:ea typeface="Verdana" panose="020B0604030504040204" pitchFamily="34" charset="0"/>
                <a:cs typeface="Segoe UI" panose="020B0502040204020203" pitchFamily="34" charset="0"/>
              </a:rPr>
              <a:t>7,3% en 2024</a:t>
            </a:r>
            <a:endParaRPr kumimoji="0" lang="es-ES" sz="900" i="0" u="none" strike="noStrike" kern="1200" cap="none" spc="0" normalizeH="0" baseline="0" noProof="0" dirty="0">
              <a:ln>
                <a:noFill/>
              </a:ln>
              <a:solidFill>
                <a:srgbClr val="C47550"/>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graphicFrame>
        <p:nvGraphicFramePr>
          <p:cNvPr id="37" name="26 Tabla">
            <a:extLst>
              <a:ext uri="{FF2B5EF4-FFF2-40B4-BE49-F238E27FC236}">
                <a16:creationId xmlns:a16="http://schemas.microsoft.com/office/drawing/2014/main" id="{0E486FB8-0599-F2F4-B77D-E19CA0F6AE91}"/>
              </a:ext>
            </a:extLst>
          </p:cNvPr>
          <p:cNvGraphicFramePr>
            <a:graphicFrameLocks noGrp="1"/>
          </p:cNvGraphicFramePr>
          <p:nvPr>
            <p:extLst>
              <p:ext uri="{D42A27DB-BD31-4B8C-83A1-F6EECF244321}">
                <p14:modId xmlns:p14="http://schemas.microsoft.com/office/powerpoint/2010/main" val="2105299121"/>
              </p:ext>
            </p:extLst>
          </p:nvPr>
        </p:nvGraphicFramePr>
        <p:xfrm>
          <a:off x="6012963" y="1831290"/>
          <a:ext cx="5111750" cy="4239573"/>
        </p:xfrm>
        <a:graphic>
          <a:graphicData uri="http://schemas.openxmlformats.org/drawingml/2006/table">
            <a:tbl>
              <a:tblPr firstRow="1" bandRow="1">
                <a:tableStyleId>{5C22544A-7EE6-4342-B048-85BDC9FD1C3A}</a:tableStyleId>
              </a:tblPr>
              <a:tblGrid>
                <a:gridCol w="1907027">
                  <a:extLst>
                    <a:ext uri="{9D8B030D-6E8A-4147-A177-3AD203B41FA5}">
                      <a16:colId xmlns:a16="http://schemas.microsoft.com/office/drawing/2014/main" val="20000"/>
                    </a:ext>
                  </a:extLst>
                </a:gridCol>
                <a:gridCol w="1068241">
                  <a:extLst>
                    <a:ext uri="{9D8B030D-6E8A-4147-A177-3AD203B41FA5}">
                      <a16:colId xmlns:a16="http://schemas.microsoft.com/office/drawing/2014/main" val="20001"/>
                    </a:ext>
                  </a:extLst>
                </a:gridCol>
                <a:gridCol w="1068241">
                  <a:extLst>
                    <a:ext uri="{9D8B030D-6E8A-4147-A177-3AD203B41FA5}">
                      <a16:colId xmlns:a16="http://schemas.microsoft.com/office/drawing/2014/main" val="20002"/>
                    </a:ext>
                  </a:extLst>
                </a:gridCol>
                <a:gridCol w="1068241">
                  <a:extLst>
                    <a:ext uri="{9D8B030D-6E8A-4147-A177-3AD203B41FA5}">
                      <a16:colId xmlns:a16="http://schemas.microsoft.com/office/drawing/2014/main" val="20003"/>
                    </a:ext>
                  </a:extLst>
                </a:gridCol>
              </a:tblGrid>
              <a:tr h="434108">
                <a:tc>
                  <a:txBody>
                    <a:bodyPr/>
                    <a:lstStyle/>
                    <a:p>
                      <a:pPr marL="0" algn="l" defTabSz="914400" rtl="0" eaLnBrk="1" fontAlgn="b" latinLnBrk="0" hangingPunct="1"/>
                      <a:r>
                        <a:rPr lang="es-ES" sz="1000" b="1" i="0" u="none" strike="noStrike" kern="1200" dirty="0">
                          <a:solidFill>
                            <a:schemeClr val="tx1"/>
                          </a:solidFill>
                          <a:latin typeface="Segoe UI" panose="020B0502040204020203" pitchFamily="34" charset="0"/>
                          <a:ea typeface="+mn-ea"/>
                          <a:cs typeface="Segoe UI" panose="020B0502040204020203" pitchFamily="34" charset="0"/>
                        </a:rPr>
                        <a:t>% Horizontales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s-ES" sz="1000" b="1" i="0" u="none" strike="noStrike" kern="1200" dirty="0">
                          <a:solidFill>
                            <a:schemeClr val="bg1"/>
                          </a:solidFill>
                          <a:latin typeface="Segoe UI" panose="020B0502040204020203" pitchFamily="34" charset="0"/>
                          <a:ea typeface="+mn-ea"/>
                          <a:cs typeface="Segoe UI" panose="020B0502040204020203" pitchFamily="34" charset="0"/>
                        </a:rPr>
                        <a:t>Libro de bolsillo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8D1E6"/>
                    </a:solidFill>
                  </a:tcPr>
                </a:tc>
                <a:tc>
                  <a:txBody>
                    <a:bodyPr/>
                    <a:lstStyle/>
                    <a:p>
                      <a:pPr marL="0" algn="ctr" defTabSz="914400" rtl="0" eaLnBrk="1" fontAlgn="b" latinLnBrk="0" hangingPunct="1"/>
                      <a:r>
                        <a:rPr lang="es-ES" sz="1000" b="1" i="0" u="none" strike="noStrike" kern="1200" dirty="0">
                          <a:solidFill>
                            <a:schemeClr val="bg1"/>
                          </a:solidFill>
                          <a:latin typeface="Segoe UI" panose="020B0502040204020203" pitchFamily="34" charset="0"/>
                          <a:ea typeface="+mn-ea"/>
                          <a:cs typeface="Segoe UI" panose="020B0502040204020203" pitchFamily="34" charset="0"/>
                        </a:rPr>
                        <a:t>E-book</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47CB8"/>
                    </a:solidFill>
                  </a:tcPr>
                </a:tc>
                <a:tc>
                  <a:txBody>
                    <a:bodyPr/>
                    <a:lstStyle/>
                    <a:p>
                      <a:pPr marL="0" algn="ctr" defTabSz="914400" rtl="0" eaLnBrk="1" fontAlgn="b" latinLnBrk="0" hangingPunct="1"/>
                      <a:r>
                        <a:rPr lang="es-ES" sz="1000" b="1" i="0" u="none" strike="noStrike" kern="1200" dirty="0">
                          <a:solidFill>
                            <a:schemeClr val="bg1"/>
                          </a:solidFill>
                          <a:latin typeface="Segoe UI" panose="020B0502040204020203" pitchFamily="34" charset="0"/>
                          <a:ea typeface="+mn-ea"/>
                          <a:cs typeface="Segoe UI" panose="020B0502040204020203" pitchFamily="34" charset="0"/>
                        </a:rPr>
                        <a:t>Libro </a:t>
                      </a:r>
                      <a:br>
                        <a:rPr lang="es-ES" sz="1000" b="1" i="0" u="none" strike="noStrike" kern="1200" dirty="0">
                          <a:solidFill>
                            <a:schemeClr val="bg1"/>
                          </a:solidFill>
                          <a:latin typeface="Segoe UI" panose="020B0502040204020203" pitchFamily="34" charset="0"/>
                          <a:ea typeface="+mn-ea"/>
                          <a:cs typeface="Segoe UI" panose="020B0502040204020203" pitchFamily="34" charset="0"/>
                        </a:rPr>
                      </a:br>
                      <a:r>
                        <a:rPr lang="es-ES" sz="900" b="0" i="0" u="none" strike="noStrike" kern="1200" dirty="0">
                          <a:solidFill>
                            <a:schemeClr val="bg1"/>
                          </a:solidFill>
                          <a:latin typeface="Segoe UI" panose="020B0502040204020203" pitchFamily="34" charset="0"/>
                          <a:ea typeface="+mn-ea"/>
                          <a:cs typeface="Segoe UI" panose="020B0502040204020203" pitchFamily="34" charset="0"/>
                        </a:rPr>
                        <a:t>(no de bolsillo)</a:t>
                      </a:r>
                      <a:endParaRPr lang="es-ES" sz="1000" b="0" i="0" u="none" strike="noStrike" kern="1200" dirty="0">
                        <a:solidFill>
                          <a:schemeClr val="bg1"/>
                        </a:solidFill>
                        <a:latin typeface="Segoe UI" panose="020B0502040204020203" pitchFamily="34" charset="0"/>
                        <a:ea typeface="+mn-ea"/>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E3D64"/>
                    </a:solidFill>
                  </a:tcPr>
                </a:tc>
                <a:extLst>
                  <a:ext uri="{0D108BD9-81ED-4DB2-BD59-A6C34878D82A}">
                    <a16:rowId xmlns:a16="http://schemas.microsoft.com/office/drawing/2014/main" val="10000"/>
                  </a:ext>
                </a:extLst>
              </a:tr>
              <a:tr h="182783">
                <a:tc>
                  <a:txBody>
                    <a:bodyPr/>
                    <a:lstStyle/>
                    <a:p>
                      <a:pPr marL="0" algn="r" defTabSz="914400" rtl="0" eaLnBrk="1" fontAlgn="b" latinLnBrk="0" hangingPunct="1"/>
                      <a:r>
                        <a:rPr lang="es-ES" sz="800" b="1" i="1" u="none" strike="noStrike" kern="1200" dirty="0">
                          <a:solidFill>
                            <a:schemeClr val="tx1"/>
                          </a:solidFill>
                          <a:latin typeface="Segoe UI" panose="020B0502040204020203" pitchFamily="34" charset="0"/>
                          <a:ea typeface="+mn-ea"/>
                          <a:cs typeface="Segoe UI" panose="020B0502040204020203" pitchFamily="34" charset="0"/>
                        </a:rPr>
                        <a:t>Bases</a:t>
                      </a:r>
                    </a:p>
                  </a:txBody>
                  <a:tcPr marL="36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s-ES" sz="800" b="1" i="1" u="none" strike="noStrike" kern="1200" dirty="0">
                          <a:solidFill>
                            <a:schemeClr val="tx1"/>
                          </a:solidFill>
                          <a:latin typeface="Segoe UI" panose="020B0502040204020203" pitchFamily="34" charset="0"/>
                          <a:ea typeface="+mn-ea"/>
                          <a:cs typeface="Segoe UI" panose="020B0502040204020203" pitchFamily="34" charset="0"/>
                        </a:rPr>
                        <a:t>984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s-ES" sz="800" b="1" i="1" u="none" strike="noStrike" kern="1200" dirty="0">
                          <a:solidFill>
                            <a:schemeClr val="tx1"/>
                          </a:solidFill>
                          <a:latin typeface="Segoe UI" panose="020B0502040204020203" pitchFamily="34" charset="0"/>
                          <a:ea typeface="+mn-ea"/>
                          <a:cs typeface="Segoe UI" panose="020B0502040204020203" pitchFamily="34" charset="0"/>
                        </a:rPr>
                        <a:t>234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s-ES" sz="800" b="1" i="1" u="none" strike="noStrike" kern="1200" dirty="0">
                          <a:solidFill>
                            <a:schemeClr val="tx1"/>
                          </a:solidFill>
                          <a:latin typeface="Segoe UI" panose="020B0502040204020203" pitchFamily="34" charset="0"/>
                          <a:ea typeface="+mn-ea"/>
                          <a:cs typeface="Segoe UI" panose="020B0502040204020203" pitchFamily="34" charset="0"/>
                        </a:rPr>
                        <a:t>1.362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4041165"/>
                  </a:ext>
                </a:extLst>
              </a:tr>
              <a:tr h="239902">
                <a:tc>
                  <a:txBody>
                    <a:bodyPr/>
                    <a:lstStyle/>
                    <a:p>
                      <a:pPr marL="0" algn="l" defTabSz="914400" rtl="0" eaLnBrk="1" fontAlgn="b" latinLnBrk="0" hangingPunct="1"/>
                      <a:r>
                        <a:rPr lang="es-ES" sz="1050" b="1" i="1" u="none" strike="noStrike" kern="1200" dirty="0">
                          <a:solidFill>
                            <a:schemeClr val="tx1"/>
                          </a:solidFill>
                          <a:latin typeface="Segoe UI" panose="020B0502040204020203" pitchFamily="34" charset="0"/>
                          <a:ea typeface="+mn-ea"/>
                          <a:cs typeface="Segoe UI" panose="020B0502040204020203" pitchFamily="34" charset="0"/>
                        </a:rPr>
                        <a:t>Total</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AE1F2"/>
                    </a:solidFill>
                  </a:tcPr>
                </a:tc>
                <a:tc>
                  <a:txBody>
                    <a:bodyPr/>
                    <a:lstStyle/>
                    <a:p>
                      <a:pPr algn="ctr" fontAlgn="b"/>
                      <a:r>
                        <a:rPr lang="es-ES" sz="1100" b="1" i="0" u="none" strike="noStrike" dirty="0">
                          <a:solidFill>
                            <a:srgbClr val="000000"/>
                          </a:solidFill>
                          <a:effectLst/>
                          <a:latin typeface="Segoe UI" panose="020B0502040204020203" pitchFamily="34" charset="0"/>
                          <a:cs typeface="Segoe UI" panose="020B0502040204020203" pitchFamily="34" charset="0"/>
                        </a:rPr>
                        <a:t>38,1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AE1F2"/>
                    </a:solidFill>
                  </a:tcPr>
                </a:tc>
                <a:tc>
                  <a:txBody>
                    <a:bodyPr/>
                    <a:lstStyle/>
                    <a:p>
                      <a:pPr algn="ctr" fontAlgn="b"/>
                      <a:r>
                        <a:rPr lang="es-ES" sz="1100" b="1" i="0" u="none" strike="noStrike" dirty="0">
                          <a:solidFill>
                            <a:srgbClr val="000000"/>
                          </a:solidFill>
                          <a:effectLst/>
                          <a:latin typeface="Segoe UI" panose="020B0502040204020203" pitchFamily="34" charset="0"/>
                          <a:cs typeface="Segoe UI" panose="020B0502040204020203" pitchFamily="34" charset="0"/>
                        </a:rPr>
                        <a:t>9,1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AE1F2"/>
                    </a:solidFill>
                  </a:tcPr>
                </a:tc>
                <a:tc>
                  <a:txBody>
                    <a:bodyPr/>
                    <a:lstStyle/>
                    <a:p>
                      <a:pPr algn="ctr" fontAlgn="b"/>
                      <a:r>
                        <a:rPr lang="es-ES" sz="1100" b="1" i="0" u="none" strike="noStrike" dirty="0">
                          <a:solidFill>
                            <a:srgbClr val="000000"/>
                          </a:solidFill>
                          <a:effectLst/>
                          <a:latin typeface="Segoe UI" panose="020B0502040204020203" pitchFamily="34" charset="0"/>
                          <a:cs typeface="Segoe UI" panose="020B0502040204020203" pitchFamily="34" charset="0"/>
                        </a:rPr>
                        <a:t>52,8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AE1F2"/>
                    </a:solidFill>
                  </a:tcPr>
                </a:tc>
                <a:extLst>
                  <a:ext uri="{0D108BD9-81ED-4DB2-BD59-A6C34878D82A}">
                    <a16:rowId xmlns:a16="http://schemas.microsoft.com/office/drawing/2014/main" val="10001"/>
                  </a:ext>
                </a:extLst>
              </a:tr>
              <a:tr h="228478">
                <a:tc gridSpan="4">
                  <a:txBody>
                    <a:bodyPr/>
                    <a:lstStyle/>
                    <a:p>
                      <a:pPr marL="0" algn="l" defTabSz="914400" rtl="0" eaLnBrk="1" fontAlgn="b" latinLnBrk="0" hangingPunct="1"/>
                      <a:endParaRPr lang="es-ES" sz="1000" b="1" i="0" u="none" strike="noStrike" kern="1200" dirty="0">
                        <a:solidFill>
                          <a:schemeClr val="tx1">
                            <a:lumMod val="95000"/>
                            <a:lumOff val="5000"/>
                          </a:schemeClr>
                        </a:solidFill>
                        <a:latin typeface="Segoe UI" panose="020B0502040204020203" pitchFamily="34" charset="0"/>
                        <a:ea typeface="+mn-ea"/>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algn="ctr" defTabSz="914400" rtl="0" eaLnBrk="1" fontAlgn="b" latinLnBrk="0" hangingPunct="1"/>
                      <a:endParaRPr lang="es-ES" sz="1000" b="0" i="0" u="none" strike="noStrike" kern="1200" dirty="0">
                        <a:solidFill>
                          <a:schemeClr val="tx1">
                            <a:lumMod val="95000"/>
                            <a:lumOff val="5000"/>
                          </a:schemeClr>
                        </a:solidFill>
                        <a:latin typeface="+mj-lt"/>
                        <a:ea typeface="+mn-ea"/>
                        <a:cs typeface="+mn-cs"/>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hMerge="1">
                  <a:txBody>
                    <a:bodyPr/>
                    <a:lstStyle/>
                    <a:p>
                      <a:pPr marL="0" algn="ctr" defTabSz="914400" rtl="0" eaLnBrk="1" fontAlgn="b" latinLnBrk="0" hangingPunct="1"/>
                      <a:endParaRPr lang="es-ES" sz="1000" b="0" i="0" u="none" strike="noStrike" kern="1200" dirty="0">
                        <a:solidFill>
                          <a:schemeClr val="tx1">
                            <a:lumMod val="95000"/>
                            <a:lumOff val="5000"/>
                          </a:schemeClr>
                        </a:solidFill>
                        <a:latin typeface="+mj-lt"/>
                        <a:ea typeface="+mn-ea"/>
                        <a:cs typeface="+mn-cs"/>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hMerge="1">
                  <a:txBody>
                    <a:bodyPr/>
                    <a:lstStyle/>
                    <a:p>
                      <a:pPr marL="0" algn="ctr" defTabSz="914400" rtl="0" eaLnBrk="1" fontAlgn="b" latinLnBrk="0" hangingPunct="1"/>
                      <a:endParaRPr lang="es-ES" sz="1000" b="0" i="0" u="none" strike="noStrike" kern="1200" dirty="0">
                        <a:solidFill>
                          <a:schemeClr val="tx1">
                            <a:lumMod val="95000"/>
                            <a:lumOff val="5000"/>
                          </a:schemeClr>
                        </a:solidFill>
                        <a:latin typeface="+mj-lt"/>
                        <a:ea typeface="+mn-ea"/>
                        <a:cs typeface="+mn-cs"/>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2"/>
                  </a:ext>
                </a:extLst>
              </a:tr>
              <a:tr h="265605">
                <a:tc>
                  <a:txBody>
                    <a:bodyPr/>
                    <a:lstStyle/>
                    <a:p>
                      <a:pPr marL="0" algn="r" defTabSz="914400" rtl="0" eaLnBrk="1" fontAlgn="b" latinLnBrk="0" hangingPunct="1"/>
                      <a:r>
                        <a:rPr lang="es-ES" sz="1050" b="0" i="0" u="none" strike="noStrike" kern="1200" dirty="0">
                          <a:solidFill>
                            <a:schemeClr val="tx1">
                              <a:lumMod val="95000"/>
                              <a:lumOff val="5000"/>
                            </a:schemeClr>
                          </a:solidFill>
                          <a:latin typeface="Segoe UI" panose="020B0502040204020203" pitchFamily="34" charset="0"/>
                          <a:ea typeface="+mn-ea"/>
                          <a:cs typeface="Segoe UI" panose="020B0502040204020203" pitchFamily="34" charset="0"/>
                        </a:rPr>
                        <a:t> Hombre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36,1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9,6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54,3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65605">
                <a:tc>
                  <a:txBody>
                    <a:bodyPr/>
                    <a:lstStyle/>
                    <a:p>
                      <a:pPr marL="0" algn="r" defTabSz="914400" rtl="0" eaLnBrk="1" fontAlgn="b" latinLnBrk="0" hangingPunct="1"/>
                      <a:r>
                        <a:rPr lang="es-ES" sz="1050" b="0" i="0" u="none" strike="noStrike" kern="1200" dirty="0">
                          <a:solidFill>
                            <a:schemeClr val="tx1">
                              <a:lumMod val="95000"/>
                              <a:lumOff val="5000"/>
                            </a:schemeClr>
                          </a:solidFill>
                          <a:latin typeface="Segoe UI" panose="020B0502040204020203" pitchFamily="34" charset="0"/>
                          <a:ea typeface="+mn-ea"/>
                          <a:cs typeface="Segoe UI" panose="020B0502040204020203" pitchFamily="34" charset="0"/>
                        </a:rPr>
                        <a:t> Mujer</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39,8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8,6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51,6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65605">
                <a:tc>
                  <a:txBody>
                    <a:bodyPr/>
                    <a:lstStyle/>
                    <a:p>
                      <a:pPr marL="0" algn="r" defTabSz="914400" rtl="0" eaLnBrk="1" fontAlgn="b" latinLnBrk="0" hangingPunct="1"/>
                      <a:r>
                        <a:rPr lang="es-ES" sz="1050" b="0" i="0" u="none" strike="noStrike" kern="1200" dirty="0">
                          <a:solidFill>
                            <a:schemeClr val="tx1">
                              <a:lumMod val="95000"/>
                              <a:lumOff val="5000"/>
                            </a:schemeClr>
                          </a:solidFill>
                          <a:latin typeface="Segoe UI" panose="020B0502040204020203" pitchFamily="34" charset="0"/>
                          <a:ea typeface="+mn-ea"/>
                          <a:cs typeface="Segoe UI" panose="020B0502040204020203" pitchFamily="34" charset="0"/>
                        </a:rPr>
                        <a:t> De 14 a 24 años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43,0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6,4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50,6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no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65605">
                <a:tc>
                  <a:txBody>
                    <a:bodyPr/>
                    <a:lstStyle/>
                    <a:p>
                      <a:pPr marL="0" algn="r" defTabSz="914400" rtl="0" eaLnBrk="1" fontAlgn="b" latinLnBrk="0" hangingPunct="1"/>
                      <a:r>
                        <a:rPr lang="es-ES" sz="1050" b="0" i="0" u="none" strike="noStrike" kern="1200" dirty="0">
                          <a:solidFill>
                            <a:schemeClr val="tx1">
                              <a:lumMod val="95000"/>
                              <a:lumOff val="5000"/>
                            </a:schemeClr>
                          </a:solidFill>
                          <a:latin typeface="Segoe UI" panose="020B0502040204020203" pitchFamily="34" charset="0"/>
                          <a:ea typeface="+mn-ea"/>
                          <a:cs typeface="Segoe UI" panose="020B0502040204020203" pitchFamily="34" charset="0"/>
                        </a:rPr>
                        <a:t> De 25 a 34 años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dash"/>
                      <a:round/>
                      <a:headEnd type="none" w="med" len="med"/>
                      <a:tailEnd type="none" w="med" len="med"/>
                    </a:lnT>
                    <a:lnB w="3175"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40,4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dash"/>
                      <a:round/>
                      <a:headEnd type="none" w="med" len="med"/>
                      <a:tailEnd type="none" w="med" len="med"/>
                    </a:lnT>
                    <a:lnB w="3175"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9,3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dash"/>
                      <a:round/>
                      <a:headEnd type="none" w="med" len="med"/>
                      <a:tailEnd type="none" w="med" len="med"/>
                    </a:lnT>
                    <a:lnB w="3175"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50,2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dash"/>
                      <a:round/>
                      <a:headEnd type="none" w="med" len="med"/>
                      <a:tailEnd type="none" w="med" len="med"/>
                    </a:lnT>
                    <a:lnB w="3175" cap="flat" cmpd="sng" algn="ctr">
                      <a:no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65605">
                <a:tc>
                  <a:txBody>
                    <a:bodyPr/>
                    <a:lstStyle/>
                    <a:p>
                      <a:pPr marL="0" algn="r" defTabSz="914400" rtl="0" eaLnBrk="1" fontAlgn="b" latinLnBrk="0" hangingPunct="1"/>
                      <a:r>
                        <a:rPr lang="es-ES" sz="1050" b="0" i="0" u="none" strike="noStrike" kern="1200" dirty="0">
                          <a:solidFill>
                            <a:schemeClr val="tx1">
                              <a:lumMod val="95000"/>
                              <a:lumOff val="5000"/>
                            </a:schemeClr>
                          </a:solidFill>
                          <a:latin typeface="Segoe UI" panose="020B0502040204020203" pitchFamily="34" charset="0"/>
                          <a:ea typeface="+mn-ea"/>
                          <a:cs typeface="Segoe UI" panose="020B0502040204020203" pitchFamily="34" charset="0"/>
                        </a:rPr>
                        <a:t> De 35 a 44 años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dash"/>
                      <a:round/>
                      <a:headEnd type="none" w="med" len="med"/>
                      <a:tailEnd type="none" w="med" len="med"/>
                    </a:lnT>
                    <a:lnB w="3175"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42,0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dash"/>
                      <a:round/>
                      <a:headEnd type="none" w="med" len="med"/>
                      <a:tailEnd type="none" w="med" len="med"/>
                    </a:lnT>
                    <a:lnB w="3175"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9,4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dash"/>
                      <a:round/>
                      <a:headEnd type="none" w="med" len="med"/>
                      <a:tailEnd type="none" w="med" len="med"/>
                    </a:lnT>
                    <a:lnB w="3175"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48,7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dash"/>
                      <a:round/>
                      <a:headEnd type="none" w="med" len="med"/>
                      <a:tailEnd type="none" w="med" len="med"/>
                    </a:lnT>
                    <a:lnB w="3175" cap="flat" cmpd="sng" algn="ctr">
                      <a:no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65605">
                <a:tc>
                  <a:txBody>
                    <a:bodyPr/>
                    <a:lstStyle/>
                    <a:p>
                      <a:pPr marL="0" algn="r" defTabSz="914400" rtl="0" eaLnBrk="1" fontAlgn="b" latinLnBrk="0" hangingPunct="1"/>
                      <a:r>
                        <a:rPr lang="es-ES" sz="1050" b="0" i="0" u="none" strike="noStrike" kern="1200" dirty="0">
                          <a:solidFill>
                            <a:schemeClr val="tx1">
                              <a:lumMod val="95000"/>
                              <a:lumOff val="5000"/>
                            </a:schemeClr>
                          </a:solidFill>
                          <a:latin typeface="Segoe UI" panose="020B0502040204020203" pitchFamily="34" charset="0"/>
                          <a:ea typeface="+mn-ea"/>
                          <a:cs typeface="Segoe UI" panose="020B0502040204020203" pitchFamily="34" charset="0"/>
                        </a:rPr>
                        <a:t> De 45 a 54 años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dash"/>
                      <a:round/>
                      <a:headEnd type="none" w="med" len="med"/>
                      <a:tailEnd type="none" w="med" len="med"/>
                    </a:lnT>
                    <a:lnB w="3175"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37,5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dash"/>
                      <a:round/>
                      <a:headEnd type="none" w="med" len="med"/>
                      <a:tailEnd type="none" w="med" len="med"/>
                    </a:lnT>
                    <a:lnB w="3175"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12,1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dash"/>
                      <a:round/>
                      <a:headEnd type="none" w="med" len="med"/>
                      <a:tailEnd type="none" w="med" len="med"/>
                    </a:lnT>
                    <a:lnB w="3175"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50,4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dash"/>
                      <a:round/>
                      <a:headEnd type="none" w="med" len="med"/>
                      <a:tailEnd type="none" w="med" len="med"/>
                    </a:lnT>
                    <a:lnB w="3175" cap="flat" cmpd="sng" algn="ctr">
                      <a:no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65605">
                <a:tc>
                  <a:txBody>
                    <a:bodyPr/>
                    <a:lstStyle/>
                    <a:p>
                      <a:pPr marL="0" algn="r" defTabSz="914400" rtl="0" eaLnBrk="1" fontAlgn="b" latinLnBrk="0" hangingPunct="1"/>
                      <a:r>
                        <a:rPr lang="es-ES" sz="1050" b="0" i="0" u="none" strike="noStrike" kern="1200" dirty="0">
                          <a:solidFill>
                            <a:schemeClr val="tx1">
                              <a:lumMod val="95000"/>
                              <a:lumOff val="5000"/>
                            </a:schemeClr>
                          </a:solidFill>
                          <a:latin typeface="Segoe UI" panose="020B0502040204020203" pitchFamily="34" charset="0"/>
                          <a:ea typeface="+mn-ea"/>
                          <a:cs typeface="Segoe UI" panose="020B0502040204020203" pitchFamily="34" charset="0"/>
                        </a:rPr>
                        <a:t> De 55 a 64</a:t>
                      </a:r>
                      <a:r>
                        <a:rPr lang="es-ES" sz="1050" b="0" i="0" u="none" strike="noStrike"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 años</a:t>
                      </a:r>
                      <a:endParaRPr lang="es-ES" sz="1050" b="0" i="0" u="none" strike="noStrike" kern="1200" dirty="0">
                        <a:solidFill>
                          <a:schemeClr val="tx1">
                            <a:lumMod val="95000"/>
                            <a:lumOff val="5000"/>
                          </a:schemeClr>
                        </a:solidFill>
                        <a:latin typeface="Segoe UI" panose="020B0502040204020203" pitchFamily="34" charset="0"/>
                        <a:ea typeface="+mn-ea"/>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dash"/>
                      <a:round/>
                      <a:headEnd type="none" w="med" len="med"/>
                      <a:tailEnd type="none" w="med" len="med"/>
                    </a:lnT>
                    <a:lnB w="3175"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40,4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dash"/>
                      <a:round/>
                      <a:headEnd type="none" w="med" len="med"/>
                      <a:tailEnd type="none" w="med" len="med"/>
                    </a:lnT>
                    <a:lnB w="3175"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8,8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dash"/>
                      <a:round/>
                      <a:headEnd type="none" w="med" len="med"/>
                      <a:tailEnd type="none" w="med" len="med"/>
                    </a:lnT>
                    <a:lnB w="3175"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50,8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dash"/>
                      <a:round/>
                      <a:headEnd type="none" w="med" len="med"/>
                      <a:tailEnd type="none" w="med" len="med"/>
                    </a:lnT>
                    <a:lnB w="3175" cap="flat" cmpd="sng" algn="ctr">
                      <a:no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65605">
                <a:tc>
                  <a:txBody>
                    <a:bodyPr/>
                    <a:lstStyle/>
                    <a:p>
                      <a:pPr marL="0" algn="r" defTabSz="914400" rtl="0" eaLnBrk="1" fontAlgn="b" latinLnBrk="0" hangingPunct="1"/>
                      <a:r>
                        <a:rPr lang="es-ES" sz="1050" b="0" i="0" u="none" strike="noStrike" kern="1200" dirty="0">
                          <a:solidFill>
                            <a:schemeClr val="tx1">
                              <a:lumMod val="95000"/>
                              <a:lumOff val="5000"/>
                            </a:schemeClr>
                          </a:solidFill>
                          <a:latin typeface="Segoe UI" panose="020B0502040204020203" pitchFamily="34" charset="0"/>
                          <a:ea typeface="+mn-ea"/>
                          <a:cs typeface="Segoe UI" panose="020B0502040204020203" pitchFamily="34" charset="0"/>
                        </a:rPr>
                        <a:t> De 65 años y más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30,5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7,8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61,7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65605">
                <a:tc>
                  <a:txBody>
                    <a:bodyPr/>
                    <a:lstStyle/>
                    <a:p>
                      <a:pPr marL="0" algn="r" defTabSz="914400" rtl="0" eaLnBrk="1" fontAlgn="b" latinLnBrk="0" hangingPunct="1"/>
                      <a:r>
                        <a:rPr lang="es-ES" sz="1050" b="0" i="0" u="none" strike="noStrike" kern="1200" dirty="0">
                          <a:solidFill>
                            <a:schemeClr val="tx1">
                              <a:lumMod val="95000"/>
                              <a:lumOff val="5000"/>
                            </a:schemeClr>
                          </a:solidFill>
                          <a:latin typeface="Segoe UI" panose="020B0502040204020203" pitchFamily="34" charset="0"/>
                          <a:ea typeface="+mn-ea"/>
                          <a:cs typeface="Segoe UI" panose="020B0502040204020203" pitchFamily="34" charset="0"/>
                        </a:rPr>
                        <a:t> Hasta primarios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39,1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7,6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53,3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no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65605">
                <a:tc>
                  <a:txBody>
                    <a:bodyPr/>
                    <a:lstStyle/>
                    <a:p>
                      <a:pPr marL="0" algn="r" defTabSz="914400" rtl="0" eaLnBrk="1" fontAlgn="b" latinLnBrk="0" hangingPunct="1"/>
                      <a:r>
                        <a:rPr lang="es-ES" sz="1050" b="0" i="0" u="none" strike="noStrike" kern="1200" dirty="0">
                          <a:solidFill>
                            <a:schemeClr val="tx1">
                              <a:lumMod val="95000"/>
                              <a:lumOff val="5000"/>
                            </a:schemeClr>
                          </a:solidFill>
                          <a:latin typeface="Segoe UI" panose="020B0502040204020203" pitchFamily="34" charset="0"/>
                          <a:ea typeface="+mn-ea"/>
                          <a:cs typeface="Segoe UI" panose="020B0502040204020203" pitchFamily="34" charset="0"/>
                        </a:rPr>
                        <a:t> Secundarios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dash"/>
                      <a:round/>
                      <a:headEnd type="none" w="med" len="med"/>
                      <a:tailEnd type="none" w="med" len="med"/>
                    </a:lnT>
                    <a:lnB w="3175"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35,5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dash"/>
                      <a:round/>
                      <a:headEnd type="none" w="med" len="med"/>
                      <a:tailEnd type="none" w="med" len="med"/>
                    </a:lnT>
                    <a:lnB w="3175"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8,7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dash"/>
                      <a:round/>
                      <a:headEnd type="none" w="med" len="med"/>
                      <a:tailEnd type="none" w="med" len="med"/>
                    </a:lnT>
                    <a:lnB w="3175"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55,8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dash"/>
                      <a:round/>
                      <a:headEnd type="none" w="med" len="med"/>
                      <a:tailEnd type="none" w="med" len="med"/>
                    </a:lnT>
                    <a:lnB w="3175" cap="flat" cmpd="sng" algn="ctr">
                      <a:no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92622">
                <a:tc>
                  <a:txBody>
                    <a:bodyPr/>
                    <a:lstStyle/>
                    <a:p>
                      <a:pPr marL="0" algn="r" defTabSz="914400" rtl="0" eaLnBrk="1" fontAlgn="b" latinLnBrk="0" hangingPunct="1"/>
                      <a:r>
                        <a:rPr lang="es-ES" sz="1050" b="0" i="0" u="none" strike="noStrike" kern="1200" dirty="0">
                          <a:solidFill>
                            <a:schemeClr val="tx1">
                              <a:lumMod val="95000"/>
                              <a:lumOff val="5000"/>
                            </a:schemeClr>
                          </a:solidFill>
                          <a:latin typeface="Segoe UI" panose="020B0502040204020203" pitchFamily="34" charset="0"/>
                          <a:ea typeface="+mn-ea"/>
                          <a:cs typeface="Segoe UI" panose="020B0502040204020203" pitchFamily="34" charset="0"/>
                        </a:rPr>
                        <a:t> Universitarios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41,0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9,9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ES" sz="1100" b="0" i="0" u="none" strike="noStrike" dirty="0">
                          <a:solidFill>
                            <a:srgbClr val="000000"/>
                          </a:solidFill>
                          <a:effectLst/>
                          <a:latin typeface="Segoe UI" panose="020B0502040204020203" pitchFamily="34" charset="0"/>
                          <a:cs typeface="Segoe UI" panose="020B0502040204020203" pitchFamily="34" charset="0"/>
                        </a:rPr>
                        <a:t>49,1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205630">
                <a:tc gridSpan="4">
                  <a:txBody>
                    <a:bodyPr/>
                    <a:lstStyle/>
                    <a:p>
                      <a:pPr marL="0" algn="l" defTabSz="914400" rtl="0" eaLnBrk="1" fontAlgn="b" latinLnBrk="0" hangingPunct="1"/>
                      <a:endParaRPr lang="es-ES" sz="900" b="1" i="0" u="none" strike="noStrike" kern="1200" dirty="0">
                        <a:solidFill>
                          <a:schemeClr val="tx1">
                            <a:lumMod val="95000"/>
                            <a:lumOff val="5000"/>
                          </a:schemeClr>
                        </a:solidFill>
                        <a:latin typeface="Segoe UI" panose="020B0502040204020203" pitchFamily="34" charset="0"/>
                        <a:ea typeface="+mn-ea"/>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algn="ctr" defTabSz="914400" rtl="0" eaLnBrk="1" fontAlgn="b" latinLnBrk="0" hangingPunct="1"/>
                      <a:endParaRPr lang="es-ES" sz="1000" b="0" i="0" u="none" strike="noStrike" kern="1200" dirty="0">
                        <a:solidFill>
                          <a:schemeClr val="tx1">
                            <a:lumMod val="95000"/>
                            <a:lumOff val="5000"/>
                          </a:schemeClr>
                        </a:solidFill>
                        <a:latin typeface="+mj-lt"/>
                        <a:ea typeface="+mn-ea"/>
                        <a:cs typeface="+mn-cs"/>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hMerge="1">
                  <a:txBody>
                    <a:bodyPr/>
                    <a:lstStyle/>
                    <a:p>
                      <a:pPr marL="0" algn="ctr" defTabSz="914400" rtl="0" eaLnBrk="1" fontAlgn="b" latinLnBrk="0" hangingPunct="1"/>
                      <a:endParaRPr lang="es-ES" sz="1000" b="0" i="0" u="none" strike="noStrike" kern="1200" dirty="0">
                        <a:solidFill>
                          <a:schemeClr val="tx1">
                            <a:lumMod val="95000"/>
                            <a:lumOff val="5000"/>
                          </a:schemeClr>
                        </a:solidFill>
                        <a:latin typeface="+mj-lt"/>
                        <a:ea typeface="+mn-ea"/>
                        <a:cs typeface="+mn-cs"/>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hMerge="1">
                  <a:txBody>
                    <a:bodyPr/>
                    <a:lstStyle/>
                    <a:p>
                      <a:pPr marL="0" algn="ctr" defTabSz="914400" rtl="0" eaLnBrk="1" fontAlgn="b" latinLnBrk="0" hangingPunct="1"/>
                      <a:endParaRPr lang="es-ES" sz="1000" b="0" i="0" u="none" strike="noStrike" kern="1200" dirty="0">
                        <a:solidFill>
                          <a:schemeClr val="tx1">
                            <a:lumMod val="95000"/>
                            <a:lumOff val="5000"/>
                          </a:schemeClr>
                        </a:solidFill>
                        <a:latin typeface="+mj-lt"/>
                        <a:ea typeface="+mn-ea"/>
                        <a:cs typeface="+mn-cs"/>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16"/>
                  </a:ext>
                </a:extLst>
              </a:tr>
            </a:tbl>
          </a:graphicData>
        </a:graphic>
      </p:graphicFrame>
      <p:sp>
        <p:nvSpPr>
          <p:cNvPr id="38" name="CuadroTexto 37">
            <a:extLst>
              <a:ext uri="{FF2B5EF4-FFF2-40B4-BE49-F238E27FC236}">
                <a16:creationId xmlns:a16="http://schemas.microsoft.com/office/drawing/2014/main" id="{71219132-5310-A534-1199-6610D2610FF1}"/>
              </a:ext>
            </a:extLst>
          </p:cNvPr>
          <p:cNvSpPr txBox="1"/>
          <p:nvPr/>
        </p:nvSpPr>
        <p:spPr>
          <a:xfrm flipH="1">
            <a:off x="1125107" y="6487193"/>
            <a:ext cx="1345237" cy="338554"/>
          </a:xfrm>
          <a:prstGeom prst="rect">
            <a:avLst/>
          </a:prstGeom>
          <a:noFill/>
        </p:spPr>
        <p:txBody>
          <a:bodyPr wrap="square" rtlCol="0">
            <a:spAutoFit/>
          </a:bodyPr>
          <a:lstStyle/>
          <a:p>
            <a:r>
              <a:rPr lang="it-IT" sz="800" dirty="0">
                <a:solidFill>
                  <a:schemeClr val="tx2">
                    <a:lumMod val="50000"/>
                  </a:schemeClr>
                </a:solidFill>
                <a:latin typeface="Segoe UI" panose="020B0502040204020203" pitchFamily="34" charset="0"/>
                <a:cs typeface="Segoe UI" panose="020B0502040204020203" pitchFamily="34" charset="0"/>
              </a:rPr>
              <a:t>Dato significativamente superior al promedio (ꭓ2)</a:t>
            </a:r>
            <a:r>
              <a:rPr lang="es-ES" sz="800" dirty="0">
                <a:solidFill>
                  <a:schemeClr val="tx2">
                    <a:lumMod val="50000"/>
                  </a:schemeClr>
                </a:solidFill>
                <a:latin typeface="Segoe UI" panose="020B0502040204020203" pitchFamily="34" charset="0"/>
                <a:cs typeface="Segoe UI" panose="020B0502040204020203" pitchFamily="34" charset="0"/>
              </a:rPr>
              <a:t> </a:t>
            </a:r>
          </a:p>
        </p:txBody>
      </p:sp>
      <p:pic>
        <p:nvPicPr>
          <p:cNvPr id="39" name="Imagen 38">
            <a:extLst>
              <a:ext uri="{FF2B5EF4-FFF2-40B4-BE49-F238E27FC236}">
                <a16:creationId xmlns:a16="http://schemas.microsoft.com/office/drawing/2014/main" id="{0384B1AB-B391-155B-F545-0B661EE446D0}"/>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655656" y="6505665"/>
            <a:ext cx="449934" cy="265752"/>
          </a:xfrm>
          <a:prstGeom prst="rect">
            <a:avLst/>
          </a:prstGeom>
        </p:spPr>
      </p:pic>
      <p:pic>
        <p:nvPicPr>
          <p:cNvPr id="40" name="Imagen 39">
            <a:extLst>
              <a:ext uri="{FF2B5EF4-FFF2-40B4-BE49-F238E27FC236}">
                <a16:creationId xmlns:a16="http://schemas.microsoft.com/office/drawing/2014/main" id="{F1809197-F53A-C48D-898E-AC535C7F142A}"/>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9306198" y="4243888"/>
            <a:ext cx="449934" cy="265752"/>
          </a:xfrm>
          <a:prstGeom prst="rect">
            <a:avLst/>
          </a:prstGeom>
        </p:spPr>
      </p:pic>
      <p:pic>
        <p:nvPicPr>
          <p:cNvPr id="41" name="Imagen 40">
            <a:extLst>
              <a:ext uri="{FF2B5EF4-FFF2-40B4-BE49-F238E27FC236}">
                <a16:creationId xmlns:a16="http://schemas.microsoft.com/office/drawing/2014/main" id="{D1C703D0-6C88-F0F1-A088-7F1FDACC484E}"/>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10384118" y="4754562"/>
            <a:ext cx="449934" cy="265752"/>
          </a:xfrm>
          <a:prstGeom prst="rect">
            <a:avLst/>
          </a:prstGeom>
        </p:spPr>
      </p:pic>
      <p:pic>
        <p:nvPicPr>
          <p:cNvPr id="42" name="Imagen 41">
            <a:extLst>
              <a:ext uri="{FF2B5EF4-FFF2-40B4-BE49-F238E27FC236}">
                <a16:creationId xmlns:a16="http://schemas.microsoft.com/office/drawing/2014/main" id="{A986B62E-EC02-49E3-561C-D6CBA596B4C8}"/>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8245247" y="5578062"/>
            <a:ext cx="449934" cy="265752"/>
          </a:xfrm>
          <a:prstGeom prst="rect">
            <a:avLst/>
          </a:prstGeom>
        </p:spPr>
      </p:pic>
      <p:pic>
        <p:nvPicPr>
          <p:cNvPr id="43" name="Imagen 42">
            <a:extLst>
              <a:ext uri="{FF2B5EF4-FFF2-40B4-BE49-F238E27FC236}">
                <a16:creationId xmlns:a16="http://schemas.microsoft.com/office/drawing/2014/main" id="{9D8ECEA9-2B16-9550-6DA3-5D58AF9EC26A}"/>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10384118" y="5312310"/>
            <a:ext cx="449934" cy="265752"/>
          </a:xfrm>
          <a:prstGeom prst="rect">
            <a:avLst/>
          </a:prstGeom>
        </p:spPr>
      </p:pic>
    </p:spTree>
    <p:extLst>
      <p:ext uri="{BB962C8B-B14F-4D97-AF65-F5344CB8AC3E}">
        <p14:creationId xmlns:p14="http://schemas.microsoft.com/office/powerpoint/2010/main" val="11388487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1F596-D79E-96E3-CA4A-11BE9CD95B17}"/>
            </a:ext>
          </a:extLst>
        </p:cNvPr>
        <p:cNvGrpSpPr/>
        <p:nvPr/>
      </p:nvGrpSpPr>
      <p:grpSpPr>
        <a:xfrm>
          <a:off x="0" y="0"/>
          <a:ext cx="0" cy="0"/>
          <a:chOff x="0" y="0"/>
          <a:chExt cx="0" cy="0"/>
        </a:xfrm>
      </p:grpSpPr>
      <p:sp>
        <p:nvSpPr>
          <p:cNvPr id="14" name="Rectángulo 13">
            <a:extLst>
              <a:ext uri="{FF2B5EF4-FFF2-40B4-BE49-F238E27FC236}">
                <a16:creationId xmlns:a16="http://schemas.microsoft.com/office/drawing/2014/main" id="{3F0DB591-B3FA-DF16-5D33-52A877626ACD}"/>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pic>
        <p:nvPicPr>
          <p:cNvPr id="3" name="Imagen 2" descr="Imagen que contiene interior, tabla, pequeño, diferente&#10;&#10;El contenido generado por IA puede ser incorrecto.">
            <a:extLst>
              <a:ext uri="{FF2B5EF4-FFF2-40B4-BE49-F238E27FC236}">
                <a16:creationId xmlns:a16="http://schemas.microsoft.com/office/drawing/2014/main" id="{73AC0FD0-5BF2-633E-B59E-27E7350728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1911" y="0"/>
            <a:ext cx="4576970" cy="6858000"/>
          </a:xfrm>
          <a:prstGeom prst="rect">
            <a:avLst/>
          </a:prstGeom>
        </p:spPr>
      </p:pic>
      <p:sp>
        <p:nvSpPr>
          <p:cNvPr id="5" name="Marcador de número de diapositiva 4">
            <a:extLst>
              <a:ext uri="{FF2B5EF4-FFF2-40B4-BE49-F238E27FC236}">
                <a16:creationId xmlns:a16="http://schemas.microsoft.com/office/drawing/2014/main" id="{92149C37-FDEB-0541-C30D-1E594101AB2B}"/>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86</a:t>
            </a:fld>
            <a:endParaRPr lang="es-ES_tradnl" dirty="0">
              <a:latin typeface="Segoe UI" panose="020B0502040204020203" pitchFamily="34" charset="0"/>
              <a:cs typeface="Segoe UI" panose="020B0502040204020203" pitchFamily="34" charset="0"/>
            </a:endParaRPr>
          </a:p>
        </p:txBody>
      </p:sp>
      <p:graphicFrame>
        <p:nvGraphicFramePr>
          <p:cNvPr id="21" name="11 Gráfico">
            <a:extLst>
              <a:ext uri="{FF2B5EF4-FFF2-40B4-BE49-F238E27FC236}">
                <a16:creationId xmlns:a16="http://schemas.microsoft.com/office/drawing/2014/main" id="{B3ED16F7-BE2F-7396-9119-83BAF992AA43}"/>
              </a:ext>
            </a:extLst>
          </p:cNvPr>
          <p:cNvGraphicFramePr/>
          <p:nvPr>
            <p:extLst>
              <p:ext uri="{D42A27DB-BD31-4B8C-83A1-F6EECF244321}">
                <p14:modId xmlns:p14="http://schemas.microsoft.com/office/powerpoint/2010/main" val="3365530396"/>
              </p:ext>
            </p:extLst>
          </p:nvPr>
        </p:nvGraphicFramePr>
        <p:xfrm>
          <a:off x="118198" y="2412894"/>
          <a:ext cx="7363070" cy="264117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3">
            <a:extLst>
              <a:ext uri="{FF2B5EF4-FFF2-40B4-BE49-F238E27FC236}">
                <a16:creationId xmlns:a16="http://schemas.microsoft.com/office/drawing/2014/main" id="{A5A28FA0-77CF-09AA-5A31-D5C50DD54334}"/>
              </a:ext>
            </a:extLst>
          </p:cNvPr>
          <p:cNvSpPr>
            <a:spLocks noChangeArrowheads="1"/>
          </p:cNvSpPr>
          <p:nvPr/>
        </p:nvSpPr>
        <p:spPr bwMode="auto">
          <a:xfrm>
            <a:off x="3308" y="1075228"/>
            <a:ext cx="2530341" cy="332764"/>
          </a:xfrm>
          <a:prstGeom prst="rect">
            <a:avLst/>
          </a:prstGeom>
        </p:spPr>
        <p:txBody>
          <a:bodyPr vert="horz" lIns="91440" tIns="45720" rIns="91440" bIns="45720" rtlCol="0" anchor="ctr">
            <a:normAutofit fontScale="97500"/>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Compra de libros </a:t>
            </a:r>
          </a:p>
        </p:txBody>
      </p:sp>
      <p:sp>
        <p:nvSpPr>
          <p:cNvPr id="27" name="Rectangle 3">
            <a:extLst>
              <a:ext uri="{FF2B5EF4-FFF2-40B4-BE49-F238E27FC236}">
                <a16:creationId xmlns:a16="http://schemas.microsoft.com/office/drawing/2014/main" id="{2371EFE7-46CD-EA8B-9DB3-734E8D5AF844}"/>
              </a:ext>
            </a:extLst>
          </p:cNvPr>
          <p:cNvSpPr>
            <a:spLocks noChangeArrowheads="1"/>
          </p:cNvSpPr>
          <p:nvPr/>
        </p:nvSpPr>
        <p:spPr bwMode="auto">
          <a:xfrm>
            <a:off x="3308" y="1334675"/>
            <a:ext cx="6664192"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srgbClr val="595959"/>
                </a:solidFill>
                <a:latin typeface="Segoe UI" panose="020B0502040204020203" pitchFamily="34" charset="0"/>
                <a:ea typeface="Verdana" panose="020B0604030504040204" pitchFamily="34" charset="0"/>
                <a:cs typeface="Segoe UI" panose="020B0502040204020203" pitchFamily="34" charset="0"/>
              </a:rPr>
              <a:t>Compra de libros DE TEXTO en el último año</a:t>
            </a:r>
          </a:p>
        </p:txBody>
      </p:sp>
      <p:sp>
        <p:nvSpPr>
          <p:cNvPr id="39" name="CuadroTexto 38">
            <a:extLst>
              <a:ext uri="{FF2B5EF4-FFF2-40B4-BE49-F238E27FC236}">
                <a16:creationId xmlns:a16="http://schemas.microsoft.com/office/drawing/2014/main" id="{96FF3789-A986-D19D-8CA1-C0DDB057BBB2}"/>
              </a:ext>
            </a:extLst>
          </p:cNvPr>
          <p:cNvSpPr txBox="1"/>
          <p:nvPr/>
        </p:nvSpPr>
        <p:spPr>
          <a:xfrm>
            <a:off x="6622957" y="3942275"/>
            <a:ext cx="937358" cy="307777"/>
          </a:xfrm>
          <a:prstGeom prst="rect">
            <a:avLst/>
          </a:prstGeom>
          <a:solidFill>
            <a:schemeClr val="accent4">
              <a:lumMod val="10000"/>
              <a:lumOff val="90000"/>
            </a:schemeClr>
          </a:solidFill>
        </p:spPr>
        <p:txBody>
          <a:bodyPr wrap="square" rtlCol="0">
            <a:spAutoFit/>
          </a:bodyPr>
          <a:lstStyle/>
          <a:p>
            <a:pPr algn="ctr"/>
            <a:r>
              <a:rPr lang="es-ES" sz="1400" dirty="0">
                <a:latin typeface="Segoe UI" panose="020B0502040204020203" pitchFamily="34" charset="0"/>
                <a:ea typeface="Roboto" pitchFamily="2" charset="0"/>
                <a:cs typeface="Segoe UI" panose="020B0502040204020203" pitchFamily="34" charset="0"/>
              </a:rPr>
              <a:t>- 5,6 p.p.</a:t>
            </a:r>
          </a:p>
        </p:txBody>
      </p:sp>
      <p:sp>
        <p:nvSpPr>
          <p:cNvPr id="40" name="CuadroTexto 39">
            <a:extLst>
              <a:ext uri="{FF2B5EF4-FFF2-40B4-BE49-F238E27FC236}">
                <a16:creationId xmlns:a16="http://schemas.microsoft.com/office/drawing/2014/main" id="{BE100C77-DE79-6452-09E5-9CF6A1E7B977}"/>
              </a:ext>
            </a:extLst>
          </p:cNvPr>
          <p:cNvSpPr txBox="1"/>
          <p:nvPr/>
        </p:nvSpPr>
        <p:spPr>
          <a:xfrm>
            <a:off x="6415706" y="3589493"/>
            <a:ext cx="1351860" cy="307777"/>
          </a:xfrm>
          <a:prstGeom prst="rect">
            <a:avLst/>
          </a:prstGeom>
          <a:noFill/>
        </p:spPr>
        <p:txBody>
          <a:bodyPr wrap="square" rtlCol="0">
            <a:spAutoFit/>
          </a:bodyPr>
          <a:lstStyle/>
          <a:p>
            <a:pPr algn="ctr"/>
            <a:r>
              <a:rPr lang="es-ES" sz="1400" dirty="0">
                <a:latin typeface="Segoe UI" panose="020B0502040204020203" pitchFamily="34" charset="0"/>
                <a:ea typeface="Roboto" pitchFamily="2" charset="0"/>
                <a:cs typeface="Segoe UI" panose="020B0502040204020203" pitchFamily="34" charset="0"/>
              </a:rPr>
              <a:t>2017-2025</a:t>
            </a:r>
          </a:p>
        </p:txBody>
      </p:sp>
      <p:sp>
        <p:nvSpPr>
          <p:cNvPr id="8" name="10 Rectángulo">
            <a:extLst>
              <a:ext uri="{FF2B5EF4-FFF2-40B4-BE49-F238E27FC236}">
                <a16:creationId xmlns:a16="http://schemas.microsoft.com/office/drawing/2014/main" id="{71A2F43E-7597-0DD3-A016-99CCF7285DA3}"/>
              </a:ext>
            </a:extLst>
          </p:cNvPr>
          <p:cNvSpPr/>
          <p:nvPr/>
        </p:nvSpPr>
        <p:spPr>
          <a:xfrm>
            <a:off x="0" y="1996504"/>
            <a:ext cx="2442918" cy="325605"/>
          </a:xfrm>
          <a:prstGeom prst="rect">
            <a:avLst/>
          </a:prstGeom>
          <a:solidFill>
            <a:srgbClr val="1F2A44">
              <a:alpha val="10196"/>
            </a:srgbClr>
          </a:solidFill>
          <a:ln w="9525">
            <a:noFill/>
            <a:miter lim="800000"/>
            <a:headEnd/>
            <a:tailEnd/>
          </a:ln>
          <a:effectLst/>
        </p:spPr>
        <p:txBody>
          <a:bodyPr anchor="ctr"/>
          <a:lstStyle/>
          <a:p>
            <a:pPr lvl="0"/>
            <a:r>
              <a:rPr lang="es-ES" sz="12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EVOLUCIÓN</a:t>
            </a:r>
            <a:endParaRPr lang="es-ES" sz="11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9" name="10 Rectángulo">
            <a:extLst>
              <a:ext uri="{FF2B5EF4-FFF2-40B4-BE49-F238E27FC236}">
                <a16:creationId xmlns:a16="http://schemas.microsoft.com/office/drawing/2014/main" id="{B2F60AB3-4E3A-9B41-4873-38995E2B9410}"/>
              </a:ext>
            </a:extLst>
          </p:cNvPr>
          <p:cNvSpPr/>
          <p:nvPr/>
        </p:nvSpPr>
        <p:spPr>
          <a:xfrm>
            <a:off x="-2" y="1664582"/>
            <a:ext cx="7267577" cy="325605"/>
          </a:xfrm>
          <a:prstGeom prst="rect">
            <a:avLst/>
          </a:prstGeom>
          <a:noFill/>
          <a:ln w="9525">
            <a:noFill/>
            <a:miter lim="800000"/>
            <a:headEnd/>
            <a:tailEnd/>
          </a:ln>
          <a:effectLst/>
        </p:spPr>
        <p:txBody>
          <a:bodyPr anchor="ctr"/>
          <a:lstStyle/>
          <a:p>
            <a:pPr lvl="0">
              <a:defRPr/>
            </a:pPr>
            <a:r>
              <a:rPr kumimoji="0" lang="es-ES" sz="1400" b="1"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rPr>
              <a:t>% Compran libros de texto </a:t>
            </a:r>
            <a:r>
              <a:rPr kumimoji="0" lang="es-ES" sz="1200" b="0"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rPr>
              <a:t>(en los últimos 12 meses)</a:t>
            </a:r>
            <a:endParaRPr kumimoji="0" lang="es-ES" sz="1400" b="1"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10" name="CuadroTexto 9">
            <a:extLst>
              <a:ext uri="{FF2B5EF4-FFF2-40B4-BE49-F238E27FC236}">
                <a16:creationId xmlns:a16="http://schemas.microsoft.com/office/drawing/2014/main" id="{CF638D9A-E04F-5617-466B-08DEBE8B5EDC}"/>
              </a:ext>
            </a:extLst>
          </p:cNvPr>
          <p:cNvSpPr txBox="1"/>
          <p:nvPr/>
        </p:nvSpPr>
        <p:spPr>
          <a:xfrm>
            <a:off x="7627116" y="6508884"/>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
        <p:nvSpPr>
          <p:cNvPr id="4" name="Rectangle 6">
            <a:extLst>
              <a:ext uri="{FF2B5EF4-FFF2-40B4-BE49-F238E27FC236}">
                <a16:creationId xmlns:a16="http://schemas.microsoft.com/office/drawing/2014/main" id="{58755808-5F87-7994-E214-F4DC0A40A27E}"/>
              </a:ext>
            </a:extLst>
          </p:cNvPr>
          <p:cNvSpPr>
            <a:spLocks noChangeArrowheads="1"/>
          </p:cNvSpPr>
          <p:nvPr/>
        </p:nvSpPr>
        <p:spPr bwMode="auto">
          <a:xfrm>
            <a:off x="122547" y="126282"/>
            <a:ext cx="7492483" cy="645305"/>
          </a:xfrm>
          <a:prstGeom prst="rect">
            <a:avLst/>
          </a:prstGeom>
          <a:noFill/>
          <a:ln w="9525">
            <a:noFill/>
            <a:miter lim="800000"/>
            <a:headEnd/>
            <a:tailEnd/>
          </a:ln>
        </p:spPr>
        <p:txBody>
          <a:bodyPr wrap="square">
            <a:spAutoFit/>
          </a:bodyPr>
          <a:lstStyle/>
          <a:p>
            <a:pPr marL="0" marR="0" lvl="0" indent="0" defTabSz="914400" rtl="0" eaLnBrk="1" fontAlgn="auto" latinLnBrk="0" hangingPunct="1">
              <a:lnSpc>
                <a:spcPct val="110000"/>
              </a:lnSpc>
              <a:spcBef>
                <a:spcPct val="20000"/>
              </a:spcBef>
              <a:spcAft>
                <a:spcPts val="0"/>
              </a:spcAft>
              <a:buClrTx/>
              <a:buSzTx/>
              <a:buFontTx/>
              <a:buNone/>
              <a:tabLst/>
              <a:defRPr/>
            </a:pPr>
            <a:r>
              <a:rPr kumimoji="0" lang="es-ES" sz="1700"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cs typeface="Segoe UI" panose="020B0502040204020203" pitchFamily="34" charset="0"/>
              </a:rPr>
              <a:t>En los últimos años se observa un descenso significativo en la proporción de personas que compran libros de texto, que se sitúa en el 27,2% en 2025.</a:t>
            </a:r>
          </a:p>
        </p:txBody>
      </p:sp>
    </p:spTree>
    <p:extLst>
      <p:ext uri="{BB962C8B-B14F-4D97-AF65-F5344CB8AC3E}">
        <p14:creationId xmlns:p14="http://schemas.microsoft.com/office/powerpoint/2010/main" val="36487575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9EC3E-A569-D101-5D3C-77C353F42D87}"/>
            </a:ext>
          </a:extLst>
        </p:cNvPr>
        <p:cNvGrpSpPr/>
        <p:nvPr/>
      </p:nvGrpSpPr>
      <p:grpSpPr>
        <a:xfrm>
          <a:off x="0" y="0"/>
          <a:ext cx="0" cy="0"/>
          <a:chOff x="0" y="0"/>
          <a:chExt cx="0" cy="0"/>
        </a:xfrm>
      </p:grpSpPr>
      <p:sp>
        <p:nvSpPr>
          <p:cNvPr id="6" name="Line 35">
            <a:extLst>
              <a:ext uri="{FF2B5EF4-FFF2-40B4-BE49-F238E27FC236}">
                <a16:creationId xmlns:a16="http://schemas.microsoft.com/office/drawing/2014/main" id="{7A81D347-7EBE-BAC1-2168-019F93A3B49F}"/>
              </a:ext>
            </a:extLst>
          </p:cNvPr>
          <p:cNvSpPr>
            <a:spLocks noChangeShapeType="1"/>
          </p:cNvSpPr>
          <p:nvPr/>
        </p:nvSpPr>
        <p:spPr bwMode="auto">
          <a:xfrm>
            <a:off x="1447660" y="4230539"/>
            <a:ext cx="10296000" cy="5432"/>
          </a:xfrm>
          <a:prstGeom prst="line">
            <a:avLst/>
          </a:prstGeom>
          <a:noFill/>
          <a:ln w="19050">
            <a:solidFill>
              <a:srgbClr val="002060"/>
            </a:solidFill>
            <a:prstDash val="sysDot"/>
            <a:round/>
            <a:headEnd/>
            <a:tailEnd/>
          </a:ln>
          <a:effectLst/>
        </p:spPr>
        <p:txBody>
          <a:bodyPr/>
          <a:lstStyle/>
          <a:p>
            <a:endParaRPr lang="es-ES" dirty="0">
              <a:latin typeface="Segoe UI" panose="020B0502040204020203" pitchFamily="34" charset="0"/>
              <a:cs typeface="Segoe UI" panose="020B0502040204020203" pitchFamily="34" charset="0"/>
            </a:endParaRPr>
          </a:p>
        </p:txBody>
      </p:sp>
      <p:sp>
        <p:nvSpPr>
          <p:cNvPr id="14" name="Rectángulo 13">
            <a:extLst>
              <a:ext uri="{FF2B5EF4-FFF2-40B4-BE49-F238E27FC236}">
                <a16:creationId xmlns:a16="http://schemas.microsoft.com/office/drawing/2014/main" id="{F6203A9E-04F2-A861-E366-5B2472FC19B4}"/>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5" name="Marcador de número de diapositiva 4">
            <a:extLst>
              <a:ext uri="{FF2B5EF4-FFF2-40B4-BE49-F238E27FC236}">
                <a16:creationId xmlns:a16="http://schemas.microsoft.com/office/drawing/2014/main" id="{7E793F85-BCD3-6A06-F9F7-7708D5D2EB3B}"/>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87</a:t>
            </a:fld>
            <a:endParaRPr lang="es-ES_tradnl" dirty="0">
              <a:latin typeface="Segoe UI" panose="020B0502040204020203" pitchFamily="34" charset="0"/>
              <a:cs typeface="Segoe UI" panose="020B0502040204020203" pitchFamily="34" charset="0"/>
            </a:endParaRPr>
          </a:p>
        </p:txBody>
      </p:sp>
      <p:sp>
        <p:nvSpPr>
          <p:cNvPr id="26" name="Rectangle 3">
            <a:extLst>
              <a:ext uri="{FF2B5EF4-FFF2-40B4-BE49-F238E27FC236}">
                <a16:creationId xmlns:a16="http://schemas.microsoft.com/office/drawing/2014/main" id="{3D2F4CA5-033B-3034-8BCD-5984FF0856D2}"/>
              </a:ext>
            </a:extLst>
          </p:cNvPr>
          <p:cNvSpPr>
            <a:spLocks noChangeArrowheads="1"/>
          </p:cNvSpPr>
          <p:nvPr/>
        </p:nvSpPr>
        <p:spPr bwMode="auto">
          <a:xfrm>
            <a:off x="3308" y="1075228"/>
            <a:ext cx="2530341" cy="332764"/>
          </a:xfrm>
          <a:prstGeom prst="rect">
            <a:avLst/>
          </a:prstGeom>
        </p:spPr>
        <p:txBody>
          <a:bodyPr vert="horz" lIns="91440" tIns="45720" rIns="91440" bIns="45720" rtlCol="0" anchor="ctr">
            <a:normAutofit fontScale="97500"/>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Compra de libros </a:t>
            </a:r>
          </a:p>
        </p:txBody>
      </p:sp>
      <p:sp>
        <p:nvSpPr>
          <p:cNvPr id="27" name="Rectangle 3">
            <a:extLst>
              <a:ext uri="{FF2B5EF4-FFF2-40B4-BE49-F238E27FC236}">
                <a16:creationId xmlns:a16="http://schemas.microsoft.com/office/drawing/2014/main" id="{0499CD5B-96EA-8D8D-C316-8E0B56CF7819}"/>
              </a:ext>
            </a:extLst>
          </p:cNvPr>
          <p:cNvSpPr>
            <a:spLocks noChangeArrowheads="1"/>
          </p:cNvSpPr>
          <p:nvPr/>
        </p:nvSpPr>
        <p:spPr bwMode="auto">
          <a:xfrm>
            <a:off x="3308" y="1334675"/>
            <a:ext cx="6664192"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srgbClr val="595959"/>
                </a:solidFill>
                <a:latin typeface="Segoe UI" panose="020B0502040204020203" pitchFamily="34" charset="0"/>
                <a:ea typeface="Verdana" panose="020B0604030504040204" pitchFamily="34" charset="0"/>
                <a:cs typeface="Segoe UI" panose="020B0502040204020203" pitchFamily="34" charset="0"/>
              </a:rPr>
              <a:t>Compra de libros DE TEXTO en el último año</a:t>
            </a:r>
          </a:p>
        </p:txBody>
      </p:sp>
      <p:sp>
        <p:nvSpPr>
          <p:cNvPr id="9" name="10 Rectángulo">
            <a:extLst>
              <a:ext uri="{FF2B5EF4-FFF2-40B4-BE49-F238E27FC236}">
                <a16:creationId xmlns:a16="http://schemas.microsoft.com/office/drawing/2014/main" id="{095E8BBD-1A83-94F0-6C07-2A464C458520}"/>
              </a:ext>
            </a:extLst>
          </p:cNvPr>
          <p:cNvSpPr/>
          <p:nvPr/>
        </p:nvSpPr>
        <p:spPr>
          <a:xfrm>
            <a:off x="-2" y="1664582"/>
            <a:ext cx="7267577" cy="325605"/>
          </a:xfrm>
          <a:prstGeom prst="rect">
            <a:avLst/>
          </a:prstGeom>
          <a:noFill/>
          <a:ln w="9525">
            <a:noFill/>
            <a:miter lim="800000"/>
            <a:headEnd/>
            <a:tailEnd/>
          </a:ln>
          <a:effectLst/>
        </p:spPr>
        <p:txBody>
          <a:bodyPr anchor="ctr"/>
          <a:lstStyle/>
          <a:p>
            <a:pPr lvl="0">
              <a:defRPr/>
            </a:pPr>
            <a:r>
              <a:rPr kumimoji="0" lang="es-ES" sz="1400" b="1"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rPr>
              <a:t>% Compran libros de texto </a:t>
            </a:r>
            <a:r>
              <a:rPr kumimoji="0" lang="es-ES" sz="1200" b="0"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rPr>
              <a:t>(en los últimos 12 meses)</a:t>
            </a:r>
            <a:endParaRPr kumimoji="0" lang="es-ES" sz="1400" b="1" i="0" u="none" strike="noStrike" kern="1200" cap="none" spc="0" normalizeH="0" baseline="0" noProof="0" dirty="0">
              <a:ln>
                <a:noFill/>
              </a:ln>
              <a:solidFill>
                <a:srgbClr val="595959"/>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10" name="CuadroTexto 9">
            <a:extLst>
              <a:ext uri="{FF2B5EF4-FFF2-40B4-BE49-F238E27FC236}">
                <a16:creationId xmlns:a16="http://schemas.microsoft.com/office/drawing/2014/main" id="{1773885A-5FF2-6D61-F962-A48EF3206F36}"/>
              </a:ext>
            </a:extLst>
          </p:cNvPr>
          <p:cNvSpPr txBox="1"/>
          <p:nvPr/>
        </p:nvSpPr>
        <p:spPr>
          <a:xfrm>
            <a:off x="7627116" y="6508884"/>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
        <p:nvSpPr>
          <p:cNvPr id="4" name="Rectangle 6">
            <a:extLst>
              <a:ext uri="{FF2B5EF4-FFF2-40B4-BE49-F238E27FC236}">
                <a16:creationId xmlns:a16="http://schemas.microsoft.com/office/drawing/2014/main" id="{DB0BFEFF-DA41-202E-73C4-496C4FF35BBB}"/>
              </a:ext>
            </a:extLst>
          </p:cNvPr>
          <p:cNvSpPr>
            <a:spLocks noChangeArrowheads="1"/>
          </p:cNvSpPr>
          <p:nvPr/>
        </p:nvSpPr>
        <p:spPr bwMode="auto">
          <a:xfrm>
            <a:off x="110515" y="343822"/>
            <a:ext cx="10934473" cy="373115"/>
          </a:xfrm>
          <a:prstGeom prst="rect">
            <a:avLst/>
          </a:prstGeom>
          <a:noFill/>
          <a:ln w="9525">
            <a:noFill/>
            <a:miter lim="800000"/>
            <a:headEnd/>
            <a:tailEnd/>
          </a:ln>
        </p:spPr>
        <p:txBody>
          <a:bodyPr wrap="square">
            <a:spAutoFit/>
          </a:bodyPr>
          <a:lstStyle/>
          <a:p>
            <a:pPr marL="0" marR="0" lvl="0" indent="0" defTabSz="914400" rtl="0" eaLnBrk="1" fontAlgn="auto" latinLnBrk="0" hangingPunct="1">
              <a:lnSpc>
                <a:spcPct val="110000"/>
              </a:lnSpc>
              <a:spcBef>
                <a:spcPct val="20000"/>
              </a:spcBef>
              <a:spcAft>
                <a:spcPts val="0"/>
              </a:spcAft>
              <a:buClrTx/>
              <a:buSzTx/>
              <a:buFontTx/>
              <a:buNone/>
              <a:tabLst/>
              <a:defRPr/>
            </a:pPr>
            <a:r>
              <a:rPr kumimoji="0" lang="es-ES"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cs typeface="Segoe UI" panose="020B0502040204020203" pitchFamily="34" charset="0"/>
              </a:rPr>
              <a:t>Se observa un mayor porcentaje de compra de libros de texto entre la población de 35 a 54 años</a:t>
            </a:r>
          </a:p>
        </p:txBody>
      </p:sp>
      <p:graphicFrame>
        <p:nvGraphicFramePr>
          <p:cNvPr id="2" name="Object 18">
            <a:extLst>
              <a:ext uri="{FF2B5EF4-FFF2-40B4-BE49-F238E27FC236}">
                <a16:creationId xmlns:a16="http://schemas.microsoft.com/office/drawing/2014/main" id="{854683AF-7358-BC68-0F4B-D345AE3096D7}"/>
              </a:ext>
            </a:extLst>
          </p:cNvPr>
          <p:cNvGraphicFramePr>
            <a:graphicFrameLocks noChangeAspect="1"/>
          </p:cNvGraphicFramePr>
          <p:nvPr>
            <p:extLst>
              <p:ext uri="{D42A27DB-BD31-4B8C-83A1-F6EECF244321}">
                <p14:modId xmlns:p14="http://schemas.microsoft.com/office/powerpoint/2010/main" val="898417107"/>
              </p:ext>
            </p:extLst>
          </p:nvPr>
        </p:nvGraphicFramePr>
        <p:xfrm>
          <a:off x="655657" y="1571044"/>
          <a:ext cx="11255606" cy="4578544"/>
        </p:xfrm>
        <a:graphic>
          <a:graphicData uri="http://schemas.openxmlformats.org/drawingml/2006/chart">
            <c:chart xmlns:c="http://schemas.openxmlformats.org/drawingml/2006/chart" xmlns:r="http://schemas.openxmlformats.org/officeDocument/2006/relationships" r:id="rId3"/>
          </a:graphicData>
        </a:graphic>
      </p:graphicFrame>
      <p:sp>
        <p:nvSpPr>
          <p:cNvPr id="7" name="CuadroTexto 6">
            <a:extLst>
              <a:ext uri="{FF2B5EF4-FFF2-40B4-BE49-F238E27FC236}">
                <a16:creationId xmlns:a16="http://schemas.microsoft.com/office/drawing/2014/main" id="{106C29D0-010E-CCE8-8628-A81F38EB3029}"/>
              </a:ext>
            </a:extLst>
          </p:cNvPr>
          <p:cNvSpPr txBox="1"/>
          <p:nvPr/>
        </p:nvSpPr>
        <p:spPr>
          <a:xfrm flipH="1">
            <a:off x="1125107" y="6487193"/>
            <a:ext cx="1345237" cy="338554"/>
          </a:xfrm>
          <a:prstGeom prst="rect">
            <a:avLst/>
          </a:prstGeom>
          <a:noFill/>
        </p:spPr>
        <p:txBody>
          <a:bodyPr wrap="square" rtlCol="0">
            <a:spAutoFit/>
          </a:bodyPr>
          <a:lstStyle/>
          <a:p>
            <a:r>
              <a:rPr lang="it-IT" sz="800" dirty="0">
                <a:solidFill>
                  <a:schemeClr val="tx2">
                    <a:lumMod val="50000"/>
                  </a:schemeClr>
                </a:solidFill>
                <a:latin typeface="Segoe UI" panose="020B0502040204020203" pitchFamily="34" charset="0"/>
                <a:cs typeface="Segoe UI" panose="020B0502040204020203" pitchFamily="34" charset="0"/>
              </a:rPr>
              <a:t>Dato significativamente superior al promedio (ꭓ2)</a:t>
            </a:r>
            <a:r>
              <a:rPr lang="es-ES" sz="800" dirty="0">
                <a:solidFill>
                  <a:schemeClr val="tx2">
                    <a:lumMod val="50000"/>
                  </a:schemeClr>
                </a:solidFill>
                <a:latin typeface="Segoe UI" panose="020B0502040204020203" pitchFamily="34" charset="0"/>
                <a:cs typeface="Segoe UI" panose="020B0502040204020203" pitchFamily="34" charset="0"/>
              </a:rPr>
              <a:t> </a:t>
            </a:r>
          </a:p>
        </p:txBody>
      </p:sp>
      <p:pic>
        <p:nvPicPr>
          <p:cNvPr id="11" name="Imagen 10">
            <a:extLst>
              <a:ext uri="{FF2B5EF4-FFF2-40B4-BE49-F238E27FC236}">
                <a16:creationId xmlns:a16="http://schemas.microsoft.com/office/drawing/2014/main" id="{33BE4223-11BD-DE0E-91A7-3829BE42312B}"/>
              </a:ext>
            </a:extLst>
          </p:cNvPr>
          <p:cNvPicPr>
            <a:picLocks noChangeAspect="1"/>
          </p:cNvPicPr>
          <p:nvPr/>
        </p:nvPicPr>
        <p:blipFill>
          <a:blip r:embed="rId4" cstate="email">
            <a:duotone>
              <a:prstClr val="black"/>
              <a:srgbClr val="A5AAB4">
                <a:tint val="45000"/>
                <a:satMod val="400000"/>
              </a:srgb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655656" y="6505665"/>
            <a:ext cx="449934" cy="265752"/>
          </a:xfrm>
          <a:prstGeom prst="rect">
            <a:avLst/>
          </a:prstGeom>
        </p:spPr>
      </p:pic>
      <p:pic>
        <p:nvPicPr>
          <p:cNvPr id="12" name="Imagen 11">
            <a:extLst>
              <a:ext uri="{FF2B5EF4-FFF2-40B4-BE49-F238E27FC236}">
                <a16:creationId xmlns:a16="http://schemas.microsoft.com/office/drawing/2014/main" id="{579AC039-0225-A6D5-1A23-EA239C3C1294}"/>
              </a:ext>
            </a:extLst>
          </p:cNvPr>
          <p:cNvPicPr>
            <a:picLocks noChangeAspect="1"/>
          </p:cNvPicPr>
          <p:nvPr/>
        </p:nvPicPr>
        <p:blipFill>
          <a:blip r:embed="rId4" cstate="email">
            <a:duotone>
              <a:prstClr val="black"/>
              <a:srgbClr val="A5AAB4">
                <a:tint val="45000"/>
                <a:satMod val="400000"/>
              </a:srgb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7966862" y="3317421"/>
            <a:ext cx="842110" cy="420748"/>
          </a:xfrm>
          <a:prstGeom prst="rect">
            <a:avLst/>
          </a:prstGeom>
        </p:spPr>
      </p:pic>
      <p:sp>
        <p:nvSpPr>
          <p:cNvPr id="15" name="Rectangle 16">
            <a:extLst>
              <a:ext uri="{FF2B5EF4-FFF2-40B4-BE49-F238E27FC236}">
                <a16:creationId xmlns:a16="http://schemas.microsoft.com/office/drawing/2014/main" id="{25E13C55-D7D9-45DC-70DB-04B6B90F31E9}"/>
              </a:ext>
            </a:extLst>
          </p:cNvPr>
          <p:cNvSpPr>
            <a:spLocks noChangeArrowheads="1"/>
          </p:cNvSpPr>
          <p:nvPr/>
        </p:nvSpPr>
        <p:spPr bwMode="auto">
          <a:xfrm>
            <a:off x="1197299" y="5520392"/>
            <a:ext cx="441977" cy="266700"/>
          </a:xfrm>
          <a:prstGeom prst="rect">
            <a:avLst/>
          </a:prstGeom>
          <a:noFill/>
          <a:ln w="9525">
            <a:solidFill>
              <a:schemeClr val="bg1">
                <a:lumMod val="75000"/>
              </a:schemeClr>
            </a:solidFill>
            <a:miter lim="800000"/>
            <a:headEnd/>
            <a:tailEnd/>
          </a:ln>
          <a:effectLst/>
        </p:spPr>
        <p:txBody>
          <a:bodyPr anchor="ctr"/>
          <a:lstStyle/>
          <a:p>
            <a:pPr algn="ctr"/>
            <a:r>
              <a:rPr lang="es-ES" sz="1100" dirty="0">
                <a:solidFill>
                  <a:schemeClr val="tx1">
                    <a:lumMod val="75000"/>
                    <a:lumOff val="25000"/>
                  </a:schemeClr>
                </a:solidFill>
                <a:latin typeface="Segoe UI" panose="020B0502040204020203" pitchFamily="34" charset="0"/>
                <a:cs typeface="Segoe UI" panose="020B0502040204020203" pitchFamily="34" charset="0"/>
              </a:rPr>
              <a:t>6,7</a:t>
            </a:r>
          </a:p>
        </p:txBody>
      </p:sp>
      <p:sp>
        <p:nvSpPr>
          <p:cNvPr id="16" name="Rectangle 16">
            <a:extLst>
              <a:ext uri="{FF2B5EF4-FFF2-40B4-BE49-F238E27FC236}">
                <a16:creationId xmlns:a16="http://schemas.microsoft.com/office/drawing/2014/main" id="{0336D1B3-7209-400C-0E77-A24746A37BEC}"/>
              </a:ext>
            </a:extLst>
          </p:cNvPr>
          <p:cNvSpPr>
            <a:spLocks noChangeArrowheads="1"/>
          </p:cNvSpPr>
          <p:nvPr/>
        </p:nvSpPr>
        <p:spPr bwMode="auto">
          <a:xfrm>
            <a:off x="3198028" y="5520392"/>
            <a:ext cx="441977" cy="266700"/>
          </a:xfrm>
          <a:prstGeom prst="rect">
            <a:avLst/>
          </a:prstGeom>
          <a:noFill/>
          <a:ln w="9525">
            <a:solidFill>
              <a:schemeClr val="bg1">
                <a:lumMod val="75000"/>
              </a:schemeClr>
            </a:solidFill>
            <a:miter lim="800000"/>
            <a:headEnd/>
            <a:tailEnd/>
          </a:ln>
          <a:effectLst/>
        </p:spPr>
        <p:txBody>
          <a:bodyPr anchor="ctr"/>
          <a:lstStyle/>
          <a:p>
            <a:pPr algn="ctr"/>
            <a:r>
              <a:rPr lang="es-ES" sz="1100" dirty="0">
                <a:solidFill>
                  <a:schemeClr val="tx1">
                    <a:lumMod val="75000"/>
                    <a:lumOff val="25000"/>
                  </a:schemeClr>
                </a:solidFill>
                <a:latin typeface="Segoe UI" panose="020B0502040204020203" pitchFamily="34" charset="0"/>
                <a:cs typeface="Segoe UI" panose="020B0502040204020203" pitchFamily="34" charset="0"/>
              </a:rPr>
              <a:t>7,4</a:t>
            </a:r>
          </a:p>
        </p:txBody>
      </p:sp>
      <p:sp>
        <p:nvSpPr>
          <p:cNvPr id="17" name="Rectangle 16">
            <a:extLst>
              <a:ext uri="{FF2B5EF4-FFF2-40B4-BE49-F238E27FC236}">
                <a16:creationId xmlns:a16="http://schemas.microsoft.com/office/drawing/2014/main" id="{33773F65-062D-752A-F2FA-3D89999F899D}"/>
              </a:ext>
            </a:extLst>
          </p:cNvPr>
          <p:cNvSpPr>
            <a:spLocks noChangeArrowheads="1"/>
          </p:cNvSpPr>
          <p:nvPr/>
        </p:nvSpPr>
        <p:spPr bwMode="auto">
          <a:xfrm>
            <a:off x="4216201" y="5520392"/>
            <a:ext cx="441977" cy="266700"/>
          </a:xfrm>
          <a:prstGeom prst="rect">
            <a:avLst/>
          </a:prstGeom>
          <a:noFill/>
          <a:ln w="9525">
            <a:solidFill>
              <a:schemeClr val="bg1">
                <a:lumMod val="75000"/>
              </a:schemeClr>
            </a:solidFill>
            <a:miter lim="800000"/>
            <a:headEnd/>
            <a:tailEnd/>
          </a:ln>
          <a:effectLst/>
        </p:spPr>
        <p:txBody>
          <a:bodyPr anchor="ctr"/>
          <a:lstStyle/>
          <a:p>
            <a:pPr algn="ctr"/>
            <a:r>
              <a:rPr lang="es-ES" sz="1100" dirty="0">
                <a:solidFill>
                  <a:schemeClr val="tx1">
                    <a:lumMod val="75000"/>
                    <a:lumOff val="25000"/>
                  </a:schemeClr>
                </a:solidFill>
                <a:latin typeface="Segoe UI" panose="020B0502040204020203" pitchFamily="34" charset="0"/>
                <a:cs typeface="Segoe UI" panose="020B0502040204020203" pitchFamily="34" charset="0"/>
              </a:rPr>
              <a:t>6,0</a:t>
            </a:r>
          </a:p>
        </p:txBody>
      </p:sp>
      <p:sp>
        <p:nvSpPr>
          <p:cNvPr id="18" name="Rectangle 16">
            <a:extLst>
              <a:ext uri="{FF2B5EF4-FFF2-40B4-BE49-F238E27FC236}">
                <a16:creationId xmlns:a16="http://schemas.microsoft.com/office/drawing/2014/main" id="{AF031788-80E3-F9BF-518C-D433A80C2878}"/>
              </a:ext>
            </a:extLst>
          </p:cNvPr>
          <p:cNvSpPr>
            <a:spLocks noChangeArrowheads="1"/>
          </p:cNvSpPr>
          <p:nvPr/>
        </p:nvSpPr>
        <p:spPr bwMode="auto">
          <a:xfrm>
            <a:off x="6227076" y="5520392"/>
            <a:ext cx="441977" cy="266700"/>
          </a:xfrm>
          <a:prstGeom prst="rect">
            <a:avLst/>
          </a:prstGeom>
          <a:noFill/>
          <a:ln w="9525">
            <a:solidFill>
              <a:schemeClr val="bg1">
                <a:lumMod val="75000"/>
              </a:schemeClr>
            </a:solidFill>
            <a:miter lim="800000"/>
            <a:headEnd/>
            <a:tailEnd/>
          </a:ln>
          <a:effectLst/>
        </p:spPr>
        <p:txBody>
          <a:bodyPr anchor="ctr"/>
          <a:lstStyle/>
          <a:p>
            <a:pPr algn="ctr"/>
            <a:r>
              <a:rPr lang="es-ES" sz="1100" dirty="0">
                <a:solidFill>
                  <a:schemeClr val="tx1">
                    <a:lumMod val="75000"/>
                    <a:lumOff val="25000"/>
                  </a:schemeClr>
                </a:solidFill>
                <a:latin typeface="Segoe UI" panose="020B0502040204020203" pitchFamily="34" charset="0"/>
                <a:cs typeface="Segoe UI" panose="020B0502040204020203" pitchFamily="34" charset="0"/>
              </a:rPr>
              <a:t>6,7</a:t>
            </a:r>
          </a:p>
        </p:txBody>
      </p:sp>
      <p:sp>
        <p:nvSpPr>
          <p:cNvPr id="19" name="Rectangle 16">
            <a:extLst>
              <a:ext uri="{FF2B5EF4-FFF2-40B4-BE49-F238E27FC236}">
                <a16:creationId xmlns:a16="http://schemas.microsoft.com/office/drawing/2014/main" id="{4E0D17E4-2F4B-7DE5-8EAA-77030CBED254}"/>
              </a:ext>
            </a:extLst>
          </p:cNvPr>
          <p:cNvSpPr>
            <a:spLocks noChangeArrowheads="1"/>
          </p:cNvSpPr>
          <p:nvPr/>
        </p:nvSpPr>
        <p:spPr bwMode="auto">
          <a:xfrm>
            <a:off x="7230177" y="5520392"/>
            <a:ext cx="441977" cy="266700"/>
          </a:xfrm>
          <a:prstGeom prst="rect">
            <a:avLst/>
          </a:prstGeom>
          <a:noFill/>
          <a:ln w="9525">
            <a:solidFill>
              <a:schemeClr val="bg1">
                <a:lumMod val="75000"/>
              </a:schemeClr>
            </a:solidFill>
            <a:miter lim="800000"/>
            <a:headEnd/>
            <a:tailEnd/>
          </a:ln>
          <a:effectLst/>
        </p:spPr>
        <p:txBody>
          <a:bodyPr anchor="ctr"/>
          <a:lstStyle/>
          <a:p>
            <a:pPr algn="ctr"/>
            <a:r>
              <a:rPr lang="es-ES" sz="1100" dirty="0">
                <a:solidFill>
                  <a:schemeClr val="tx1">
                    <a:lumMod val="75000"/>
                    <a:lumOff val="25000"/>
                  </a:schemeClr>
                </a:solidFill>
                <a:latin typeface="Segoe UI" panose="020B0502040204020203" pitchFamily="34" charset="0"/>
                <a:cs typeface="Segoe UI" panose="020B0502040204020203" pitchFamily="34" charset="0"/>
              </a:rPr>
              <a:t>5,9</a:t>
            </a:r>
          </a:p>
        </p:txBody>
      </p:sp>
      <p:sp>
        <p:nvSpPr>
          <p:cNvPr id="20" name="Rectangle 16">
            <a:extLst>
              <a:ext uri="{FF2B5EF4-FFF2-40B4-BE49-F238E27FC236}">
                <a16:creationId xmlns:a16="http://schemas.microsoft.com/office/drawing/2014/main" id="{E39386D6-B03B-8ABB-5C4E-AF8DC9DBA774}"/>
              </a:ext>
            </a:extLst>
          </p:cNvPr>
          <p:cNvSpPr>
            <a:spLocks noChangeArrowheads="1"/>
          </p:cNvSpPr>
          <p:nvPr/>
        </p:nvSpPr>
        <p:spPr bwMode="auto">
          <a:xfrm>
            <a:off x="8257340" y="5520392"/>
            <a:ext cx="441977" cy="266700"/>
          </a:xfrm>
          <a:prstGeom prst="rect">
            <a:avLst/>
          </a:prstGeom>
          <a:noFill/>
          <a:ln w="9525">
            <a:solidFill>
              <a:schemeClr val="bg1">
                <a:lumMod val="75000"/>
              </a:schemeClr>
            </a:solidFill>
            <a:miter lim="800000"/>
            <a:headEnd/>
            <a:tailEnd/>
          </a:ln>
          <a:effectLst/>
        </p:spPr>
        <p:txBody>
          <a:bodyPr anchor="ctr"/>
          <a:lstStyle/>
          <a:p>
            <a:pPr algn="ctr"/>
            <a:r>
              <a:rPr lang="es-ES" sz="1100" dirty="0">
                <a:solidFill>
                  <a:schemeClr val="tx1">
                    <a:lumMod val="75000"/>
                    <a:lumOff val="25000"/>
                  </a:schemeClr>
                </a:solidFill>
                <a:latin typeface="Segoe UI" panose="020B0502040204020203" pitchFamily="34" charset="0"/>
                <a:cs typeface="Segoe UI" panose="020B0502040204020203" pitchFamily="34" charset="0"/>
              </a:rPr>
              <a:t>7,1</a:t>
            </a:r>
          </a:p>
        </p:txBody>
      </p:sp>
      <p:sp>
        <p:nvSpPr>
          <p:cNvPr id="22" name="Rectangle 16">
            <a:extLst>
              <a:ext uri="{FF2B5EF4-FFF2-40B4-BE49-F238E27FC236}">
                <a16:creationId xmlns:a16="http://schemas.microsoft.com/office/drawing/2014/main" id="{2C75D624-C1BE-D0D2-F998-BF79BEBBECE5}"/>
              </a:ext>
            </a:extLst>
          </p:cNvPr>
          <p:cNvSpPr>
            <a:spLocks noChangeArrowheads="1"/>
          </p:cNvSpPr>
          <p:nvPr/>
        </p:nvSpPr>
        <p:spPr bwMode="auto">
          <a:xfrm>
            <a:off x="9205621" y="5520392"/>
            <a:ext cx="441977" cy="266700"/>
          </a:xfrm>
          <a:prstGeom prst="rect">
            <a:avLst/>
          </a:prstGeom>
          <a:noFill/>
          <a:ln w="9525">
            <a:solidFill>
              <a:schemeClr val="bg1">
                <a:lumMod val="75000"/>
              </a:schemeClr>
            </a:solidFill>
            <a:miter lim="800000"/>
            <a:headEnd/>
            <a:tailEnd/>
          </a:ln>
          <a:effectLst/>
        </p:spPr>
        <p:txBody>
          <a:bodyPr anchor="ctr"/>
          <a:lstStyle/>
          <a:p>
            <a:pPr algn="ctr"/>
            <a:r>
              <a:rPr lang="es-ES" sz="1100" dirty="0">
                <a:solidFill>
                  <a:schemeClr val="tx1">
                    <a:lumMod val="75000"/>
                    <a:lumOff val="25000"/>
                  </a:schemeClr>
                </a:solidFill>
                <a:latin typeface="Segoe UI" panose="020B0502040204020203" pitchFamily="34" charset="0"/>
                <a:cs typeface="Segoe UI" panose="020B0502040204020203" pitchFamily="34" charset="0"/>
              </a:rPr>
              <a:t>6,9</a:t>
            </a:r>
          </a:p>
        </p:txBody>
      </p:sp>
      <p:sp>
        <p:nvSpPr>
          <p:cNvPr id="23" name="Rectangle 16">
            <a:extLst>
              <a:ext uri="{FF2B5EF4-FFF2-40B4-BE49-F238E27FC236}">
                <a16:creationId xmlns:a16="http://schemas.microsoft.com/office/drawing/2014/main" id="{A51091EA-7B99-B7C7-F008-A0C6A3A87141}"/>
              </a:ext>
            </a:extLst>
          </p:cNvPr>
          <p:cNvSpPr>
            <a:spLocks noChangeArrowheads="1"/>
          </p:cNvSpPr>
          <p:nvPr/>
        </p:nvSpPr>
        <p:spPr bwMode="auto">
          <a:xfrm>
            <a:off x="10215408" y="5520392"/>
            <a:ext cx="441977" cy="266700"/>
          </a:xfrm>
          <a:prstGeom prst="rect">
            <a:avLst/>
          </a:prstGeom>
          <a:noFill/>
          <a:ln w="9525">
            <a:solidFill>
              <a:schemeClr val="bg1">
                <a:lumMod val="75000"/>
              </a:schemeClr>
            </a:solidFill>
            <a:miter lim="800000"/>
            <a:headEnd/>
            <a:tailEnd/>
          </a:ln>
          <a:effectLst/>
        </p:spPr>
        <p:txBody>
          <a:bodyPr anchor="ctr"/>
          <a:lstStyle/>
          <a:p>
            <a:pPr algn="ctr"/>
            <a:r>
              <a:rPr lang="es-ES" sz="1100" dirty="0">
                <a:solidFill>
                  <a:schemeClr val="tx1">
                    <a:lumMod val="75000"/>
                    <a:lumOff val="25000"/>
                  </a:schemeClr>
                </a:solidFill>
                <a:latin typeface="Segoe UI" panose="020B0502040204020203" pitchFamily="34" charset="0"/>
                <a:cs typeface="Segoe UI" panose="020B0502040204020203" pitchFamily="34" charset="0"/>
              </a:rPr>
              <a:t>5,6</a:t>
            </a:r>
          </a:p>
        </p:txBody>
      </p:sp>
      <p:sp>
        <p:nvSpPr>
          <p:cNvPr id="24" name="Rectangle 16">
            <a:extLst>
              <a:ext uri="{FF2B5EF4-FFF2-40B4-BE49-F238E27FC236}">
                <a16:creationId xmlns:a16="http://schemas.microsoft.com/office/drawing/2014/main" id="{77C91518-B827-D66C-7390-58222E2D383B}"/>
              </a:ext>
            </a:extLst>
          </p:cNvPr>
          <p:cNvSpPr>
            <a:spLocks noChangeArrowheads="1"/>
          </p:cNvSpPr>
          <p:nvPr/>
        </p:nvSpPr>
        <p:spPr bwMode="auto">
          <a:xfrm>
            <a:off x="11224420" y="5520392"/>
            <a:ext cx="441977" cy="266700"/>
          </a:xfrm>
          <a:prstGeom prst="rect">
            <a:avLst/>
          </a:prstGeom>
          <a:noFill/>
          <a:ln w="9525">
            <a:solidFill>
              <a:schemeClr val="bg1">
                <a:lumMod val="75000"/>
              </a:schemeClr>
            </a:solidFill>
            <a:miter lim="800000"/>
            <a:headEnd/>
            <a:tailEnd/>
          </a:ln>
          <a:effectLst/>
        </p:spPr>
        <p:txBody>
          <a:bodyPr anchor="ctr"/>
          <a:lstStyle/>
          <a:p>
            <a:pPr algn="ctr"/>
            <a:r>
              <a:rPr lang="es-ES" sz="1100" dirty="0">
                <a:solidFill>
                  <a:schemeClr val="tx1">
                    <a:lumMod val="75000"/>
                    <a:lumOff val="25000"/>
                  </a:schemeClr>
                </a:solidFill>
                <a:latin typeface="Segoe UI" panose="020B0502040204020203" pitchFamily="34" charset="0"/>
                <a:cs typeface="Segoe UI" panose="020B0502040204020203" pitchFamily="34" charset="0"/>
              </a:rPr>
              <a:t>5,3</a:t>
            </a:r>
          </a:p>
        </p:txBody>
      </p:sp>
      <p:sp>
        <p:nvSpPr>
          <p:cNvPr id="25" name="Rectangle 10">
            <a:extLst>
              <a:ext uri="{FF2B5EF4-FFF2-40B4-BE49-F238E27FC236}">
                <a16:creationId xmlns:a16="http://schemas.microsoft.com/office/drawing/2014/main" id="{1A0A1D6D-7462-B456-61A1-EC816B8B3CA6}"/>
              </a:ext>
            </a:extLst>
          </p:cNvPr>
          <p:cNvSpPr>
            <a:spLocks noChangeArrowheads="1"/>
          </p:cNvSpPr>
          <p:nvPr/>
        </p:nvSpPr>
        <p:spPr bwMode="auto">
          <a:xfrm>
            <a:off x="-260211" y="5532424"/>
            <a:ext cx="1571627" cy="266700"/>
          </a:xfrm>
          <a:prstGeom prst="rect">
            <a:avLst/>
          </a:prstGeom>
          <a:noFill/>
          <a:ln w="9525">
            <a:noFill/>
            <a:miter lim="800000"/>
            <a:headEnd/>
            <a:tailEnd/>
          </a:ln>
          <a:effectLst/>
        </p:spPr>
        <p:txBody>
          <a:bodyPr anchor="ctr"/>
          <a:lstStyle/>
          <a:p>
            <a:pPr algn="ctr"/>
            <a:r>
              <a:rPr lang="es-ES" sz="1000" dirty="0">
                <a:solidFill>
                  <a:schemeClr val="tx1">
                    <a:lumMod val="75000"/>
                    <a:lumOff val="25000"/>
                  </a:schemeClr>
                </a:solidFill>
                <a:latin typeface="Segoe UI" panose="020B0502040204020203" pitchFamily="34" charset="0"/>
                <a:cs typeface="Segoe UI" panose="020B0502040204020203" pitchFamily="34" charset="0"/>
              </a:rPr>
              <a:t>Media de libros comprados</a:t>
            </a:r>
          </a:p>
        </p:txBody>
      </p:sp>
      <p:pic>
        <p:nvPicPr>
          <p:cNvPr id="28" name="Imagen 27">
            <a:extLst>
              <a:ext uri="{FF2B5EF4-FFF2-40B4-BE49-F238E27FC236}">
                <a16:creationId xmlns:a16="http://schemas.microsoft.com/office/drawing/2014/main" id="{67104D94-E8E3-5FD9-D5C8-F7CD2EF181C6}"/>
              </a:ext>
            </a:extLst>
          </p:cNvPr>
          <p:cNvPicPr>
            <a:picLocks noChangeAspect="1"/>
          </p:cNvPicPr>
          <p:nvPr/>
        </p:nvPicPr>
        <p:blipFill>
          <a:blip r:embed="rId4" cstate="email">
            <a:duotone>
              <a:prstClr val="black"/>
              <a:srgbClr val="A5AAB4">
                <a:tint val="45000"/>
                <a:satMod val="400000"/>
              </a:srgb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9005896" y="3194118"/>
            <a:ext cx="842110" cy="420748"/>
          </a:xfrm>
          <a:prstGeom prst="rect">
            <a:avLst/>
          </a:prstGeom>
        </p:spPr>
      </p:pic>
    </p:spTree>
    <p:extLst>
      <p:ext uri="{BB962C8B-B14F-4D97-AF65-F5344CB8AC3E}">
        <p14:creationId xmlns:p14="http://schemas.microsoft.com/office/powerpoint/2010/main" val="5517466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A4A13F0B-952E-85DD-C9BF-1E5E69B55A97}"/>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2" name="Marcador de número de diapositiva 1">
            <a:extLst>
              <a:ext uri="{FF2B5EF4-FFF2-40B4-BE49-F238E27FC236}">
                <a16:creationId xmlns:a16="http://schemas.microsoft.com/office/drawing/2014/main" id="{66C31ADA-E0C6-44D6-AC2D-1E3669A65094}"/>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88</a:t>
            </a:fld>
            <a:endParaRPr lang="es-ES_tradnl" dirty="0">
              <a:latin typeface="Segoe UI" panose="020B0502040204020203" pitchFamily="34" charset="0"/>
              <a:cs typeface="Segoe UI" panose="020B0502040204020203" pitchFamily="34" charset="0"/>
            </a:endParaRPr>
          </a:p>
        </p:txBody>
      </p:sp>
      <p:graphicFrame>
        <p:nvGraphicFramePr>
          <p:cNvPr id="38" name="3 Gráfico">
            <a:extLst>
              <a:ext uri="{FF2B5EF4-FFF2-40B4-BE49-F238E27FC236}">
                <a16:creationId xmlns:a16="http://schemas.microsoft.com/office/drawing/2014/main" id="{051A4061-E7BB-4793-8F79-F4E6E0A18028}"/>
              </a:ext>
            </a:extLst>
          </p:cNvPr>
          <p:cNvGraphicFramePr/>
          <p:nvPr>
            <p:extLst>
              <p:ext uri="{D42A27DB-BD31-4B8C-83A1-F6EECF244321}">
                <p14:modId xmlns:p14="http://schemas.microsoft.com/office/powerpoint/2010/main" val="905760009"/>
              </p:ext>
            </p:extLst>
          </p:nvPr>
        </p:nvGraphicFramePr>
        <p:xfrm>
          <a:off x="5037420" y="1827491"/>
          <a:ext cx="4772024" cy="47186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9" name="13 Tabla">
            <a:extLst>
              <a:ext uri="{FF2B5EF4-FFF2-40B4-BE49-F238E27FC236}">
                <a16:creationId xmlns:a16="http://schemas.microsoft.com/office/drawing/2014/main" id="{A7A1B48B-CEA8-4F4E-86B6-F60EA0E97085}"/>
              </a:ext>
            </a:extLst>
          </p:cNvPr>
          <p:cNvGraphicFramePr>
            <a:graphicFrameLocks noGrp="1"/>
          </p:cNvGraphicFramePr>
          <p:nvPr>
            <p:extLst>
              <p:ext uri="{D42A27DB-BD31-4B8C-83A1-F6EECF244321}">
                <p14:modId xmlns:p14="http://schemas.microsoft.com/office/powerpoint/2010/main" val="2779967002"/>
              </p:ext>
            </p:extLst>
          </p:nvPr>
        </p:nvGraphicFramePr>
        <p:xfrm>
          <a:off x="10024708" y="1935213"/>
          <a:ext cx="762000" cy="4503294"/>
        </p:xfrm>
        <a:graphic>
          <a:graphicData uri="http://schemas.openxmlformats.org/drawingml/2006/table">
            <a:tbl>
              <a:tblPr/>
              <a:tblGrid>
                <a:gridCol w="762000">
                  <a:extLst>
                    <a:ext uri="{9D8B030D-6E8A-4147-A177-3AD203B41FA5}">
                      <a16:colId xmlns:a16="http://schemas.microsoft.com/office/drawing/2014/main" val="20000"/>
                    </a:ext>
                  </a:extLst>
                </a:gridCol>
              </a:tblGrid>
              <a:tr h="250183">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S" sz="1100" b="0" i="0" u="none" strike="noStrike" kern="1200" cap="none" spc="0" normalizeH="0" baseline="0" dirty="0">
                          <a:ln>
                            <a:noFill/>
                          </a:ln>
                          <a:solidFill>
                            <a:schemeClr val="tx1"/>
                          </a:solidFill>
                          <a:effectLst/>
                          <a:uLnTx/>
                          <a:uFillTx/>
                          <a:latin typeface="Verdana"/>
                          <a:ea typeface="+mn-ea"/>
                          <a:cs typeface="+mn-cs"/>
                        </a:rPr>
                        <a:t>9,1</a:t>
                      </a:r>
                    </a:p>
                  </a:txBody>
                  <a:tcPr marL="9525" marR="9525" marT="9525" marB="0" anchor="ctr">
                    <a:lnL>
                      <a:noFill/>
                    </a:lnL>
                    <a:lnR>
                      <a:noFill/>
                    </a:lnR>
                    <a:lnT>
                      <a:noFill/>
                    </a:lnT>
                    <a:lnB>
                      <a:noFill/>
                    </a:lnB>
                  </a:tcPr>
                </a:tc>
                <a:extLst>
                  <a:ext uri="{0D108BD9-81ED-4DB2-BD59-A6C34878D82A}">
                    <a16:rowId xmlns:a16="http://schemas.microsoft.com/office/drawing/2014/main" val="10000"/>
                  </a:ext>
                </a:extLst>
              </a:tr>
              <a:tr h="250183">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S" sz="1100" b="0" i="0" u="none" strike="noStrike" kern="1200" cap="none" spc="0" normalizeH="0" baseline="0" dirty="0">
                          <a:ln>
                            <a:noFill/>
                          </a:ln>
                          <a:solidFill>
                            <a:schemeClr val="tx1"/>
                          </a:solidFill>
                          <a:effectLst/>
                          <a:uLnTx/>
                          <a:uFillTx/>
                          <a:latin typeface="Verdana"/>
                          <a:ea typeface="+mn-ea"/>
                          <a:cs typeface="+mn-cs"/>
                        </a:rPr>
                        <a:t>5,8</a:t>
                      </a:r>
                    </a:p>
                  </a:txBody>
                  <a:tcPr marL="9525" marR="9525" marT="9525" marB="0" anchor="ctr">
                    <a:lnL>
                      <a:noFill/>
                    </a:lnL>
                    <a:lnR>
                      <a:noFill/>
                    </a:lnR>
                    <a:lnT>
                      <a:noFill/>
                    </a:lnT>
                    <a:lnB>
                      <a:noFill/>
                    </a:lnB>
                  </a:tcPr>
                </a:tc>
                <a:extLst>
                  <a:ext uri="{0D108BD9-81ED-4DB2-BD59-A6C34878D82A}">
                    <a16:rowId xmlns:a16="http://schemas.microsoft.com/office/drawing/2014/main" val="10001"/>
                  </a:ext>
                </a:extLst>
              </a:tr>
              <a:tr h="250183">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S" sz="1100" b="0" i="0" u="none" strike="noStrike" kern="1200" cap="none" spc="0" normalizeH="0" baseline="0" dirty="0">
                          <a:ln>
                            <a:noFill/>
                          </a:ln>
                          <a:solidFill>
                            <a:schemeClr val="tx1"/>
                          </a:solidFill>
                          <a:effectLst/>
                          <a:uLnTx/>
                          <a:uFillTx/>
                          <a:latin typeface="Verdana"/>
                          <a:ea typeface="+mn-ea"/>
                          <a:cs typeface="+mn-cs"/>
                        </a:rPr>
                        <a:t>5,9</a:t>
                      </a:r>
                    </a:p>
                  </a:txBody>
                  <a:tcPr marL="9525" marR="9525" marT="9525" marB="0" anchor="ctr">
                    <a:lnL>
                      <a:noFill/>
                    </a:lnL>
                    <a:lnR>
                      <a:noFill/>
                    </a:lnR>
                    <a:lnT>
                      <a:noFill/>
                    </a:lnT>
                    <a:lnB>
                      <a:noFill/>
                    </a:lnB>
                  </a:tcPr>
                </a:tc>
                <a:extLst>
                  <a:ext uri="{0D108BD9-81ED-4DB2-BD59-A6C34878D82A}">
                    <a16:rowId xmlns:a16="http://schemas.microsoft.com/office/drawing/2014/main" val="10002"/>
                  </a:ext>
                </a:extLst>
              </a:tr>
              <a:tr h="250183">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S" sz="1100" b="0" i="0" u="none" strike="noStrike" kern="1200" cap="none" spc="0" normalizeH="0" baseline="0" dirty="0">
                          <a:ln>
                            <a:noFill/>
                          </a:ln>
                          <a:solidFill>
                            <a:schemeClr val="tx1"/>
                          </a:solidFill>
                          <a:effectLst/>
                          <a:uLnTx/>
                          <a:uFillTx/>
                          <a:latin typeface="Verdana"/>
                          <a:ea typeface="+mn-ea"/>
                          <a:cs typeface="+mn-cs"/>
                        </a:rPr>
                        <a:t>6,3</a:t>
                      </a:r>
                    </a:p>
                  </a:txBody>
                  <a:tcPr marL="9525" marR="9525" marT="9525" marB="0" anchor="ctr">
                    <a:lnL>
                      <a:noFill/>
                    </a:lnL>
                    <a:lnR>
                      <a:noFill/>
                    </a:lnR>
                    <a:lnT>
                      <a:noFill/>
                    </a:lnT>
                    <a:lnB>
                      <a:noFill/>
                    </a:lnB>
                  </a:tcPr>
                </a:tc>
                <a:extLst>
                  <a:ext uri="{0D108BD9-81ED-4DB2-BD59-A6C34878D82A}">
                    <a16:rowId xmlns:a16="http://schemas.microsoft.com/office/drawing/2014/main" val="10003"/>
                  </a:ext>
                </a:extLst>
              </a:tr>
              <a:tr h="250183">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S" sz="1100" b="0" i="0" u="none" strike="noStrike" kern="1200" cap="none" spc="0" normalizeH="0" baseline="0" dirty="0">
                          <a:ln>
                            <a:noFill/>
                          </a:ln>
                          <a:solidFill>
                            <a:schemeClr val="tx1"/>
                          </a:solidFill>
                          <a:effectLst/>
                          <a:uLnTx/>
                          <a:uFillTx/>
                          <a:latin typeface="Verdana"/>
                          <a:ea typeface="+mn-ea"/>
                          <a:cs typeface="+mn-cs"/>
                        </a:rPr>
                        <a:t>6,3</a:t>
                      </a:r>
                    </a:p>
                  </a:txBody>
                  <a:tcPr marL="9525" marR="9525" marT="9525" marB="0" anchor="ctr">
                    <a:lnL>
                      <a:noFill/>
                    </a:lnL>
                    <a:lnR>
                      <a:noFill/>
                    </a:lnR>
                    <a:lnT>
                      <a:noFill/>
                    </a:lnT>
                    <a:lnB>
                      <a:noFill/>
                    </a:lnB>
                  </a:tcPr>
                </a:tc>
                <a:extLst>
                  <a:ext uri="{0D108BD9-81ED-4DB2-BD59-A6C34878D82A}">
                    <a16:rowId xmlns:a16="http://schemas.microsoft.com/office/drawing/2014/main" val="10004"/>
                  </a:ext>
                </a:extLst>
              </a:tr>
              <a:tr h="250183">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S" sz="1100" b="0" i="0" u="none" strike="noStrike" kern="1200" cap="none" spc="0" normalizeH="0" baseline="0" dirty="0">
                          <a:ln>
                            <a:noFill/>
                          </a:ln>
                          <a:solidFill>
                            <a:schemeClr val="tx1"/>
                          </a:solidFill>
                          <a:effectLst/>
                          <a:uLnTx/>
                          <a:uFillTx/>
                          <a:latin typeface="Verdana"/>
                          <a:ea typeface="+mn-ea"/>
                          <a:cs typeface="+mn-cs"/>
                        </a:rPr>
                        <a:t>6,2</a:t>
                      </a:r>
                    </a:p>
                  </a:txBody>
                  <a:tcPr marL="9525" marR="9525" marT="9525" marB="0" anchor="ctr">
                    <a:lnL>
                      <a:noFill/>
                    </a:lnL>
                    <a:lnR>
                      <a:noFill/>
                    </a:lnR>
                    <a:lnT>
                      <a:noFill/>
                    </a:lnT>
                    <a:lnB>
                      <a:noFill/>
                    </a:lnB>
                  </a:tcPr>
                </a:tc>
                <a:extLst>
                  <a:ext uri="{0D108BD9-81ED-4DB2-BD59-A6C34878D82A}">
                    <a16:rowId xmlns:a16="http://schemas.microsoft.com/office/drawing/2014/main" val="10005"/>
                  </a:ext>
                </a:extLst>
              </a:tr>
              <a:tr h="250183">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S" sz="1100" b="0" i="0" u="none" strike="noStrike" kern="1200" cap="none" spc="0" normalizeH="0" baseline="0" dirty="0">
                          <a:ln>
                            <a:noFill/>
                          </a:ln>
                          <a:solidFill>
                            <a:schemeClr val="tx1"/>
                          </a:solidFill>
                          <a:effectLst/>
                          <a:uLnTx/>
                          <a:uFillTx/>
                          <a:latin typeface="Verdana"/>
                          <a:ea typeface="+mn-ea"/>
                          <a:cs typeface="+mn-cs"/>
                        </a:rPr>
                        <a:t>6,2</a:t>
                      </a:r>
                    </a:p>
                  </a:txBody>
                  <a:tcPr marL="9525" marR="9525" marT="9525" marB="0" anchor="ctr">
                    <a:lnL>
                      <a:noFill/>
                    </a:lnL>
                    <a:lnR>
                      <a:noFill/>
                    </a:lnR>
                    <a:lnT>
                      <a:noFill/>
                    </a:lnT>
                    <a:lnB>
                      <a:noFill/>
                    </a:lnB>
                  </a:tcPr>
                </a:tc>
                <a:extLst>
                  <a:ext uri="{0D108BD9-81ED-4DB2-BD59-A6C34878D82A}">
                    <a16:rowId xmlns:a16="http://schemas.microsoft.com/office/drawing/2014/main" val="10006"/>
                  </a:ext>
                </a:extLst>
              </a:tr>
              <a:tr h="250183">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S" sz="1100" b="0" i="0" u="none" strike="noStrike" kern="1200" cap="none" spc="0" normalizeH="0" baseline="0" dirty="0">
                          <a:ln>
                            <a:noFill/>
                          </a:ln>
                          <a:solidFill>
                            <a:schemeClr val="tx1"/>
                          </a:solidFill>
                          <a:effectLst/>
                          <a:uLnTx/>
                          <a:uFillTx/>
                          <a:latin typeface="Verdana"/>
                          <a:ea typeface="+mn-ea"/>
                          <a:cs typeface="+mn-cs"/>
                        </a:rPr>
                        <a:t>6,1</a:t>
                      </a:r>
                    </a:p>
                  </a:txBody>
                  <a:tcPr marL="9525" marR="9525" marT="9525" marB="0" anchor="ctr">
                    <a:lnL>
                      <a:noFill/>
                    </a:lnL>
                    <a:lnR>
                      <a:noFill/>
                    </a:lnR>
                    <a:lnT>
                      <a:noFill/>
                    </a:lnT>
                    <a:lnB>
                      <a:noFill/>
                    </a:lnB>
                  </a:tcPr>
                </a:tc>
                <a:extLst>
                  <a:ext uri="{0D108BD9-81ED-4DB2-BD59-A6C34878D82A}">
                    <a16:rowId xmlns:a16="http://schemas.microsoft.com/office/drawing/2014/main" val="10007"/>
                  </a:ext>
                </a:extLst>
              </a:tr>
              <a:tr h="250183">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S" sz="1100" b="0" i="0" u="none" strike="noStrike" kern="1200" cap="none" spc="0" normalizeH="0" baseline="0" dirty="0">
                          <a:ln>
                            <a:noFill/>
                          </a:ln>
                          <a:solidFill>
                            <a:schemeClr val="tx1"/>
                          </a:solidFill>
                          <a:effectLst/>
                          <a:uLnTx/>
                          <a:uFillTx/>
                          <a:latin typeface="Verdana"/>
                          <a:ea typeface="+mn-ea"/>
                          <a:cs typeface="+mn-cs"/>
                        </a:rPr>
                        <a:t>8,1</a:t>
                      </a:r>
                    </a:p>
                  </a:txBody>
                  <a:tcPr marL="9525" marR="9525" marT="9525" marB="0" anchor="ctr">
                    <a:lnL>
                      <a:noFill/>
                    </a:lnL>
                    <a:lnR>
                      <a:noFill/>
                    </a:lnR>
                    <a:lnT>
                      <a:noFill/>
                    </a:lnT>
                    <a:lnB>
                      <a:noFill/>
                    </a:lnB>
                  </a:tcPr>
                </a:tc>
                <a:extLst>
                  <a:ext uri="{0D108BD9-81ED-4DB2-BD59-A6C34878D82A}">
                    <a16:rowId xmlns:a16="http://schemas.microsoft.com/office/drawing/2014/main" val="10008"/>
                  </a:ext>
                </a:extLst>
              </a:tr>
              <a:tr h="250183">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schemeClr val="tx1"/>
                          </a:solidFill>
                          <a:effectLst/>
                          <a:uLnTx/>
                          <a:uFillTx/>
                          <a:latin typeface="Verdana"/>
                          <a:ea typeface="+mn-ea"/>
                          <a:cs typeface="+mn-cs"/>
                        </a:rPr>
                        <a:t>6,7</a:t>
                      </a:r>
                    </a:p>
                  </a:txBody>
                  <a:tcPr marL="9525" marR="9525" marT="9525" marB="0" anchor="ctr">
                    <a:lnL>
                      <a:noFill/>
                    </a:lnL>
                    <a:lnR>
                      <a:noFill/>
                    </a:lnR>
                    <a:lnT>
                      <a:noFill/>
                    </a:lnT>
                    <a:lnB>
                      <a:noFill/>
                    </a:lnB>
                  </a:tcPr>
                </a:tc>
                <a:extLst>
                  <a:ext uri="{0D108BD9-81ED-4DB2-BD59-A6C34878D82A}">
                    <a16:rowId xmlns:a16="http://schemas.microsoft.com/office/drawing/2014/main" val="10009"/>
                  </a:ext>
                </a:extLst>
              </a:tr>
              <a:tr h="250183">
                <a:tc>
                  <a:txBody>
                    <a:bodyPr/>
                    <a:lstStyle/>
                    <a:p>
                      <a:pPr algn="ctr" fontAlgn="b"/>
                      <a:r>
                        <a:rPr kumimoji="0" lang="es-ES" sz="1100" b="0" i="0" u="none" strike="noStrike" kern="1200" cap="none" spc="0" normalizeH="0" baseline="0" dirty="0">
                          <a:ln>
                            <a:noFill/>
                          </a:ln>
                          <a:solidFill>
                            <a:schemeClr val="tx1"/>
                          </a:solidFill>
                          <a:effectLst/>
                          <a:uLnTx/>
                          <a:uFillTx/>
                          <a:latin typeface="Verdana"/>
                          <a:ea typeface="+mn-ea"/>
                          <a:cs typeface="+mn-cs"/>
                        </a:rPr>
                        <a:t>6,4</a:t>
                      </a:r>
                    </a:p>
                  </a:txBody>
                  <a:tcPr marL="9525" marR="9525" marT="9525" marB="0" anchor="ctr">
                    <a:lnL>
                      <a:noFill/>
                    </a:lnL>
                    <a:lnR>
                      <a:noFill/>
                    </a:lnR>
                    <a:lnT>
                      <a:noFill/>
                    </a:lnT>
                    <a:lnB>
                      <a:noFill/>
                    </a:lnB>
                  </a:tcPr>
                </a:tc>
                <a:extLst>
                  <a:ext uri="{0D108BD9-81ED-4DB2-BD59-A6C34878D82A}">
                    <a16:rowId xmlns:a16="http://schemas.microsoft.com/office/drawing/2014/main" val="10010"/>
                  </a:ext>
                </a:extLst>
              </a:tr>
              <a:tr h="250183">
                <a:tc>
                  <a:txBody>
                    <a:bodyPr/>
                    <a:lstStyle/>
                    <a:p>
                      <a:pPr algn="ctr" fontAlgn="b"/>
                      <a:r>
                        <a:rPr kumimoji="0" lang="es-ES" sz="1100" b="0" i="0" u="none" strike="noStrike" kern="1200" cap="none" spc="0" normalizeH="0" baseline="0" dirty="0">
                          <a:ln>
                            <a:noFill/>
                          </a:ln>
                          <a:solidFill>
                            <a:schemeClr val="tx1"/>
                          </a:solidFill>
                          <a:effectLst/>
                          <a:uLnTx/>
                          <a:uFillTx/>
                          <a:latin typeface="Verdana"/>
                          <a:ea typeface="+mn-ea"/>
                          <a:cs typeface="+mn-cs"/>
                        </a:rPr>
                        <a:t>7,3</a:t>
                      </a:r>
                    </a:p>
                  </a:txBody>
                  <a:tcPr marL="9525" marR="9525" marT="9525" marB="0" anchor="ctr">
                    <a:lnL>
                      <a:noFill/>
                    </a:lnL>
                    <a:lnR>
                      <a:noFill/>
                    </a:lnR>
                    <a:lnT>
                      <a:noFill/>
                    </a:lnT>
                    <a:lnB>
                      <a:noFill/>
                    </a:lnB>
                  </a:tcPr>
                </a:tc>
                <a:extLst>
                  <a:ext uri="{0D108BD9-81ED-4DB2-BD59-A6C34878D82A}">
                    <a16:rowId xmlns:a16="http://schemas.microsoft.com/office/drawing/2014/main" val="10011"/>
                  </a:ext>
                </a:extLst>
              </a:tr>
              <a:tr h="250183">
                <a:tc>
                  <a:txBody>
                    <a:bodyPr/>
                    <a:lstStyle/>
                    <a:p>
                      <a:pPr algn="ctr" fontAlgn="b"/>
                      <a:r>
                        <a:rPr kumimoji="0" lang="es-ES" sz="1100" b="0" i="0" u="none" strike="noStrike" kern="1200" cap="none" spc="0" normalizeH="0" baseline="0" dirty="0">
                          <a:ln>
                            <a:noFill/>
                          </a:ln>
                          <a:solidFill>
                            <a:schemeClr val="tx1"/>
                          </a:solidFill>
                          <a:effectLst/>
                          <a:uLnTx/>
                          <a:uFillTx/>
                          <a:latin typeface="Verdana"/>
                          <a:ea typeface="+mn-ea"/>
                          <a:cs typeface="+mn-cs"/>
                        </a:rPr>
                        <a:t>5,5</a:t>
                      </a:r>
                    </a:p>
                  </a:txBody>
                  <a:tcPr marL="9525" marR="9525" marT="9525" marB="0" anchor="ctr">
                    <a:lnL>
                      <a:noFill/>
                    </a:lnL>
                    <a:lnR>
                      <a:noFill/>
                    </a:lnR>
                    <a:lnT>
                      <a:noFill/>
                    </a:lnT>
                    <a:lnB>
                      <a:noFill/>
                    </a:lnB>
                  </a:tcPr>
                </a:tc>
                <a:extLst>
                  <a:ext uri="{0D108BD9-81ED-4DB2-BD59-A6C34878D82A}">
                    <a16:rowId xmlns:a16="http://schemas.microsoft.com/office/drawing/2014/main" val="10012"/>
                  </a:ext>
                </a:extLst>
              </a:tr>
              <a:tr h="250183">
                <a:tc>
                  <a:txBody>
                    <a:bodyPr/>
                    <a:lstStyle/>
                    <a:p>
                      <a:pPr algn="ctr" fontAlgn="b"/>
                      <a:r>
                        <a:rPr kumimoji="0" lang="es-ES" sz="1100" b="0" i="0" u="none" strike="noStrike" kern="1200" cap="none" spc="0" normalizeH="0" baseline="0" dirty="0">
                          <a:ln>
                            <a:noFill/>
                          </a:ln>
                          <a:solidFill>
                            <a:schemeClr val="tx1"/>
                          </a:solidFill>
                          <a:effectLst/>
                          <a:uLnTx/>
                          <a:uFillTx/>
                          <a:latin typeface="Verdana"/>
                          <a:ea typeface="+mn-ea"/>
                          <a:cs typeface="+mn-cs"/>
                        </a:rPr>
                        <a:t>7,2</a:t>
                      </a:r>
                    </a:p>
                  </a:txBody>
                  <a:tcPr marL="9525" marR="9525" marT="9525" marB="0" anchor="ctr">
                    <a:lnL>
                      <a:noFill/>
                    </a:lnL>
                    <a:lnR>
                      <a:noFill/>
                    </a:lnR>
                    <a:lnT>
                      <a:noFill/>
                    </a:lnT>
                    <a:lnB>
                      <a:noFill/>
                    </a:lnB>
                  </a:tcPr>
                </a:tc>
                <a:extLst>
                  <a:ext uri="{0D108BD9-81ED-4DB2-BD59-A6C34878D82A}">
                    <a16:rowId xmlns:a16="http://schemas.microsoft.com/office/drawing/2014/main" val="10013"/>
                  </a:ext>
                </a:extLst>
              </a:tr>
              <a:tr h="250183">
                <a:tc>
                  <a:txBody>
                    <a:bodyPr/>
                    <a:lstStyle/>
                    <a:p>
                      <a:pPr algn="ctr" fontAlgn="b"/>
                      <a:r>
                        <a:rPr kumimoji="0" lang="es-ES" sz="1100" b="0" i="0" u="none" strike="noStrike" kern="1200" cap="none" spc="0" normalizeH="0" baseline="0" dirty="0">
                          <a:ln>
                            <a:noFill/>
                          </a:ln>
                          <a:solidFill>
                            <a:schemeClr val="tx1"/>
                          </a:solidFill>
                          <a:effectLst/>
                          <a:uLnTx/>
                          <a:uFillTx/>
                          <a:latin typeface="Verdana"/>
                          <a:ea typeface="+mn-ea"/>
                          <a:cs typeface="+mn-cs"/>
                        </a:rPr>
                        <a:t>6,4</a:t>
                      </a:r>
                    </a:p>
                  </a:txBody>
                  <a:tcPr marL="9525" marR="9525" marT="9525" marB="0" anchor="ctr">
                    <a:lnL>
                      <a:noFill/>
                    </a:lnL>
                    <a:lnR>
                      <a:noFill/>
                    </a:lnR>
                    <a:lnT>
                      <a:noFill/>
                    </a:lnT>
                    <a:lnB>
                      <a:noFill/>
                    </a:lnB>
                  </a:tcPr>
                </a:tc>
                <a:extLst>
                  <a:ext uri="{0D108BD9-81ED-4DB2-BD59-A6C34878D82A}">
                    <a16:rowId xmlns:a16="http://schemas.microsoft.com/office/drawing/2014/main" val="10014"/>
                  </a:ext>
                </a:extLst>
              </a:tr>
              <a:tr h="250183">
                <a:tc>
                  <a:txBody>
                    <a:bodyPr/>
                    <a:lstStyle/>
                    <a:p>
                      <a:pPr algn="ctr" fontAlgn="b"/>
                      <a:r>
                        <a:rPr kumimoji="0" lang="es-ES" sz="1100" b="0" i="0" u="none" strike="noStrike" kern="1200" cap="none" spc="0" normalizeH="0" baseline="0" dirty="0">
                          <a:ln>
                            <a:noFill/>
                          </a:ln>
                          <a:solidFill>
                            <a:schemeClr val="tx1"/>
                          </a:solidFill>
                          <a:effectLst/>
                          <a:uLnTx/>
                          <a:uFillTx/>
                          <a:latin typeface="Verdana"/>
                          <a:ea typeface="+mn-ea"/>
                          <a:cs typeface="+mn-cs"/>
                        </a:rPr>
                        <a:t>6,4</a:t>
                      </a:r>
                    </a:p>
                  </a:txBody>
                  <a:tcPr marL="9525" marR="9525" marT="9525" marB="0" anchor="ctr">
                    <a:lnL>
                      <a:noFill/>
                    </a:lnL>
                    <a:lnR>
                      <a:noFill/>
                    </a:lnR>
                    <a:lnT>
                      <a:noFill/>
                    </a:lnT>
                    <a:lnB>
                      <a:noFill/>
                    </a:lnB>
                  </a:tcPr>
                </a:tc>
                <a:extLst>
                  <a:ext uri="{0D108BD9-81ED-4DB2-BD59-A6C34878D82A}">
                    <a16:rowId xmlns:a16="http://schemas.microsoft.com/office/drawing/2014/main" val="10015"/>
                  </a:ext>
                </a:extLst>
              </a:tr>
              <a:tr h="250183">
                <a:tc>
                  <a:txBody>
                    <a:bodyPr/>
                    <a:lstStyle/>
                    <a:p>
                      <a:pPr algn="ctr" fontAlgn="b"/>
                      <a:r>
                        <a:rPr kumimoji="0" lang="es-ES" sz="1100" b="0" i="0" u="none" strike="noStrike" kern="1200" cap="none" spc="0" normalizeH="0" baseline="0" dirty="0">
                          <a:ln>
                            <a:noFill/>
                          </a:ln>
                          <a:solidFill>
                            <a:schemeClr val="tx1"/>
                          </a:solidFill>
                          <a:effectLst/>
                          <a:uLnTx/>
                          <a:uFillTx/>
                          <a:latin typeface="Verdana"/>
                          <a:ea typeface="+mn-ea"/>
                          <a:cs typeface="+mn-cs"/>
                        </a:rPr>
                        <a:t>7,5</a:t>
                      </a:r>
                    </a:p>
                  </a:txBody>
                  <a:tcPr marL="9525" marR="9525" marT="9525" marB="0" anchor="ctr">
                    <a:lnL>
                      <a:noFill/>
                    </a:lnL>
                    <a:lnR>
                      <a:noFill/>
                    </a:lnR>
                    <a:lnT>
                      <a:noFill/>
                    </a:lnT>
                    <a:lnB>
                      <a:noFill/>
                    </a:lnB>
                  </a:tcPr>
                </a:tc>
                <a:extLst>
                  <a:ext uri="{0D108BD9-81ED-4DB2-BD59-A6C34878D82A}">
                    <a16:rowId xmlns:a16="http://schemas.microsoft.com/office/drawing/2014/main" val="10016"/>
                  </a:ext>
                </a:extLst>
              </a:tr>
              <a:tr h="250183">
                <a:tc>
                  <a:txBody>
                    <a:bodyPr/>
                    <a:lstStyle/>
                    <a:p>
                      <a:pPr algn="ctr" fontAlgn="b"/>
                      <a:r>
                        <a:rPr kumimoji="0" lang="es-ES" sz="1100" b="0" i="0" u="none" strike="noStrike" kern="1200" cap="none" spc="0" normalizeH="0" baseline="0" dirty="0">
                          <a:ln>
                            <a:noFill/>
                          </a:ln>
                          <a:solidFill>
                            <a:schemeClr val="tx1"/>
                          </a:solidFill>
                          <a:effectLst/>
                          <a:uLnTx/>
                          <a:uFillTx/>
                          <a:latin typeface="Verdana"/>
                          <a:ea typeface="+mn-ea"/>
                          <a:cs typeface="+mn-cs"/>
                        </a:rPr>
                        <a:t>5,8</a:t>
                      </a:r>
                    </a:p>
                  </a:txBody>
                  <a:tcPr marL="9525" marR="9525" marT="9525" marB="0" anchor="ctr">
                    <a:lnL>
                      <a:noFill/>
                    </a:lnL>
                    <a:lnR>
                      <a:noFill/>
                    </a:lnR>
                    <a:lnT>
                      <a:noFill/>
                    </a:lnT>
                    <a:lnB>
                      <a:noFill/>
                    </a:lnB>
                  </a:tcPr>
                </a:tc>
                <a:extLst>
                  <a:ext uri="{0D108BD9-81ED-4DB2-BD59-A6C34878D82A}">
                    <a16:rowId xmlns:a16="http://schemas.microsoft.com/office/drawing/2014/main" val="10017"/>
                  </a:ext>
                </a:extLst>
              </a:tr>
            </a:tbl>
          </a:graphicData>
        </a:graphic>
      </p:graphicFrame>
      <p:sp>
        <p:nvSpPr>
          <p:cNvPr id="40" name="15 Rectángulo">
            <a:extLst>
              <a:ext uri="{FF2B5EF4-FFF2-40B4-BE49-F238E27FC236}">
                <a16:creationId xmlns:a16="http://schemas.microsoft.com/office/drawing/2014/main" id="{C9E0F487-EB92-4603-BFFA-18F7BF2E0CC4}"/>
              </a:ext>
            </a:extLst>
          </p:cNvPr>
          <p:cNvSpPr/>
          <p:nvPr/>
        </p:nvSpPr>
        <p:spPr bwMode="auto">
          <a:xfrm>
            <a:off x="9923040" y="1433769"/>
            <a:ext cx="994934" cy="5038026"/>
          </a:xfrm>
          <a:prstGeom prst="rect">
            <a:avLst/>
          </a:prstGeom>
          <a:noFill/>
          <a:ln w="2857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s-ES" sz="1400" b="1"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p:txBody>
      </p:sp>
      <p:sp>
        <p:nvSpPr>
          <p:cNvPr id="41" name="Rectangle 10">
            <a:extLst>
              <a:ext uri="{FF2B5EF4-FFF2-40B4-BE49-F238E27FC236}">
                <a16:creationId xmlns:a16="http://schemas.microsoft.com/office/drawing/2014/main" id="{2CBD94A2-E029-4163-AFD7-0A3D8F68EC81}"/>
              </a:ext>
            </a:extLst>
          </p:cNvPr>
          <p:cNvSpPr>
            <a:spLocks noChangeArrowheads="1"/>
          </p:cNvSpPr>
          <p:nvPr/>
        </p:nvSpPr>
        <p:spPr bwMode="auto">
          <a:xfrm>
            <a:off x="9929982" y="1443204"/>
            <a:ext cx="975236" cy="479474"/>
          </a:xfrm>
          <a:prstGeom prst="rect">
            <a:avLst/>
          </a:prstGeom>
          <a:noFill/>
          <a:ln w="9525">
            <a:noFill/>
            <a:miter lim="800000"/>
            <a:headEnd/>
            <a:tailEnd/>
          </a:ln>
          <a:effectLst/>
        </p:spPr>
        <p:txBody>
          <a:bodyPr anchor="ctr"/>
          <a:lstStyle/>
          <a:p>
            <a:pPr algn="ctr"/>
            <a:r>
              <a:rPr lang="es-ES" sz="1050" dirty="0">
                <a:solidFill>
                  <a:schemeClr val="tx1">
                    <a:lumMod val="95000"/>
                    <a:lumOff val="5000"/>
                  </a:schemeClr>
                </a:solidFill>
                <a:latin typeface="Segoe UI" panose="020B0502040204020203" pitchFamily="34" charset="0"/>
                <a:cs typeface="Segoe UI" panose="020B0502040204020203" pitchFamily="34" charset="0"/>
              </a:rPr>
              <a:t>Media de libros comprados</a:t>
            </a:r>
          </a:p>
        </p:txBody>
      </p:sp>
      <p:sp>
        <p:nvSpPr>
          <p:cNvPr id="45" name="11 Rectángulo">
            <a:extLst>
              <a:ext uri="{FF2B5EF4-FFF2-40B4-BE49-F238E27FC236}">
                <a16:creationId xmlns:a16="http://schemas.microsoft.com/office/drawing/2014/main" id="{05BB423E-18DC-435F-87FF-DA890E4DFFE8}"/>
              </a:ext>
            </a:extLst>
          </p:cNvPr>
          <p:cNvSpPr/>
          <p:nvPr/>
        </p:nvSpPr>
        <p:spPr bwMode="auto">
          <a:xfrm>
            <a:off x="5086348" y="4181222"/>
            <a:ext cx="5892130" cy="274874"/>
          </a:xfrm>
          <a:prstGeom prst="rect">
            <a:avLst/>
          </a:prstGeom>
          <a:noFill/>
          <a:ln w="28575" cap="flat" cmpd="sng" algn="ctr">
            <a:solidFill>
              <a:srgbClr val="1F2A4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s-ES" sz="1400" b="1"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p:txBody>
      </p:sp>
      <p:grpSp>
        <p:nvGrpSpPr>
          <p:cNvPr id="5" name="Grupo 4">
            <a:extLst>
              <a:ext uri="{FF2B5EF4-FFF2-40B4-BE49-F238E27FC236}">
                <a16:creationId xmlns:a16="http://schemas.microsoft.com/office/drawing/2014/main" id="{C4B467B5-5E76-44B6-A673-01A04E428149}"/>
              </a:ext>
            </a:extLst>
          </p:cNvPr>
          <p:cNvGrpSpPr/>
          <p:nvPr/>
        </p:nvGrpSpPr>
        <p:grpSpPr>
          <a:xfrm>
            <a:off x="530625" y="2463122"/>
            <a:ext cx="4055837" cy="3172299"/>
            <a:chOff x="530625" y="2463122"/>
            <a:chExt cx="4055837" cy="3172299"/>
          </a:xfrm>
        </p:grpSpPr>
        <p:sp>
          <p:nvSpPr>
            <p:cNvPr id="114" name="Freeform 54">
              <a:extLst>
                <a:ext uri="{FF2B5EF4-FFF2-40B4-BE49-F238E27FC236}">
                  <a16:creationId xmlns:a16="http://schemas.microsoft.com/office/drawing/2014/main" id="{76A3F551-400C-4AC6-A7FB-3AF3680A23A8}"/>
                </a:ext>
              </a:extLst>
            </p:cNvPr>
            <p:cNvSpPr>
              <a:spLocks/>
            </p:cNvSpPr>
            <p:nvPr/>
          </p:nvSpPr>
          <p:spPr bwMode="auto">
            <a:xfrm>
              <a:off x="2625388" y="3383635"/>
              <a:ext cx="584850" cy="549577"/>
            </a:xfrm>
            <a:custGeom>
              <a:avLst/>
              <a:gdLst>
                <a:gd name="T0" fmla="*/ 5316 w 921"/>
                <a:gd name="T1" fmla="*/ 501375 h 965"/>
                <a:gd name="T2" fmla="*/ 186939 w 921"/>
                <a:gd name="T3" fmla="*/ 629301 h 965"/>
                <a:gd name="T4" fmla="*/ 235667 w 921"/>
                <a:gd name="T5" fmla="*/ 599107 h 965"/>
                <a:gd name="T6" fmla="*/ 265790 w 921"/>
                <a:gd name="T7" fmla="*/ 629301 h 965"/>
                <a:gd name="T8" fmla="*/ 326922 w 921"/>
                <a:gd name="T9" fmla="*/ 647576 h 965"/>
                <a:gd name="T10" fmla="*/ 290597 w 921"/>
                <a:gd name="T11" fmla="*/ 670619 h 965"/>
                <a:gd name="T12" fmla="*/ 301229 w 921"/>
                <a:gd name="T13" fmla="*/ 723855 h 965"/>
                <a:gd name="T14" fmla="*/ 356158 w 921"/>
                <a:gd name="T15" fmla="*/ 718293 h 965"/>
                <a:gd name="T16" fmla="*/ 417290 w 921"/>
                <a:gd name="T17" fmla="*/ 753254 h 965"/>
                <a:gd name="T18" fmla="*/ 398685 w 921"/>
                <a:gd name="T19" fmla="*/ 701607 h 965"/>
                <a:gd name="T20" fmla="*/ 447413 w 921"/>
                <a:gd name="T21" fmla="*/ 670619 h 965"/>
                <a:gd name="T22" fmla="*/ 477536 w 921"/>
                <a:gd name="T23" fmla="*/ 571297 h 965"/>
                <a:gd name="T24" fmla="*/ 612203 w 921"/>
                <a:gd name="T25" fmla="*/ 518061 h 965"/>
                <a:gd name="T26" fmla="*/ 629036 w 921"/>
                <a:gd name="T27" fmla="*/ 417150 h 965"/>
                <a:gd name="T28" fmla="*/ 636124 w 921"/>
                <a:gd name="T29" fmla="*/ 377422 h 965"/>
                <a:gd name="T30" fmla="*/ 599799 w 921"/>
                <a:gd name="T31" fmla="*/ 377422 h 965"/>
                <a:gd name="T32" fmla="*/ 652957 w 921"/>
                <a:gd name="T33" fmla="*/ 348023 h 965"/>
                <a:gd name="T34" fmla="*/ 712317 w 921"/>
                <a:gd name="T35" fmla="*/ 311472 h 965"/>
                <a:gd name="T36" fmla="*/ 779650 w 921"/>
                <a:gd name="T37" fmla="*/ 317829 h 965"/>
                <a:gd name="T38" fmla="*/ 799142 w 921"/>
                <a:gd name="T39" fmla="*/ 253468 h 965"/>
                <a:gd name="T40" fmla="*/ 809773 w 921"/>
                <a:gd name="T41" fmla="*/ 152558 h 965"/>
                <a:gd name="T42" fmla="*/ 731808 w 921"/>
                <a:gd name="T43" fmla="*/ 129515 h 965"/>
                <a:gd name="T44" fmla="*/ 561703 w 921"/>
                <a:gd name="T45" fmla="*/ 41318 h 965"/>
                <a:gd name="T46" fmla="*/ 514746 w 921"/>
                <a:gd name="T47" fmla="*/ 0 h 965"/>
                <a:gd name="T48" fmla="*/ 520948 w 921"/>
                <a:gd name="T49" fmla="*/ 33372 h 965"/>
                <a:gd name="T50" fmla="*/ 477536 w 921"/>
                <a:gd name="T51" fmla="*/ 33372 h 965"/>
                <a:gd name="T52" fmla="*/ 458045 w 921"/>
                <a:gd name="T53" fmla="*/ 99322 h 965"/>
                <a:gd name="T54" fmla="*/ 417290 w 921"/>
                <a:gd name="T55" fmla="*/ 104884 h 965"/>
                <a:gd name="T56" fmla="*/ 356158 w 921"/>
                <a:gd name="T57" fmla="*/ 94554 h 965"/>
                <a:gd name="T58" fmla="*/ 296799 w 921"/>
                <a:gd name="T59" fmla="*/ 76279 h 965"/>
                <a:gd name="T60" fmla="*/ 235667 w 921"/>
                <a:gd name="T61" fmla="*/ 99322 h 965"/>
                <a:gd name="T62" fmla="*/ 199342 w 921"/>
                <a:gd name="T63" fmla="*/ 135872 h 965"/>
                <a:gd name="T64" fmla="*/ 150614 w 921"/>
                <a:gd name="T65" fmla="*/ 164476 h 965"/>
                <a:gd name="T66" fmla="*/ 150614 w 921"/>
                <a:gd name="T67" fmla="*/ 205794 h 965"/>
                <a:gd name="T68" fmla="*/ 83281 w 921"/>
                <a:gd name="T69" fmla="*/ 253468 h 965"/>
                <a:gd name="T70" fmla="*/ 109860 w 921"/>
                <a:gd name="T71" fmla="*/ 328158 h 965"/>
                <a:gd name="T72" fmla="*/ 115176 w 921"/>
                <a:gd name="T73" fmla="*/ 387751 h 965"/>
                <a:gd name="T74" fmla="*/ 48728 w 921"/>
                <a:gd name="T75" fmla="*/ 394108 h 965"/>
                <a:gd name="T76" fmla="*/ 28351 w 921"/>
                <a:gd name="T77" fmla="*/ 453701 h 965"/>
                <a:gd name="T78" fmla="*/ 0 w 921"/>
                <a:gd name="T79" fmla="*/ 435425 h 96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21" h="965">
                  <a:moveTo>
                    <a:pt x="0" y="548"/>
                  </a:moveTo>
                  <a:lnTo>
                    <a:pt x="6" y="631"/>
                  </a:lnTo>
                  <a:lnTo>
                    <a:pt x="27" y="681"/>
                  </a:lnTo>
                  <a:lnTo>
                    <a:pt x="211" y="792"/>
                  </a:lnTo>
                  <a:lnTo>
                    <a:pt x="252" y="792"/>
                  </a:lnTo>
                  <a:lnTo>
                    <a:pt x="266" y="754"/>
                  </a:lnTo>
                  <a:lnTo>
                    <a:pt x="287" y="763"/>
                  </a:lnTo>
                  <a:lnTo>
                    <a:pt x="300" y="792"/>
                  </a:lnTo>
                  <a:lnTo>
                    <a:pt x="340" y="800"/>
                  </a:lnTo>
                  <a:lnTo>
                    <a:pt x="369" y="815"/>
                  </a:lnTo>
                  <a:lnTo>
                    <a:pt x="347" y="844"/>
                  </a:lnTo>
                  <a:lnTo>
                    <a:pt x="328" y="844"/>
                  </a:lnTo>
                  <a:lnTo>
                    <a:pt x="328" y="883"/>
                  </a:lnTo>
                  <a:lnTo>
                    <a:pt x="340" y="911"/>
                  </a:lnTo>
                  <a:lnTo>
                    <a:pt x="369" y="896"/>
                  </a:lnTo>
                  <a:lnTo>
                    <a:pt x="402" y="904"/>
                  </a:lnTo>
                  <a:lnTo>
                    <a:pt x="438" y="965"/>
                  </a:lnTo>
                  <a:lnTo>
                    <a:pt x="471" y="948"/>
                  </a:lnTo>
                  <a:lnTo>
                    <a:pt x="450" y="919"/>
                  </a:lnTo>
                  <a:lnTo>
                    <a:pt x="450" y="883"/>
                  </a:lnTo>
                  <a:lnTo>
                    <a:pt x="471" y="844"/>
                  </a:lnTo>
                  <a:lnTo>
                    <a:pt x="505" y="844"/>
                  </a:lnTo>
                  <a:lnTo>
                    <a:pt x="539" y="771"/>
                  </a:lnTo>
                  <a:lnTo>
                    <a:pt x="539" y="719"/>
                  </a:lnTo>
                  <a:lnTo>
                    <a:pt x="588" y="727"/>
                  </a:lnTo>
                  <a:lnTo>
                    <a:pt x="691" y="652"/>
                  </a:lnTo>
                  <a:lnTo>
                    <a:pt x="677" y="598"/>
                  </a:lnTo>
                  <a:lnTo>
                    <a:pt x="710" y="525"/>
                  </a:lnTo>
                  <a:lnTo>
                    <a:pt x="737" y="496"/>
                  </a:lnTo>
                  <a:lnTo>
                    <a:pt x="718" y="475"/>
                  </a:lnTo>
                  <a:lnTo>
                    <a:pt x="696" y="488"/>
                  </a:lnTo>
                  <a:lnTo>
                    <a:pt x="677" y="475"/>
                  </a:lnTo>
                  <a:lnTo>
                    <a:pt x="677" y="444"/>
                  </a:lnTo>
                  <a:lnTo>
                    <a:pt x="737" y="438"/>
                  </a:lnTo>
                  <a:lnTo>
                    <a:pt x="758" y="386"/>
                  </a:lnTo>
                  <a:lnTo>
                    <a:pt x="804" y="392"/>
                  </a:lnTo>
                  <a:lnTo>
                    <a:pt x="826" y="407"/>
                  </a:lnTo>
                  <a:lnTo>
                    <a:pt x="880" y="400"/>
                  </a:lnTo>
                  <a:lnTo>
                    <a:pt x="907" y="356"/>
                  </a:lnTo>
                  <a:lnTo>
                    <a:pt x="902" y="319"/>
                  </a:lnTo>
                  <a:lnTo>
                    <a:pt x="921" y="259"/>
                  </a:lnTo>
                  <a:lnTo>
                    <a:pt x="914" y="192"/>
                  </a:lnTo>
                  <a:lnTo>
                    <a:pt x="854" y="154"/>
                  </a:lnTo>
                  <a:lnTo>
                    <a:pt x="826" y="163"/>
                  </a:lnTo>
                  <a:lnTo>
                    <a:pt x="691" y="73"/>
                  </a:lnTo>
                  <a:lnTo>
                    <a:pt x="634" y="52"/>
                  </a:lnTo>
                  <a:lnTo>
                    <a:pt x="622" y="29"/>
                  </a:lnTo>
                  <a:lnTo>
                    <a:pt x="581" y="0"/>
                  </a:lnTo>
                  <a:lnTo>
                    <a:pt x="574" y="15"/>
                  </a:lnTo>
                  <a:lnTo>
                    <a:pt x="588" y="42"/>
                  </a:lnTo>
                  <a:lnTo>
                    <a:pt x="581" y="65"/>
                  </a:lnTo>
                  <a:lnTo>
                    <a:pt x="539" y="42"/>
                  </a:lnTo>
                  <a:lnTo>
                    <a:pt x="524" y="52"/>
                  </a:lnTo>
                  <a:lnTo>
                    <a:pt x="517" y="125"/>
                  </a:lnTo>
                  <a:lnTo>
                    <a:pt x="498" y="104"/>
                  </a:lnTo>
                  <a:lnTo>
                    <a:pt x="471" y="132"/>
                  </a:lnTo>
                  <a:lnTo>
                    <a:pt x="431" y="132"/>
                  </a:lnTo>
                  <a:lnTo>
                    <a:pt x="402" y="119"/>
                  </a:lnTo>
                  <a:lnTo>
                    <a:pt x="369" y="125"/>
                  </a:lnTo>
                  <a:lnTo>
                    <a:pt x="335" y="96"/>
                  </a:lnTo>
                  <a:lnTo>
                    <a:pt x="271" y="119"/>
                  </a:lnTo>
                  <a:lnTo>
                    <a:pt x="266" y="125"/>
                  </a:lnTo>
                  <a:lnTo>
                    <a:pt x="271" y="171"/>
                  </a:lnTo>
                  <a:lnTo>
                    <a:pt x="225" y="171"/>
                  </a:lnTo>
                  <a:lnTo>
                    <a:pt x="185" y="192"/>
                  </a:lnTo>
                  <a:lnTo>
                    <a:pt x="170" y="207"/>
                  </a:lnTo>
                  <a:lnTo>
                    <a:pt x="177" y="236"/>
                  </a:lnTo>
                  <a:lnTo>
                    <a:pt x="170" y="259"/>
                  </a:lnTo>
                  <a:lnTo>
                    <a:pt x="101" y="281"/>
                  </a:lnTo>
                  <a:lnTo>
                    <a:pt x="94" y="319"/>
                  </a:lnTo>
                  <a:lnTo>
                    <a:pt x="115" y="356"/>
                  </a:lnTo>
                  <a:lnTo>
                    <a:pt x="124" y="413"/>
                  </a:lnTo>
                  <a:lnTo>
                    <a:pt x="115" y="444"/>
                  </a:lnTo>
                  <a:lnTo>
                    <a:pt x="130" y="488"/>
                  </a:lnTo>
                  <a:lnTo>
                    <a:pt x="115" y="525"/>
                  </a:lnTo>
                  <a:lnTo>
                    <a:pt x="55" y="496"/>
                  </a:lnTo>
                  <a:lnTo>
                    <a:pt x="48" y="571"/>
                  </a:lnTo>
                  <a:lnTo>
                    <a:pt x="32" y="571"/>
                  </a:lnTo>
                  <a:lnTo>
                    <a:pt x="6" y="542"/>
                  </a:lnTo>
                  <a:lnTo>
                    <a:pt x="0" y="548"/>
                  </a:lnTo>
                  <a:close/>
                </a:path>
              </a:pathLst>
            </a:custGeom>
            <a:solidFill>
              <a:srgbClr val="3A4D7E"/>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47" name="Freeform 5">
              <a:extLst>
                <a:ext uri="{FF2B5EF4-FFF2-40B4-BE49-F238E27FC236}">
                  <a16:creationId xmlns:a16="http://schemas.microsoft.com/office/drawing/2014/main" id="{E817A651-51C0-42EE-AC9D-12C7DCF2A60B}"/>
                </a:ext>
              </a:extLst>
            </p:cNvPr>
            <p:cNvSpPr>
              <a:spLocks/>
            </p:cNvSpPr>
            <p:nvPr/>
          </p:nvSpPr>
          <p:spPr bwMode="auto">
            <a:xfrm>
              <a:off x="3537936" y="4193778"/>
              <a:ext cx="117198" cy="92165"/>
            </a:xfrm>
            <a:custGeom>
              <a:avLst/>
              <a:gdLst>
                <a:gd name="T0" fmla="*/ 0 w 184"/>
                <a:gd name="T1" fmla="*/ 104281 h 164"/>
                <a:gd name="T2" fmla="*/ 0 w 184"/>
                <a:gd name="T3" fmla="*/ 81543 h 164"/>
                <a:gd name="T4" fmla="*/ 18662 w 184"/>
                <a:gd name="T5" fmla="*/ 75270 h 164"/>
                <a:gd name="T6" fmla="*/ 31103 w 184"/>
                <a:gd name="T7" fmla="*/ 34499 h 164"/>
                <a:gd name="T8" fmla="*/ 67538 w 184"/>
                <a:gd name="T9" fmla="*/ 6273 h 164"/>
                <a:gd name="T10" fmla="*/ 108416 w 184"/>
                <a:gd name="T11" fmla="*/ 0 h 164"/>
                <a:gd name="T12" fmla="*/ 152849 w 184"/>
                <a:gd name="T13" fmla="*/ 6273 h 164"/>
                <a:gd name="T14" fmla="*/ 159070 w 184"/>
                <a:gd name="T15" fmla="*/ 11761 h 164"/>
                <a:gd name="T16" fmla="*/ 152849 w 184"/>
                <a:gd name="T17" fmla="*/ 29010 h 164"/>
                <a:gd name="T18" fmla="*/ 163513 w 184"/>
                <a:gd name="T19" fmla="*/ 40771 h 164"/>
                <a:gd name="T20" fmla="*/ 140408 w 184"/>
                <a:gd name="T21" fmla="*/ 65078 h 164"/>
                <a:gd name="T22" fmla="*/ 120857 w 184"/>
                <a:gd name="T23" fmla="*/ 93304 h 164"/>
                <a:gd name="T24" fmla="*/ 91532 w 184"/>
                <a:gd name="T25" fmla="*/ 104281 h 164"/>
                <a:gd name="T26" fmla="*/ 85311 w 184"/>
                <a:gd name="T27" fmla="*/ 128587 h 164"/>
                <a:gd name="T28" fmla="*/ 18662 w 184"/>
                <a:gd name="T29" fmla="*/ 122314 h 164"/>
                <a:gd name="T30" fmla="*/ 0 w 184"/>
                <a:gd name="T31" fmla="*/ 104281 h 1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4" h="164">
                  <a:moveTo>
                    <a:pt x="0" y="133"/>
                  </a:moveTo>
                  <a:lnTo>
                    <a:pt x="0" y="104"/>
                  </a:lnTo>
                  <a:lnTo>
                    <a:pt x="21" y="96"/>
                  </a:lnTo>
                  <a:lnTo>
                    <a:pt x="35" y="44"/>
                  </a:lnTo>
                  <a:lnTo>
                    <a:pt x="76" y="8"/>
                  </a:lnTo>
                  <a:lnTo>
                    <a:pt x="122" y="0"/>
                  </a:lnTo>
                  <a:lnTo>
                    <a:pt x="172" y="8"/>
                  </a:lnTo>
                  <a:lnTo>
                    <a:pt x="179" y="15"/>
                  </a:lnTo>
                  <a:lnTo>
                    <a:pt x="172" y="37"/>
                  </a:lnTo>
                  <a:lnTo>
                    <a:pt x="184" y="52"/>
                  </a:lnTo>
                  <a:lnTo>
                    <a:pt x="158" y="83"/>
                  </a:lnTo>
                  <a:lnTo>
                    <a:pt x="136" y="119"/>
                  </a:lnTo>
                  <a:lnTo>
                    <a:pt x="103" y="133"/>
                  </a:lnTo>
                  <a:lnTo>
                    <a:pt x="96" y="164"/>
                  </a:lnTo>
                  <a:lnTo>
                    <a:pt x="21" y="156"/>
                  </a:lnTo>
                  <a:lnTo>
                    <a:pt x="0" y="133"/>
                  </a:lnTo>
                  <a:close/>
                </a:path>
              </a:pathLst>
            </a:custGeom>
            <a:solidFill>
              <a:srgbClr val="3A4D7E"/>
            </a:solidFill>
            <a:ln w="1651">
              <a:solidFill>
                <a:schemeClr val="bg1"/>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48" name="Freeform 6">
              <a:extLst>
                <a:ext uri="{FF2B5EF4-FFF2-40B4-BE49-F238E27FC236}">
                  <a16:creationId xmlns:a16="http://schemas.microsoft.com/office/drawing/2014/main" id="{106FE4F9-42E4-4008-9DF0-C0D009833A9E}"/>
                </a:ext>
              </a:extLst>
            </p:cNvPr>
            <p:cNvSpPr>
              <a:spLocks/>
            </p:cNvSpPr>
            <p:nvPr/>
          </p:nvSpPr>
          <p:spPr bwMode="auto">
            <a:xfrm>
              <a:off x="3591415" y="4320077"/>
              <a:ext cx="72822" cy="45514"/>
            </a:xfrm>
            <a:custGeom>
              <a:avLst/>
              <a:gdLst>
                <a:gd name="T0" fmla="*/ 0 w 115"/>
                <a:gd name="T1" fmla="*/ 34494 h 81"/>
                <a:gd name="T2" fmla="*/ 11485 w 115"/>
                <a:gd name="T3" fmla="*/ 57228 h 81"/>
                <a:gd name="T4" fmla="*/ 42407 w 115"/>
                <a:gd name="T5" fmla="*/ 45469 h 81"/>
                <a:gd name="T6" fmla="*/ 72445 w 115"/>
                <a:gd name="T7" fmla="*/ 63500 h 81"/>
                <a:gd name="T8" fmla="*/ 101600 w 115"/>
                <a:gd name="T9" fmla="*/ 63500 h 81"/>
                <a:gd name="T10" fmla="*/ 84814 w 115"/>
                <a:gd name="T11" fmla="*/ 34494 h 81"/>
                <a:gd name="T12" fmla="*/ 17670 w 115"/>
                <a:gd name="T13" fmla="*/ 0 h 81"/>
                <a:gd name="T14" fmla="*/ 0 w 115"/>
                <a:gd name="T15" fmla="*/ 34494 h 8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5" h="81">
                  <a:moveTo>
                    <a:pt x="0" y="44"/>
                  </a:moveTo>
                  <a:lnTo>
                    <a:pt x="13" y="73"/>
                  </a:lnTo>
                  <a:lnTo>
                    <a:pt x="48" y="58"/>
                  </a:lnTo>
                  <a:lnTo>
                    <a:pt x="82" y="81"/>
                  </a:lnTo>
                  <a:lnTo>
                    <a:pt x="115" y="81"/>
                  </a:lnTo>
                  <a:lnTo>
                    <a:pt x="96" y="44"/>
                  </a:lnTo>
                  <a:lnTo>
                    <a:pt x="20" y="0"/>
                  </a:lnTo>
                  <a:lnTo>
                    <a:pt x="0" y="44"/>
                  </a:lnTo>
                  <a:close/>
                </a:path>
              </a:pathLst>
            </a:custGeom>
            <a:solidFill>
              <a:srgbClr val="BDCDEA"/>
            </a:solidFill>
            <a:ln w="1651">
              <a:solidFill>
                <a:schemeClr val="bg1"/>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49" name="Freeform 7">
              <a:extLst>
                <a:ext uri="{FF2B5EF4-FFF2-40B4-BE49-F238E27FC236}">
                  <a16:creationId xmlns:a16="http://schemas.microsoft.com/office/drawing/2014/main" id="{949F47EA-FE10-4481-8C62-648B46F7E872}"/>
                </a:ext>
              </a:extLst>
            </p:cNvPr>
            <p:cNvSpPr>
              <a:spLocks/>
            </p:cNvSpPr>
            <p:nvPr/>
          </p:nvSpPr>
          <p:spPr bwMode="auto">
            <a:xfrm>
              <a:off x="3862221" y="3838771"/>
              <a:ext cx="317457" cy="266255"/>
            </a:xfrm>
            <a:custGeom>
              <a:avLst/>
              <a:gdLst>
                <a:gd name="T0" fmla="*/ 0 w 499"/>
                <a:gd name="T1" fmla="*/ 212385 h 467"/>
                <a:gd name="T2" fmla="*/ 7988 w 499"/>
                <a:gd name="T3" fmla="*/ 253748 h 467"/>
                <a:gd name="T4" fmla="*/ 31066 w 499"/>
                <a:gd name="T5" fmla="*/ 253748 h 467"/>
                <a:gd name="T6" fmla="*/ 48818 w 499"/>
                <a:gd name="T7" fmla="*/ 288748 h 467"/>
                <a:gd name="T8" fmla="*/ 67458 w 499"/>
                <a:gd name="T9" fmla="*/ 283180 h 467"/>
                <a:gd name="T10" fmla="*/ 110062 w 499"/>
                <a:gd name="T11" fmla="*/ 237044 h 467"/>
                <a:gd name="T12" fmla="*/ 116275 w 499"/>
                <a:gd name="T13" fmla="*/ 237044 h 467"/>
                <a:gd name="T14" fmla="*/ 145566 w 499"/>
                <a:gd name="T15" fmla="*/ 253748 h 467"/>
                <a:gd name="T16" fmla="*/ 158880 w 499"/>
                <a:gd name="T17" fmla="*/ 288748 h 467"/>
                <a:gd name="T18" fmla="*/ 151779 w 499"/>
                <a:gd name="T19" fmla="*/ 324543 h 467"/>
                <a:gd name="T20" fmla="*/ 158880 w 499"/>
                <a:gd name="T21" fmla="*/ 330112 h 467"/>
                <a:gd name="T22" fmla="*/ 249415 w 499"/>
                <a:gd name="T23" fmla="*/ 324543 h 467"/>
                <a:gd name="T24" fmla="*/ 260954 w 499"/>
                <a:gd name="T25" fmla="*/ 353180 h 467"/>
                <a:gd name="T26" fmla="*/ 296458 w 499"/>
                <a:gd name="T27" fmla="*/ 371475 h 467"/>
                <a:gd name="T28" fmla="*/ 387881 w 499"/>
                <a:gd name="T29" fmla="*/ 247385 h 467"/>
                <a:gd name="T30" fmla="*/ 418059 w 499"/>
                <a:gd name="T31" fmla="*/ 175794 h 467"/>
                <a:gd name="T32" fmla="*/ 442912 w 499"/>
                <a:gd name="T33" fmla="*/ 147954 h 467"/>
                <a:gd name="T34" fmla="*/ 442912 w 499"/>
                <a:gd name="T35" fmla="*/ 124090 h 467"/>
                <a:gd name="T36" fmla="*/ 400307 w 499"/>
                <a:gd name="T37" fmla="*/ 107386 h 467"/>
                <a:gd name="T38" fmla="*/ 364803 w 499"/>
                <a:gd name="T39" fmla="*/ 124090 h 467"/>
                <a:gd name="T40" fmla="*/ 339063 w 499"/>
                <a:gd name="T41" fmla="*/ 124090 h 467"/>
                <a:gd name="T42" fmla="*/ 322199 w 499"/>
                <a:gd name="T43" fmla="*/ 107386 h 467"/>
                <a:gd name="T44" fmla="*/ 309772 w 499"/>
                <a:gd name="T45" fmla="*/ 76363 h 467"/>
                <a:gd name="T46" fmla="*/ 326637 w 499"/>
                <a:gd name="T47" fmla="*/ 59659 h 467"/>
                <a:gd name="T48" fmla="*/ 326637 w 499"/>
                <a:gd name="T49" fmla="*/ 46932 h 467"/>
                <a:gd name="T50" fmla="*/ 322199 w 499"/>
                <a:gd name="T51" fmla="*/ 35000 h 467"/>
                <a:gd name="T52" fmla="*/ 290245 w 499"/>
                <a:gd name="T53" fmla="*/ 59659 h 467"/>
                <a:gd name="T54" fmla="*/ 279594 w 499"/>
                <a:gd name="T55" fmla="*/ 51704 h 467"/>
                <a:gd name="T56" fmla="*/ 290245 w 499"/>
                <a:gd name="T57" fmla="*/ 35000 h 467"/>
                <a:gd name="T58" fmla="*/ 315985 w 499"/>
                <a:gd name="T59" fmla="*/ 28636 h 467"/>
                <a:gd name="T60" fmla="*/ 322199 w 499"/>
                <a:gd name="T61" fmla="*/ 0 h 467"/>
                <a:gd name="T62" fmla="*/ 194384 w 499"/>
                <a:gd name="T63" fmla="*/ 51704 h 467"/>
                <a:gd name="T64" fmla="*/ 139353 w 499"/>
                <a:gd name="T65" fmla="*/ 117727 h 467"/>
                <a:gd name="T66" fmla="*/ 96748 w 499"/>
                <a:gd name="T67" fmla="*/ 136022 h 467"/>
                <a:gd name="T68" fmla="*/ 73671 w 499"/>
                <a:gd name="T69" fmla="*/ 165454 h 467"/>
                <a:gd name="T70" fmla="*/ 0 w 499"/>
                <a:gd name="T71" fmla="*/ 212385 h 4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9" h="467">
                  <a:moveTo>
                    <a:pt x="0" y="267"/>
                  </a:moveTo>
                  <a:lnTo>
                    <a:pt x="9" y="319"/>
                  </a:lnTo>
                  <a:lnTo>
                    <a:pt x="35" y="319"/>
                  </a:lnTo>
                  <a:lnTo>
                    <a:pt x="55" y="363"/>
                  </a:lnTo>
                  <a:lnTo>
                    <a:pt x="76" y="356"/>
                  </a:lnTo>
                  <a:lnTo>
                    <a:pt x="124" y="298"/>
                  </a:lnTo>
                  <a:lnTo>
                    <a:pt x="131" y="298"/>
                  </a:lnTo>
                  <a:lnTo>
                    <a:pt x="164" y="319"/>
                  </a:lnTo>
                  <a:lnTo>
                    <a:pt x="179" y="363"/>
                  </a:lnTo>
                  <a:lnTo>
                    <a:pt x="171" y="408"/>
                  </a:lnTo>
                  <a:lnTo>
                    <a:pt x="179" y="415"/>
                  </a:lnTo>
                  <a:lnTo>
                    <a:pt x="281" y="408"/>
                  </a:lnTo>
                  <a:lnTo>
                    <a:pt x="294" y="444"/>
                  </a:lnTo>
                  <a:lnTo>
                    <a:pt x="334" y="467"/>
                  </a:lnTo>
                  <a:lnTo>
                    <a:pt x="437" y="311"/>
                  </a:lnTo>
                  <a:lnTo>
                    <a:pt x="471" y="221"/>
                  </a:lnTo>
                  <a:lnTo>
                    <a:pt x="499" y="186"/>
                  </a:lnTo>
                  <a:lnTo>
                    <a:pt x="499" y="156"/>
                  </a:lnTo>
                  <a:lnTo>
                    <a:pt x="451" y="135"/>
                  </a:lnTo>
                  <a:lnTo>
                    <a:pt x="411" y="156"/>
                  </a:lnTo>
                  <a:lnTo>
                    <a:pt x="382" y="156"/>
                  </a:lnTo>
                  <a:lnTo>
                    <a:pt x="363" y="135"/>
                  </a:lnTo>
                  <a:lnTo>
                    <a:pt x="349" y="96"/>
                  </a:lnTo>
                  <a:lnTo>
                    <a:pt x="368" y="75"/>
                  </a:lnTo>
                  <a:lnTo>
                    <a:pt x="368" y="59"/>
                  </a:lnTo>
                  <a:lnTo>
                    <a:pt x="363" y="44"/>
                  </a:lnTo>
                  <a:lnTo>
                    <a:pt x="327" y="75"/>
                  </a:lnTo>
                  <a:lnTo>
                    <a:pt x="315" y="65"/>
                  </a:lnTo>
                  <a:lnTo>
                    <a:pt x="327" y="44"/>
                  </a:lnTo>
                  <a:lnTo>
                    <a:pt x="356" y="36"/>
                  </a:lnTo>
                  <a:lnTo>
                    <a:pt x="363" y="0"/>
                  </a:lnTo>
                  <a:lnTo>
                    <a:pt x="219" y="65"/>
                  </a:lnTo>
                  <a:lnTo>
                    <a:pt x="157" y="148"/>
                  </a:lnTo>
                  <a:lnTo>
                    <a:pt x="109" y="171"/>
                  </a:lnTo>
                  <a:lnTo>
                    <a:pt x="83" y="208"/>
                  </a:lnTo>
                  <a:lnTo>
                    <a:pt x="0" y="267"/>
                  </a:lnTo>
                  <a:close/>
                </a:path>
              </a:pathLst>
            </a:custGeom>
            <a:solidFill>
              <a:srgbClr val="3A4D7E"/>
            </a:solidFill>
            <a:ln w="1651">
              <a:solidFill>
                <a:schemeClr val="bg1"/>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50" name="Freeform 8">
              <a:extLst>
                <a:ext uri="{FF2B5EF4-FFF2-40B4-BE49-F238E27FC236}">
                  <a16:creationId xmlns:a16="http://schemas.microsoft.com/office/drawing/2014/main" id="{5467BDA6-1681-449D-BB7A-1880F913F74F}"/>
                </a:ext>
              </a:extLst>
            </p:cNvPr>
            <p:cNvSpPr>
              <a:spLocks/>
            </p:cNvSpPr>
            <p:nvPr/>
          </p:nvSpPr>
          <p:spPr bwMode="auto">
            <a:xfrm>
              <a:off x="4266154" y="3775052"/>
              <a:ext cx="155884" cy="105819"/>
            </a:xfrm>
            <a:custGeom>
              <a:avLst/>
              <a:gdLst>
                <a:gd name="T0" fmla="*/ 0 w 247"/>
                <a:gd name="T1" fmla="*/ 42633 h 187"/>
                <a:gd name="T2" fmla="*/ 0 w 247"/>
                <a:gd name="T3" fmla="*/ 59213 h 187"/>
                <a:gd name="T4" fmla="*/ 19371 w 247"/>
                <a:gd name="T5" fmla="*/ 88424 h 187"/>
                <a:gd name="T6" fmla="*/ 72202 w 247"/>
                <a:gd name="T7" fmla="*/ 82108 h 187"/>
                <a:gd name="T8" fmla="*/ 108304 w 247"/>
                <a:gd name="T9" fmla="*/ 94740 h 187"/>
                <a:gd name="T10" fmla="*/ 169059 w 247"/>
                <a:gd name="T11" fmla="*/ 139742 h 187"/>
                <a:gd name="T12" fmla="*/ 204280 w 247"/>
                <a:gd name="T13" fmla="*/ 147637 h 187"/>
                <a:gd name="T14" fmla="*/ 210444 w 247"/>
                <a:gd name="T15" fmla="*/ 139742 h 187"/>
                <a:gd name="T16" fmla="*/ 204280 w 247"/>
                <a:gd name="T17" fmla="*/ 116846 h 187"/>
                <a:gd name="T18" fmla="*/ 217488 w 247"/>
                <a:gd name="T19" fmla="*/ 100267 h 187"/>
                <a:gd name="T20" fmla="*/ 187550 w 247"/>
                <a:gd name="T21" fmla="*/ 52107 h 187"/>
                <a:gd name="T22" fmla="*/ 151449 w 247"/>
                <a:gd name="T23" fmla="*/ 42633 h 187"/>
                <a:gd name="T24" fmla="*/ 151449 w 247"/>
                <a:gd name="T25" fmla="*/ 0 h 187"/>
                <a:gd name="T26" fmla="*/ 132958 w 247"/>
                <a:gd name="T27" fmla="*/ 0 h 187"/>
                <a:gd name="T28" fmla="*/ 126795 w 247"/>
                <a:gd name="T29" fmla="*/ 24475 h 187"/>
                <a:gd name="T30" fmla="*/ 114467 w 247"/>
                <a:gd name="T31" fmla="*/ 24475 h 187"/>
                <a:gd name="T32" fmla="*/ 96857 w 247"/>
                <a:gd name="T33" fmla="*/ 0 h 187"/>
                <a:gd name="T34" fmla="*/ 84530 w 247"/>
                <a:gd name="T35" fmla="*/ 12632 h 187"/>
                <a:gd name="T36" fmla="*/ 60756 w 247"/>
                <a:gd name="T37" fmla="*/ 7895 h 187"/>
                <a:gd name="T38" fmla="*/ 36101 w 247"/>
                <a:gd name="T39" fmla="*/ 24475 h 187"/>
                <a:gd name="T40" fmla="*/ 6164 w 247"/>
                <a:gd name="T41" fmla="*/ 30791 h 187"/>
                <a:gd name="T42" fmla="*/ 0 w 247"/>
                <a:gd name="T43" fmla="*/ 42633 h 1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7" h="187">
                  <a:moveTo>
                    <a:pt x="0" y="54"/>
                  </a:moveTo>
                  <a:lnTo>
                    <a:pt x="0" y="75"/>
                  </a:lnTo>
                  <a:lnTo>
                    <a:pt x="22" y="112"/>
                  </a:lnTo>
                  <a:lnTo>
                    <a:pt x="82" y="104"/>
                  </a:lnTo>
                  <a:lnTo>
                    <a:pt x="123" y="120"/>
                  </a:lnTo>
                  <a:lnTo>
                    <a:pt x="192" y="177"/>
                  </a:lnTo>
                  <a:lnTo>
                    <a:pt x="232" y="187"/>
                  </a:lnTo>
                  <a:lnTo>
                    <a:pt x="239" y="177"/>
                  </a:lnTo>
                  <a:lnTo>
                    <a:pt x="232" y="148"/>
                  </a:lnTo>
                  <a:lnTo>
                    <a:pt x="247" y="127"/>
                  </a:lnTo>
                  <a:lnTo>
                    <a:pt x="213" y="66"/>
                  </a:lnTo>
                  <a:lnTo>
                    <a:pt x="172" y="54"/>
                  </a:lnTo>
                  <a:lnTo>
                    <a:pt x="172" y="0"/>
                  </a:lnTo>
                  <a:lnTo>
                    <a:pt x="151" y="0"/>
                  </a:lnTo>
                  <a:lnTo>
                    <a:pt x="144" y="31"/>
                  </a:lnTo>
                  <a:lnTo>
                    <a:pt x="130" y="31"/>
                  </a:lnTo>
                  <a:lnTo>
                    <a:pt x="110" y="0"/>
                  </a:lnTo>
                  <a:lnTo>
                    <a:pt x="96" y="16"/>
                  </a:lnTo>
                  <a:lnTo>
                    <a:pt x="69" y="10"/>
                  </a:lnTo>
                  <a:lnTo>
                    <a:pt x="41" y="31"/>
                  </a:lnTo>
                  <a:lnTo>
                    <a:pt x="7" y="39"/>
                  </a:lnTo>
                  <a:lnTo>
                    <a:pt x="0" y="54"/>
                  </a:lnTo>
                  <a:close/>
                </a:path>
              </a:pathLst>
            </a:custGeom>
            <a:solidFill>
              <a:srgbClr val="3A4D7E"/>
            </a:solidFill>
            <a:ln w="1651">
              <a:solidFill>
                <a:schemeClr val="bg1"/>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51" name="Freeform 14">
              <a:extLst>
                <a:ext uri="{FF2B5EF4-FFF2-40B4-BE49-F238E27FC236}">
                  <a16:creationId xmlns:a16="http://schemas.microsoft.com/office/drawing/2014/main" id="{EFF27E2C-0329-4E4E-BB82-6F33ECFE6683}"/>
                </a:ext>
              </a:extLst>
            </p:cNvPr>
            <p:cNvSpPr>
              <a:spLocks/>
            </p:cNvSpPr>
            <p:nvPr/>
          </p:nvSpPr>
          <p:spPr bwMode="auto">
            <a:xfrm>
              <a:off x="2825086" y="4919719"/>
              <a:ext cx="1761376" cy="715702"/>
            </a:xfrm>
            <a:custGeom>
              <a:avLst/>
              <a:gdLst>
                <a:gd name="T0" fmla="*/ 0 w 2780"/>
                <a:gd name="T1" fmla="*/ 251216311 h 1260"/>
                <a:gd name="T2" fmla="*/ 160970931 w 2780"/>
                <a:gd name="T3" fmla="*/ 87926026 h 1260"/>
                <a:gd name="T4" fmla="*/ 1676127640 w 2780"/>
                <a:gd name="T5" fmla="*/ 87926026 h 1260"/>
                <a:gd name="T6" fmla="*/ 1676127640 w 2780"/>
                <a:gd name="T7" fmla="*/ 5024390 h 1260"/>
                <a:gd name="T8" fmla="*/ 2147483646 w 2780"/>
                <a:gd name="T9" fmla="*/ 0 h 1260"/>
                <a:gd name="T10" fmla="*/ 2147483646 w 2780"/>
                <a:gd name="T11" fmla="*/ 791331855 h 1260"/>
                <a:gd name="T12" fmla="*/ 0 w 2780"/>
                <a:gd name="T13" fmla="*/ 791331855 h 1260"/>
                <a:gd name="T14" fmla="*/ 0 w 2780"/>
                <a:gd name="T15" fmla="*/ 251216311 h 12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80" h="1260">
                  <a:moveTo>
                    <a:pt x="0" y="400"/>
                  </a:moveTo>
                  <a:lnTo>
                    <a:pt x="206" y="140"/>
                  </a:lnTo>
                  <a:lnTo>
                    <a:pt x="2145" y="140"/>
                  </a:lnTo>
                  <a:lnTo>
                    <a:pt x="2145" y="8"/>
                  </a:lnTo>
                  <a:lnTo>
                    <a:pt x="2780" y="0"/>
                  </a:lnTo>
                  <a:lnTo>
                    <a:pt x="2780" y="1260"/>
                  </a:lnTo>
                  <a:lnTo>
                    <a:pt x="0" y="1260"/>
                  </a:lnTo>
                  <a:lnTo>
                    <a:pt x="0" y="400"/>
                  </a:lnTo>
                  <a:close/>
                </a:path>
              </a:pathLst>
            </a:custGeom>
            <a:noFill/>
            <a:ln w="1588">
              <a:no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latin typeface="Segoe UI" panose="020B0502040204020203" pitchFamily="34" charset="0"/>
                <a:cs typeface="Segoe UI" panose="020B0502040204020203" pitchFamily="34" charset="0"/>
              </a:endParaRPr>
            </a:p>
          </p:txBody>
        </p:sp>
        <p:sp>
          <p:nvSpPr>
            <p:cNvPr id="52" name="Freeform 15">
              <a:extLst>
                <a:ext uri="{FF2B5EF4-FFF2-40B4-BE49-F238E27FC236}">
                  <a16:creationId xmlns:a16="http://schemas.microsoft.com/office/drawing/2014/main" id="{119C60F7-BE17-4650-85DD-61B0DC2ECA7A}"/>
                </a:ext>
              </a:extLst>
            </p:cNvPr>
            <p:cNvSpPr>
              <a:spLocks/>
            </p:cNvSpPr>
            <p:nvPr/>
          </p:nvSpPr>
          <p:spPr bwMode="auto">
            <a:xfrm>
              <a:off x="3686431" y="5341859"/>
              <a:ext cx="152471" cy="162711"/>
            </a:xfrm>
            <a:custGeom>
              <a:avLst/>
              <a:gdLst>
                <a:gd name="T0" fmla="*/ 0 w 239"/>
                <a:gd name="T1" fmla="*/ 98873 h 287"/>
                <a:gd name="T2" fmla="*/ 6230 w 239"/>
                <a:gd name="T3" fmla="*/ 128139 h 287"/>
                <a:gd name="T4" fmla="*/ 60524 w 239"/>
                <a:gd name="T5" fmla="*/ 204074 h 287"/>
                <a:gd name="T6" fmla="*/ 122829 w 239"/>
                <a:gd name="T7" fmla="*/ 227012 h 287"/>
                <a:gd name="T8" fmla="*/ 146860 w 239"/>
                <a:gd name="T9" fmla="*/ 204074 h 287"/>
                <a:gd name="T10" fmla="*/ 189583 w 239"/>
                <a:gd name="T11" fmla="*/ 197746 h 287"/>
                <a:gd name="T12" fmla="*/ 212725 w 239"/>
                <a:gd name="T13" fmla="*/ 162942 h 287"/>
                <a:gd name="T14" fmla="*/ 200264 w 239"/>
                <a:gd name="T15" fmla="*/ 0 h 287"/>
                <a:gd name="T16" fmla="*/ 183353 w 239"/>
                <a:gd name="T17" fmla="*/ 0 h 287"/>
                <a:gd name="T18" fmla="*/ 169112 w 239"/>
                <a:gd name="T19" fmla="*/ 22938 h 287"/>
                <a:gd name="T20" fmla="*/ 104137 w 239"/>
                <a:gd name="T21" fmla="*/ 22938 h 287"/>
                <a:gd name="T22" fmla="*/ 72985 w 239"/>
                <a:gd name="T23" fmla="*/ 4746 h 287"/>
                <a:gd name="T24" fmla="*/ 48953 w 239"/>
                <a:gd name="T25" fmla="*/ 64070 h 287"/>
                <a:gd name="T26" fmla="*/ 0 w 239"/>
                <a:gd name="T27" fmla="*/ 98873 h 2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39" h="287">
                  <a:moveTo>
                    <a:pt x="0" y="125"/>
                  </a:moveTo>
                  <a:lnTo>
                    <a:pt x="7" y="162"/>
                  </a:lnTo>
                  <a:lnTo>
                    <a:pt x="68" y="258"/>
                  </a:lnTo>
                  <a:lnTo>
                    <a:pt x="138" y="287"/>
                  </a:lnTo>
                  <a:lnTo>
                    <a:pt x="165" y="258"/>
                  </a:lnTo>
                  <a:lnTo>
                    <a:pt x="213" y="250"/>
                  </a:lnTo>
                  <a:lnTo>
                    <a:pt x="239" y="206"/>
                  </a:lnTo>
                  <a:lnTo>
                    <a:pt x="225" y="0"/>
                  </a:lnTo>
                  <a:lnTo>
                    <a:pt x="206" y="0"/>
                  </a:lnTo>
                  <a:lnTo>
                    <a:pt x="190" y="29"/>
                  </a:lnTo>
                  <a:lnTo>
                    <a:pt x="117" y="29"/>
                  </a:lnTo>
                  <a:lnTo>
                    <a:pt x="82" y="6"/>
                  </a:lnTo>
                  <a:lnTo>
                    <a:pt x="55" y="81"/>
                  </a:lnTo>
                  <a:lnTo>
                    <a:pt x="0" y="125"/>
                  </a:lnTo>
                  <a:close/>
                </a:path>
              </a:pathLst>
            </a:custGeom>
            <a:solidFill>
              <a:srgbClr val="BBC5DF"/>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53" name="Freeform 16">
              <a:extLst>
                <a:ext uri="{FF2B5EF4-FFF2-40B4-BE49-F238E27FC236}">
                  <a16:creationId xmlns:a16="http://schemas.microsoft.com/office/drawing/2014/main" id="{AFE4A8FA-A0AC-47DC-8F82-F96E52386AB2}"/>
                </a:ext>
              </a:extLst>
            </p:cNvPr>
            <p:cNvSpPr>
              <a:spLocks/>
            </p:cNvSpPr>
            <p:nvPr/>
          </p:nvSpPr>
          <p:spPr bwMode="auto">
            <a:xfrm>
              <a:off x="4137016" y="5129082"/>
              <a:ext cx="221878" cy="266255"/>
            </a:xfrm>
            <a:custGeom>
              <a:avLst/>
              <a:gdLst>
                <a:gd name="T0" fmla="*/ 0 w 349"/>
                <a:gd name="T1" fmla="*/ 342106 h 468"/>
                <a:gd name="T2" fmla="*/ 11531 w 349"/>
                <a:gd name="T3" fmla="*/ 354806 h 468"/>
                <a:gd name="T4" fmla="*/ 48785 w 349"/>
                <a:gd name="T5" fmla="*/ 354806 h 468"/>
                <a:gd name="T6" fmla="*/ 78943 w 349"/>
                <a:gd name="T7" fmla="*/ 371475 h 468"/>
                <a:gd name="T8" fmla="*/ 108214 w 349"/>
                <a:gd name="T9" fmla="*/ 354806 h 468"/>
                <a:gd name="T10" fmla="*/ 138372 w 349"/>
                <a:gd name="T11" fmla="*/ 305594 h 468"/>
                <a:gd name="T12" fmla="*/ 242150 w 349"/>
                <a:gd name="T13" fmla="*/ 296069 h 468"/>
                <a:gd name="T14" fmla="*/ 260777 w 349"/>
                <a:gd name="T15" fmla="*/ 282575 h 468"/>
                <a:gd name="T16" fmla="*/ 290935 w 349"/>
                <a:gd name="T17" fmla="*/ 212725 h 468"/>
                <a:gd name="T18" fmla="*/ 309562 w 349"/>
                <a:gd name="T19" fmla="*/ 76200 h 468"/>
                <a:gd name="T20" fmla="*/ 309562 w 349"/>
                <a:gd name="T21" fmla="*/ 11113 h 468"/>
                <a:gd name="T22" fmla="*/ 303353 w 349"/>
                <a:gd name="T23" fmla="*/ 6350 h 468"/>
                <a:gd name="T24" fmla="*/ 260777 w 349"/>
                <a:gd name="T25" fmla="*/ 0 h 468"/>
                <a:gd name="T26" fmla="*/ 229732 w 349"/>
                <a:gd name="T27" fmla="*/ 24606 h 468"/>
                <a:gd name="T28" fmla="*/ 138372 w 349"/>
                <a:gd name="T29" fmla="*/ 212725 h 468"/>
                <a:gd name="T30" fmla="*/ 127728 w 349"/>
                <a:gd name="T31" fmla="*/ 276225 h 468"/>
                <a:gd name="T32" fmla="*/ 91361 w 349"/>
                <a:gd name="T33" fmla="*/ 311944 h 468"/>
                <a:gd name="T34" fmla="*/ 66525 w 349"/>
                <a:gd name="T35" fmla="*/ 323850 h 468"/>
                <a:gd name="T36" fmla="*/ 25723 w 349"/>
                <a:gd name="T37" fmla="*/ 323850 h 468"/>
                <a:gd name="T38" fmla="*/ 0 w 349"/>
                <a:gd name="T39" fmla="*/ 342106 h 4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49" h="468">
                  <a:moveTo>
                    <a:pt x="0" y="431"/>
                  </a:moveTo>
                  <a:lnTo>
                    <a:pt x="13" y="447"/>
                  </a:lnTo>
                  <a:lnTo>
                    <a:pt x="55" y="447"/>
                  </a:lnTo>
                  <a:lnTo>
                    <a:pt x="89" y="468"/>
                  </a:lnTo>
                  <a:lnTo>
                    <a:pt x="122" y="447"/>
                  </a:lnTo>
                  <a:lnTo>
                    <a:pt x="156" y="385"/>
                  </a:lnTo>
                  <a:lnTo>
                    <a:pt x="273" y="373"/>
                  </a:lnTo>
                  <a:lnTo>
                    <a:pt x="294" y="356"/>
                  </a:lnTo>
                  <a:lnTo>
                    <a:pt x="328" y="268"/>
                  </a:lnTo>
                  <a:lnTo>
                    <a:pt x="349" y="96"/>
                  </a:lnTo>
                  <a:lnTo>
                    <a:pt x="349" y="14"/>
                  </a:lnTo>
                  <a:lnTo>
                    <a:pt x="342" y="8"/>
                  </a:lnTo>
                  <a:lnTo>
                    <a:pt x="294" y="0"/>
                  </a:lnTo>
                  <a:lnTo>
                    <a:pt x="259" y="31"/>
                  </a:lnTo>
                  <a:lnTo>
                    <a:pt x="156" y="268"/>
                  </a:lnTo>
                  <a:lnTo>
                    <a:pt x="144" y="348"/>
                  </a:lnTo>
                  <a:lnTo>
                    <a:pt x="103" y="393"/>
                  </a:lnTo>
                  <a:lnTo>
                    <a:pt x="75" y="408"/>
                  </a:lnTo>
                  <a:lnTo>
                    <a:pt x="29" y="408"/>
                  </a:lnTo>
                  <a:lnTo>
                    <a:pt x="0" y="431"/>
                  </a:lnTo>
                  <a:close/>
                </a:path>
              </a:pathLst>
            </a:custGeom>
            <a:solidFill>
              <a:srgbClr val="BBC5DF"/>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54" name="Freeform 17">
              <a:extLst>
                <a:ext uri="{FF2B5EF4-FFF2-40B4-BE49-F238E27FC236}">
                  <a16:creationId xmlns:a16="http://schemas.microsoft.com/office/drawing/2014/main" id="{BA60E88B-BD41-4A74-8B37-DC7C17B244A4}"/>
                </a:ext>
              </a:extLst>
            </p:cNvPr>
            <p:cNvSpPr>
              <a:spLocks/>
            </p:cNvSpPr>
            <p:nvPr/>
          </p:nvSpPr>
          <p:spPr bwMode="auto">
            <a:xfrm>
              <a:off x="4344102" y="4948166"/>
              <a:ext cx="143368" cy="143368"/>
            </a:xfrm>
            <a:custGeom>
              <a:avLst/>
              <a:gdLst>
                <a:gd name="T0" fmla="*/ 0 w 227"/>
                <a:gd name="T1" fmla="*/ 193675 h 252"/>
                <a:gd name="T2" fmla="*/ 6168 w 227"/>
                <a:gd name="T3" fmla="*/ 200025 h 252"/>
                <a:gd name="T4" fmla="*/ 36128 w 227"/>
                <a:gd name="T5" fmla="*/ 200025 h 252"/>
                <a:gd name="T6" fmla="*/ 54632 w 227"/>
                <a:gd name="T7" fmla="*/ 181769 h 252"/>
                <a:gd name="T8" fmla="*/ 149798 w 227"/>
                <a:gd name="T9" fmla="*/ 134144 h 252"/>
                <a:gd name="T10" fmla="*/ 186807 w 227"/>
                <a:gd name="T11" fmla="*/ 111125 h 252"/>
                <a:gd name="T12" fmla="*/ 200025 w 227"/>
                <a:gd name="T13" fmla="*/ 28575 h 252"/>
                <a:gd name="T14" fmla="*/ 192094 w 227"/>
                <a:gd name="T15" fmla="*/ 6350 h 252"/>
                <a:gd name="T16" fmla="*/ 186807 w 227"/>
                <a:gd name="T17" fmla="*/ 0 h 252"/>
                <a:gd name="T18" fmla="*/ 172709 w 227"/>
                <a:gd name="T19" fmla="*/ 6350 h 252"/>
                <a:gd name="T20" fmla="*/ 149798 w 227"/>
                <a:gd name="T21" fmla="*/ 46038 h 252"/>
                <a:gd name="T22" fmla="*/ 138343 w 227"/>
                <a:gd name="T23" fmla="*/ 53181 h 252"/>
                <a:gd name="T24" fmla="*/ 83711 w 227"/>
                <a:gd name="T25" fmla="*/ 57944 h 252"/>
                <a:gd name="T26" fmla="*/ 42296 w 227"/>
                <a:gd name="T27" fmla="*/ 76200 h 252"/>
                <a:gd name="T28" fmla="*/ 6168 w 227"/>
                <a:gd name="T29" fmla="*/ 157163 h 252"/>
                <a:gd name="T30" fmla="*/ 0 w 227"/>
                <a:gd name="T31" fmla="*/ 193675 h 2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7" h="252">
                  <a:moveTo>
                    <a:pt x="0" y="244"/>
                  </a:moveTo>
                  <a:lnTo>
                    <a:pt x="7" y="252"/>
                  </a:lnTo>
                  <a:lnTo>
                    <a:pt x="41" y="252"/>
                  </a:lnTo>
                  <a:lnTo>
                    <a:pt x="62" y="229"/>
                  </a:lnTo>
                  <a:lnTo>
                    <a:pt x="170" y="169"/>
                  </a:lnTo>
                  <a:lnTo>
                    <a:pt x="212" y="140"/>
                  </a:lnTo>
                  <a:lnTo>
                    <a:pt x="227" y="36"/>
                  </a:lnTo>
                  <a:lnTo>
                    <a:pt x="218" y="8"/>
                  </a:lnTo>
                  <a:lnTo>
                    <a:pt x="212" y="0"/>
                  </a:lnTo>
                  <a:lnTo>
                    <a:pt x="196" y="8"/>
                  </a:lnTo>
                  <a:lnTo>
                    <a:pt x="170" y="58"/>
                  </a:lnTo>
                  <a:lnTo>
                    <a:pt x="157" y="67"/>
                  </a:lnTo>
                  <a:lnTo>
                    <a:pt x="95" y="73"/>
                  </a:lnTo>
                  <a:lnTo>
                    <a:pt x="48" y="96"/>
                  </a:lnTo>
                  <a:lnTo>
                    <a:pt x="7" y="198"/>
                  </a:lnTo>
                  <a:lnTo>
                    <a:pt x="0" y="244"/>
                  </a:lnTo>
                  <a:close/>
                </a:path>
              </a:pathLst>
            </a:custGeom>
            <a:solidFill>
              <a:srgbClr val="BBC5DF"/>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85" name="Freeform 18">
              <a:extLst>
                <a:ext uri="{FF2B5EF4-FFF2-40B4-BE49-F238E27FC236}">
                  <a16:creationId xmlns:a16="http://schemas.microsoft.com/office/drawing/2014/main" id="{ECEBC301-C1B7-4909-A6DA-7B03C98D224C}"/>
                </a:ext>
              </a:extLst>
            </p:cNvPr>
            <p:cNvSpPr>
              <a:spLocks/>
            </p:cNvSpPr>
            <p:nvPr/>
          </p:nvSpPr>
          <p:spPr bwMode="auto">
            <a:xfrm>
              <a:off x="2903597" y="5467021"/>
              <a:ext cx="100130" cy="62581"/>
            </a:xfrm>
            <a:custGeom>
              <a:avLst/>
              <a:gdLst>
                <a:gd name="T0" fmla="*/ 0 w 158"/>
                <a:gd name="T1" fmla="*/ 35245 h 109"/>
                <a:gd name="T2" fmla="*/ 19452 w 158"/>
                <a:gd name="T3" fmla="*/ 22429 h 109"/>
                <a:gd name="T4" fmla="*/ 48630 w 158"/>
                <a:gd name="T5" fmla="*/ 41653 h 109"/>
                <a:gd name="T6" fmla="*/ 72503 w 158"/>
                <a:gd name="T7" fmla="*/ 41653 h 109"/>
                <a:gd name="T8" fmla="*/ 125553 w 158"/>
                <a:gd name="T9" fmla="*/ 0 h 109"/>
                <a:gd name="T10" fmla="*/ 139700 w 158"/>
                <a:gd name="T11" fmla="*/ 0 h 109"/>
                <a:gd name="T12" fmla="*/ 84881 w 158"/>
                <a:gd name="T13" fmla="*/ 87312 h 109"/>
                <a:gd name="T14" fmla="*/ 54819 w 158"/>
                <a:gd name="T15" fmla="*/ 70490 h 109"/>
                <a:gd name="T16" fmla="*/ 23873 w 158"/>
                <a:gd name="T17" fmla="*/ 64082 h 109"/>
                <a:gd name="T18" fmla="*/ 0 w 158"/>
                <a:gd name="T19" fmla="*/ 35245 h 1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8" h="109">
                  <a:moveTo>
                    <a:pt x="0" y="44"/>
                  </a:moveTo>
                  <a:lnTo>
                    <a:pt x="22" y="28"/>
                  </a:lnTo>
                  <a:lnTo>
                    <a:pt x="55" y="52"/>
                  </a:lnTo>
                  <a:lnTo>
                    <a:pt x="82" y="52"/>
                  </a:lnTo>
                  <a:lnTo>
                    <a:pt x="142" y="0"/>
                  </a:lnTo>
                  <a:lnTo>
                    <a:pt x="158" y="0"/>
                  </a:lnTo>
                  <a:lnTo>
                    <a:pt x="96" y="109"/>
                  </a:lnTo>
                  <a:lnTo>
                    <a:pt x="62" y="88"/>
                  </a:lnTo>
                  <a:lnTo>
                    <a:pt x="27" y="80"/>
                  </a:lnTo>
                  <a:lnTo>
                    <a:pt x="0" y="44"/>
                  </a:lnTo>
                  <a:close/>
                </a:path>
              </a:pathLst>
            </a:custGeom>
            <a:solidFill>
              <a:srgbClr val="BBC5DF"/>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86" name="Freeform 19">
              <a:extLst>
                <a:ext uri="{FF2B5EF4-FFF2-40B4-BE49-F238E27FC236}">
                  <a16:creationId xmlns:a16="http://schemas.microsoft.com/office/drawing/2014/main" id="{9195F9FD-D5D8-440D-BF57-509130425B26}"/>
                </a:ext>
              </a:extLst>
            </p:cNvPr>
            <p:cNvSpPr>
              <a:spLocks/>
            </p:cNvSpPr>
            <p:nvPr/>
          </p:nvSpPr>
          <p:spPr bwMode="auto">
            <a:xfrm>
              <a:off x="2963902" y="5091534"/>
              <a:ext cx="91027" cy="139954"/>
            </a:xfrm>
            <a:custGeom>
              <a:avLst/>
              <a:gdLst>
                <a:gd name="T0" fmla="*/ 0 w 143"/>
                <a:gd name="T1" fmla="*/ 41613 h 244"/>
                <a:gd name="T2" fmla="*/ 30196 w 143"/>
                <a:gd name="T3" fmla="*/ 112036 h 244"/>
                <a:gd name="T4" fmla="*/ 55063 w 143"/>
                <a:gd name="T5" fmla="*/ 143245 h 244"/>
                <a:gd name="T6" fmla="*/ 65720 w 143"/>
                <a:gd name="T7" fmla="*/ 183258 h 244"/>
                <a:gd name="T8" fmla="*/ 78154 w 143"/>
                <a:gd name="T9" fmla="*/ 195262 h 244"/>
                <a:gd name="T10" fmla="*/ 103909 w 143"/>
                <a:gd name="T11" fmla="*/ 160051 h 244"/>
                <a:gd name="T12" fmla="*/ 127000 w 143"/>
                <a:gd name="T13" fmla="*/ 84827 h 244"/>
                <a:gd name="T14" fmla="*/ 120783 w 143"/>
                <a:gd name="T15" fmla="*/ 35211 h 244"/>
                <a:gd name="T16" fmla="*/ 103909 w 143"/>
                <a:gd name="T17" fmla="*/ 18406 h 244"/>
                <a:gd name="T18" fmla="*/ 48846 w 143"/>
                <a:gd name="T19" fmla="*/ 0 h 244"/>
                <a:gd name="T20" fmla="*/ 0 w 143"/>
                <a:gd name="T21" fmla="*/ 41613 h 2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3" h="244">
                  <a:moveTo>
                    <a:pt x="0" y="52"/>
                  </a:moveTo>
                  <a:lnTo>
                    <a:pt x="34" y="140"/>
                  </a:lnTo>
                  <a:lnTo>
                    <a:pt x="62" y="179"/>
                  </a:lnTo>
                  <a:lnTo>
                    <a:pt x="74" y="229"/>
                  </a:lnTo>
                  <a:lnTo>
                    <a:pt x="88" y="244"/>
                  </a:lnTo>
                  <a:lnTo>
                    <a:pt x="117" y="200"/>
                  </a:lnTo>
                  <a:lnTo>
                    <a:pt x="143" y="106"/>
                  </a:lnTo>
                  <a:lnTo>
                    <a:pt x="136" y="44"/>
                  </a:lnTo>
                  <a:lnTo>
                    <a:pt x="117" y="23"/>
                  </a:lnTo>
                  <a:lnTo>
                    <a:pt x="55" y="0"/>
                  </a:lnTo>
                  <a:lnTo>
                    <a:pt x="0" y="52"/>
                  </a:lnTo>
                  <a:close/>
                </a:path>
              </a:pathLst>
            </a:custGeom>
            <a:solidFill>
              <a:srgbClr val="BBC5DF"/>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87" name="Freeform 20">
              <a:extLst>
                <a:ext uri="{FF2B5EF4-FFF2-40B4-BE49-F238E27FC236}">
                  <a16:creationId xmlns:a16="http://schemas.microsoft.com/office/drawing/2014/main" id="{F01E089F-8182-465E-A0F4-256C24B8EFEA}"/>
                </a:ext>
              </a:extLst>
            </p:cNvPr>
            <p:cNvSpPr>
              <a:spLocks/>
            </p:cNvSpPr>
            <p:nvPr/>
          </p:nvSpPr>
          <p:spPr bwMode="auto">
            <a:xfrm>
              <a:off x="3181230" y="5319102"/>
              <a:ext cx="80786" cy="76235"/>
            </a:xfrm>
            <a:custGeom>
              <a:avLst/>
              <a:gdLst>
                <a:gd name="T0" fmla="*/ 0 w 129"/>
                <a:gd name="T1" fmla="*/ 39986 h 133"/>
                <a:gd name="T2" fmla="*/ 6116 w 129"/>
                <a:gd name="T3" fmla="*/ 81571 h 133"/>
                <a:gd name="T4" fmla="*/ 28833 w 129"/>
                <a:gd name="T5" fmla="*/ 106362 h 133"/>
                <a:gd name="T6" fmla="*/ 58540 w 129"/>
                <a:gd name="T7" fmla="*/ 106362 h 133"/>
                <a:gd name="T8" fmla="*/ 102227 w 129"/>
                <a:gd name="T9" fmla="*/ 76773 h 133"/>
                <a:gd name="T10" fmla="*/ 112712 w 129"/>
                <a:gd name="T11" fmla="*/ 58379 h 133"/>
                <a:gd name="T12" fmla="*/ 54172 w 129"/>
                <a:gd name="T13" fmla="*/ 0 h 133"/>
                <a:gd name="T14" fmla="*/ 22717 w 129"/>
                <a:gd name="T15" fmla="*/ 10396 h 133"/>
                <a:gd name="T16" fmla="*/ 0 w 129"/>
                <a:gd name="T17" fmla="*/ 39986 h 1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9" h="133">
                  <a:moveTo>
                    <a:pt x="0" y="50"/>
                  </a:moveTo>
                  <a:lnTo>
                    <a:pt x="7" y="102"/>
                  </a:lnTo>
                  <a:lnTo>
                    <a:pt x="33" y="133"/>
                  </a:lnTo>
                  <a:lnTo>
                    <a:pt x="67" y="133"/>
                  </a:lnTo>
                  <a:lnTo>
                    <a:pt x="117" y="96"/>
                  </a:lnTo>
                  <a:lnTo>
                    <a:pt x="129" y="73"/>
                  </a:lnTo>
                  <a:lnTo>
                    <a:pt x="62" y="0"/>
                  </a:lnTo>
                  <a:lnTo>
                    <a:pt x="26" y="13"/>
                  </a:lnTo>
                  <a:lnTo>
                    <a:pt x="0" y="50"/>
                  </a:lnTo>
                  <a:close/>
                </a:path>
              </a:pathLst>
            </a:custGeom>
            <a:solidFill>
              <a:srgbClr val="BBC5DF"/>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88" name="Freeform 21">
              <a:extLst>
                <a:ext uri="{FF2B5EF4-FFF2-40B4-BE49-F238E27FC236}">
                  <a16:creationId xmlns:a16="http://schemas.microsoft.com/office/drawing/2014/main" id="{90C5A984-8C9B-4095-85C5-96E747FC1ACE}"/>
                </a:ext>
              </a:extLst>
            </p:cNvPr>
            <p:cNvSpPr>
              <a:spLocks/>
            </p:cNvSpPr>
            <p:nvPr/>
          </p:nvSpPr>
          <p:spPr bwMode="auto">
            <a:xfrm>
              <a:off x="3328011" y="5193940"/>
              <a:ext cx="258290" cy="213914"/>
            </a:xfrm>
            <a:custGeom>
              <a:avLst/>
              <a:gdLst>
                <a:gd name="T0" fmla="*/ 0 w 409"/>
                <a:gd name="T1" fmla="*/ 127455 h 377"/>
                <a:gd name="T2" fmla="*/ 0 w 409"/>
                <a:gd name="T3" fmla="*/ 117163 h 377"/>
                <a:gd name="T4" fmla="*/ 30838 w 409"/>
                <a:gd name="T5" fmla="*/ 104497 h 377"/>
                <a:gd name="T6" fmla="*/ 119827 w 409"/>
                <a:gd name="T7" fmla="*/ 92622 h 377"/>
                <a:gd name="T8" fmla="*/ 174454 w 409"/>
                <a:gd name="T9" fmla="*/ 92622 h 377"/>
                <a:gd name="T10" fmla="*/ 204411 w 409"/>
                <a:gd name="T11" fmla="*/ 82331 h 377"/>
                <a:gd name="T12" fmla="*/ 233487 w 409"/>
                <a:gd name="T13" fmla="*/ 28499 h 377"/>
                <a:gd name="T14" fmla="*/ 265206 w 409"/>
                <a:gd name="T15" fmla="*/ 16625 h 377"/>
                <a:gd name="T16" fmla="*/ 347147 w 409"/>
                <a:gd name="T17" fmla="*/ 0 h 377"/>
                <a:gd name="T18" fmla="*/ 360363 w 409"/>
                <a:gd name="T19" fmla="*/ 8708 h 377"/>
                <a:gd name="T20" fmla="*/ 360363 w 409"/>
                <a:gd name="T21" fmla="*/ 39582 h 377"/>
                <a:gd name="T22" fmla="*/ 324239 w 409"/>
                <a:gd name="T23" fmla="*/ 51457 h 377"/>
                <a:gd name="T24" fmla="*/ 271374 w 409"/>
                <a:gd name="T25" fmla="*/ 92622 h 377"/>
                <a:gd name="T26" fmla="*/ 251990 w 409"/>
                <a:gd name="T27" fmla="*/ 156746 h 377"/>
                <a:gd name="T28" fmla="*/ 186790 w 409"/>
                <a:gd name="T29" fmla="*/ 280242 h 377"/>
                <a:gd name="T30" fmla="*/ 95157 w 409"/>
                <a:gd name="T31" fmla="*/ 298450 h 377"/>
                <a:gd name="T32" fmla="*/ 77535 w 409"/>
                <a:gd name="T33" fmla="*/ 244618 h 377"/>
                <a:gd name="T34" fmla="*/ 47578 w 409"/>
                <a:gd name="T35" fmla="*/ 214536 h 377"/>
                <a:gd name="T36" fmla="*/ 30838 w 409"/>
                <a:gd name="T37" fmla="*/ 163079 h 377"/>
                <a:gd name="T38" fmla="*/ 0 w 409"/>
                <a:gd name="T39" fmla="*/ 127455 h 3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9" h="377">
                  <a:moveTo>
                    <a:pt x="0" y="161"/>
                  </a:moveTo>
                  <a:lnTo>
                    <a:pt x="0" y="148"/>
                  </a:lnTo>
                  <a:lnTo>
                    <a:pt x="35" y="132"/>
                  </a:lnTo>
                  <a:lnTo>
                    <a:pt x="136" y="117"/>
                  </a:lnTo>
                  <a:lnTo>
                    <a:pt x="198" y="117"/>
                  </a:lnTo>
                  <a:lnTo>
                    <a:pt x="232" y="104"/>
                  </a:lnTo>
                  <a:lnTo>
                    <a:pt x="265" y="36"/>
                  </a:lnTo>
                  <a:lnTo>
                    <a:pt x="301" y="21"/>
                  </a:lnTo>
                  <a:lnTo>
                    <a:pt x="394" y="0"/>
                  </a:lnTo>
                  <a:lnTo>
                    <a:pt x="409" y="11"/>
                  </a:lnTo>
                  <a:lnTo>
                    <a:pt x="409" y="50"/>
                  </a:lnTo>
                  <a:lnTo>
                    <a:pt x="368" y="65"/>
                  </a:lnTo>
                  <a:lnTo>
                    <a:pt x="308" y="117"/>
                  </a:lnTo>
                  <a:lnTo>
                    <a:pt x="286" y="198"/>
                  </a:lnTo>
                  <a:lnTo>
                    <a:pt x="212" y="354"/>
                  </a:lnTo>
                  <a:lnTo>
                    <a:pt x="108" y="377"/>
                  </a:lnTo>
                  <a:lnTo>
                    <a:pt x="88" y="309"/>
                  </a:lnTo>
                  <a:lnTo>
                    <a:pt x="54" y="271"/>
                  </a:lnTo>
                  <a:lnTo>
                    <a:pt x="35" y="206"/>
                  </a:lnTo>
                  <a:lnTo>
                    <a:pt x="0" y="161"/>
                  </a:lnTo>
                  <a:close/>
                </a:path>
              </a:pathLst>
            </a:custGeom>
            <a:solidFill>
              <a:srgbClr val="BBC5DF"/>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89" name="Freeform 28">
              <a:extLst>
                <a:ext uri="{FF2B5EF4-FFF2-40B4-BE49-F238E27FC236}">
                  <a16:creationId xmlns:a16="http://schemas.microsoft.com/office/drawing/2014/main" id="{71751687-D8AB-42A7-94BF-FF9DEC161803}"/>
                </a:ext>
              </a:extLst>
            </p:cNvPr>
            <p:cNvSpPr>
              <a:spLocks/>
            </p:cNvSpPr>
            <p:nvPr/>
          </p:nvSpPr>
          <p:spPr bwMode="auto">
            <a:xfrm>
              <a:off x="2213490" y="2704344"/>
              <a:ext cx="273082" cy="265117"/>
            </a:xfrm>
            <a:custGeom>
              <a:avLst/>
              <a:gdLst>
                <a:gd name="T0" fmla="*/ 0 w 430"/>
                <a:gd name="T1" fmla="*/ 170718 h 468"/>
                <a:gd name="T2" fmla="*/ 0 w 430"/>
                <a:gd name="T3" fmla="*/ 141474 h 468"/>
                <a:gd name="T4" fmla="*/ 31012 w 430"/>
                <a:gd name="T5" fmla="*/ 135151 h 468"/>
                <a:gd name="T6" fmla="*/ 73542 w 430"/>
                <a:gd name="T7" fmla="*/ 146216 h 468"/>
                <a:gd name="T8" fmla="*/ 79744 w 430"/>
                <a:gd name="T9" fmla="*/ 141474 h 468"/>
                <a:gd name="T10" fmla="*/ 79744 w 430"/>
                <a:gd name="T11" fmla="*/ 123296 h 468"/>
                <a:gd name="T12" fmla="*/ 31012 w 430"/>
                <a:gd name="T13" fmla="*/ 59277 h 468"/>
                <a:gd name="T14" fmla="*/ 31012 w 430"/>
                <a:gd name="T15" fmla="*/ 22920 h 468"/>
                <a:gd name="T16" fmla="*/ 73542 w 430"/>
                <a:gd name="T17" fmla="*/ 36357 h 468"/>
                <a:gd name="T18" fmla="*/ 84174 w 430"/>
                <a:gd name="T19" fmla="*/ 0 h 468"/>
                <a:gd name="T20" fmla="*/ 108984 w 430"/>
                <a:gd name="T21" fmla="*/ 0 h 468"/>
                <a:gd name="T22" fmla="*/ 145312 w 430"/>
                <a:gd name="T23" fmla="*/ 70342 h 468"/>
                <a:gd name="T24" fmla="*/ 175437 w 430"/>
                <a:gd name="T25" fmla="*/ 70342 h 468"/>
                <a:gd name="T26" fmla="*/ 200247 w 430"/>
                <a:gd name="T27" fmla="*/ 88520 h 468"/>
                <a:gd name="T28" fmla="*/ 217967 w 430"/>
                <a:gd name="T29" fmla="*/ 88520 h 468"/>
                <a:gd name="T30" fmla="*/ 248979 w 430"/>
                <a:gd name="T31" fmla="*/ 47422 h 468"/>
                <a:gd name="T32" fmla="*/ 266700 w 430"/>
                <a:gd name="T33" fmla="*/ 53744 h 468"/>
                <a:gd name="T34" fmla="*/ 266700 w 430"/>
                <a:gd name="T35" fmla="*/ 82197 h 468"/>
                <a:gd name="T36" fmla="*/ 253409 w 430"/>
                <a:gd name="T37" fmla="*/ 105118 h 468"/>
                <a:gd name="T38" fmla="*/ 259612 w 430"/>
                <a:gd name="T39" fmla="*/ 116973 h 468"/>
                <a:gd name="T40" fmla="*/ 285307 w 430"/>
                <a:gd name="T41" fmla="*/ 129619 h 468"/>
                <a:gd name="T42" fmla="*/ 340242 w 430"/>
                <a:gd name="T43" fmla="*/ 129619 h 468"/>
                <a:gd name="T44" fmla="*/ 362393 w 430"/>
                <a:gd name="T45" fmla="*/ 141474 h 468"/>
                <a:gd name="T46" fmla="*/ 381000 w 430"/>
                <a:gd name="T47" fmla="*/ 205493 h 468"/>
                <a:gd name="T48" fmla="*/ 362393 w 430"/>
                <a:gd name="T49" fmla="*/ 275045 h 468"/>
                <a:gd name="T50" fmla="*/ 302142 w 430"/>
                <a:gd name="T51" fmla="*/ 294014 h 468"/>
                <a:gd name="T52" fmla="*/ 326065 w 430"/>
                <a:gd name="T53" fmla="*/ 322466 h 468"/>
                <a:gd name="T54" fmla="*/ 321635 w 430"/>
                <a:gd name="T55" fmla="*/ 339064 h 468"/>
                <a:gd name="T56" fmla="*/ 285307 w 430"/>
                <a:gd name="T57" fmla="*/ 369888 h 468"/>
                <a:gd name="T58" fmla="*/ 217967 w 430"/>
                <a:gd name="T59" fmla="*/ 357242 h 468"/>
                <a:gd name="T60" fmla="*/ 217967 w 430"/>
                <a:gd name="T61" fmla="*/ 316144 h 468"/>
                <a:gd name="T62" fmla="*/ 200247 w 430"/>
                <a:gd name="T63" fmla="*/ 304288 h 468"/>
                <a:gd name="T64" fmla="*/ 163919 w 430"/>
                <a:gd name="T65" fmla="*/ 316144 h 468"/>
                <a:gd name="T66" fmla="*/ 149742 w 430"/>
                <a:gd name="T67" fmla="*/ 310611 h 468"/>
                <a:gd name="T68" fmla="*/ 126705 w 430"/>
                <a:gd name="T69" fmla="*/ 264770 h 468"/>
                <a:gd name="T70" fmla="*/ 84174 w 430"/>
                <a:gd name="T71" fmla="*/ 252915 h 468"/>
                <a:gd name="T72" fmla="*/ 54049 w 430"/>
                <a:gd name="T73" fmla="*/ 222091 h 468"/>
                <a:gd name="T74" fmla="*/ 35442 w 430"/>
                <a:gd name="T75" fmla="*/ 222091 h 468"/>
                <a:gd name="T76" fmla="*/ 23037 w 430"/>
                <a:gd name="T77" fmla="*/ 211816 h 468"/>
                <a:gd name="T78" fmla="*/ 41644 w 430"/>
                <a:gd name="T79" fmla="*/ 170718 h 468"/>
                <a:gd name="T80" fmla="*/ 6202 w 430"/>
                <a:gd name="T81" fmla="*/ 176250 h 468"/>
                <a:gd name="T82" fmla="*/ 0 w 430"/>
                <a:gd name="T83" fmla="*/ 170718 h 4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30" h="468">
                  <a:moveTo>
                    <a:pt x="0" y="216"/>
                  </a:moveTo>
                  <a:lnTo>
                    <a:pt x="0" y="179"/>
                  </a:lnTo>
                  <a:lnTo>
                    <a:pt x="35" y="171"/>
                  </a:lnTo>
                  <a:lnTo>
                    <a:pt x="83" y="185"/>
                  </a:lnTo>
                  <a:lnTo>
                    <a:pt x="90" y="179"/>
                  </a:lnTo>
                  <a:lnTo>
                    <a:pt x="90" y="156"/>
                  </a:lnTo>
                  <a:lnTo>
                    <a:pt x="35" y="75"/>
                  </a:lnTo>
                  <a:lnTo>
                    <a:pt x="35" y="29"/>
                  </a:lnTo>
                  <a:lnTo>
                    <a:pt x="83" y="46"/>
                  </a:lnTo>
                  <a:lnTo>
                    <a:pt x="95" y="0"/>
                  </a:lnTo>
                  <a:lnTo>
                    <a:pt x="123" y="0"/>
                  </a:lnTo>
                  <a:lnTo>
                    <a:pt x="164" y="89"/>
                  </a:lnTo>
                  <a:lnTo>
                    <a:pt x="198" y="89"/>
                  </a:lnTo>
                  <a:lnTo>
                    <a:pt x="226" y="112"/>
                  </a:lnTo>
                  <a:lnTo>
                    <a:pt x="246" y="112"/>
                  </a:lnTo>
                  <a:lnTo>
                    <a:pt x="281" y="60"/>
                  </a:lnTo>
                  <a:lnTo>
                    <a:pt x="301" y="68"/>
                  </a:lnTo>
                  <a:lnTo>
                    <a:pt x="301" y="104"/>
                  </a:lnTo>
                  <a:lnTo>
                    <a:pt x="286" y="133"/>
                  </a:lnTo>
                  <a:lnTo>
                    <a:pt x="293" y="148"/>
                  </a:lnTo>
                  <a:lnTo>
                    <a:pt x="322" y="164"/>
                  </a:lnTo>
                  <a:lnTo>
                    <a:pt x="384" y="164"/>
                  </a:lnTo>
                  <a:lnTo>
                    <a:pt x="409" y="179"/>
                  </a:lnTo>
                  <a:lnTo>
                    <a:pt x="430" y="260"/>
                  </a:lnTo>
                  <a:lnTo>
                    <a:pt x="409" y="348"/>
                  </a:lnTo>
                  <a:lnTo>
                    <a:pt x="341" y="372"/>
                  </a:lnTo>
                  <a:lnTo>
                    <a:pt x="368" y="408"/>
                  </a:lnTo>
                  <a:lnTo>
                    <a:pt x="363" y="429"/>
                  </a:lnTo>
                  <a:lnTo>
                    <a:pt x="322" y="468"/>
                  </a:lnTo>
                  <a:lnTo>
                    <a:pt x="246" y="452"/>
                  </a:lnTo>
                  <a:lnTo>
                    <a:pt x="246" y="400"/>
                  </a:lnTo>
                  <a:lnTo>
                    <a:pt x="226" y="385"/>
                  </a:lnTo>
                  <a:lnTo>
                    <a:pt x="185" y="400"/>
                  </a:lnTo>
                  <a:lnTo>
                    <a:pt x="169" y="393"/>
                  </a:lnTo>
                  <a:lnTo>
                    <a:pt x="143" y="335"/>
                  </a:lnTo>
                  <a:lnTo>
                    <a:pt x="95" y="320"/>
                  </a:lnTo>
                  <a:lnTo>
                    <a:pt x="61" y="281"/>
                  </a:lnTo>
                  <a:lnTo>
                    <a:pt x="40" y="281"/>
                  </a:lnTo>
                  <a:lnTo>
                    <a:pt x="26" y="268"/>
                  </a:lnTo>
                  <a:lnTo>
                    <a:pt x="47" y="216"/>
                  </a:lnTo>
                  <a:lnTo>
                    <a:pt x="7" y="223"/>
                  </a:lnTo>
                  <a:lnTo>
                    <a:pt x="0" y="216"/>
                  </a:lnTo>
                  <a:close/>
                </a:path>
              </a:pathLst>
            </a:custGeom>
            <a:solidFill>
              <a:srgbClr val="3A4D7E"/>
            </a:solidFill>
            <a:ln>
              <a:solidFill>
                <a:schemeClr val="bg1">
                  <a:lumMod val="50000"/>
                </a:schemeClr>
              </a:solidFill>
            </a:ln>
          </p:spPr>
          <p:txBody>
            <a:bodyPr/>
            <a:lstStyle/>
            <a:p>
              <a:pPr>
                <a:defRPr/>
              </a:pPr>
              <a:endParaRPr lang="es-ES_tradnl">
                <a:latin typeface="Segoe UI" panose="020B0502040204020203" pitchFamily="34" charset="0"/>
                <a:cs typeface="Segoe UI" panose="020B0502040204020203" pitchFamily="34" charset="0"/>
              </a:endParaRPr>
            </a:p>
          </p:txBody>
        </p:sp>
        <p:sp>
          <p:nvSpPr>
            <p:cNvPr id="90" name="Freeform 29">
              <a:extLst>
                <a:ext uri="{FF2B5EF4-FFF2-40B4-BE49-F238E27FC236}">
                  <a16:creationId xmlns:a16="http://schemas.microsoft.com/office/drawing/2014/main" id="{FA58DA65-1507-49C8-A4F6-7B9DEB8BDAC4}"/>
                </a:ext>
              </a:extLst>
            </p:cNvPr>
            <p:cNvSpPr>
              <a:spLocks/>
            </p:cNvSpPr>
            <p:nvPr/>
          </p:nvSpPr>
          <p:spPr bwMode="auto">
            <a:xfrm>
              <a:off x="1133680" y="2518877"/>
              <a:ext cx="722528" cy="269668"/>
            </a:xfrm>
            <a:custGeom>
              <a:avLst/>
              <a:gdLst>
                <a:gd name="T0" fmla="*/ 17670 w 1141"/>
                <a:gd name="T1" fmla="*/ 140791 h 473"/>
                <a:gd name="T2" fmla="*/ 60077 w 1141"/>
                <a:gd name="T3" fmla="*/ 235446 h 473"/>
                <a:gd name="T4" fmla="*/ 90999 w 1141"/>
                <a:gd name="T5" fmla="*/ 258514 h 473"/>
                <a:gd name="T6" fmla="*/ 133407 w 1141"/>
                <a:gd name="T7" fmla="*/ 240219 h 473"/>
                <a:gd name="T8" fmla="*/ 133407 w 1141"/>
                <a:gd name="T9" fmla="*/ 276809 h 473"/>
                <a:gd name="T10" fmla="*/ 72446 w 1141"/>
                <a:gd name="T11" fmla="*/ 334875 h 473"/>
                <a:gd name="T12" fmla="*/ 114854 w 1141"/>
                <a:gd name="T13" fmla="*/ 376237 h 473"/>
                <a:gd name="T14" fmla="*/ 222639 w 1141"/>
                <a:gd name="T15" fmla="*/ 357942 h 473"/>
                <a:gd name="T16" fmla="*/ 259746 w 1141"/>
                <a:gd name="T17" fmla="*/ 329307 h 473"/>
                <a:gd name="T18" fmla="*/ 350745 w 1141"/>
                <a:gd name="T19" fmla="*/ 312603 h 473"/>
                <a:gd name="T20" fmla="*/ 409939 w 1141"/>
                <a:gd name="T21" fmla="*/ 318171 h 473"/>
                <a:gd name="T22" fmla="*/ 517725 w 1141"/>
                <a:gd name="T23" fmla="*/ 341238 h 473"/>
                <a:gd name="T24" fmla="*/ 566317 w 1141"/>
                <a:gd name="T25" fmla="*/ 306239 h 473"/>
                <a:gd name="T26" fmla="*/ 693540 w 1141"/>
                <a:gd name="T27" fmla="*/ 295103 h 473"/>
                <a:gd name="T28" fmla="*/ 790723 w 1141"/>
                <a:gd name="T29" fmla="*/ 287945 h 473"/>
                <a:gd name="T30" fmla="*/ 862286 w 1141"/>
                <a:gd name="T31" fmla="*/ 217152 h 473"/>
                <a:gd name="T32" fmla="*/ 898509 w 1141"/>
                <a:gd name="T33" fmla="*/ 246582 h 473"/>
                <a:gd name="T34" fmla="*/ 940917 w 1141"/>
                <a:gd name="T35" fmla="*/ 206811 h 473"/>
                <a:gd name="T36" fmla="*/ 1001878 w 1141"/>
                <a:gd name="T37" fmla="*/ 188516 h 473"/>
                <a:gd name="T38" fmla="*/ 970072 w 1141"/>
                <a:gd name="T39" fmla="*/ 147154 h 473"/>
                <a:gd name="T40" fmla="*/ 887024 w 1141"/>
                <a:gd name="T41" fmla="*/ 112155 h 473"/>
                <a:gd name="T42" fmla="*/ 716510 w 1141"/>
                <a:gd name="T43" fmla="*/ 69202 h 473"/>
                <a:gd name="T44" fmla="*/ 657317 w 1141"/>
                <a:gd name="T45" fmla="*/ 89088 h 473"/>
                <a:gd name="T46" fmla="*/ 566317 w 1141"/>
                <a:gd name="T47" fmla="*/ 39771 h 473"/>
                <a:gd name="T48" fmla="*/ 505356 w 1141"/>
                <a:gd name="T49" fmla="*/ 0 h 473"/>
                <a:gd name="T50" fmla="*/ 421425 w 1141"/>
                <a:gd name="T51" fmla="*/ 52498 h 473"/>
                <a:gd name="T52" fmla="*/ 397570 w 1141"/>
                <a:gd name="T53" fmla="*/ 52498 h 473"/>
                <a:gd name="T54" fmla="*/ 283600 w 1141"/>
                <a:gd name="T55" fmla="*/ 39771 h 473"/>
                <a:gd name="T56" fmla="*/ 210271 w 1141"/>
                <a:gd name="T57" fmla="*/ 39771 h 473"/>
                <a:gd name="T58" fmla="*/ 169630 w 1141"/>
                <a:gd name="T59" fmla="*/ 66020 h 473"/>
                <a:gd name="T60" fmla="*/ 127223 w 1141"/>
                <a:gd name="T61" fmla="*/ 34999 h 473"/>
                <a:gd name="T62" fmla="*/ 42408 w 1141"/>
                <a:gd name="T63" fmla="*/ 69202 h 473"/>
                <a:gd name="T64" fmla="*/ 0 w 1141"/>
                <a:gd name="T65" fmla="*/ 112155 h 4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41" h="473">
                  <a:moveTo>
                    <a:pt x="0" y="141"/>
                  </a:moveTo>
                  <a:lnTo>
                    <a:pt x="20" y="177"/>
                  </a:lnTo>
                  <a:lnTo>
                    <a:pt x="48" y="281"/>
                  </a:lnTo>
                  <a:lnTo>
                    <a:pt x="68" y="296"/>
                  </a:lnTo>
                  <a:lnTo>
                    <a:pt x="82" y="325"/>
                  </a:lnTo>
                  <a:lnTo>
                    <a:pt x="103" y="325"/>
                  </a:lnTo>
                  <a:lnTo>
                    <a:pt x="130" y="310"/>
                  </a:lnTo>
                  <a:lnTo>
                    <a:pt x="151" y="302"/>
                  </a:lnTo>
                  <a:lnTo>
                    <a:pt x="163" y="310"/>
                  </a:lnTo>
                  <a:lnTo>
                    <a:pt x="151" y="348"/>
                  </a:lnTo>
                  <a:lnTo>
                    <a:pt x="75" y="400"/>
                  </a:lnTo>
                  <a:lnTo>
                    <a:pt x="82" y="421"/>
                  </a:lnTo>
                  <a:lnTo>
                    <a:pt x="124" y="445"/>
                  </a:lnTo>
                  <a:lnTo>
                    <a:pt x="130" y="473"/>
                  </a:lnTo>
                  <a:lnTo>
                    <a:pt x="211" y="437"/>
                  </a:lnTo>
                  <a:lnTo>
                    <a:pt x="252" y="450"/>
                  </a:lnTo>
                  <a:lnTo>
                    <a:pt x="278" y="445"/>
                  </a:lnTo>
                  <a:lnTo>
                    <a:pt x="294" y="414"/>
                  </a:lnTo>
                  <a:lnTo>
                    <a:pt x="335" y="385"/>
                  </a:lnTo>
                  <a:lnTo>
                    <a:pt x="397" y="393"/>
                  </a:lnTo>
                  <a:lnTo>
                    <a:pt x="431" y="385"/>
                  </a:lnTo>
                  <a:lnTo>
                    <a:pt x="464" y="400"/>
                  </a:lnTo>
                  <a:lnTo>
                    <a:pt x="524" y="393"/>
                  </a:lnTo>
                  <a:lnTo>
                    <a:pt x="586" y="429"/>
                  </a:lnTo>
                  <a:lnTo>
                    <a:pt x="620" y="393"/>
                  </a:lnTo>
                  <a:lnTo>
                    <a:pt x="641" y="385"/>
                  </a:lnTo>
                  <a:lnTo>
                    <a:pt x="737" y="400"/>
                  </a:lnTo>
                  <a:lnTo>
                    <a:pt x="785" y="371"/>
                  </a:lnTo>
                  <a:lnTo>
                    <a:pt x="845" y="377"/>
                  </a:lnTo>
                  <a:lnTo>
                    <a:pt x="895" y="362"/>
                  </a:lnTo>
                  <a:lnTo>
                    <a:pt x="914" y="310"/>
                  </a:lnTo>
                  <a:lnTo>
                    <a:pt x="976" y="273"/>
                  </a:lnTo>
                  <a:lnTo>
                    <a:pt x="997" y="281"/>
                  </a:lnTo>
                  <a:lnTo>
                    <a:pt x="1017" y="310"/>
                  </a:lnTo>
                  <a:lnTo>
                    <a:pt x="1045" y="296"/>
                  </a:lnTo>
                  <a:lnTo>
                    <a:pt x="1065" y="260"/>
                  </a:lnTo>
                  <a:lnTo>
                    <a:pt x="1119" y="250"/>
                  </a:lnTo>
                  <a:lnTo>
                    <a:pt x="1134" y="237"/>
                  </a:lnTo>
                  <a:lnTo>
                    <a:pt x="1141" y="193"/>
                  </a:lnTo>
                  <a:lnTo>
                    <a:pt x="1098" y="185"/>
                  </a:lnTo>
                  <a:lnTo>
                    <a:pt x="1050" y="154"/>
                  </a:lnTo>
                  <a:lnTo>
                    <a:pt x="1004" y="141"/>
                  </a:lnTo>
                  <a:lnTo>
                    <a:pt x="866" y="125"/>
                  </a:lnTo>
                  <a:lnTo>
                    <a:pt x="811" y="87"/>
                  </a:lnTo>
                  <a:lnTo>
                    <a:pt x="778" y="87"/>
                  </a:lnTo>
                  <a:lnTo>
                    <a:pt x="744" y="112"/>
                  </a:lnTo>
                  <a:lnTo>
                    <a:pt x="730" y="73"/>
                  </a:lnTo>
                  <a:lnTo>
                    <a:pt x="641" y="50"/>
                  </a:lnTo>
                  <a:lnTo>
                    <a:pt x="593" y="0"/>
                  </a:lnTo>
                  <a:lnTo>
                    <a:pt x="572" y="0"/>
                  </a:lnTo>
                  <a:lnTo>
                    <a:pt x="553" y="37"/>
                  </a:lnTo>
                  <a:lnTo>
                    <a:pt x="477" y="66"/>
                  </a:lnTo>
                  <a:lnTo>
                    <a:pt x="450" y="94"/>
                  </a:lnTo>
                  <a:lnTo>
                    <a:pt x="450" y="66"/>
                  </a:lnTo>
                  <a:lnTo>
                    <a:pt x="438" y="58"/>
                  </a:lnTo>
                  <a:lnTo>
                    <a:pt x="321" y="50"/>
                  </a:lnTo>
                  <a:lnTo>
                    <a:pt x="287" y="66"/>
                  </a:lnTo>
                  <a:lnTo>
                    <a:pt x="238" y="50"/>
                  </a:lnTo>
                  <a:lnTo>
                    <a:pt x="202" y="58"/>
                  </a:lnTo>
                  <a:lnTo>
                    <a:pt x="192" y="83"/>
                  </a:lnTo>
                  <a:lnTo>
                    <a:pt x="177" y="50"/>
                  </a:lnTo>
                  <a:lnTo>
                    <a:pt x="144" y="44"/>
                  </a:lnTo>
                  <a:lnTo>
                    <a:pt x="82" y="44"/>
                  </a:lnTo>
                  <a:lnTo>
                    <a:pt x="48" y="87"/>
                  </a:lnTo>
                  <a:lnTo>
                    <a:pt x="41" y="125"/>
                  </a:lnTo>
                  <a:lnTo>
                    <a:pt x="0" y="141"/>
                  </a:lnTo>
                  <a:close/>
                </a:path>
              </a:pathLst>
            </a:custGeom>
            <a:solidFill>
              <a:srgbClr val="3A4D7E"/>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91" name="Freeform 30">
              <a:extLst>
                <a:ext uri="{FF2B5EF4-FFF2-40B4-BE49-F238E27FC236}">
                  <a16:creationId xmlns:a16="http://schemas.microsoft.com/office/drawing/2014/main" id="{37684A1A-F097-44DA-ADED-C79E5D6FED5E}"/>
                </a:ext>
              </a:extLst>
            </p:cNvPr>
            <p:cNvSpPr>
              <a:spLocks/>
            </p:cNvSpPr>
            <p:nvPr/>
          </p:nvSpPr>
          <p:spPr bwMode="auto">
            <a:xfrm>
              <a:off x="1505754" y="3450767"/>
              <a:ext cx="461963" cy="397107"/>
            </a:xfrm>
            <a:custGeom>
              <a:avLst/>
              <a:gdLst>
                <a:gd name="T0" fmla="*/ 0 w 732"/>
                <a:gd name="T1" fmla="*/ 447370 h 696"/>
                <a:gd name="T2" fmla="*/ 25534 w 732"/>
                <a:gd name="T3" fmla="*/ 378115 h 696"/>
                <a:gd name="T4" fmla="*/ 60754 w 732"/>
                <a:gd name="T5" fmla="*/ 353438 h 696"/>
                <a:gd name="T6" fmla="*/ 96855 w 732"/>
                <a:gd name="T7" fmla="*/ 359806 h 696"/>
                <a:gd name="T8" fmla="*/ 114465 w 732"/>
                <a:gd name="T9" fmla="*/ 341498 h 696"/>
                <a:gd name="T10" fmla="*/ 114465 w 732"/>
                <a:gd name="T11" fmla="*/ 323189 h 696"/>
                <a:gd name="T12" fmla="*/ 96855 w 732"/>
                <a:gd name="T13" fmla="*/ 300104 h 696"/>
                <a:gd name="T14" fmla="*/ 132955 w 732"/>
                <a:gd name="T15" fmla="*/ 283387 h 696"/>
                <a:gd name="T16" fmla="*/ 151446 w 732"/>
                <a:gd name="T17" fmla="*/ 240402 h 696"/>
                <a:gd name="T18" fmla="*/ 198112 w 732"/>
                <a:gd name="T19" fmla="*/ 217317 h 696"/>
                <a:gd name="T20" fmla="*/ 210439 w 732"/>
                <a:gd name="T21" fmla="*/ 182291 h 696"/>
                <a:gd name="T22" fmla="*/ 252703 w 732"/>
                <a:gd name="T23" fmla="*/ 134529 h 696"/>
                <a:gd name="T24" fmla="*/ 240376 w 732"/>
                <a:gd name="T25" fmla="*/ 51742 h 696"/>
                <a:gd name="T26" fmla="*/ 246540 w 732"/>
                <a:gd name="T27" fmla="*/ 10348 h 696"/>
                <a:gd name="T28" fmla="*/ 288804 w 732"/>
                <a:gd name="T29" fmla="*/ 0 h 696"/>
                <a:gd name="T30" fmla="*/ 331067 w 732"/>
                <a:gd name="T31" fmla="*/ 35025 h 696"/>
                <a:gd name="T32" fmla="*/ 391822 w 732"/>
                <a:gd name="T33" fmla="*/ 16717 h 696"/>
                <a:gd name="T34" fmla="*/ 397985 w 732"/>
                <a:gd name="T35" fmla="*/ 41394 h 696"/>
                <a:gd name="T36" fmla="*/ 438488 w 732"/>
                <a:gd name="T37" fmla="*/ 81195 h 696"/>
                <a:gd name="T38" fmla="*/ 438488 w 732"/>
                <a:gd name="T39" fmla="*/ 111444 h 696"/>
                <a:gd name="T40" fmla="*/ 456979 w 732"/>
                <a:gd name="T41" fmla="*/ 147266 h 696"/>
                <a:gd name="T42" fmla="*/ 456979 w 732"/>
                <a:gd name="T43" fmla="*/ 175923 h 696"/>
                <a:gd name="T44" fmla="*/ 488677 w 732"/>
                <a:gd name="T45" fmla="*/ 200600 h 696"/>
                <a:gd name="T46" fmla="*/ 494840 w 732"/>
                <a:gd name="T47" fmla="*/ 217317 h 696"/>
                <a:gd name="T48" fmla="*/ 517733 w 732"/>
                <a:gd name="T49" fmla="*/ 229257 h 696"/>
                <a:gd name="T50" fmla="*/ 499243 w 732"/>
                <a:gd name="T51" fmla="*/ 253934 h 696"/>
                <a:gd name="T52" fmla="*/ 505406 w 732"/>
                <a:gd name="T53" fmla="*/ 275427 h 696"/>
                <a:gd name="T54" fmla="*/ 535343 w 732"/>
                <a:gd name="T55" fmla="*/ 270651 h 696"/>
                <a:gd name="T56" fmla="*/ 558236 w 732"/>
                <a:gd name="T57" fmla="*/ 248362 h 696"/>
                <a:gd name="T58" fmla="*/ 577607 w 732"/>
                <a:gd name="T59" fmla="*/ 240402 h 696"/>
                <a:gd name="T60" fmla="*/ 644525 w 732"/>
                <a:gd name="T61" fmla="*/ 253934 h 696"/>
                <a:gd name="T62" fmla="*/ 614588 w 732"/>
                <a:gd name="T63" fmla="*/ 283387 h 696"/>
                <a:gd name="T64" fmla="*/ 596098 w 732"/>
                <a:gd name="T65" fmla="*/ 283387 h 696"/>
                <a:gd name="T66" fmla="*/ 570563 w 732"/>
                <a:gd name="T67" fmla="*/ 312044 h 696"/>
                <a:gd name="T68" fmla="*/ 564400 w 732"/>
                <a:gd name="T69" fmla="*/ 424285 h 696"/>
                <a:gd name="T70" fmla="*/ 529180 w 732"/>
                <a:gd name="T71" fmla="*/ 411548 h 696"/>
                <a:gd name="T72" fmla="*/ 511570 w 732"/>
                <a:gd name="T73" fmla="*/ 417917 h 696"/>
                <a:gd name="T74" fmla="*/ 499243 w 732"/>
                <a:gd name="T75" fmla="*/ 447370 h 696"/>
                <a:gd name="T76" fmla="*/ 450815 w 732"/>
                <a:gd name="T77" fmla="*/ 500704 h 696"/>
                <a:gd name="T78" fmla="*/ 427922 w 732"/>
                <a:gd name="T79" fmla="*/ 495928 h 696"/>
                <a:gd name="T80" fmla="*/ 414715 w 732"/>
                <a:gd name="T81" fmla="*/ 469659 h 696"/>
                <a:gd name="T82" fmla="*/ 391822 w 732"/>
                <a:gd name="T83" fmla="*/ 460902 h 696"/>
                <a:gd name="T84" fmla="*/ 379495 w 732"/>
                <a:gd name="T85" fmla="*/ 465678 h 696"/>
                <a:gd name="T86" fmla="*/ 353960 w 732"/>
                <a:gd name="T87" fmla="*/ 500704 h 696"/>
                <a:gd name="T88" fmla="*/ 331067 w 732"/>
                <a:gd name="T89" fmla="*/ 505480 h 696"/>
                <a:gd name="T90" fmla="*/ 301131 w 732"/>
                <a:gd name="T91" fmla="*/ 535729 h 696"/>
                <a:gd name="T92" fmla="*/ 278238 w 732"/>
                <a:gd name="T93" fmla="*/ 505480 h 696"/>
                <a:gd name="T94" fmla="*/ 258867 w 732"/>
                <a:gd name="T95" fmla="*/ 512644 h 696"/>
                <a:gd name="T96" fmla="*/ 246540 w 732"/>
                <a:gd name="T97" fmla="*/ 535729 h 696"/>
                <a:gd name="T98" fmla="*/ 228049 w 732"/>
                <a:gd name="T99" fmla="*/ 542098 h 696"/>
                <a:gd name="T100" fmla="*/ 193710 w 732"/>
                <a:gd name="T101" fmla="*/ 535729 h 696"/>
                <a:gd name="T102" fmla="*/ 151446 w 732"/>
                <a:gd name="T103" fmla="*/ 554038 h 696"/>
                <a:gd name="T104" fmla="*/ 139119 w 732"/>
                <a:gd name="T105" fmla="*/ 548466 h 696"/>
                <a:gd name="T106" fmla="*/ 126792 w 732"/>
                <a:gd name="T107" fmla="*/ 519013 h 696"/>
                <a:gd name="T108" fmla="*/ 126792 w 732"/>
                <a:gd name="T109" fmla="*/ 477619 h 696"/>
                <a:gd name="T110" fmla="*/ 114465 w 732"/>
                <a:gd name="T111" fmla="*/ 469659 h 696"/>
                <a:gd name="T112" fmla="*/ 78364 w 732"/>
                <a:gd name="T113" fmla="*/ 495928 h 696"/>
                <a:gd name="T114" fmla="*/ 44025 w 732"/>
                <a:gd name="T115" fmla="*/ 495928 h 696"/>
                <a:gd name="T116" fmla="*/ 0 w 732"/>
                <a:gd name="T117" fmla="*/ 447370 h 69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32" h="696">
                  <a:moveTo>
                    <a:pt x="0" y="562"/>
                  </a:moveTo>
                  <a:lnTo>
                    <a:pt x="29" y="475"/>
                  </a:lnTo>
                  <a:lnTo>
                    <a:pt x="69" y="444"/>
                  </a:lnTo>
                  <a:lnTo>
                    <a:pt x="110" y="452"/>
                  </a:lnTo>
                  <a:lnTo>
                    <a:pt x="130" y="429"/>
                  </a:lnTo>
                  <a:lnTo>
                    <a:pt x="130" y="406"/>
                  </a:lnTo>
                  <a:lnTo>
                    <a:pt x="110" y="377"/>
                  </a:lnTo>
                  <a:lnTo>
                    <a:pt x="151" y="356"/>
                  </a:lnTo>
                  <a:lnTo>
                    <a:pt x="172" y="302"/>
                  </a:lnTo>
                  <a:lnTo>
                    <a:pt x="225" y="273"/>
                  </a:lnTo>
                  <a:lnTo>
                    <a:pt x="239" y="229"/>
                  </a:lnTo>
                  <a:lnTo>
                    <a:pt x="287" y="169"/>
                  </a:lnTo>
                  <a:lnTo>
                    <a:pt x="273" y="65"/>
                  </a:lnTo>
                  <a:lnTo>
                    <a:pt x="280" y="13"/>
                  </a:lnTo>
                  <a:lnTo>
                    <a:pt x="328" y="0"/>
                  </a:lnTo>
                  <a:lnTo>
                    <a:pt x="376" y="44"/>
                  </a:lnTo>
                  <a:lnTo>
                    <a:pt x="445" y="21"/>
                  </a:lnTo>
                  <a:lnTo>
                    <a:pt x="452" y="52"/>
                  </a:lnTo>
                  <a:lnTo>
                    <a:pt x="498" y="102"/>
                  </a:lnTo>
                  <a:lnTo>
                    <a:pt x="498" y="140"/>
                  </a:lnTo>
                  <a:lnTo>
                    <a:pt x="519" y="185"/>
                  </a:lnTo>
                  <a:lnTo>
                    <a:pt x="519" y="221"/>
                  </a:lnTo>
                  <a:lnTo>
                    <a:pt x="555" y="252"/>
                  </a:lnTo>
                  <a:lnTo>
                    <a:pt x="562" y="273"/>
                  </a:lnTo>
                  <a:lnTo>
                    <a:pt x="588" y="288"/>
                  </a:lnTo>
                  <a:lnTo>
                    <a:pt x="567" y="319"/>
                  </a:lnTo>
                  <a:lnTo>
                    <a:pt x="574" y="346"/>
                  </a:lnTo>
                  <a:lnTo>
                    <a:pt x="608" y="340"/>
                  </a:lnTo>
                  <a:lnTo>
                    <a:pt x="634" y="312"/>
                  </a:lnTo>
                  <a:lnTo>
                    <a:pt x="656" y="302"/>
                  </a:lnTo>
                  <a:lnTo>
                    <a:pt x="732" y="319"/>
                  </a:lnTo>
                  <a:lnTo>
                    <a:pt x="698" y="356"/>
                  </a:lnTo>
                  <a:lnTo>
                    <a:pt x="677" y="356"/>
                  </a:lnTo>
                  <a:lnTo>
                    <a:pt x="648" y="392"/>
                  </a:lnTo>
                  <a:lnTo>
                    <a:pt x="641" y="533"/>
                  </a:lnTo>
                  <a:lnTo>
                    <a:pt x="601" y="517"/>
                  </a:lnTo>
                  <a:lnTo>
                    <a:pt x="581" y="525"/>
                  </a:lnTo>
                  <a:lnTo>
                    <a:pt x="567" y="562"/>
                  </a:lnTo>
                  <a:lnTo>
                    <a:pt x="512" y="629"/>
                  </a:lnTo>
                  <a:lnTo>
                    <a:pt x="486" y="623"/>
                  </a:lnTo>
                  <a:lnTo>
                    <a:pt x="471" y="590"/>
                  </a:lnTo>
                  <a:lnTo>
                    <a:pt x="445" y="579"/>
                  </a:lnTo>
                  <a:lnTo>
                    <a:pt x="431" y="585"/>
                  </a:lnTo>
                  <a:lnTo>
                    <a:pt x="402" y="629"/>
                  </a:lnTo>
                  <a:lnTo>
                    <a:pt x="376" y="635"/>
                  </a:lnTo>
                  <a:lnTo>
                    <a:pt x="342" y="673"/>
                  </a:lnTo>
                  <a:lnTo>
                    <a:pt x="316" y="635"/>
                  </a:lnTo>
                  <a:lnTo>
                    <a:pt x="294" y="644"/>
                  </a:lnTo>
                  <a:lnTo>
                    <a:pt x="280" y="673"/>
                  </a:lnTo>
                  <a:lnTo>
                    <a:pt x="259" y="681"/>
                  </a:lnTo>
                  <a:lnTo>
                    <a:pt x="220" y="673"/>
                  </a:lnTo>
                  <a:lnTo>
                    <a:pt x="172" y="696"/>
                  </a:lnTo>
                  <a:lnTo>
                    <a:pt x="158" y="689"/>
                  </a:lnTo>
                  <a:lnTo>
                    <a:pt x="144" y="652"/>
                  </a:lnTo>
                  <a:lnTo>
                    <a:pt x="144" y="600"/>
                  </a:lnTo>
                  <a:lnTo>
                    <a:pt x="130" y="590"/>
                  </a:lnTo>
                  <a:lnTo>
                    <a:pt x="89" y="623"/>
                  </a:lnTo>
                  <a:lnTo>
                    <a:pt x="50" y="623"/>
                  </a:lnTo>
                  <a:lnTo>
                    <a:pt x="0" y="562"/>
                  </a:lnTo>
                  <a:close/>
                </a:path>
              </a:pathLst>
            </a:custGeom>
            <a:solidFill>
              <a:srgbClr val="1F2A44"/>
            </a:solidFill>
            <a:ln w="1651">
              <a:solidFill>
                <a:schemeClr val="bg1"/>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92" name="Freeform 31">
              <a:extLst>
                <a:ext uri="{FF2B5EF4-FFF2-40B4-BE49-F238E27FC236}">
                  <a16:creationId xmlns:a16="http://schemas.microsoft.com/office/drawing/2014/main" id="{86714726-5E59-4173-9D38-7BF5E1306476}"/>
                </a:ext>
              </a:extLst>
            </p:cNvPr>
            <p:cNvSpPr>
              <a:spLocks/>
            </p:cNvSpPr>
            <p:nvPr/>
          </p:nvSpPr>
          <p:spPr bwMode="auto">
            <a:xfrm>
              <a:off x="1002828" y="4075442"/>
              <a:ext cx="809005" cy="552990"/>
            </a:xfrm>
            <a:custGeom>
              <a:avLst/>
              <a:gdLst>
                <a:gd name="T0" fmla="*/ 0 w 1279"/>
                <a:gd name="T1" fmla="*/ 476856 h 974"/>
                <a:gd name="T2" fmla="*/ 24710 w 1279"/>
                <a:gd name="T3" fmla="*/ 358038 h 974"/>
                <a:gd name="T4" fmla="*/ 121785 w 1279"/>
                <a:gd name="T5" fmla="*/ 265360 h 974"/>
                <a:gd name="T6" fmla="*/ 139434 w 1279"/>
                <a:gd name="T7" fmla="*/ 194069 h 974"/>
                <a:gd name="T8" fmla="*/ 121785 w 1279"/>
                <a:gd name="T9" fmla="*/ 123571 h 974"/>
                <a:gd name="T10" fmla="*/ 67070 w 1279"/>
                <a:gd name="T11" fmla="*/ 123571 h 974"/>
                <a:gd name="T12" fmla="*/ 67070 w 1279"/>
                <a:gd name="T13" fmla="*/ 82380 h 974"/>
                <a:gd name="T14" fmla="*/ 109430 w 1279"/>
                <a:gd name="T15" fmla="*/ 0 h 974"/>
                <a:gd name="T16" fmla="*/ 165909 w 1279"/>
                <a:gd name="T17" fmla="*/ 0 h 974"/>
                <a:gd name="T18" fmla="*/ 242687 w 1279"/>
                <a:gd name="T19" fmla="*/ 30893 h 974"/>
                <a:gd name="T20" fmla="*/ 235627 w 1279"/>
                <a:gd name="T21" fmla="*/ 95054 h 974"/>
                <a:gd name="T22" fmla="*/ 326524 w 1279"/>
                <a:gd name="T23" fmla="*/ 113273 h 974"/>
                <a:gd name="T24" fmla="*/ 423598 w 1279"/>
                <a:gd name="T25" fmla="*/ 123571 h 974"/>
                <a:gd name="T26" fmla="*/ 465958 w 1279"/>
                <a:gd name="T27" fmla="*/ 181396 h 974"/>
                <a:gd name="T28" fmla="*/ 533028 w 1279"/>
                <a:gd name="T29" fmla="*/ 181396 h 974"/>
                <a:gd name="T30" fmla="*/ 563033 w 1279"/>
                <a:gd name="T31" fmla="*/ 205951 h 974"/>
                <a:gd name="T32" fmla="*/ 609805 w 1279"/>
                <a:gd name="T33" fmla="*/ 199614 h 974"/>
                <a:gd name="T34" fmla="*/ 705997 w 1279"/>
                <a:gd name="T35" fmla="*/ 194069 h 974"/>
                <a:gd name="T36" fmla="*/ 719235 w 1279"/>
                <a:gd name="T37" fmla="*/ 171098 h 974"/>
                <a:gd name="T38" fmla="*/ 754534 w 1279"/>
                <a:gd name="T39" fmla="*/ 158424 h 974"/>
                <a:gd name="T40" fmla="*/ 796894 w 1279"/>
                <a:gd name="T41" fmla="*/ 164761 h 974"/>
                <a:gd name="T42" fmla="*/ 833077 w 1279"/>
                <a:gd name="T43" fmla="*/ 82380 h 974"/>
                <a:gd name="T44" fmla="*/ 917796 w 1279"/>
                <a:gd name="T45" fmla="*/ 76044 h 974"/>
                <a:gd name="T46" fmla="*/ 978689 w 1279"/>
                <a:gd name="T47" fmla="*/ 57825 h 974"/>
                <a:gd name="T48" fmla="*/ 1006046 w 1279"/>
                <a:gd name="T49" fmla="*/ 47527 h 974"/>
                <a:gd name="T50" fmla="*/ 1068703 w 1279"/>
                <a:gd name="T51" fmla="*/ 47527 h 974"/>
                <a:gd name="T52" fmla="*/ 1128713 w 1279"/>
                <a:gd name="T53" fmla="*/ 22971 h 974"/>
                <a:gd name="T54" fmla="*/ 1109298 w 1279"/>
                <a:gd name="T55" fmla="*/ 164761 h 974"/>
                <a:gd name="T56" fmla="*/ 1025461 w 1279"/>
                <a:gd name="T57" fmla="*/ 212288 h 974"/>
                <a:gd name="T58" fmla="*/ 995456 w 1279"/>
                <a:gd name="T59" fmla="*/ 230507 h 974"/>
                <a:gd name="T60" fmla="*/ 1019283 w 1279"/>
                <a:gd name="T61" fmla="*/ 294669 h 974"/>
                <a:gd name="T62" fmla="*/ 983101 w 1279"/>
                <a:gd name="T63" fmla="*/ 370712 h 974"/>
                <a:gd name="T64" fmla="*/ 989279 w 1279"/>
                <a:gd name="T65" fmla="*/ 417447 h 974"/>
                <a:gd name="T66" fmla="*/ 917796 w 1279"/>
                <a:gd name="T67" fmla="*/ 382594 h 974"/>
                <a:gd name="T68" fmla="*/ 904559 w 1279"/>
                <a:gd name="T69" fmla="*/ 411902 h 974"/>
                <a:gd name="T70" fmla="*/ 875437 w 1279"/>
                <a:gd name="T71" fmla="*/ 435666 h 974"/>
                <a:gd name="T72" fmla="*/ 796894 w 1279"/>
                <a:gd name="T73" fmla="*/ 510917 h 974"/>
                <a:gd name="T74" fmla="*/ 719235 w 1279"/>
                <a:gd name="T75" fmla="*/ 575871 h 974"/>
                <a:gd name="T76" fmla="*/ 725412 w 1279"/>
                <a:gd name="T77" fmla="*/ 670926 h 974"/>
                <a:gd name="T78" fmla="*/ 664520 w 1279"/>
                <a:gd name="T79" fmla="*/ 722414 h 974"/>
                <a:gd name="T80" fmla="*/ 634515 w 1279"/>
                <a:gd name="T81" fmla="*/ 705779 h 974"/>
                <a:gd name="T82" fmla="*/ 645105 w 1279"/>
                <a:gd name="T83" fmla="*/ 676471 h 974"/>
                <a:gd name="T84" fmla="*/ 563033 w 1279"/>
                <a:gd name="T85" fmla="*/ 751722 h 974"/>
                <a:gd name="T86" fmla="*/ 478313 w 1279"/>
                <a:gd name="T87" fmla="*/ 771525 h 974"/>
                <a:gd name="T88" fmla="*/ 385651 w 1279"/>
                <a:gd name="T89" fmla="*/ 705779 h 974"/>
                <a:gd name="T90" fmla="*/ 315934 w 1279"/>
                <a:gd name="T91" fmla="*/ 717661 h 974"/>
                <a:gd name="T92" fmla="*/ 210917 w 1279"/>
                <a:gd name="T93" fmla="*/ 670926 h 974"/>
                <a:gd name="T94" fmla="*/ 109430 w 1279"/>
                <a:gd name="T95" fmla="*/ 617062 h 974"/>
                <a:gd name="T96" fmla="*/ 56480 w 1279"/>
                <a:gd name="T97" fmla="*/ 582208 h 974"/>
                <a:gd name="T98" fmla="*/ 12355 w 1279"/>
                <a:gd name="T99" fmla="*/ 516462 h 97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279" h="974">
                  <a:moveTo>
                    <a:pt x="0" y="624"/>
                  </a:moveTo>
                  <a:lnTo>
                    <a:pt x="0" y="602"/>
                  </a:lnTo>
                  <a:lnTo>
                    <a:pt x="14" y="572"/>
                  </a:lnTo>
                  <a:lnTo>
                    <a:pt x="28" y="452"/>
                  </a:lnTo>
                  <a:lnTo>
                    <a:pt x="138" y="364"/>
                  </a:lnTo>
                  <a:lnTo>
                    <a:pt x="138" y="335"/>
                  </a:lnTo>
                  <a:lnTo>
                    <a:pt x="119" y="312"/>
                  </a:lnTo>
                  <a:lnTo>
                    <a:pt x="158" y="245"/>
                  </a:lnTo>
                  <a:lnTo>
                    <a:pt x="167" y="216"/>
                  </a:lnTo>
                  <a:lnTo>
                    <a:pt x="138" y="156"/>
                  </a:lnTo>
                  <a:lnTo>
                    <a:pt x="90" y="164"/>
                  </a:lnTo>
                  <a:lnTo>
                    <a:pt x="76" y="156"/>
                  </a:lnTo>
                  <a:lnTo>
                    <a:pt x="71" y="135"/>
                  </a:lnTo>
                  <a:lnTo>
                    <a:pt x="76" y="104"/>
                  </a:lnTo>
                  <a:lnTo>
                    <a:pt x="98" y="89"/>
                  </a:lnTo>
                  <a:lnTo>
                    <a:pt x="124" y="0"/>
                  </a:lnTo>
                  <a:lnTo>
                    <a:pt x="172" y="29"/>
                  </a:lnTo>
                  <a:lnTo>
                    <a:pt x="188" y="0"/>
                  </a:lnTo>
                  <a:lnTo>
                    <a:pt x="234" y="29"/>
                  </a:lnTo>
                  <a:lnTo>
                    <a:pt x="275" y="39"/>
                  </a:lnTo>
                  <a:lnTo>
                    <a:pt x="282" y="73"/>
                  </a:lnTo>
                  <a:lnTo>
                    <a:pt x="267" y="120"/>
                  </a:lnTo>
                  <a:lnTo>
                    <a:pt x="310" y="143"/>
                  </a:lnTo>
                  <a:lnTo>
                    <a:pt x="370" y="143"/>
                  </a:lnTo>
                  <a:lnTo>
                    <a:pt x="445" y="164"/>
                  </a:lnTo>
                  <a:lnTo>
                    <a:pt x="480" y="156"/>
                  </a:lnTo>
                  <a:lnTo>
                    <a:pt x="501" y="216"/>
                  </a:lnTo>
                  <a:lnTo>
                    <a:pt x="528" y="229"/>
                  </a:lnTo>
                  <a:lnTo>
                    <a:pt x="561" y="275"/>
                  </a:lnTo>
                  <a:lnTo>
                    <a:pt x="604" y="229"/>
                  </a:lnTo>
                  <a:lnTo>
                    <a:pt x="616" y="229"/>
                  </a:lnTo>
                  <a:lnTo>
                    <a:pt x="638" y="260"/>
                  </a:lnTo>
                  <a:lnTo>
                    <a:pt x="678" y="245"/>
                  </a:lnTo>
                  <a:lnTo>
                    <a:pt x="691" y="252"/>
                  </a:lnTo>
                  <a:lnTo>
                    <a:pt x="740" y="200"/>
                  </a:lnTo>
                  <a:lnTo>
                    <a:pt x="800" y="245"/>
                  </a:lnTo>
                  <a:lnTo>
                    <a:pt x="822" y="245"/>
                  </a:lnTo>
                  <a:lnTo>
                    <a:pt x="815" y="216"/>
                  </a:lnTo>
                  <a:lnTo>
                    <a:pt x="827" y="200"/>
                  </a:lnTo>
                  <a:lnTo>
                    <a:pt x="855" y="200"/>
                  </a:lnTo>
                  <a:lnTo>
                    <a:pt x="882" y="185"/>
                  </a:lnTo>
                  <a:lnTo>
                    <a:pt x="903" y="208"/>
                  </a:lnTo>
                  <a:lnTo>
                    <a:pt x="916" y="208"/>
                  </a:lnTo>
                  <a:lnTo>
                    <a:pt x="944" y="104"/>
                  </a:lnTo>
                  <a:lnTo>
                    <a:pt x="992" y="112"/>
                  </a:lnTo>
                  <a:lnTo>
                    <a:pt x="1040" y="96"/>
                  </a:lnTo>
                  <a:lnTo>
                    <a:pt x="1073" y="45"/>
                  </a:lnTo>
                  <a:lnTo>
                    <a:pt x="1109" y="73"/>
                  </a:lnTo>
                  <a:lnTo>
                    <a:pt x="1135" y="52"/>
                  </a:lnTo>
                  <a:lnTo>
                    <a:pt x="1140" y="60"/>
                  </a:lnTo>
                  <a:lnTo>
                    <a:pt x="1155" y="52"/>
                  </a:lnTo>
                  <a:lnTo>
                    <a:pt x="1211" y="60"/>
                  </a:lnTo>
                  <a:lnTo>
                    <a:pt x="1252" y="29"/>
                  </a:lnTo>
                  <a:lnTo>
                    <a:pt x="1279" y="29"/>
                  </a:lnTo>
                  <a:lnTo>
                    <a:pt x="1252" y="120"/>
                  </a:lnTo>
                  <a:lnTo>
                    <a:pt x="1257" y="208"/>
                  </a:lnTo>
                  <a:lnTo>
                    <a:pt x="1195" y="229"/>
                  </a:lnTo>
                  <a:lnTo>
                    <a:pt x="1162" y="268"/>
                  </a:lnTo>
                  <a:lnTo>
                    <a:pt x="1155" y="291"/>
                  </a:lnTo>
                  <a:lnTo>
                    <a:pt x="1128" y="291"/>
                  </a:lnTo>
                  <a:lnTo>
                    <a:pt x="1155" y="364"/>
                  </a:lnTo>
                  <a:lnTo>
                    <a:pt x="1155" y="372"/>
                  </a:lnTo>
                  <a:lnTo>
                    <a:pt x="1121" y="416"/>
                  </a:lnTo>
                  <a:lnTo>
                    <a:pt x="1114" y="468"/>
                  </a:lnTo>
                  <a:lnTo>
                    <a:pt x="1135" y="520"/>
                  </a:lnTo>
                  <a:lnTo>
                    <a:pt x="1121" y="527"/>
                  </a:lnTo>
                  <a:lnTo>
                    <a:pt x="1094" y="520"/>
                  </a:lnTo>
                  <a:lnTo>
                    <a:pt x="1040" y="483"/>
                  </a:lnTo>
                  <a:lnTo>
                    <a:pt x="1018" y="483"/>
                  </a:lnTo>
                  <a:lnTo>
                    <a:pt x="1025" y="520"/>
                  </a:lnTo>
                  <a:lnTo>
                    <a:pt x="1018" y="533"/>
                  </a:lnTo>
                  <a:lnTo>
                    <a:pt x="992" y="550"/>
                  </a:lnTo>
                  <a:lnTo>
                    <a:pt x="970" y="587"/>
                  </a:lnTo>
                  <a:lnTo>
                    <a:pt x="903" y="645"/>
                  </a:lnTo>
                  <a:lnTo>
                    <a:pt x="848" y="660"/>
                  </a:lnTo>
                  <a:lnTo>
                    <a:pt x="815" y="727"/>
                  </a:lnTo>
                  <a:lnTo>
                    <a:pt x="834" y="808"/>
                  </a:lnTo>
                  <a:lnTo>
                    <a:pt x="822" y="847"/>
                  </a:lnTo>
                  <a:lnTo>
                    <a:pt x="786" y="891"/>
                  </a:lnTo>
                  <a:lnTo>
                    <a:pt x="753" y="912"/>
                  </a:lnTo>
                  <a:lnTo>
                    <a:pt x="731" y="906"/>
                  </a:lnTo>
                  <a:lnTo>
                    <a:pt x="719" y="891"/>
                  </a:lnTo>
                  <a:lnTo>
                    <a:pt x="746" y="868"/>
                  </a:lnTo>
                  <a:lnTo>
                    <a:pt x="731" y="854"/>
                  </a:lnTo>
                  <a:lnTo>
                    <a:pt x="691" y="854"/>
                  </a:lnTo>
                  <a:lnTo>
                    <a:pt x="638" y="949"/>
                  </a:lnTo>
                  <a:lnTo>
                    <a:pt x="577" y="941"/>
                  </a:lnTo>
                  <a:lnTo>
                    <a:pt x="542" y="974"/>
                  </a:lnTo>
                  <a:lnTo>
                    <a:pt x="473" y="941"/>
                  </a:lnTo>
                  <a:lnTo>
                    <a:pt x="437" y="891"/>
                  </a:lnTo>
                  <a:lnTo>
                    <a:pt x="370" y="912"/>
                  </a:lnTo>
                  <a:lnTo>
                    <a:pt x="358" y="906"/>
                  </a:lnTo>
                  <a:lnTo>
                    <a:pt x="322" y="831"/>
                  </a:lnTo>
                  <a:lnTo>
                    <a:pt x="239" y="847"/>
                  </a:lnTo>
                  <a:lnTo>
                    <a:pt x="227" y="795"/>
                  </a:lnTo>
                  <a:lnTo>
                    <a:pt x="124" y="779"/>
                  </a:lnTo>
                  <a:lnTo>
                    <a:pt x="90" y="779"/>
                  </a:lnTo>
                  <a:lnTo>
                    <a:pt x="64" y="735"/>
                  </a:lnTo>
                  <a:lnTo>
                    <a:pt x="48" y="675"/>
                  </a:lnTo>
                  <a:lnTo>
                    <a:pt x="14" y="652"/>
                  </a:lnTo>
                  <a:lnTo>
                    <a:pt x="0" y="624"/>
                  </a:lnTo>
                  <a:close/>
                </a:path>
              </a:pathLst>
            </a:custGeom>
            <a:solidFill>
              <a:srgbClr val="3A4D7E"/>
            </a:solidFill>
            <a:ln w="1651">
              <a:solidFill>
                <a:schemeClr val="bg1"/>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93" name="Freeform 32">
              <a:extLst>
                <a:ext uri="{FF2B5EF4-FFF2-40B4-BE49-F238E27FC236}">
                  <a16:creationId xmlns:a16="http://schemas.microsoft.com/office/drawing/2014/main" id="{CD13A648-D4DC-408C-AD66-F09A4F064AAB}"/>
                </a:ext>
              </a:extLst>
            </p:cNvPr>
            <p:cNvSpPr>
              <a:spLocks/>
            </p:cNvSpPr>
            <p:nvPr/>
          </p:nvSpPr>
          <p:spPr bwMode="auto">
            <a:xfrm>
              <a:off x="3512904" y="2994494"/>
              <a:ext cx="405071" cy="426690"/>
            </a:xfrm>
            <a:custGeom>
              <a:avLst/>
              <a:gdLst>
                <a:gd name="T0" fmla="*/ 0 w 641"/>
                <a:gd name="T1" fmla="*/ 291369410 h 748"/>
                <a:gd name="T2" fmla="*/ 10882444 w 641"/>
                <a:gd name="T3" fmla="*/ 273000692 h 748"/>
                <a:gd name="T4" fmla="*/ 0 w 641"/>
                <a:gd name="T5" fmla="*/ 234995433 h 748"/>
                <a:gd name="T6" fmla="*/ 5441663 w 641"/>
                <a:gd name="T7" fmla="*/ 226761344 h 748"/>
                <a:gd name="T8" fmla="*/ 53636350 w 641"/>
                <a:gd name="T9" fmla="*/ 229928118 h 748"/>
                <a:gd name="T10" fmla="*/ 59078013 w 641"/>
                <a:gd name="T11" fmla="*/ 202058284 h 748"/>
                <a:gd name="T12" fmla="*/ 85507812 w 641"/>
                <a:gd name="T13" fmla="*/ 192557168 h 748"/>
                <a:gd name="T14" fmla="*/ 90948593 w 641"/>
                <a:gd name="T15" fmla="*/ 182422539 h 748"/>
                <a:gd name="T16" fmla="*/ 74624487 w 641"/>
                <a:gd name="T17" fmla="*/ 169121136 h 748"/>
                <a:gd name="T18" fmla="*/ 90948593 w 641"/>
                <a:gd name="T19" fmla="*/ 141250506 h 748"/>
                <a:gd name="T20" fmla="*/ 74624487 w 641"/>
                <a:gd name="T21" fmla="*/ 131749390 h 748"/>
                <a:gd name="T22" fmla="*/ 90948593 w 641"/>
                <a:gd name="T23" fmla="*/ 107046330 h 748"/>
                <a:gd name="T24" fmla="*/ 70738089 w 641"/>
                <a:gd name="T25" fmla="*/ 88677612 h 748"/>
                <a:gd name="T26" fmla="*/ 90948593 w 641"/>
                <a:gd name="T27" fmla="*/ 52572894 h 748"/>
                <a:gd name="T28" fmla="*/ 80066149 w 641"/>
                <a:gd name="T29" fmla="*/ 18368718 h 748"/>
                <a:gd name="T30" fmla="*/ 126706454 w 641"/>
                <a:gd name="T31" fmla="*/ 5067315 h 748"/>
                <a:gd name="T32" fmla="*/ 206772603 w 641"/>
                <a:gd name="T33" fmla="*/ 0 h 748"/>
                <a:gd name="T34" fmla="*/ 217655047 w 641"/>
                <a:gd name="T35" fmla="*/ 5067315 h 748"/>
                <a:gd name="T36" fmla="*/ 223096710 w 641"/>
                <a:gd name="T37" fmla="*/ 13301403 h 748"/>
                <a:gd name="T38" fmla="*/ 213768649 w 641"/>
                <a:gd name="T39" fmla="*/ 22802519 h 748"/>
                <a:gd name="T40" fmla="*/ 206772603 w 641"/>
                <a:gd name="T41" fmla="*/ 47505579 h 748"/>
                <a:gd name="T42" fmla="*/ 191226129 w 641"/>
                <a:gd name="T43" fmla="*/ 52572894 h 748"/>
                <a:gd name="T44" fmla="*/ 191226129 w 641"/>
                <a:gd name="T45" fmla="*/ 60807778 h 748"/>
                <a:gd name="T46" fmla="*/ 201330940 w 641"/>
                <a:gd name="T47" fmla="*/ 65875093 h 748"/>
                <a:gd name="T48" fmla="*/ 228538372 w 641"/>
                <a:gd name="T49" fmla="*/ 60807778 h 748"/>
                <a:gd name="T50" fmla="*/ 260408953 w 641"/>
                <a:gd name="T51" fmla="*/ 75376209 h 748"/>
                <a:gd name="T52" fmla="*/ 286838753 w 641"/>
                <a:gd name="T53" fmla="*/ 70308894 h 748"/>
                <a:gd name="T54" fmla="*/ 360686489 w 641"/>
                <a:gd name="T55" fmla="*/ 84243811 h 748"/>
                <a:gd name="T56" fmla="*/ 371568932 w 641"/>
                <a:gd name="T57" fmla="*/ 93744927 h 748"/>
                <a:gd name="T58" fmla="*/ 356799209 w 641"/>
                <a:gd name="T59" fmla="*/ 131749390 h 748"/>
                <a:gd name="T60" fmla="*/ 351358428 w 641"/>
                <a:gd name="T61" fmla="*/ 169121136 h 748"/>
                <a:gd name="T62" fmla="*/ 317932583 w 641"/>
                <a:gd name="T63" fmla="*/ 177988738 h 748"/>
                <a:gd name="T64" fmla="*/ 328815026 w 641"/>
                <a:gd name="T65" fmla="*/ 197624483 h 748"/>
                <a:gd name="T66" fmla="*/ 377010595 w 641"/>
                <a:gd name="T67" fmla="*/ 220427002 h 748"/>
                <a:gd name="T68" fmla="*/ 412767574 w 641"/>
                <a:gd name="T69" fmla="*/ 226761344 h 748"/>
                <a:gd name="T70" fmla="*/ 483505663 w 641"/>
                <a:gd name="T71" fmla="*/ 215359687 h 748"/>
                <a:gd name="T72" fmla="*/ 498275386 w 641"/>
                <a:gd name="T73" fmla="*/ 258432261 h 748"/>
                <a:gd name="T74" fmla="*/ 472623219 w 641"/>
                <a:gd name="T75" fmla="*/ 276800979 h 748"/>
                <a:gd name="T76" fmla="*/ 383229009 w 641"/>
                <a:gd name="T77" fmla="*/ 315438956 h 748"/>
                <a:gd name="T78" fmla="*/ 312490920 w 641"/>
                <a:gd name="T79" fmla="*/ 366745619 h 748"/>
                <a:gd name="T80" fmla="*/ 276733059 w 641"/>
                <a:gd name="T81" fmla="*/ 432619916 h 748"/>
                <a:gd name="T82" fmla="*/ 260408953 w 641"/>
                <a:gd name="T83" fmla="*/ 432619916 h 748"/>
                <a:gd name="T84" fmla="*/ 90948593 w 641"/>
                <a:gd name="T85" fmla="*/ 473791948 h 748"/>
                <a:gd name="T86" fmla="*/ 63742043 w 641"/>
                <a:gd name="T87" fmla="*/ 404116568 h 748"/>
                <a:gd name="T88" fmla="*/ 38866626 w 641"/>
                <a:gd name="T89" fmla="*/ 389548137 h 748"/>
                <a:gd name="T90" fmla="*/ 26429800 w 641"/>
                <a:gd name="T91" fmla="*/ 328740359 h 748"/>
                <a:gd name="T92" fmla="*/ 5441663 w 641"/>
                <a:gd name="T93" fmla="*/ 319239243 h 748"/>
                <a:gd name="T94" fmla="*/ 16324106 w 641"/>
                <a:gd name="T95" fmla="*/ 299603498 h 748"/>
                <a:gd name="T96" fmla="*/ 0 w 641"/>
                <a:gd name="T97" fmla="*/ 291369410 h 7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41" h="748">
                  <a:moveTo>
                    <a:pt x="0" y="460"/>
                  </a:moveTo>
                  <a:lnTo>
                    <a:pt x="14" y="431"/>
                  </a:lnTo>
                  <a:lnTo>
                    <a:pt x="0" y="371"/>
                  </a:lnTo>
                  <a:lnTo>
                    <a:pt x="7" y="358"/>
                  </a:lnTo>
                  <a:lnTo>
                    <a:pt x="69" y="363"/>
                  </a:lnTo>
                  <a:lnTo>
                    <a:pt x="76" y="319"/>
                  </a:lnTo>
                  <a:lnTo>
                    <a:pt x="110" y="304"/>
                  </a:lnTo>
                  <a:lnTo>
                    <a:pt x="117" y="288"/>
                  </a:lnTo>
                  <a:lnTo>
                    <a:pt x="96" y="267"/>
                  </a:lnTo>
                  <a:lnTo>
                    <a:pt x="117" y="223"/>
                  </a:lnTo>
                  <a:lnTo>
                    <a:pt x="96" y="208"/>
                  </a:lnTo>
                  <a:lnTo>
                    <a:pt x="117" y="169"/>
                  </a:lnTo>
                  <a:lnTo>
                    <a:pt x="91" y="140"/>
                  </a:lnTo>
                  <a:lnTo>
                    <a:pt x="117" y="83"/>
                  </a:lnTo>
                  <a:lnTo>
                    <a:pt x="103" y="29"/>
                  </a:lnTo>
                  <a:lnTo>
                    <a:pt x="163" y="8"/>
                  </a:lnTo>
                  <a:lnTo>
                    <a:pt x="266" y="0"/>
                  </a:lnTo>
                  <a:lnTo>
                    <a:pt x="280" y="8"/>
                  </a:lnTo>
                  <a:lnTo>
                    <a:pt x="287" y="21"/>
                  </a:lnTo>
                  <a:lnTo>
                    <a:pt x="275" y="36"/>
                  </a:lnTo>
                  <a:lnTo>
                    <a:pt x="266" y="75"/>
                  </a:lnTo>
                  <a:lnTo>
                    <a:pt x="246" y="83"/>
                  </a:lnTo>
                  <a:lnTo>
                    <a:pt x="246" y="96"/>
                  </a:lnTo>
                  <a:lnTo>
                    <a:pt x="259" y="104"/>
                  </a:lnTo>
                  <a:lnTo>
                    <a:pt x="294" y="96"/>
                  </a:lnTo>
                  <a:lnTo>
                    <a:pt x="335" y="119"/>
                  </a:lnTo>
                  <a:lnTo>
                    <a:pt x="369" y="111"/>
                  </a:lnTo>
                  <a:lnTo>
                    <a:pt x="464" y="133"/>
                  </a:lnTo>
                  <a:lnTo>
                    <a:pt x="478" y="148"/>
                  </a:lnTo>
                  <a:lnTo>
                    <a:pt x="459" y="208"/>
                  </a:lnTo>
                  <a:lnTo>
                    <a:pt x="452" y="267"/>
                  </a:lnTo>
                  <a:lnTo>
                    <a:pt x="409" y="281"/>
                  </a:lnTo>
                  <a:lnTo>
                    <a:pt x="423" y="312"/>
                  </a:lnTo>
                  <a:lnTo>
                    <a:pt x="485" y="348"/>
                  </a:lnTo>
                  <a:lnTo>
                    <a:pt x="531" y="358"/>
                  </a:lnTo>
                  <a:lnTo>
                    <a:pt x="622" y="340"/>
                  </a:lnTo>
                  <a:lnTo>
                    <a:pt x="641" y="408"/>
                  </a:lnTo>
                  <a:lnTo>
                    <a:pt x="608" y="437"/>
                  </a:lnTo>
                  <a:lnTo>
                    <a:pt x="493" y="498"/>
                  </a:lnTo>
                  <a:lnTo>
                    <a:pt x="402" y="579"/>
                  </a:lnTo>
                  <a:lnTo>
                    <a:pt x="356" y="683"/>
                  </a:lnTo>
                  <a:lnTo>
                    <a:pt x="335" y="683"/>
                  </a:lnTo>
                  <a:lnTo>
                    <a:pt x="117" y="748"/>
                  </a:lnTo>
                  <a:lnTo>
                    <a:pt x="82" y="638"/>
                  </a:lnTo>
                  <a:lnTo>
                    <a:pt x="50" y="615"/>
                  </a:lnTo>
                  <a:lnTo>
                    <a:pt x="34" y="519"/>
                  </a:lnTo>
                  <a:lnTo>
                    <a:pt x="7" y="504"/>
                  </a:lnTo>
                  <a:lnTo>
                    <a:pt x="21" y="473"/>
                  </a:lnTo>
                  <a:lnTo>
                    <a:pt x="0" y="460"/>
                  </a:lnTo>
                  <a:close/>
                </a:path>
              </a:pathLst>
            </a:custGeom>
            <a:solidFill>
              <a:srgbClr val="3A4D7E"/>
            </a:solidFill>
            <a:ln w="1651">
              <a:solidFill>
                <a:schemeClr val="bg1">
                  <a:lumMod val="50000"/>
                </a:schemeClr>
              </a:solidFill>
              <a:prstDash val="solid"/>
              <a:round/>
              <a:headEnd/>
              <a:tailEnd/>
            </a:ln>
          </p:spPr>
          <p:txBody>
            <a:bodyPr/>
            <a:lstStyle/>
            <a:p>
              <a:endParaRPr lang="es-ES">
                <a:latin typeface="Segoe UI" panose="020B0502040204020203" pitchFamily="34" charset="0"/>
                <a:cs typeface="Segoe UI" panose="020B0502040204020203" pitchFamily="34" charset="0"/>
              </a:endParaRPr>
            </a:p>
          </p:txBody>
        </p:sp>
        <p:sp>
          <p:nvSpPr>
            <p:cNvPr id="94" name="Freeform 33">
              <a:extLst>
                <a:ext uri="{FF2B5EF4-FFF2-40B4-BE49-F238E27FC236}">
                  <a16:creationId xmlns:a16="http://schemas.microsoft.com/office/drawing/2014/main" id="{2ADC136A-D30E-40A4-B850-4A4D065B13BB}"/>
                </a:ext>
              </a:extLst>
            </p:cNvPr>
            <p:cNvSpPr>
              <a:spLocks/>
            </p:cNvSpPr>
            <p:nvPr/>
          </p:nvSpPr>
          <p:spPr bwMode="auto">
            <a:xfrm>
              <a:off x="1924479" y="2712309"/>
              <a:ext cx="376625" cy="624674"/>
            </a:xfrm>
            <a:custGeom>
              <a:avLst/>
              <a:gdLst>
                <a:gd name="T0" fmla="*/ 12364 w 595"/>
                <a:gd name="T1" fmla="*/ 253668 h 1096"/>
                <a:gd name="T2" fmla="*/ 65352 w 595"/>
                <a:gd name="T3" fmla="*/ 204366 h 1096"/>
                <a:gd name="T4" fmla="*/ 168678 w 595"/>
                <a:gd name="T5" fmla="*/ 194028 h 1096"/>
                <a:gd name="T6" fmla="*/ 151015 w 595"/>
                <a:gd name="T7" fmla="*/ 164606 h 1096"/>
                <a:gd name="T8" fmla="*/ 168678 w 595"/>
                <a:gd name="T9" fmla="*/ 129617 h 1096"/>
                <a:gd name="T10" fmla="*/ 138652 w 595"/>
                <a:gd name="T11" fmla="*/ 104966 h 1096"/>
                <a:gd name="T12" fmla="*/ 223432 w 595"/>
                <a:gd name="T13" fmla="*/ 28627 h 1096"/>
                <a:gd name="T14" fmla="*/ 276420 w 595"/>
                <a:gd name="T15" fmla="*/ 5566 h 1096"/>
                <a:gd name="T16" fmla="*/ 331174 w 595"/>
                <a:gd name="T17" fmla="*/ 23856 h 1096"/>
                <a:gd name="T18" fmla="*/ 403591 w 595"/>
                <a:gd name="T19" fmla="*/ 0 h 1096"/>
                <a:gd name="T20" fmla="*/ 434500 w 595"/>
                <a:gd name="T21" fmla="*/ 46917 h 1096"/>
                <a:gd name="T22" fmla="*/ 483073 w 595"/>
                <a:gd name="T23" fmla="*/ 129617 h 1096"/>
                <a:gd name="T24" fmla="*/ 434500 w 595"/>
                <a:gd name="T25" fmla="*/ 123256 h 1096"/>
                <a:gd name="T26" fmla="*/ 403591 w 595"/>
                <a:gd name="T27" fmla="*/ 159040 h 1096"/>
                <a:gd name="T28" fmla="*/ 445098 w 595"/>
                <a:gd name="T29" fmla="*/ 159040 h 1096"/>
                <a:gd name="T30" fmla="*/ 438916 w 595"/>
                <a:gd name="T31" fmla="*/ 210727 h 1096"/>
                <a:gd name="T32" fmla="*/ 487488 w 595"/>
                <a:gd name="T33" fmla="*/ 241740 h 1096"/>
                <a:gd name="T34" fmla="*/ 525463 w 595"/>
                <a:gd name="T35" fmla="*/ 293428 h 1096"/>
                <a:gd name="T36" fmla="*/ 476891 w 595"/>
                <a:gd name="T37" fmla="*/ 311718 h 1096"/>
                <a:gd name="T38" fmla="*/ 451280 w 595"/>
                <a:gd name="T39" fmla="*/ 470757 h 1096"/>
                <a:gd name="T40" fmla="*/ 470709 w 595"/>
                <a:gd name="T41" fmla="*/ 565386 h 1096"/>
                <a:gd name="T42" fmla="*/ 512216 w 595"/>
                <a:gd name="T43" fmla="*/ 606736 h 1096"/>
                <a:gd name="T44" fmla="*/ 445098 w 595"/>
                <a:gd name="T45" fmla="*/ 702160 h 1096"/>
                <a:gd name="T46" fmla="*/ 415955 w 595"/>
                <a:gd name="T47" fmla="*/ 671147 h 1096"/>
                <a:gd name="T48" fmla="*/ 403591 w 595"/>
                <a:gd name="T49" fmla="*/ 718859 h 1096"/>
                <a:gd name="T50" fmla="*/ 307330 w 595"/>
                <a:gd name="T51" fmla="*/ 830187 h 1096"/>
                <a:gd name="T52" fmla="*/ 235796 w 595"/>
                <a:gd name="T53" fmla="*/ 836548 h 1096"/>
                <a:gd name="T54" fmla="*/ 198704 w 595"/>
                <a:gd name="T55" fmla="*/ 854838 h 1096"/>
                <a:gd name="T56" fmla="*/ 168678 w 595"/>
                <a:gd name="T57" fmla="*/ 854838 h 1096"/>
                <a:gd name="T58" fmla="*/ 132470 w 595"/>
                <a:gd name="T59" fmla="*/ 830187 h 1096"/>
                <a:gd name="T60" fmla="*/ 77716 w 595"/>
                <a:gd name="T61" fmla="*/ 702160 h 1096"/>
                <a:gd name="T62" fmla="*/ 126288 w 595"/>
                <a:gd name="T63" fmla="*/ 636158 h 1096"/>
                <a:gd name="T64" fmla="*/ 95378 w 595"/>
                <a:gd name="T65" fmla="*/ 623435 h 1096"/>
                <a:gd name="T66" fmla="*/ 107742 w 595"/>
                <a:gd name="T67" fmla="*/ 578109 h 1096"/>
                <a:gd name="T68" fmla="*/ 83897 w 595"/>
                <a:gd name="T69" fmla="*/ 512108 h 1096"/>
                <a:gd name="T70" fmla="*/ 35325 w 595"/>
                <a:gd name="T71" fmla="*/ 505746 h 1096"/>
                <a:gd name="T72" fmla="*/ 18546 w 595"/>
                <a:gd name="T73" fmla="*/ 429407 h 1096"/>
                <a:gd name="T74" fmla="*/ 0 w 595"/>
                <a:gd name="T75" fmla="*/ 276729 h 10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95" h="1096">
                  <a:moveTo>
                    <a:pt x="0" y="348"/>
                  </a:moveTo>
                  <a:lnTo>
                    <a:pt x="14" y="319"/>
                  </a:lnTo>
                  <a:lnTo>
                    <a:pt x="55" y="288"/>
                  </a:lnTo>
                  <a:lnTo>
                    <a:pt x="74" y="257"/>
                  </a:lnTo>
                  <a:lnTo>
                    <a:pt x="122" y="265"/>
                  </a:lnTo>
                  <a:lnTo>
                    <a:pt x="191" y="244"/>
                  </a:lnTo>
                  <a:lnTo>
                    <a:pt x="191" y="229"/>
                  </a:lnTo>
                  <a:lnTo>
                    <a:pt x="171" y="207"/>
                  </a:lnTo>
                  <a:lnTo>
                    <a:pt x="171" y="169"/>
                  </a:lnTo>
                  <a:lnTo>
                    <a:pt x="191" y="163"/>
                  </a:lnTo>
                  <a:lnTo>
                    <a:pt x="184" y="148"/>
                  </a:lnTo>
                  <a:lnTo>
                    <a:pt x="157" y="132"/>
                  </a:lnTo>
                  <a:lnTo>
                    <a:pt x="164" y="80"/>
                  </a:lnTo>
                  <a:lnTo>
                    <a:pt x="253" y="36"/>
                  </a:lnTo>
                  <a:lnTo>
                    <a:pt x="279" y="7"/>
                  </a:lnTo>
                  <a:lnTo>
                    <a:pt x="313" y="7"/>
                  </a:lnTo>
                  <a:lnTo>
                    <a:pt x="348" y="44"/>
                  </a:lnTo>
                  <a:lnTo>
                    <a:pt x="375" y="30"/>
                  </a:lnTo>
                  <a:lnTo>
                    <a:pt x="389" y="36"/>
                  </a:lnTo>
                  <a:lnTo>
                    <a:pt x="457" y="0"/>
                  </a:lnTo>
                  <a:lnTo>
                    <a:pt x="492" y="13"/>
                  </a:lnTo>
                  <a:lnTo>
                    <a:pt x="492" y="59"/>
                  </a:lnTo>
                  <a:lnTo>
                    <a:pt x="547" y="140"/>
                  </a:lnTo>
                  <a:lnTo>
                    <a:pt x="547" y="163"/>
                  </a:lnTo>
                  <a:lnTo>
                    <a:pt x="540" y="169"/>
                  </a:lnTo>
                  <a:lnTo>
                    <a:pt x="492" y="155"/>
                  </a:lnTo>
                  <a:lnTo>
                    <a:pt x="457" y="163"/>
                  </a:lnTo>
                  <a:lnTo>
                    <a:pt x="457" y="200"/>
                  </a:lnTo>
                  <a:lnTo>
                    <a:pt x="464" y="207"/>
                  </a:lnTo>
                  <a:lnTo>
                    <a:pt x="504" y="200"/>
                  </a:lnTo>
                  <a:lnTo>
                    <a:pt x="483" y="252"/>
                  </a:lnTo>
                  <a:lnTo>
                    <a:pt x="497" y="265"/>
                  </a:lnTo>
                  <a:lnTo>
                    <a:pt x="518" y="265"/>
                  </a:lnTo>
                  <a:lnTo>
                    <a:pt x="552" y="304"/>
                  </a:lnTo>
                  <a:lnTo>
                    <a:pt x="595" y="356"/>
                  </a:lnTo>
                  <a:lnTo>
                    <a:pt x="595" y="369"/>
                  </a:lnTo>
                  <a:lnTo>
                    <a:pt x="552" y="377"/>
                  </a:lnTo>
                  <a:lnTo>
                    <a:pt x="540" y="392"/>
                  </a:lnTo>
                  <a:lnTo>
                    <a:pt x="547" y="459"/>
                  </a:lnTo>
                  <a:lnTo>
                    <a:pt x="511" y="592"/>
                  </a:lnTo>
                  <a:lnTo>
                    <a:pt x="511" y="659"/>
                  </a:lnTo>
                  <a:lnTo>
                    <a:pt x="533" y="711"/>
                  </a:lnTo>
                  <a:lnTo>
                    <a:pt x="566" y="727"/>
                  </a:lnTo>
                  <a:lnTo>
                    <a:pt x="580" y="763"/>
                  </a:lnTo>
                  <a:lnTo>
                    <a:pt x="511" y="854"/>
                  </a:lnTo>
                  <a:lnTo>
                    <a:pt x="504" y="883"/>
                  </a:lnTo>
                  <a:lnTo>
                    <a:pt x="492" y="883"/>
                  </a:lnTo>
                  <a:lnTo>
                    <a:pt x="471" y="844"/>
                  </a:lnTo>
                  <a:lnTo>
                    <a:pt x="457" y="854"/>
                  </a:lnTo>
                  <a:lnTo>
                    <a:pt x="457" y="904"/>
                  </a:lnTo>
                  <a:lnTo>
                    <a:pt x="375" y="1023"/>
                  </a:lnTo>
                  <a:lnTo>
                    <a:pt x="348" y="1044"/>
                  </a:lnTo>
                  <a:lnTo>
                    <a:pt x="287" y="1038"/>
                  </a:lnTo>
                  <a:lnTo>
                    <a:pt x="267" y="1052"/>
                  </a:lnTo>
                  <a:lnTo>
                    <a:pt x="246" y="1096"/>
                  </a:lnTo>
                  <a:lnTo>
                    <a:pt x="225" y="1075"/>
                  </a:lnTo>
                  <a:lnTo>
                    <a:pt x="198" y="1067"/>
                  </a:lnTo>
                  <a:lnTo>
                    <a:pt x="191" y="1075"/>
                  </a:lnTo>
                  <a:lnTo>
                    <a:pt x="171" y="1044"/>
                  </a:lnTo>
                  <a:lnTo>
                    <a:pt x="150" y="1044"/>
                  </a:lnTo>
                  <a:lnTo>
                    <a:pt x="108" y="956"/>
                  </a:lnTo>
                  <a:lnTo>
                    <a:pt x="88" y="883"/>
                  </a:lnTo>
                  <a:lnTo>
                    <a:pt x="95" y="836"/>
                  </a:lnTo>
                  <a:lnTo>
                    <a:pt x="143" y="800"/>
                  </a:lnTo>
                  <a:lnTo>
                    <a:pt x="143" y="784"/>
                  </a:lnTo>
                  <a:lnTo>
                    <a:pt x="108" y="784"/>
                  </a:lnTo>
                  <a:lnTo>
                    <a:pt x="129" y="748"/>
                  </a:lnTo>
                  <a:lnTo>
                    <a:pt x="122" y="727"/>
                  </a:lnTo>
                  <a:lnTo>
                    <a:pt x="88" y="727"/>
                  </a:lnTo>
                  <a:lnTo>
                    <a:pt x="95" y="644"/>
                  </a:lnTo>
                  <a:lnTo>
                    <a:pt x="55" y="665"/>
                  </a:lnTo>
                  <a:lnTo>
                    <a:pt x="40" y="636"/>
                  </a:lnTo>
                  <a:lnTo>
                    <a:pt x="40" y="579"/>
                  </a:lnTo>
                  <a:lnTo>
                    <a:pt x="21" y="540"/>
                  </a:lnTo>
                  <a:lnTo>
                    <a:pt x="35" y="517"/>
                  </a:lnTo>
                  <a:lnTo>
                    <a:pt x="0" y="348"/>
                  </a:lnTo>
                  <a:close/>
                </a:path>
              </a:pathLst>
            </a:custGeom>
            <a:solidFill>
              <a:srgbClr val="1F2A44"/>
            </a:solidFill>
            <a:ln w="1651">
              <a:solidFill>
                <a:schemeClr val="bg1"/>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95" name="Freeform 35">
              <a:extLst>
                <a:ext uri="{FF2B5EF4-FFF2-40B4-BE49-F238E27FC236}">
                  <a16:creationId xmlns:a16="http://schemas.microsoft.com/office/drawing/2014/main" id="{A3651936-1B75-4D0B-8C35-4E23A4EC42FA}"/>
                </a:ext>
              </a:extLst>
            </p:cNvPr>
            <p:cNvSpPr>
              <a:spLocks/>
            </p:cNvSpPr>
            <p:nvPr/>
          </p:nvSpPr>
          <p:spPr bwMode="auto">
            <a:xfrm>
              <a:off x="942523" y="3704506"/>
              <a:ext cx="779420" cy="526820"/>
            </a:xfrm>
            <a:custGeom>
              <a:avLst/>
              <a:gdLst>
                <a:gd name="T0" fmla="*/ 5309 w 1229"/>
                <a:gd name="T1" fmla="*/ 387725 h 927"/>
                <a:gd name="T2" fmla="*/ 162806 w 1229"/>
                <a:gd name="T3" fmla="*/ 371074 h 927"/>
                <a:gd name="T4" fmla="*/ 217664 w 1229"/>
                <a:gd name="T5" fmla="*/ 298921 h 927"/>
                <a:gd name="T6" fmla="*/ 260135 w 1229"/>
                <a:gd name="T7" fmla="*/ 216460 h 927"/>
                <a:gd name="T8" fmla="*/ 241554 w 1229"/>
                <a:gd name="T9" fmla="*/ 141928 h 927"/>
                <a:gd name="T10" fmla="*/ 217664 w 1229"/>
                <a:gd name="T11" fmla="*/ 130034 h 927"/>
                <a:gd name="T12" fmla="*/ 235361 w 1229"/>
                <a:gd name="T13" fmla="*/ 76118 h 927"/>
                <a:gd name="T14" fmla="*/ 393742 w 1229"/>
                <a:gd name="T15" fmla="*/ 99112 h 927"/>
                <a:gd name="T16" fmla="*/ 436214 w 1229"/>
                <a:gd name="T17" fmla="*/ 64224 h 927"/>
                <a:gd name="T18" fmla="*/ 573360 w 1229"/>
                <a:gd name="T19" fmla="*/ 0 h 927"/>
                <a:gd name="T20" fmla="*/ 628218 w 1229"/>
                <a:gd name="T21" fmla="*/ 41230 h 927"/>
                <a:gd name="T22" fmla="*/ 683077 w 1229"/>
                <a:gd name="T23" fmla="*/ 107041 h 927"/>
                <a:gd name="T24" fmla="*/ 729972 w 1229"/>
                <a:gd name="T25" fmla="*/ 76118 h 927"/>
                <a:gd name="T26" fmla="*/ 784830 w 1229"/>
                <a:gd name="T27" fmla="*/ 93561 h 927"/>
                <a:gd name="T28" fmla="*/ 863579 w 1229"/>
                <a:gd name="T29" fmla="*/ 141928 h 927"/>
                <a:gd name="T30" fmla="*/ 912244 w 1229"/>
                <a:gd name="T31" fmla="*/ 123691 h 927"/>
                <a:gd name="T32" fmla="*/ 924631 w 1229"/>
                <a:gd name="T33" fmla="*/ 194259 h 927"/>
                <a:gd name="T34" fmla="*/ 924631 w 1229"/>
                <a:gd name="T35" fmla="*/ 234696 h 927"/>
                <a:gd name="T36" fmla="*/ 937019 w 1229"/>
                <a:gd name="T37" fmla="*/ 323500 h 927"/>
                <a:gd name="T38" fmla="*/ 979490 w 1229"/>
                <a:gd name="T39" fmla="*/ 387725 h 927"/>
                <a:gd name="T40" fmla="*/ 990107 w 1229"/>
                <a:gd name="T41" fmla="*/ 465428 h 927"/>
                <a:gd name="T42" fmla="*/ 1058238 w 1229"/>
                <a:gd name="T43" fmla="*/ 539960 h 927"/>
                <a:gd name="T44" fmla="*/ 1064432 w 1229"/>
                <a:gd name="T45" fmla="*/ 574848 h 927"/>
                <a:gd name="T46" fmla="*/ 1003380 w 1229"/>
                <a:gd name="T47" fmla="*/ 593084 h 927"/>
                <a:gd name="T48" fmla="*/ 918437 w 1229"/>
                <a:gd name="T49" fmla="*/ 599427 h 927"/>
                <a:gd name="T50" fmla="*/ 882160 w 1229"/>
                <a:gd name="T51" fmla="*/ 681888 h 927"/>
                <a:gd name="T52" fmla="*/ 839689 w 1229"/>
                <a:gd name="T53" fmla="*/ 675545 h 927"/>
                <a:gd name="T54" fmla="*/ 804296 w 1229"/>
                <a:gd name="T55" fmla="*/ 688231 h 927"/>
                <a:gd name="T56" fmla="*/ 791024 w 1229"/>
                <a:gd name="T57" fmla="*/ 711225 h 927"/>
                <a:gd name="T58" fmla="*/ 694579 w 1229"/>
                <a:gd name="T59" fmla="*/ 716775 h 927"/>
                <a:gd name="T60" fmla="*/ 647684 w 1229"/>
                <a:gd name="T61" fmla="*/ 723119 h 927"/>
                <a:gd name="T62" fmla="*/ 617601 w 1229"/>
                <a:gd name="T63" fmla="*/ 698539 h 927"/>
                <a:gd name="T64" fmla="*/ 550355 w 1229"/>
                <a:gd name="T65" fmla="*/ 698539 h 927"/>
                <a:gd name="T66" fmla="*/ 507884 w 1229"/>
                <a:gd name="T67" fmla="*/ 640658 h 927"/>
                <a:gd name="T68" fmla="*/ 410554 w 1229"/>
                <a:gd name="T69" fmla="*/ 630350 h 927"/>
                <a:gd name="T70" fmla="*/ 319418 w 1229"/>
                <a:gd name="T71" fmla="*/ 612114 h 927"/>
                <a:gd name="T72" fmla="*/ 326497 w 1229"/>
                <a:gd name="T73" fmla="*/ 547889 h 927"/>
                <a:gd name="T74" fmla="*/ 249518 w 1229"/>
                <a:gd name="T75" fmla="*/ 516966 h 927"/>
                <a:gd name="T76" fmla="*/ 192890 w 1229"/>
                <a:gd name="T77" fmla="*/ 516966 h 927"/>
                <a:gd name="T78" fmla="*/ 150418 w 1229"/>
                <a:gd name="T79" fmla="*/ 599427 h 927"/>
                <a:gd name="T80" fmla="*/ 95560 w 1229"/>
                <a:gd name="T81" fmla="*/ 564540 h 927"/>
                <a:gd name="T82" fmla="*/ 66361 w 1229"/>
                <a:gd name="T83" fmla="*/ 493972 h 927"/>
                <a:gd name="T84" fmla="*/ 0 w 1229"/>
                <a:gd name="T85" fmla="*/ 399618 h 9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29" h="927">
                  <a:moveTo>
                    <a:pt x="0" y="504"/>
                  </a:moveTo>
                  <a:lnTo>
                    <a:pt x="6" y="489"/>
                  </a:lnTo>
                  <a:lnTo>
                    <a:pt x="130" y="468"/>
                  </a:lnTo>
                  <a:lnTo>
                    <a:pt x="184" y="468"/>
                  </a:lnTo>
                  <a:lnTo>
                    <a:pt x="225" y="445"/>
                  </a:lnTo>
                  <a:lnTo>
                    <a:pt x="246" y="377"/>
                  </a:lnTo>
                  <a:lnTo>
                    <a:pt x="282" y="333"/>
                  </a:lnTo>
                  <a:lnTo>
                    <a:pt x="294" y="273"/>
                  </a:lnTo>
                  <a:lnTo>
                    <a:pt x="294" y="208"/>
                  </a:lnTo>
                  <a:lnTo>
                    <a:pt x="273" y="179"/>
                  </a:lnTo>
                  <a:lnTo>
                    <a:pt x="252" y="179"/>
                  </a:lnTo>
                  <a:lnTo>
                    <a:pt x="246" y="164"/>
                  </a:lnTo>
                  <a:lnTo>
                    <a:pt x="246" y="125"/>
                  </a:lnTo>
                  <a:lnTo>
                    <a:pt x="266" y="96"/>
                  </a:lnTo>
                  <a:lnTo>
                    <a:pt x="409" y="112"/>
                  </a:lnTo>
                  <a:lnTo>
                    <a:pt x="445" y="125"/>
                  </a:lnTo>
                  <a:lnTo>
                    <a:pt x="478" y="112"/>
                  </a:lnTo>
                  <a:lnTo>
                    <a:pt x="493" y="81"/>
                  </a:lnTo>
                  <a:lnTo>
                    <a:pt x="539" y="52"/>
                  </a:lnTo>
                  <a:lnTo>
                    <a:pt x="648" y="0"/>
                  </a:lnTo>
                  <a:lnTo>
                    <a:pt x="671" y="8"/>
                  </a:lnTo>
                  <a:lnTo>
                    <a:pt x="710" y="52"/>
                  </a:lnTo>
                  <a:lnTo>
                    <a:pt x="723" y="89"/>
                  </a:lnTo>
                  <a:lnTo>
                    <a:pt x="772" y="135"/>
                  </a:lnTo>
                  <a:lnTo>
                    <a:pt x="806" y="96"/>
                  </a:lnTo>
                  <a:lnTo>
                    <a:pt x="825" y="96"/>
                  </a:lnTo>
                  <a:lnTo>
                    <a:pt x="854" y="96"/>
                  </a:lnTo>
                  <a:lnTo>
                    <a:pt x="887" y="118"/>
                  </a:lnTo>
                  <a:lnTo>
                    <a:pt x="937" y="179"/>
                  </a:lnTo>
                  <a:lnTo>
                    <a:pt x="976" y="179"/>
                  </a:lnTo>
                  <a:lnTo>
                    <a:pt x="1017" y="146"/>
                  </a:lnTo>
                  <a:lnTo>
                    <a:pt x="1031" y="156"/>
                  </a:lnTo>
                  <a:lnTo>
                    <a:pt x="1031" y="208"/>
                  </a:lnTo>
                  <a:lnTo>
                    <a:pt x="1045" y="245"/>
                  </a:lnTo>
                  <a:lnTo>
                    <a:pt x="1038" y="260"/>
                  </a:lnTo>
                  <a:lnTo>
                    <a:pt x="1045" y="296"/>
                  </a:lnTo>
                  <a:lnTo>
                    <a:pt x="1079" y="341"/>
                  </a:lnTo>
                  <a:lnTo>
                    <a:pt x="1059" y="408"/>
                  </a:lnTo>
                  <a:lnTo>
                    <a:pt x="1100" y="423"/>
                  </a:lnTo>
                  <a:lnTo>
                    <a:pt x="1107" y="489"/>
                  </a:lnTo>
                  <a:lnTo>
                    <a:pt x="1126" y="512"/>
                  </a:lnTo>
                  <a:lnTo>
                    <a:pt x="1119" y="587"/>
                  </a:lnTo>
                  <a:lnTo>
                    <a:pt x="1146" y="608"/>
                  </a:lnTo>
                  <a:lnTo>
                    <a:pt x="1196" y="681"/>
                  </a:lnTo>
                  <a:lnTo>
                    <a:pt x="1229" y="704"/>
                  </a:lnTo>
                  <a:lnTo>
                    <a:pt x="1203" y="725"/>
                  </a:lnTo>
                  <a:lnTo>
                    <a:pt x="1167" y="697"/>
                  </a:lnTo>
                  <a:lnTo>
                    <a:pt x="1134" y="748"/>
                  </a:lnTo>
                  <a:lnTo>
                    <a:pt x="1086" y="764"/>
                  </a:lnTo>
                  <a:lnTo>
                    <a:pt x="1038" y="756"/>
                  </a:lnTo>
                  <a:lnTo>
                    <a:pt x="1010" y="860"/>
                  </a:lnTo>
                  <a:lnTo>
                    <a:pt x="997" y="860"/>
                  </a:lnTo>
                  <a:lnTo>
                    <a:pt x="976" y="837"/>
                  </a:lnTo>
                  <a:lnTo>
                    <a:pt x="949" y="852"/>
                  </a:lnTo>
                  <a:lnTo>
                    <a:pt x="921" y="852"/>
                  </a:lnTo>
                  <a:lnTo>
                    <a:pt x="909" y="868"/>
                  </a:lnTo>
                  <a:lnTo>
                    <a:pt x="916" y="897"/>
                  </a:lnTo>
                  <a:lnTo>
                    <a:pt x="894" y="897"/>
                  </a:lnTo>
                  <a:lnTo>
                    <a:pt x="834" y="852"/>
                  </a:lnTo>
                  <a:lnTo>
                    <a:pt x="785" y="904"/>
                  </a:lnTo>
                  <a:lnTo>
                    <a:pt x="772" y="897"/>
                  </a:lnTo>
                  <a:lnTo>
                    <a:pt x="732" y="912"/>
                  </a:lnTo>
                  <a:lnTo>
                    <a:pt x="710" y="881"/>
                  </a:lnTo>
                  <a:lnTo>
                    <a:pt x="698" y="881"/>
                  </a:lnTo>
                  <a:lnTo>
                    <a:pt x="655" y="927"/>
                  </a:lnTo>
                  <a:lnTo>
                    <a:pt x="622" y="881"/>
                  </a:lnTo>
                  <a:lnTo>
                    <a:pt x="595" y="868"/>
                  </a:lnTo>
                  <a:lnTo>
                    <a:pt x="574" y="808"/>
                  </a:lnTo>
                  <a:lnTo>
                    <a:pt x="539" y="816"/>
                  </a:lnTo>
                  <a:lnTo>
                    <a:pt x="464" y="795"/>
                  </a:lnTo>
                  <a:lnTo>
                    <a:pt x="404" y="795"/>
                  </a:lnTo>
                  <a:lnTo>
                    <a:pt x="361" y="772"/>
                  </a:lnTo>
                  <a:lnTo>
                    <a:pt x="376" y="725"/>
                  </a:lnTo>
                  <a:lnTo>
                    <a:pt x="369" y="691"/>
                  </a:lnTo>
                  <a:lnTo>
                    <a:pt x="328" y="681"/>
                  </a:lnTo>
                  <a:lnTo>
                    <a:pt x="282" y="652"/>
                  </a:lnTo>
                  <a:lnTo>
                    <a:pt x="266" y="681"/>
                  </a:lnTo>
                  <a:lnTo>
                    <a:pt x="218" y="652"/>
                  </a:lnTo>
                  <a:lnTo>
                    <a:pt x="192" y="741"/>
                  </a:lnTo>
                  <a:lnTo>
                    <a:pt x="170" y="756"/>
                  </a:lnTo>
                  <a:lnTo>
                    <a:pt x="165" y="787"/>
                  </a:lnTo>
                  <a:lnTo>
                    <a:pt x="108" y="712"/>
                  </a:lnTo>
                  <a:lnTo>
                    <a:pt x="75" y="645"/>
                  </a:lnTo>
                  <a:lnTo>
                    <a:pt x="75" y="623"/>
                  </a:lnTo>
                  <a:lnTo>
                    <a:pt x="36" y="570"/>
                  </a:lnTo>
                  <a:lnTo>
                    <a:pt x="0" y="504"/>
                  </a:lnTo>
                  <a:close/>
                </a:path>
              </a:pathLst>
            </a:custGeom>
            <a:solidFill>
              <a:srgbClr val="3A4D7E"/>
            </a:solidFill>
            <a:ln w="1651">
              <a:solidFill>
                <a:srgbClr val="C5C5C5"/>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96" name="Freeform 36">
              <a:extLst>
                <a:ext uri="{FF2B5EF4-FFF2-40B4-BE49-F238E27FC236}">
                  <a16:creationId xmlns:a16="http://schemas.microsoft.com/office/drawing/2014/main" id="{37AC280F-ABE5-4819-9001-8252F174E1BC}"/>
                </a:ext>
              </a:extLst>
            </p:cNvPr>
            <p:cNvSpPr>
              <a:spLocks/>
            </p:cNvSpPr>
            <p:nvPr/>
          </p:nvSpPr>
          <p:spPr bwMode="auto">
            <a:xfrm>
              <a:off x="1777698" y="2586009"/>
              <a:ext cx="458549" cy="277633"/>
            </a:xfrm>
            <a:custGeom>
              <a:avLst/>
              <a:gdLst>
                <a:gd name="T0" fmla="*/ 0 w 724"/>
                <a:gd name="T1" fmla="*/ 152400 h 488"/>
                <a:gd name="T2" fmla="*/ 0 w 724"/>
                <a:gd name="T3" fmla="*/ 205581 h 488"/>
                <a:gd name="T4" fmla="*/ 29160 w 724"/>
                <a:gd name="T5" fmla="*/ 228600 h 488"/>
                <a:gd name="T6" fmla="*/ 35346 w 724"/>
                <a:gd name="T7" fmla="*/ 246856 h 488"/>
                <a:gd name="T8" fmla="*/ 168777 w 724"/>
                <a:gd name="T9" fmla="*/ 228600 h 488"/>
                <a:gd name="T10" fmla="*/ 191752 w 724"/>
                <a:gd name="T11" fmla="*/ 263525 h 488"/>
                <a:gd name="T12" fmla="*/ 217378 w 724"/>
                <a:gd name="T13" fmla="*/ 276225 h 488"/>
                <a:gd name="T14" fmla="*/ 205007 w 724"/>
                <a:gd name="T15" fmla="*/ 329406 h 488"/>
                <a:gd name="T16" fmla="*/ 229749 w 724"/>
                <a:gd name="T17" fmla="*/ 341313 h 488"/>
                <a:gd name="T18" fmla="*/ 235934 w 724"/>
                <a:gd name="T19" fmla="*/ 364331 h 488"/>
                <a:gd name="T20" fmla="*/ 265978 w 724"/>
                <a:gd name="T21" fmla="*/ 352425 h 488"/>
                <a:gd name="T22" fmla="*/ 270397 w 724"/>
                <a:gd name="T23" fmla="*/ 381000 h 488"/>
                <a:gd name="T24" fmla="*/ 312812 w 724"/>
                <a:gd name="T25" fmla="*/ 387350 h 488"/>
                <a:gd name="T26" fmla="*/ 373784 w 724"/>
                <a:gd name="T27" fmla="*/ 370681 h 488"/>
                <a:gd name="T28" fmla="*/ 373784 w 724"/>
                <a:gd name="T29" fmla="*/ 358775 h 488"/>
                <a:gd name="T30" fmla="*/ 356111 w 724"/>
                <a:gd name="T31" fmla="*/ 341313 h 488"/>
                <a:gd name="T32" fmla="*/ 356111 w 724"/>
                <a:gd name="T33" fmla="*/ 311150 h 488"/>
                <a:gd name="T34" fmla="*/ 373784 w 724"/>
                <a:gd name="T35" fmla="*/ 306388 h 488"/>
                <a:gd name="T36" fmla="*/ 367598 w 724"/>
                <a:gd name="T37" fmla="*/ 294481 h 488"/>
                <a:gd name="T38" fmla="*/ 343740 w 724"/>
                <a:gd name="T39" fmla="*/ 281781 h 488"/>
                <a:gd name="T40" fmla="*/ 349925 w 724"/>
                <a:gd name="T41" fmla="*/ 240506 h 488"/>
                <a:gd name="T42" fmla="*/ 428570 w 724"/>
                <a:gd name="T43" fmla="*/ 205581 h 488"/>
                <a:gd name="T44" fmla="*/ 451545 w 724"/>
                <a:gd name="T45" fmla="*/ 182563 h 488"/>
                <a:gd name="T46" fmla="*/ 481589 w 724"/>
                <a:gd name="T47" fmla="*/ 182563 h 488"/>
                <a:gd name="T48" fmla="*/ 512517 w 724"/>
                <a:gd name="T49" fmla="*/ 211931 h 488"/>
                <a:gd name="T50" fmla="*/ 536375 w 724"/>
                <a:gd name="T51" fmla="*/ 200819 h 488"/>
                <a:gd name="T52" fmla="*/ 548746 w 724"/>
                <a:gd name="T53" fmla="*/ 164306 h 488"/>
                <a:gd name="T54" fmla="*/ 542561 w 724"/>
                <a:gd name="T55" fmla="*/ 129381 h 488"/>
                <a:gd name="T56" fmla="*/ 603532 w 724"/>
                <a:gd name="T57" fmla="*/ 112713 h 488"/>
                <a:gd name="T58" fmla="*/ 639762 w 724"/>
                <a:gd name="T59" fmla="*/ 88106 h 488"/>
                <a:gd name="T60" fmla="*/ 603532 w 724"/>
                <a:gd name="T61" fmla="*/ 81756 h 488"/>
                <a:gd name="T62" fmla="*/ 578790 w 724"/>
                <a:gd name="T63" fmla="*/ 59531 h 488"/>
                <a:gd name="T64" fmla="*/ 506331 w 724"/>
                <a:gd name="T65" fmla="*/ 53181 h 488"/>
                <a:gd name="T66" fmla="*/ 500145 w 724"/>
                <a:gd name="T67" fmla="*/ 77788 h 488"/>
                <a:gd name="T68" fmla="*/ 487774 w 724"/>
                <a:gd name="T69" fmla="*/ 46831 h 488"/>
                <a:gd name="T70" fmla="*/ 506331 w 724"/>
                <a:gd name="T71" fmla="*/ 28575 h 488"/>
                <a:gd name="T72" fmla="*/ 500145 w 724"/>
                <a:gd name="T73" fmla="*/ 18256 h 488"/>
                <a:gd name="T74" fmla="*/ 458614 w 724"/>
                <a:gd name="T75" fmla="*/ 0 h 488"/>
                <a:gd name="T76" fmla="*/ 403828 w 724"/>
                <a:gd name="T77" fmla="*/ 28575 h 488"/>
                <a:gd name="T78" fmla="*/ 392340 w 724"/>
                <a:gd name="T79" fmla="*/ 53181 h 488"/>
                <a:gd name="T80" fmla="*/ 373784 w 724"/>
                <a:gd name="T81" fmla="*/ 46831 h 488"/>
                <a:gd name="T82" fmla="*/ 361413 w 724"/>
                <a:gd name="T83" fmla="*/ 59531 h 488"/>
                <a:gd name="T84" fmla="*/ 373784 w 724"/>
                <a:gd name="T85" fmla="*/ 18256 h 488"/>
                <a:gd name="T86" fmla="*/ 356111 w 724"/>
                <a:gd name="T87" fmla="*/ 11906 h 488"/>
                <a:gd name="T88" fmla="*/ 300441 w 724"/>
                <a:gd name="T89" fmla="*/ 53181 h 488"/>
                <a:gd name="T90" fmla="*/ 270397 w 724"/>
                <a:gd name="T91" fmla="*/ 46831 h 488"/>
                <a:gd name="T92" fmla="*/ 205007 w 724"/>
                <a:gd name="T93" fmla="*/ 63500 h 488"/>
                <a:gd name="T94" fmla="*/ 185566 w 724"/>
                <a:gd name="T95" fmla="*/ 63500 h 488"/>
                <a:gd name="T96" fmla="*/ 168777 w 724"/>
                <a:gd name="T97" fmla="*/ 53181 h 488"/>
                <a:gd name="T98" fmla="*/ 156406 w 724"/>
                <a:gd name="T99" fmla="*/ 53181 h 488"/>
                <a:gd name="T100" fmla="*/ 150220 w 724"/>
                <a:gd name="T101" fmla="*/ 63500 h 488"/>
                <a:gd name="T102" fmla="*/ 120176 w 724"/>
                <a:gd name="T103" fmla="*/ 53181 h 488"/>
                <a:gd name="T104" fmla="*/ 109572 w 724"/>
                <a:gd name="T105" fmla="*/ 59531 h 488"/>
                <a:gd name="T106" fmla="*/ 103387 w 724"/>
                <a:gd name="T107" fmla="*/ 94456 h 488"/>
                <a:gd name="T108" fmla="*/ 90132 w 724"/>
                <a:gd name="T109" fmla="*/ 104775 h 488"/>
                <a:gd name="T110" fmla="*/ 42415 w 724"/>
                <a:gd name="T111" fmla="*/ 112713 h 488"/>
                <a:gd name="T112" fmla="*/ 24742 w 724"/>
                <a:gd name="T113" fmla="*/ 141288 h 488"/>
                <a:gd name="T114" fmla="*/ 0 w 724"/>
                <a:gd name="T115" fmla="*/ 152400 h 4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4" h="488">
                  <a:moveTo>
                    <a:pt x="0" y="192"/>
                  </a:moveTo>
                  <a:lnTo>
                    <a:pt x="0" y="259"/>
                  </a:lnTo>
                  <a:lnTo>
                    <a:pt x="33" y="288"/>
                  </a:lnTo>
                  <a:lnTo>
                    <a:pt x="40" y="311"/>
                  </a:lnTo>
                  <a:lnTo>
                    <a:pt x="191" y="288"/>
                  </a:lnTo>
                  <a:lnTo>
                    <a:pt x="217" y="332"/>
                  </a:lnTo>
                  <a:lnTo>
                    <a:pt x="246" y="348"/>
                  </a:lnTo>
                  <a:lnTo>
                    <a:pt x="232" y="415"/>
                  </a:lnTo>
                  <a:lnTo>
                    <a:pt x="260" y="430"/>
                  </a:lnTo>
                  <a:lnTo>
                    <a:pt x="267" y="459"/>
                  </a:lnTo>
                  <a:lnTo>
                    <a:pt x="301" y="444"/>
                  </a:lnTo>
                  <a:lnTo>
                    <a:pt x="306" y="480"/>
                  </a:lnTo>
                  <a:lnTo>
                    <a:pt x="354" y="488"/>
                  </a:lnTo>
                  <a:lnTo>
                    <a:pt x="423" y="467"/>
                  </a:lnTo>
                  <a:lnTo>
                    <a:pt x="423" y="452"/>
                  </a:lnTo>
                  <a:lnTo>
                    <a:pt x="403" y="430"/>
                  </a:lnTo>
                  <a:lnTo>
                    <a:pt x="403" y="392"/>
                  </a:lnTo>
                  <a:lnTo>
                    <a:pt x="423" y="386"/>
                  </a:lnTo>
                  <a:lnTo>
                    <a:pt x="416" y="371"/>
                  </a:lnTo>
                  <a:lnTo>
                    <a:pt x="389" y="355"/>
                  </a:lnTo>
                  <a:lnTo>
                    <a:pt x="396" y="303"/>
                  </a:lnTo>
                  <a:lnTo>
                    <a:pt x="485" y="259"/>
                  </a:lnTo>
                  <a:lnTo>
                    <a:pt x="511" y="230"/>
                  </a:lnTo>
                  <a:lnTo>
                    <a:pt x="545" y="230"/>
                  </a:lnTo>
                  <a:lnTo>
                    <a:pt x="580" y="267"/>
                  </a:lnTo>
                  <a:lnTo>
                    <a:pt x="607" y="253"/>
                  </a:lnTo>
                  <a:lnTo>
                    <a:pt x="621" y="207"/>
                  </a:lnTo>
                  <a:lnTo>
                    <a:pt x="614" y="163"/>
                  </a:lnTo>
                  <a:lnTo>
                    <a:pt x="683" y="142"/>
                  </a:lnTo>
                  <a:lnTo>
                    <a:pt x="724" y="111"/>
                  </a:lnTo>
                  <a:lnTo>
                    <a:pt x="683" y="103"/>
                  </a:lnTo>
                  <a:lnTo>
                    <a:pt x="655" y="75"/>
                  </a:lnTo>
                  <a:lnTo>
                    <a:pt x="573" y="67"/>
                  </a:lnTo>
                  <a:lnTo>
                    <a:pt x="566" y="98"/>
                  </a:lnTo>
                  <a:lnTo>
                    <a:pt x="552" y="59"/>
                  </a:lnTo>
                  <a:lnTo>
                    <a:pt x="573" y="36"/>
                  </a:lnTo>
                  <a:lnTo>
                    <a:pt x="566" y="23"/>
                  </a:lnTo>
                  <a:lnTo>
                    <a:pt x="519" y="0"/>
                  </a:lnTo>
                  <a:lnTo>
                    <a:pt x="457" y="36"/>
                  </a:lnTo>
                  <a:lnTo>
                    <a:pt x="444" y="67"/>
                  </a:lnTo>
                  <a:lnTo>
                    <a:pt x="423" y="59"/>
                  </a:lnTo>
                  <a:lnTo>
                    <a:pt x="409" y="75"/>
                  </a:lnTo>
                  <a:lnTo>
                    <a:pt x="423" y="23"/>
                  </a:lnTo>
                  <a:lnTo>
                    <a:pt x="403" y="15"/>
                  </a:lnTo>
                  <a:lnTo>
                    <a:pt x="340" y="67"/>
                  </a:lnTo>
                  <a:lnTo>
                    <a:pt x="306" y="59"/>
                  </a:lnTo>
                  <a:lnTo>
                    <a:pt x="232" y="80"/>
                  </a:lnTo>
                  <a:lnTo>
                    <a:pt x="210" y="80"/>
                  </a:lnTo>
                  <a:lnTo>
                    <a:pt x="191" y="67"/>
                  </a:lnTo>
                  <a:lnTo>
                    <a:pt x="177" y="67"/>
                  </a:lnTo>
                  <a:lnTo>
                    <a:pt x="170" y="80"/>
                  </a:lnTo>
                  <a:lnTo>
                    <a:pt x="136" y="67"/>
                  </a:lnTo>
                  <a:lnTo>
                    <a:pt x="124" y="75"/>
                  </a:lnTo>
                  <a:lnTo>
                    <a:pt x="117" y="119"/>
                  </a:lnTo>
                  <a:lnTo>
                    <a:pt x="102" y="132"/>
                  </a:lnTo>
                  <a:lnTo>
                    <a:pt x="48" y="142"/>
                  </a:lnTo>
                  <a:lnTo>
                    <a:pt x="28" y="178"/>
                  </a:lnTo>
                  <a:lnTo>
                    <a:pt x="0" y="192"/>
                  </a:lnTo>
                  <a:close/>
                </a:path>
              </a:pathLst>
            </a:custGeom>
            <a:solidFill>
              <a:srgbClr val="BBC5DF"/>
            </a:solidFill>
            <a:ln w="1651">
              <a:solidFill>
                <a:schemeClr val="bg1"/>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97" name="Freeform 37">
              <a:extLst>
                <a:ext uri="{FF2B5EF4-FFF2-40B4-BE49-F238E27FC236}">
                  <a16:creationId xmlns:a16="http://schemas.microsoft.com/office/drawing/2014/main" id="{18C45B98-5696-46A6-891E-1E4F46A7DC20}"/>
                </a:ext>
              </a:extLst>
            </p:cNvPr>
            <p:cNvSpPr>
              <a:spLocks/>
            </p:cNvSpPr>
            <p:nvPr/>
          </p:nvSpPr>
          <p:spPr bwMode="auto">
            <a:xfrm>
              <a:off x="530625" y="2463122"/>
              <a:ext cx="464239" cy="435793"/>
            </a:xfrm>
            <a:custGeom>
              <a:avLst/>
              <a:gdLst>
                <a:gd name="T0" fmla="*/ 6194 w 732"/>
                <a:gd name="T1" fmla="*/ 348457 h 766"/>
                <a:gd name="T2" fmla="*/ 6194 w 732"/>
                <a:gd name="T3" fmla="*/ 400050 h 766"/>
                <a:gd name="T4" fmla="*/ 38048 w 732"/>
                <a:gd name="T5" fmla="*/ 395288 h 766"/>
                <a:gd name="T6" fmla="*/ 50436 w 732"/>
                <a:gd name="T7" fmla="*/ 383382 h 766"/>
                <a:gd name="T8" fmla="*/ 68132 w 732"/>
                <a:gd name="T9" fmla="*/ 465932 h 766"/>
                <a:gd name="T10" fmla="*/ 127416 w 732"/>
                <a:gd name="T11" fmla="*/ 471488 h 766"/>
                <a:gd name="T12" fmla="*/ 158386 w 732"/>
                <a:gd name="T13" fmla="*/ 453232 h 766"/>
                <a:gd name="T14" fmla="*/ 158386 w 732"/>
                <a:gd name="T15" fmla="*/ 482600 h 766"/>
                <a:gd name="T16" fmla="*/ 97332 w 732"/>
                <a:gd name="T17" fmla="*/ 571500 h 766"/>
                <a:gd name="T18" fmla="*/ 127416 w 732"/>
                <a:gd name="T19" fmla="*/ 583407 h 766"/>
                <a:gd name="T20" fmla="*/ 152192 w 732"/>
                <a:gd name="T21" fmla="*/ 552450 h 766"/>
                <a:gd name="T22" fmla="*/ 176082 w 732"/>
                <a:gd name="T23" fmla="*/ 571500 h 766"/>
                <a:gd name="T24" fmla="*/ 230942 w 732"/>
                <a:gd name="T25" fmla="*/ 542132 h 766"/>
                <a:gd name="T26" fmla="*/ 279608 w 732"/>
                <a:gd name="T27" fmla="*/ 530225 h 766"/>
                <a:gd name="T28" fmla="*/ 315002 w 732"/>
                <a:gd name="T29" fmla="*/ 500857 h 766"/>
                <a:gd name="T30" fmla="*/ 338892 w 732"/>
                <a:gd name="T31" fmla="*/ 482600 h 766"/>
                <a:gd name="T32" fmla="*/ 382249 w 732"/>
                <a:gd name="T33" fmla="*/ 500857 h 766"/>
                <a:gd name="T34" fmla="*/ 423836 w 732"/>
                <a:gd name="T35" fmla="*/ 482600 h 766"/>
                <a:gd name="T36" fmla="*/ 507896 w 732"/>
                <a:gd name="T37" fmla="*/ 482600 h 766"/>
                <a:gd name="T38" fmla="*/ 550368 w 732"/>
                <a:gd name="T39" fmla="*/ 411957 h 766"/>
                <a:gd name="T40" fmla="*/ 550368 w 732"/>
                <a:gd name="T41" fmla="*/ 335757 h 766"/>
                <a:gd name="T42" fmla="*/ 556562 w 732"/>
                <a:gd name="T43" fmla="*/ 265906 h 766"/>
                <a:gd name="T44" fmla="*/ 606998 w 732"/>
                <a:gd name="T45" fmla="*/ 183356 h 766"/>
                <a:gd name="T46" fmla="*/ 630003 w 732"/>
                <a:gd name="T47" fmla="*/ 72231 h 766"/>
                <a:gd name="T48" fmla="*/ 647700 w 732"/>
                <a:gd name="T49" fmla="*/ 18256 h 766"/>
                <a:gd name="T50" fmla="*/ 586646 w 732"/>
                <a:gd name="T51" fmla="*/ 64294 h 766"/>
                <a:gd name="T52" fmla="*/ 592840 w 732"/>
                <a:gd name="T53" fmla="*/ 29369 h 766"/>
                <a:gd name="T54" fmla="*/ 550368 w 732"/>
                <a:gd name="T55" fmla="*/ 36513 h 766"/>
                <a:gd name="T56" fmla="*/ 507896 w 732"/>
                <a:gd name="T57" fmla="*/ 53181 h 766"/>
                <a:gd name="T58" fmla="*/ 479581 w 732"/>
                <a:gd name="T59" fmla="*/ 59531 h 766"/>
                <a:gd name="T60" fmla="*/ 436224 w 732"/>
                <a:gd name="T61" fmla="*/ 84138 h 766"/>
                <a:gd name="T62" fmla="*/ 399946 w 732"/>
                <a:gd name="T63" fmla="*/ 130175 h 766"/>
                <a:gd name="T64" fmla="*/ 412334 w 732"/>
                <a:gd name="T65" fmla="*/ 146844 h 766"/>
                <a:gd name="T66" fmla="*/ 453036 w 732"/>
                <a:gd name="T67" fmla="*/ 171450 h 766"/>
                <a:gd name="T68" fmla="*/ 399946 w 732"/>
                <a:gd name="T69" fmla="*/ 177006 h 766"/>
                <a:gd name="T70" fmla="*/ 393752 w 732"/>
                <a:gd name="T71" fmla="*/ 200025 h 766"/>
                <a:gd name="T72" fmla="*/ 382249 w 732"/>
                <a:gd name="T73" fmla="*/ 183356 h 766"/>
                <a:gd name="T74" fmla="*/ 345086 w 732"/>
                <a:gd name="T75" fmla="*/ 189706 h 766"/>
                <a:gd name="T76" fmla="*/ 332698 w 732"/>
                <a:gd name="T77" fmla="*/ 200025 h 766"/>
                <a:gd name="T78" fmla="*/ 253948 w 732"/>
                <a:gd name="T79" fmla="*/ 218281 h 766"/>
                <a:gd name="T80" fmla="*/ 176082 w 732"/>
                <a:gd name="T81" fmla="*/ 218281 h 766"/>
                <a:gd name="T82" fmla="*/ 158386 w 732"/>
                <a:gd name="T83" fmla="*/ 249238 h 766"/>
                <a:gd name="T84" fmla="*/ 127416 w 732"/>
                <a:gd name="T85" fmla="*/ 249238 h 766"/>
                <a:gd name="T86" fmla="*/ 31854 w 732"/>
                <a:gd name="T87" fmla="*/ 276225 h 766"/>
                <a:gd name="T88" fmla="*/ 50436 w 732"/>
                <a:gd name="T89" fmla="*/ 307182 h 766"/>
                <a:gd name="T90" fmla="*/ 31854 w 732"/>
                <a:gd name="T91" fmla="*/ 317500 h 7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32" h="766">
                  <a:moveTo>
                    <a:pt x="0" y="416"/>
                  </a:moveTo>
                  <a:lnTo>
                    <a:pt x="7" y="439"/>
                  </a:lnTo>
                  <a:lnTo>
                    <a:pt x="27" y="452"/>
                  </a:lnTo>
                  <a:lnTo>
                    <a:pt x="7" y="504"/>
                  </a:lnTo>
                  <a:lnTo>
                    <a:pt x="16" y="527"/>
                  </a:lnTo>
                  <a:lnTo>
                    <a:pt x="43" y="498"/>
                  </a:lnTo>
                  <a:lnTo>
                    <a:pt x="57" y="504"/>
                  </a:lnTo>
                  <a:lnTo>
                    <a:pt x="57" y="483"/>
                  </a:lnTo>
                  <a:lnTo>
                    <a:pt x="89" y="519"/>
                  </a:lnTo>
                  <a:lnTo>
                    <a:pt x="77" y="587"/>
                  </a:lnTo>
                  <a:lnTo>
                    <a:pt x="103" y="608"/>
                  </a:lnTo>
                  <a:lnTo>
                    <a:pt x="144" y="594"/>
                  </a:lnTo>
                  <a:lnTo>
                    <a:pt x="158" y="602"/>
                  </a:lnTo>
                  <a:lnTo>
                    <a:pt x="179" y="571"/>
                  </a:lnTo>
                  <a:lnTo>
                    <a:pt x="186" y="579"/>
                  </a:lnTo>
                  <a:lnTo>
                    <a:pt x="179" y="608"/>
                  </a:lnTo>
                  <a:lnTo>
                    <a:pt x="124" y="660"/>
                  </a:lnTo>
                  <a:lnTo>
                    <a:pt x="110" y="720"/>
                  </a:lnTo>
                  <a:lnTo>
                    <a:pt x="117" y="766"/>
                  </a:lnTo>
                  <a:lnTo>
                    <a:pt x="144" y="735"/>
                  </a:lnTo>
                  <a:lnTo>
                    <a:pt x="158" y="735"/>
                  </a:lnTo>
                  <a:lnTo>
                    <a:pt x="172" y="696"/>
                  </a:lnTo>
                  <a:lnTo>
                    <a:pt x="186" y="696"/>
                  </a:lnTo>
                  <a:lnTo>
                    <a:pt x="199" y="720"/>
                  </a:lnTo>
                  <a:lnTo>
                    <a:pt x="206" y="696"/>
                  </a:lnTo>
                  <a:lnTo>
                    <a:pt x="261" y="683"/>
                  </a:lnTo>
                  <a:lnTo>
                    <a:pt x="294" y="660"/>
                  </a:lnTo>
                  <a:lnTo>
                    <a:pt x="316" y="668"/>
                  </a:lnTo>
                  <a:lnTo>
                    <a:pt x="335" y="660"/>
                  </a:lnTo>
                  <a:lnTo>
                    <a:pt x="356" y="631"/>
                  </a:lnTo>
                  <a:lnTo>
                    <a:pt x="376" y="631"/>
                  </a:lnTo>
                  <a:lnTo>
                    <a:pt x="383" y="608"/>
                  </a:lnTo>
                  <a:lnTo>
                    <a:pt x="409" y="639"/>
                  </a:lnTo>
                  <a:lnTo>
                    <a:pt x="432" y="631"/>
                  </a:lnTo>
                  <a:lnTo>
                    <a:pt x="452" y="602"/>
                  </a:lnTo>
                  <a:lnTo>
                    <a:pt x="479" y="608"/>
                  </a:lnTo>
                  <a:lnTo>
                    <a:pt x="512" y="594"/>
                  </a:lnTo>
                  <a:lnTo>
                    <a:pt x="574" y="608"/>
                  </a:lnTo>
                  <a:lnTo>
                    <a:pt x="602" y="587"/>
                  </a:lnTo>
                  <a:lnTo>
                    <a:pt x="622" y="519"/>
                  </a:lnTo>
                  <a:lnTo>
                    <a:pt x="617" y="469"/>
                  </a:lnTo>
                  <a:lnTo>
                    <a:pt x="622" y="423"/>
                  </a:lnTo>
                  <a:lnTo>
                    <a:pt x="610" y="371"/>
                  </a:lnTo>
                  <a:lnTo>
                    <a:pt x="629" y="335"/>
                  </a:lnTo>
                  <a:lnTo>
                    <a:pt x="643" y="239"/>
                  </a:lnTo>
                  <a:lnTo>
                    <a:pt x="686" y="231"/>
                  </a:lnTo>
                  <a:lnTo>
                    <a:pt x="725" y="164"/>
                  </a:lnTo>
                  <a:lnTo>
                    <a:pt x="712" y="91"/>
                  </a:lnTo>
                  <a:lnTo>
                    <a:pt x="718" y="54"/>
                  </a:lnTo>
                  <a:lnTo>
                    <a:pt x="732" y="23"/>
                  </a:lnTo>
                  <a:lnTo>
                    <a:pt x="725" y="8"/>
                  </a:lnTo>
                  <a:lnTo>
                    <a:pt x="663" y="81"/>
                  </a:lnTo>
                  <a:lnTo>
                    <a:pt x="650" y="75"/>
                  </a:lnTo>
                  <a:lnTo>
                    <a:pt x="670" y="37"/>
                  </a:lnTo>
                  <a:lnTo>
                    <a:pt x="663" y="0"/>
                  </a:lnTo>
                  <a:lnTo>
                    <a:pt x="622" y="46"/>
                  </a:lnTo>
                  <a:lnTo>
                    <a:pt x="581" y="46"/>
                  </a:lnTo>
                  <a:lnTo>
                    <a:pt x="574" y="67"/>
                  </a:lnTo>
                  <a:lnTo>
                    <a:pt x="555" y="54"/>
                  </a:lnTo>
                  <a:lnTo>
                    <a:pt x="542" y="75"/>
                  </a:lnTo>
                  <a:lnTo>
                    <a:pt x="512" y="75"/>
                  </a:lnTo>
                  <a:lnTo>
                    <a:pt x="493" y="106"/>
                  </a:lnTo>
                  <a:lnTo>
                    <a:pt x="445" y="119"/>
                  </a:lnTo>
                  <a:lnTo>
                    <a:pt x="452" y="164"/>
                  </a:lnTo>
                  <a:lnTo>
                    <a:pt x="500" y="181"/>
                  </a:lnTo>
                  <a:lnTo>
                    <a:pt x="466" y="185"/>
                  </a:lnTo>
                  <a:lnTo>
                    <a:pt x="452" y="202"/>
                  </a:lnTo>
                  <a:lnTo>
                    <a:pt x="512" y="216"/>
                  </a:lnTo>
                  <a:lnTo>
                    <a:pt x="507" y="283"/>
                  </a:lnTo>
                  <a:lnTo>
                    <a:pt x="452" y="223"/>
                  </a:lnTo>
                  <a:lnTo>
                    <a:pt x="445" y="223"/>
                  </a:lnTo>
                  <a:lnTo>
                    <a:pt x="445" y="252"/>
                  </a:lnTo>
                  <a:lnTo>
                    <a:pt x="432" y="252"/>
                  </a:lnTo>
                  <a:lnTo>
                    <a:pt x="432" y="231"/>
                  </a:lnTo>
                  <a:lnTo>
                    <a:pt x="409" y="223"/>
                  </a:lnTo>
                  <a:lnTo>
                    <a:pt x="390" y="239"/>
                  </a:lnTo>
                  <a:lnTo>
                    <a:pt x="390" y="260"/>
                  </a:lnTo>
                  <a:lnTo>
                    <a:pt x="376" y="252"/>
                  </a:lnTo>
                  <a:lnTo>
                    <a:pt x="356" y="275"/>
                  </a:lnTo>
                  <a:lnTo>
                    <a:pt x="287" y="275"/>
                  </a:lnTo>
                  <a:lnTo>
                    <a:pt x="213" y="231"/>
                  </a:lnTo>
                  <a:lnTo>
                    <a:pt x="199" y="275"/>
                  </a:lnTo>
                  <a:lnTo>
                    <a:pt x="151" y="296"/>
                  </a:lnTo>
                  <a:lnTo>
                    <a:pt x="179" y="314"/>
                  </a:lnTo>
                  <a:lnTo>
                    <a:pt x="179" y="327"/>
                  </a:lnTo>
                  <a:lnTo>
                    <a:pt x="144" y="314"/>
                  </a:lnTo>
                  <a:lnTo>
                    <a:pt x="69" y="319"/>
                  </a:lnTo>
                  <a:lnTo>
                    <a:pt x="36" y="348"/>
                  </a:lnTo>
                  <a:lnTo>
                    <a:pt x="62" y="379"/>
                  </a:lnTo>
                  <a:lnTo>
                    <a:pt x="57" y="387"/>
                  </a:lnTo>
                  <a:lnTo>
                    <a:pt x="43" y="379"/>
                  </a:lnTo>
                  <a:lnTo>
                    <a:pt x="36" y="400"/>
                  </a:lnTo>
                  <a:lnTo>
                    <a:pt x="0" y="416"/>
                  </a:lnTo>
                  <a:close/>
                </a:path>
              </a:pathLst>
            </a:custGeom>
            <a:solidFill>
              <a:srgbClr val="4B64A3"/>
            </a:solidFill>
            <a:ln w="1651">
              <a:solidFill>
                <a:schemeClr val="bg1">
                  <a:lumMod val="50000"/>
                </a:schemeClr>
              </a:solidFill>
              <a:prstDash val="solid"/>
              <a:round/>
              <a:headEnd/>
              <a:tailEnd/>
            </a:ln>
          </p:spPr>
          <p:txBody>
            <a:bodyPr/>
            <a:lstStyle/>
            <a:p>
              <a:pPr>
                <a:defRPr/>
              </a:pPr>
              <a:endParaRPr lang="es-ES_tradnl" dirty="0">
                <a:latin typeface="Segoe UI" panose="020B0502040204020203" pitchFamily="34" charset="0"/>
                <a:cs typeface="Segoe UI" panose="020B0502040204020203" pitchFamily="34" charset="0"/>
              </a:endParaRPr>
            </a:p>
          </p:txBody>
        </p:sp>
        <p:sp>
          <p:nvSpPr>
            <p:cNvPr id="98" name="Freeform 38">
              <a:extLst>
                <a:ext uri="{FF2B5EF4-FFF2-40B4-BE49-F238E27FC236}">
                  <a16:creationId xmlns:a16="http://schemas.microsoft.com/office/drawing/2014/main" id="{F56E9553-9EF0-4E07-A37D-C07E67DD2D7F}"/>
                </a:ext>
              </a:extLst>
            </p:cNvPr>
            <p:cNvSpPr>
              <a:spLocks/>
            </p:cNvSpPr>
            <p:nvPr/>
          </p:nvSpPr>
          <p:spPr bwMode="auto">
            <a:xfrm>
              <a:off x="3577761" y="2914845"/>
              <a:ext cx="464239" cy="311768"/>
            </a:xfrm>
            <a:custGeom>
              <a:avLst/>
              <a:gdLst>
                <a:gd name="T0" fmla="*/ 0 w 731"/>
                <a:gd name="T1" fmla="*/ 34925 h 548"/>
                <a:gd name="T2" fmla="*/ 23923 w 731"/>
                <a:gd name="T3" fmla="*/ 10319 h 548"/>
                <a:gd name="T4" fmla="*/ 42530 w 731"/>
                <a:gd name="T5" fmla="*/ 28575 h 548"/>
                <a:gd name="T6" fmla="*/ 97465 w 731"/>
                <a:gd name="T7" fmla="*/ 39688 h 548"/>
                <a:gd name="T8" fmla="*/ 126705 w 731"/>
                <a:gd name="T9" fmla="*/ 76200 h 548"/>
                <a:gd name="T10" fmla="*/ 156830 w 731"/>
                <a:gd name="T11" fmla="*/ 81756 h 548"/>
                <a:gd name="T12" fmla="*/ 211765 w 731"/>
                <a:gd name="T13" fmla="*/ 63500 h 548"/>
                <a:gd name="T14" fmla="*/ 248093 w 731"/>
                <a:gd name="T15" fmla="*/ 63500 h 548"/>
                <a:gd name="T16" fmla="*/ 296826 w 731"/>
                <a:gd name="T17" fmla="*/ 69850 h 548"/>
                <a:gd name="T18" fmla="*/ 345558 w 731"/>
                <a:gd name="T19" fmla="*/ 88106 h 548"/>
                <a:gd name="T20" fmla="*/ 374798 w 731"/>
                <a:gd name="T21" fmla="*/ 69850 h 548"/>
                <a:gd name="T22" fmla="*/ 392519 w 731"/>
                <a:gd name="T23" fmla="*/ 88106 h 548"/>
                <a:gd name="T24" fmla="*/ 411126 w 731"/>
                <a:gd name="T25" fmla="*/ 39688 h 548"/>
                <a:gd name="T26" fmla="*/ 489098 w 731"/>
                <a:gd name="T27" fmla="*/ 0 h 548"/>
                <a:gd name="T28" fmla="*/ 580360 w 731"/>
                <a:gd name="T29" fmla="*/ 22225 h 548"/>
                <a:gd name="T30" fmla="*/ 598081 w 731"/>
                <a:gd name="T31" fmla="*/ 51594 h 548"/>
                <a:gd name="T32" fmla="*/ 624663 w 731"/>
                <a:gd name="T33" fmla="*/ 59531 h 548"/>
                <a:gd name="T34" fmla="*/ 641498 w 731"/>
                <a:gd name="T35" fmla="*/ 51594 h 548"/>
                <a:gd name="T36" fmla="*/ 647700 w 731"/>
                <a:gd name="T37" fmla="*/ 59531 h 548"/>
                <a:gd name="T38" fmla="*/ 641498 w 731"/>
                <a:gd name="T39" fmla="*/ 81756 h 548"/>
                <a:gd name="T40" fmla="*/ 610486 w 731"/>
                <a:gd name="T41" fmla="*/ 99219 h 548"/>
                <a:gd name="T42" fmla="*/ 598081 w 731"/>
                <a:gd name="T43" fmla="*/ 88106 h 548"/>
                <a:gd name="T44" fmla="*/ 586563 w 731"/>
                <a:gd name="T45" fmla="*/ 94456 h 548"/>
                <a:gd name="T46" fmla="*/ 574158 w 731"/>
                <a:gd name="T47" fmla="*/ 139700 h 548"/>
                <a:gd name="T48" fmla="*/ 592765 w 731"/>
                <a:gd name="T49" fmla="*/ 187325 h 548"/>
                <a:gd name="T50" fmla="*/ 629093 w 731"/>
                <a:gd name="T51" fmla="*/ 211931 h 548"/>
                <a:gd name="T52" fmla="*/ 629093 w 731"/>
                <a:gd name="T53" fmla="*/ 234950 h 548"/>
                <a:gd name="T54" fmla="*/ 641498 w 731"/>
                <a:gd name="T55" fmla="*/ 251619 h 548"/>
                <a:gd name="T56" fmla="*/ 641498 w 731"/>
                <a:gd name="T57" fmla="*/ 304800 h 548"/>
                <a:gd name="T58" fmla="*/ 624663 w 731"/>
                <a:gd name="T59" fmla="*/ 329406 h 548"/>
                <a:gd name="T60" fmla="*/ 598081 w 731"/>
                <a:gd name="T61" fmla="*/ 334169 h 548"/>
                <a:gd name="T62" fmla="*/ 550235 w 731"/>
                <a:gd name="T63" fmla="*/ 381000 h 548"/>
                <a:gd name="T64" fmla="*/ 482895 w 731"/>
                <a:gd name="T65" fmla="*/ 422275 h 548"/>
                <a:gd name="T66" fmla="*/ 476693 w 731"/>
                <a:gd name="T67" fmla="*/ 434975 h 548"/>
                <a:gd name="T68" fmla="*/ 459858 w 731"/>
                <a:gd name="T69" fmla="*/ 381000 h 548"/>
                <a:gd name="T70" fmla="*/ 379228 w 731"/>
                <a:gd name="T71" fmla="*/ 395288 h 548"/>
                <a:gd name="T72" fmla="*/ 338470 w 731"/>
                <a:gd name="T73" fmla="*/ 387350 h 548"/>
                <a:gd name="T74" fmla="*/ 283535 w 731"/>
                <a:gd name="T75" fmla="*/ 358775 h 548"/>
                <a:gd name="T76" fmla="*/ 271130 w 731"/>
                <a:gd name="T77" fmla="*/ 334169 h 548"/>
                <a:gd name="T78" fmla="*/ 309230 w 731"/>
                <a:gd name="T79" fmla="*/ 323056 h 548"/>
                <a:gd name="T80" fmla="*/ 315433 w 731"/>
                <a:gd name="T81" fmla="*/ 276225 h 548"/>
                <a:gd name="T82" fmla="*/ 332267 w 731"/>
                <a:gd name="T83" fmla="*/ 228600 h 548"/>
                <a:gd name="T84" fmla="*/ 319863 w 731"/>
                <a:gd name="T85" fmla="*/ 216694 h 548"/>
                <a:gd name="T86" fmla="*/ 235688 w 731"/>
                <a:gd name="T87" fmla="*/ 199231 h 548"/>
                <a:gd name="T88" fmla="*/ 205563 w 731"/>
                <a:gd name="T89" fmla="*/ 205581 h 548"/>
                <a:gd name="T90" fmla="*/ 169235 w 731"/>
                <a:gd name="T91" fmla="*/ 187325 h 548"/>
                <a:gd name="T92" fmla="*/ 138223 w 731"/>
                <a:gd name="T93" fmla="*/ 193675 h 548"/>
                <a:gd name="T94" fmla="*/ 126705 w 731"/>
                <a:gd name="T95" fmla="*/ 187325 h 548"/>
                <a:gd name="T96" fmla="*/ 126705 w 731"/>
                <a:gd name="T97" fmla="*/ 177006 h 548"/>
                <a:gd name="T98" fmla="*/ 144426 w 731"/>
                <a:gd name="T99" fmla="*/ 170656 h 548"/>
                <a:gd name="T100" fmla="*/ 152400 w 731"/>
                <a:gd name="T101" fmla="*/ 139700 h 548"/>
                <a:gd name="T102" fmla="*/ 163033 w 731"/>
                <a:gd name="T103" fmla="*/ 127794 h 548"/>
                <a:gd name="T104" fmla="*/ 156830 w 731"/>
                <a:gd name="T105" fmla="*/ 117475 h 548"/>
                <a:gd name="T106" fmla="*/ 144426 w 731"/>
                <a:gd name="T107" fmla="*/ 111125 h 548"/>
                <a:gd name="T108" fmla="*/ 53163 w 731"/>
                <a:gd name="T109" fmla="*/ 117475 h 548"/>
                <a:gd name="T110" fmla="*/ 36328 w 731"/>
                <a:gd name="T111" fmla="*/ 94456 h 548"/>
                <a:gd name="T112" fmla="*/ 36328 w 731"/>
                <a:gd name="T113" fmla="*/ 69850 h 548"/>
                <a:gd name="T114" fmla="*/ 0 w 731"/>
                <a:gd name="T115" fmla="*/ 34925 h 5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31" h="548">
                  <a:moveTo>
                    <a:pt x="0" y="44"/>
                  </a:moveTo>
                  <a:lnTo>
                    <a:pt x="27" y="13"/>
                  </a:lnTo>
                  <a:lnTo>
                    <a:pt x="48" y="36"/>
                  </a:lnTo>
                  <a:lnTo>
                    <a:pt x="110" y="50"/>
                  </a:lnTo>
                  <a:lnTo>
                    <a:pt x="143" y="96"/>
                  </a:lnTo>
                  <a:lnTo>
                    <a:pt x="177" y="103"/>
                  </a:lnTo>
                  <a:lnTo>
                    <a:pt x="239" y="80"/>
                  </a:lnTo>
                  <a:lnTo>
                    <a:pt x="280" y="80"/>
                  </a:lnTo>
                  <a:lnTo>
                    <a:pt x="335" y="88"/>
                  </a:lnTo>
                  <a:lnTo>
                    <a:pt x="390" y="111"/>
                  </a:lnTo>
                  <a:lnTo>
                    <a:pt x="423" y="88"/>
                  </a:lnTo>
                  <a:lnTo>
                    <a:pt x="443" y="111"/>
                  </a:lnTo>
                  <a:lnTo>
                    <a:pt x="464" y="50"/>
                  </a:lnTo>
                  <a:lnTo>
                    <a:pt x="552" y="0"/>
                  </a:lnTo>
                  <a:lnTo>
                    <a:pt x="655" y="28"/>
                  </a:lnTo>
                  <a:lnTo>
                    <a:pt x="675" y="65"/>
                  </a:lnTo>
                  <a:lnTo>
                    <a:pt x="705" y="75"/>
                  </a:lnTo>
                  <a:lnTo>
                    <a:pt x="724" y="65"/>
                  </a:lnTo>
                  <a:lnTo>
                    <a:pt x="731" y="75"/>
                  </a:lnTo>
                  <a:lnTo>
                    <a:pt x="724" y="103"/>
                  </a:lnTo>
                  <a:lnTo>
                    <a:pt x="689" y="125"/>
                  </a:lnTo>
                  <a:lnTo>
                    <a:pt x="675" y="111"/>
                  </a:lnTo>
                  <a:lnTo>
                    <a:pt x="662" y="119"/>
                  </a:lnTo>
                  <a:lnTo>
                    <a:pt x="648" y="176"/>
                  </a:lnTo>
                  <a:lnTo>
                    <a:pt x="669" y="236"/>
                  </a:lnTo>
                  <a:lnTo>
                    <a:pt x="710" y="267"/>
                  </a:lnTo>
                  <a:lnTo>
                    <a:pt x="710" y="296"/>
                  </a:lnTo>
                  <a:lnTo>
                    <a:pt x="724" y="317"/>
                  </a:lnTo>
                  <a:lnTo>
                    <a:pt x="724" y="384"/>
                  </a:lnTo>
                  <a:lnTo>
                    <a:pt x="705" y="415"/>
                  </a:lnTo>
                  <a:lnTo>
                    <a:pt x="675" y="421"/>
                  </a:lnTo>
                  <a:lnTo>
                    <a:pt x="621" y="480"/>
                  </a:lnTo>
                  <a:lnTo>
                    <a:pt x="545" y="532"/>
                  </a:lnTo>
                  <a:lnTo>
                    <a:pt x="538" y="548"/>
                  </a:lnTo>
                  <a:lnTo>
                    <a:pt x="519" y="480"/>
                  </a:lnTo>
                  <a:lnTo>
                    <a:pt x="428" y="498"/>
                  </a:lnTo>
                  <a:lnTo>
                    <a:pt x="382" y="488"/>
                  </a:lnTo>
                  <a:lnTo>
                    <a:pt x="320" y="452"/>
                  </a:lnTo>
                  <a:lnTo>
                    <a:pt x="306" y="421"/>
                  </a:lnTo>
                  <a:lnTo>
                    <a:pt x="349" y="407"/>
                  </a:lnTo>
                  <a:lnTo>
                    <a:pt x="356" y="348"/>
                  </a:lnTo>
                  <a:lnTo>
                    <a:pt x="375" y="288"/>
                  </a:lnTo>
                  <a:lnTo>
                    <a:pt x="361" y="273"/>
                  </a:lnTo>
                  <a:lnTo>
                    <a:pt x="266" y="251"/>
                  </a:lnTo>
                  <a:lnTo>
                    <a:pt x="232" y="259"/>
                  </a:lnTo>
                  <a:lnTo>
                    <a:pt x="191" y="236"/>
                  </a:lnTo>
                  <a:lnTo>
                    <a:pt x="156" y="244"/>
                  </a:lnTo>
                  <a:lnTo>
                    <a:pt x="143" y="236"/>
                  </a:lnTo>
                  <a:lnTo>
                    <a:pt x="143" y="223"/>
                  </a:lnTo>
                  <a:lnTo>
                    <a:pt x="163" y="215"/>
                  </a:lnTo>
                  <a:lnTo>
                    <a:pt x="172" y="176"/>
                  </a:lnTo>
                  <a:lnTo>
                    <a:pt x="184" y="161"/>
                  </a:lnTo>
                  <a:lnTo>
                    <a:pt x="177" y="148"/>
                  </a:lnTo>
                  <a:lnTo>
                    <a:pt x="163" y="140"/>
                  </a:lnTo>
                  <a:lnTo>
                    <a:pt x="60" y="148"/>
                  </a:lnTo>
                  <a:lnTo>
                    <a:pt x="41" y="119"/>
                  </a:lnTo>
                  <a:lnTo>
                    <a:pt x="41" y="88"/>
                  </a:lnTo>
                  <a:lnTo>
                    <a:pt x="0" y="44"/>
                  </a:lnTo>
                  <a:close/>
                </a:path>
              </a:pathLst>
            </a:custGeom>
            <a:solidFill>
              <a:srgbClr val="3A4D7E"/>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99" name="Freeform 39">
              <a:extLst>
                <a:ext uri="{FF2B5EF4-FFF2-40B4-BE49-F238E27FC236}">
                  <a16:creationId xmlns:a16="http://schemas.microsoft.com/office/drawing/2014/main" id="{16F3D1DC-3F3F-4F9E-9FF1-116C8CB2D95C}"/>
                </a:ext>
              </a:extLst>
            </p:cNvPr>
            <p:cNvSpPr>
              <a:spLocks/>
            </p:cNvSpPr>
            <p:nvPr/>
          </p:nvSpPr>
          <p:spPr bwMode="auto">
            <a:xfrm>
              <a:off x="2396683" y="2631522"/>
              <a:ext cx="245773" cy="174090"/>
            </a:xfrm>
            <a:custGeom>
              <a:avLst/>
              <a:gdLst>
                <a:gd name="T0" fmla="*/ 0 w 390"/>
                <a:gd name="T1" fmla="*/ 206375 h 306"/>
                <a:gd name="T2" fmla="*/ 6155 w 390"/>
                <a:gd name="T3" fmla="*/ 218282 h 306"/>
                <a:gd name="T4" fmla="*/ 31652 w 390"/>
                <a:gd name="T5" fmla="*/ 230982 h 306"/>
                <a:gd name="T6" fmla="*/ 86165 w 390"/>
                <a:gd name="T7" fmla="*/ 230982 h 306"/>
                <a:gd name="T8" fmla="*/ 108145 w 390"/>
                <a:gd name="T9" fmla="*/ 242888 h 306"/>
                <a:gd name="T10" fmla="*/ 162658 w 390"/>
                <a:gd name="T11" fmla="*/ 224632 h 306"/>
                <a:gd name="T12" fmla="*/ 197827 w 390"/>
                <a:gd name="T13" fmla="*/ 200025 h 306"/>
                <a:gd name="T14" fmla="*/ 229479 w 390"/>
                <a:gd name="T15" fmla="*/ 160338 h 306"/>
                <a:gd name="T16" fmla="*/ 247943 w 390"/>
                <a:gd name="T17" fmla="*/ 160338 h 306"/>
                <a:gd name="T18" fmla="*/ 264648 w 390"/>
                <a:gd name="T19" fmla="*/ 148432 h 306"/>
                <a:gd name="T20" fmla="*/ 270803 w 390"/>
                <a:gd name="T21" fmla="*/ 88900 h 306"/>
                <a:gd name="T22" fmla="*/ 300697 w 390"/>
                <a:gd name="T23" fmla="*/ 88900 h 306"/>
                <a:gd name="T24" fmla="*/ 342900 w 390"/>
                <a:gd name="T25" fmla="*/ 49213 h 306"/>
                <a:gd name="T26" fmla="*/ 270803 w 390"/>
                <a:gd name="T27" fmla="*/ 0 h 306"/>
                <a:gd name="T28" fmla="*/ 247943 w 390"/>
                <a:gd name="T29" fmla="*/ 14288 h 306"/>
                <a:gd name="T30" fmla="*/ 240030 w 390"/>
                <a:gd name="T31" fmla="*/ 37306 h 306"/>
                <a:gd name="T32" fmla="*/ 162658 w 390"/>
                <a:gd name="T33" fmla="*/ 53975 h 306"/>
                <a:gd name="T34" fmla="*/ 114300 w 390"/>
                <a:gd name="T35" fmla="*/ 49213 h 306"/>
                <a:gd name="T36" fmla="*/ 90561 w 390"/>
                <a:gd name="T37" fmla="*/ 59531 h 306"/>
                <a:gd name="T38" fmla="*/ 60667 w 390"/>
                <a:gd name="T39" fmla="*/ 53975 h 306"/>
                <a:gd name="T40" fmla="*/ 54512 w 390"/>
                <a:gd name="T41" fmla="*/ 82550 h 306"/>
                <a:gd name="T42" fmla="*/ 42203 w 390"/>
                <a:gd name="T43" fmla="*/ 95250 h 306"/>
                <a:gd name="T44" fmla="*/ 48358 w 390"/>
                <a:gd name="T45" fmla="*/ 142082 h 306"/>
                <a:gd name="T46" fmla="*/ 31652 w 390"/>
                <a:gd name="T47" fmla="*/ 154782 h 306"/>
                <a:gd name="T48" fmla="*/ 13188 w 390"/>
                <a:gd name="T49" fmla="*/ 154782 h 306"/>
                <a:gd name="T50" fmla="*/ 13188 w 390"/>
                <a:gd name="T51" fmla="*/ 183357 h 306"/>
                <a:gd name="T52" fmla="*/ 0 w 390"/>
                <a:gd name="T53" fmla="*/ 206375 h 30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90" h="306">
                  <a:moveTo>
                    <a:pt x="0" y="260"/>
                  </a:moveTo>
                  <a:lnTo>
                    <a:pt x="7" y="275"/>
                  </a:lnTo>
                  <a:lnTo>
                    <a:pt x="36" y="291"/>
                  </a:lnTo>
                  <a:lnTo>
                    <a:pt x="98" y="291"/>
                  </a:lnTo>
                  <a:lnTo>
                    <a:pt x="123" y="306"/>
                  </a:lnTo>
                  <a:lnTo>
                    <a:pt x="185" y="283"/>
                  </a:lnTo>
                  <a:lnTo>
                    <a:pt x="225" y="252"/>
                  </a:lnTo>
                  <a:lnTo>
                    <a:pt x="261" y="202"/>
                  </a:lnTo>
                  <a:lnTo>
                    <a:pt x="282" y="202"/>
                  </a:lnTo>
                  <a:lnTo>
                    <a:pt x="301" y="187"/>
                  </a:lnTo>
                  <a:lnTo>
                    <a:pt x="308" y="112"/>
                  </a:lnTo>
                  <a:lnTo>
                    <a:pt x="342" y="112"/>
                  </a:lnTo>
                  <a:lnTo>
                    <a:pt x="390" y="62"/>
                  </a:lnTo>
                  <a:lnTo>
                    <a:pt x="308" y="0"/>
                  </a:lnTo>
                  <a:lnTo>
                    <a:pt x="282" y="18"/>
                  </a:lnTo>
                  <a:lnTo>
                    <a:pt x="273" y="47"/>
                  </a:lnTo>
                  <a:lnTo>
                    <a:pt x="185" y="68"/>
                  </a:lnTo>
                  <a:lnTo>
                    <a:pt x="130" y="62"/>
                  </a:lnTo>
                  <a:lnTo>
                    <a:pt x="103" y="75"/>
                  </a:lnTo>
                  <a:lnTo>
                    <a:pt x="69" y="68"/>
                  </a:lnTo>
                  <a:lnTo>
                    <a:pt x="62" y="104"/>
                  </a:lnTo>
                  <a:lnTo>
                    <a:pt x="48" y="120"/>
                  </a:lnTo>
                  <a:lnTo>
                    <a:pt x="55" y="179"/>
                  </a:lnTo>
                  <a:lnTo>
                    <a:pt x="36" y="195"/>
                  </a:lnTo>
                  <a:lnTo>
                    <a:pt x="15" y="195"/>
                  </a:lnTo>
                  <a:lnTo>
                    <a:pt x="15" y="231"/>
                  </a:lnTo>
                  <a:lnTo>
                    <a:pt x="0" y="260"/>
                  </a:lnTo>
                  <a:close/>
                </a:path>
              </a:pathLst>
            </a:custGeom>
            <a:solidFill>
              <a:srgbClr val="3A4D7E"/>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100" name="Freeform 40">
              <a:extLst>
                <a:ext uri="{FF2B5EF4-FFF2-40B4-BE49-F238E27FC236}">
                  <a16:creationId xmlns:a16="http://schemas.microsoft.com/office/drawing/2014/main" id="{FB80999E-F2F7-481C-8CE0-463222786250}"/>
                </a:ext>
              </a:extLst>
            </p:cNvPr>
            <p:cNvSpPr>
              <a:spLocks/>
            </p:cNvSpPr>
            <p:nvPr/>
          </p:nvSpPr>
          <p:spPr bwMode="auto">
            <a:xfrm>
              <a:off x="2864335" y="2801061"/>
              <a:ext cx="471066" cy="578023"/>
            </a:xfrm>
            <a:custGeom>
              <a:avLst/>
              <a:gdLst>
                <a:gd name="T0" fmla="*/ 0 w 743"/>
                <a:gd name="T1" fmla="*/ 146844 h 1016"/>
                <a:gd name="T2" fmla="*/ 12384 w 743"/>
                <a:gd name="T3" fmla="*/ 111919 h 1016"/>
                <a:gd name="T4" fmla="*/ 4423 w 743"/>
                <a:gd name="T5" fmla="*/ 87313 h 1016"/>
                <a:gd name="T6" fmla="*/ 22998 w 743"/>
                <a:gd name="T7" fmla="*/ 80963 h 1016"/>
                <a:gd name="T8" fmla="*/ 40690 w 743"/>
                <a:gd name="T9" fmla="*/ 11113 h 1016"/>
                <a:gd name="T10" fmla="*/ 65457 w 743"/>
                <a:gd name="T11" fmla="*/ 0 h 1016"/>
                <a:gd name="T12" fmla="*/ 84033 w 743"/>
                <a:gd name="T13" fmla="*/ 35719 h 1016"/>
                <a:gd name="T14" fmla="*/ 130914 w 743"/>
                <a:gd name="T15" fmla="*/ 64294 h 1016"/>
                <a:gd name="T16" fmla="*/ 234407 w 743"/>
                <a:gd name="T17" fmla="*/ 47625 h 1016"/>
                <a:gd name="T18" fmla="*/ 308710 w 743"/>
                <a:gd name="T19" fmla="*/ 70644 h 1016"/>
                <a:gd name="T20" fmla="*/ 325517 w 743"/>
                <a:gd name="T21" fmla="*/ 100013 h 1016"/>
                <a:gd name="T22" fmla="*/ 344092 w 743"/>
                <a:gd name="T23" fmla="*/ 105569 h 1016"/>
                <a:gd name="T24" fmla="*/ 374167 w 743"/>
                <a:gd name="T25" fmla="*/ 95250 h 1016"/>
                <a:gd name="T26" fmla="*/ 392743 w 743"/>
                <a:gd name="T27" fmla="*/ 100013 h 1016"/>
                <a:gd name="T28" fmla="*/ 416626 w 743"/>
                <a:gd name="T29" fmla="*/ 95250 h 1016"/>
                <a:gd name="T30" fmla="*/ 435201 w 743"/>
                <a:gd name="T31" fmla="*/ 80963 h 1016"/>
                <a:gd name="T32" fmla="*/ 459084 w 743"/>
                <a:gd name="T33" fmla="*/ 80963 h 1016"/>
                <a:gd name="T34" fmla="*/ 469699 w 743"/>
                <a:gd name="T35" fmla="*/ 100013 h 1016"/>
                <a:gd name="T36" fmla="*/ 505966 w 743"/>
                <a:gd name="T37" fmla="*/ 87313 h 1016"/>
                <a:gd name="T38" fmla="*/ 520119 w 743"/>
                <a:gd name="T39" fmla="*/ 111919 h 1016"/>
                <a:gd name="T40" fmla="*/ 573192 w 743"/>
                <a:gd name="T41" fmla="*/ 95250 h 1016"/>
                <a:gd name="T42" fmla="*/ 610344 w 743"/>
                <a:gd name="T43" fmla="*/ 100013 h 1016"/>
                <a:gd name="T44" fmla="*/ 646610 w 743"/>
                <a:gd name="T45" fmla="*/ 169863 h 1016"/>
                <a:gd name="T46" fmla="*/ 640418 w 743"/>
                <a:gd name="T47" fmla="*/ 211138 h 1016"/>
                <a:gd name="T48" fmla="*/ 657225 w 743"/>
                <a:gd name="T49" fmla="*/ 342106 h 1016"/>
                <a:gd name="T50" fmla="*/ 646610 w 743"/>
                <a:gd name="T51" fmla="*/ 371475 h 1016"/>
                <a:gd name="T52" fmla="*/ 628035 w 743"/>
                <a:gd name="T53" fmla="*/ 488950 h 1016"/>
                <a:gd name="T54" fmla="*/ 596191 w 743"/>
                <a:gd name="T55" fmla="*/ 523875 h 1016"/>
                <a:gd name="T56" fmla="*/ 536925 w 743"/>
                <a:gd name="T57" fmla="*/ 554831 h 1016"/>
                <a:gd name="T58" fmla="*/ 520119 w 743"/>
                <a:gd name="T59" fmla="*/ 581819 h 1016"/>
                <a:gd name="T60" fmla="*/ 488275 w 743"/>
                <a:gd name="T61" fmla="*/ 600075 h 1016"/>
                <a:gd name="T62" fmla="*/ 500659 w 743"/>
                <a:gd name="T63" fmla="*/ 659606 h 1016"/>
                <a:gd name="T64" fmla="*/ 543117 w 743"/>
                <a:gd name="T65" fmla="*/ 677069 h 1016"/>
                <a:gd name="T66" fmla="*/ 536925 w 743"/>
                <a:gd name="T67" fmla="*/ 717550 h 1016"/>
                <a:gd name="T68" fmla="*/ 513927 w 743"/>
                <a:gd name="T69" fmla="*/ 758825 h 1016"/>
                <a:gd name="T70" fmla="*/ 505966 w 743"/>
                <a:gd name="T71" fmla="*/ 794544 h 1016"/>
                <a:gd name="T72" fmla="*/ 459084 w 743"/>
                <a:gd name="T73" fmla="*/ 777081 h 1016"/>
                <a:gd name="T74" fmla="*/ 445816 w 743"/>
                <a:gd name="T75" fmla="*/ 783431 h 1016"/>
                <a:gd name="T76" fmla="*/ 422818 w 743"/>
                <a:gd name="T77" fmla="*/ 806450 h 1016"/>
                <a:gd name="T78" fmla="*/ 398050 w 743"/>
                <a:gd name="T79" fmla="*/ 806450 h 1016"/>
                <a:gd name="T80" fmla="*/ 337900 w 743"/>
                <a:gd name="T81" fmla="*/ 730250 h 1016"/>
                <a:gd name="T82" fmla="*/ 325517 w 743"/>
                <a:gd name="T83" fmla="*/ 677069 h 1016"/>
                <a:gd name="T84" fmla="*/ 295442 w 743"/>
                <a:gd name="T85" fmla="*/ 682625 h 1016"/>
                <a:gd name="T86" fmla="*/ 240599 w 743"/>
                <a:gd name="T87" fmla="*/ 623094 h 1016"/>
                <a:gd name="T88" fmla="*/ 234407 w 743"/>
                <a:gd name="T89" fmla="*/ 600075 h 1016"/>
                <a:gd name="T90" fmla="*/ 187526 w 743"/>
                <a:gd name="T91" fmla="*/ 600075 h 1016"/>
                <a:gd name="T92" fmla="*/ 144183 w 743"/>
                <a:gd name="T93" fmla="*/ 528638 h 1016"/>
                <a:gd name="T94" fmla="*/ 114108 w 743"/>
                <a:gd name="T95" fmla="*/ 523875 h 1016"/>
                <a:gd name="T96" fmla="*/ 77841 w 743"/>
                <a:gd name="T97" fmla="*/ 499269 h 1016"/>
                <a:gd name="T98" fmla="*/ 22998 w 743"/>
                <a:gd name="T99" fmla="*/ 493713 h 1016"/>
                <a:gd name="T100" fmla="*/ 22998 w 743"/>
                <a:gd name="T101" fmla="*/ 470694 h 1016"/>
                <a:gd name="T102" fmla="*/ 40690 w 743"/>
                <a:gd name="T103" fmla="*/ 454025 h 1016"/>
                <a:gd name="T104" fmla="*/ 65457 w 743"/>
                <a:gd name="T105" fmla="*/ 381794 h 1016"/>
                <a:gd name="T106" fmla="*/ 71649 w 743"/>
                <a:gd name="T107" fmla="*/ 299244 h 1016"/>
                <a:gd name="T108" fmla="*/ 65457 w 743"/>
                <a:gd name="T109" fmla="*/ 293688 h 1016"/>
                <a:gd name="T110" fmla="*/ 40690 w 743"/>
                <a:gd name="T111" fmla="*/ 316706 h 1016"/>
                <a:gd name="T112" fmla="*/ 34498 w 743"/>
                <a:gd name="T113" fmla="*/ 219075 h 1016"/>
                <a:gd name="T114" fmla="*/ 22998 w 743"/>
                <a:gd name="T115" fmla="*/ 204788 h 1016"/>
                <a:gd name="T116" fmla="*/ 29190 w 743"/>
                <a:gd name="T117" fmla="*/ 176213 h 1016"/>
                <a:gd name="T118" fmla="*/ 0 w 743"/>
                <a:gd name="T119" fmla="*/ 146844 h 10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43" h="1016">
                  <a:moveTo>
                    <a:pt x="0" y="185"/>
                  </a:moveTo>
                  <a:lnTo>
                    <a:pt x="14" y="141"/>
                  </a:lnTo>
                  <a:lnTo>
                    <a:pt x="5" y="110"/>
                  </a:lnTo>
                  <a:lnTo>
                    <a:pt x="26" y="102"/>
                  </a:lnTo>
                  <a:lnTo>
                    <a:pt x="46" y="14"/>
                  </a:lnTo>
                  <a:lnTo>
                    <a:pt x="74" y="0"/>
                  </a:lnTo>
                  <a:lnTo>
                    <a:pt x="95" y="45"/>
                  </a:lnTo>
                  <a:lnTo>
                    <a:pt x="148" y="81"/>
                  </a:lnTo>
                  <a:lnTo>
                    <a:pt x="265" y="60"/>
                  </a:lnTo>
                  <a:lnTo>
                    <a:pt x="349" y="89"/>
                  </a:lnTo>
                  <a:lnTo>
                    <a:pt x="368" y="126"/>
                  </a:lnTo>
                  <a:lnTo>
                    <a:pt x="389" y="133"/>
                  </a:lnTo>
                  <a:lnTo>
                    <a:pt x="423" y="120"/>
                  </a:lnTo>
                  <a:lnTo>
                    <a:pt x="444" y="126"/>
                  </a:lnTo>
                  <a:lnTo>
                    <a:pt x="471" y="120"/>
                  </a:lnTo>
                  <a:lnTo>
                    <a:pt x="492" y="102"/>
                  </a:lnTo>
                  <a:lnTo>
                    <a:pt x="519" y="102"/>
                  </a:lnTo>
                  <a:lnTo>
                    <a:pt x="531" y="126"/>
                  </a:lnTo>
                  <a:lnTo>
                    <a:pt x="572" y="110"/>
                  </a:lnTo>
                  <a:lnTo>
                    <a:pt x="588" y="141"/>
                  </a:lnTo>
                  <a:lnTo>
                    <a:pt x="648" y="120"/>
                  </a:lnTo>
                  <a:lnTo>
                    <a:pt x="690" y="126"/>
                  </a:lnTo>
                  <a:lnTo>
                    <a:pt x="731" y="214"/>
                  </a:lnTo>
                  <a:lnTo>
                    <a:pt x="724" y="266"/>
                  </a:lnTo>
                  <a:lnTo>
                    <a:pt x="743" y="431"/>
                  </a:lnTo>
                  <a:lnTo>
                    <a:pt x="731" y="468"/>
                  </a:lnTo>
                  <a:lnTo>
                    <a:pt x="710" y="616"/>
                  </a:lnTo>
                  <a:lnTo>
                    <a:pt x="674" y="660"/>
                  </a:lnTo>
                  <a:lnTo>
                    <a:pt x="607" y="699"/>
                  </a:lnTo>
                  <a:lnTo>
                    <a:pt x="588" y="733"/>
                  </a:lnTo>
                  <a:lnTo>
                    <a:pt x="552" y="756"/>
                  </a:lnTo>
                  <a:lnTo>
                    <a:pt x="566" y="831"/>
                  </a:lnTo>
                  <a:lnTo>
                    <a:pt x="614" y="853"/>
                  </a:lnTo>
                  <a:lnTo>
                    <a:pt x="607" y="904"/>
                  </a:lnTo>
                  <a:lnTo>
                    <a:pt x="581" y="956"/>
                  </a:lnTo>
                  <a:lnTo>
                    <a:pt x="572" y="1001"/>
                  </a:lnTo>
                  <a:lnTo>
                    <a:pt x="519" y="979"/>
                  </a:lnTo>
                  <a:lnTo>
                    <a:pt x="504" y="987"/>
                  </a:lnTo>
                  <a:lnTo>
                    <a:pt x="478" y="1016"/>
                  </a:lnTo>
                  <a:lnTo>
                    <a:pt x="450" y="1016"/>
                  </a:lnTo>
                  <a:lnTo>
                    <a:pt x="382" y="920"/>
                  </a:lnTo>
                  <a:lnTo>
                    <a:pt x="368" y="853"/>
                  </a:lnTo>
                  <a:lnTo>
                    <a:pt x="334" y="860"/>
                  </a:lnTo>
                  <a:lnTo>
                    <a:pt x="272" y="785"/>
                  </a:lnTo>
                  <a:lnTo>
                    <a:pt x="265" y="756"/>
                  </a:lnTo>
                  <a:lnTo>
                    <a:pt x="212" y="756"/>
                  </a:lnTo>
                  <a:lnTo>
                    <a:pt x="163" y="666"/>
                  </a:lnTo>
                  <a:lnTo>
                    <a:pt x="129" y="660"/>
                  </a:lnTo>
                  <a:lnTo>
                    <a:pt x="88" y="629"/>
                  </a:lnTo>
                  <a:lnTo>
                    <a:pt x="26" y="622"/>
                  </a:lnTo>
                  <a:lnTo>
                    <a:pt x="26" y="593"/>
                  </a:lnTo>
                  <a:lnTo>
                    <a:pt x="46" y="572"/>
                  </a:lnTo>
                  <a:lnTo>
                    <a:pt x="74" y="481"/>
                  </a:lnTo>
                  <a:lnTo>
                    <a:pt x="81" y="377"/>
                  </a:lnTo>
                  <a:lnTo>
                    <a:pt x="74" y="370"/>
                  </a:lnTo>
                  <a:lnTo>
                    <a:pt x="46" y="399"/>
                  </a:lnTo>
                  <a:lnTo>
                    <a:pt x="39" y="276"/>
                  </a:lnTo>
                  <a:lnTo>
                    <a:pt x="26" y="258"/>
                  </a:lnTo>
                  <a:lnTo>
                    <a:pt x="33" y="222"/>
                  </a:lnTo>
                  <a:lnTo>
                    <a:pt x="0" y="185"/>
                  </a:lnTo>
                  <a:close/>
                </a:path>
              </a:pathLst>
            </a:custGeom>
            <a:solidFill>
              <a:srgbClr val="3A4D7E"/>
            </a:solidFill>
            <a:ln w="1651">
              <a:solidFill>
                <a:schemeClr val="tx1">
                  <a:lumMod val="50000"/>
                  <a:lumOff val="50000"/>
                </a:schemeClr>
              </a:solidFill>
              <a:prstDash val="solid"/>
              <a:round/>
              <a:headEnd/>
              <a:tailEnd/>
            </a:ln>
          </p:spPr>
          <p:txBody>
            <a:bodyPr/>
            <a:lstStyle/>
            <a:p>
              <a:pPr>
                <a:defRPr/>
              </a:pPr>
              <a:endParaRPr lang="es-ES_tradnl" dirty="0">
                <a:latin typeface="Segoe UI" panose="020B0502040204020203" pitchFamily="34" charset="0"/>
                <a:cs typeface="Segoe UI" panose="020B0502040204020203" pitchFamily="34" charset="0"/>
              </a:endParaRPr>
            </a:p>
          </p:txBody>
        </p:sp>
        <p:sp>
          <p:nvSpPr>
            <p:cNvPr id="101" name="Freeform 41">
              <a:extLst>
                <a:ext uri="{FF2B5EF4-FFF2-40B4-BE49-F238E27FC236}">
                  <a16:creationId xmlns:a16="http://schemas.microsoft.com/office/drawing/2014/main" id="{960D4D5A-D1C1-4DB9-B175-0F774F45AE70}"/>
                </a:ext>
              </a:extLst>
            </p:cNvPr>
            <p:cNvSpPr>
              <a:spLocks/>
            </p:cNvSpPr>
            <p:nvPr/>
          </p:nvSpPr>
          <p:spPr bwMode="auto">
            <a:xfrm>
              <a:off x="1133680" y="2674760"/>
              <a:ext cx="669050" cy="463101"/>
            </a:xfrm>
            <a:custGeom>
              <a:avLst/>
              <a:gdLst>
                <a:gd name="T0" fmla="*/ 0 w 1057"/>
                <a:gd name="T1" fmla="*/ 357896 h 816"/>
                <a:gd name="T2" fmla="*/ 11480 w 1057"/>
                <a:gd name="T3" fmla="*/ 380858 h 816"/>
                <a:gd name="T4" fmla="*/ 83013 w 1057"/>
                <a:gd name="T5" fmla="*/ 375316 h 816"/>
                <a:gd name="T6" fmla="*/ 114805 w 1057"/>
                <a:gd name="T7" fmla="*/ 387193 h 816"/>
                <a:gd name="T8" fmla="*/ 119220 w 1057"/>
                <a:gd name="T9" fmla="*/ 434701 h 816"/>
                <a:gd name="T10" fmla="*/ 143947 w 1057"/>
                <a:gd name="T11" fmla="*/ 463206 h 816"/>
                <a:gd name="T12" fmla="*/ 143947 w 1057"/>
                <a:gd name="T13" fmla="*/ 475083 h 816"/>
                <a:gd name="T14" fmla="*/ 127168 w 1057"/>
                <a:gd name="T15" fmla="*/ 481418 h 816"/>
                <a:gd name="T16" fmla="*/ 228726 w 1057"/>
                <a:gd name="T17" fmla="*/ 522591 h 816"/>
                <a:gd name="T18" fmla="*/ 295843 w 1057"/>
                <a:gd name="T19" fmla="*/ 517841 h 816"/>
                <a:gd name="T20" fmla="*/ 361193 w 1057"/>
                <a:gd name="T21" fmla="*/ 557431 h 816"/>
                <a:gd name="T22" fmla="*/ 505140 w 1057"/>
                <a:gd name="T23" fmla="*/ 575642 h 816"/>
                <a:gd name="T24" fmla="*/ 523686 w 1057"/>
                <a:gd name="T25" fmla="*/ 570100 h 816"/>
                <a:gd name="T26" fmla="*/ 543114 w 1057"/>
                <a:gd name="T27" fmla="*/ 575642 h 816"/>
                <a:gd name="T28" fmla="*/ 572257 w 1057"/>
                <a:gd name="T29" fmla="*/ 604939 h 816"/>
                <a:gd name="T30" fmla="*/ 620828 w 1057"/>
                <a:gd name="T31" fmla="*/ 611274 h 816"/>
                <a:gd name="T32" fmla="*/ 650854 w 1057"/>
                <a:gd name="T33" fmla="*/ 646113 h 816"/>
                <a:gd name="T34" fmla="*/ 663218 w 1057"/>
                <a:gd name="T35" fmla="*/ 629485 h 816"/>
                <a:gd name="T36" fmla="*/ 669399 w 1057"/>
                <a:gd name="T37" fmla="*/ 563765 h 816"/>
                <a:gd name="T38" fmla="*/ 680880 w 1057"/>
                <a:gd name="T39" fmla="*/ 551888 h 816"/>
                <a:gd name="T40" fmla="*/ 770957 w 1057"/>
                <a:gd name="T41" fmla="*/ 528926 h 816"/>
                <a:gd name="T42" fmla="*/ 819528 w 1057"/>
                <a:gd name="T43" fmla="*/ 551888 h 816"/>
                <a:gd name="T44" fmla="*/ 843373 w 1057"/>
                <a:gd name="T45" fmla="*/ 512298 h 816"/>
                <a:gd name="T46" fmla="*/ 823944 w 1057"/>
                <a:gd name="T47" fmla="*/ 481418 h 816"/>
                <a:gd name="T48" fmla="*/ 866333 w 1057"/>
                <a:gd name="T49" fmla="*/ 399070 h 816"/>
                <a:gd name="T50" fmla="*/ 872515 w 1057"/>
                <a:gd name="T51" fmla="*/ 212204 h 816"/>
                <a:gd name="T52" fmla="*/ 886645 w 1057"/>
                <a:gd name="T53" fmla="*/ 176573 h 816"/>
                <a:gd name="T54" fmla="*/ 898125 w 1057"/>
                <a:gd name="T55" fmla="*/ 171030 h 816"/>
                <a:gd name="T56" fmla="*/ 910489 w 1057"/>
                <a:gd name="T57" fmla="*/ 140150 h 816"/>
                <a:gd name="T58" fmla="*/ 933450 w 1057"/>
                <a:gd name="T59" fmla="*/ 123522 h 816"/>
                <a:gd name="T60" fmla="*/ 927268 w 1057"/>
                <a:gd name="T61" fmla="*/ 105310 h 816"/>
                <a:gd name="T62" fmla="*/ 898125 w 1057"/>
                <a:gd name="T63" fmla="*/ 82348 h 816"/>
                <a:gd name="T64" fmla="*/ 898125 w 1057"/>
                <a:gd name="T65" fmla="*/ 29297 h 816"/>
                <a:gd name="T66" fmla="*/ 880463 w 1057"/>
                <a:gd name="T67" fmla="*/ 6334 h 816"/>
                <a:gd name="T68" fmla="*/ 861918 w 1057"/>
                <a:gd name="T69" fmla="*/ 0 h 816"/>
                <a:gd name="T70" fmla="*/ 807165 w 1057"/>
                <a:gd name="T71" fmla="*/ 29297 h 816"/>
                <a:gd name="T72" fmla="*/ 790386 w 1057"/>
                <a:gd name="T73" fmla="*/ 70471 h 816"/>
                <a:gd name="T74" fmla="*/ 746230 w 1057"/>
                <a:gd name="T75" fmla="*/ 82348 h 816"/>
                <a:gd name="T76" fmla="*/ 693243 w 1057"/>
                <a:gd name="T77" fmla="*/ 77597 h 816"/>
                <a:gd name="T78" fmla="*/ 650854 w 1057"/>
                <a:gd name="T79" fmla="*/ 100559 h 816"/>
                <a:gd name="T80" fmla="*/ 566075 w 1057"/>
                <a:gd name="T81" fmla="*/ 88682 h 816"/>
                <a:gd name="T82" fmla="*/ 547530 w 1057"/>
                <a:gd name="T83" fmla="*/ 95017 h 816"/>
                <a:gd name="T84" fmla="*/ 517504 w 1057"/>
                <a:gd name="T85" fmla="*/ 123522 h 816"/>
                <a:gd name="T86" fmla="*/ 462751 w 1057"/>
                <a:gd name="T87" fmla="*/ 95017 h 816"/>
                <a:gd name="T88" fmla="*/ 409764 w 1057"/>
                <a:gd name="T89" fmla="*/ 100559 h 816"/>
                <a:gd name="T90" fmla="*/ 380622 w 1057"/>
                <a:gd name="T91" fmla="*/ 88682 h 816"/>
                <a:gd name="T92" fmla="*/ 350596 w 1057"/>
                <a:gd name="T93" fmla="*/ 95017 h 816"/>
                <a:gd name="T94" fmla="*/ 295843 w 1057"/>
                <a:gd name="T95" fmla="*/ 88682 h 816"/>
                <a:gd name="T96" fmla="*/ 259635 w 1057"/>
                <a:gd name="T97" fmla="*/ 111645 h 816"/>
                <a:gd name="T98" fmla="*/ 245505 w 1057"/>
                <a:gd name="T99" fmla="*/ 136190 h 816"/>
                <a:gd name="T100" fmla="*/ 222544 w 1057"/>
                <a:gd name="T101" fmla="*/ 140150 h 816"/>
                <a:gd name="T102" fmla="*/ 186337 w 1057"/>
                <a:gd name="T103" fmla="*/ 129856 h 816"/>
                <a:gd name="T104" fmla="*/ 114805 w 1057"/>
                <a:gd name="T105" fmla="*/ 158361 h 816"/>
                <a:gd name="T106" fmla="*/ 66233 w 1057"/>
                <a:gd name="T107" fmla="*/ 257337 h 816"/>
                <a:gd name="T108" fmla="*/ 28260 w 1057"/>
                <a:gd name="T109" fmla="*/ 281883 h 816"/>
                <a:gd name="T110" fmla="*/ 28260 w 1057"/>
                <a:gd name="T111" fmla="*/ 300094 h 816"/>
                <a:gd name="T112" fmla="*/ 0 w 1057"/>
                <a:gd name="T113" fmla="*/ 357896 h 8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57" h="816">
                  <a:moveTo>
                    <a:pt x="0" y="452"/>
                  </a:moveTo>
                  <a:lnTo>
                    <a:pt x="13" y="481"/>
                  </a:lnTo>
                  <a:lnTo>
                    <a:pt x="94" y="474"/>
                  </a:lnTo>
                  <a:lnTo>
                    <a:pt x="130" y="489"/>
                  </a:lnTo>
                  <a:lnTo>
                    <a:pt x="135" y="549"/>
                  </a:lnTo>
                  <a:lnTo>
                    <a:pt x="163" y="585"/>
                  </a:lnTo>
                  <a:lnTo>
                    <a:pt x="163" y="600"/>
                  </a:lnTo>
                  <a:lnTo>
                    <a:pt x="144" y="608"/>
                  </a:lnTo>
                  <a:lnTo>
                    <a:pt x="259" y="660"/>
                  </a:lnTo>
                  <a:lnTo>
                    <a:pt x="335" y="654"/>
                  </a:lnTo>
                  <a:lnTo>
                    <a:pt x="409" y="704"/>
                  </a:lnTo>
                  <a:lnTo>
                    <a:pt x="572" y="727"/>
                  </a:lnTo>
                  <a:lnTo>
                    <a:pt x="593" y="720"/>
                  </a:lnTo>
                  <a:lnTo>
                    <a:pt x="615" y="727"/>
                  </a:lnTo>
                  <a:lnTo>
                    <a:pt x="648" y="764"/>
                  </a:lnTo>
                  <a:lnTo>
                    <a:pt x="703" y="772"/>
                  </a:lnTo>
                  <a:lnTo>
                    <a:pt x="737" y="816"/>
                  </a:lnTo>
                  <a:lnTo>
                    <a:pt x="751" y="795"/>
                  </a:lnTo>
                  <a:lnTo>
                    <a:pt x="758" y="712"/>
                  </a:lnTo>
                  <a:lnTo>
                    <a:pt x="771" y="697"/>
                  </a:lnTo>
                  <a:lnTo>
                    <a:pt x="873" y="668"/>
                  </a:lnTo>
                  <a:lnTo>
                    <a:pt x="928" y="697"/>
                  </a:lnTo>
                  <a:lnTo>
                    <a:pt x="955" y="647"/>
                  </a:lnTo>
                  <a:lnTo>
                    <a:pt x="933" y="608"/>
                  </a:lnTo>
                  <a:lnTo>
                    <a:pt x="981" y="504"/>
                  </a:lnTo>
                  <a:lnTo>
                    <a:pt x="988" y="268"/>
                  </a:lnTo>
                  <a:lnTo>
                    <a:pt x="1004" y="223"/>
                  </a:lnTo>
                  <a:lnTo>
                    <a:pt x="1017" y="216"/>
                  </a:lnTo>
                  <a:lnTo>
                    <a:pt x="1031" y="177"/>
                  </a:lnTo>
                  <a:lnTo>
                    <a:pt x="1057" y="156"/>
                  </a:lnTo>
                  <a:lnTo>
                    <a:pt x="1050" y="133"/>
                  </a:lnTo>
                  <a:lnTo>
                    <a:pt x="1017" y="104"/>
                  </a:lnTo>
                  <a:lnTo>
                    <a:pt x="1017" y="37"/>
                  </a:lnTo>
                  <a:lnTo>
                    <a:pt x="997" y="8"/>
                  </a:lnTo>
                  <a:lnTo>
                    <a:pt x="976" y="0"/>
                  </a:lnTo>
                  <a:lnTo>
                    <a:pt x="914" y="37"/>
                  </a:lnTo>
                  <a:lnTo>
                    <a:pt x="895" y="89"/>
                  </a:lnTo>
                  <a:lnTo>
                    <a:pt x="845" y="104"/>
                  </a:lnTo>
                  <a:lnTo>
                    <a:pt x="785" y="98"/>
                  </a:lnTo>
                  <a:lnTo>
                    <a:pt x="737" y="127"/>
                  </a:lnTo>
                  <a:lnTo>
                    <a:pt x="641" y="112"/>
                  </a:lnTo>
                  <a:lnTo>
                    <a:pt x="620" y="120"/>
                  </a:lnTo>
                  <a:lnTo>
                    <a:pt x="586" y="156"/>
                  </a:lnTo>
                  <a:lnTo>
                    <a:pt x="524" y="120"/>
                  </a:lnTo>
                  <a:lnTo>
                    <a:pt x="464" y="127"/>
                  </a:lnTo>
                  <a:lnTo>
                    <a:pt x="431" y="112"/>
                  </a:lnTo>
                  <a:lnTo>
                    <a:pt x="397" y="120"/>
                  </a:lnTo>
                  <a:lnTo>
                    <a:pt x="335" y="112"/>
                  </a:lnTo>
                  <a:lnTo>
                    <a:pt x="294" y="141"/>
                  </a:lnTo>
                  <a:lnTo>
                    <a:pt x="278" y="172"/>
                  </a:lnTo>
                  <a:lnTo>
                    <a:pt x="252" y="177"/>
                  </a:lnTo>
                  <a:lnTo>
                    <a:pt x="211" y="164"/>
                  </a:lnTo>
                  <a:lnTo>
                    <a:pt x="130" y="200"/>
                  </a:lnTo>
                  <a:lnTo>
                    <a:pt x="75" y="325"/>
                  </a:lnTo>
                  <a:lnTo>
                    <a:pt x="32" y="356"/>
                  </a:lnTo>
                  <a:lnTo>
                    <a:pt x="32" y="379"/>
                  </a:lnTo>
                  <a:lnTo>
                    <a:pt x="0" y="452"/>
                  </a:lnTo>
                  <a:close/>
                </a:path>
              </a:pathLst>
            </a:custGeom>
            <a:solidFill>
              <a:srgbClr val="1F2A44"/>
            </a:solidFill>
            <a:ln w="1651">
              <a:solidFill>
                <a:schemeClr val="bg1"/>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102" name="Freeform 42">
              <a:extLst>
                <a:ext uri="{FF2B5EF4-FFF2-40B4-BE49-F238E27FC236}">
                  <a16:creationId xmlns:a16="http://schemas.microsoft.com/office/drawing/2014/main" id="{9B68A031-CEAB-4C61-A945-BB14FF2ED0DA}"/>
                </a:ext>
              </a:extLst>
            </p:cNvPr>
            <p:cNvSpPr>
              <a:spLocks/>
            </p:cNvSpPr>
            <p:nvPr/>
          </p:nvSpPr>
          <p:spPr bwMode="auto">
            <a:xfrm>
              <a:off x="3213652" y="2809025"/>
              <a:ext cx="401657" cy="590539"/>
            </a:xfrm>
            <a:custGeom>
              <a:avLst/>
              <a:gdLst>
                <a:gd name="T0" fmla="*/ 0 w 634"/>
                <a:gd name="T1" fmla="*/ 588396 h 1039"/>
                <a:gd name="T2" fmla="*/ 12374 w 634"/>
                <a:gd name="T3" fmla="*/ 647870 h 1039"/>
                <a:gd name="T4" fmla="*/ 54801 w 634"/>
                <a:gd name="T5" fmla="*/ 665316 h 1039"/>
                <a:gd name="T6" fmla="*/ 48614 w 634"/>
                <a:gd name="T7" fmla="*/ 705758 h 1039"/>
                <a:gd name="T8" fmla="*/ 25633 w 634"/>
                <a:gd name="T9" fmla="*/ 746993 h 1039"/>
                <a:gd name="T10" fmla="*/ 17678 w 634"/>
                <a:gd name="T11" fmla="*/ 782678 h 1039"/>
                <a:gd name="T12" fmla="*/ 38007 w 634"/>
                <a:gd name="T13" fmla="*/ 823913 h 1039"/>
                <a:gd name="T14" fmla="*/ 67176 w 634"/>
                <a:gd name="T15" fmla="*/ 817569 h 1039"/>
                <a:gd name="T16" fmla="*/ 97228 w 634"/>
                <a:gd name="T17" fmla="*/ 800916 h 1039"/>
                <a:gd name="T18" fmla="*/ 121977 w 634"/>
                <a:gd name="T19" fmla="*/ 800916 h 1039"/>
                <a:gd name="T20" fmla="*/ 139655 w 634"/>
                <a:gd name="T21" fmla="*/ 782678 h 1039"/>
                <a:gd name="T22" fmla="*/ 217437 w 634"/>
                <a:gd name="T23" fmla="*/ 771576 h 1039"/>
                <a:gd name="T24" fmla="*/ 266051 w 634"/>
                <a:gd name="T25" fmla="*/ 746993 h 1039"/>
                <a:gd name="T26" fmla="*/ 289916 w 634"/>
                <a:gd name="T27" fmla="*/ 718446 h 1039"/>
                <a:gd name="T28" fmla="*/ 319085 w 634"/>
                <a:gd name="T29" fmla="*/ 712102 h 1039"/>
                <a:gd name="T30" fmla="*/ 332343 w 634"/>
                <a:gd name="T31" fmla="*/ 683554 h 1039"/>
                <a:gd name="T32" fmla="*/ 357092 w 634"/>
                <a:gd name="T33" fmla="*/ 665316 h 1039"/>
                <a:gd name="T34" fmla="*/ 422500 w 634"/>
                <a:gd name="T35" fmla="*/ 658972 h 1039"/>
                <a:gd name="T36" fmla="*/ 434874 w 634"/>
                <a:gd name="T37" fmla="*/ 634389 h 1039"/>
                <a:gd name="T38" fmla="*/ 416313 w 634"/>
                <a:gd name="T39" fmla="*/ 624080 h 1039"/>
                <a:gd name="T40" fmla="*/ 428687 w 634"/>
                <a:gd name="T41" fmla="*/ 601084 h 1039"/>
                <a:gd name="T42" fmla="*/ 416313 w 634"/>
                <a:gd name="T43" fmla="*/ 553505 h 1039"/>
                <a:gd name="T44" fmla="*/ 422500 w 634"/>
                <a:gd name="T45" fmla="*/ 543196 h 1039"/>
                <a:gd name="T46" fmla="*/ 477301 w 634"/>
                <a:gd name="T47" fmla="*/ 547161 h 1039"/>
                <a:gd name="T48" fmla="*/ 483488 w 634"/>
                <a:gd name="T49" fmla="*/ 512269 h 1039"/>
                <a:gd name="T50" fmla="*/ 513541 w 634"/>
                <a:gd name="T51" fmla="*/ 500374 h 1039"/>
                <a:gd name="T52" fmla="*/ 519728 w 634"/>
                <a:gd name="T53" fmla="*/ 487687 h 1039"/>
                <a:gd name="T54" fmla="*/ 501166 w 634"/>
                <a:gd name="T55" fmla="*/ 471034 h 1039"/>
                <a:gd name="T56" fmla="*/ 519728 w 634"/>
                <a:gd name="T57" fmla="*/ 436143 h 1039"/>
                <a:gd name="T58" fmla="*/ 501166 w 634"/>
                <a:gd name="T59" fmla="*/ 424248 h 1039"/>
                <a:gd name="T60" fmla="*/ 519728 w 634"/>
                <a:gd name="T61" fmla="*/ 393321 h 1039"/>
                <a:gd name="T62" fmla="*/ 496747 w 634"/>
                <a:gd name="T63" fmla="*/ 370325 h 1039"/>
                <a:gd name="T64" fmla="*/ 519728 w 634"/>
                <a:gd name="T65" fmla="*/ 325124 h 1039"/>
                <a:gd name="T66" fmla="*/ 507354 w 634"/>
                <a:gd name="T67" fmla="*/ 282303 h 1039"/>
                <a:gd name="T68" fmla="*/ 560387 w 634"/>
                <a:gd name="T69" fmla="*/ 265650 h 1039"/>
                <a:gd name="T70" fmla="*/ 543593 w 634"/>
                <a:gd name="T71" fmla="*/ 242654 h 1039"/>
                <a:gd name="T72" fmla="*/ 543593 w 634"/>
                <a:gd name="T73" fmla="*/ 218071 h 1039"/>
                <a:gd name="T74" fmla="*/ 507354 w 634"/>
                <a:gd name="T75" fmla="*/ 183180 h 1039"/>
                <a:gd name="T76" fmla="*/ 452552 w 634"/>
                <a:gd name="T77" fmla="*/ 193489 h 1039"/>
                <a:gd name="T78" fmla="*/ 428687 w 634"/>
                <a:gd name="T79" fmla="*/ 170492 h 1039"/>
                <a:gd name="T80" fmla="*/ 434874 w 634"/>
                <a:gd name="T81" fmla="*/ 125292 h 1039"/>
                <a:gd name="T82" fmla="*/ 416313 w 634"/>
                <a:gd name="T83" fmla="*/ 118948 h 1039"/>
                <a:gd name="T84" fmla="*/ 399519 w 634"/>
                <a:gd name="T85" fmla="*/ 69783 h 1039"/>
                <a:gd name="T86" fmla="*/ 369467 w 634"/>
                <a:gd name="T87" fmla="*/ 53130 h 1039"/>
                <a:gd name="T88" fmla="*/ 326156 w 634"/>
                <a:gd name="T89" fmla="*/ 59474 h 1039"/>
                <a:gd name="T90" fmla="*/ 235115 w 634"/>
                <a:gd name="T91" fmla="*/ 30133 h 1039"/>
                <a:gd name="T92" fmla="*/ 182082 w 634"/>
                <a:gd name="T93" fmla="*/ 24583 h 1039"/>
                <a:gd name="T94" fmla="*/ 139655 w 634"/>
                <a:gd name="T95" fmla="*/ 0 h 1039"/>
                <a:gd name="T96" fmla="*/ 121977 w 634"/>
                <a:gd name="T97" fmla="*/ 0 h 1039"/>
                <a:gd name="T98" fmla="*/ 115790 w 634"/>
                <a:gd name="T99" fmla="*/ 24583 h 1039"/>
                <a:gd name="T100" fmla="*/ 135235 w 634"/>
                <a:gd name="T101" fmla="*/ 65818 h 1039"/>
                <a:gd name="T102" fmla="*/ 121977 w 634"/>
                <a:gd name="T103" fmla="*/ 88814 h 1039"/>
                <a:gd name="T104" fmla="*/ 158217 w 634"/>
                <a:gd name="T105" fmla="*/ 158597 h 1039"/>
                <a:gd name="T106" fmla="*/ 152029 w 634"/>
                <a:gd name="T107" fmla="*/ 199833 h 1039"/>
                <a:gd name="T108" fmla="*/ 168823 w 634"/>
                <a:gd name="T109" fmla="*/ 330675 h 1039"/>
                <a:gd name="T110" fmla="*/ 158217 w 634"/>
                <a:gd name="T111" fmla="*/ 360016 h 1039"/>
                <a:gd name="T112" fmla="*/ 139655 w 634"/>
                <a:gd name="T113" fmla="*/ 477378 h 1039"/>
                <a:gd name="T114" fmla="*/ 107835 w 634"/>
                <a:gd name="T115" fmla="*/ 512269 h 1039"/>
                <a:gd name="T116" fmla="*/ 48614 w 634"/>
                <a:gd name="T117" fmla="*/ 543196 h 1039"/>
                <a:gd name="T118" fmla="*/ 31820 w 634"/>
                <a:gd name="T119" fmla="*/ 570157 h 1039"/>
                <a:gd name="T120" fmla="*/ 0 w 634"/>
                <a:gd name="T121" fmla="*/ 588396 h 103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34" h="1039">
                  <a:moveTo>
                    <a:pt x="0" y="742"/>
                  </a:moveTo>
                  <a:lnTo>
                    <a:pt x="14" y="817"/>
                  </a:lnTo>
                  <a:lnTo>
                    <a:pt x="62" y="839"/>
                  </a:lnTo>
                  <a:lnTo>
                    <a:pt x="55" y="890"/>
                  </a:lnTo>
                  <a:lnTo>
                    <a:pt x="29" y="942"/>
                  </a:lnTo>
                  <a:lnTo>
                    <a:pt x="20" y="987"/>
                  </a:lnTo>
                  <a:lnTo>
                    <a:pt x="43" y="1039"/>
                  </a:lnTo>
                  <a:lnTo>
                    <a:pt x="76" y="1031"/>
                  </a:lnTo>
                  <a:lnTo>
                    <a:pt x="110" y="1010"/>
                  </a:lnTo>
                  <a:lnTo>
                    <a:pt x="138" y="1010"/>
                  </a:lnTo>
                  <a:lnTo>
                    <a:pt x="158" y="987"/>
                  </a:lnTo>
                  <a:lnTo>
                    <a:pt x="246" y="973"/>
                  </a:lnTo>
                  <a:lnTo>
                    <a:pt x="301" y="942"/>
                  </a:lnTo>
                  <a:lnTo>
                    <a:pt x="328" y="906"/>
                  </a:lnTo>
                  <a:lnTo>
                    <a:pt x="361" y="898"/>
                  </a:lnTo>
                  <a:lnTo>
                    <a:pt x="376" y="862"/>
                  </a:lnTo>
                  <a:lnTo>
                    <a:pt x="404" y="839"/>
                  </a:lnTo>
                  <a:lnTo>
                    <a:pt x="478" y="831"/>
                  </a:lnTo>
                  <a:lnTo>
                    <a:pt x="492" y="800"/>
                  </a:lnTo>
                  <a:lnTo>
                    <a:pt x="471" y="787"/>
                  </a:lnTo>
                  <a:lnTo>
                    <a:pt x="485" y="758"/>
                  </a:lnTo>
                  <a:lnTo>
                    <a:pt x="471" y="698"/>
                  </a:lnTo>
                  <a:lnTo>
                    <a:pt x="478" y="685"/>
                  </a:lnTo>
                  <a:lnTo>
                    <a:pt x="540" y="690"/>
                  </a:lnTo>
                  <a:lnTo>
                    <a:pt x="547" y="646"/>
                  </a:lnTo>
                  <a:lnTo>
                    <a:pt x="581" y="631"/>
                  </a:lnTo>
                  <a:lnTo>
                    <a:pt x="588" y="615"/>
                  </a:lnTo>
                  <a:lnTo>
                    <a:pt x="567" y="594"/>
                  </a:lnTo>
                  <a:lnTo>
                    <a:pt x="588" y="550"/>
                  </a:lnTo>
                  <a:lnTo>
                    <a:pt x="567" y="535"/>
                  </a:lnTo>
                  <a:lnTo>
                    <a:pt x="588" y="496"/>
                  </a:lnTo>
                  <a:lnTo>
                    <a:pt x="562" y="467"/>
                  </a:lnTo>
                  <a:lnTo>
                    <a:pt x="588" y="410"/>
                  </a:lnTo>
                  <a:lnTo>
                    <a:pt x="574" y="356"/>
                  </a:lnTo>
                  <a:lnTo>
                    <a:pt x="634" y="335"/>
                  </a:lnTo>
                  <a:lnTo>
                    <a:pt x="615" y="306"/>
                  </a:lnTo>
                  <a:lnTo>
                    <a:pt x="615" y="275"/>
                  </a:lnTo>
                  <a:lnTo>
                    <a:pt x="574" y="231"/>
                  </a:lnTo>
                  <a:lnTo>
                    <a:pt x="512" y="244"/>
                  </a:lnTo>
                  <a:lnTo>
                    <a:pt x="485" y="215"/>
                  </a:lnTo>
                  <a:lnTo>
                    <a:pt x="492" y="158"/>
                  </a:lnTo>
                  <a:lnTo>
                    <a:pt x="471" y="150"/>
                  </a:lnTo>
                  <a:lnTo>
                    <a:pt x="452" y="88"/>
                  </a:lnTo>
                  <a:lnTo>
                    <a:pt x="418" y="67"/>
                  </a:lnTo>
                  <a:lnTo>
                    <a:pt x="369" y="75"/>
                  </a:lnTo>
                  <a:lnTo>
                    <a:pt x="266" y="38"/>
                  </a:lnTo>
                  <a:lnTo>
                    <a:pt x="206" y="31"/>
                  </a:lnTo>
                  <a:lnTo>
                    <a:pt x="158" y="0"/>
                  </a:lnTo>
                  <a:lnTo>
                    <a:pt x="138" y="0"/>
                  </a:lnTo>
                  <a:lnTo>
                    <a:pt x="131" y="31"/>
                  </a:lnTo>
                  <a:lnTo>
                    <a:pt x="153" y="83"/>
                  </a:lnTo>
                  <a:lnTo>
                    <a:pt x="138" y="112"/>
                  </a:lnTo>
                  <a:lnTo>
                    <a:pt x="179" y="200"/>
                  </a:lnTo>
                  <a:lnTo>
                    <a:pt x="172" y="252"/>
                  </a:lnTo>
                  <a:lnTo>
                    <a:pt x="191" y="417"/>
                  </a:lnTo>
                  <a:lnTo>
                    <a:pt x="179" y="454"/>
                  </a:lnTo>
                  <a:lnTo>
                    <a:pt x="158" y="602"/>
                  </a:lnTo>
                  <a:lnTo>
                    <a:pt x="122" y="646"/>
                  </a:lnTo>
                  <a:lnTo>
                    <a:pt x="55" y="685"/>
                  </a:lnTo>
                  <a:lnTo>
                    <a:pt x="36" y="719"/>
                  </a:lnTo>
                  <a:lnTo>
                    <a:pt x="0" y="742"/>
                  </a:lnTo>
                  <a:close/>
                </a:path>
              </a:pathLst>
            </a:custGeom>
            <a:solidFill>
              <a:srgbClr val="3A4D7E"/>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103" name="Freeform 43">
              <a:extLst>
                <a:ext uri="{FF2B5EF4-FFF2-40B4-BE49-F238E27FC236}">
                  <a16:creationId xmlns:a16="http://schemas.microsoft.com/office/drawing/2014/main" id="{E4A63AAD-15B9-4718-8DDE-56178F1F5FF3}"/>
                </a:ext>
              </a:extLst>
            </p:cNvPr>
            <p:cNvSpPr>
              <a:spLocks/>
            </p:cNvSpPr>
            <p:nvPr/>
          </p:nvSpPr>
          <p:spPr bwMode="auto">
            <a:xfrm>
              <a:off x="903837" y="2476776"/>
              <a:ext cx="333387" cy="509752"/>
            </a:xfrm>
            <a:custGeom>
              <a:avLst/>
              <a:gdLst>
                <a:gd name="T0" fmla="*/ 0 w 526"/>
                <a:gd name="T1" fmla="*/ 582756 h 897"/>
                <a:gd name="T2" fmla="*/ 12380 w 526"/>
                <a:gd name="T3" fmla="*/ 589099 h 897"/>
                <a:gd name="T4" fmla="*/ 12380 w 526"/>
                <a:gd name="T5" fmla="*/ 622399 h 897"/>
                <a:gd name="T6" fmla="*/ 30066 w 526"/>
                <a:gd name="T7" fmla="*/ 640635 h 897"/>
                <a:gd name="T8" fmla="*/ 60132 w 526"/>
                <a:gd name="T9" fmla="*/ 646978 h 897"/>
                <a:gd name="T10" fmla="*/ 78702 w 526"/>
                <a:gd name="T11" fmla="*/ 663628 h 897"/>
                <a:gd name="T12" fmla="*/ 137949 w 526"/>
                <a:gd name="T13" fmla="*/ 688207 h 897"/>
                <a:gd name="T14" fmla="*/ 247601 w 526"/>
                <a:gd name="T15" fmla="*/ 700100 h 897"/>
                <a:gd name="T16" fmla="*/ 285626 w 526"/>
                <a:gd name="T17" fmla="*/ 711200 h 897"/>
                <a:gd name="T18" fmla="*/ 332493 w 526"/>
                <a:gd name="T19" fmla="*/ 657285 h 897"/>
                <a:gd name="T20" fmla="*/ 320998 w 526"/>
                <a:gd name="T21" fmla="*/ 634292 h 897"/>
                <a:gd name="T22" fmla="*/ 349295 w 526"/>
                <a:gd name="T23" fmla="*/ 576413 h 897"/>
                <a:gd name="T24" fmla="*/ 349295 w 526"/>
                <a:gd name="T25" fmla="*/ 558177 h 897"/>
                <a:gd name="T26" fmla="*/ 387319 w 526"/>
                <a:gd name="T27" fmla="*/ 533598 h 897"/>
                <a:gd name="T28" fmla="*/ 435955 w 526"/>
                <a:gd name="T29" fmla="*/ 434490 h 897"/>
                <a:gd name="T30" fmla="*/ 430650 w 526"/>
                <a:gd name="T31" fmla="*/ 412290 h 897"/>
                <a:gd name="T32" fmla="*/ 393509 w 526"/>
                <a:gd name="T33" fmla="*/ 393261 h 897"/>
                <a:gd name="T34" fmla="*/ 387319 w 526"/>
                <a:gd name="T35" fmla="*/ 376611 h 897"/>
                <a:gd name="T36" fmla="*/ 454526 w 526"/>
                <a:gd name="T37" fmla="*/ 335382 h 897"/>
                <a:gd name="T38" fmla="*/ 465137 w 526"/>
                <a:gd name="T39" fmla="*/ 305253 h 897"/>
                <a:gd name="T40" fmla="*/ 454526 w 526"/>
                <a:gd name="T41" fmla="*/ 298910 h 897"/>
                <a:gd name="T42" fmla="*/ 435955 w 526"/>
                <a:gd name="T43" fmla="*/ 305253 h 897"/>
                <a:gd name="T44" fmla="*/ 412080 w 526"/>
                <a:gd name="T45" fmla="*/ 317146 h 897"/>
                <a:gd name="T46" fmla="*/ 393509 w 526"/>
                <a:gd name="T47" fmla="*/ 317146 h 897"/>
                <a:gd name="T48" fmla="*/ 381129 w 526"/>
                <a:gd name="T49" fmla="*/ 294153 h 897"/>
                <a:gd name="T50" fmla="*/ 363444 w 526"/>
                <a:gd name="T51" fmla="*/ 282260 h 897"/>
                <a:gd name="T52" fmla="*/ 338683 w 526"/>
                <a:gd name="T53" fmla="*/ 199802 h 897"/>
                <a:gd name="T54" fmla="*/ 320998 w 526"/>
                <a:gd name="T55" fmla="*/ 171259 h 897"/>
                <a:gd name="T56" fmla="*/ 357254 w 526"/>
                <a:gd name="T57" fmla="*/ 158573 h 897"/>
                <a:gd name="T58" fmla="*/ 363444 w 526"/>
                <a:gd name="T59" fmla="*/ 128444 h 897"/>
                <a:gd name="T60" fmla="*/ 357254 w 526"/>
                <a:gd name="T61" fmla="*/ 128444 h 897"/>
                <a:gd name="T62" fmla="*/ 367865 w 526"/>
                <a:gd name="T63" fmla="*/ 88801 h 897"/>
                <a:gd name="T64" fmla="*/ 285626 w 526"/>
                <a:gd name="T65" fmla="*/ 99108 h 897"/>
                <a:gd name="T66" fmla="*/ 285626 w 526"/>
                <a:gd name="T67" fmla="*/ 70565 h 897"/>
                <a:gd name="T68" fmla="*/ 243180 w 526"/>
                <a:gd name="T69" fmla="*/ 24579 h 897"/>
                <a:gd name="T70" fmla="*/ 205155 w 526"/>
                <a:gd name="T71" fmla="*/ 24579 h 897"/>
                <a:gd name="T72" fmla="*/ 186585 w 526"/>
                <a:gd name="T73" fmla="*/ 0 h 897"/>
                <a:gd name="T74" fmla="*/ 175974 w 526"/>
                <a:gd name="T75" fmla="*/ 4757 h 897"/>
                <a:gd name="T76" fmla="*/ 169784 w 526"/>
                <a:gd name="T77" fmla="*/ 24579 h 897"/>
                <a:gd name="T78" fmla="*/ 162710 w 526"/>
                <a:gd name="T79" fmla="*/ 34886 h 897"/>
                <a:gd name="T80" fmla="*/ 150329 w 526"/>
                <a:gd name="T81" fmla="*/ 4757 h 897"/>
                <a:gd name="T82" fmla="*/ 137949 w 526"/>
                <a:gd name="T83" fmla="*/ 4757 h 897"/>
                <a:gd name="T84" fmla="*/ 133528 w 526"/>
                <a:gd name="T85" fmla="*/ 24579 h 897"/>
                <a:gd name="T86" fmla="*/ 114958 w 526"/>
                <a:gd name="T87" fmla="*/ 24579 h 897"/>
                <a:gd name="T88" fmla="*/ 109652 w 526"/>
                <a:gd name="T89" fmla="*/ 53915 h 897"/>
                <a:gd name="T90" fmla="*/ 121148 w 526"/>
                <a:gd name="T91" fmla="*/ 111794 h 897"/>
                <a:gd name="T92" fmla="*/ 86661 w 526"/>
                <a:gd name="T93" fmla="*/ 164916 h 897"/>
                <a:gd name="T94" fmla="*/ 48636 w 526"/>
                <a:gd name="T95" fmla="*/ 171259 h 897"/>
                <a:gd name="T96" fmla="*/ 36256 w 526"/>
                <a:gd name="T97" fmla="*/ 247374 h 897"/>
                <a:gd name="T98" fmla="*/ 19454 w 526"/>
                <a:gd name="T99" fmla="*/ 275917 h 897"/>
                <a:gd name="T100" fmla="*/ 30066 w 526"/>
                <a:gd name="T101" fmla="*/ 317146 h 897"/>
                <a:gd name="T102" fmla="*/ 25644 w 526"/>
                <a:gd name="T103" fmla="*/ 353618 h 897"/>
                <a:gd name="T104" fmla="*/ 30066 w 526"/>
                <a:gd name="T105" fmla="*/ 393261 h 897"/>
                <a:gd name="T106" fmla="*/ 12380 w 526"/>
                <a:gd name="T107" fmla="*/ 447176 h 897"/>
                <a:gd name="T108" fmla="*/ 30066 w 526"/>
                <a:gd name="T109" fmla="*/ 516948 h 897"/>
                <a:gd name="T110" fmla="*/ 0 w 526"/>
                <a:gd name="T111" fmla="*/ 582756 h 89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26" h="897">
                  <a:moveTo>
                    <a:pt x="0" y="735"/>
                  </a:moveTo>
                  <a:lnTo>
                    <a:pt x="14" y="743"/>
                  </a:lnTo>
                  <a:lnTo>
                    <a:pt x="14" y="785"/>
                  </a:lnTo>
                  <a:lnTo>
                    <a:pt x="34" y="808"/>
                  </a:lnTo>
                  <a:lnTo>
                    <a:pt x="68" y="816"/>
                  </a:lnTo>
                  <a:lnTo>
                    <a:pt x="89" y="837"/>
                  </a:lnTo>
                  <a:lnTo>
                    <a:pt x="156" y="868"/>
                  </a:lnTo>
                  <a:lnTo>
                    <a:pt x="280" y="883"/>
                  </a:lnTo>
                  <a:lnTo>
                    <a:pt x="323" y="897"/>
                  </a:lnTo>
                  <a:lnTo>
                    <a:pt x="376" y="829"/>
                  </a:lnTo>
                  <a:lnTo>
                    <a:pt x="363" y="800"/>
                  </a:lnTo>
                  <a:lnTo>
                    <a:pt x="395" y="727"/>
                  </a:lnTo>
                  <a:lnTo>
                    <a:pt x="395" y="704"/>
                  </a:lnTo>
                  <a:lnTo>
                    <a:pt x="438" y="673"/>
                  </a:lnTo>
                  <a:lnTo>
                    <a:pt x="493" y="548"/>
                  </a:lnTo>
                  <a:lnTo>
                    <a:pt x="487" y="520"/>
                  </a:lnTo>
                  <a:lnTo>
                    <a:pt x="445" y="496"/>
                  </a:lnTo>
                  <a:lnTo>
                    <a:pt x="438" y="475"/>
                  </a:lnTo>
                  <a:lnTo>
                    <a:pt x="514" y="423"/>
                  </a:lnTo>
                  <a:lnTo>
                    <a:pt x="526" y="385"/>
                  </a:lnTo>
                  <a:lnTo>
                    <a:pt x="514" y="377"/>
                  </a:lnTo>
                  <a:lnTo>
                    <a:pt x="493" y="385"/>
                  </a:lnTo>
                  <a:lnTo>
                    <a:pt x="466" y="400"/>
                  </a:lnTo>
                  <a:lnTo>
                    <a:pt x="445" y="400"/>
                  </a:lnTo>
                  <a:lnTo>
                    <a:pt x="431" y="371"/>
                  </a:lnTo>
                  <a:lnTo>
                    <a:pt x="411" y="356"/>
                  </a:lnTo>
                  <a:lnTo>
                    <a:pt x="383" y="252"/>
                  </a:lnTo>
                  <a:lnTo>
                    <a:pt x="363" y="216"/>
                  </a:lnTo>
                  <a:lnTo>
                    <a:pt x="404" y="200"/>
                  </a:lnTo>
                  <a:lnTo>
                    <a:pt x="411" y="162"/>
                  </a:lnTo>
                  <a:lnTo>
                    <a:pt x="404" y="162"/>
                  </a:lnTo>
                  <a:lnTo>
                    <a:pt x="416" y="112"/>
                  </a:lnTo>
                  <a:lnTo>
                    <a:pt x="323" y="125"/>
                  </a:lnTo>
                  <a:lnTo>
                    <a:pt x="323" y="89"/>
                  </a:lnTo>
                  <a:lnTo>
                    <a:pt x="275" y="31"/>
                  </a:lnTo>
                  <a:lnTo>
                    <a:pt x="232" y="31"/>
                  </a:lnTo>
                  <a:lnTo>
                    <a:pt x="211" y="0"/>
                  </a:lnTo>
                  <a:lnTo>
                    <a:pt x="199" y="6"/>
                  </a:lnTo>
                  <a:lnTo>
                    <a:pt x="192" y="31"/>
                  </a:lnTo>
                  <a:lnTo>
                    <a:pt x="184" y="44"/>
                  </a:lnTo>
                  <a:lnTo>
                    <a:pt x="170" y="6"/>
                  </a:lnTo>
                  <a:lnTo>
                    <a:pt x="156" y="6"/>
                  </a:lnTo>
                  <a:lnTo>
                    <a:pt x="151" y="31"/>
                  </a:lnTo>
                  <a:lnTo>
                    <a:pt x="130" y="31"/>
                  </a:lnTo>
                  <a:lnTo>
                    <a:pt x="124" y="68"/>
                  </a:lnTo>
                  <a:lnTo>
                    <a:pt x="137" y="141"/>
                  </a:lnTo>
                  <a:lnTo>
                    <a:pt x="98" y="208"/>
                  </a:lnTo>
                  <a:lnTo>
                    <a:pt x="55" y="216"/>
                  </a:lnTo>
                  <a:lnTo>
                    <a:pt x="41" y="312"/>
                  </a:lnTo>
                  <a:lnTo>
                    <a:pt x="22" y="348"/>
                  </a:lnTo>
                  <a:lnTo>
                    <a:pt x="34" y="400"/>
                  </a:lnTo>
                  <a:lnTo>
                    <a:pt x="29" y="446"/>
                  </a:lnTo>
                  <a:lnTo>
                    <a:pt x="34" y="496"/>
                  </a:lnTo>
                  <a:lnTo>
                    <a:pt x="14" y="564"/>
                  </a:lnTo>
                  <a:lnTo>
                    <a:pt x="34" y="652"/>
                  </a:lnTo>
                  <a:lnTo>
                    <a:pt x="0" y="735"/>
                  </a:lnTo>
                  <a:close/>
                </a:path>
              </a:pathLst>
            </a:custGeom>
            <a:solidFill>
              <a:srgbClr val="4B64A3"/>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104" name="Freeform 44">
              <a:extLst>
                <a:ext uri="{FF2B5EF4-FFF2-40B4-BE49-F238E27FC236}">
                  <a16:creationId xmlns:a16="http://schemas.microsoft.com/office/drawing/2014/main" id="{E4AB1827-3BBE-44DE-B9F4-CF6B950F0272}"/>
                </a:ext>
              </a:extLst>
            </p:cNvPr>
            <p:cNvSpPr>
              <a:spLocks/>
            </p:cNvSpPr>
            <p:nvPr/>
          </p:nvSpPr>
          <p:spPr bwMode="auto">
            <a:xfrm>
              <a:off x="1830038" y="3463284"/>
              <a:ext cx="441482" cy="469928"/>
            </a:xfrm>
            <a:custGeom>
              <a:avLst/>
              <a:gdLst>
                <a:gd name="T0" fmla="*/ 0 w 698"/>
                <a:gd name="T1" fmla="*/ 383992683 h 825"/>
                <a:gd name="T2" fmla="*/ 38935453 w 698"/>
                <a:gd name="T3" fmla="*/ 380202704 h 825"/>
                <a:gd name="T4" fmla="*/ 74756740 w 698"/>
                <a:gd name="T5" fmla="*/ 359361395 h 825"/>
                <a:gd name="T6" fmla="*/ 85658525 w 698"/>
                <a:gd name="T7" fmla="*/ 359361395 h 825"/>
                <a:gd name="T8" fmla="*/ 100454562 w 698"/>
                <a:gd name="T9" fmla="*/ 383992683 h 825"/>
                <a:gd name="T10" fmla="*/ 133939122 w 698"/>
                <a:gd name="T11" fmla="*/ 359361395 h 825"/>
                <a:gd name="T12" fmla="*/ 175211302 w 698"/>
                <a:gd name="T13" fmla="*/ 365676967 h 825"/>
                <a:gd name="T14" fmla="*/ 277223387 w 698"/>
                <a:gd name="T15" fmla="*/ 411781361 h 825"/>
                <a:gd name="T16" fmla="*/ 334848245 w 698"/>
                <a:gd name="T17" fmla="*/ 421886118 h 825"/>
                <a:gd name="T18" fmla="*/ 341078341 w 698"/>
                <a:gd name="T19" fmla="*/ 431359874 h 825"/>
                <a:gd name="T20" fmla="*/ 303699530 w 698"/>
                <a:gd name="T21" fmla="*/ 464201327 h 825"/>
                <a:gd name="T22" fmla="*/ 292797745 w 698"/>
                <a:gd name="T23" fmla="*/ 491990005 h 825"/>
                <a:gd name="T24" fmla="*/ 271772495 w 698"/>
                <a:gd name="T25" fmla="*/ 502095556 h 825"/>
                <a:gd name="T26" fmla="*/ 266321602 w 698"/>
                <a:gd name="T27" fmla="*/ 515358497 h 825"/>
                <a:gd name="T28" fmla="*/ 282674280 w 698"/>
                <a:gd name="T29" fmla="*/ 521042274 h 825"/>
                <a:gd name="T30" fmla="*/ 309151306 w 698"/>
                <a:gd name="T31" fmla="*/ 510305721 h 825"/>
                <a:gd name="T32" fmla="*/ 366776164 w 698"/>
                <a:gd name="T33" fmla="*/ 472411492 h 825"/>
                <a:gd name="T34" fmla="*/ 420507653 w 698"/>
                <a:gd name="T35" fmla="*/ 454096570 h 825"/>
                <a:gd name="T36" fmla="*/ 446983796 w 698"/>
                <a:gd name="T37" fmla="*/ 431359874 h 825"/>
                <a:gd name="T38" fmla="*/ 500715285 w 698"/>
                <a:gd name="T39" fmla="*/ 439570039 h 825"/>
                <a:gd name="T40" fmla="*/ 532643204 w 698"/>
                <a:gd name="T41" fmla="*/ 436412650 h 825"/>
                <a:gd name="T42" fmla="*/ 543544989 w 698"/>
                <a:gd name="T43" fmla="*/ 416834137 h 825"/>
                <a:gd name="T44" fmla="*/ 543544989 w 698"/>
                <a:gd name="T45" fmla="*/ 393465645 h 825"/>
                <a:gd name="T46" fmla="*/ 527192311 w 698"/>
                <a:gd name="T47" fmla="*/ 370729743 h 825"/>
                <a:gd name="T48" fmla="*/ 493706869 w 698"/>
                <a:gd name="T49" fmla="*/ 374518927 h 825"/>
                <a:gd name="T50" fmla="*/ 489813500 w 698"/>
                <a:gd name="T51" fmla="*/ 356203211 h 825"/>
                <a:gd name="T52" fmla="*/ 493706869 w 698"/>
                <a:gd name="T53" fmla="*/ 323361758 h 825"/>
                <a:gd name="T54" fmla="*/ 478911714 w 698"/>
                <a:gd name="T55" fmla="*/ 272205383 h 825"/>
                <a:gd name="T56" fmla="*/ 457886464 w 698"/>
                <a:gd name="T57" fmla="*/ 234311154 h 825"/>
                <a:gd name="T58" fmla="*/ 457886464 w 698"/>
                <a:gd name="T59" fmla="*/ 211574457 h 825"/>
                <a:gd name="T60" fmla="*/ 404154092 w 698"/>
                <a:gd name="T61" fmla="*/ 177470207 h 825"/>
                <a:gd name="T62" fmla="*/ 398703200 w 698"/>
                <a:gd name="T63" fmla="*/ 159154491 h 825"/>
                <a:gd name="T64" fmla="*/ 415056760 w 698"/>
                <a:gd name="T65" fmla="*/ 136418589 h 825"/>
                <a:gd name="T66" fmla="*/ 415056760 w 698"/>
                <a:gd name="T67" fmla="*/ 65682907 h 825"/>
                <a:gd name="T68" fmla="*/ 383128842 w 698"/>
                <a:gd name="T69" fmla="*/ 27788678 h 825"/>
                <a:gd name="T70" fmla="*/ 372227057 w 698"/>
                <a:gd name="T71" fmla="*/ 0 h 825"/>
                <a:gd name="T72" fmla="*/ 341078341 w 698"/>
                <a:gd name="T73" fmla="*/ 14525737 h 825"/>
                <a:gd name="T74" fmla="*/ 282674280 w 698"/>
                <a:gd name="T75" fmla="*/ 65682907 h 825"/>
                <a:gd name="T76" fmla="*/ 271772495 w 698"/>
                <a:gd name="T77" fmla="*/ 85261420 h 825"/>
                <a:gd name="T78" fmla="*/ 239845459 w 698"/>
                <a:gd name="T79" fmla="*/ 103577136 h 825"/>
                <a:gd name="T80" fmla="*/ 228942791 w 698"/>
                <a:gd name="T81" fmla="*/ 145891551 h 825"/>
                <a:gd name="T82" fmla="*/ 207139220 w 698"/>
                <a:gd name="T83" fmla="*/ 149681530 h 825"/>
                <a:gd name="T84" fmla="*/ 171317933 w 698"/>
                <a:gd name="T85" fmla="*/ 188206760 h 825"/>
                <a:gd name="T86" fmla="*/ 144841790 w 698"/>
                <a:gd name="T87" fmla="*/ 211574457 h 825"/>
                <a:gd name="T88" fmla="*/ 128488229 w 698"/>
                <a:gd name="T89" fmla="*/ 211574457 h 825"/>
                <a:gd name="T90" fmla="*/ 105905455 w 698"/>
                <a:gd name="T91" fmla="*/ 234311154 h 825"/>
                <a:gd name="T92" fmla="*/ 100454562 w 698"/>
                <a:gd name="T93" fmla="*/ 323361758 h 825"/>
                <a:gd name="T94" fmla="*/ 69305847 w 698"/>
                <a:gd name="T95" fmla="*/ 313257001 h 825"/>
                <a:gd name="T96" fmla="*/ 53731489 w 698"/>
                <a:gd name="T97" fmla="*/ 318309777 h 825"/>
                <a:gd name="T98" fmla="*/ 42829704 w 698"/>
                <a:gd name="T99" fmla="*/ 341677474 h 825"/>
                <a:gd name="T100" fmla="*/ 0 w 698"/>
                <a:gd name="T101" fmla="*/ 383992683 h 82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98" h="825">
                  <a:moveTo>
                    <a:pt x="0" y="608"/>
                  </a:moveTo>
                  <a:lnTo>
                    <a:pt x="50" y="602"/>
                  </a:lnTo>
                  <a:lnTo>
                    <a:pt x="96" y="569"/>
                  </a:lnTo>
                  <a:lnTo>
                    <a:pt x="110" y="569"/>
                  </a:lnTo>
                  <a:lnTo>
                    <a:pt x="129" y="608"/>
                  </a:lnTo>
                  <a:lnTo>
                    <a:pt x="172" y="569"/>
                  </a:lnTo>
                  <a:lnTo>
                    <a:pt x="225" y="579"/>
                  </a:lnTo>
                  <a:lnTo>
                    <a:pt x="356" y="652"/>
                  </a:lnTo>
                  <a:lnTo>
                    <a:pt x="430" y="668"/>
                  </a:lnTo>
                  <a:lnTo>
                    <a:pt x="438" y="683"/>
                  </a:lnTo>
                  <a:lnTo>
                    <a:pt x="390" y="735"/>
                  </a:lnTo>
                  <a:lnTo>
                    <a:pt x="376" y="779"/>
                  </a:lnTo>
                  <a:lnTo>
                    <a:pt x="349" y="795"/>
                  </a:lnTo>
                  <a:lnTo>
                    <a:pt x="342" y="816"/>
                  </a:lnTo>
                  <a:lnTo>
                    <a:pt x="363" y="825"/>
                  </a:lnTo>
                  <a:lnTo>
                    <a:pt x="397" y="808"/>
                  </a:lnTo>
                  <a:lnTo>
                    <a:pt x="471" y="748"/>
                  </a:lnTo>
                  <a:lnTo>
                    <a:pt x="540" y="719"/>
                  </a:lnTo>
                  <a:lnTo>
                    <a:pt x="574" y="683"/>
                  </a:lnTo>
                  <a:lnTo>
                    <a:pt x="643" y="696"/>
                  </a:lnTo>
                  <a:lnTo>
                    <a:pt x="684" y="691"/>
                  </a:lnTo>
                  <a:lnTo>
                    <a:pt x="698" y="660"/>
                  </a:lnTo>
                  <a:lnTo>
                    <a:pt x="698" y="623"/>
                  </a:lnTo>
                  <a:lnTo>
                    <a:pt x="677" y="587"/>
                  </a:lnTo>
                  <a:lnTo>
                    <a:pt x="634" y="593"/>
                  </a:lnTo>
                  <a:lnTo>
                    <a:pt x="629" y="564"/>
                  </a:lnTo>
                  <a:lnTo>
                    <a:pt x="634" y="512"/>
                  </a:lnTo>
                  <a:lnTo>
                    <a:pt x="615" y="431"/>
                  </a:lnTo>
                  <a:lnTo>
                    <a:pt x="588" y="371"/>
                  </a:lnTo>
                  <a:lnTo>
                    <a:pt x="588" y="335"/>
                  </a:lnTo>
                  <a:lnTo>
                    <a:pt x="519" y="281"/>
                  </a:lnTo>
                  <a:lnTo>
                    <a:pt x="512" y="252"/>
                  </a:lnTo>
                  <a:lnTo>
                    <a:pt x="533" y="216"/>
                  </a:lnTo>
                  <a:lnTo>
                    <a:pt x="533" y="104"/>
                  </a:lnTo>
                  <a:lnTo>
                    <a:pt x="492" y="44"/>
                  </a:lnTo>
                  <a:lnTo>
                    <a:pt x="478" y="0"/>
                  </a:lnTo>
                  <a:lnTo>
                    <a:pt x="438" y="23"/>
                  </a:lnTo>
                  <a:lnTo>
                    <a:pt x="363" y="104"/>
                  </a:lnTo>
                  <a:lnTo>
                    <a:pt x="349" y="135"/>
                  </a:lnTo>
                  <a:lnTo>
                    <a:pt x="308" y="164"/>
                  </a:lnTo>
                  <a:lnTo>
                    <a:pt x="294" y="231"/>
                  </a:lnTo>
                  <a:lnTo>
                    <a:pt x="266" y="237"/>
                  </a:lnTo>
                  <a:lnTo>
                    <a:pt x="220" y="298"/>
                  </a:lnTo>
                  <a:lnTo>
                    <a:pt x="186" y="335"/>
                  </a:lnTo>
                  <a:lnTo>
                    <a:pt x="165" y="335"/>
                  </a:lnTo>
                  <a:lnTo>
                    <a:pt x="136" y="371"/>
                  </a:lnTo>
                  <a:lnTo>
                    <a:pt x="129" y="512"/>
                  </a:lnTo>
                  <a:lnTo>
                    <a:pt x="89" y="496"/>
                  </a:lnTo>
                  <a:lnTo>
                    <a:pt x="69" y="504"/>
                  </a:lnTo>
                  <a:lnTo>
                    <a:pt x="55" y="541"/>
                  </a:lnTo>
                  <a:lnTo>
                    <a:pt x="0" y="608"/>
                  </a:lnTo>
                  <a:close/>
                </a:path>
              </a:pathLst>
            </a:custGeom>
            <a:solidFill>
              <a:srgbClr val="677EB9"/>
            </a:solidFill>
            <a:ln w="1651">
              <a:solidFill>
                <a:schemeClr val="bg1">
                  <a:lumMod val="50000"/>
                </a:schemeClr>
              </a:solidFill>
              <a:prstDash val="solid"/>
              <a:round/>
              <a:headEnd/>
              <a:tailEnd/>
            </a:ln>
          </p:spPr>
          <p:txBody>
            <a:bodyPr/>
            <a:lstStyle/>
            <a:p>
              <a:endParaRPr lang="es-ES">
                <a:latin typeface="Segoe UI" panose="020B0502040204020203" pitchFamily="34" charset="0"/>
                <a:cs typeface="Segoe UI" panose="020B0502040204020203" pitchFamily="34" charset="0"/>
              </a:endParaRPr>
            </a:p>
          </p:txBody>
        </p:sp>
        <p:sp>
          <p:nvSpPr>
            <p:cNvPr id="105" name="Freeform 45">
              <a:extLst>
                <a:ext uri="{FF2B5EF4-FFF2-40B4-BE49-F238E27FC236}">
                  <a16:creationId xmlns:a16="http://schemas.microsoft.com/office/drawing/2014/main" id="{8C8CF1AD-58FB-4427-B2DA-5E90B2B4563E}"/>
                </a:ext>
              </a:extLst>
            </p:cNvPr>
            <p:cNvSpPr>
              <a:spLocks/>
            </p:cNvSpPr>
            <p:nvPr/>
          </p:nvSpPr>
          <p:spPr bwMode="auto">
            <a:xfrm>
              <a:off x="2418301" y="2666796"/>
              <a:ext cx="492685" cy="513166"/>
            </a:xfrm>
            <a:custGeom>
              <a:avLst/>
              <a:gdLst>
                <a:gd name="T0" fmla="*/ 0 w 777"/>
                <a:gd name="T1" fmla="*/ 423068 h 902"/>
                <a:gd name="T2" fmla="*/ 16809 w 777"/>
                <a:gd name="T3" fmla="*/ 434975 h 902"/>
                <a:gd name="T4" fmla="*/ 59273 w 777"/>
                <a:gd name="T5" fmla="*/ 441325 h 902"/>
                <a:gd name="T6" fmla="*/ 90236 w 777"/>
                <a:gd name="T7" fmla="*/ 434975 h 902"/>
                <a:gd name="T8" fmla="*/ 162779 w 777"/>
                <a:gd name="T9" fmla="*/ 451643 h 902"/>
                <a:gd name="T10" fmla="*/ 209667 w 777"/>
                <a:gd name="T11" fmla="*/ 511175 h 902"/>
                <a:gd name="T12" fmla="*/ 313173 w 777"/>
                <a:gd name="T13" fmla="*/ 569118 h 902"/>
                <a:gd name="T14" fmla="*/ 331751 w 777"/>
                <a:gd name="T15" fmla="*/ 592137 h 902"/>
                <a:gd name="T16" fmla="*/ 325558 w 777"/>
                <a:gd name="T17" fmla="*/ 604837 h 902"/>
                <a:gd name="T18" fmla="*/ 270709 w 777"/>
                <a:gd name="T19" fmla="*/ 598487 h 902"/>
                <a:gd name="T20" fmla="*/ 258323 w 777"/>
                <a:gd name="T21" fmla="*/ 604837 h 902"/>
                <a:gd name="T22" fmla="*/ 248592 w 777"/>
                <a:gd name="T23" fmla="*/ 641350 h 902"/>
                <a:gd name="T24" fmla="*/ 252131 w 777"/>
                <a:gd name="T25" fmla="*/ 669925 h 902"/>
                <a:gd name="T26" fmla="*/ 372446 w 777"/>
                <a:gd name="T27" fmla="*/ 715962 h 902"/>
                <a:gd name="T28" fmla="*/ 439681 w 777"/>
                <a:gd name="T29" fmla="*/ 699293 h 902"/>
                <a:gd name="T30" fmla="*/ 452951 w 777"/>
                <a:gd name="T31" fmla="*/ 686593 h 902"/>
                <a:gd name="T32" fmla="*/ 463567 w 777"/>
                <a:gd name="T33" fmla="*/ 641350 h 902"/>
                <a:gd name="T34" fmla="*/ 435257 w 777"/>
                <a:gd name="T35" fmla="*/ 623093 h 902"/>
                <a:gd name="T36" fmla="*/ 427295 w 777"/>
                <a:gd name="T37" fmla="*/ 552450 h 902"/>
                <a:gd name="T38" fmla="*/ 463567 w 777"/>
                <a:gd name="T39" fmla="*/ 504031 h 902"/>
                <a:gd name="T40" fmla="*/ 463567 w 777"/>
                <a:gd name="T41" fmla="*/ 441325 h 902"/>
                <a:gd name="T42" fmla="*/ 524609 w 777"/>
                <a:gd name="T43" fmla="*/ 357187 h 902"/>
                <a:gd name="T44" fmla="*/ 603344 w 777"/>
                <a:gd name="T45" fmla="*/ 282575 h 902"/>
                <a:gd name="T46" fmla="*/ 626346 w 777"/>
                <a:gd name="T47" fmla="*/ 274637 h 902"/>
                <a:gd name="T48" fmla="*/ 644924 w 777"/>
                <a:gd name="T49" fmla="*/ 268287 h 902"/>
                <a:gd name="T50" fmla="*/ 662617 w 777"/>
                <a:gd name="T51" fmla="*/ 198437 h 902"/>
                <a:gd name="T52" fmla="*/ 687388 w 777"/>
                <a:gd name="T53" fmla="*/ 187325 h 902"/>
                <a:gd name="T54" fmla="*/ 682965 w 777"/>
                <a:gd name="T55" fmla="*/ 175419 h 902"/>
                <a:gd name="T56" fmla="*/ 626346 w 777"/>
                <a:gd name="T57" fmla="*/ 175419 h 902"/>
                <a:gd name="T58" fmla="*/ 543187 w 777"/>
                <a:gd name="T59" fmla="*/ 150812 h 902"/>
                <a:gd name="T60" fmla="*/ 469759 w 777"/>
                <a:gd name="T61" fmla="*/ 105569 h 902"/>
                <a:gd name="T62" fmla="*/ 445873 w 777"/>
                <a:gd name="T63" fmla="*/ 127794 h 902"/>
                <a:gd name="T64" fmla="*/ 404294 w 777"/>
                <a:gd name="T65" fmla="*/ 127794 h 902"/>
                <a:gd name="T66" fmla="*/ 404294 w 777"/>
                <a:gd name="T67" fmla="*/ 88106 h 902"/>
                <a:gd name="T68" fmla="*/ 427295 w 777"/>
                <a:gd name="T69" fmla="*/ 16669 h 902"/>
                <a:gd name="T70" fmla="*/ 404294 w 777"/>
                <a:gd name="T71" fmla="*/ 4762 h 902"/>
                <a:gd name="T72" fmla="*/ 378638 w 777"/>
                <a:gd name="T73" fmla="*/ 4762 h 902"/>
                <a:gd name="T74" fmla="*/ 355637 w 777"/>
                <a:gd name="T75" fmla="*/ 16669 h 902"/>
                <a:gd name="T76" fmla="*/ 343252 w 777"/>
                <a:gd name="T77" fmla="*/ 4762 h 902"/>
                <a:gd name="T78" fmla="*/ 313173 w 777"/>
                <a:gd name="T79" fmla="*/ 0 h 902"/>
                <a:gd name="T80" fmla="*/ 270709 w 777"/>
                <a:gd name="T81" fmla="*/ 39687 h 902"/>
                <a:gd name="T82" fmla="*/ 240630 w 777"/>
                <a:gd name="T83" fmla="*/ 39687 h 902"/>
                <a:gd name="T84" fmla="*/ 234437 w 777"/>
                <a:gd name="T85" fmla="*/ 99219 h 902"/>
                <a:gd name="T86" fmla="*/ 217629 w 777"/>
                <a:gd name="T87" fmla="*/ 111125 h 902"/>
                <a:gd name="T88" fmla="*/ 199051 w 777"/>
                <a:gd name="T89" fmla="*/ 111125 h 902"/>
                <a:gd name="T90" fmla="*/ 167202 w 777"/>
                <a:gd name="T91" fmla="*/ 150812 h 902"/>
                <a:gd name="T92" fmla="*/ 131816 w 777"/>
                <a:gd name="T93" fmla="*/ 175419 h 902"/>
                <a:gd name="T94" fmla="*/ 76966 w 777"/>
                <a:gd name="T95" fmla="*/ 193675 h 902"/>
                <a:gd name="T96" fmla="*/ 95544 w 777"/>
                <a:gd name="T97" fmla="*/ 257969 h 902"/>
                <a:gd name="T98" fmla="*/ 76966 w 777"/>
                <a:gd name="T99" fmla="*/ 327819 h 902"/>
                <a:gd name="T100" fmla="*/ 16809 w 777"/>
                <a:gd name="T101" fmla="*/ 346869 h 902"/>
                <a:gd name="T102" fmla="*/ 40695 w 777"/>
                <a:gd name="T103" fmla="*/ 375443 h 902"/>
                <a:gd name="T104" fmla="*/ 36271 w 777"/>
                <a:gd name="T105" fmla="*/ 392112 h 902"/>
                <a:gd name="T106" fmla="*/ 0 w 777"/>
                <a:gd name="T107" fmla="*/ 423068 h 90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77" h="902">
                  <a:moveTo>
                    <a:pt x="0" y="533"/>
                  </a:moveTo>
                  <a:lnTo>
                    <a:pt x="19" y="548"/>
                  </a:lnTo>
                  <a:lnTo>
                    <a:pt x="67" y="556"/>
                  </a:lnTo>
                  <a:lnTo>
                    <a:pt x="102" y="548"/>
                  </a:lnTo>
                  <a:lnTo>
                    <a:pt x="184" y="569"/>
                  </a:lnTo>
                  <a:lnTo>
                    <a:pt x="237" y="644"/>
                  </a:lnTo>
                  <a:lnTo>
                    <a:pt x="354" y="717"/>
                  </a:lnTo>
                  <a:lnTo>
                    <a:pt x="375" y="746"/>
                  </a:lnTo>
                  <a:lnTo>
                    <a:pt x="368" y="762"/>
                  </a:lnTo>
                  <a:lnTo>
                    <a:pt x="306" y="754"/>
                  </a:lnTo>
                  <a:lnTo>
                    <a:pt x="292" y="762"/>
                  </a:lnTo>
                  <a:lnTo>
                    <a:pt x="281" y="808"/>
                  </a:lnTo>
                  <a:lnTo>
                    <a:pt x="285" y="844"/>
                  </a:lnTo>
                  <a:lnTo>
                    <a:pt x="421" y="902"/>
                  </a:lnTo>
                  <a:lnTo>
                    <a:pt x="497" y="881"/>
                  </a:lnTo>
                  <a:lnTo>
                    <a:pt x="512" y="865"/>
                  </a:lnTo>
                  <a:lnTo>
                    <a:pt x="524" y="808"/>
                  </a:lnTo>
                  <a:lnTo>
                    <a:pt x="492" y="785"/>
                  </a:lnTo>
                  <a:lnTo>
                    <a:pt x="483" y="696"/>
                  </a:lnTo>
                  <a:lnTo>
                    <a:pt x="524" y="635"/>
                  </a:lnTo>
                  <a:lnTo>
                    <a:pt x="524" y="556"/>
                  </a:lnTo>
                  <a:lnTo>
                    <a:pt x="593" y="450"/>
                  </a:lnTo>
                  <a:lnTo>
                    <a:pt x="682" y="356"/>
                  </a:lnTo>
                  <a:lnTo>
                    <a:pt x="708" y="346"/>
                  </a:lnTo>
                  <a:lnTo>
                    <a:pt x="729" y="338"/>
                  </a:lnTo>
                  <a:lnTo>
                    <a:pt x="749" y="250"/>
                  </a:lnTo>
                  <a:lnTo>
                    <a:pt x="777" y="236"/>
                  </a:lnTo>
                  <a:lnTo>
                    <a:pt x="772" y="221"/>
                  </a:lnTo>
                  <a:lnTo>
                    <a:pt x="708" y="221"/>
                  </a:lnTo>
                  <a:lnTo>
                    <a:pt x="614" y="190"/>
                  </a:lnTo>
                  <a:lnTo>
                    <a:pt x="531" y="133"/>
                  </a:lnTo>
                  <a:lnTo>
                    <a:pt x="504" y="161"/>
                  </a:lnTo>
                  <a:lnTo>
                    <a:pt x="457" y="161"/>
                  </a:lnTo>
                  <a:lnTo>
                    <a:pt x="457" y="111"/>
                  </a:lnTo>
                  <a:lnTo>
                    <a:pt x="483" y="21"/>
                  </a:lnTo>
                  <a:lnTo>
                    <a:pt x="457" y="6"/>
                  </a:lnTo>
                  <a:lnTo>
                    <a:pt x="428" y="6"/>
                  </a:lnTo>
                  <a:lnTo>
                    <a:pt x="402" y="21"/>
                  </a:lnTo>
                  <a:lnTo>
                    <a:pt x="388" y="6"/>
                  </a:lnTo>
                  <a:lnTo>
                    <a:pt x="354" y="0"/>
                  </a:lnTo>
                  <a:lnTo>
                    <a:pt x="306" y="50"/>
                  </a:lnTo>
                  <a:lnTo>
                    <a:pt x="272" y="50"/>
                  </a:lnTo>
                  <a:lnTo>
                    <a:pt x="265" y="125"/>
                  </a:lnTo>
                  <a:lnTo>
                    <a:pt x="246" y="140"/>
                  </a:lnTo>
                  <a:lnTo>
                    <a:pt x="225" y="140"/>
                  </a:lnTo>
                  <a:lnTo>
                    <a:pt x="189" y="190"/>
                  </a:lnTo>
                  <a:lnTo>
                    <a:pt x="149" y="221"/>
                  </a:lnTo>
                  <a:lnTo>
                    <a:pt x="87" y="244"/>
                  </a:lnTo>
                  <a:lnTo>
                    <a:pt x="108" y="325"/>
                  </a:lnTo>
                  <a:lnTo>
                    <a:pt x="87" y="413"/>
                  </a:lnTo>
                  <a:lnTo>
                    <a:pt x="19" y="437"/>
                  </a:lnTo>
                  <a:lnTo>
                    <a:pt x="46" y="473"/>
                  </a:lnTo>
                  <a:lnTo>
                    <a:pt x="41" y="494"/>
                  </a:lnTo>
                  <a:lnTo>
                    <a:pt x="0" y="533"/>
                  </a:lnTo>
                  <a:close/>
                </a:path>
              </a:pathLst>
            </a:custGeom>
            <a:solidFill>
              <a:srgbClr val="2E3D64"/>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106" name="Freeform 46">
              <a:extLst>
                <a:ext uri="{FF2B5EF4-FFF2-40B4-BE49-F238E27FC236}">
                  <a16:creationId xmlns:a16="http://schemas.microsoft.com/office/drawing/2014/main" id="{57D9A02A-CEE4-48F3-961E-ECF8D61BA747}"/>
                </a:ext>
              </a:extLst>
            </p:cNvPr>
            <p:cNvSpPr>
              <a:spLocks/>
            </p:cNvSpPr>
            <p:nvPr/>
          </p:nvSpPr>
          <p:spPr bwMode="auto">
            <a:xfrm>
              <a:off x="791190" y="2898915"/>
              <a:ext cx="446033" cy="290149"/>
            </a:xfrm>
            <a:custGeom>
              <a:avLst/>
              <a:gdLst>
                <a:gd name="T0" fmla="*/ 0 w 705"/>
                <a:gd name="T1" fmla="*/ 318123 h 509"/>
                <a:gd name="T2" fmla="*/ 7944 w 705"/>
                <a:gd name="T3" fmla="*/ 305398 h 509"/>
                <a:gd name="T4" fmla="*/ 44135 w 705"/>
                <a:gd name="T5" fmla="*/ 281539 h 509"/>
                <a:gd name="T6" fmla="*/ 31777 w 705"/>
                <a:gd name="T7" fmla="*/ 252113 h 509"/>
                <a:gd name="T8" fmla="*/ 20302 w 705"/>
                <a:gd name="T9" fmla="*/ 245750 h 509"/>
                <a:gd name="T10" fmla="*/ 0 w 705"/>
                <a:gd name="T11" fmla="*/ 210757 h 509"/>
                <a:gd name="T12" fmla="*/ 56492 w 705"/>
                <a:gd name="T13" fmla="*/ 217119 h 509"/>
                <a:gd name="T14" fmla="*/ 86504 w 705"/>
                <a:gd name="T15" fmla="*/ 180535 h 509"/>
                <a:gd name="T16" fmla="*/ 90918 w 705"/>
                <a:gd name="T17" fmla="*/ 151109 h 509"/>
                <a:gd name="T18" fmla="*/ 44135 w 705"/>
                <a:gd name="T19" fmla="*/ 74759 h 509"/>
                <a:gd name="T20" fmla="*/ 56492 w 705"/>
                <a:gd name="T21" fmla="*/ 39765 h 509"/>
                <a:gd name="T22" fmla="*/ 86504 w 705"/>
                <a:gd name="T23" fmla="*/ 23064 h 509"/>
                <a:gd name="T24" fmla="*/ 97096 w 705"/>
                <a:gd name="T25" fmla="*/ 3977 h 509"/>
                <a:gd name="T26" fmla="*/ 135052 w 705"/>
                <a:gd name="T27" fmla="*/ 10339 h 509"/>
                <a:gd name="T28" fmla="*/ 170360 w 705"/>
                <a:gd name="T29" fmla="*/ 0 h 509"/>
                <a:gd name="T30" fmla="*/ 170360 w 705"/>
                <a:gd name="T31" fmla="*/ 33403 h 509"/>
                <a:gd name="T32" fmla="*/ 188014 w 705"/>
                <a:gd name="T33" fmla="*/ 51695 h 509"/>
                <a:gd name="T34" fmla="*/ 218026 w 705"/>
                <a:gd name="T35" fmla="*/ 58058 h 509"/>
                <a:gd name="T36" fmla="*/ 236562 w 705"/>
                <a:gd name="T37" fmla="*/ 74759 h 509"/>
                <a:gd name="T38" fmla="*/ 295703 w 705"/>
                <a:gd name="T39" fmla="*/ 99414 h 509"/>
                <a:gd name="T40" fmla="*/ 405157 w 705"/>
                <a:gd name="T41" fmla="*/ 111343 h 509"/>
                <a:gd name="T42" fmla="*/ 443113 w 705"/>
                <a:gd name="T43" fmla="*/ 122478 h 509"/>
                <a:gd name="T44" fmla="*/ 489896 w 705"/>
                <a:gd name="T45" fmla="*/ 68397 h 509"/>
                <a:gd name="T46" fmla="*/ 561394 w 705"/>
                <a:gd name="T47" fmla="*/ 62829 h 509"/>
                <a:gd name="T48" fmla="*/ 593171 w 705"/>
                <a:gd name="T49" fmla="*/ 74759 h 509"/>
                <a:gd name="T50" fmla="*/ 597585 w 705"/>
                <a:gd name="T51" fmla="*/ 122478 h 509"/>
                <a:gd name="T52" fmla="*/ 622300 w 705"/>
                <a:gd name="T53" fmla="*/ 151109 h 509"/>
                <a:gd name="T54" fmla="*/ 622300 w 705"/>
                <a:gd name="T55" fmla="*/ 163038 h 509"/>
                <a:gd name="T56" fmla="*/ 605529 w 705"/>
                <a:gd name="T57" fmla="*/ 169401 h 509"/>
                <a:gd name="T58" fmla="*/ 538444 w 705"/>
                <a:gd name="T59" fmla="*/ 210757 h 509"/>
                <a:gd name="T60" fmla="*/ 520790 w 705"/>
                <a:gd name="T61" fmla="*/ 235411 h 509"/>
                <a:gd name="T62" fmla="*/ 496075 w 705"/>
                <a:gd name="T63" fmla="*/ 245750 h 509"/>
                <a:gd name="T64" fmla="*/ 496075 w 705"/>
                <a:gd name="T65" fmla="*/ 268814 h 509"/>
                <a:gd name="T66" fmla="*/ 514611 w 705"/>
                <a:gd name="T67" fmla="*/ 275177 h 509"/>
                <a:gd name="T68" fmla="*/ 489896 w 705"/>
                <a:gd name="T69" fmla="*/ 311761 h 509"/>
                <a:gd name="T70" fmla="*/ 411336 w 705"/>
                <a:gd name="T71" fmla="*/ 305398 h 509"/>
                <a:gd name="T72" fmla="*/ 382207 w 705"/>
                <a:gd name="T73" fmla="*/ 369818 h 509"/>
                <a:gd name="T74" fmla="*/ 344251 w 705"/>
                <a:gd name="T75" fmla="*/ 376181 h 509"/>
                <a:gd name="T76" fmla="*/ 308061 w 705"/>
                <a:gd name="T77" fmla="*/ 404812 h 509"/>
                <a:gd name="T78" fmla="*/ 255099 w 705"/>
                <a:gd name="T79" fmla="*/ 376181 h 509"/>
                <a:gd name="T80" fmla="*/ 230383 w 705"/>
                <a:gd name="T81" fmla="*/ 388111 h 509"/>
                <a:gd name="T82" fmla="*/ 224205 w 705"/>
                <a:gd name="T83" fmla="*/ 382543 h 509"/>
                <a:gd name="T84" fmla="*/ 230383 w 705"/>
                <a:gd name="T85" fmla="*/ 357889 h 509"/>
                <a:gd name="T86" fmla="*/ 218026 w 705"/>
                <a:gd name="T87" fmla="*/ 353117 h 509"/>
                <a:gd name="T88" fmla="*/ 183601 w 705"/>
                <a:gd name="T89" fmla="*/ 363456 h 509"/>
                <a:gd name="T90" fmla="*/ 170360 w 705"/>
                <a:gd name="T91" fmla="*/ 382543 h 509"/>
                <a:gd name="T92" fmla="*/ 158002 w 705"/>
                <a:gd name="T93" fmla="*/ 382543 h 509"/>
                <a:gd name="T94" fmla="*/ 141231 w 705"/>
                <a:gd name="T95" fmla="*/ 353117 h 509"/>
                <a:gd name="T96" fmla="*/ 117398 w 705"/>
                <a:gd name="T97" fmla="*/ 376181 h 509"/>
                <a:gd name="T98" fmla="*/ 44135 w 705"/>
                <a:gd name="T99" fmla="*/ 382543 h 509"/>
                <a:gd name="T100" fmla="*/ 31777 w 705"/>
                <a:gd name="T101" fmla="*/ 369818 h 509"/>
                <a:gd name="T102" fmla="*/ 20302 w 705"/>
                <a:gd name="T103" fmla="*/ 376181 h 509"/>
                <a:gd name="T104" fmla="*/ 0 w 705"/>
                <a:gd name="T105" fmla="*/ 318123 h 50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05" h="509">
                  <a:moveTo>
                    <a:pt x="0" y="400"/>
                  </a:moveTo>
                  <a:lnTo>
                    <a:pt x="9" y="384"/>
                  </a:lnTo>
                  <a:lnTo>
                    <a:pt x="50" y="354"/>
                  </a:lnTo>
                  <a:lnTo>
                    <a:pt x="36" y="317"/>
                  </a:lnTo>
                  <a:lnTo>
                    <a:pt x="23" y="309"/>
                  </a:lnTo>
                  <a:lnTo>
                    <a:pt x="0" y="265"/>
                  </a:lnTo>
                  <a:lnTo>
                    <a:pt x="64" y="273"/>
                  </a:lnTo>
                  <a:lnTo>
                    <a:pt x="98" y="227"/>
                  </a:lnTo>
                  <a:lnTo>
                    <a:pt x="103" y="190"/>
                  </a:lnTo>
                  <a:lnTo>
                    <a:pt x="50" y="94"/>
                  </a:lnTo>
                  <a:lnTo>
                    <a:pt x="64" y="50"/>
                  </a:lnTo>
                  <a:lnTo>
                    <a:pt x="98" y="29"/>
                  </a:lnTo>
                  <a:lnTo>
                    <a:pt x="110" y="5"/>
                  </a:lnTo>
                  <a:lnTo>
                    <a:pt x="153" y="13"/>
                  </a:lnTo>
                  <a:lnTo>
                    <a:pt x="193" y="0"/>
                  </a:lnTo>
                  <a:lnTo>
                    <a:pt x="193" y="42"/>
                  </a:lnTo>
                  <a:lnTo>
                    <a:pt x="213" y="65"/>
                  </a:lnTo>
                  <a:lnTo>
                    <a:pt x="247" y="73"/>
                  </a:lnTo>
                  <a:lnTo>
                    <a:pt x="268" y="94"/>
                  </a:lnTo>
                  <a:lnTo>
                    <a:pt x="335" y="125"/>
                  </a:lnTo>
                  <a:lnTo>
                    <a:pt x="459" y="140"/>
                  </a:lnTo>
                  <a:lnTo>
                    <a:pt x="502" y="154"/>
                  </a:lnTo>
                  <a:lnTo>
                    <a:pt x="555" y="86"/>
                  </a:lnTo>
                  <a:lnTo>
                    <a:pt x="636" y="79"/>
                  </a:lnTo>
                  <a:lnTo>
                    <a:pt x="672" y="94"/>
                  </a:lnTo>
                  <a:lnTo>
                    <a:pt x="677" y="154"/>
                  </a:lnTo>
                  <a:lnTo>
                    <a:pt x="705" y="190"/>
                  </a:lnTo>
                  <a:lnTo>
                    <a:pt x="705" y="205"/>
                  </a:lnTo>
                  <a:lnTo>
                    <a:pt x="686" y="213"/>
                  </a:lnTo>
                  <a:lnTo>
                    <a:pt x="610" y="265"/>
                  </a:lnTo>
                  <a:lnTo>
                    <a:pt x="590" y="296"/>
                  </a:lnTo>
                  <a:lnTo>
                    <a:pt x="562" y="309"/>
                  </a:lnTo>
                  <a:lnTo>
                    <a:pt x="562" y="338"/>
                  </a:lnTo>
                  <a:lnTo>
                    <a:pt x="583" y="346"/>
                  </a:lnTo>
                  <a:lnTo>
                    <a:pt x="555" y="392"/>
                  </a:lnTo>
                  <a:lnTo>
                    <a:pt x="466" y="384"/>
                  </a:lnTo>
                  <a:lnTo>
                    <a:pt x="433" y="465"/>
                  </a:lnTo>
                  <a:lnTo>
                    <a:pt x="390" y="473"/>
                  </a:lnTo>
                  <a:lnTo>
                    <a:pt x="349" y="509"/>
                  </a:lnTo>
                  <a:lnTo>
                    <a:pt x="289" y="473"/>
                  </a:lnTo>
                  <a:lnTo>
                    <a:pt x="261" y="488"/>
                  </a:lnTo>
                  <a:lnTo>
                    <a:pt x="254" y="481"/>
                  </a:lnTo>
                  <a:lnTo>
                    <a:pt x="261" y="450"/>
                  </a:lnTo>
                  <a:lnTo>
                    <a:pt x="247" y="444"/>
                  </a:lnTo>
                  <a:lnTo>
                    <a:pt x="208" y="457"/>
                  </a:lnTo>
                  <a:lnTo>
                    <a:pt x="193" y="481"/>
                  </a:lnTo>
                  <a:lnTo>
                    <a:pt x="179" y="481"/>
                  </a:lnTo>
                  <a:lnTo>
                    <a:pt x="160" y="444"/>
                  </a:lnTo>
                  <a:lnTo>
                    <a:pt x="133" y="473"/>
                  </a:lnTo>
                  <a:lnTo>
                    <a:pt x="50" y="481"/>
                  </a:lnTo>
                  <a:lnTo>
                    <a:pt x="36" y="465"/>
                  </a:lnTo>
                  <a:lnTo>
                    <a:pt x="23" y="473"/>
                  </a:lnTo>
                  <a:lnTo>
                    <a:pt x="0" y="400"/>
                  </a:lnTo>
                  <a:close/>
                </a:path>
              </a:pathLst>
            </a:custGeom>
            <a:solidFill>
              <a:srgbClr val="4B64A3"/>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107" name="Freeform 47">
              <a:extLst>
                <a:ext uri="{FF2B5EF4-FFF2-40B4-BE49-F238E27FC236}">
                  <a16:creationId xmlns:a16="http://schemas.microsoft.com/office/drawing/2014/main" id="{DC00862A-3FC0-4187-8355-AB20E2B7B448}"/>
                </a:ext>
              </a:extLst>
            </p:cNvPr>
            <p:cNvSpPr>
              <a:spLocks/>
            </p:cNvSpPr>
            <p:nvPr/>
          </p:nvSpPr>
          <p:spPr bwMode="auto">
            <a:xfrm>
              <a:off x="1711703" y="2749858"/>
              <a:ext cx="304941" cy="472204"/>
            </a:xfrm>
            <a:custGeom>
              <a:avLst/>
              <a:gdLst>
                <a:gd name="T0" fmla="*/ 0 w 478"/>
                <a:gd name="T1" fmla="*/ 570020 h 831"/>
                <a:gd name="T2" fmla="*/ 6230 w 478"/>
                <a:gd name="T3" fmla="*/ 582705 h 831"/>
                <a:gd name="T4" fmla="*/ 16911 w 478"/>
                <a:gd name="T5" fmla="*/ 589047 h 831"/>
                <a:gd name="T6" fmla="*/ 55184 w 478"/>
                <a:gd name="T7" fmla="*/ 576362 h 831"/>
                <a:gd name="T8" fmla="*/ 73875 w 478"/>
                <a:gd name="T9" fmla="*/ 617588 h 831"/>
                <a:gd name="T10" fmla="*/ 116598 w 478"/>
                <a:gd name="T11" fmla="*/ 599353 h 831"/>
                <a:gd name="T12" fmla="*/ 170002 w 478"/>
                <a:gd name="T13" fmla="*/ 629480 h 831"/>
                <a:gd name="T14" fmla="*/ 208275 w 478"/>
                <a:gd name="T15" fmla="*/ 629480 h 831"/>
                <a:gd name="T16" fmla="*/ 225186 w 478"/>
                <a:gd name="T17" fmla="*/ 658813 h 831"/>
                <a:gd name="T18" fmla="*/ 261678 w 478"/>
                <a:gd name="T19" fmla="*/ 642164 h 831"/>
                <a:gd name="T20" fmla="*/ 304401 w 478"/>
                <a:gd name="T21" fmla="*/ 652471 h 831"/>
                <a:gd name="T22" fmla="*/ 316862 w 478"/>
                <a:gd name="T23" fmla="*/ 635822 h 831"/>
                <a:gd name="T24" fmla="*/ 376497 w 478"/>
                <a:gd name="T25" fmla="*/ 648507 h 831"/>
                <a:gd name="T26" fmla="*/ 382727 w 478"/>
                <a:gd name="T27" fmla="*/ 611245 h 831"/>
                <a:gd name="T28" fmla="*/ 425450 w 478"/>
                <a:gd name="T29" fmla="*/ 582705 h 831"/>
                <a:gd name="T30" fmla="*/ 425450 w 478"/>
                <a:gd name="T31" fmla="*/ 570020 h 831"/>
                <a:gd name="T32" fmla="*/ 394298 w 478"/>
                <a:gd name="T33" fmla="*/ 570020 h 831"/>
                <a:gd name="T34" fmla="*/ 412989 w 478"/>
                <a:gd name="T35" fmla="*/ 541479 h 831"/>
                <a:gd name="T36" fmla="*/ 406759 w 478"/>
                <a:gd name="T37" fmla="*/ 524831 h 831"/>
                <a:gd name="T38" fmla="*/ 376497 w 478"/>
                <a:gd name="T39" fmla="*/ 524831 h 831"/>
                <a:gd name="T40" fmla="*/ 382727 w 478"/>
                <a:gd name="T41" fmla="*/ 459029 h 831"/>
                <a:gd name="T42" fmla="*/ 347124 w 478"/>
                <a:gd name="T43" fmla="*/ 475677 h 831"/>
                <a:gd name="T44" fmla="*/ 333774 w 478"/>
                <a:gd name="T45" fmla="*/ 452686 h 831"/>
                <a:gd name="T46" fmla="*/ 333774 w 478"/>
                <a:gd name="T47" fmla="*/ 407497 h 831"/>
                <a:gd name="T48" fmla="*/ 316862 w 478"/>
                <a:gd name="T49" fmla="*/ 376578 h 831"/>
                <a:gd name="T50" fmla="*/ 329323 w 478"/>
                <a:gd name="T51" fmla="*/ 358344 h 831"/>
                <a:gd name="T52" fmla="*/ 298171 w 478"/>
                <a:gd name="T53" fmla="*/ 224361 h 831"/>
                <a:gd name="T54" fmla="*/ 310632 w 478"/>
                <a:gd name="T55" fmla="*/ 201370 h 831"/>
                <a:gd name="T56" fmla="*/ 347124 w 478"/>
                <a:gd name="T57" fmla="*/ 176793 h 831"/>
                <a:gd name="T58" fmla="*/ 364036 w 478"/>
                <a:gd name="T59" fmla="*/ 152217 h 831"/>
                <a:gd name="T60" fmla="*/ 359585 w 478"/>
                <a:gd name="T61" fmla="*/ 123676 h 831"/>
                <a:gd name="T62" fmla="*/ 329323 w 478"/>
                <a:gd name="T63" fmla="*/ 135568 h 831"/>
                <a:gd name="T64" fmla="*/ 323093 w 478"/>
                <a:gd name="T65" fmla="*/ 112577 h 831"/>
                <a:gd name="T66" fmla="*/ 298171 w 478"/>
                <a:gd name="T67" fmla="*/ 100685 h 831"/>
                <a:gd name="T68" fmla="*/ 310632 w 478"/>
                <a:gd name="T69" fmla="*/ 47568 h 831"/>
                <a:gd name="T70" fmla="*/ 284820 w 478"/>
                <a:gd name="T71" fmla="*/ 34883 h 831"/>
                <a:gd name="T72" fmla="*/ 261678 w 478"/>
                <a:gd name="T73" fmla="*/ 0 h 831"/>
                <a:gd name="T74" fmla="*/ 127279 w 478"/>
                <a:gd name="T75" fmla="*/ 18234 h 831"/>
                <a:gd name="T76" fmla="*/ 104137 w 478"/>
                <a:gd name="T77" fmla="*/ 34883 h 831"/>
                <a:gd name="T78" fmla="*/ 91676 w 478"/>
                <a:gd name="T79" fmla="*/ 65802 h 831"/>
                <a:gd name="T80" fmla="*/ 80106 w 478"/>
                <a:gd name="T81" fmla="*/ 71352 h 831"/>
                <a:gd name="T82" fmla="*/ 65865 w 478"/>
                <a:gd name="T83" fmla="*/ 107027 h 831"/>
                <a:gd name="T84" fmla="*/ 59634 w 478"/>
                <a:gd name="T85" fmla="*/ 294127 h 831"/>
                <a:gd name="T86" fmla="*/ 16911 w 478"/>
                <a:gd name="T87" fmla="*/ 376578 h 831"/>
                <a:gd name="T88" fmla="*/ 36493 w 478"/>
                <a:gd name="T89" fmla="*/ 407497 h 831"/>
                <a:gd name="T90" fmla="*/ 12461 w 478"/>
                <a:gd name="T91" fmla="*/ 447137 h 831"/>
                <a:gd name="T92" fmla="*/ 16911 w 478"/>
                <a:gd name="T93" fmla="*/ 482020 h 831"/>
                <a:gd name="T94" fmla="*/ 30262 w 478"/>
                <a:gd name="T95" fmla="*/ 493912 h 831"/>
                <a:gd name="T96" fmla="*/ 0 w 478"/>
                <a:gd name="T97" fmla="*/ 570020 h 8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78" h="831">
                  <a:moveTo>
                    <a:pt x="0" y="719"/>
                  </a:moveTo>
                  <a:lnTo>
                    <a:pt x="7" y="735"/>
                  </a:lnTo>
                  <a:lnTo>
                    <a:pt x="19" y="743"/>
                  </a:lnTo>
                  <a:lnTo>
                    <a:pt x="62" y="727"/>
                  </a:lnTo>
                  <a:lnTo>
                    <a:pt x="83" y="779"/>
                  </a:lnTo>
                  <a:lnTo>
                    <a:pt x="131" y="756"/>
                  </a:lnTo>
                  <a:lnTo>
                    <a:pt x="191" y="794"/>
                  </a:lnTo>
                  <a:lnTo>
                    <a:pt x="234" y="794"/>
                  </a:lnTo>
                  <a:lnTo>
                    <a:pt x="253" y="831"/>
                  </a:lnTo>
                  <a:lnTo>
                    <a:pt x="294" y="810"/>
                  </a:lnTo>
                  <a:lnTo>
                    <a:pt x="342" y="823"/>
                  </a:lnTo>
                  <a:lnTo>
                    <a:pt x="356" y="802"/>
                  </a:lnTo>
                  <a:lnTo>
                    <a:pt x="423" y="818"/>
                  </a:lnTo>
                  <a:lnTo>
                    <a:pt x="430" y="771"/>
                  </a:lnTo>
                  <a:lnTo>
                    <a:pt x="478" y="735"/>
                  </a:lnTo>
                  <a:lnTo>
                    <a:pt x="478" y="719"/>
                  </a:lnTo>
                  <a:lnTo>
                    <a:pt x="443" y="719"/>
                  </a:lnTo>
                  <a:lnTo>
                    <a:pt x="464" y="683"/>
                  </a:lnTo>
                  <a:lnTo>
                    <a:pt x="457" y="662"/>
                  </a:lnTo>
                  <a:lnTo>
                    <a:pt x="423" y="662"/>
                  </a:lnTo>
                  <a:lnTo>
                    <a:pt x="430" y="579"/>
                  </a:lnTo>
                  <a:lnTo>
                    <a:pt x="390" y="600"/>
                  </a:lnTo>
                  <a:lnTo>
                    <a:pt x="375" y="571"/>
                  </a:lnTo>
                  <a:lnTo>
                    <a:pt x="375" y="514"/>
                  </a:lnTo>
                  <a:lnTo>
                    <a:pt x="356" y="475"/>
                  </a:lnTo>
                  <a:lnTo>
                    <a:pt x="370" y="452"/>
                  </a:lnTo>
                  <a:lnTo>
                    <a:pt x="335" y="283"/>
                  </a:lnTo>
                  <a:lnTo>
                    <a:pt x="349" y="254"/>
                  </a:lnTo>
                  <a:lnTo>
                    <a:pt x="390" y="223"/>
                  </a:lnTo>
                  <a:lnTo>
                    <a:pt x="409" y="192"/>
                  </a:lnTo>
                  <a:lnTo>
                    <a:pt x="404" y="156"/>
                  </a:lnTo>
                  <a:lnTo>
                    <a:pt x="370" y="171"/>
                  </a:lnTo>
                  <a:lnTo>
                    <a:pt x="363" y="142"/>
                  </a:lnTo>
                  <a:lnTo>
                    <a:pt x="335" y="127"/>
                  </a:lnTo>
                  <a:lnTo>
                    <a:pt x="349" y="60"/>
                  </a:lnTo>
                  <a:lnTo>
                    <a:pt x="320" y="44"/>
                  </a:lnTo>
                  <a:lnTo>
                    <a:pt x="294" y="0"/>
                  </a:lnTo>
                  <a:lnTo>
                    <a:pt x="143" y="23"/>
                  </a:lnTo>
                  <a:lnTo>
                    <a:pt x="117" y="44"/>
                  </a:lnTo>
                  <a:lnTo>
                    <a:pt x="103" y="83"/>
                  </a:lnTo>
                  <a:lnTo>
                    <a:pt x="90" y="90"/>
                  </a:lnTo>
                  <a:lnTo>
                    <a:pt x="74" y="135"/>
                  </a:lnTo>
                  <a:lnTo>
                    <a:pt x="67" y="371"/>
                  </a:lnTo>
                  <a:lnTo>
                    <a:pt x="19" y="475"/>
                  </a:lnTo>
                  <a:lnTo>
                    <a:pt x="41" y="514"/>
                  </a:lnTo>
                  <a:lnTo>
                    <a:pt x="14" y="564"/>
                  </a:lnTo>
                  <a:lnTo>
                    <a:pt x="19" y="608"/>
                  </a:lnTo>
                  <a:lnTo>
                    <a:pt x="34" y="623"/>
                  </a:lnTo>
                  <a:lnTo>
                    <a:pt x="0" y="719"/>
                  </a:lnTo>
                  <a:close/>
                </a:path>
              </a:pathLst>
            </a:custGeom>
            <a:solidFill>
              <a:srgbClr val="1F2A44"/>
            </a:solidFill>
            <a:ln w="1651">
              <a:solidFill>
                <a:schemeClr val="bg1"/>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108" name="Freeform 48">
              <a:extLst>
                <a:ext uri="{FF2B5EF4-FFF2-40B4-BE49-F238E27FC236}">
                  <a16:creationId xmlns:a16="http://schemas.microsoft.com/office/drawing/2014/main" id="{DD41FA6A-BDC7-4710-BDD2-5BF1728C0312}"/>
                </a:ext>
              </a:extLst>
            </p:cNvPr>
            <p:cNvSpPr>
              <a:spLocks/>
            </p:cNvSpPr>
            <p:nvPr/>
          </p:nvSpPr>
          <p:spPr bwMode="auto">
            <a:xfrm>
              <a:off x="613687" y="2796510"/>
              <a:ext cx="311768" cy="325422"/>
            </a:xfrm>
            <a:custGeom>
              <a:avLst/>
              <a:gdLst>
                <a:gd name="T0" fmla="*/ 0 w 492"/>
                <a:gd name="T1" fmla="*/ 175726 h 571"/>
                <a:gd name="T2" fmla="*/ 12377 w 492"/>
                <a:gd name="T3" fmla="*/ 187653 h 571"/>
                <a:gd name="T4" fmla="*/ 43321 w 492"/>
                <a:gd name="T5" fmla="*/ 187653 h 571"/>
                <a:gd name="T6" fmla="*/ 54814 w 492"/>
                <a:gd name="T7" fmla="*/ 210712 h 571"/>
                <a:gd name="T8" fmla="*/ 73380 w 492"/>
                <a:gd name="T9" fmla="*/ 210712 h 571"/>
                <a:gd name="T10" fmla="*/ 115817 w 492"/>
                <a:gd name="T11" fmla="*/ 194014 h 571"/>
                <a:gd name="T12" fmla="*/ 126426 w 492"/>
                <a:gd name="T13" fmla="*/ 200375 h 571"/>
                <a:gd name="T14" fmla="*/ 126426 w 492"/>
                <a:gd name="T15" fmla="*/ 210712 h 571"/>
                <a:gd name="T16" fmla="*/ 90178 w 492"/>
                <a:gd name="T17" fmla="*/ 247289 h 571"/>
                <a:gd name="T18" fmla="*/ 73380 w 492"/>
                <a:gd name="T19" fmla="*/ 247289 h 571"/>
                <a:gd name="T20" fmla="*/ 73380 w 492"/>
                <a:gd name="T21" fmla="*/ 264782 h 571"/>
                <a:gd name="T22" fmla="*/ 54814 w 492"/>
                <a:gd name="T23" fmla="*/ 270348 h 571"/>
                <a:gd name="T24" fmla="*/ 61003 w 492"/>
                <a:gd name="T25" fmla="*/ 288636 h 571"/>
                <a:gd name="T26" fmla="*/ 79569 w 492"/>
                <a:gd name="T27" fmla="*/ 293407 h 571"/>
                <a:gd name="T28" fmla="*/ 126426 w 492"/>
                <a:gd name="T29" fmla="*/ 270348 h 571"/>
                <a:gd name="T30" fmla="*/ 134383 w 492"/>
                <a:gd name="T31" fmla="*/ 253650 h 571"/>
                <a:gd name="T32" fmla="*/ 151180 w 492"/>
                <a:gd name="T33" fmla="*/ 260011 h 571"/>
                <a:gd name="T34" fmla="*/ 120237 w 492"/>
                <a:gd name="T35" fmla="*/ 299768 h 571"/>
                <a:gd name="T36" fmla="*/ 96366 w 492"/>
                <a:gd name="T37" fmla="*/ 305334 h 571"/>
                <a:gd name="T38" fmla="*/ 79569 w 492"/>
                <a:gd name="T39" fmla="*/ 329983 h 571"/>
                <a:gd name="T40" fmla="*/ 61003 w 492"/>
                <a:gd name="T41" fmla="*/ 336344 h 571"/>
                <a:gd name="T42" fmla="*/ 61003 w 492"/>
                <a:gd name="T43" fmla="*/ 364969 h 571"/>
                <a:gd name="T44" fmla="*/ 37132 w 492"/>
                <a:gd name="T45" fmla="*/ 359403 h 571"/>
                <a:gd name="T46" fmla="*/ 24755 w 492"/>
                <a:gd name="T47" fmla="*/ 371330 h 571"/>
                <a:gd name="T48" fmla="*/ 18566 w 492"/>
                <a:gd name="T49" fmla="*/ 454025 h 571"/>
                <a:gd name="T50" fmla="*/ 37132 w 492"/>
                <a:gd name="T51" fmla="*/ 454025 h 571"/>
                <a:gd name="T52" fmla="*/ 144992 w 492"/>
                <a:gd name="T53" fmla="*/ 371330 h 571"/>
                <a:gd name="T54" fmla="*/ 211299 w 492"/>
                <a:gd name="T55" fmla="*/ 364969 h 571"/>
                <a:gd name="T56" fmla="*/ 246663 w 492"/>
                <a:gd name="T57" fmla="*/ 353042 h 571"/>
                <a:gd name="T58" fmla="*/ 303245 w 492"/>
                <a:gd name="T59" fmla="*/ 359403 h 571"/>
                <a:gd name="T60" fmla="*/ 333304 w 492"/>
                <a:gd name="T61" fmla="*/ 322827 h 571"/>
                <a:gd name="T62" fmla="*/ 337724 w 492"/>
                <a:gd name="T63" fmla="*/ 293407 h 571"/>
                <a:gd name="T64" fmla="*/ 290867 w 492"/>
                <a:gd name="T65" fmla="*/ 217073 h 571"/>
                <a:gd name="T66" fmla="*/ 303245 w 492"/>
                <a:gd name="T67" fmla="*/ 182087 h 571"/>
                <a:gd name="T68" fmla="*/ 333304 w 492"/>
                <a:gd name="T69" fmla="*/ 165389 h 571"/>
                <a:gd name="T70" fmla="*/ 343913 w 492"/>
                <a:gd name="T71" fmla="*/ 146306 h 571"/>
                <a:gd name="T72" fmla="*/ 381929 w 492"/>
                <a:gd name="T73" fmla="*/ 152667 h 571"/>
                <a:gd name="T74" fmla="*/ 417293 w 492"/>
                <a:gd name="T75" fmla="*/ 142330 h 571"/>
                <a:gd name="T76" fmla="*/ 404916 w 492"/>
                <a:gd name="T77" fmla="*/ 135969 h 571"/>
                <a:gd name="T78" fmla="*/ 434975 w 492"/>
                <a:gd name="T79" fmla="*/ 69972 h 571"/>
                <a:gd name="T80" fmla="*/ 417293 w 492"/>
                <a:gd name="T81" fmla="*/ 0 h 571"/>
                <a:gd name="T82" fmla="*/ 392538 w 492"/>
                <a:gd name="T83" fmla="*/ 16698 h 571"/>
                <a:gd name="T84" fmla="*/ 337724 w 492"/>
                <a:gd name="T85" fmla="*/ 5566 h 571"/>
                <a:gd name="T86" fmla="*/ 308549 w 492"/>
                <a:gd name="T87" fmla="*/ 16698 h 571"/>
                <a:gd name="T88" fmla="*/ 284679 w 492"/>
                <a:gd name="T89" fmla="*/ 11927 h 571"/>
                <a:gd name="T90" fmla="*/ 266997 w 492"/>
                <a:gd name="T91" fmla="*/ 34986 h 571"/>
                <a:gd name="T92" fmla="*/ 246663 w 492"/>
                <a:gd name="T93" fmla="*/ 41347 h 571"/>
                <a:gd name="T94" fmla="*/ 223676 w 492"/>
                <a:gd name="T95" fmla="*/ 16698 h 571"/>
                <a:gd name="T96" fmla="*/ 217488 w 492"/>
                <a:gd name="T97" fmla="*/ 34986 h 571"/>
                <a:gd name="T98" fmla="*/ 199806 w 492"/>
                <a:gd name="T99" fmla="*/ 34986 h 571"/>
                <a:gd name="T100" fmla="*/ 181240 w 492"/>
                <a:gd name="T101" fmla="*/ 58045 h 571"/>
                <a:gd name="T102" fmla="*/ 164442 w 492"/>
                <a:gd name="T103" fmla="*/ 64406 h 571"/>
                <a:gd name="T104" fmla="*/ 144992 w 492"/>
                <a:gd name="T105" fmla="*/ 58045 h 571"/>
                <a:gd name="T106" fmla="*/ 115817 w 492"/>
                <a:gd name="T107" fmla="*/ 76333 h 571"/>
                <a:gd name="T108" fmla="*/ 79569 w 492"/>
                <a:gd name="T109" fmla="*/ 135969 h 571"/>
                <a:gd name="T110" fmla="*/ 79569 w 492"/>
                <a:gd name="T111" fmla="*/ 182087 h 571"/>
                <a:gd name="T112" fmla="*/ 49509 w 492"/>
                <a:gd name="T113" fmla="*/ 159028 h 571"/>
                <a:gd name="T114" fmla="*/ 12377 w 492"/>
                <a:gd name="T115" fmla="*/ 165389 h 571"/>
                <a:gd name="T116" fmla="*/ 0 w 492"/>
                <a:gd name="T117" fmla="*/ 175726 h 5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92" h="571">
                  <a:moveTo>
                    <a:pt x="0" y="221"/>
                  </a:moveTo>
                  <a:lnTo>
                    <a:pt x="14" y="236"/>
                  </a:lnTo>
                  <a:lnTo>
                    <a:pt x="49" y="236"/>
                  </a:lnTo>
                  <a:lnTo>
                    <a:pt x="62" y="265"/>
                  </a:lnTo>
                  <a:lnTo>
                    <a:pt x="83" y="265"/>
                  </a:lnTo>
                  <a:lnTo>
                    <a:pt x="131" y="244"/>
                  </a:lnTo>
                  <a:lnTo>
                    <a:pt x="143" y="252"/>
                  </a:lnTo>
                  <a:lnTo>
                    <a:pt x="143" y="265"/>
                  </a:lnTo>
                  <a:lnTo>
                    <a:pt x="102" y="311"/>
                  </a:lnTo>
                  <a:lnTo>
                    <a:pt x="83" y="311"/>
                  </a:lnTo>
                  <a:lnTo>
                    <a:pt x="83" y="333"/>
                  </a:lnTo>
                  <a:lnTo>
                    <a:pt x="62" y="340"/>
                  </a:lnTo>
                  <a:lnTo>
                    <a:pt x="69" y="363"/>
                  </a:lnTo>
                  <a:lnTo>
                    <a:pt x="90" y="369"/>
                  </a:lnTo>
                  <a:lnTo>
                    <a:pt x="143" y="340"/>
                  </a:lnTo>
                  <a:lnTo>
                    <a:pt x="152" y="319"/>
                  </a:lnTo>
                  <a:lnTo>
                    <a:pt x="171" y="327"/>
                  </a:lnTo>
                  <a:lnTo>
                    <a:pt x="136" y="377"/>
                  </a:lnTo>
                  <a:lnTo>
                    <a:pt x="109" y="384"/>
                  </a:lnTo>
                  <a:lnTo>
                    <a:pt x="90" y="415"/>
                  </a:lnTo>
                  <a:lnTo>
                    <a:pt x="69" y="423"/>
                  </a:lnTo>
                  <a:lnTo>
                    <a:pt x="69" y="459"/>
                  </a:lnTo>
                  <a:lnTo>
                    <a:pt x="42" y="452"/>
                  </a:lnTo>
                  <a:lnTo>
                    <a:pt x="28" y="467"/>
                  </a:lnTo>
                  <a:lnTo>
                    <a:pt x="21" y="571"/>
                  </a:lnTo>
                  <a:lnTo>
                    <a:pt x="42" y="571"/>
                  </a:lnTo>
                  <a:lnTo>
                    <a:pt x="164" y="467"/>
                  </a:lnTo>
                  <a:lnTo>
                    <a:pt x="239" y="459"/>
                  </a:lnTo>
                  <a:lnTo>
                    <a:pt x="279" y="444"/>
                  </a:lnTo>
                  <a:lnTo>
                    <a:pt x="343" y="452"/>
                  </a:lnTo>
                  <a:lnTo>
                    <a:pt x="377" y="406"/>
                  </a:lnTo>
                  <a:lnTo>
                    <a:pt x="382" y="369"/>
                  </a:lnTo>
                  <a:lnTo>
                    <a:pt x="329" y="273"/>
                  </a:lnTo>
                  <a:lnTo>
                    <a:pt x="343" y="229"/>
                  </a:lnTo>
                  <a:lnTo>
                    <a:pt x="377" y="208"/>
                  </a:lnTo>
                  <a:lnTo>
                    <a:pt x="389" y="184"/>
                  </a:lnTo>
                  <a:lnTo>
                    <a:pt x="432" y="192"/>
                  </a:lnTo>
                  <a:lnTo>
                    <a:pt x="472" y="179"/>
                  </a:lnTo>
                  <a:lnTo>
                    <a:pt x="458" y="171"/>
                  </a:lnTo>
                  <a:lnTo>
                    <a:pt x="492" y="88"/>
                  </a:lnTo>
                  <a:lnTo>
                    <a:pt x="472" y="0"/>
                  </a:lnTo>
                  <a:lnTo>
                    <a:pt x="444" y="21"/>
                  </a:lnTo>
                  <a:lnTo>
                    <a:pt x="382" y="7"/>
                  </a:lnTo>
                  <a:lnTo>
                    <a:pt x="349" y="21"/>
                  </a:lnTo>
                  <a:lnTo>
                    <a:pt x="322" y="15"/>
                  </a:lnTo>
                  <a:lnTo>
                    <a:pt x="302" y="44"/>
                  </a:lnTo>
                  <a:lnTo>
                    <a:pt x="279" y="52"/>
                  </a:lnTo>
                  <a:lnTo>
                    <a:pt x="253" y="21"/>
                  </a:lnTo>
                  <a:lnTo>
                    <a:pt x="246" y="44"/>
                  </a:lnTo>
                  <a:lnTo>
                    <a:pt x="226" y="44"/>
                  </a:lnTo>
                  <a:lnTo>
                    <a:pt x="205" y="73"/>
                  </a:lnTo>
                  <a:lnTo>
                    <a:pt x="186" y="81"/>
                  </a:lnTo>
                  <a:lnTo>
                    <a:pt x="164" y="73"/>
                  </a:lnTo>
                  <a:lnTo>
                    <a:pt x="131" y="96"/>
                  </a:lnTo>
                  <a:lnTo>
                    <a:pt x="90" y="171"/>
                  </a:lnTo>
                  <a:lnTo>
                    <a:pt x="90" y="229"/>
                  </a:lnTo>
                  <a:lnTo>
                    <a:pt x="56" y="200"/>
                  </a:lnTo>
                  <a:lnTo>
                    <a:pt x="14" y="208"/>
                  </a:lnTo>
                  <a:lnTo>
                    <a:pt x="0" y="221"/>
                  </a:lnTo>
                  <a:close/>
                </a:path>
              </a:pathLst>
            </a:custGeom>
            <a:solidFill>
              <a:srgbClr val="4B64A3"/>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109" name="Freeform 49">
              <a:extLst>
                <a:ext uri="{FF2B5EF4-FFF2-40B4-BE49-F238E27FC236}">
                  <a16:creationId xmlns:a16="http://schemas.microsoft.com/office/drawing/2014/main" id="{6AB264DA-AD05-4414-A07F-534C3E9AB974}"/>
                </a:ext>
              </a:extLst>
            </p:cNvPr>
            <p:cNvSpPr>
              <a:spLocks/>
            </p:cNvSpPr>
            <p:nvPr/>
          </p:nvSpPr>
          <p:spPr bwMode="auto">
            <a:xfrm>
              <a:off x="2249901" y="2885261"/>
              <a:ext cx="406209" cy="294700"/>
            </a:xfrm>
            <a:custGeom>
              <a:avLst/>
              <a:gdLst>
                <a:gd name="T0" fmla="*/ 0 w 643"/>
                <a:gd name="T1" fmla="*/ 282326 h 517"/>
                <a:gd name="T2" fmla="*/ 0 w 643"/>
                <a:gd name="T3" fmla="*/ 229042 h 517"/>
                <a:gd name="T4" fmla="*/ 31730 w 643"/>
                <a:gd name="T5" fmla="*/ 123269 h 517"/>
                <a:gd name="T6" fmla="*/ 25561 w 643"/>
                <a:gd name="T7" fmla="*/ 69985 h 517"/>
                <a:gd name="T8" fmla="*/ 36137 w 643"/>
                <a:gd name="T9" fmla="*/ 58056 h 517"/>
                <a:gd name="T10" fmla="*/ 74037 w 643"/>
                <a:gd name="T11" fmla="*/ 51693 h 517"/>
                <a:gd name="T12" fmla="*/ 74037 w 643"/>
                <a:gd name="T13" fmla="*/ 41355 h 517"/>
                <a:gd name="T14" fmla="*/ 36137 w 643"/>
                <a:gd name="T15" fmla="*/ 0 h 517"/>
                <a:gd name="T16" fmla="*/ 78444 w 643"/>
                <a:gd name="T17" fmla="*/ 11929 h 517"/>
                <a:gd name="T18" fmla="*/ 101361 w 643"/>
                <a:gd name="T19" fmla="*/ 58056 h 517"/>
                <a:gd name="T20" fmla="*/ 115463 w 643"/>
                <a:gd name="T21" fmla="*/ 63623 h 517"/>
                <a:gd name="T22" fmla="*/ 151600 w 643"/>
                <a:gd name="T23" fmla="*/ 51693 h 517"/>
                <a:gd name="T24" fmla="*/ 169228 w 643"/>
                <a:gd name="T25" fmla="*/ 63623 h 517"/>
                <a:gd name="T26" fmla="*/ 169228 w 643"/>
                <a:gd name="T27" fmla="*/ 104978 h 517"/>
                <a:gd name="T28" fmla="*/ 236214 w 643"/>
                <a:gd name="T29" fmla="*/ 117702 h 517"/>
                <a:gd name="T30" fmla="*/ 252961 w 643"/>
                <a:gd name="T31" fmla="*/ 129631 h 517"/>
                <a:gd name="T32" fmla="*/ 295268 w 643"/>
                <a:gd name="T33" fmla="*/ 135994 h 517"/>
                <a:gd name="T34" fmla="*/ 326117 w 643"/>
                <a:gd name="T35" fmla="*/ 129631 h 517"/>
                <a:gd name="T36" fmla="*/ 398391 w 643"/>
                <a:gd name="T37" fmla="*/ 146332 h 517"/>
                <a:gd name="T38" fmla="*/ 445105 w 643"/>
                <a:gd name="T39" fmla="*/ 205979 h 517"/>
                <a:gd name="T40" fmla="*/ 548229 w 643"/>
                <a:gd name="T41" fmla="*/ 264034 h 517"/>
                <a:gd name="T42" fmla="*/ 566738 w 643"/>
                <a:gd name="T43" fmla="*/ 287098 h 517"/>
                <a:gd name="T44" fmla="*/ 560568 w 643"/>
                <a:gd name="T45" fmla="*/ 299822 h 517"/>
                <a:gd name="T46" fmla="*/ 505922 w 643"/>
                <a:gd name="T47" fmla="*/ 293460 h 517"/>
                <a:gd name="T48" fmla="*/ 493582 w 643"/>
                <a:gd name="T49" fmla="*/ 299822 h 517"/>
                <a:gd name="T50" fmla="*/ 483887 w 643"/>
                <a:gd name="T51" fmla="*/ 336405 h 517"/>
                <a:gd name="T52" fmla="*/ 487412 w 643"/>
                <a:gd name="T53" fmla="*/ 365036 h 517"/>
                <a:gd name="T54" fmla="*/ 487412 w 643"/>
                <a:gd name="T55" fmla="*/ 406390 h 517"/>
                <a:gd name="T56" fmla="*/ 445105 w 643"/>
                <a:gd name="T57" fmla="*/ 411162 h 517"/>
                <a:gd name="T58" fmla="*/ 398391 w 643"/>
                <a:gd name="T59" fmla="*/ 388099 h 517"/>
                <a:gd name="T60" fmla="*/ 379882 w 643"/>
                <a:gd name="T61" fmla="*/ 323681 h 517"/>
                <a:gd name="T62" fmla="*/ 356084 w 643"/>
                <a:gd name="T63" fmla="*/ 305389 h 517"/>
                <a:gd name="T64" fmla="*/ 319066 w 643"/>
                <a:gd name="T65" fmla="*/ 299822 h 517"/>
                <a:gd name="T66" fmla="*/ 290861 w 643"/>
                <a:gd name="T67" fmla="*/ 282326 h 517"/>
                <a:gd name="T68" fmla="*/ 259131 w 643"/>
                <a:gd name="T69" fmla="*/ 287098 h 517"/>
                <a:gd name="T70" fmla="*/ 230045 w 643"/>
                <a:gd name="T71" fmla="*/ 318114 h 517"/>
                <a:gd name="T72" fmla="*/ 223875 w 643"/>
                <a:gd name="T73" fmla="*/ 336405 h 517"/>
                <a:gd name="T74" fmla="*/ 185975 w 643"/>
                <a:gd name="T75" fmla="*/ 365036 h 517"/>
                <a:gd name="T76" fmla="*/ 151600 w 643"/>
                <a:gd name="T77" fmla="*/ 359469 h 517"/>
                <a:gd name="T78" fmla="*/ 145430 w 643"/>
                <a:gd name="T79" fmla="*/ 299822 h 517"/>
                <a:gd name="T80" fmla="*/ 109293 w 643"/>
                <a:gd name="T81" fmla="*/ 318114 h 517"/>
                <a:gd name="T82" fmla="*/ 101361 w 643"/>
                <a:gd name="T83" fmla="*/ 353106 h 517"/>
                <a:gd name="T84" fmla="*/ 84614 w 643"/>
                <a:gd name="T85" fmla="*/ 365036 h 517"/>
                <a:gd name="T86" fmla="*/ 60816 w 643"/>
                <a:gd name="T87" fmla="*/ 365036 h 517"/>
                <a:gd name="T88" fmla="*/ 48477 w 643"/>
                <a:gd name="T89" fmla="*/ 336405 h 517"/>
                <a:gd name="T90" fmla="*/ 19391 w 643"/>
                <a:gd name="T91" fmla="*/ 323681 h 517"/>
                <a:gd name="T92" fmla="*/ 0 w 643"/>
                <a:gd name="T93" fmla="*/ 282326 h 51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43" h="517">
                  <a:moveTo>
                    <a:pt x="0" y="355"/>
                  </a:moveTo>
                  <a:lnTo>
                    <a:pt x="0" y="288"/>
                  </a:lnTo>
                  <a:lnTo>
                    <a:pt x="36" y="155"/>
                  </a:lnTo>
                  <a:lnTo>
                    <a:pt x="29" y="88"/>
                  </a:lnTo>
                  <a:lnTo>
                    <a:pt x="41" y="73"/>
                  </a:lnTo>
                  <a:lnTo>
                    <a:pt x="84" y="65"/>
                  </a:lnTo>
                  <a:lnTo>
                    <a:pt x="84" y="52"/>
                  </a:lnTo>
                  <a:lnTo>
                    <a:pt x="41" y="0"/>
                  </a:lnTo>
                  <a:lnTo>
                    <a:pt x="89" y="15"/>
                  </a:lnTo>
                  <a:lnTo>
                    <a:pt x="115" y="73"/>
                  </a:lnTo>
                  <a:lnTo>
                    <a:pt x="131" y="80"/>
                  </a:lnTo>
                  <a:lnTo>
                    <a:pt x="172" y="65"/>
                  </a:lnTo>
                  <a:lnTo>
                    <a:pt x="192" y="80"/>
                  </a:lnTo>
                  <a:lnTo>
                    <a:pt x="192" y="132"/>
                  </a:lnTo>
                  <a:lnTo>
                    <a:pt x="268" y="148"/>
                  </a:lnTo>
                  <a:lnTo>
                    <a:pt x="287" y="163"/>
                  </a:lnTo>
                  <a:lnTo>
                    <a:pt x="335" y="171"/>
                  </a:lnTo>
                  <a:lnTo>
                    <a:pt x="370" y="163"/>
                  </a:lnTo>
                  <a:lnTo>
                    <a:pt x="452" y="184"/>
                  </a:lnTo>
                  <a:lnTo>
                    <a:pt x="505" y="259"/>
                  </a:lnTo>
                  <a:lnTo>
                    <a:pt x="622" y="332"/>
                  </a:lnTo>
                  <a:lnTo>
                    <a:pt x="643" y="361"/>
                  </a:lnTo>
                  <a:lnTo>
                    <a:pt x="636" y="377"/>
                  </a:lnTo>
                  <a:lnTo>
                    <a:pt x="574" y="369"/>
                  </a:lnTo>
                  <a:lnTo>
                    <a:pt x="560" y="377"/>
                  </a:lnTo>
                  <a:lnTo>
                    <a:pt x="549" y="423"/>
                  </a:lnTo>
                  <a:lnTo>
                    <a:pt x="553" y="459"/>
                  </a:lnTo>
                  <a:lnTo>
                    <a:pt x="553" y="511"/>
                  </a:lnTo>
                  <a:lnTo>
                    <a:pt x="505" y="517"/>
                  </a:lnTo>
                  <a:lnTo>
                    <a:pt x="452" y="488"/>
                  </a:lnTo>
                  <a:lnTo>
                    <a:pt x="431" y="407"/>
                  </a:lnTo>
                  <a:lnTo>
                    <a:pt x="404" y="384"/>
                  </a:lnTo>
                  <a:lnTo>
                    <a:pt x="362" y="377"/>
                  </a:lnTo>
                  <a:lnTo>
                    <a:pt x="330" y="355"/>
                  </a:lnTo>
                  <a:lnTo>
                    <a:pt x="294" y="361"/>
                  </a:lnTo>
                  <a:lnTo>
                    <a:pt x="261" y="400"/>
                  </a:lnTo>
                  <a:lnTo>
                    <a:pt x="254" y="423"/>
                  </a:lnTo>
                  <a:lnTo>
                    <a:pt x="211" y="459"/>
                  </a:lnTo>
                  <a:lnTo>
                    <a:pt x="172" y="452"/>
                  </a:lnTo>
                  <a:lnTo>
                    <a:pt x="165" y="377"/>
                  </a:lnTo>
                  <a:lnTo>
                    <a:pt x="124" y="400"/>
                  </a:lnTo>
                  <a:lnTo>
                    <a:pt x="115" y="444"/>
                  </a:lnTo>
                  <a:lnTo>
                    <a:pt x="96" y="459"/>
                  </a:lnTo>
                  <a:lnTo>
                    <a:pt x="69" y="459"/>
                  </a:lnTo>
                  <a:lnTo>
                    <a:pt x="55" y="423"/>
                  </a:lnTo>
                  <a:lnTo>
                    <a:pt x="22" y="407"/>
                  </a:lnTo>
                  <a:lnTo>
                    <a:pt x="0" y="355"/>
                  </a:lnTo>
                  <a:close/>
                </a:path>
              </a:pathLst>
            </a:custGeom>
            <a:solidFill>
              <a:srgbClr val="BBC5DF"/>
            </a:solidFill>
            <a:ln w="1651">
              <a:solidFill>
                <a:schemeClr val="bg1"/>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110" name="Freeform 50">
              <a:extLst>
                <a:ext uri="{FF2B5EF4-FFF2-40B4-BE49-F238E27FC236}">
                  <a16:creationId xmlns:a16="http://schemas.microsoft.com/office/drawing/2014/main" id="{59AC6E81-1442-4FA2-B178-3C3856341FEF}"/>
                </a:ext>
              </a:extLst>
            </p:cNvPr>
            <p:cNvSpPr>
              <a:spLocks/>
            </p:cNvSpPr>
            <p:nvPr/>
          </p:nvSpPr>
          <p:spPr bwMode="auto">
            <a:xfrm>
              <a:off x="1110923" y="3379084"/>
              <a:ext cx="575747" cy="401657"/>
            </a:xfrm>
            <a:custGeom>
              <a:avLst/>
              <a:gdLst>
                <a:gd name="T0" fmla="*/ 0 w 908"/>
                <a:gd name="T1" fmla="*/ 529431 h 706"/>
                <a:gd name="T2" fmla="*/ 59272 w 908"/>
                <a:gd name="T3" fmla="*/ 507206 h 706"/>
                <a:gd name="T4" fmla="*/ 77850 w 908"/>
                <a:gd name="T5" fmla="*/ 488950 h 706"/>
                <a:gd name="T6" fmla="*/ 42464 w 908"/>
                <a:gd name="T7" fmla="*/ 441325 h 706"/>
                <a:gd name="T8" fmla="*/ 67234 w 908"/>
                <a:gd name="T9" fmla="*/ 400050 h 706"/>
                <a:gd name="T10" fmla="*/ 48657 w 908"/>
                <a:gd name="T11" fmla="*/ 358775 h 706"/>
                <a:gd name="T12" fmla="*/ 67234 w 908"/>
                <a:gd name="T13" fmla="*/ 282575 h 706"/>
                <a:gd name="T14" fmla="*/ 54849 w 908"/>
                <a:gd name="T15" fmla="*/ 251619 h 706"/>
                <a:gd name="T16" fmla="*/ 59272 w 908"/>
                <a:gd name="T17" fmla="*/ 200025 h 706"/>
                <a:gd name="T18" fmla="*/ 54849 w 908"/>
                <a:gd name="T19" fmla="*/ 170656 h 706"/>
                <a:gd name="T20" fmla="*/ 24771 w 908"/>
                <a:gd name="T21" fmla="*/ 146844 h 706"/>
                <a:gd name="T22" fmla="*/ 37156 w 908"/>
                <a:gd name="T23" fmla="*/ 135731 h 706"/>
                <a:gd name="T24" fmla="*/ 77850 w 908"/>
                <a:gd name="T25" fmla="*/ 128587 h 706"/>
                <a:gd name="T26" fmla="*/ 97313 w 908"/>
                <a:gd name="T27" fmla="*/ 111125 h 706"/>
                <a:gd name="T28" fmla="*/ 97313 w 908"/>
                <a:gd name="T29" fmla="*/ 82550 h 706"/>
                <a:gd name="T30" fmla="*/ 107929 w 908"/>
                <a:gd name="T31" fmla="*/ 64294 h 706"/>
                <a:gd name="T32" fmla="*/ 234436 w 908"/>
                <a:gd name="T33" fmla="*/ 0 h 706"/>
                <a:gd name="T34" fmla="*/ 241513 w 908"/>
                <a:gd name="T35" fmla="*/ 23019 h 706"/>
                <a:gd name="T36" fmla="*/ 266284 w 908"/>
                <a:gd name="T37" fmla="*/ 23019 h 706"/>
                <a:gd name="T38" fmla="*/ 272477 w 908"/>
                <a:gd name="T39" fmla="*/ 34925 h 706"/>
                <a:gd name="T40" fmla="*/ 392791 w 908"/>
                <a:gd name="T41" fmla="*/ 76200 h 706"/>
                <a:gd name="T42" fmla="*/ 435255 w 908"/>
                <a:gd name="T43" fmla="*/ 57944 h 706"/>
                <a:gd name="T44" fmla="*/ 459141 w 908"/>
                <a:gd name="T45" fmla="*/ 82550 h 706"/>
                <a:gd name="T46" fmla="*/ 477719 w 908"/>
                <a:gd name="T47" fmla="*/ 82550 h 706"/>
                <a:gd name="T48" fmla="*/ 483911 w 908"/>
                <a:gd name="T49" fmla="*/ 57944 h 706"/>
                <a:gd name="T50" fmla="*/ 502489 w 908"/>
                <a:gd name="T51" fmla="*/ 51594 h 706"/>
                <a:gd name="T52" fmla="*/ 536991 w 908"/>
                <a:gd name="T53" fmla="*/ 64294 h 706"/>
                <a:gd name="T54" fmla="*/ 610418 w 908"/>
                <a:gd name="T55" fmla="*/ 70644 h 706"/>
                <a:gd name="T56" fmla="*/ 658190 w 908"/>
                <a:gd name="T57" fmla="*/ 88900 h 706"/>
                <a:gd name="T58" fmla="*/ 695346 w 908"/>
                <a:gd name="T59" fmla="*/ 117475 h 706"/>
                <a:gd name="T60" fmla="*/ 713039 w 908"/>
                <a:gd name="T61" fmla="*/ 111125 h 706"/>
                <a:gd name="T62" fmla="*/ 725425 w 908"/>
                <a:gd name="T63" fmla="*/ 88900 h 706"/>
                <a:gd name="T64" fmla="*/ 744003 w 908"/>
                <a:gd name="T65" fmla="*/ 88900 h 706"/>
                <a:gd name="T66" fmla="*/ 748426 w 908"/>
                <a:gd name="T67" fmla="*/ 105569 h 706"/>
                <a:gd name="T68" fmla="*/ 797082 w 908"/>
                <a:gd name="T69" fmla="*/ 111125 h 706"/>
                <a:gd name="T70" fmla="*/ 790890 w 908"/>
                <a:gd name="T71" fmla="*/ 152400 h 706"/>
                <a:gd name="T72" fmla="*/ 803275 w 908"/>
                <a:gd name="T73" fmla="*/ 234950 h 706"/>
                <a:gd name="T74" fmla="*/ 760811 w 908"/>
                <a:gd name="T75" fmla="*/ 282575 h 706"/>
                <a:gd name="T76" fmla="*/ 748426 w 908"/>
                <a:gd name="T77" fmla="*/ 317500 h 706"/>
                <a:gd name="T78" fmla="*/ 701539 w 908"/>
                <a:gd name="T79" fmla="*/ 340518 h 706"/>
                <a:gd name="T80" fmla="*/ 682961 w 908"/>
                <a:gd name="T81" fmla="*/ 383381 h 706"/>
                <a:gd name="T82" fmla="*/ 646689 w 908"/>
                <a:gd name="T83" fmla="*/ 400050 h 706"/>
                <a:gd name="T84" fmla="*/ 664383 w 908"/>
                <a:gd name="T85" fmla="*/ 423068 h 706"/>
                <a:gd name="T86" fmla="*/ 664383 w 908"/>
                <a:gd name="T87" fmla="*/ 441325 h 706"/>
                <a:gd name="T88" fmla="*/ 646689 w 908"/>
                <a:gd name="T89" fmla="*/ 459581 h 706"/>
                <a:gd name="T90" fmla="*/ 610418 w 908"/>
                <a:gd name="T91" fmla="*/ 453231 h 706"/>
                <a:gd name="T92" fmla="*/ 575032 w 908"/>
                <a:gd name="T93" fmla="*/ 477837 h 706"/>
                <a:gd name="T94" fmla="*/ 549376 w 908"/>
                <a:gd name="T95" fmla="*/ 546893 h 706"/>
                <a:gd name="T96" fmla="*/ 520182 w 908"/>
                <a:gd name="T97" fmla="*/ 529431 h 706"/>
                <a:gd name="T98" fmla="*/ 494527 w 908"/>
                <a:gd name="T99" fmla="*/ 529431 h 706"/>
                <a:gd name="T100" fmla="*/ 477719 w 908"/>
                <a:gd name="T101" fmla="*/ 529431 h 706"/>
                <a:gd name="T102" fmla="*/ 447640 w 908"/>
                <a:gd name="T103" fmla="*/ 560387 h 706"/>
                <a:gd name="T104" fmla="*/ 404291 w 908"/>
                <a:gd name="T105" fmla="*/ 523875 h 706"/>
                <a:gd name="T106" fmla="*/ 392791 w 908"/>
                <a:gd name="T107" fmla="*/ 494506 h 706"/>
                <a:gd name="T108" fmla="*/ 358289 w 908"/>
                <a:gd name="T109" fmla="*/ 459581 h 706"/>
                <a:gd name="T110" fmla="*/ 337942 w 908"/>
                <a:gd name="T111" fmla="*/ 453231 h 706"/>
                <a:gd name="T112" fmla="*/ 241513 w 908"/>
                <a:gd name="T113" fmla="*/ 494506 h 706"/>
                <a:gd name="T114" fmla="*/ 200819 w 908"/>
                <a:gd name="T115" fmla="*/ 517525 h 706"/>
                <a:gd name="T116" fmla="*/ 187549 w 908"/>
                <a:gd name="T117" fmla="*/ 542131 h 706"/>
                <a:gd name="T118" fmla="*/ 158355 w 908"/>
                <a:gd name="T119" fmla="*/ 552450 h 706"/>
                <a:gd name="T120" fmla="*/ 126507 w 908"/>
                <a:gd name="T121" fmla="*/ 542131 h 706"/>
                <a:gd name="T122" fmla="*/ 0 w 908"/>
                <a:gd name="T123" fmla="*/ 529431 h 7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08" h="706">
                  <a:moveTo>
                    <a:pt x="0" y="667"/>
                  </a:moveTo>
                  <a:lnTo>
                    <a:pt x="67" y="639"/>
                  </a:lnTo>
                  <a:lnTo>
                    <a:pt x="88" y="616"/>
                  </a:lnTo>
                  <a:lnTo>
                    <a:pt x="48" y="556"/>
                  </a:lnTo>
                  <a:lnTo>
                    <a:pt x="76" y="504"/>
                  </a:lnTo>
                  <a:lnTo>
                    <a:pt x="55" y="452"/>
                  </a:lnTo>
                  <a:lnTo>
                    <a:pt x="76" y="356"/>
                  </a:lnTo>
                  <a:lnTo>
                    <a:pt x="62" y="317"/>
                  </a:lnTo>
                  <a:lnTo>
                    <a:pt x="67" y="252"/>
                  </a:lnTo>
                  <a:lnTo>
                    <a:pt x="62" y="215"/>
                  </a:lnTo>
                  <a:lnTo>
                    <a:pt x="28" y="185"/>
                  </a:lnTo>
                  <a:lnTo>
                    <a:pt x="42" y="171"/>
                  </a:lnTo>
                  <a:lnTo>
                    <a:pt x="88" y="162"/>
                  </a:lnTo>
                  <a:lnTo>
                    <a:pt x="110" y="140"/>
                  </a:lnTo>
                  <a:lnTo>
                    <a:pt x="110" y="104"/>
                  </a:lnTo>
                  <a:lnTo>
                    <a:pt x="122" y="81"/>
                  </a:lnTo>
                  <a:lnTo>
                    <a:pt x="265" y="0"/>
                  </a:lnTo>
                  <a:lnTo>
                    <a:pt x="273" y="29"/>
                  </a:lnTo>
                  <a:lnTo>
                    <a:pt x="301" y="29"/>
                  </a:lnTo>
                  <a:lnTo>
                    <a:pt x="308" y="44"/>
                  </a:lnTo>
                  <a:lnTo>
                    <a:pt x="444" y="96"/>
                  </a:lnTo>
                  <a:lnTo>
                    <a:pt x="492" y="73"/>
                  </a:lnTo>
                  <a:lnTo>
                    <a:pt x="519" y="104"/>
                  </a:lnTo>
                  <a:lnTo>
                    <a:pt x="540" y="104"/>
                  </a:lnTo>
                  <a:lnTo>
                    <a:pt x="547" y="73"/>
                  </a:lnTo>
                  <a:lnTo>
                    <a:pt x="568" y="65"/>
                  </a:lnTo>
                  <a:lnTo>
                    <a:pt x="607" y="81"/>
                  </a:lnTo>
                  <a:lnTo>
                    <a:pt x="690" y="89"/>
                  </a:lnTo>
                  <a:lnTo>
                    <a:pt x="744" y="112"/>
                  </a:lnTo>
                  <a:lnTo>
                    <a:pt x="786" y="148"/>
                  </a:lnTo>
                  <a:lnTo>
                    <a:pt x="806" y="140"/>
                  </a:lnTo>
                  <a:lnTo>
                    <a:pt x="820" y="112"/>
                  </a:lnTo>
                  <a:lnTo>
                    <a:pt x="841" y="112"/>
                  </a:lnTo>
                  <a:lnTo>
                    <a:pt x="846" y="133"/>
                  </a:lnTo>
                  <a:lnTo>
                    <a:pt x="901" y="140"/>
                  </a:lnTo>
                  <a:lnTo>
                    <a:pt x="894" y="192"/>
                  </a:lnTo>
                  <a:lnTo>
                    <a:pt x="908" y="296"/>
                  </a:lnTo>
                  <a:lnTo>
                    <a:pt x="860" y="356"/>
                  </a:lnTo>
                  <a:lnTo>
                    <a:pt x="846" y="400"/>
                  </a:lnTo>
                  <a:lnTo>
                    <a:pt x="793" y="429"/>
                  </a:lnTo>
                  <a:lnTo>
                    <a:pt x="772" y="483"/>
                  </a:lnTo>
                  <a:lnTo>
                    <a:pt x="731" y="504"/>
                  </a:lnTo>
                  <a:lnTo>
                    <a:pt x="751" y="533"/>
                  </a:lnTo>
                  <a:lnTo>
                    <a:pt x="751" y="556"/>
                  </a:lnTo>
                  <a:lnTo>
                    <a:pt x="731" y="579"/>
                  </a:lnTo>
                  <a:lnTo>
                    <a:pt x="690" y="571"/>
                  </a:lnTo>
                  <a:lnTo>
                    <a:pt x="650" y="602"/>
                  </a:lnTo>
                  <a:lnTo>
                    <a:pt x="621" y="689"/>
                  </a:lnTo>
                  <a:lnTo>
                    <a:pt x="588" y="667"/>
                  </a:lnTo>
                  <a:lnTo>
                    <a:pt x="559" y="667"/>
                  </a:lnTo>
                  <a:lnTo>
                    <a:pt x="540" y="667"/>
                  </a:lnTo>
                  <a:lnTo>
                    <a:pt x="506" y="706"/>
                  </a:lnTo>
                  <a:lnTo>
                    <a:pt x="457" y="660"/>
                  </a:lnTo>
                  <a:lnTo>
                    <a:pt x="444" y="623"/>
                  </a:lnTo>
                  <a:lnTo>
                    <a:pt x="405" y="579"/>
                  </a:lnTo>
                  <a:lnTo>
                    <a:pt x="382" y="571"/>
                  </a:lnTo>
                  <a:lnTo>
                    <a:pt x="273" y="623"/>
                  </a:lnTo>
                  <a:lnTo>
                    <a:pt x="227" y="652"/>
                  </a:lnTo>
                  <a:lnTo>
                    <a:pt x="212" y="683"/>
                  </a:lnTo>
                  <a:lnTo>
                    <a:pt x="179" y="696"/>
                  </a:lnTo>
                  <a:lnTo>
                    <a:pt x="143" y="683"/>
                  </a:lnTo>
                  <a:lnTo>
                    <a:pt x="0" y="667"/>
                  </a:lnTo>
                  <a:close/>
                </a:path>
              </a:pathLst>
            </a:custGeom>
            <a:solidFill>
              <a:srgbClr val="1F2A44"/>
            </a:solidFill>
            <a:ln w="1651">
              <a:solidFill>
                <a:schemeClr val="bg1"/>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111" name="Freeform 51">
              <a:extLst>
                <a:ext uri="{FF2B5EF4-FFF2-40B4-BE49-F238E27FC236}">
                  <a16:creationId xmlns:a16="http://schemas.microsoft.com/office/drawing/2014/main" id="{626B0B00-A63B-4CCB-8F56-E9ECB99E2EB4}"/>
                </a:ext>
              </a:extLst>
            </p:cNvPr>
            <p:cNvSpPr>
              <a:spLocks/>
            </p:cNvSpPr>
            <p:nvPr/>
          </p:nvSpPr>
          <p:spPr bwMode="auto">
            <a:xfrm>
              <a:off x="1786800" y="3303986"/>
              <a:ext cx="432379" cy="344765"/>
            </a:xfrm>
            <a:custGeom>
              <a:avLst/>
              <a:gdLst>
                <a:gd name="T0" fmla="*/ 0 w 682"/>
                <a:gd name="T1" fmla="*/ 223044 h 606"/>
                <a:gd name="T2" fmla="*/ 6192 w 682"/>
                <a:gd name="T3" fmla="*/ 247650 h 606"/>
                <a:gd name="T4" fmla="*/ 46880 w 682"/>
                <a:gd name="T5" fmla="*/ 287337 h 606"/>
                <a:gd name="T6" fmla="*/ 46880 w 682"/>
                <a:gd name="T7" fmla="*/ 317500 h 606"/>
                <a:gd name="T8" fmla="*/ 65455 w 682"/>
                <a:gd name="T9" fmla="*/ 353218 h 606"/>
                <a:gd name="T10" fmla="*/ 65455 w 682"/>
                <a:gd name="T11" fmla="*/ 381793 h 606"/>
                <a:gd name="T12" fmla="*/ 97298 w 682"/>
                <a:gd name="T13" fmla="*/ 406400 h 606"/>
                <a:gd name="T14" fmla="*/ 103490 w 682"/>
                <a:gd name="T15" fmla="*/ 423068 h 606"/>
                <a:gd name="T16" fmla="*/ 126488 w 682"/>
                <a:gd name="T17" fmla="*/ 434975 h 606"/>
                <a:gd name="T18" fmla="*/ 107913 w 682"/>
                <a:gd name="T19" fmla="*/ 459581 h 606"/>
                <a:gd name="T20" fmla="*/ 114104 w 682"/>
                <a:gd name="T21" fmla="*/ 481012 h 606"/>
                <a:gd name="T22" fmla="*/ 144179 w 682"/>
                <a:gd name="T23" fmla="*/ 476250 h 606"/>
                <a:gd name="T24" fmla="*/ 167176 w 682"/>
                <a:gd name="T25" fmla="*/ 454025 h 606"/>
                <a:gd name="T26" fmla="*/ 186636 w 682"/>
                <a:gd name="T27" fmla="*/ 446087 h 606"/>
                <a:gd name="T28" fmla="*/ 253860 w 682"/>
                <a:gd name="T29" fmla="*/ 459581 h 606"/>
                <a:gd name="T30" fmla="*/ 294549 w 682"/>
                <a:gd name="T31" fmla="*/ 411162 h 606"/>
                <a:gd name="T32" fmla="*/ 319316 w 682"/>
                <a:gd name="T33" fmla="*/ 406400 h 606"/>
                <a:gd name="T34" fmla="*/ 331699 w 682"/>
                <a:gd name="T35" fmla="*/ 353218 h 606"/>
                <a:gd name="T36" fmla="*/ 367965 w 682"/>
                <a:gd name="T37" fmla="*/ 330200 h 606"/>
                <a:gd name="T38" fmla="*/ 380348 w 682"/>
                <a:gd name="T39" fmla="*/ 305593 h 606"/>
                <a:gd name="T40" fmla="*/ 446688 w 682"/>
                <a:gd name="T41" fmla="*/ 241300 h 606"/>
                <a:gd name="T42" fmla="*/ 482069 w 682"/>
                <a:gd name="T43" fmla="*/ 223044 h 606"/>
                <a:gd name="T44" fmla="*/ 549294 w 682"/>
                <a:gd name="T45" fmla="*/ 145256 h 606"/>
                <a:gd name="T46" fmla="*/ 603250 w 682"/>
                <a:gd name="T47" fmla="*/ 123825 h 606"/>
                <a:gd name="T48" fmla="*/ 573176 w 682"/>
                <a:gd name="T49" fmla="*/ 99219 h 606"/>
                <a:gd name="T50" fmla="*/ 560793 w 682"/>
                <a:gd name="T51" fmla="*/ 46037 h 606"/>
                <a:gd name="T52" fmla="*/ 507721 w 682"/>
                <a:gd name="T53" fmla="*/ 23019 h 606"/>
                <a:gd name="T54" fmla="*/ 500644 w 682"/>
                <a:gd name="T55" fmla="*/ 4762 h 606"/>
                <a:gd name="T56" fmla="*/ 446688 w 682"/>
                <a:gd name="T57" fmla="*/ 0 h 606"/>
                <a:gd name="T58" fmla="*/ 428997 w 682"/>
                <a:gd name="T59" fmla="*/ 11112 h 606"/>
                <a:gd name="T60" fmla="*/ 410422 w 682"/>
                <a:gd name="T61" fmla="*/ 46037 h 606"/>
                <a:gd name="T62" fmla="*/ 391847 w 682"/>
                <a:gd name="T63" fmla="*/ 29369 h 606"/>
                <a:gd name="T64" fmla="*/ 367965 w 682"/>
                <a:gd name="T65" fmla="*/ 23019 h 606"/>
                <a:gd name="T66" fmla="*/ 361773 w 682"/>
                <a:gd name="T67" fmla="*/ 29369 h 606"/>
                <a:gd name="T68" fmla="*/ 344082 w 682"/>
                <a:gd name="T69" fmla="*/ 4762 h 606"/>
                <a:gd name="T70" fmla="*/ 325507 w 682"/>
                <a:gd name="T71" fmla="*/ 4762 h 606"/>
                <a:gd name="T72" fmla="*/ 306932 w 682"/>
                <a:gd name="T73" fmla="*/ 39687 h 606"/>
                <a:gd name="T74" fmla="*/ 228209 w 682"/>
                <a:gd name="T75" fmla="*/ 57944 h 606"/>
                <a:gd name="T76" fmla="*/ 173368 w 682"/>
                <a:gd name="T77" fmla="*/ 64294 h 606"/>
                <a:gd name="T78" fmla="*/ 150370 w 682"/>
                <a:gd name="T79" fmla="*/ 57944 h 606"/>
                <a:gd name="T80" fmla="*/ 114104 w 682"/>
                <a:gd name="T81" fmla="*/ 76200 h 606"/>
                <a:gd name="T82" fmla="*/ 107913 w 682"/>
                <a:gd name="T83" fmla="*/ 82550 h 606"/>
                <a:gd name="T84" fmla="*/ 114104 w 682"/>
                <a:gd name="T85" fmla="*/ 123825 h 606"/>
                <a:gd name="T86" fmla="*/ 103490 w 682"/>
                <a:gd name="T87" fmla="*/ 134937 h 606"/>
                <a:gd name="T88" fmla="*/ 71647 w 682"/>
                <a:gd name="T89" fmla="*/ 128587 h 606"/>
                <a:gd name="T90" fmla="*/ 65455 w 682"/>
                <a:gd name="T91" fmla="*/ 134937 h 606"/>
                <a:gd name="T92" fmla="*/ 65455 w 682"/>
                <a:gd name="T93" fmla="*/ 176212 h 606"/>
                <a:gd name="T94" fmla="*/ 53072 w 682"/>
                <a:gd name="T95" fmla="*/ 194469 h 606"/>
                <a:gd name="T96" fmla="*/ 65455 w 682"/>
                <a:gd name="T97" fmla="*/ 216694 h 606"/>
                <a:gd name="T98" fmla="*/ 46880 w 682"/>
                <a:gd name="T99" fmla="*/ 229394 h 606"/>
                <a:gd name="T100" fmla="*/ 22998 w 682"/>
                <a:gd name="T101" fmla="*/ 216694 h 606"/>
                <a:gd name="T102" fmla="*/ 0 w 682"/>
                <a:gd name="T103" fmla="*/ 223044 h 6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82" h="606">
                  <a:moveTo>
                    <a:pt x="0" y="281"/>
                  </a:moveTo>
                  <a:lnTo>
                    <a:pt x="7" y="312"/>
                  </a:lnTo>
                  <a:lnTo>
                    <a:pt x="53" y="362"/>
                  </a:lnTo>
                  <a:lnTo>
                    <a:pt x="53" y="400"/>
                  </a:lnTo>
                  <a:lnTo>
                    <a:pt x="74" y="445"/>
                  </a:lnTo>
                  <a:lnTo>
                    <a:pt x="74" y="481"/>
                  </a:lnTo>
                  <a:lnTo>
                    <a:pt x="110" y="512"/>
                  </a:lnTo>
                  <a:lnTo>
                    <a:pt x="117" y="533"/>
                  </a:lnTo>
                  <a:lnTo>
                    <a:pt x="143" y="548"/>
                  </a:lnTo>
                  <a:lnTo>
                    <a:pt x="122" y="579"/>
                  </a:lnTo>
                  <a:lnTo>
                    <a:pt x="129" y="606"/>
                  </a:lnTo>
                  <a:lnTo>
                    <a:pt x="163" y="600"/>
                  </a:lnTo>
                  <a:lnTo>
                    <a:pt x="189" y="572"/>
                  </a:lnTo>
                  <a:lnTo>
                    <a:pt x="211" y="562"/>
                  </a:lnTo>
                  <a:lnTo>
                    <a:pt x="287" y="579"/>
                  </a:lnTo>
                  <a:lnTo>
                    <a:pt x="333" y="518"/>
                  </a:lnTo>
                  <a:lnTo>
                    <a:pt x="361" y="512"/>
                  </a:lnTo>
                  <a:lnTo>
                    <a:pt x="375" y="445"/>
                  </a:lnTo>
                  <a:lnTo>
                    <a:pt x="416" y="416"/>
                  </a:lnTo>
                  <a:lnTo>
                    <a:pt x="430" y="385"/>
                  </a:lnTo>
                  <a:lnTo>
                    <a:pt x="505" y="304"/>
                  </a:lnTo>
                  <a:lnTo>
                    <a:pt x="545" y="281"/>
                  </a:lnTo>
                  <a:lnTo>
                    <a:pt x="621" y="183"/>
                  </a:lnTo>
                  <a:lnTo>
                    <a:pt x="682" y="156"/>
                  </a:lnTo>
                  <a:lnTo>
                    <a:pt x="648" y="125"/>
                  </a:lnTo>
                  <a:lnTo>
                    <a:pt x="634" y="58"/>
                  </a:lnTo>
                  <a:lnTo>
                    <a:pt x="574" y="29"/>
                  </a:lnTo>
                  <a:lnTo>
                    <a:pt x="566" y="6"/>
                  </a:lnTo>
                  <a:lnTo>
                    <a:pt x="505" y="0"/>
                  </a:lnTo>
                  <a:lnTo>
                    <a:pt x="485" y="14"/>
                  </a:lnTo>
                  <a:lnTo>
                    <a:pt x="464" y="58"/>
                  </a:lnTo>
                  <a:lnTo>
                    <a:pt x="443" y="37"/>
                  </a:lnTo>
                  <a:lnTo>
                    <a:pt x="416" y="29"/>
                  </a:lnTo>
                  <a:lnTo>
                    <a:pt x="409" y="37"/>
                  </a:lnTo>
                  <a:lnTo>
                    <a:pt x="389" y="6"/>
                  </a:lnTo>
                  <a:lnTo>
                    <a:pt x="368" y="6"/>
                  </a:lnTo>
                  <a:lnTo>
                    <a:pt x="347" y="50"/>
                  </a:lnTo>
                  <a:lnTo>
                    <a:pt x="258" y="73"/>
                  </a:lnTo>
                  <a:lnTo>
                    <a:pt x="196" y="81"/>
                  </a:lnTo>
                  <a:lnTo>
                    <a:pt x="170" y="73"/>
                  </a:lnTo>
                  <a:lnTo>
                    <a:pt x="129" y="96"/>
                  </a:lnTo>
                  <a:lnTo>
                    <a:pt x="122" y="104"/>
                  </a:lnTo>
                  <a:lnTo>
                    <a:pt x="129" y="156"/>
                  </a:lnTo>
                  <a:lnTo>
                    <a:pt x="117" y="170"/>
                  </a:lnTo>
                  <a:lnTo>
                    <a:pt x="81" y="162"/>
                  </a:lnTo>
                  <a:lnTo>
                    <a:pt x="74" y="170"/>
                  </a:lnTo>
                  <a:lnTo>
                    <a:pt x="74" y="222"/>
                  </a:lnTo>
                  <a:lnTo>
                    <a:pt x="60" y="245"/>
                  </a:lnTo>
                  <a:lnTo>
                    <a:pt x="74" y="273"/>
                  </a:lnTo>
                  <a:lnTo>
                    <a:pt x="53" y="289"/>
                  </a:lnTo>
                  <a:lnTo>
                    <a:pt x="26" y="273"/>
                  </a:lnTo>
                  <a:lnTo>
                    <a:pt x="0" y="281"/>
                  </a:lnTo>
                  <a:close/>
                </a:path>
              </a:pathLst>
            </a:custGeom>
            <a:solidFill>
              <a:srgbClr val="1F2A44"/>
            </a:solidFill>
            <a:ln w="1651">
              <a:solidFill>
                <a:schemeClr val="bg1"/>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112" name="Freeform 52">
              <a:extLst>
                <a:ext uri="{FF2B5EF4-FFF2-40B4-BE49-F238E27FC236}">
                  <a16:creationId xmlns:a16="http://schemas.microsoft.com/office/drawing/2014/main" id="{3D61216E-BEE8-4C3F-BFB9-897234EBBC95}"/>
                </a:ext>
              </a:extLst>
            </p:cNvPr>
            <p:cNvSpPr>
              <a:spLocks/>
            </p:cNvSpPr>
            <p:nvPr/>
          </p:nvSpPr>
          <p:spPr bwMode="auto">
            <a:xfrm>
              <a:off x="2145220" y="3087797"/>
              <a:ext cx="472204" cy="400520"/>
            </a:xfrm>
            <a:custGeom>
              <a:avLst/>
              <a:gdLst>
                <a:gd name="T0" fmla="*/ 0 w 744"/>
                <a:gd name="T1" fmla="*/ 305594 h 704"/>
                <a:gd name="T2" fmla="*/ 7084 w 744"/>
                <a:gd name="T3" fmla="*/ 323850 h 704"/>
                <a:gd name="T4" fmla="*/ 60214 w 744"/>
                <a:gd name="T5" fmla="*/ 346869 h 704"/>
                <a:gd name="T6" fmla="*/ 72611 w 744"/>
                <a:gd name="T7" fmla="*/ 400050 h 704"/>
                <a:gd name="T8" fmla="*/ 102718 w 744"/>
                <a:gd name="T9" fmla="*/ 424656 h 704"/>
                <a:gd name="T10" fmla="*/ 229345 w 744"/>
                <a:gd name="T11" fmla="*/ 418306 h 704"/>
                <a:gd name="T12" fmla="*/ 260337 w 744"/>
                <a:gd name="T13" fmla="*/ 435769 h 704"/>
                <a:gd name="T14" fmla="*/ 284246 w 744"/>
                <a:gd name="T15" fmla="*/ 429419 h 704"/>
                <a:gd name="T16" fmla="*/ 320551 w 744"/>
                <a:gd name="T17" fmla="*/ 441325 h 704"/>
                <a:gd name="T18" fmla="*/ 345346 w 744"/>
                <a:gd name="T19" fmla="*/ 454025 h 704"/>
                <a:gd name="T20" fmla="*/ 331178 w 744"/>
                <a:gd name="T21" fmla="*/ 482600 h 704"/>
                <a:gd name="T22" fmla="*/ 375453 w 744"/>
                <a:gd name="T23" fmla="*/ 495300 h 704"/>
                <a:gd name="T24" fmla="*/ 398476 w 744"/>
                <a:gd name="T25" fmla="*/ 530225 h 704"/>
                <a:gd name="T26" fmla="*/ 458690 w 744"/>
                <a:gd name="T27" fmla="*/ 558800 h 704"/>
                <a:gd name="T28" fmla="*/ 532186 w 744"/>
                <a:gd name="T29" fmla="*/ 534988 h 704"/>
                <a:gd name="T30" fmla="*/ 572919 w 744"/>
                <a:gd name="T31" fmla="*/ 534988 h 704"/>
                <a:gd name="T32" fmla="*/ 580889 w 744"/>
                <a:gd name="T33" fmla="*/ 511969 h 704"/>
                <a:gd name="T34" fmla="*/ 532186 w 744"/>
                <a:gd name="T35" fmla="*/ 477044 h 704"/>
                <a:gd name="T36" fmla="*/ 544583 w 744"/>
                <a:gd name="T37" fmla="*/ 446088 h 704"/>
                <a:gd name="T38" fmla="*/ 525988 w 744"/>
                <a:gd name="T39" fmla="*/ 424656 h 704"/>
                <a:gd name="T40" fmla="*/ 544583 w 744"/>
                <a:gd name="T41" fmla="*/ 358775 h 704"/>
                <a:gd name="T42" fmla="*/ 555209 w 744"/>
                <a:gd name="T43" fmla="*/ 358775 h 704"/>
                <a:gd name="T44" fmla="*/ 567606 w 744"/>
                <a:gd name="T45" fmla="*/ 383381 h 704"/>
                <a:gd name="T46" fmla="*/ 599484 w 744"/>
                <a:gd name="T47" fmla="*/ 383381 h 704"/>
                <a:gd name="T48" fmla="*/ 610110 w 744"/>
                <a:gd name="T49" fmla="*/ 371475 h 704"/>
                <a:gd name="T50" fmla="*/ 603912 w 744"/>
                <a:gd name="T51" fmla="*/ 282575 h 704"/>
                <a:gd name="T52" fmla="*/ 634019 w 744"/>
                <a:gd name="T53" fmla="*/ 282575 h 704"/>
                <a:gd name="T54" fmla="*/ 652614 w 744"/>
                <a:gd name="T55" fmla="*/ 235744 h 704"/>
                <a:gd name="T56" fmla="*/ 658813 w 744"/>
                <a:gd name="T57" fmla="*/ 181769 h 704"/>
                <a:gd name="T58" fmla="*/ 634019 w 744"/>
                <a:gd name="T59" fmla="*/ 123825 h 704"/>
                <a:gd name="T60" fmla="*/ 591515 w 744"/>
                <a:gd name="T61" fmla="*/ 128588 h 704"/>
                <a:gd name="T62" fmla="*/ 544583 w 744"/>
                <a:gd name="T63" fmla="*/ 105569 h 704"/>
                <a:gd name="T64" fmla="*/ 525988 w 744"/>
                <a:gd name="T65" fmla="*/ 41275 h 704"/>
                <a:gd name="T66" fmla="*/ 502079 w 744"/>
                <a:gd name="T67" fmla="*/ 23019 h 704"/>
                <a:gd name="T68" fmla="*/ 464888 w 744"/>
                <a:gd name="T69" fmla="*/ 17463 h 704"/>
                <a:gd name="T70" fmla="*/ 436552 w 744"/>
                <a:gd name="T71" fmla="*/ 0 h 704"/>
                <a:gd name="T72" fmla="*/ 404674 w 744"/>
                <a:gd name="T73" fmla="*/ 4763 h 704"/>
                <a:gd name="T74" fmla="*/ 375453 w 744"/>
                <a:gd name="T75" fmla="*/ 35719 h 704"/>
                <a:gd name="T76" fmla="*/ 369254 w 744"/>
                <a:gd name="T77" fmla="*/ 53975 h 704"/>
                <a:gd name="T78" fmla="*/ 331178 w 744"/>
                <a:gd name="T79" fmla="*/ 82550 h 704"/>
                <a:gd name="T80" fmla="*/ 296643 w 744"/>
                <a:gd name="T81" fmla="*/ 76994 h 704"/>
                <a:gd name="T82" fmla="*/ 290444 w 744"/>
                <a:gd name="T83" fmla="*/ 17463 h 704"/>
                <a:gd name="T84" fmla="*/ 254139 w 744"/>
                <a:gd name="T85" fmla="*/ 35719 h 704"/>
                <a:gd name="T86" fmla="*/ 246169 w 744"/>
                <a:gd name="T87" fmla="*/ 70644 h 704"/>
                <a:gd name="T88" fmla="*/ 229345 w 744"/>
                <a:gd name="T89" fmla="*/ 82550 h 704"/>
                <a:gd name="T90" fmla="*/ 205436 w 744"/>
                <a:gd name="T91" fmla="*/ 82550 h 704"/>
                <a:gd name="T92" fmla="*/ 144337 w 744"/>
                <a:gd name="T93" fmla="*/ 154781 h 704"/>
                <a:gd name="T94" fmla="*/ 138138 w 744"/>
                <a:gd name="T95" fmla="*/ 177800 h 704"/>
                <a:gd name="T96" fmla="*/ 127512 w 744"/>
                <a:gd name="T97" fmla="*/ 177800 h 704"/>
                <a:gd name="T98" fmla="*/ 108917 w 744"/>
                <a:gd name="T99" fmla="*/ 146844 h 704"/>
                <a:gd name="T100" fmla="*/ 96520 w 744"/>
                <a:gd name="T101" fmla="*/ 154781 h 704"/>
                <a:gd name="T102" fmla="*/ 96520 w 744"/>
                <a:gd name="T103" fmla="*/ 194469 h 704"/>
                <a:gd name="T104" fmla="*/ 23909 w 744"/>
                <a:gd name="T105" fmla="*/ 288925 h 704"/>
                <a:gd name="T106" fmla="*/ 0 w 744"/>
                <a:gd name="T107" fmla="*/ 305594 h 7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44" h="704">
                  <a:moveTo>
                    <a:pt x="0" y="385"/>
                  </a:moveTo>
                  <a:lnTo>
                    <a:pt x="8" y="408"/>
                  </a:lnTo>
                  <a:lnTo>
                    <a:pt x="68" y="437"/>
                  </a:lnTo>
                  <a:lnTo>
                    <a:pt x="82" y="504"/>
                  </a:lnTo>
                  <a:lnTo>
                    <a:pt x="116" y="535"/>
                  </a:lnTo>
                  <a:lnTo>
                    <a:pt x="259" y="527"/>
                  </a:lnTo>
                  <a:lnTo>
                    <a:pt x="294" y="549"/>
                  </a:lnTo>
                  <a:lnTo>
                    <a:pt x="321" y="541"/>
                  </a:lnTo>
                  <a:lnTo>
                    <a:pt x="362" y="556"/>
                  </a:lnTo>
                  <a:lnTo>
                    <a:pt x="390" y="572"/>
                  </a:lnTo>
                  <a:lnTo>
                    <a:pt x="374" y="608"/>
                  </a:lnTo>
                  <a:lnTo>
                    <a:pt x="424" y="624"/>
                  </a:lnTo>
                  <a:lnTo>
                    <a:pt x="450" y="668"/>
                  </a:lnTo>
                  <a:lnTo>
                    <a:pt x="518" y="704"/>
                  </a:lnTo>
                  <a:lnTo>
                    <a:pt x="601" y="674"/>
                  </a:lnTo>
                  <a:lnTo>
                    <a:pt x="647" y="674"/>
                  </a:lnTo>
                  <a:lnTo>
                    <a:pt x="656" y="645"/>
                  </a:lnTo>
                  <a:lnTo>
                    <a:pt x="601" y="601"/>
                  </a:lnTo>
                  <a:lnTo>
                    <a:pt x="615" y="562"/>
                  </a:lnTo>
                  <a:lnTo>
                    <a:pt x="594" y="535"/>
                  </a:lnTo>
                  <a:lnTo>
                    <a:pt x="615" y="452"/>
                  </a:lnTo>
                  <a:lnTo>
                    <a:pt x="627" y="452"/>
                  </a:lnTo>
                  <a:lnTo>
                    <a:pt x="641" y="483"/>
                  </a:lnTo>
                  <a:lnTo>
                    <a:pt x="677" y="483"/>
                  </a:lnTo>
                  <a:lnTo>
                    <a:pt x="689" y="468"/>
                  </a:lnTo>
                  <a:lnTo>
                    <a:pt x="682" y="356"/>
                  </a:lnTo>
                  <a:lnTo>
                    <a:pt x="716" y="356"/>
                  </a:lnTo>
                  <a:lnTo>
                    <a:pt x="737" y="297"/>
                  </a:lnTo>
                  <a:lnTo>
                    <a:pt x="744" y="229"/>
                  </a:lnTo>
                  <a:lnTo>
                    <a:pt x="716" y="156"/>
                  </a:lnTo>
                  <a:lnTo>
                    <a:pt x="668" y="162"/>
                  </a:lnTo>
                  <a:lnTo>
                    <a:pt x="615" y="133"/>
                  </a:lnTo>
                  <a:lnTo>
                    <a:pt x="594" y="52"/>
                  </a:lnTo>
                  <a:lnTo>
                    <a:pt x="567" y="29"/>
                  </a:lnTo>
                  <a:lnTo>
                    <a:pt x="525" y="22"/>
                  </a:lnTo>
                  <a:lnTo>
                    <a:pt x="493" y="0"/>
                  </a:lnTo>
                  <a:lnTo>
                    <a:pt x="457" y="6"/>
                  </a:lnTo>
                  <a:lnTo>
                    <a:pt x="424" y="45"/>
                  </a:lnTo>
                  <a:lnTo>
                    <a:pt x="417" y="68"/>
                  </a:lnTo>
                  <a:lnTo>
                    <a:pt x="374" y="104"/>
                  </a:lnTo>
                  <a:lnTo>
                    <a:pt x="335" y="97"/>
                  </a:lnTo>
                  <a:lnTo>
                    <a:pt x="328" y="22"/>
                  </a:lnTo>
                  <a:lnTo>
                    <a:pt x="287" y="45"/>
                  </a:lnTo>
                  <a:lnTo>
                    <a:pt x="278" y="89"/>
                  </a:lnTo>
                  <a:lnTo>
                    <a:pt x="259" y="104"/>
                  </a:lnTo>
                  <a:lnTo>
                    <a:pt x="232" y="104"/>
                  </a:lnTo>
                  <a:lnTo>
                    <a:pt x="163" y="195"/>
                  </a:lnTo>
                  <a:lnTo>
                    <a:pt x="156" y="224"/>
                  </a:lnTo>
                  <a:lnTo>
                    <a:pt x="144" y="224"/>
                  </a:lnTo>
                  <a:lnTo>
                    <a:pt x="123" y="185"/>
                  </a:lnTo>
                  <a:lnTo>
                    <a:pt x="109" y="195"/>
                  </a:lnTo>
                  <a:lnTo>
                    <a:pt x="109" y="245"/>
                  </a:lnTo>
                  <a:lnTo>
                    <a:pt x="27" y="364"/>
                  </a:lnTo>
                  <a:lnTo>
                    <a:pt x="0" y="385"/>
                  </a:lnTo>
                  <a:close/>
                </a:path>
              </a:pathLst>
            </a:custGeom>
            <a:solidFill>
              <a:srgbClr val="1F2A44"/>
            </a:solidFill>
            <a:ln w="1651">
              <a:solidFill>
                <a:schemeClr val="bg1"/>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113" name="Freeform 53">
              <a:extLst>
                <a:ext uri="{FF2B5EF4-FFF2-40B4-BE49-F238E27FC236}">
                  <a16:creationId xmlns:a16="http://schemas.microsoft.com/office/drawing/2014/main" id="{6453FC36-DFD4-4AB5-91AE-BDA600AE8D03}"/>
                </a:ext>
              </a:extLst>
            </p:cNvPr>
            <p:cNvSpPr>
              <a:spLocks/>
            </p:cNvSpPr>
            <p:nvPr/>
          </p:nvSpPr>
          <p:spPr bwMode="auto">
            <a:xfrm>
              <a:off x="3182930" y="3281230"/>
              <a:ext cx="403934" cy="410760"/>
            </a:xfrm>
            <a:custGeom>
              <a:avLst/>
              <a:gdLst>
                <a:gd name="T0" fmla="*/ 0 w 636"/>
                <a:gd name="T1" fmla="*/ 460218 h 721"/>
                <a:gd name="T2" fmla="*/ 23925 w 636"/>
                <a:gd name="T3" fmla="*/ 425245 h 721"/>
                <a:gd name="T4" fmla="*/ 19494 w 636"/>
                <a:gd name="T5" fmla="*/ 395835 h 721"/>
                <a:gd name="T6" fmla="*/ 36330 w 636"/>
                <a:gd name="T7" fmla="*/ 348144 h 721"/>
                <a:gd name="T8" fmla="*/ 30128 w 636"/>
                <a:gd name="T9" fmla="*/ 294889 h 721"/>
                <a:gd name="T10" fmla="*/ 23925 w 636"/>
                <a:gd name="T11" fmla="*/ 264685 h 721"/>
                <a:gd name="T12" fmla="*/ 54939 w 636"/>
                <a:gd name="T13" fmla="*/ 193943 h 721"/>
                <a:gd name="T14" fmla="*/ 80636 w 636"/>
                <a:gd name="T15" fmla="*/ 165329 h 721"/>
                <a:gd name="T16" fmla="*/ 109877 w 636"/>
                <a:gd name="T17" fmla="*/ 158970 h 721"/>
                <a:gd name="T18" fmla="*/ 140005 w 636"/>
                <a:gd name="T19" fmla="*/ 142278 h 721"/>
                <a:gd name="T20" fmla="*/ 164816 w 636"/>
                <a:gd name="T21" fmla="*/ 142278 h 721"/>
                <a:gd name="T22" fmla="*/ 182538 w 636"/>
                <a:gd name="T23" fmla="*/ 123997 h 721"/>
                <a:gd name="T24" fmla="*/ 260515 w 636"/>
                <a:gd name="T25" fmla="*/ 112869 h 721"/>
                <a:gd name="T26" fmla="*/ 309251 w 636"/>
                <a:gd name="T27" fmla="*/ 88228 h 721"/>
                <a:gd name="T28" fmla="*/ 333176 w 636"/>
                <a:gd name="T29" fmla="*/ 59614 h 721"/>
                <a:gd name="T30" fmla="*/ 362417 w 636"/>
                <a:gd name="T31" fmla="*/ 53255 h 721"/>
                <a:gd name="T32" fmla="*/ 375709 w 636"/>
                <a:gd name="T33" fmla="*/ 24640 h 721"/>
                <a:gd name="T34" fmla="*/ 400520 w 636"/>
                <a:gd name="T35" fmla="*/ 6359 h 721"/>
                <a:gd name="T36" fmla="*/ 466091 w 636"/>
                <a:gd name="T37" fmla="*/ 0 h 721"/>
                <a:gd name="T38" fmla="*/ 490016 w 636"/>
                <a:gd name="T39" fmla="*/ 11923 h 721"/>
                <a:gd name="T40" fmla="*/ 504194 w 636"/>
                <a:gd name="T41" fmla="*/ 88228 h 721"/>
                <a:gd name="T42" fmla="*/ 532549 w 636"/>
                <a:gd name="T43" fmla="*/ 106510 h 721"/>
                <a:gd name="T44" fmla="*/ 563563 w 636"/>
                <a:gd name="T45" fmla="*/ 193943 h 721"/>
                <a:gd name="T46" fmla="*/ 496219 w 636"/>
                <a:gd name="T47" fmla="*/ 224943 h 721"/>
                <a:gd name="T48" fmla="*/ 453686 w 636"/>
                <a:gd name="T49" fmla="*/ 224943 h 721"/>
                <a:gd name="T50" fmla="*/ 436850 w 636"/>
                <a:gd name="T51" fmla="*/ 236865 h 721"/>
                <a:gd name="T52" fmla="*/ 412925 w 636"/>
                <a:gd name="T53" fmla="*/ 278198 h 721"/>
                <a:gd name="T54" fmla="*/ 369506 w 636"/>
                <a:gd name="T55" fmla="*/ 271839 h 721"/>
                <a:gd name="T56" fmla="*/ 309251 w 636"/>
                <a:gd name="T57" fmla="*/ 306812 h 721"/>
                <a:gd name="T58" fmla="*/ 218868 w 636"/>
                <a:gd name="T59" fmla="*/ 406168 h 721"/>
                <a:gd name="T60" fmla="*/ 231273 w 636"/>
                <a:gd name="T61" fmla="*/ 425245 h 721"/>
                <a:gd name="T62" fmla="*/ 248109 w 636"/>
                <a:gd name="T63" fmla="*/ 412527 h 721"/>
                <a:gd name="T64" fmla="*/ 266718 w 636"/>
                <a:gd name="T65" fmla="*/ 418886 h 721"/>
                <a:gd name="T66" fmla="*/ 292415 w 636"/>
                <a:gd name="T67" fmla="*/ 465782 h 721"/>
                <a:gd name="T68" fmla="*/ 231273 w 636"/>
                <a:gd name="T69" fmla="*/ 536524 h 721"/>
                <a:gd name="T70" fmla="*/ 211779 w 636"/>
                <a:gd name="T71" fmla="*/ 542883 h 721"/>
                <a:gd name="T72" fmla="*/ 207349 w 636"/>
                <a:gd name="T73" fmla="*/ 536524 h 721"/>
                <a:gd name="T74" fmla="*/ 207349 w 636"/>
                <a:gd name="T75" fmla="*/ 519832 h 721"/>
                <a:gd name="T76" fmla="*/ 231273 w 636"/>
                <a:gd name="T77" fmla="*/ 501550 h 721"/>
                <a:gd name="T78" fmla="*/ 225071 w 636"/>
                <a:gd name="T79" fmla="*/ 495192 h 721"/>
                <a:gd name="T80" fmla="*/ 186968 w 636"/>
                <a:gd name="T81" fmla="*/ 511884 h 721"/>
                <a:gd name="T82" fmla="*/ 150638 w 636"/>
                <a:gd name="T83" fmla="*/ 573087 h 721"/>
                <a:gd name="T84" fmla="*/ 116080 w 636"/>
                <a:gd name="T85" fmla="*/ 536524 h 721"/>
                <a:gd name="T86" fmla="*/ 74433 w 636"/>
                <a:gd name="T87" fmla="*/ 542883 h 721"/>
                <a:gd name="T88" fmla="*/ 54939 w 636"/>
                <a:gd name="T89" fmla="*/ 536524 h 721"/>
                <a:gd name="T90" fmla="*/ 48736 w 636"/>
                <a:gd name="T91" fmla="*/ 495192 h 721"/>
                <a:gd name="T92" fmla="*/ 36330 w 636"/>
                <a:gd name="T93" fmla="*/ 476910 h 721"/>
                <a:gd name="T94" fmla="*/ 0 w 636"/>
                <a:gd name="T95" fmla="*/ 460218 h 7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36" h="721">
                  <a:moveTo>
                    <a:pt x="0" y="579"/>
                  </a:moveTo>
                  <a:lnTo>
                    <a:pt x="27" y="535"/>
                  </a:lnTo>
                  <a:lnTo>
                    <a:pt x="22" y="498"/>
                  </a:lnTo>
                  <a:lnTo>
                    <a:pt x="41" y="438"/>
                  </a:lnTo>
                  <a:lnTo>
                    <a:pt x="34" y="371"/>
                  </a:lnTo>
                  <a:lnTo>
                    <a:pt x="27" y="333"/>
                  </a:lnTo>
                  <a:lnTo>
                    <a:pt x="62" y="244"/>
                  </a:lnTo>
                  <a:lnTo>
                    <a:pt x="91" y="208"/>
                  </a:lnTo>
                  <a:lnTo>
                    <a:pt x="124" y="200"/>
                  </a:lnTo>
                  <a:lnTo>
                    <a:pt x="158" y="179"/>
                  </a:lnTo>
                  <a:lnTo>
                    <a:pt x="186" y="179"/>
                  </a:lnTo>
                  <a:lnTo>
                    <a:pt x="206" y="156"/>
                  </a:lnTo>
                  <a:lnTo>
                    <a:pt x="294" y="142"/>
                  </a:lnTo>
                  <a:lnTo>
                    <a:pt x="349" y="111"/>
                  </a:lnTo>
                  <a:lnTo>
                    <a:pt x="376" y="75"/>
                  </a:lnTo>
                  <a:lnTo>
                    <a:pt x="409" y="67"/>
                  </a:lnTo>
                  <a:lnTo>
                    <a:pt x="424" y="31"/>
                  </a:lnTo>
                  <a:lnTo>
                    <a:pt x="452" y="8"/>
                  </a:lnTo>
                  <a:lnTo>
                    <a:pt x="526" y="0"/>
                  </a:lnTo>
                  <a:lnTo>
                    <a:pt x="553" y="15"/>
                  </a:lnTo>
                  <a:lnTo>
                    <a:pt x="569" y="111"/>
                  </a:lnTo>
                  <a:lnTo>
                    <a:pt x="601" y="134"/>
                  </a:lnTo>
                  <a:lnTo>
                    <a:pt x="636" y="244"/>
                  </a:lnTo>
                  <a:lnTo>
                    <a:pt x="560" y="283"/>
                  </a:lnTo>
                  <a:lnTo>
                    <a:pt x="512" y="283"/>
                  </a:lnTo>
                  <a:lnTo>
                    <a:pt x="493" y="298"/>
                  </a:lnTo>
                  <a:lnTo>
                    <a:pt x="466" y="350"/>
                  </a:lnTo>
                  <a:lnTo>
                    <a:pt x="417" y="342"/>
                  </a:lnTo>
                  <a:lnTo>
                    <a:pt x="349" y="386"/>
                  </a:lnTo>
                  <a:lnTo>
                    <a:pt x="247" y="511"/>
                  </a:lnTo>
                  <a:lnTo>
                    <a:pt x="261" y="535"/>
                  </a:lnTo>
                  <a:lnTo>
                    <a:pt x="280" y="519"/>
                  </a:lnTo>
                  <a:lnTo>
                    <a:pt x="301" y="527"/>
                  </a:lnTo>
                  <a:lnTo>
                    <a:pt x="330" y="586"/>
                  </a:lnTo>
                  <a:lnTo>
                    <a:pt x="261" y="675"/>
                  </a:lnTo>
                  <a:lnTo>
                    <a:pt x="239" y="683"/>
                  </a:lnTo>
                  <a:lnTo>
                    <a:pt x="234" y="675"/>
                  </a:lnTo>
                  <a:lnTo>
                    <a:pt x="234" y="654"/>
                  </a:lnTo>
                  <a:lnTo>
                    <a:pt x="261" y="631"/>
                  </a:lnTo>
                  <a:lnTo>
                    <a:pt x="254" y="623"/>
                  </a:lnTo>
                  <a:lnTo>
                    <a:pt x="211" y="644"/>
                  </a:lnTo>
                  <a:lnTo>
                    <a:pt x="170" y="721"/>
                  </a:lnTo>
                  <a:lnTo>
                    <a:pt x="131" y="675"/>
                  </a:lnTo>
                  <a:lnTo>
                    <a:pt x="84" y="683"/>
                  </a:lnTo>
                  <a:lnTo>
                    <a:pt x="62" y="675"/>
                  </a:lnTo>
                  <a:lnTo>
                    <a:pt x="55" y="623"/>
                  </a:lnTo>
                  <a:lnTo>
                    <a:pt x="41" y="600"/>
                  </a:lnTo>
                  <a:lnTo>
                    <a:pt x="0" y="579"/>
                  </a:lnTo>
                  <a:close/>
                </a:path>
              </a:pathLst>
            </a:custGeom>
            <a:solidFill>
              <a:srgbClr val="3A4D7E"/>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115" name="Freeform 55">
              <a:extLst>
                <a:ext uri="{FF2B5EF4-FFF2-40B4-BE49-F238E27FC236}">
                  <a16:creationId xmlns:a16="http://schemas.microsoft.com/office/drawing/2014/main" id="{B4319FAD-3648-4FE5-981D-A2D2FB15D1B8}"/>
                </a:ext>
              </a:extLst>
            </p:cNvPr>
            <p:cNvSpPr>
              <a:spLocks/>
            </p:cNvSpPr>
            <p:nvPr/>
          </p:nvSpPr>
          <p:spPr bwMode="auto">
            <a:xfrm>
              <a:off x="1609297" y="3053661"/>
              <a:ext cx="410760" cy="423277"/>
            </a:xfrm>
            <a:custGeom>
              <a:avLst/>
              <a:gdLst>
                <a:gd name="T0" fmla="*/ 0 w 648"/>
                <a:gd name="T1" fmla="*/ 530858 h 742"/>
                <a:gd name="T2" fmla="*/ 6191 w 648"/>
                <a:gd name="T3" fmla="*/ 436147 h 742"/>
                <a:gd name="T4" fmla="*/ 0 w 648"/>
                <a:gd name="T5" fmla="*/ 394761 h 742"/>
                <a:gd name="T6" fmla="*/ 30069 w 648"/>
                <a:gd name="T7" fmla="*/ 353375 h 742"/>
                <a:gd name="T8" fmla="*/ 10613 w 648"/>
                <a:gd name="T9" fmla="*/ 324723 h 742"/>
                <a:gd name="T10" fmla="*/ 10613 w 648"/>
                <a:gd name="T11" fmla="*/ 293683 h 742"/>
                <a:gd name="T12" fmla="*/ 0 w 648"/>
                <a:gd name="T13" fmla="*/ 265031 h 742"/>
                <a:gd name="T14" fmla="*/ 10613 w 648"/>
                <a:gd name="T15" fmla="*/ 241950 h 742"/>
                <a:gd name="T16" fmla="*/ 42451 w 648"/>
                <a:gd name="T17" fmla="*/ 225237 h 742"/>
                <a:gd name="T18" fmla="*/ 42451 w 648"/>
                <a:gd name="T19" fmla="*/ 212502 h 742"/>
                <a:gd name="T20" fmla="*/ 23879 w 648"/>
                <a:gd name="T21" fmla="*/ 171116 h 742"/>
                <a:gd name="T22" fmla="*/ 30069 w 648"/>
                <a:gd name="T23" fmla="*/ 124159 h 742"/>
                <a:gd name="T24" fmla="*/ 23879 w 648"/>
                <a:gd name="T25" fmla="*/ 111425 h 742"/>
                <a:gd name="T26" fmla="*/ 0 w 648"/>
                <a:gd name="T27" fmla="*/ 101078 h 742"/>
                <a:gd name="T28" fmla="*/ 6191 w 648"/>
                <a:gd name="T29" fmla="*/ 35019 h 742"/>
                <a:gd name="T30" fmla="*/ 17688 w 648"/>
                <a:gd name="T31" fmla="*/ 23081 h 742"/>
                <a:gd name="T32" fmla="*/ 107896 w 648"/>
                <a:gd name="T33" fmla="*/ 0 h 742"/>
                <a:gd name="T34" fmla="*/ 156538 w 648"/>
                <a:gd name="T35" fmla="*/ 23081 h 742"/>
                <a:gd name="T36" fmla="*/ 160960 w 648"/>
                <a:gd name="T37" fmla="*/ 58100 h 742"/>
                <a:gd name="T38" fmla="*/ 174226 w 648"/>
                <a:gd name="T39" fmla="*/ 70038 h 742"/>
                <a:gd name="T40" fmla="*/ 144156 w 648"/>
                <a:gd name="T41" fmla="*/ 146444 h 742"/>
                <a:gd name="T42" fmla="*/ 150347 w 648"/>
                <a:gd name="T43" fmla="*/ 159178 h 742"/>
                <a:gd name="T44" fmla="*/ 160960 w 648"/>
                <a:gd name="T45" fmla="*/ 165545 h 742"/>
                <a:gd name="T46" fmla="*/ 198989 w 648"/>
                <a:gd name="T47" fmla="*/ 152811 h 742"/>
                <a:gd name="T48" fmla="*/ 217561 w 648"/>
                <a:gd name="T49" fmla="*/ 194197 h 742"/>
                <a:gd name="T50" fmla="*/ 260012 w 648"/>
                <a:gd name="T51" fmla="*/ 175892 h 742"/>
                <a:gd name="T52" fmla="*/ 313075 w 648"/>
                <a:gd name="T53" fmla="*/ 206135 h 742"/>
                <a:gd name="T54" fmla="*/ 351104 w 648"/>
                <a:gd name="T55" fmla="*/ 206135 h 742"/>
                <a:gd name="T56" fmla="*/ 367908 w 648"/>
                <a:gd name="T57" fmla="*/ 235583 h 742"/>
                <a:gd name="T58" fmla="*/ 404168 w 648"/>
                <a:gd name="T59" fmla="*/ 218870 h 742"/>
                <a:gd name="T60" fmla="*/ 446619 w 648"/>
                <a:gd name="T61" fmla="*/ 229216 h 742"/>
                <a:gd name="T62" fmla="*/ 459000 w 648"/>
                <a:gd name="T63" fmla="*/ 212502 h 742"/>
                <a:gd name="T64" fmla="*/ 518255 w 648"/>
                <a:gd name="T65" fmla="*/ 225237 h 742"/>
                <a:gd name="T66" fmla="*/ 535942 w 648"/>
                <a:gd name="T67" fmla="*/ 283337 h 742"/>
                <a:gd name="T68" fmla="*/ 573087 w 648"/>
                <a:gd name="T69" fmla="*/ 353375 h 742"/>
                <a:gd name="T70" fmla="*/ 554515 w 648"/>
                <a:gd name="T71" fmla="*/ 388394 h 742"/>
                <a:gd name="T72" fmla="*/ 475804 w 648"/>
                <a:gd name="T73" fmla="*/ 406700 h 742"/>
                <a:gd name="T74" fmla="*/ 420971 w 648"/>
                <a:gd name="T75" fmla="*/ 413067 h 742"/>
                <a:gd name="T76" fmla="*/ 397977 w 648"/>
                <a:gd name="T77" fmla="*/ 406700 h 742"/>
                <a:gd name="T78" fmla="*/ 361717 w 648"/>
                <a:gd name="T79" fmla="*/ 425005 h 742"/>
                <a:gd name="T80" fmla="*/ 355526 w 648"/>
                <a:gd name="T81" fmla="*/ 431372 h 742"/>
                <a:gd name="T82" fmla="*/ 361717 w 648"/>
                <a:gd name="T83" fmla="*/ 472758 h 742"/>
                <a:gd name="T84" fmla="*/ 351104 w 648"/>
                <a:gd name="T85" fmla="*/ 483901 h 742"/>
                <a:gd name="T86" fmla="*/ 319266 w 648"/>
                <a:gd name="T87" fmla="*/ 477534 h 742"/>
                <a:gd name="T88" fmla="*/ 313075 w 648"/>
                <a:gd name="T89" fmla="*/ 483901 h 742"/>
                <a:gd name="T90" fmla="*/ 313075 w 648"/>
                <a:gd name="T91" fmla="*/ 525287 h 742"/>
                <a:gd name="T92" fmla="*/ 300694 w 648"/>
                <a:gd name="T93" fmla="*/ 543593 h 742"/>
                <a:gd name="T94" fmla="*/ 313075 w 648"/>
                <a:gd name="T95" fmla="*/ 565877 h 742"/>
                <a:gd name="T96" fmla="*/ 294503 w 648"/>
                <a:gd name="T97" fmla="*/ 578612 h 742"/>
                <a:gd name="T98" fmla="*/ 270624 w 648"/>
                <a:gd name="T99" fmla="*/ 565877 h 742"/>
                <a:gd name="T100" fmla="*/ 247630 w 648"/>
                <a:gd name="T101" fmla="*/ 572245 h 742"/>
                <a:gd name="T102" fmla="*/ 186607 w 648"/>
                <a:gd name="T103" fmla="*/ 590550 h 742"/>
                <a:gd name="T104" fmla="*/ 144156 w 648"/>
                <a:gd name="T105" fmla="*/ 555531 h 742"/>
                <a:gd name="T106" fmla="*/ 101705 w 648"/>
                <a:gd name="T107" fmla="*/ 565877 h 742"/>
                <a:gd name="T108" fmla="*/ 53064 w 648"/>
                <a:gd name="T109" fmla="*/ 560306 h 742"/>
                <a:gd name="T110" fmla="*/ 48642 w 648"/>
                <a:gd name="T111" fmla="*/ 543593 h 742"/>
                <a:gd name="T112" fmla="*/ 30069 w 648"/>
                <a:gd name="T113" fmla="*/ 543593 h 742"/>
                <a:gd name="T114" fmla="*/ 0 w 648"/>
                <a:gd name="T115" fmla="*/ 530858 h 74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48" h="742">
                  <a:moveTo>
                    <a:pt x="0" y="667"/>
                  </a:moveTo>
                  <a:lnTo>
                    <a:pt x="7" y="548"/>
                  </a:lnTo>
                  <a:lnTo>
                    <a:pt x="0" y="496"/>
                  </a:lnTo>
                  <a:lnTo>
                    <a:pt x="34" y="444"/>
                  </a:lnTo>
                  <a:lnTo>
                    <a:pt x="12" y="408"/>
                  </a:lnTo>
                  <a:lnTo>
                    <a:pt x="12" y="369"/>
                  </a:lnTo>
                  <a:lnTo>
                    <a:pt x="0" y="333"/>
                  </a:lnTo>
                  <a:lnTo>
                    <a:pt x="12" y="304"/>
                  </a:lnTo>
                  <a:lnTo>
                    <a:pt x="48" y="283"/>
                  </a:lnTo>
                  <a:lnTo>
                    <a:pt x="48" y="267"/>
                  </a:lnTo>
                  <a:lnTo>
                    <a:pt x="27" y="215"/>
                  </a:lnTo>
                  <a:lnTo>
                    <a:pt x="34" y="156"/>
                  </a:lnTo>
                  <a:lnTo>
                    <a:pt x="27" y="140"/>
                  </a:lnTo>
                  <a:lnTo>
                    <a:pt x="0" y="127"/>
                  </a:lnTo>
                  <a:lnTo>
                    <a:pt x="7" y="44"/>
                  </a:lnTo>
                  <a:lnTo>
                    <a:pt x="20" y="29"/>
                  </a:lnTo>
                  <a:lnTo>
                    <a:pt x="122" y="0"/>
                  </a:lnTo>
                  <a:lnTo>
                    <a:pt x="177" y="29"/>
                  </a:lnTo>
                  <a:lnTo>
                    <a:pt x="182" y="73"/>
                  </a:lnTo>
                  <a:lnTo>
                    <a:pt x="197" y="88"/>
                  </a:lnTo>
                  <a:lnTo>
                    <a:pt x="163" y="184"/>
                  </a:lnTo>
                  <a:lnTo>
                    <a:pt x="170" y="200"/>
                  </a:lnTo>
                  <a:lnTo>
                    <a:pt x="182" y="208"/>
                  </a:lnTo>
                  <a:lnTo>
                    <a:pt x="225" y="192"/>
                  </a:lnTo>
                  <a:lnTo>
                    <a:pt x="246" y="244"/>
                  </a:lnTo>
                  <a:lnTo>
                    <a:pt x="294" y="221"/>
                  </a:lnTo>
                  <a:lnTo>
                    <a:pt x="354" y="259"/>
                  </a:lnTo>
                  <a:lnTo>
                    <a:pt x="397" y="259"/>
                  </a:lnTo>
                  <a:lnTo>
                    <a:pt x="416" y="296"/>
                  </a:lnTo>
                  <a:lnTo>
                    <a:pt x="457" y="275"/>
                  </a:lnTo>
                  <a:lnTo>
                    <a:pt x="505" y="288"/>
                  </a:lnTo>
                  <a:lnTo>
                    <a:pt x="519" y="267"/>
                  </a:lnTo>
                  <a:lnTo>
                    <a:pt x="586" y="283"/>
                  </a:lnTo>
                  <a:lnTo>
                    <a:pt x="606" y="356"/>
                  </a:lnTo>
                  <a:lnTo>
                    <a:pt x="648" y="444"/>
                  </a:lnTo>
                  <a:lnTo>
                    <a:pt x="627" y="488"/>
                  </a:lnTo>
                  <a:lnTo>
                    <a:pt x="538" y="511"/>
                  </a:lnTo>
                  <a:lnTo>
                    <a:pt x="476" y="519"/>
                  </a:lnTo>
                  <a:lnTo>
                    <a:pt x="450" y="511"/>
                  </a:lnTo>
                  <a:lnTo>
                    <a:pt x="409" y="534"/>
                  </a:lnTo>
                  <a:lnTo>
                    <a:pt x="402" y="542"/>
                  </a:lnTo>
                  <a:lnTo>
                    <a:pt x="409" y="594"/>
                  </a:lnTo>
                  <a:lnTo>
                    <a:pt x="397" y="608"/>
                  </a:lnTo>
                  <a:lnTo>
                    <a:pt x="361" y="600"/>
                  </a:lnTo>
                  <a:lnTo>
                    <a:pt x="354" y="608"/>
                  </a:lnTo>
                  <a:lnTo>
                    <a:pt x="354" y="660"/>
                  </a:lnTo>
                  <a:lnTo>
                    <a:pt x="340" y="683"/>
                  </a:lnTo>
                  <a:lnTo>
                    <a:pt x="354" y="711"/>
                  </a:lnTo>
                  <a:lnTo>
                    <a:pt x="333" y="727"/>
                  </a:lnTo>
                  <a:lnTo>
                    <a:pt x="306" y="711"/>
                  </a:lnTo>
                  <a:lnTo>
                    <a:pt x="280" y="719"/>
                  </a:lnTo>
                  <a:lnTo>
                    <a:pt x="211" y="742"/>
                  </a:lnTo>
                  <a:lnTo>
                    <a:pt x="163" y="698"/>
                  </a:lnTo>
                  <a:lnTo>
                    <a:pt x="115" y="711"/>
                  </a:lnTo>
                  <a:lnTo>
                    <a:pt x="60" y="704"/>
                  </a:lnTo>
                  <a:lnTo>
                    <a:pt x="55" y="683"/>
                  </a:lnTo>
                  <a:lnTo>
                    <a:pt x="34" y="683"/>
                  </a:lnTo>
                  <a:lnTo>
                    <a:pt x="0" y="667"/>
                  </a:lnTo>
                  <a:close/>
                </a:path>
              </a:pathLst>
            </a:custGeom>
            <a:solidFill>
              <a:srgbClr val="1F2A44"/>
            </a:solidFill>
            <a:ln w="1651">
              <a:solidFill>
                <a:schemeClr val="bg1"/>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116" name="Freeform 56">
              <a:extLst>
                <a:ext uri="{FF2B5EF4-FFF2-40B4-BE49-F238E27FC236}">
                  <a16:creationId xmlns:a16="http://schemas.microsoft.com/office/drawing/2014/main" id="{5ACE909C-8DE6-4A08-8134-FF8A14E0CBCF}"/>
                </a:ext>
              </a:extLst>
            </p:cNvPr>
            <p:cNvSpPr>
              <a:spLocks/>
            </p:cNvSpPr>
            <p:nvPr/>
          </p:nvSpPr>
          <p:spPr bwMode="auto">
            <a:xfrm>
              <a:off x="2163425" y="2606490"/>
              <a:ext cx="276496" cy="160436"/>
            </a:xfrm>
            <a:custGeom>
              <a:avLst/>
              <a:gdLst>
                <a:gd name="T0" fmla="*/ 0 w 437"/>
                <a:gd name="T1" fmla="*/ 171635 h 283"/>
                <a:gd name="T2" fmla="*/ 12359 w 437"/>
                <a:gd name="T3" fmla="*/ 176381 h 283"/>
                <a:gd name="T4" fmla="*/ 72386 w 437"/>
                <a:gd name="T5" fmla="*/ 147907 h 283"/>
                <a:gd name="T6" fmla="*/ 103282 w 437"/>
                <a:gd name="T7" fmla="*/ 158189 h 283"/>
                <a:gd name="T8" fmla="*/ 145654 w 437"/>
                <a:gd name="T9" fmla="*/ 171635 h 283"/>
                <a:gd name="T10" fmla="*/ 156247 w 437"/>
                <a:gd name="T11" fmla="*/ 135252 h 283"/>
                <a:gd name="T12" fmla="*/ 180964 w 437"/>
                <a:gd name="T13" fmla="*/ 135252 h 283"/>
                <a:gd name="T14" fmla="*/ 217157 w 437"/>
                <a:gd name="T15" fmla="*/ 205646 h 283"/>
                <a:gd name="T16" fmla="*/ 247171 w 437"/>
                <a:gd name="T17" fmla="*/ 205646 h 283"/>
                <a:gd name="T18" fmla="*/ 271888 w 437"/>
                <a:gd name="T19" fmla="*/ 223838 h 283"/>
                <a:gd name="T20" fmla="*/ 289543 w 437"/>
                <a:gd name="T21" fmla="*/ 223838 h 283"/>
                <a:gd name="T22" fmla="*/ 320439 w 437"/>
                <a:gd name="T23" fmla="*/ 182709 h 283"/>
                <a:gd name="T24" fmla="*/ 338094 w 437"/>
                <a:gd name="T25" fmla="*/ 189036 h 283"/>
                <a:gd name="T26" fmla="*/ 356632 w 437"/>
                <a:gd name="T27" fmla="*/ 189036 h 283"/>
                <a:gd name="T28" fmla="*/ 373404 w 437"/>
                <a:gd name="T29" fmla="*/ 176381 h 283"/>
                <a:gd name="T30" fmla="*/ 367225 w 437"/>
                <a:gd name="T31" fmla="*/ 129715 h 283"/>
                <a:gd name="T32" fmla="*/ 379584 w 437"/>
                <a:gd name="T33" fmla="*/ 117060 h 283"/>
                <a:gd name="T34" fmla="*/ 385763 w 437"/>
                <a:gd name="T35" fmla="*/ 88586 h 283"/>
                <a:gd name="T36" fmla="*/ 271888 w 437"/>
                <a:gd name="T37" fmla="*/ 30847 h 283"/>
                <a:gd name="T38" fmla="*/ 259529 w 437"/>
                <a:gd name="T39" fmla="*/ 30847 h 283"/>
                <a:gd name="T40" fmla="*/ 259529 w 437"/>
                <a:gd name="T41" fmla="*/ 41129 h 283"/>
                <a:gd name="T42" fmla="*/ 229516 w 437"/>
                <a:gd name="T43" fmla="*/ 18192 h 283"/>
                <a:gd name="T44" fmla="*/ 221571 w 437"/>
                <a:gd name="T45" fmla="*/ 0 h 283"/>
                <a:gd name="T46" fmla="*/ 174785 w 437"/>
                <a:gd name="T47" fmla="*/ 12655 h 283"/>
                <a:gd name="T48" fmla="*/ 168606 w 437"/>
                <a:gd name="T49" fmla="*/ 30847 h 283"/>
                <a:gd name="T50" fmla="*/ 139475 w 437"/>
                <a:gd name="T51" fmla="*/ 49039 h 283"/>
                <a:gd name="T52" fmla="*/ 133296 w 437"/>
                <a:gd name="T53" fmla="*/ 75931 h 283"/>
                <a:gd name="T54" fmla="*/ 103282 w 437"/>
                <a:gd name="T55" fmla="*/ 59321 h 283"/>
                <a:gd name="T56" fmla="*/ 67089 w 437"/>
                <a:gd name="T57" fmla="*/ 83840 h 283"/>
                <a:gd name="T58" fmla="*/ 6179 w 437"/>
                <a:gd name="T59" fmla="*/ 100450 h 283"/>
                <a:gd name="T60" fmla="*/ 12359 w 437"/>
                <a:gd name="T61" fmla="*/ 135252 h 283"/>
                <a:gd name="T62" fmla="*/ 0 w 437"/>
                <a:gd name="T63" fmla="*/ 171635 h 2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7" h="283">
                  <a:moveTo>
                    <a:pt x="0" y="217"/>
                  </a:moveTo>
                  <a:lnTo>
                    <a:pt x="14" y="223"/>
                  </a:lnTo>
                  <a:lnTo>
                    <a:pt x="82" y="187"/>
                  </a:lnTo>
                  <a:lnTo>
                    <a:pt x="117" y="200"/>
                  </a:lnTo>
                  <a:lnTo>
                    <a:pt x="165" y="217"/>
                  </a:lnTo>
                  <a:lnTo>
                    <a:pt x="177" y="171"/>
                  </a:lnTo>
                  <a:lnTo>
                    <a:pt x="205" y="171"/>
                  </a:lnTo>
                  <a:lnTo>
                    <a:pt x="246" y="260"/>
                  </a:lnTo>
                  <a:lnTo>
                    <a:pt x="280" y="260"/>
                  </a:lnTo>
                  <a:lnTo>
                    <a:pt x="308" y="283"/>
                  </a:lnTo>
                  <a:lnTo>
                    <a:pt x="328" y="283"/>
                  </a:lnTo>
                  <a:lnTo>
                    <a:pt x="363" y="231"/>
                  </a:lnTo>
                  <a:lnTo>
                    <a:pt x="383" y="239"/>
                  </a:lnTo>
                  <a:lnTo>
                    <a:pt x="404" y="239"/>
                  </a:lnTo>
                  <a:lnTo>
                    <a:pt x="423" y="223"/>
                  </a:lnTo>
                  <a:lnTo>
                    <a:pt x="416" y="164"/>
                  </a:lnTo>
                  <a:lnTo>
                    <a:pt x="430" y="148"/>
                  </a:lnTo>
                  <a:lnTo>
                    <a:pt x="437" y="112"/>
                  </a:lnTo>
                  <a:lnTo>
                    <a:pt x="308" y="39"/>
                  </a:lnTo>
                  <a:lnTo>
                    <a:pt x="294" y="39"/>
                  </a:lnTo>
                  <a:lnTo>
                    <a:pt x="294" y="52"/>
                  </a:lnTo>
                  <a:lnTo>
                    <a:pt x="260" y="23"/>
                  </a:lnTo>
                  <a:lnTo>
                    <a:pt x="251" y="0"/>
                  </a:lnTo>
                  <a:lnTo>
                    <a:pt x="198" y="16"/>
                  </a:lnTo>
                  <a:lnTo>
                    <a:pt x="191" y="39"/>
                  </a:lnTo>
                  <a:lnTo>
                    <a:pt x="158" y="62"/>
                  </a:lnTo>
                  <a:lnTo>
                    <a:pt x="151" y="96"/>
                  </a:lnTo>
                  <a:lnTo>
                    <a:pt x="117" y="75"/>
                  </a:lnTo>
                  <a:lnTo>
                    <a:pt x="76" y="106"/>
                  </a:lnTo>
                  <a:lnTo>
                    <a:pt x="7" y="127"/>
                  </a:lnTo>
                  <a:lnTo>
                    <a:pt x="14" y="171"/>
                  </a:lnTo>
                  <a:lnTo>
                    <a:pt x="0" y="217"/>
                  </a:lnTo>
                  <a:close/>
                </a:path>
              </a:pathLst>
            </a:custGeom>
            <a:solidFill>
              <a:srgbClr val="3A4D7E"/>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117" name="Freeform 57">
              <a:extLst>
                <a:ext uri="{FF2B5EF4-FFF2-40B4-BE49-F238E27FC236}">
                  <a16:creationId xmlns:a16="http://schemas.microsoft.com/office/drawing/2014/main" id="{A15807C5-2473-467F-A5B8-55EEFB27DC90}"/>
                </a:ext>
              </a:extLst>
            </p:cNvPr>
            <p:cNvSpPr>
              <a:spLocks/>
            </p:cNvSpPr>
            <p:nvPr/>
          </p:nvSpPr>
          <p:spPr bwMode="auto">
            <a:xfrm>
              <a:off x="1141645" y="3020664"/>
              <a:ext cx="498374" cy="442620"/>
            </a:xfrm>
            <a:custGeom>
              <a:avLst/>
              <a:gdLst>
                <a:gd name="T0" fmla="*/ 16808 w 786"/>
                <a:gd name="T1" fmla="*/ 148241 h 779"/>
                <a:gd name="T2" fmla="*/ 103503 w 786"/>
                <a:gd name="T3" fmla="*/ 148241 h 779"/>
                <a:gd name="T4" fmla="*/ 145081 w 786"/>
                <a:gd name="T5" fmla="*/ 158546 h 779"/>
                <a:gd name="T6" fmla="*/ 151273 w 786"/>
                <a:gd name="T7" fmla="*/ 206110 h 779"/>
                <a:gd name="T8" fmla="*/ 145081 w 786"/>
                <a:gd name="T9" fmla="*/ 282212 h 779"/>
                <a:gd name="T10" fmla="*/ 167196 w 786"/>
                <a:gd name="T11" fmla="*/ 323435 h 779"/>
                <a:gd name="T12" fmla="*/ 295469 w 786"/>
                <a:gd name="T13" fmla="*/ 346424 h 779"/>
                <a:gd name="T14" fmla="*/ 272468 w 786"/>
                <a:gd name="T15" fmla="*/ 389231 h 779"/>
                <a:gd name="T16" fmla="*/ 230006 w 786"/>
                <a:gd name="T17" fmla="*/ 458992 h 779"/>
                <a:gd name="T18" fmla="*/ 191966 w 786"/>
                <a:gd name="T19" fmla="*/ 500214 h 779"/>
                <a:gd name="T20" fmla="*/ 223813 w 786"/>
                <a:gd name="T21" fmla="*/ 523203 h 779"/>
                <a:gd name="T22" fmla="*/ 350316 w 786"/>
                <a:gd name="T23" fmla="*/ 576316 h 779"/>
                <a:gd name="T24" fmla="*/ 416664 w 786"/>
                <a:gd name="T25" fmla="*/ 582658 h 779"/>
                <a:gd name="T26" fmla="*/ 441434 w 786"/>
                <a:gd name="T27" fmla="*/ 558083 h 779"/>
                <a:gd name="T28" fmla="*/ 494512 w 786"/>
                <a:gd name="T29" fmla="*/ 564425 h 779"/>
                <a:gd name="T30" fmla="*/ 615708 w 786"/>
                <a:gd name="T31" fmla="*/ 589000 h 779"/>
                <a:gd name="T32" fmla="*/ 670555 w 786"/>
                <a:gd name="T33" fmla="*/ 611196 h 779"/>
                <a:gd name="T34" fmla="*/ 652862 w 786"/>
                <a:gd name="T35" fmla="*/ 576316 h 779"/>
                <a:gd name="T36" fmla="*/ 652862 w 786"/>
                <a:gd name="T37" fmla="*/ 440759 h 779"/>
                <a:gd name="T38" fmla="*/ 663478 w 786"/>
                <a:gd name="T39" fmla="*/ 370998 h 779"/>
                <a:gd name="T40" fmla="*/ 652862 w 786"/>
                <a:gd name="T41" fmla="*/ 311544 h 779"/>
                <a:gd name="T42" fmla="*/ 695325 w 786"/>
                <a:gd name="T43" fmla="*/ 271907 h 779"/>
                <a:gd name="T44" fmla="*/ 676748 w 786"/>
                <a:gd name="T45" fmla="*/ 218001 h 779"/>
                <a:gd name="T46" fmla="*/ 676748 w 786"/>
                <a:gd name="T47" fmla="*/ 158546 h 779"/>
                <a:gd name="T48" fmla="*/ 640477 w 786"/>
                <a:gd name="T49" fmla="*/ 164888 h 779"/>
                <a:gd name="T50" fmla="*/ 561745 w 786"/>
                <a:gd name="T51" fmla="*/ 123666 h 779"/>
                <a:gd name="T52" fmla="*/ 513090 w 786"/>
                <a:gd name="T53" fmla="*/ 88786 h 779"/>
                <a:gd name="T54" fmla="*/ 350316 w 786"/>
                <a:gd name="T55" fmla="*/ 76102 h 779"/>
                <a:gd name="T56" fmla="*/ 217621 w 786"/>
                <a:gd name="T57" fmla="*/ 41222 h 779"/>
                <a:gd name="T58" fmla="*/ 48655 w 786"/>
                <a:gd name="T59" fmla="*/ 41222 h 779"/>
                <a:gd name="T60" fmla="*/ 6192 w 786"/>
                <a:gd name="T61" fmla="*/ 76102 h 779"/>
                <a:gd name="T62" fmla="*/ 24770 w 786"/>
                <a:gd name="T63" fmla="*/ 105433 h 7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86" h="779">
                  <a:moveTo>
                    <a:pt x="0" y="179"/>
                  </a:moveTo>
                  <a:lnTo>
                    <a:pt x="19" y="187"/>
                  </a:lnTo>
                  <a:lnTo>
                    <a:pt x="62" y="179"/>
                  </a:lnTo>
                  <a:lnTo>
                    <a:pt x="117" y="187"/>
                  </a:lnTo>
                  <a:lnTo>
                    <a:pt x="150" y="187"/>
                  </a:lnTo>
                  <a:lnTo>
                    <a:pt x="164" y="200"/>
                  </a:lnTo>
                  <a:lnTo>
                    <a:pt x="157" y="252"/>
                  </a:lnTo>
                  <a:lnTo>
                    <a:pt x="171" y="260"/>
                  </a:lnTo>
                  <a:lnTo>
                    <a:pt x="179" y="289"/>
                  </a:lnTo>
                  <a:lnTo>
                    <a:pt x="164" y="356"/>
                  </a:lnTo>
                  <a:lnTo>
                    <a:pt x="171" y="400"/>
                  </a:lnTo>
                  <a:lnTo>
                    <a:pt x="189" y="408"/>
                  </a:lnTo>
                  <a:lnTo>
                    <a:pt x="274" y="400"/>
                  </a:lnTo>
                  <a:lnTo>
                    <a:pt x="334" y="437"/>
                  </a:lnTo>
                  <a:lnTo>
                    <a:pt x="341" y="454"/>
                  </a:lnTo>
                  <a:lnTo>
                    <a:pt x="308" y="491"/>
                  </a:lnTo>
                  <a:lnTo>
                    <a:pt x="294" y="543"/>
                  </a:lnTo>
                  <a:lnTo>
                    <a:pt x="260" y="579"/>
                  </a:lnTo>
                  <a:lnTo>
                    <a:pt x="225" y="587"/>
                  </a:lnTo>
                  <a:lnTo>
                    <a:pt x="217" y="631"/>
                  </a:lnTo>
                  <a:lnTo>
                    <a:pt x="225" y="660"/>
                  </a:lnTo>
                  <a:lnTo>
                    <a:pt x="253" y="660"/>
                  </a:lnTo>
                  <a:lnTo>
                    <a:pt x="260" y="675"/>
                  </a:lnTo>
                  <a:lnTo>
                    <a:pt x="396" y="727"/>
                  </a:lnTo>
                  <a:lnTo>
                    <a:pt x="444" y="704"/>
                  </a:lnTo>
                  <a:lnTo>
                    <a:pt x="471" y="735"/>
                  </a:lnTo>
                  <a:lnTo>
                    <a:pt x="492" y="735"/>
                  </a:lnTo>
                  <a:lnTo>
                    <a:pt x="499" y="704"/>
                  </a:lnTo>
                  <a:lnTo>
                    <a:pt x="520" y="696"/>
                  </a:lnTo>
                  <a:lnTo>
                    <a:pt x="559" y="712"/>
                  </a:lnTo>
                  <a:lnTo>
                    <a:pt x="642" y="720"/>
                  </a:lnTo>
                  <a:lnTo>
                    <a:pt x="696" y="743"/>
                  </a:lnTo>
                  <a:lnTo>
                    <a:pt x="738" y="779"/>
                  </a:lnTo>
                  <a:lnTo>
                    <a:pt x="758" y="771"/>
                  </a:lnTo>
                  <a:lnTo>
                    <a:pt x="772" y="743"/>
                  </a:lnTo>
                  <a:lnTo>
                    <a:pt x="738" y="727"/>
                  </a:lnTo>
                  <a:lnTo>
                    <a:pt x="745" y="608"/>
                  </a:lnTo>
                  <a:lnTo>
                    <a:pt x="738" y="556"/>
                  </a:lnTo>
                  <a:lnTo>
                    <a:pt x="772" y="504"/>
                  </a:lnTo>
                  <a:lnTo>
                    <a:pt x="750" y="468"/>
                  </a:lnTo>
                  <a:lnTo>
                    <a:pt x="750" y="429"/>
                  </a:lnTo>
                  <a:lnTo>
                    <a:pt x="738" y="393"/>
                  </a:lnTo>
                  <a:lnTo>
                    <a:pt x="750" y="364"/>
                  </a:lnTo>
                  <a:lnTo>
                    <a:pt x="786" y="343"/>
                  </a:lnTo>
                  <a:lnTo>
                    <a:pt x="786" y="327"/>
                  </a:lnTo>
                  <a:lnTo>
                    <a:pt x="765" y="275"/>
                  </a:lnTo>
                  <a:lnTo>
                    <a:pt x="772" y="216"/>
                  </a:lnTo>
                  <a:lnTo>
                    <a:pt x="765" y="200"/>
                  </a:lnTo>
                  <a:lnTo>
                    <a:pt x="738" y="187"/>
                  </a:lnTo>
                  <a:lnTo>
                    <a:pt x="724" y="208"/>
                  </a:lnTo>
                  <a:lnTo>
                    <a:pt x="690" y="164"/>
                  </a:lnTo>
                  <a:lnTo>
                    <a:pt x="635" y="156"/>
                  </a:lnTo>
                  <a:lnTo>
                    <a:pt x="602" y="119"/>
                  </a:lnTo>
                  <a:lnTo>
                    <a:pt x="580" y="112"/>
                  </a:lnTo>
                  <a:lnTo>
                    <a:pt x="559" y="119"/>
                  </a:lnTo>
                  <a:lnTo>
                    <a:pt x="396" y="96"/>
                  </a:lnTo>
                  <a:lnTo>
                    <a:pt x="322" y="46"/>
                  </a:lnTo>
                  <a:lnTo>
                    <a:pt x="246" y="52"/>
                  </a:lnTo>
                  <a:lnTo>
                    <a:pt x="131" y="0"/>
                  </a:lnTo>
                  <a:lnTo>
                    <a:pt x="55" y="52"/>
                  </a:lnTo>
                  <a:lnTo>
                    <a:pt x="35" y="83"/>
                  </a:lnTo>
                  <a:lnTo>
                    <a:pt x="7" y="96"/>
                  </a:lnTo>
                  <a:lnTo>
                    <a:pt x="7" y="125"/>
                  </a:lnTo>
                  <a:lnTo>
                    <a:pt x="28" y="133"/>
                  </a:lnTo>
                  <a:lnTo>
                    <a:pt x="0" y="179"/>
                  </a:lnTo>
                  <a:close/>
                </a:path>
              </a:pathLst>
            </a:custGeom>
            <a:solidFill>
              <a:srgbClr val="1F2A44"/>
            </a:solidFill>
            <a:ln w="1651">
              <a:solidFill>
                <a:schemeClr val="bg1"/>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118" name="Freeform 58">
              <a:extLst>
                <a:ext uri="{FF2B5EF4-FFF2-40B4-BE49-F238E27FC236}">
                  <a16:creationId xmlns:a16="http://schemas.microsoft.com/office/drawing/2014/main" id="{689B5E63-81EF-4E33-93DC-8F076A93B5C9}"/>
                </a:ext>
              </a:extLst>
            </p:cNvPr>
            <p:cNvSpPr>
              <a:spLocks/>
            </p:cNvSpPr>
            <p:nvPr/>
          </p:nvSpPr>
          <p:spPr bwMode="auto">
            <a:xfrm>
              <a:off x="2521845" y="2863642"/>
              <a:ext cx="719115" cy="679291"/>
            </a:xfrm>
            <a:custGeom>
              <a:avLst/>
              <a:gdLst>
                <a:gd name="T0" fmla="*/ 18563 w 1135"/>
                <a:gd name="T1" fmla="*/ 758190 h 1195"/>
                <a:gd name="T2" fmla="*/ 54806 w 1135"/>
                <a:gd name="T3" fmla="*/ 824017 h 1195"/>
                <a:gd name="T4" fmla="*/ 104308 w 1135"/>
                <a:gd name="T5" fmla="*/ 819258 h 1195"/>
                <a:gd name="T6" fmla="*/ 234251 w 1135"/>
                <a:gd name="T7" fmla="*/ 947738 h 1195"/>
                <a:gd name="T8" fmla="*/ 301432 w 1135"/>
                <a:gd name="T9" fmla="*/ 912049 h 1195"/>
                <a:gd name="T10" fmla="*/ 308504 w 1135"/>
                <a:gd name="T11" fmla="*/ 877153 h 1195"/>
                <a:gd name="T12" fmla="*/ 384525 w 1135"/>
                <a:gd name="T13" fmla="*/ 860499 h 1195"/>
                <a:gd name="T14" fmla="*/ 384525 w 1135"/>
                <a:gd name="T15" fmla="*/ 819258 h 1195"/>
                <a:gd name="T16" fmla="*/ 471153 w 1135"/>
                <a:gd name="T17" fmla="*/ 824017 h 1195"/>
                <a:gd name="T18" fmla="*/ 525959 w 1135"/>
                <a:gd name="T19" fmla="*/ 829568 h 1195"/>
                <a:gd name="T20" fmla="*/ 585185 w 1135"/>
                <a:gd name="T21" fmla="*/ 807362 h 1195"/>
                <a:gd name="T22" fmla="*/ 608168 w 1135"/>
                <a:gd name="T23" fmla="*/ 766121 h 1195"/>
                <a:gd name="T24" fmla="*/ 658554 w 1135"/>
                <a:gd name="T25" fmla="*/ 776431 h 1195"/>
                <a:gd name="T26" fmla="*/ 652366 w 1135"/>
                <a:gd name="T27" fmla="*/ 736777 h 1195"/>
                <a:gd name="T28" fmla="*/ 694796 w 1135"/>
                <a:gd name="T29" fmla="*/ 747880 h 1195"/>
                <a:gd name="T30" fmla="*/ 755790 w 1135"/>
                <a:gd name="T31" fmla="*/ 782776 h 1195"/>
                <a:gd name="T32" fmla="*/ 899876 w 1135"/>
                <a:gd name="T33" fmla="*/ 847016 h 1195"/>
                <a:gd name="T34" fmla="*/ 946726 w 1135"/>
                <a:gd name="T35" fmla="*/ 847016 h 1195"/>
                <a:gd name="T36" fmla="*/ 1003300 w 1135"/>
                <a:gd name="T37" fmla="*/ 747880 h 1195"/>
                <a:gd name="T38" fmla="*/ 936119 w 1135"/>
                <a:gd name="T39" fmla="*/ 689192 h 1195"/>
                <a:gd name="T40" fmla="*/ 899876 w 1135"/>
                <a:gd name="T41" fmla="*/ 718536 h 1195"/>
                <a:gd name="T42" fmla="*/ 815016 w 1135"/>
                <a:gd name="T43" fmla="*/ 642400 h 1195"/>
                <a:gd name="T44" fmla="*/ 772585 w 1135"/>
                <a:gd name="T45" fmla="*/ 594815 h 1195"/>
                <a:gd name="T46" fmla="*/ 711592 w 1135"/>
                <a:gd name="T47" fmla="*/ 512334 h 1195"/>
                <a:gd name="T48" fmla="*/ 621427 w 1135"/>
                <a:gd name="T49" fmla="*/ 440956 h 1195"/>
                <a:gd name="T50" fmla="*/ 555130 w 1135"/>
                <a:gd name="T51" fmla="*/ 411612 h 1195"/>
                <a:gd name="T52" fmla="*/ 500324 w 1135"/>
                <a:gd name="T53" fmla="*/ 383061 h 1195"/>
                <a:gd name="T54" fmla="*/ 542754 w 1135"/>
                <a:gd name="T55" fmla="*/ 294235 h 1195"/>
                <a:gd name="T56" fmla="*/ 542754 w 1135"/>
                <a:gd name="T57" fmla="*/ 206202 h 1195"/>
                <a:gd name="T58" fmla="*/ 511816 w 1135"/>
                <a:gd name="T59" fmla="*/ 131652 h 1195"/>
                <a:gd name="T60" fmla="*/ 506512 w 1135"/>
                <a:gd name="T61" fmla="*/ 88826 h 1195"/>
                <a:gd name="T62" fmla="*/ 489716 w 1135"/>
                <a:gd name="T63" fmla="*/ 24586 h 1195"/>
                <a:gd name="T64" fmla="*/ 458778 w 1135"/>
                <a:gd name="T65" fmla="*/ 7931 h 1195"/>
                <a:gd name="T66" fmla="*/ 319111 w 1135"/>
                <a:gd name="T67" fmla="*/ 166548 h 1195"/>
                <a:gd name="T68" fmla="*/ 282869 w 1135"/>
                <a:gd name="T69" fmla="*/ 277580 h 1195"/>
                <a:gd name="T70" fmla="*/ 319111 w 1135"/>
                <a:gd name="T71" fmla="*/ 366406 h 1195"/>
                <a:gd name="T72" fmla="*/ 295244 w 1135"/>
                <a:gd name="T73" fmla="*/ 424301 h 1195"/>
                <a:gd name="T74" fmla="*/ 107844 w 1135"/>
                <a:gd name="T75" fmla="*/ 394957 h 1195"/>
                <a:gd name="T76" fmla="*/ 132595 w 1135"/>
                <a:gd name="T77" fmla="*/ 494093 h 1195"/>
                <a:gd name="T78" fmla="*/ 107844 w 1135"/>
                <a:gd name="T79" fmla="*/ 594815 h 1195"/>
                <a:gd name="T80" fmla="*/ 83977 w 1135"/>
                <a:gd name="T81" fmla="*/ 683640 h 1195"/>
                <a:gd name="T82" fmla="*/ 41546 w 1135"/>
                <a:gd name="T83" fmla="*/ 695537 h 1195"/>
                <a:gd name="T84" fmla="*/ 18563 w 1135"/>
                <a:gd name="T85" fmla="*/ 670951 h 11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35" h="1195">
                  <a:moveTo>
                    <a:pt x="0" y="929"/>
                  </a:moveTo>
                  <a:lnTo>
                    <a:pt x="21" y="956"/>
                  </a:lnTo>
                  <a:lnTo>
                    <a:pt x="7" y="995"/>
                  </a:lnTo>
                  <a:lnTo>
                    <a:pt x="62" y="1039"/>
                  </a:lnTo>
                  <a:lnTo>
                    <a:pt x="95" y="1018"/>
                  </a:lnTo>
                  <a:lnTo>
                    <a:pt x="118" y="1033"/>
                  </a:lnTo>
                  <a:lnTo>
                    <a:pt x="212" y="1158"/>
                  </a:lnTo>
                  <a:lnTo>
                    <a:pt x="265" y="1195"/>
                  </a:lnTo>
                  <a:lnTo>
                    <a:pt x="334" y="1173"/>
                  </a:lnTo>
                  <a:lnTo>
                    <a:pt x="341" y="1150"/>
                  </a:lnTo>
                  <a:lnTo>
                    <a:pt x="334" y="1121"/>
                  </a:lnTo>
                  <a:lnTo>
                    <a:pt x="349" y="1106"/>
                  </a:lnTo>
                  <a:lnTo>
                    <a:pt x="389" y="1085"/>
                  </a:lnTo>
                  <a:lnTo>
                    <a:pt x="435" y="1085"/>
                  </a:lnTo>
                  <a:lnTo>
                    <a:pt x="430" y="1039"/>
                  </a:lnTo>
                  <a:lnTo>
                    <a:pt x="435" y="1033"/>
                  </a:lnTo>
                  <a:lnTo>
                    <a:pt x="499" y="1010"/>
                  </a:lnTo>
                  <a:lnTo>
                    <a:pt x="533" y="1039"/>
                  </a:lnTo>
                  <a:lnTo>
                    <a:pt x="566" y="1033"/>
                  </a:lnTo>
                  <a:lnTo>
                    <a:pt x="595" y="1046"/>
                  </a:lnTo>
                  <a:lnTo>
                    <a:pt x="635" y="1046"/>
                  </a:lnTo>
                  <a:lnTo>
                    <a:pt x="662" y="1018"/>
                  </a:lnTo>
                  <a:lnTo>
                    <a:pt x="681" y="1039"/>
                  </a:lnTo>
                  <a:lnTo>
                    <a:pt x="688" y="966"/>
                  </a:lnTo>
                  <a:lnTo>
                    <a:pt x="703" y="956"/>
                  </a:lnTo>
                  <a:lnTo>
                    <a:pt x="745" y="979"/>
                  </a:lnTo>
                  <a:lnTo>
                    <a:pt x="752" y="956"/>
                  </a:lnTo>
                  <a:lnTo>
                    <a:pt x="738" y="929"/>
                  </a:lnTo>
                  <a:lnTo>
                    <a:pt x="745" y="914"/>
                  </a:lnTo>
                  <a:lnTo>
                    <a:pt x="786" y="943"/>
                  </a:lnTo>
                  <a:lnTo>
                    <a:pt x="798" y="966"/>
                  </a:lnTo>
                  <a:lnTo>
                    <a:pt x="855" y="987"/>
                  </a:lnTo>
                  <a:lnTo>
                    <a:pt x="990" y="1077"/>
                  </a:lnTo>
                  <a:lnTo>
                    <a:pt x="1018" y="1068"/>
                  </a:lnTo>
                  <a:lnTo>
                    <a:pt x="1078" y="1106"/>
                  </a:lnTo>
                  <a:lnTo>
                    <a:pt x="1071" y="1068"/>
                  </a:lnTo>
                  <a:lnTo>
                    <a:pt x="1106" y="979"/>
                  </a:lnTo>
                  <a:lnTo>
                    <a:pt x="1135" y="943"/>
                  </a:lnTo>
                  <a:lnTo>
                    <a:pt x="1112" y="891"/>
                  </a:lnTo>
                  <a:lnTo>
                    <a:pt x="1059" y="869"/>
                  </a:lnTo>
                  <a:lnTo>
                    <a:pt x="1044" y="877"/>
                  </a:lnTo>
                  <a:lnTo>
                    <a:pt x="1018" y="906"/>
                  </a:lnTo>
                  <a:lnTo>
                    <a:pt x="990" y="906"/>
                  </a:lnTo>
                  <a:lnTo>
                    <a:pt x="922" y="810"/>
                  </a:lnTo>
                  <a:lnTo>
                    <a:pt x="908" y="743"/>
                  </a:lnTo>
                  <a:lnTo>
                    <a:pt x="874" y="750"/>
                  </a:lnTo>
                  <a:lnTo>
                    <a:pt x="812" y="675"/>
                  </a:lnTo>
                  <a:lnTo>
                    <a:pt x="805" y="646"/>
                  </a:lnTo>
                  <a:lnTo>
                    <a:pt x="752" y="646"/>
                  </a:lnTo>
                  <a:lnTo>
                    <a:pt x="703" y="556"/>
                  </a:lnTo>
                  <a:lnTo>
                    <a:pt x="669" y="550"/>
                  </a:lnTo>
                  <a:lnTo>
                    <a:pt x="628" y="519"/>
                  </a:lnTo>
                  <a:lnTo>
                    <a:pt x="566" y="512"/>
                  </a:lnTo>
                  <a:lnTo>
                    <a:pt x="566" y="483"/>
                  </a:lnTo>
                  <a:lnTo>
                    <a:pt x="586" y="462"/>
                  </a:lnTo>
                  <a:lnTo>
                    <a:pt x="614" y="371"/>
                  </a:lnTo>
                  <a:lnTo>
                    <a:pt x="621" y="267"/>
                  </a:lnTo>
                  <a:lnTo>
                    <a:pt x="614" y="260"/>
                  </a:lnTo>
                  <a:lnTo>
                    <a:pt x="586" y="289"/>
                  </a:lnTo>
                  <a:lnTo>
                    <a:pt x="579" y="166"/>
                  </a:lnTo>
                  <a:lnTo>
                    <a:pt x="566" y="148"/>
                  </a:lnTo>
                  <a:lnTo>
                    <a:pt x="573" y="112"/>
                  </a:lnTo>
                  <a:lnTo>
                    <a:pt x="540" y="75"/>
                  </a:lnTo>
                  <a:lnTo>
                    <a:pt x="554" y="31"/>
                  </a:lnTo>
                  <a:lnTo>
                    <a:pt x="545" y="0"/>
                  </a:lnTo>
                  <a:lnTo>
                    <a:pt x="519" y="10"/>
                  </a:lnTo>
                  <a:lnTo>
                    <a:pt x="430" y="104"/>
                  </a:lnTo>
                  <a:lnTo>
                    <a:pt x="361" y="210"/>
                  </a:lnTo>
                  <a:lnTo>
                    <a:pt x="361" y="289"/>
                  </a:lnTo>
                  <a:lnTo>
                    <a:pt x="320" y="350"/>
                  </a:lnTo>
                  <a:lnTo>
                    <a:pt x="329" y="439"/>
                  </a:lnTo>
                  <a:lnTo>
                    <a:pt x="361" y="462"/>
                  </a:lnTo>
                  <a:lnTo>
                    <a:pt x="349" y="519"/>
                  </a:lnTo>
                  <a:lnTo>
                    <a:pt x="334" y="535"/>
                  </a:lnTo>
                  <a:lnTo>
                    <a:pt x="258" y="556"/>
                  </a:lnTo>
                  <a:lnTo>
                    <a:pt x="122" y="498"/>
                  </a:lnTo>
                  <a:lnTo>
                    <a:pt x="122" y="550"/>
                  </a:lnTo>
                  <a:lnTo>
                    <a:pt x="150" y="623"/>
                  </a:lnTo>
                  <a:lnTo>
                    <a:pt x="143" y="691"/>
                  </a:lnTo>
                  <a:lnTo>
                    <a:pt x="122" y="750"/>
                  </a:lnTo>
                  <a:lnTo>
                    <a:pt x="88" y="750"/>
                  </a:lnTo>
                  <a:lnTo>
                    <a:pt x="95" y="862"/>
                  </a:lnTo>
                  <a:lnTo>
                    <a:pt x="83" y="877"/>
                  </a:lnTo>
                  <a:lnTo>
                    <a:pt x="47" y="877"/>
                  </a:lnTo>
                  <a:lnTo>
                    <a:pt x="33" y="846"/>
                  </a:lnTo>
                  <a:lnTo>
                    <a:pt x="21" y="846"/>
                  </a:lnTo>
                  <a:lnTo>
                    <a:pt x="0" y="929"/>
                  </a:lnTo>
                  <a:close/>
                </a:path>
              </a:pathLst>
            </a:custGeom>
            <a:solidFill>
              <a:srgbClr val="3A4D7E"/>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119" name="Line 85">
              <a:extLst>
                <a:ext uri="{FF2B5EF4-FFF2-40B4-BE49-F238E27FC236}">
                  <a16:creationId xmlns:a16="http://schemas.microsoft.com/office/drawing/2014/main" id="{79C7D650-3F61-439E-BE9F-CFC7998C6C66}"/>
                </a:ext>
              </a:extLst>
            </p:cNvPr>
            <p:cNvSpPr>
              <a:spLocks noChangeShapeType="1"/>
            </p:cNvSpPr>
            <p:nvPr/>
          </p:nvSpPr>
          <p:spPr bwMode="auto">
            <a:xfrm>
              <a:off x="607998" y="2944429"/>
              <a:ext cx="113784" cy="1137"/>
            </a:xfrm>
            <a:prstGeom prst="line">
              <a:avLst/>
            </a:prstGeom>
            <a:noFill/>
            <a:ln w="1588">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endParaRPr lang="es-ES">
                <a:latin typeface="Segoe UI" panose="020B0502040204020203" pitchFamily="34" charset="0"/>
                <a:cs typeface="Segoe UI" panose="020B0502040204020203" pitchFamily="34" charset="0"/>
              </a:endParaRPr>
            </a:p>
          </p:txBody>
        </p:sp>
        <p:sp>
          <p:nvSpPr>
            <p:cNvPr id="120" name="Freeform 86">
              <a:extLst>
                <a:ext uri="{FF2B5EF4-FFF2-40B4-BE49-F238E27FC236}">
                  <a16:creationId xmlns:a16="http://schemas.microsoft.com/office/drawing/2014/main" id="{207C1302-6CC3-44C2-8490-1555F745F386}"/>
                </a:ext>
              </a:extLst>
            </p:cNvPr>
            <p:cNvSpPr>
              <a:spLocks/>
            </p:cNvSpPr>
            <p:nvPr/>
          </p:nvSpPr>
          <p:spPr bwMode="auto">
            <a:xfrm>
              <a:off x="2249901" y="4679635"/>
              <a:ext cx="471066" cy="436931"/>
            </a:xfrm>
            <a:custGeom>
              <a:avLst/>
              <a:gdLst>
                <a:gd name="T0" fmla="*/ 0 w 744"/>
                <a:gd name="T1" fmla="*/ 587404 h 769"/>
                <a:gd name="T2" fmla="*/ 6184 w 744"/>
                <a:gd name="T3" fmla="*/ 568379 h 769"/>
                <a:gd name="T4" fmla="*/ 25618 w 744"/>
                <a:gd name="T5" fmla="*/ 550146 h 769"/>
                <a:gd name="T6" fmla="*/ 42402 w 744"/>
                <a:gd name="T7" fmla="*/ 550146 h 769"/>
                <a:gd name="T8" fmla="*/ 54769 w 744"/>
                <a:gd name="T9" fmla="*/ 533499 h 769"/>
                <a:gd name="T10" fmla="*/ 36218 w 744"/>
                <a:gd name="T11" fmla="*/ 481972 h 769"/>
                <a:gd name="T12" fmla="*/ 60952 w 744"/>
                <a:gd name="T13" fmla="*/ 463740 h 769"/>
                <a:gd name="T14" fmla="*/ 60952 w 744"/>
                <a:gd name="T15" fmla="*/ 451056 h 769"/>
                <a:gd name="T16" fmla="*/ 42402 w 744"/>
                <a:gd name="T17" fmla="*/ 416177 h 769"/>
                <a:gd name="T18" fmla="*/ 54769 w 744"/>
                <a:gd name="T19" fmla="*/ 397944 h 769"/>
                <a:gd name="T20" fmla="*/ 78620 w 744"/>
                <a:gd name="T21" fmla="*/ 393188 h 769"/>
                <a:gd name="T22" fmla="*/ 97170 w 744"/>
                <a:gd name="T23" fmla="*/ 317087 h 769"/>
                <a:gd name="T24" fmla="*/ 115721 w 744"/>
                <a:gd name="T25" fmla="*/ 317087 h 769"/>
                <a:gd name="T26" fmla="*/ 133388 w 744"/>
                <a:gd name="T27" fmla="*/ 335320 h 769"/>
                <a:gd name="T28" fmla="*/ 139572 w 744"/>
                <a:gd name="T29" fmla="*/ 328185 h 769"/>
                <a:gd name="T30" fmla="*/ 175790 w 744"/>
                <a:gd name="T31" fmla="*/ 335320 h 769"/>
                <a:gd name="T32" fmla="*/ 186390 w 744"/>
                <a:gd name="T33" fmla="*/ 321843 h 769"/>
                <a:gd name="T34" fmla="*/ 204941 w 744"/>
                <a:gd name="T35" fmla="*/ 245743 h 769"/>
                <a:gd name="T36" fmla="*/ 272960 w 744"/>
                <a:gd name="T37" fmla="*/ 204521 h 769"/>
                <a:gd name="T38" fmla="*/ 283561 w 744"/>
                <a:gd name="T39" fmla="*/ 181532 h 769"/>
                <a:gd name="T40" fmla="*/ 338330 w 744"/>
                <a:gd name="T41" fmla="*/ 163300 h 769"/>
                <a:gd name="T42" fmla="*/ 332146 w 744"/>
                <a:gd name="T43" fmla="*/ 115737 h 769"/>
                <a:gd name="T44" fmla="*/ 350697 w 744"/>
                <a:gd name="T45" fmla="*/ 110188 h 769"/>
                <a:gd name="T46" fmla="*/ 350697 w 744"/>
                <a:gd name="T47" fmla="*/ 74515 h 769"/>
                <a:gd name="T48" fmla="*/ 363064 w 744"/>
                <a:gd name="T49" fmla="*/ 51527 h 769"/>
                <a:gd name="T50" fmla="*/ 356880 w 744"/>
                <a:gd name="T51" fmla="*/ 11098 h 769"/>
                <a:gd name="T52" fmla="*/ 374548 w 744"/>
                <a:gd name="T53" fmla="*/ 0 h 769"/>
                <a:gd name="T54" fmla="*/ 477018 w 744"/>
                <a:gd name="T55" fmla="*/ 4756 h 769"/>
                <a:gd name="T56" fmla="*/ 494685 w 744"/>
                <a:gd name="T57" fmla="*/ 29331 h 769"/>
                <a:gd name="T58" fmla="*/ 477018 w 744"/>
                <a:gd name="T59" fmla="*/ 105431 h 769"/>
                <a:gd name="T60" fmla="*/ 488502 w 744"/>
                <a:gd name="T61" fmla="*/ 133969 h 769"/>
                <a:gd name="T62" fmla="*/ 530904 w 744"/>
                <a:gd name="T63" fmla="*/ 187874 h 769"/>
                <a:gd name="T64" fmla="*/ 635141 w 744"/>
                <a:gd name="T65" fmla="*/ 216412 h 769"/>
                <a:gd name="T66" fmla="*/ 657225 w 744"/>
                <a:gd name="T67" fmla="*/ 257633 h 769"/>
                <a:gd name="T68" fmla="*/ 621007 w 744"/>
                <a:gd name="T69" fmla="*/ 280622 h 769"/>
                <a:gd name="T70" fmla="*/ 614823 w 744"/>
                <a:gd name="T71" fmla="*/ 309160 h 769"/>
                <a:gd name="T72" fmla="*/ 585672 w 744"/>
                <a:gd name="T73" fmla="*/ 335320 h 769"/>
                <a:gd name="T74" fmla="*/ 549454 w 744"/>
                <a:gd name="T75" fmla="*/ 475631 h 769"/>
                <a:gd name="T76" fmla="*/ 525603 w 744"/>
                <a:gd name="T77" fmla="*/ 504961 h 769"/>
                <a:gd name="T78" fmla="*/ 477018 w 744"/>
                <a:gd name="T79" fmla="*/ 539841 h 769"/>
                <a:gd name="T80" fmla="*/ 454051 w 744"/>
                <a:gd name="T81" fmla="*/ 587404 h 769"/>
                <a:gd name="T82" fmla="*/ 427550 w 744"/>
                <a:gd name="T83" fmla="*/ 599295 h 769"/>
                <a:gd name="T84" fmla="*/ 399282 w 744"/>
                <a:gd name="T85" fmla="*/ 592953 h 769"/>
                <a:gd name="T86" fmla="*/ 386915 w 744"/>
                <a:gd name="T87" fmla="*/ 556488 h 769"/>
                <a:gd name="T88" fmla="*/ 350697 w 744"/>
                <a:gd name="T89" fmla="*/ 533499 h 769"/>
                <a:gd name="T90" fmla="*/ 332146 w 744"/>
                <a:gd name="T91" fmla="*/ 539841 h 769"/>
                <a:gd name="T92" fmla="*/ 291511 w 744"/>
                <a:gd name="T93" fmla="*/ 533499 h 769"/>
                <a:gd name="T94" fmla="*/ 272960 w 744"/>
                <a:gd name="T95" fmla="*/ 550146 h 769"/>
                <a:gd name="T96" fmla="*/ 247343 w 744"/>
                <a:gd name="T97" fmla="*/ 556488 h 769"/>
                <a:gd name="T98" fmla="*/ 211125 w 744"/>
                <a:gd name="T99" fmla="*/ 605636 h 769"/>
                <a:gd name="T100" fmla="*/ 186390 w 744"/>
                <a:gd name="T101" fmla="*/ 609600 h 769"/>
                <a:gd name="T102" fmla="*/ 151939 w 744"/>
                <a:gd name="T103" fmla="*/ 609600 h 769"/>
                <a:gd name="T104" fmla="*/ 109538 w 744"/>
                <a:gd name="T105" fmla="*/ 581062 h 769"/>
                <a:gd name="T106" fmla="*/ 54769 w 744"/>
                <a:gd name="T107" fmla="*/ 581062 h 769"/>
                <a:gd name="T108" fmla="*/ 13251 w 744"/>
                <a:gd name="T109" fmla="*/ 592953 h 769"/>
                <a:gd name="T110" fmla="*/ 0 w 744"/>
                <a:gd name="T111" fmla="*/ 587404 h 76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4" h="769">
                  <a:moveTo>
                    <a:pt x="0" y="741"/>
                  </a:moveTo>
                  <a:lnTo>
                    <a:pt x="7" y="717"/>
                  </a:lnTo>
                  <a:lnTo>
                    <a:pt x="29" y="694"/>
                  </a:lnTo>
                  <a:lnTo>
                    <a:pt x="48" y="694"/>
                  </a:lnTo>
                  <a:lnTo>
                    <a:pt x="62" y="673"/>
                  </a:lnTo>
                  <a:lnTo>
                    <a:pt x="41" y="608"/>
                  </a:lnTo>
                  <a:lnTo>
                    <a:pt x="69" y="585"/>
                  </a:lnTo>
                  <a:lnTo>
                    <a:pt x="69" y="569"/>
                  </a:lnTo>
                  <a:lnTo>
                    <a:pt x="48" y="525"/>
                  </a:lnTo>
                  <a:lnTo>
                    <a:pt x="62" y="502"/>
                  </a:lnTo>
                  <a:lnTo>
                    <a:pt x="89" y="496"/>
                  </a:lnTo>
                  <a:lnTo>
                    <a:pt x="110" y="400"/>
                  </a:lnTo>
                  <a:lnTo>
                    <a:pt x="131" y="400"/>
                  </a:lnTo>
                  <a:lnTo>
                    <a:pt x="151" y="423"/>
                  </a:lnTo>
                  <a:lnTo>
                    <a:pt x="158" y="414"/>
                  </a:lnTo>
                  <a:lnTo>
                    <a:pt x="199" y="423"/>
                  </a:lnTo>
                  <a:lnTo>
                    <a:pt x="211" y="406"/>
                  </a:lnTo>
                  <a:lnTo>
                    <a:pt x="232" y="310"/>
                  </a:lnTo>
                  <a:lnTo>
                    <a:pt x="309" y="258"/>
                  </a:lnTo>
                  <a:lnTo>
                    <a:pt x="321" y="229"/>
                  </a:lnTo>
                  <a:lnTo>
                    <a:pt x="383" y="206"/>
                  </a:lnTo>
                  <a:lnTo>
                    <a:pt x="376" y="146"/>
                  </a:lnTo>
                  <a:lnTo>
                    <a:pt x="397" y="139"/>
                  </a:lnTo>
                  <a:lnTo>
                    <a:pt x="397" y="94"/>
                  </a:lnTo>
                  <a:lnTo>
                    <a:pt x="411" y="65"/>
                  </a:lnTo>
                  <a:lnTo>
                    <a:pt x="404" y="14"/>
                  </a:lnTo>
                  <a:lnTo>
                    <a:pt x="424" y="0"/>
                  </a:lnTo>
                  <a:lnTo>
                    <a:pt x="540" y="6"/>
                  </a:lnTo>
                  <a:lnTo>
                    <a:pt x="560" y="37"/>
                  </a:lnTo>
                  <a:lnTo>
                    <a:pt x="540" y="133"/>
                  </a:lnTo>
                  <a:lnTo>
                    <a:pt x="553" y="169"/>
                  </a:lnTo>
                  <a:lnTo>
                    <a:pt x="601" y="237"/>
                  </a:lnTo>
                  <a:lnTo>
                    <a:pt x="719" y="273"/>
                  </a:lnTo>
                  <a:lnTo>
                    <a:pt x="744" y="325"/>
                  </a:lnTo>
                  <a:lnTo>
                    <a:pt x="703" y="354"/>
                  </a:lnTo>
                  <a:lnTo>
                    <a:pt x="696" y="390"/>
                  </a:lnTo>
                  <a:lnTo>
                    <a:pt x="663" y="423"/>
                  </a:lnTo>
                  <a:lnTo>
                    <a:pt x="622" y="600"/>
                  </a:lnTo>
                  <a:lnTo>
                    <a:pt x="595" y="637"/>
                  </a:lnTo>
                  <a:lnTo>
                    <a:pt x="540" y="681"/>
                  </a:lnTo>
                  <a:lnTo>
                    <a:pt x="514" y="741"/>
                  </a:lnTo>
                  <a:lnTo>
                    <a:pt x="484" y="756"/>
                  </a:lnTo>
                  <a:lnTo>
                    <a:pt x="452" y="748"/>
                  </a:lnTo>
                  <a:lnTo>
                    <a:pt x="438" y="702"/>
                  </a:lnTo>
                  <a:lnTo>
                    <a:pt x="397" y="673"/>
                  </a:lnTo>
                  <a:lnTo>
                    <a:pt x="376" y="681"/>
                  </a:lnTo>
                  <a:lnTo>
                    <a:pt x="330" y="673"/>
                  </a:lnTo>
                  <a:lnTo>
                    <a:pt x="309" y="694"/>
                  </a:lnTo>
                  <a:lnTo>
                    <a:pt x="280" y="702"/>
                  </a:lnTo>
                  <a:lnTo>
                    <a:pt x="239" y="764"/>
                  </a:lnTo>
                  <a:lnTo>
                    <a:pt x="211" y="769"/>
                  </a:lnTo>
                  <a:lnTo>
                    <a:pt x="172" y="769"/>
                  </a:lnTo>
                  <a:lnTo>
                    <a:pt x="124" y="733"/>
                  </a:lnTo>
                  <a:lnTo>
                    <a:pt x="62" y="733"/>
                  </a:lnTo>
                  <a:lnTo>
                    <a:pt x="15" y="748"/>
                  </a:lnTo>
                  <a:lnTo>
                    <a:pt x="0" y="741"/>
                  </a:lnTo>
                  <a:close/>
                </a:path>
              </a:pathLst>
            </a:custGeom>
            <a:solidFill>
              <a:srgbClr val="4B64A3"/>
            </a:solidFill>
            <a:ln w="1651">
              <a:solidFill>
                <a:schemeClr val="tx1">
                  <a:lumMod val="50000"/>
                  <a:lumOff val="50000"/>
                </a:schemeClr>
              </a:solidFill>
              <a:prstDash val="solid"/>
              <a:round/>
              <a:headEnd/>
              <a:tailEnd/>
            </a:ln>
          </p:spPr>
          <p:txBody>
            <a:bodyPr/>
            <a:lstStyle/>
            <a:p>
              <a:pPr>
                <a:defRPr/>
              </a:pPr>
              <a:endParaRPr lang="es-ES_tradnl" dirty="0">
                <a:latin typeface="Segoe UI" panose="020B0502040204020203" pitchFamily="34" charset="0"/>
                <a:cs typeface="Segoe UI" panose="020B0502040204020203" pitchFamily="34" charset="0"/>
              </a:endParaRPr>
            </a:p>
          </p:txBody>
        </p:sp>
        <p:sp>
          <p:nvSpPr>
            <p:cNvPr id="121" name="Freeform 87">
              <a:extLst>
                <a:ext uri="{FF2B5EF4-FFF2-40B4-BE49-F238E27FC236}">
                  <a16:creationId xmlns:a16="http://schemas.microsoft.com/office/drawing/2014/main" id="{B4DE8CF7-BED0-4684-909F-357670FF1900}"/>
                </a:ext>
              </a:extLst>
            </p:cNvPr>
            <p:cNvSpPr>
              <a:spLocks/>
            </p:cNvSpPr>
            <p:nvPr/>
          </p:nvSpPr>
          <p:spPr bwMode="auto">
            <a:xfrm>
              <a:off x="1245189" y="4990266"/>
              <a:ext cx="423277" cy="364109"/>
            </a:xfrm>
            <a:custGeom>
              <a:avLst/>
              <a:gdLst>
                <a:gd name="T0" fmla="*/ 0 w 668"/>
                <a:gd name="T1" fmla="*/ 166427 h 641"/>
                <a:gd name="T2" fmla="*/ 0 w 668"/>
                <a:gd name="T3" fmla="*/ 141860 h 641"/>
                <a:gd name="T4" fmla="*/ 46855 w 668"/>
                <a:gd name="T5" fmla="*/ 106989 h 641"/>
                <a:gd name="T6" fmla="*/ 53927 w 668"/>
                <a:gd name="T7" fmla="*/ 65778 h 641"/>
                <a:gd name="T8" fmla="*/ 84869 w 668"/>
                <a:gd name="T9" fmla="*/ 42796 h 641"/>
                <a:gd name="T10" fmla="*/ 216594 w 668"/>
                <a:gd name="T11" fmla="*/ 49136 h 641"/>
                <a:gd name="T12" fmla="*/ 306768 w 668"/>
                <a:gd name="T13" fmla="*/ 7925 h 641"/>
                <a:gd name="T14" fmla="*/ 361579 w 668"/>
                <a:gd name="T15" fmla="*/ 12680 h 641"/>
                <a:gd name="T16" fmla="*/ 397826 w 668"/>
                <a:gd name="T17" fmla="*/ 35663 h 641"/>
                <a:gd name="T18" fmla="*/ 446449 w 668"/>
                <a:gd name="T19" fmla="*/ 35663 h 641"/>
                <a:gd name="T20" fmla="*/ 482695 w 668"/>
                <a:gd name="T21" fmla="*/ 0 h 641"/>
                <a:gd name="T22" fmla="*/ 525130 w 668"/>
                <a:gd name="T23" fmla="*/ 35663 h 641"/>
                <a:gd name="T24" fmla="*/ 543695 w 668"/>
                <a:gd name="T25" fmla="*/ 18228 h 641"/>
                <a:gd name="T26" fmla="*/ 590550 w 668"/>
                <a:gd name="T27" fmla="*/ 7925 h 641"/>
                <a:gd name="T28" fmla="*/ 579941 w 668"/>
                <a:gd name="T29" fmla="*/ 72119 h 641"/>
                <a:gd name="T30" fmla="*/ 513637 w 668"/>
                <a:gd name="T31" fmla="*/ 77666 h 641"/>
                <a:gd name="T32" fmla="*/ 501260 w 668"/>
                <a:gd name="T33" fmla="*/ 95101 h 641"/>
                <a:gd name="T34" fmla="*/ 507449 w 668"/>
                <a:gd name="T35" fmla="*/ 135520 h 641"/>
                <a:gd name="T36" fmla="*/ 501260 w 668"/>
                <a:gd name="T37" fmla="*/ 148200 h 641"/>
                <a:gd name="T38" fmla="*/ 422579 w 668"/>
                <a:gd name="T39" fmla="*/ 189410 h 641"/>
                <a:gd name="T40" fmla="*/ 381029 w 668"/>
                <a:gd name="T41" fmla="*/ 260736 h 641"/>
                <a:gd name="T42" fmla="*/ 387217 w 668"/>
                <a:gd name="T43" fmla="*/ 271832 h 641"/>
                <a:gd name="T44" fmla="*/ 440260 w 668"/>
                <a:gd name="T45" fmla="*/ 247264 h 641"/>
                <a:gd name="T46" fmla="*/ 458826 w 668"/>
                <a:gd name="T47" fmla="*/ 260736 h 641"/>
                <a:gd name="T48" fmla="*/ 482695 w 668"/>
                <a:gd name="T49" fmla="*/ 318590 h 641"/>
                <a:gd name="T50" fmla="*/ 513637 w 668"/>
                <a:gd name="T51" fmla="*/ 358215 h 641"/>
                <a:gd name="T52" fmla="*/ 458826 w 668"/>
                <a:gd name="T53" fmla="*/ 448562 h 641"/>
                <a:gd name="T54" fmla="*/ 440260 w 668"/>
                <a:gd name="T55" fmla="*/ 430334 h 641"/>
                <a:gd name="T56" fmla="*/ 429652 w 668"/>
                <a:gd name="T57" fmla="*/ 430334 h 641"/>
                <a:gd name="T58" fmla="*/ 440260 w 668"/>
                <a:gd name="T59" fmla="*/ 471544 h 641"/>
                <a:gd name="T60" fmla="*/ 381029 w 668"/>
                <a:gd name="T61" fmla="*/ 508000 h 641"/>
                <a:gd name="T62" fmla="*/ 367768 w 668"/>
                <a:gd name="T63" fmla="*/ 508000 h 641"/>
                <a:gd name="T64" fmla="*/ 320029 w 668"/>
                <a:gd name="T65" fmla="*/ 471544 h 641"/>
                <a:gd name="T66" fmla="*/ 247536 w 668"/>
                <a:gd name="T67" fmla="*/ 435881 h 641"/>
                <a:gd name="T68" fmla="*/ 235159 w 668"/>
                <a:gd name="T69" fmla="*/ 413691 h 641"/>
                <a:gd name="T70" fmla="*/ 194493 w 668"/>
                <a:gd name="T71" fmla="*/ 413691 h 641"/>
                <a:gd name="T72" fmla="*/ 170623 w 668"/>
                <a:gd name="T73" fmla="*/ 401011 h 641"/>
                <a:gd name="T74" fmla="*/ 103435 w 668"/>
                <a:gd name="T75" fmla="*/ 323345 h 641"/>
                <a:gd name="T76" fmla="*/ 84869 w 668"/>
                <a:gd name="T77" fmla="*/ 290059 h 641"/>
                <a:gd name="T78" fmla="*/ 66304 w 668"/>
                <a:gd name="T79" fmla="*/ 277379 h 641"/>
                <a:gd name="T80" fmla="*/ 42435 w 668"/>
                <a:gd name="T81" fmla="*/ 230621 h 641"/>
                <a:gd name="T82" fmla="*/ 42435 w 668"/>
                <a:gd name="T83" fmla="*/ 219526 h 641"/>
                <a:gd name="T84" fmla="*/ 66304 w 668"/>
                <a:gd name="T85" fmla="*/ 224281 h 641"/>
                <a:gd name="T86" fmla="*/ 89290 w 668"/>
                <a:gd name="T87" fmla="*/ 254396 h 641"/>
                <a:gd name="T88" fmla="*/ 114927 w 668"/>
                <a:gd name="T89" fmla="*/ 254396 h 641"/>
                <a:gd name="T90" fmla="*/ 121116 w 668"/>
                <a:gd name="T91" fmla="*/ 236168 h 641"/>
                <a:gd name="T92" fmla="*/ 97246 w 668"/>
                <a:gd name="T93" fmla="*/ 230621 h 641"/>
                <a:gd name="T94" fmla="*/ 89290 w 668"/>
                <a:gd name="T95" fmla="*/ 194958 h 641"/>
                <a:gd name="T96" fmla="*/ 61000 w 668"/>
                <a:gd name="T97" fmla="*/ 183070 h 641"/>
                <a:gd name="T98" fmla="*/ 30058 w 668"/>
                <a:gd name="T99" fmla="*/ 189410 h 641"/>
                <a:gd name="T100" fmla="*/ 0 w 668"/>
                <a:gd name="T101" fmla="*/ 166427 h 6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68" h="641">
                  <a:moveTo>
                    <a:pt x="0" y="210"/>
                  </a:moveTo>
                  <a:lnTo>
                    <a:pt x="0" y="179"/>
                  </a:lnTo>
                  <a:lnTo>
                    <a:pt x="53" y="135"/>
                  </a:lnTo>
                  <a:lnTo>
                    <a:pt x="61" y="83"/>
                  </a:lnTo>
                  <a:lnTo>
                    <a:pt x="96" y="54"/>
                  </a:lnTo>
                  <a:lnTo>
                    <a:pt x="245" y="62"/>
                  </a:lnTo>
                  <a:lnTo>
                    <a:pt x="347" y="10"/>
                  </a:lnTo>
                  <a:lnTo>
                    <a:pt x="409" y="16"/>
                  </a:lnTo>
                  <a:lnTo>
                    <a:pt x="450" y="45"/>
                  </a:lnTo>
                  <a:lnTo>
                    <a:pt x="505" y="45"/>
                  </a:lnTo>
                  <a:lnTo>
                    <a:pt x="546" y="0"/>
                  </a:lnTo>
                  <a:lnTo>
                    <a:pt x="594" y="45"/>
                  </a:lnTo>
                  <a:lnTo>
                    <a:pt x="615" y="23"/>
                  </a:lnTo>
                  <a:lnTo>
                    <a:pt x="668" y="10"/>
                  </a:lnTo>
                  <a:lnTo>
                    <a:pt x="656" y="91"/>
                  </a:lnTo>
                  <a:lnTo>
                    <a:pt x="581" y="98"/>
                  </a:lnTo>
                  <a:lnTo>
                    <a:pt x="567" y="120"/>
                  </a:lnTo>
                  <a:lnTo>
                    <a:pt x="574" y="171"/>
                  </a:lnTo>
                  <a:lnTo>
                    <a:pt x="567" y="187"/>
                  </a:lnTo>
                  <a:lnTo>
                    <a:pt x="478" y="239"/>
                  </a:lnTo>
                  <a:lnTo>
                    <a:pt x="431" y="329"/>
                  </a:lnTo>
                  <a:lnTo>
                    <a:pt x="438" y="343"/>
                  </a:lnTo>
                  <a:lnTo>
                    <a:pt x="498" y="312"/>
                  </a:lnTo>
                  <a:lnTo>
                    <a:pt x="519" y="329"/>
                  </a:lnTo>
                  <a:lnTo>
                    <a:pt x="546" y="402"/>
                  </a:lnTo>
                  <a:lnTo>
                    <a:pt x="581" y="452"/>
                  </a:lnTo>
                  <a:lnTo>
                    <a:pt x="519" y="566"/>
                  </a:lnTo>
                  <a:lnTo>
                    <a:pt x="498" y="543"/>
                  </a:lnTo>
                  <a:lnTo>
                    <a:pt x="486" y="543"/>
                  </a:lnTo>
                  <a:lnTo>
                    <a:pt x="498" y="595"/>
                  </a:lnTo>
                  <a:lnTo>
                    <a:pt x="431" y="641"/>
                  </a:lnTo>
                  <a:lnTo>
                    <a:pt x="416" y="641"/>
                  </a:lnTo>
                  <a:lnTo>
                    <a:pt x="362" y="595"/>
                  </a:lnTo>
                  <a:lnTo>
                    <a:pt x="280" y="550"/>
                  </a:lnTo>
                  <a:lnTo>
                    <a:pt x="266" y="522"/>
                  </a:lnTo>
                  <a:lnTo>
                    <a:pt x="220" y="522"/>
                  </a:lnTo>
                  <a:lnTo>
                    <a:pt x="193" y="506"/>
                  </a:lnTo>
                  <a:lnTo>
                    <a:pt x="117" y="408"/>
                  </a:lnTo>
                  <a:lnTo>
                    <a:pt x="96" y="366"/>
                  </a:lnTo>
                  <a:lnTo>
                    <a:pt x="75" y="350"/>
                  </a:lnTo>
                  <a:lnTo>
                    <a:pt x="48" y="291"/>
                  </a:lnTo>
                  <a:lnTo>
                    <a:pt x="48" y="277"/>
                  </a:lnTo>
                  <a:lnTo>
                    <a:pt x="75" y="283"/>
                  </a:lnTo>
                  <a:lnTo>
                    <a:pt x="101" y="321"/>
                  </a:lnTo>
                  <a:lnTo>
                    <a:pt x="130" y="321"/>
                  </a:lnTo>
                  <a:lnTo>
                    <a:pt x="137" y="298"/>
                  </a:lnTo>
                  <a:lnTo>
                    <a:pt x="110" y="291"/>
                  </a:lnTo>
                  <a:lnTo>
                    <a:pt x="101" y="246"/>
                  </a:lnTo>
                  <a:lnTo>
                    <a:pt x="69" y="231"/>
                  </a:lnTo>
                  <a:lnTo>
                    <a:pt x="34" y="239"/>
                  </a:lnTo>
                  <a:lnTo>
                    <a:pt x="0" y="210"/>
                  </a:lnTo>
                  <a:close/>
                </a:path>
              </a:pathLst>
            </a:custGeom>
            <a:solidFill>
              <a:srgbClr val="4B64A3"/>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123" name="Freeform 89">
              <a:extLst>
                <a:ext uri="{FF2B5EF4-FFF2-40B4-BE49-F238E27FC236}">
                  <a16:creationId xmlns:a16="http://schemas.microsoft.com/office/drawing/2014/main" id="{17E97E40-697B-4806-B26D-A7E1051BDEA6}"/>
                </a:ext>
              </a:extLst>
            </p:cNvPr>
            <p:cNvSpPr>
              <a:spLocks/>
            </p:cNvSpPr>
            <p:nvPr/>
          </p:nvSpPr>
          <p:spPr bwMode="auto">
            <a:xfrm>
              <a:off x="1898309" y="4597710"/>
              <a:ext cx="618985" cy="515442"/>
            </a:xfrm>
            <a:custGeom>
              <a:avLst/>
              <a:gdLst>
                <a:gd name="T0" fmla="*/ 16812 w 976"/>
                <a:gd name="T1" fmla="*/ 430213 h 906"/>
                <a:gd name="T2" fmla="*/ 42472 w 976"/>
                <a:gd name="T3" fmla="*/ 358775 h 906"/>
                <a:gd name="T4" fmla="*/ 114144 w 976"/>
                <a:gd name="T5" fmla="*/ 358775 h 906"/>
                <a:gd name="T6" fmla="*/ 223864 w 976"/>
                <a:gd name="T7" fmla="*/ 347663 h 906"/>
                <a:gd name="T8" fmla="*/ 283148 w 976"/>
                <a:gd name="T9" fmla="*/ 311150 h 906"/>
                <a:gd name="T10" fmla="*/ 380480 w 976"/>
                <a:gd name="T11" fmla="*/ 241300 h 906"/>
                <a:gd name="T12" fmla="*/ 471618 w 976"/>
                <a:gd name="T13" fmla="*/ 228600 h 906"/>
                <a:gd name="T14" fmla="*/ 585761 w 976"/>
                <a:gd name="T15" fmla="*/ 228600 h 906"/>
                <a:gd name="T16" fmla="*/ 615846 w 976"/>
                <a:gd name="T17" fmla="*/ 153988 h 906"/>
                <a:gd name="T18" fmla="*/ 706984 w 976"/>
                <a:gd name="T19" fmla="*/ 42863 h 906"/>
                <a:gd name="T20" fmla="*/ 736184 w 976"/>
                <a:gd name="T21" fmla="*/ 0 h 906"/>
                <a:gd name="T22" fmla="*/ 815819 w 976"/>
                <a:gd name="T23" fmla="*/ 42863 h 906"/>
                <a:gd name="T24" fmla="*/ 863600 w 976"/>
                <a:gd name="T25" fmla="*/ 112713 h 906"/>
                <a:gd name="T26" fmla="*/ 852097 w 976"/>
                <a:gd name="T27" fmla="*/ 164306 h 906"/>
                <a:gd name="T28" fmla="*/ 839709 w 976"/>
                <a:gd name="T29" fmla="*/ 223044 h 906"/>
                <a:gd name="T30" fmla="*/ 827322 w 976"/>
                <a:gd name="T31" fmla="*/ 276225 h 906"/>
                <a:gd name="T32" fmla="*/ 761844 w 976"/>
                <a:gd name="T33" fmla="*/ 317500 h 906"/>
                <a:gd name="T34" fmla="*/ 675130 w 976"/>
                <a:gd name="T35" fmla="*/ 434975 h 906"/>
                <a:gd name="T36" fmla="*/ 628234 w 976"/>
                <a:gd name="T37" fmla="*/ 441325 h 906"/>
                <a:gd name="T38" fmla="*/ 604343 w 976"/>
                <a:gd name="T39" fmla="*/ 430213 h 906"/>
                <a:gd name="T40" fmla="*/ 567180 w 976"/>
                <a:gd name="T41" fmla="*/ 506413 h 906"/>
                <a:gd name="T42" fmla="*/ 530902 w 976"/>
                <a:gd name="T43" fmla="*/ 529432 h 906"/>
                <a:gd name="T44" fmla="*/ 549483 w 976"/>
                <a:gd name="T45" fmla="*/ 577057 h 906"/>
                <a:gd name="T46" fmla="*/ 543289 w 976"/>
                <a:gd name="T47" fmla="*/ 646907 h 906"/>
                <a:gd name="T48" fmla="*/ 514090 w 976"/>
                <a:gd name="T49" fmla="*/ 663575 h 906"/>
                <a:gd name="T50" fmla="*/ 488430 w 976"/>
                <a:gd name="T51" fmla="*/ 700882 h 906"/>
                <a:gd name="T52" fmla="*/ 380480 w 976"/>
                <a:gd name="T53" fmla="*/ 719138 h 906"/>
                <a:gd name="T54" fmla="*/ 253948 w 976"/>
                <a:gd name="T55" fmla="*/ 706438 h 906"/>
                <a:gd name="T56" fmla="*/ 223864 w 976"/>
                <a:gd name="T57" fmla="*/ 688182 h 906"/>
                <a:gd name="T58" fmla="*/ 223864 w 976"/>
                <a:gd name="T59" fmla="*/ 646907 h 906"/>
                <a:gd name="T60" fmla="*/ 138034 w 976"/>
                <a:gd name="T61" fmla="*/ 623888 h 906"/>
                <a:gd name="T62" fmla="*/ 42472 w 976"/>
                <a:gd name="T63" fmla="*/ 540544 h 906"/>
                <a:gd name="T64" fmla="*/ 0 w 976"/>
                <a:gd name="T65" fmla="*/ 448469 h 9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76" h="906">
                  <a:moveTo>
                    <a:pt x="0" y="565"/>
                  </a:moveTo>
                  <a:lnTo>
                    <a:pt x="19" y="542"/>
                  </a:lnTo>
                  <a:lnTo>
                    <a:pt x="34" y="467"/>
                  </a:lnTo>
                  <a:lnTo>
                    <a:pt x="48" y="452"/>
                  </a:lnTo>
                  <a:lnTo>
                    <a:pt x="96" y="444"/>
                  </a:lnTo>
                  <a:lnTo>
                    <a:pt x="129" y="452"/>
                  </a:lnTo>
                  <a:lnTo>
                    <a:pt x="191" y="459"/>
                  </a:lnTo>
                  <a:lnTo>
                    <a:pt x="253" y="438"/>
                  </a:lnTo>
                  <a:lnTo>
                    <a:pt x="266" y="409"/>
                  </a:lnTo>
                  <a:lnTo>
                    <a:pt x="320" y="392"/>
                  </a:lnTo>
                  <a:lnTo>
                    <a:pt x="402" y="304"/>
                  </a:lnTo>
                  <a:lnTo>
                    <a:pt x="430" y="304"/>
                  </a:lnTo>
                  <a:lnTo>
                    <a:pt x="457" y="327"/>
                  </a:lnTo>
                  <a:lnTo>
                    <a:pt x="533" y="288"/>
                  </a:lnTo>
                  <a:lnTo>
                    <a:pt x="627" y="298"/>
                  </a:lnTo>
                  <a:lnTo>
                    <a:pt x="662" y="288"/>
                  </a:lnTo>
                  <a:lnTo>
                    <a:pt x="683" y="267"/>
                  </a:lnTo>
                  <a:lnTo>
                    <a:pt x="696" y="194"/>
                  </a:lnTo>
                  <a:lnTo>
                    <a:pt x="738" y="104"/>
                  </a:lnTo>
                  <a:lnTo>
                    <a:pt x="799" y="54"/>
                  </a:lnTo>
                  <a:lnTo>
                    <a:pt x="806" y="7"/>
                  </a:lnTo>
                  <a:lnTo>
                    <a:pt x="832" y="0"/>
                  </a:lnTo>
                  <a:lnTo>
                    <a:pt x="882" y="36"/>
                  </a:lnTo>
                  <a:lnTo>
                    <a:pt x="922" y="54"/>
                  </a:lnTo>
                  <a:lnTo>
                    <a:pt x="969" y="104"/>
                  </a:lnTo>
                  <a:lnTo>
                    <a:pt x="976" y="142"/>
                  </a:lnTo>
                  <a:lnTo>
                    <a:pt x="956" y="156"/>
                  </a:lnTo>
                  <a:lnTo>
                    <a:pt x="963" y="207"/>
                  </a:lnTo>
                  <a:lnTo>
                    <a:pt x="949" y="236"/>
                  </a:lnTo>
                  <a:lnTo>
                    <a:pt x="949" y="281"/>
                  </a:lnTo>
                  <a:lnTo>
                    <a:pt x="928" y="288"/>
                  </a:lnTo>
                  <a:lnTo>
                    <a:pt x="935" y="348"/>
                  </a:lnTo>
                  <a:lnTo>
                    <a:pt x="873" y="371"/>
                  </a:lnTo>
                  <a:lnTo>
                    <a:pt x="861" y="400"/>
                  </a:lnTo>
                  <a:lnTo>
                    <a:pt x="784" y="452"/>
                  </a:lnTo>
                  <a:lnTo>
                    <a:pt x="763" y="548"/>
                  </a:lnTo>
                  <a:lnTo>
                    <a:pt x="751" y="565"/>
                  </a:lnTo>
                  <a:lnTo>
                    <a:pt x="710" y="556"/>
                  </a:lnTo>
                  <a:lnTo>
                    <a:pt x="703" y="565"/>
                  </a:lnTo>
                  <a:lnTo>
                    <a:pt x="683" y="542"/>
                  </a:lnTo>
                  <a:lnTo>
                    <a:pt x="662" y="542"/>
                  </a:lnTo>
                  <a:lnTo>
                    <a:pt x="641" y="638"/>
                  </a:lnTo>
                  <a:lnTo>
                    <a:pt x="614" y="644"/>
                  </a:lnTo>
                  <a:lnTo>
                    <a:pt x="600" y="667"/>
                  </a:lnTo>
                  <a:lnTo>
                    <a:pt x="621" y="711"/>
                  </a:lnTo>
                  <a:lnTo>
                    <a:pt x="621" y="727"/>
                  </a:lnTo>
                  <a:lnTo>
                    <a:pt x="593" y="750"/>
                  </a:lnTo>
                  <a:lnTo>
                    <a:pt x="614" y="815"/>
                  </a:lnTo>
                  <a:lnTo>
                    <a:pt x="600" y="836"/>
                  </a:lnTo>
                  <a:lnTo>
                    <a:pt x="581" y="836"/>
                  </a:lnTo>
                  <a:lnTo>
                    <a:pt x="559" y="859"/>
                  </a:lnTo>
                  <a:lnTo>
                    <a:pt x="552" y="883"/>
                  </a:lnTo>
                  <a:lnTo>
                    <a:pt x="505" y="883"/>
                  </a:lnTo>
                  <a:lnTo>
                    <a:pt x="430" y="906"/>
                  </a:lnTo>
                  <a:lnTo>
                    <a:pt x="320" y="883"/>
                  </a:lnTo>
                  <a:lnTo>
                    <a:pt x="287" y="890"/>
                  </a:lnTo>
                  <a:lnTo>
                    <a:pt x="266" y="867"/>
                  </a:lnTo>
                  <a:lnTo>
                    <a:pt x="253" y="867"/>
                  </a:lnTo>
                  <a:lnTo>
                    <a:pt x="246" y="859"/>
                  </a:lnTo>
                  <a:lnTo>
                    <a:pt x="253" y="815"/>
                  </a:lnTo>
                  <a:lnTo>
                    <a:pt x="239" y="800"/>
                  </a:lnTo>
                  <a:lnTo>
                    <a:pt x="156" y="786"/>
                  </a:lnTo>
                  <a:lnTo>
                    <a:pt x="69" y="717"/>
                  </a:lnTo>
                  <a:lnTo>
                    <a:pt x="48" y="681"/>
                  </a:lnTo>
                  <a:lnTo>
                    <a:pt x="41" y="631"/>
                  </a:lnTo>
                  <a:lnTo>
                    <a:pt x="0" y="565"/>
                  </a:lnTo>
                  <a:close/>
                </a:path>
              </a:pathLst>
            </a:custGeom>
            <a:solidFill>
              <a:srgbClr val="4B64A3"/>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124" name="Freeform 90">
              <a:extLst>
                <a:ext uri="{FF2B5EF4-FFF2-40B4-BE49-F238E27FC236}">
                  <a16:creationId xmlns:a16="http://schemas.microsoft.com/office/drawing/2014/main" id="{7D1ACC3B-70E5-4BCE-BF88-E45813F8BB01}"/>
                </a:ext>
              </a:extLst>
            </p:cNvPr>
            <p:cNvSpPr>
              <a:spLocks/>
            </p:cNvSpPr>
            <p:nvPr/>
          </p:nvSpPr>
          <p:spPr bwMode="auto">
            <a:xfrm>
              <a:off x="930007" y="4518062"/>
              <a:ext cx="423277" cy="534785"/>
            </a:xfrm>
            <a:custGeom>
              <a:avLst/>
              <a:gdLst>
                <a:gd name="T0" fmla="*/ 0 w 669"/>
                <a:gd name="T1" fmla="*/ 358394 h 941"/>
                <a:gd name="T2" fmla="*/ 6179 w 669"/>
                <a:gd name="T3" fmla="*/ 305269 h 941"/>
                <a:gd name="T4" fmla="*/ 42371 w 669"/>
                <a:gd name="T5" fmla="*/ 253730 h 941"/>
                <a:gd name="T6" fmla="*/ 97101 w 669"/>
                <a:gd name="T7" fmla="*/ 100699 h 941"/>
                <a:gd name="T8" fmla="*/ 168602 w 669"/>
                <a:gd name="T9" fmla="*/ 65811 h 941"/>
                <a:gd name="T10" fmla="*/ 200381 w 669"/>
                <a:gd name="T11" fmla="*/ 70569 h 941"/>
                <a:gd name="T12" fmla="*/ 223332 w 669"/>
                <a:gd name="T13" fmla="*/ 29338 h 941"/>
                <a:gd name="T14" fmla="*/ 223332 w 669"/>
                <a:gd name="T15" fmla="*/ 12687 h 941"/>
                <a:gd name="T16" fmla="*/ 210974 w 669"/>
                <a:gd name="T17" fmla="*/ 0 h 941"/>
                <a:gd name="T18" fmla="*/ 301896 w 669"/>
                <a:gd name="T19" fmla="*/ 12687 h 941"/>
                <a:gd name="T20" fmla="*/ 312488 w 669"/>
                <a:gd name="T21" fmla="*/ 53918 h 941"/>
                <a:gd name="T22" fmla="*/ 385755 w 669"/>
                <a:gd name="T23" fmla="*/ 41231 h 941"/>
                <a:gd name="T24" fmla="*/ 417534 w 669"/>
                <a:gd name="T25" fmla="*/ 100699 h 941"/>
                <a:gd name="T26" fmla="*/ 428127 w 669"/>
                <a:gd name="T27" fmla="*/ 105457 h 941"/>
                <a:gd name="T28" fmla="*/ 487270 w 669"/>
                <a:gd name="T29" fmla="*/ 88806 h 941"/>
                <a:gd name="T30" fmla="*/ 519048 w 669"/>
                <a:gd name="T31" fmla="*/ 128451 h 941"/>
                <a:gd name="T32" fmla="*/ 579957 w 669"/>
                <a:gd name="T33" fmla="*/ 154617 h 941"/>
                <a:gd name="T34" fmla="*/ 590550 w 669"/>
                <a:gd name="T35" fmla="*/ 187919 h 941"/>
                <a:gd name="T36" fmla="*/ 579957 w 669"/>
                <a:gd name="T37" fmla="*/ 216463 h 941"/>
                <a:gd name="T38" fmla="*/ 561420 w 669"/>
                <a:gd name="T39" fmla="*/ 229150 h 941"/>
                <a:gd name="T40" fmla="*/ 519048 w 669"/>
                <a:gd name="T41" fmla="*/ 224393 h 941"/>
                <a:gd name="T42" fmla="*/ 462553 w 669"/>
                <a:gd name="T43" fmla="*/ 241044 h 941"/>
                <a:gd name="T44" fmla="*/ 453726 w 669"/>
                <a:gd name="T45" fmla="*/ 275931 h 941"/>
                <a:gd name="T46" fmla="*/ 434306 w 669"/>
                <a:gd name="T47" fmla="*/ 294961 h 941"/>
                <a:gd name="T48" fmla="*/ 434306 w 669"/>
                <a:gd name="T49" fmla="*/ 313198 h 941"/>
                <a:gd name="T50" fmla="*/ 476677 w 669"/>
                <a:gd name="T51" fmla="*/ 323506 h 941"/>
                <a:gd name="T52" fmla="*/ 487270 w 669"/>
                <a:gd name="T53" fmla="*/ 340157 h 941"/>
                <a:gd name="T54" fmla="*/ 512869 w 669"/>
                <a:gd name="T55" fmla="*/ 445613 h 941"/>
                <a:gd name="T56" fmla="*/ 487270 w 669"/>
                <a:gd name="T57" fmla="*/ 453543 h 941"/>
                <a:gd name="T58" fmla="*/ 482856 w 669"/>
                <a:gd name="T59" fmla="*/ 470194 h 941"/>
                <a:gd name="T60" fmla="*/ 501394 w 669"/>
                <a:gd name="T61" fmla="*/ 505081 h 941"/>
                <a:gd name="T62" fmla="*/ 506690 w 669"/>
                <a:gd name="T63" fmla="*/ 541555 h 941"/>
                <a:gd name="T64" fmla="*/ 487270 w 669"/>
                <a:gd name="T65" fmla="*/ 665249 h 941"/>
                <a:gd name="T66" fmla="*/ 501394 w 669"/>
                <a:gd name="T67" fmla="*/ 688243 h 941"/>
                <a:gd name="T68" fmla="*/ 525228 w 669"/>
                <a:gd name="T69" fmla="*/ 700136 h 941"/>
                <a:gd name="T70" fmla="*/ 494332 w 669"/>
                <a:gd name="T71" fmla="*/ 700136 h 941"/>
                <a:gd name="T72" fmla="*/ 462553 w 669"/>
                <a:gd name="T73" fmla="*/ 746125 h 941"/>
                <a:gd name="T74" fmla="*/ 446664 w 669"/>
                <a:gd name="T75" fmla="*/ 706480 h 941"/>
                <a:gd name="T76" fmla="*/ 326612 w 669"/>
                <a:gd name="T77" fmla="*/ 576443 h 941"/>
                <a:gd name="T78" fmla="*/ 278062 w 669"/>
                <a:gd name="T79" fmla="*/ 546313 h 941"/>
                <a:gd name="T80" fmla="*/ 240987 w 669"/>
                <a:gd name="T81" fmla="*/ 488430 h 941"/>
                <a:gd name="T82" fmla="*/ 235690 w 669"/>
                <a:gd name="T83" fmla="*/ 516975 h 941"/>
                <a:gd name="T84" fmla="*/ 259524 w 669"/>
                <a:gd name="T85" fmla="*/ 552656 h 941"/>
                <a:gd name="T86" fmla="*/ 253345 w 669"/>
                <a:gd name="T87" fmla="*/ 559792 h 941"/>
                <a:gd name="T88" fmla="*/ 235690 w 669"/>
                <a:gd name="T89" fmla="*/ 559792 h 941"/>
                <a:gd name="T90" fmla="*/ 206560 w 669"/>
                <a:gd name="T91" fmla="*/ 533626 h 941"/>
                <a:gd name="T92" fmla="*/ 168602 w 669"/>
                <a:gd name="T93" fmla="*/ 523318 h 941"/>
                <a:gd name="T94" fmla="*/ 150065 w 669"/>
                <a:gd name="T95" fmla="*/ 493981 h 941"/>
                <a:gd name="T96" fmla="*/ 143886 w 669"/>
                <a:gd name="T97" fmla="*/ 511425 h 941"/>
                <a:gd name="T98" fmla="*/ 164189 w 669"/>
                <a:gd name="T99" fmla="*/ 541555 h 941"/>
                <a:gd name="T100" fmla="*/ 67088 w 669"/>
                <a:gd name="T101" fmla="*/ 533626 h 941"/>
                <a:gd name="T102" fmla="*/ 23834 w 669"/>
                <a:gd name="T103" fmla="*/ 546313 h 941"/>
                <a:gd name="T104" fmla="*/ 6179 w 669"/>
                <a:gd name="T105" fmla="*/ 445613 h 941"/>
                <a:gd name="T106" fmla="*/ 18537 w 669"/>
                <a:gd name="T107" fmla="*/ 422619 h 941"/>
                <a:gd name="T108" fmla="*/ 0 w 669"/>
                <a:gd name="T109" fmla="*/ 358394 h 9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69" h="941">
                  <a:moveTo>
                    <a:pt x="0" y="452"/>
                  </a:moveTo>
                  <a:lnTo>
                    <a:pt x="7" y="385"/>
                  </a:lnTo>
                  <a:lnTo>
                    <a:pt x="48" y="320"/>
                  </a:lnTo>
                  <a:lnTo>
                    <a:pt x="110" y="127"/>
                  </a:lnTo>
                  <a:lnTo>
                    <a:pt x="191" y="83"/>
                  </a:lnTo>
                  <a:lnTo>
                    <a:pt x="227" y="89"/>
                  </a:lnTo>
                  <a:lnTo>
                    <a:pt x="253" y="37"/>
                  </a:lnTo>
                  <a:lnTo>
                    <a:pt x="253" y="16"/>
                  </a:lnTo>
                  <a:lnTo>
                    <a:pt x="239" y="0"/>
                  </a:lnTo>
                  <a:lnTo>
                    <a:pt x="342" y="16"/>
                  </a:lnTo>
                  <a:lnTo>
                    <a:pt x="354" y="68"/>
                  </a:lnTo>
                  <a:lnTo>
                    <a:pt x="437" y="52"/>
                  </a:lnTo>
                  <a:lnTo>
                    <a:pt x="473" y="127"/>
                  </a:lnTo>
                  <a:lnTo>
                    <a:pt x="485" y="133"/>
                  </a:lnTo>
                  <a:lnTo>
                    <a:pt x="552" y="112"/>
                  </a:lnTo>
                  <a:lnTo>
                    <a:pt x="588" y="162"/>
                  </a:lnTo>
                  <a:lnTo>
                    <a:pt x="657" y="195"/>
                  </a:lnTo>
                  <a:lnTo>
                    <a:pt x="669" y="237"/>
                  </a:lnTo>
                  <a:lnTo>
                    <a:pt x="657" y="273"/>
                  </a:lnTo>
                  <a:lnTo>
                    <a:pt x="636" y="289"/>
                  </a:lnTo>
                  <a:lnTo>
                    <a:pt x="588" y="283"/>
                  </a:lnTo>
                  <a:lnTo>
                    <a:pt x="524" y="304"/>
                  </a:lnTo>
                  <a:lnTo>
                    <a:pt x="514" y="348"/>
                  </a:lnTo>
                  <a:lnTo>
                    <a:pt x="492" y="372"/>
                  </a:lnTo>
                  <a:lnTo>
                    <a:pt x="492" y="395"/>
                  </a:lnTo>
                  <a:lnTo>
                    <a:pt x="540" y="408"/>
                  </a:lnTo>
                  <a:lnTo>
                    <a:pt x="552" y="429"/>
                  </a:lnTo>
                  <a:lnTo>
                    <a:pt x="581" y="562"/>
                  </a:lnTo>
                  <a:lnTo>
                    <a:pt x="552" y="572"/>
                  </a:lnTo>
                  <a:lnTo>
                    <a:pt x="547" y="593"/>
                  </a:lnTo>
                  <a:lnTo>
                    <a:pt x="568" y="637"/>
                  </a:lnTo>
                  <a:lnTo>
                    <a:pt x="574" y="683"/>
                  </a:lnTo>
                  <a:lnTo>
                    <a:pt x="552" y="839"/>
                  </a:lnTo>
                  <a:lnTo>
                    <a:pt x="568" y="868"/>
                  </a:lnTo>
                  <a:lnTo>
                    <a:pt x="595" y="883"/>
                  </a:lnTo>
                  <a:lnTo>
                    <a:pt x="560" y="883"/>
                  </a:lnTo>
                  <a:lnTo>
                    <a:pt x="524" y="941"/>
                  </a:lnTo>
                  <a:lnTo>
                    <a:pt x="506" y="891"/>
                  </a:lnTo>
                  <a:lnTo>
                    <a:pt x="370" y="727"/>
                  </a:lnTo>
                  <a:lnTo>
                    <a:pt x="315" y="689"/>
                  </a:lnTo>
                  <a:lnTo>
                    <a:pt x="273" y="616"/>
                  </a:lnTo>
                  <a:lnTo>
                    <a:pt x="267" y="652"/>
                  </a:lnTo>
                  <a:lnTo>
                    <a:pt x="294" y="697"/>
                  </a:lnTo>
                  <a:lnTo>
                    <a:pt x="287" y="706"/>
                  </a:lnTo>
                  <a:lnTo>
                    <a:pt x="267" y="706"/>
                  </a:lnTo>
                  <a:lnTo>
                    <a:pt x="234" y="673"/>
                  </a:lnTo>
                  <a:lnTo>
                    <a:pt x="191" y="660"/>
                  </a:lnTo>
                  <a:lnTo>
                    <a:pt x="170" y="623"/>
                  </a:lnTo>
                  <a:lnTo>
                    <a:pt x="163" y="645"/>
                  </a:lnTo>
                  <a:lnTo>
                    <a:pt x="186" y="683"/>
                  </a:lnTo>
                  <a:lnTo>
                    <a:pt x="76" y="673"/>
                  </a:lnTo>
                  <a:lnTo>
                    <a:pt x="27" y="689"/>
                  </a:lnTo>
                  <a:lnTo>
                    <a:pt x="7" y="562"/>
                  </a:lnTo>
                  <a:lnTo>
                    <a:pt x="21" y="533"/>
                  </a:lnTo>
                  <a:lnTo>
                    <a:pt x="0" y="452"/>
                  </a:lnTo>
                  <a:close/>
                </a:path>
              </a:pathLst>
            </a:custGeom>
            <a:solidFill>
              <a:srgbClr val="4B64A3"/>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126" name="Freeform 92">
              <a:extLst>
                <a:ext uri="{FF2B5EF4-FFF2-40B4-BE49-F238E27FC236}">
                  <a16:creationId xmlns:a16="http://schemas.microsoft.com/office/drawing/2014/main" id="{8A632A1E-B015-4A79-A6AC-3F18A4ACCA07}"/>
                </a:ext>
              </a:extLst>
            </p:cNvPr>
            <p:cNvSpPr>
              <a:spLocks/>
            </p:cNvSpPr>
            <p:nvPr/>
          </p:nvSpPr>
          <p:spPr bwMode="auto">
            <a:xfrm>
              <a:off x="1518270" y="4893549"/>
              <a:ext cx="540474" cy="353869"/>
            </a:xfrm>
            <a:custGeom>
              <a:avLst/>
              <a:gdLst>
                <a:gd name="T0" fmla="*/ 0 w 853"/>
                <a:gd name="T1" fmla="*/ 395924 h 621"/>
                <a:gd name="T2" fmla="*/ 6188 w 853"/>
                <a:gd name="T3" fmla="*/ 407055 h 621"/>
                <a:gd name="T4" fmla="*/ 59229 w 853"/>
                <a:gd name="T5" fmla="*/ 382409 h 621"/>
                <a:gd name="T6" fmla="*/ 77793 w 853"/>
                <a:gd name="T7" fmla="*/ 395924 h 621"/>
                <a:gd name="T8" fmla="*/ 101661 w 853"/>
                <a:gd name="T9" fmla="*/ 453962 h 621"/>
                <a:gd name="T10" fmla="*/ 132602 w 853"/>
                <a:gd name="T11" fmla="*/ 493713 h 621"/>
                <a:gd name="T12" fmla="*/ 156470 w 853"/>
                <a:gd name="T13" fmla="*/ 448396 h 621"/>
                <a:gd name="T14" fmla="*/ 264320 w 853"/>
                <a:gd name="T15" fmla="*/ 395924 h 621"/>
                <a:gd name="T16" fmla="*/ 343881 w 853"/>
                <a:gd name="T17" fmla="*/ 418980 h 621"/>
                <a:gd name="T18" fmla="*/ 380125 w 853"/>
                <a:gd name="T19" fmla="*/ 407055 h 621"/>
                <a:gd name="T20" fmla="*/ 403993 w 853"/>
                <a:gd name="T21" fmla="*/ 376049 h 621"/>
                <a:gd name="T22" fmla="*/ 451730 w 853"/>
                <a:gd name="T23" fmla="*/ 347428 h 621"/>
                <a:gd name="T24" fmla="*/ 481786 w 853"/>
                <a:gd name="T25" fmla="*/ 294956 h 621"/>
                <a:gd name="T26" fmla="*/ 572840 w 853"/>
                <a:gd name="T27" fmla="*/ 294956 h 621"/>
                <a:gd name="T28" fmla="*/ 627648 w 853"/>
                <a:gd name="T29" fmla="*/ 270310 h 621"/>
                <a:gd name="T30" fmla="*/ 754062 w 853"/>
                <a:gd name="T31" fmla="*/ 276670 h 621"/>
                <a:gd name="T32" fmla="*/ 747874 w 853"/>
                <a:gd name="T33" fmla="*/ 270310 h 621"/>
                <a:gd name="T34" fmla="*/ 754062 w 853"/>
                <a:gd name="T35" fmla="*/ 235329 h 621"/>
                <a:gd name="T36" fmla="*/ 741686 w 853"/>
                <a:gd name="T37" fmla="*/ 223403 h 621"/>
                <a:gd name="T38" fmla="*/ 668313 w 853"/>
                <a:gd name="T39" fmla="*/ 212273 h 621"/>
                <a:gd name="T40" fmla="*/ 591404 w 853"/>
                <a:gd name="T41" fmla="*/ 157416 h 621"/>
                <a:gd name="T42" fmla="*/ 572840 w 853"/>
                <a:gd name="T43" fmla="*/ 128795 h 621"/>
                <a:gd name="T44" fmla="*/ 566652 w 853"/>
                <a:gd name="T45" fmla="*/ 89043 h 621"/>
                <a:gd name="T46" fmla="*/ 530407 w 853"/>
                <a:gd name="T47" fmla="*/ 36571 h 621"/>
                <a:gd name="T48" fmla="*/ 494163 w 853"/>
                <a:gd name="T49" fmla="*/ 29416 h 621"/>
                <a:gd name="T50" fmla="*/ 481786 w 853"/>
                <a:gd name="T51" fmla="*/ 10335 h 621"/>
                <a:gd name="T52" fmla="*/ 433166 w 853"/>
                <a:gd name="T53" fmla="*/ 18286 h 621"/>
                <a:gd name="T54" fmla="*/ 390733 w 853"/>
                <a:gd name="T55" fmla="*/ 0 h 621"/>
                <a:gd name="T56" fmla="*/ 350069 w 853"/>
                <a:gd name="T57" fmla="*/ 6360 h 621"/>
                <a:gd name="T58" fmla="*/ 343881 w 853"/>
                <a:gd name="T59" fmla="*/ 53267 h 621"/>
                <a:gd name="T60" fmla="*/ 295260 w 853"/>
                <a:gd name="T61" fmla="*/ 59627 h 621"/>
                <a:gd name="T62" fmla="*/ 209511 w 853"/>
                <a:gd name="T63" fmla="*/ 142310 h 621"/>
                <a:gd name="T64" fmla="*/ 198903 w 853"/>
                <a:gd name="T65" fmla="*/ 206708 h 621"/>
                <a:gd name="T66" fmla="*/ 132602 w 853"/>
                <a:gd name="T67" fmla="*/ 212273 h 621"/>
                <a:gd name="T68" fmla="*/ 120226 w 853"/>
                <a:gd name="T69" fmla="*/ 229763 h 621"/>
                <a:gd name="T70" fmla="*/ 126414 w 853"/>
                <a:gd name="T71" fmla="*/ 270310 h 621"/>
                <a:gd name="T72" fmla="*/ 120226 w 853"/>
                <a:gd name="T73" fmla="*/ 283030 h 621"/>
                <a:gd name="T74" fmla="*/ 41549 w 853"/>
                <a:gd name="T75" fmla="*/ 324372 h 621"/>
                <a:gd name="T76" fmla="*/ 0 w 853"/>
                <a:gd name="T77" fmla="*/ 395924 h 62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53" h="621">
                  <a:moveTo>
                    <a:pt x="0" y="498"/>
                  </a:moveTo>
                  <a:lnTo>
                    <a:pt x="7" y="512"/>
                  </a:lnTo>
                  <a:lnTo>
                    <a:pt x="67" y="481"/>
                  </a:lnTo>
                  <a:lnTo>
                    <a:pt x="88" y="498"/>
                  </a:lnTo>
                  <a:lnTo>
                    <a:pt x="115" y="571"/>
                  </a:lnTo>
                  <a:lnTo>
                    <a:pt x="150" y="621"/>
                  </a:lnTo>
                  <a:lnTo>
                    <a:pt x="177" y="564"/>
                  </a:lnTo>
                  <a:lnTo>
                    <a:pt x="299" y="498"/>
                  </a:lnTo>
                  <a:lnTo>
                    <a:pt x="389" y="527"/>
                  </a:lnTo>
                  <a:lnTo>
                    <a:pt x="430" y="512"/>
                  </a:lnTo>
                  <a:lnTo>
                    <a:pt x="457" y="473"/>
                  </a:lnTo>
                  <a:lnTo>
                    <a:pt x="511" y="437"/>
                  </a:lnTo>
                  <a:lnTo>
                    <a:pt x="545" y="371"/>
                  </a:lnTo>
                  <a:lnTo>
                    <a:pt x="648" y="371"/>
                  </a:lnTo>
                  <a:lnTo>
                    <a:pt x="710" y="340"/>
                  </a:lnTo>
                  <a:lnTo>
                    <a:pt x="853" y="348"/>
                  </a:lnTo>
                  <a:lnTo>
                    <a:pt x="846" y="340"/>
                  </a:lnTo>
                  <a:lnTo>
                    <a:pt x="853" y="296"/>
                  </a:lnTo>
                  <a:lnTo>
                    <a:pt x="839" y="281"/>
                  </a:lnTo>
                  <a:lnTo>
                    <a:pt x="756" y="267"/>
                  </a:lnTo>
                  <a:lnTo>
                    <a:pt x="669" y="198"/>
                  </a:lnTo>
                  <a:lnTo>
                    <a:pt x="648" y="162"/>
                  </a:lnTo>
                  <a:lnTo>
                    <a:pt x="641" y="112"/>
                  </a:lnTo>
                  <a:lnTo>
                    <a:pt x="600" y="46"/>
                  </a:lnTo>
                  <a:lnTo>
                    <a:pt x="559" y="37"/>
                  </a:lnTo>
                  <a:lnTo>
                    <a:pt x="545" y="13"/>
                  </a:lnTo>
                  <a:lnTo>
                    <a:pt x="490" y="23"/>
                  </a:lnTo>
                  <a:lnTo>
                    <a:pt x="442" y="0"/>
                  </a:lnTo>
                  <a:lnTo>
                    <a:pt x="396" y="8"/>
                  </a:lnTo>
                  <a:lnTo>
                    <a:pt x="389" y="67"/>
                  </a:lnTo>
                  <a:lnTo>
                    <a:pt x="334" y="75"/>
                  </a:lnTo>
                  <a:lnTo>
                    <a:pt x="237" y="179"/>
                  </a:lnTo>
                  <a:lnTo>
                    <a:pt x="225" y="260"/>
                  </a:lnTo>
                  <a:lnTo>
                    <a:pt x="150" y="267"/>
                  </a:lnTo>
                  <a:lnTo>
                    <a:pt x="136" y="289"/>
                  </a:lnTo>
                  <a:lnTo>
                    <a:pt x="143" y="340"/>
                  </a:lnTo>
                  <a:lnTo>
                    <a:pt x="136" y="356"/>
                  </a:lnTo>
                  <a:lnTo>
                    <a:pt x="47" y="408"/>
                  </a:lnTo>
                  <a:lnTo>
                    <a:pt x="0" y="498"/>
                  </a:lnTo>
                  <a:close/>
                </a:path>
              </a:pathLst>
            </a:custGeom>
            <a:solidFill>
              <a:srgbClr val="4B64A3"/>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127" name="Freeform 93">
              <a:extLst>
                <a:ext uri="{FF2B5EF4-FFF2-40B4-BE49-F238E27FC236}">
                  <a16:creationId xmlns:a16="http://schemas.microsoft.com/office/drawing/2014/main" id="{073C2CFF-40DD-4EA0-98B8-7F9129710DAA}"/>
                </a:ext>
              </a:extLst>
            </p:cNvPr>
            <p:cNvSpPr>
              <a:spLocks/>
            </p:cNvSpPr>
            <p:nvPr/>
          </p:nvSpPr>
          <p:spPr bwMode="auto">
            <a:xfrm>
              <a:off x="1241775" y="4561300"/>
              <a:ext cx="557542" cy="463101"/>
            </a:xfrm>
            <a:custGeom>
              <a:avLst/>
              <a:gdLst>
                <a:gd name="T0" fmla="*/ 0 w 880"/>
                <a:gd name="T1" fmla="*/ 186205649 h 816"/>
                <a:gd name="T2" fmla="*/ 25003378 w 880"/>
                <a:gd name="T3" fmla="*/ 143572485 h 816"/>
                <a:gd name="T4" fmla="*/ 112516967 w 880"/>
                <a:gd name="T5" fmla="*/ 134168215 h 816"/>
                <a:gd name="T6" fmla="*/ 138301755 w 880"/>
                <a:gd name="T7" fmla="*/ 101566430 h 816"/>
                <a:gd name="T8" fmla="*/ 156273320 w 880"/>
                <a:gd name="T9" fmla="*/ 54545081 h 816"/>
                <a:gd name="T10" fmla="*/ 245348847 w 880"/>
                <a:gd name="T11" fmla="*/ 0 h 816"/>
                <a:gd name="T12" fmla="*/ 288323788 w 880"/>
                <a:gd name="T13" fmla="*/ 8777160 h 816"/>
                <a:gd name="T14" fmla="*/ 276603511 w 880"/>
                <a:gd name="T15" fmla="*/ 32601785 h 816"/>
                <a:gd name="T16" fmla="*/ 319578452 w 880"/>
                <a:gd name="T17" fmla="*/ 23197515 h 816"/>
                <a:gd name="T18" fmla="*/ 403966399 w 880"/>
                <a:gd name="T19" fmla="*/ 106582515 h 816"/>
                <a:gd name="T20" fmla="*/ 403966399 w 880"/>
                <a:gd name="T21" fmla="*/ 194356491 h 816"/>
                <a:gd name="T22" fmla="*/ 410998212 w 880"/>
                <a:gd name="T23" fmla="*/ 231973570 h 816"/>
                <a:gd name="T24" fmla="*/ 443034287 w 880"/>
                <a:gd name="T25" fmla="*/ 231973570 h 816"/>
                <a:gd name="T26" fmla="*/ 496948096 w 880"/>
                <a:gd name="T27" fmla="*/ 194356491 h 816"/>
                <a:gd name="T28" fmla="*/ 527421349 w 880"/>
                <a:gd name="T29" fmla="*/ 228211704 h 816"/>
                <a:gd name="T30" fmla="*/ 543830091 w 880"/>
                <a:gd name="T31" fmla="*/ 228211704 h 816"/>
                <a:gd name="T32" fmla="*/ 538361100 w 880"/>
                <a:gd name="T33" fmla="*/ 189340406 h 816"/>
                <a:gd name="T34" fmla="*/ 566490121 w 880"/>
                <a:gd name="T35" fmla="*/ 189340406 h 816"/>
                <a:gd name="T36" fmla="*/ 581336042 w 880"/>
                <a:gd name="T37" fmla="*/ 250782110 h 816"/>
                <a:gd name="T38" fmla="*/ 624310984 w 880"/>
                <a:gd name="T39" fmla="*/ 334167110 h 816"/>
                <a:gd name="T40" fmla="*/ 687601722 w 880"/>
                <a:gd name="T41" fmla="*/ 366768895 h 816"/>
                <a:gd name="T42" fmla="*/ 646189602 w 880"/>
                <a:gd name="T43" fmla="*/ 408774950 h 816"/>
                <a:gd name="T44" fmla="*/ 527421349 w 880"/>
                <a:gd name="T45" fmla="*/ 478993814 h 816"/>
                <a:gd name="T46" fmla="*/ 469600486 w 880"/>
                <a:gd name="T47" fmla="*/ 500937110 h 816"/>
                <a:gd name="T48" fmla="*/ 400059345 w 880"/>
                <a:gd name="T49" fmla="*/ 500937110 h 816"/>
                <a:gd name="T50" fmla="*/ 325048328 w 880"/>
                <a:gd name="T51" fmla="*/ 482755680 h 816"/>
                <a:gd name="T52" fmla="*/ 196904029 w 880"/>
                <a:gd name="T53" fmla="*/ 511595599 h 816"/>
                <a:gd name="T54" fmla="*/ 59383685 w 880"/>
                <a:gd name="T55" fmla="*/ 497175244 h 816"/>
                <a:gd name="T56" fmla="*/ 64072149 w 880"/>
                <a:gd name="T57" fmla="*/ 381189250 h 816"/>
                <a:gd name="T58" fmla="*/ 42974942 w 880"/>
                <a:gd name="T59" fmla="*/ 324762840 h 816"/>
                <a:gd name="T60" fmla="*/ 69541141 w 880"/>
                <a:gd name="T61" fmla="*/ 305327191 h 816"/>
                <a:gd name="T62" fmla="*/ 37505950 w 880"/>
                <a:gd name="T63" fmla="*/ 208776055 h 8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80" h="816">
                  <a:moveTo>
                    <a:pt x="0" y="320"/>
                  </a:moveTo>
                  <a:lnTo>
                    <a:pt x="0" y="297"/>
                  </a:lnTo>
                  <a:lnTo>
                    <a:pt x="22" y="273"/>
                  </a:lnTo>
                  <a:lnTo>
                    <a:pt x="32" y="229"/>
                  </a:lnTo>
                  <a:lnTo>
                    <a:pt x="96" y="208"/>
                  </a:lnTo>
                  <a:lnTo>
                    <a:pt x="144" y="214"/>
                  </a:lnTo>
                  <a:lnTo>
                    <a:pt x="165" y="198"/>
                  </a:lnTo>
                  <a:lnTo>
                    <a:pt x="177" y="162"/>
                  </a:lnTo>
                  <a:lnTo>
                    <a:pt x="165" y="120"/>
                  </a:lnTo>
                  <a:lnTo>
                    <a:pt x="200" y="87"/>
                  </a:lnTo>
                  <a:lnTo>
                    <a:pt x="261" y="95"/>
                  </a:lnTo>
                  <a:lnTo>
                    <a:pt x="314" y="0"/>
                  </a:lnTo>
                  <a:lnTo>
                    <a:pt x="354" y="0"/>
                  </a:lnTo>
                  <a:lnTo>
                    <a:pt x="369" y="14"/>
                  </a:lnTo>
                  <a:lnTo>
                    <a:pt x="342" y="37"/>
                  </a:lnTo>
                  <a:lnTo>
                    <a:pt x="354" y="52"/>
                  </a:lnTo>
                  <a:lnTo>
                    <a:pt x="376" y="58"/>
                  </a:lnTo>
                  <a:lnTo>
                    <a:pt x="409" y="37"/>
                  </a:lnTo>
                  <a:lnTo>
                    <a:pt x="493" y="110"/>
                  </a:lnTo>
                  <a:lnTo>
                    <a:pt x="517" y="170"/>
                  </a:lnTo>
                  <a:lnTo>
                    <a:pt x="553" y="302"/>
                  </a:lnTo>
                  <a:lnTo>
                    <a:pt x="517" y="310"/>
                  </a:lnTo>
                  <a:lnTo>
                    <a:pt x="505" y="333"/>
                  </a:lnTo>
                  <a:lnTo>
                    <a:pt x="526" y="370"/>
                  </a:lnTo>
                  <a:lnTo>
                    <a:pt x="533" y="377"/>
                  </a:lnTo>
                  <a:lnTo>
                    <a:pt x="567" y="370"/>
                  </a:lnTo>
                  <a:lnTo>
                    <a:pt x="615" y="310"/>
                  </a:lnTo>
                  <a:lnTo>
                    <a:pt x="636" y="310"/>
                  </a:lnTo>
                  <a:lnTo>
                    <a:pt x="655" y="325"/>
                  </a:lnTo>
                  <a:lnTo>
                    <a:pt x="675" y="364"/>
                  </a:lnTo>
                  <a:lnTo>
                    <a:pt x="689" y="370"/>
                  </a:lnTo>
                  <a:lnTo>
                    <a:pt x="696" y="364"/>
                  </a:lnTo>
                  <a:lnTo>
                    <a:pt x="682" y="325"/>
                  </a:lnTo>
                  <a:lnTo>
                    <a:pt x="689" y="302"/>
                  </a:lnTo>
                  <a:lnTo>
                    <a:pt x="703" y="297"/>
                  </a:lnTo>
                  <a:lnTo>
                    <a:pt x="725" y="302"/>
                  </a:lnTo>
                  <a:lnTo>
                    <a:pt x="737" y="325"/>
                  </a:lnTo>
                  <a:lnTo>
                    <a:pt x="744" y="400"/>
                  </a:lnTo>
                  <a:lnTo>
                    <a:pt x="785" y="518"/>
                  </a:lnTo>
                  <a:lnTo>
                    <a:pt x="799" y="533"/>
                  </a:lnTo>
                  <a:lnTo>
                    <a:pt x="827" y="533"/>
                  </a:lnTo>
                  <a:lnTo>
                    <a:pt x="880" y="585"/>
                  </a:lnTo>
                  <a:lnTo>
                    <a:pt x="834" y="593"/>
                  </a:lnTo>
                  <a:lnTo>
                    <a:pt x="827" y="652"/>
                  </a:lnTo>
                  <a:lnTo>
                    <a:pt x="772" y="660"/>
                  </a:lnTo>
                  <a:lnTo>
                    <a:pt x="675" y="764"/>
                  </a:lnTo>
                  <a:lnTo>
                    <a:pt x="622" y="777"/>
                  </a:lnTo>
                  <a:lnTo>
                    <a:pt x="601" y="799"/>
                  </a:lnTo>
                  <a:lnTo>
                    <a:pt x="553" y="754"/>
                  </a:lnTo>
                  <a:lnTo>
                    <a:pt x="512" y="799"/>
                  </a:lnTo>
                  <a:lnTo>
                    <a:pt x="457" y="799"/>
                  </a:lnTo>
                  <a:lnTo>
                    <a:pt x="416" y="770"/>
                  </a:lnTo>
                  <a:lnTo>
                    <a:pt x="354" y="764"/>
                  </a:lnTo>
                  <a:lnTo>
                    <a:pt x="252" y="816"/>
                  </a:lnTo>
                  <a:lnTo>
                    <a:pt x="103" y="808"/>
                  </a:lnTo>
                  <a:lnTo>
                    <a:pt x="76" y="793"/>
                  </a:lnTo>
                  <a:lnTo>
                    <a:pt x="60" y="764"/>
                  </a:lnTo>
                  <a:lnTo>
                    <a:pt x="82" y="608"/>
                  </a:lnTo>
                  <a:lnTo>
                    <a:pt x="76" y="562"/>
                  </a:lnTo>
                  <a:lnTo>
                    <a:pt x="55" y="518"/>
                  </a:lnTo>
                  <a:lnTo>
                    <a:pt x="60" y="497"/>
                  </a:lnTo>
                  <a:lnTo>
                    <a:pt x="89" y="487"/>
                  </a:lnTo>
                  <a:lnTo>
                    <a:pt x="60" y="354"/>
                  </a:lnTo>
                  <a:lnTo>
                    <a:pt x="48" y="333"/>
                  </a:lnTo>
                  <a:lnTo>
                    <a:pt x="0" y="320"/>
                  </a:lnTo>
                  <a:close/>
                </a:path>
              </a:pathLst>
            </a:custGeom>
            <a:solidFill>
              <a:srgbClr val="4B64A3"/>
            </a:solidFill>
            <a:ln w="1651">
              <a:solidFill>
                <a:schemeClr val="tx1">
                  <a:lumMod val="50000"/>
                  <a:lumOff val="50000"/>
                </a:schemeClr>
              </a:solidFill>
              <a:prstDash val="solid"/>
              <a:round/>
              <a:headEnd/>
              <a:tailEnd/>
            </a:ln>
          </p:spPr>
          <p:txBody>
            <a:bodyPr/>
            <a:lstStyle/>
            <a:p>
              <a:endParaRPr lang="es-ES">
                <a:latin typeface="Segoe UI" panose="020B0502040204020203" pitchFamily="34" charset="0"/>
                <a:cs typeface="Segoe UI" panose="020B0502040204020203" pitchFamily="34" charset="0"/>
              </a:endParaRPr>
            </a:p>
          </p:txBody>
        </p:sp>
        <p:sp>
          <p:nvSpPr>
            <p:cNvPr id="128" name="Freeform 104">
              <a:extLst>
                <a:ext uri="{FF2B5EF4-FFF2-40B4-BE49-F238E27FC236}">
                  <a16:creationId xmlns:a16="http://schemas.microsoft.com/office/drawing/2014/main" id="{610EEECE-F5D5-46DC-A213-095198CA0FA3}"/>
                </a:ext>
              </a:extLst>
            </p:cNvPr>
            <p:cNvSpPr>
              <a:spLocks/>
            </p:cNvSpPr>
            <p:nvPr/>
          </p:nvSpPr>
          <p:spPr bwMode="auto">
            <a:xfrm>
              <a:off x="2132704" y="3388187"/>
              <a:ext cx="575747" cy="438068"/>
            </a:xfrm>
            <a:custGeom>
              <a:avLst/>
              <a:gdLst>
                <a:gd name="T0" fmla="*/ 0 w 909"/>
                <a:gd name="T1" fmla="*/ 105295 h 772"/>
                <a:gd name="T2" fmla="*/ 12372 w 909"/>
                <a:gd name="T3" fmla="*/ 140130 h 772"/>
                <a:gd name="T4" fmla="*/ 48603 w 909"/>
                <a:gd name="T5" fmla="*/ 187631 h 772"/>
                <a:gd name="T6" fmla="*/ 48603 w 909"/>
                <a:gd name="T7" fmla="*/ 276301 h 772"/>
                <a:gd name="T8" fmla="*/ 30045 w 909"/>
                <a:gd name="T9" fmla="*/ 304802 h 772"/>
                <a:gd name="T10" fmla="*/ 36231 w 909"/>
                <a:gd name="T11" fmla="*/ 327761 h 772"/>
                <a:gd name="T12" fmla="*/ 97206 w 909"/>
                <a:gd name="T13" fmla="*/ 370512 h 772"/>
                <a:gd name="T14" fmla="*/ 97206 w 909"/>
                <a:gd name="T15" fmla="*/ 399013 h 772"/>
                <a:gd name="T16" fmla="*/ 121066 w 909"/>
                <a:gd name="T17" fmla="*/ 446515 h 772"/>
                <a:gd name="T18" fmla="*/ 137856 w 909"/>
                <a:gd name="T19" fmla="*/ 510642 h 772"/>
                <a:gd name="T20" fmla="*/ 133437 w 909"/>
                <a:gd name="T21" fmla="*/ 551810 h 772"/>
                <a:gd name="T22" fmla="*/ 137856 w 909"/>
                <a:gd name="T23" fmla="*/ 574769 h 772"/>
                <a:gd name="T24" fmla="*/ 175854 w 909"/>
                <a:gd name="T25" fmla="*/ 570019 h 772"/>
                <a:gd name="T26" fmla="*/ 194412 w 909"/>
                <a:gd name="T27" fmla="*/ 598520 h 772"/>
                <a:gd name="T28" fmla="*/ 241248 w 909"/>
                <a:gd name="T29" fmla="*/ 611187 h 772"/>
                <a:gd name="T30" fmla="*/ 283665 w 909"/>
                <a:gd name="T31" fmla="*/ 591395 h 772"/>
                <a:gd name="T32" fmla="*/ 302222 w 909"/>
                <a:gd name="T33" fmla="*/ 574769 h 772"/>
                <a:gd name="T34" fmla="*/ 308408 w 909"/>
                <a:gd name="T35" fmla="*/ 504308 h 772"/>
                <a:gd name="T36" fmla="*/ 367615 w 909"/>
                <a:gd name="T37" fmla="*/ 458390 h 772"/>
                <a:gd name="T38" fmla="*/ 393242 w 909"/>
                <a:gd name="T39" fmla="*/ 458390 h 772"/>
                <a:gd name="T40" fmla="*/ 410033 w 909"/>
                <a:gd name="T41" fmla="*/ 446515 h 772"/>
                <a:gd name="T42" fmla="*/ 410033 w 909"/>
                <a:gd name="T43" fmla="*/ 416431 h 772"/>
                <a:gd name="T44" fmla="*/ 435660 w 909"/>
                <a:gd name="T45" fmla="*/ 423556 h 772"/>
                <a:gd name="T46" fmla="*/ 454217 w 909"/>
                <a:gd name="T47" fmla="*/ 416431 h 772"/>
                <a:gd name="T48" fmla="*/ 446264 w 909"/>
                <a:gd name="T49" fmla="*/ 393471 h 772"/>
                <a:gd name="T50" fmla="*/ 476309 w 909"/>
                <a:gd name="T51" fmla="*/ 387138 h 772"/>
                <a:gd name="T52" fmla="*/ 494867 w 909"/>
                <a:gd name="T53" fmla="*/ 362595 h 772"/>
                <a:gd name="T54" fmla="*/ 513424 w 909"/>
                <a:gd name="T55" fmla="*/ 357845 h 772"/>
                <a:gd name="T56" fmla="*/ 537284 w 909"/>
                <a:gd name="T57" fmla="*/ 370512 h 772"/>
                <a:gd name="T58" fmla="*/ 562027 w 909"/>
                <a:gd name="T59" fmla="*/ 357845 h 772"/>
                <a:gd name="T60" fmla="*/ 590306 w 909"/>
                <a:gd name="T61" fmla="*/ 370512 h 772"/>
                <a:gd name="T62" fmla="*/ 627421 w 909"/>
                <a:gd name="T63" fmla="*/ 370512 h 772"/>
                <a:gd name="T64" fmla="*/ 663652 w 909"/>
                <a:gd name="T65" fmla="*/ 380804 h 772"/>
                <a:gd name="T66" fmla="*/ 693697 w 909"/>
                <a:gd name="T67" fmla="*/ 423556 h 772"/>
                <a:gd name="T68" fmla="*/ 716673 w 909"/>
                <a:gd name="T69" fmla="*/ 446515 h 772"/>
                <a:gd name="T70" fmla="*/ 730812 w 909"/>
                <a:gd name="T71" fmla="*/ 446515 h 772"/>
                <a:gd name="T72" fmla="*/ 736998 w 909"/>
                <a:gd name="T73" fmla="*/ 387138 h 772"/>
                <a:gd name="T74" fmla="*/ 790020 w 909"/>
                <a:gd name="T75" fmla="*/ 410097 h 772"/>
                <a:gd name="T76" fmla="*/ 803275 w 909"/>
                <a:gd name="T77" fmla="*/ 380804 h 772"/>
                <a:gd name="T78" fmla="*/ 790020 w 909"/>
                <a:gd name="T79" fmla="*/ 345970 h 772"/>
                <a:gd name="T80" fmla="*/ 797973 w 909"/>
                <a:gd name="T81" fmla="*/ 321427 h 772"/>
                <a:gd name="T82" fmla="*/ 790020 w 909"/>
                <a:gd name="T83" fmla="*/ 276301 h 772"/>
                <a:gd name="T84" fmla="*/ 771462 w 909"/>
                <a:gd name="T85" fmla="*/ 247008 h 772"/>
                <a:gd name="T86" fmla="*/ 777648 w 909"/>
                <a:gd name="T87" fmla="*/ 216924 h 772"/>
                <a:gd name="T88" fmla="*/ 730812 w 909"/>
                <a:gd name="T89" fmla="*/ 187631 h 772"/>
                <a:gd name="T90" fmla="*/ 647745 w 909"/>
                <a:gd name="T91" fmla="*/ 88670 h 772"/>
                <a:gd name="T92" fmla="*/ 627421 w 909"/>
                <a:gd name="T93" fmla="*/ 76794 h 772"/>
                <a:gd name="T94" fmla="*/ 598259 w 909"/>
                <a:gd name="T95" fmla="*/ 93420 h 772"/>
                <a:gd name="T96" fmla="*/ 590306 w 909"/>
                <a:gd name="T97" fmla="*/ 116379 h 772"/>
                <a:gd name="T98" fmla="*/ 549656 w 909"/>
                <a:gd name="T99" fmla="*/ 116379 h 772"/>
                <a:gd name="T100" fmla="*/ 476309 w 909"/>
                <a:gd name="T101" fmla="*/ 140130 h 772"/>
                <a:gd name="T102" fmla="*/ 416218 w 909"/>
                <a:gd name="T103" fmla="*/ 111629 h 772"/>
                <a:gd name="T104" fmla="*/ 393242 w 909"/>
                <a:gd name="T105" fmla="*/ 76794 h 772"/>
                <a:gd name="T106" fmla="*/ 349058 w 909"/>
                <a:gd name="T107" fmla="*/ 64127 h 772"/>
                <a:gd name="T108" fmla="*/ 363197 w 909"/>
                <a:gd name="T109" fmla="*/ 35626 h 772"/>
                <a:gd name="T110" fmla="*/ 338454 w 909"/>
                <a:gd name="T111" fmla="*/ 22959 h 772"/>
                <a:gd name="T112" fmla="*/ 302222 w 909"/>
                <a:gd name="T113" fmla="*/ 11084 h 772"/>
                <a:gd name="T114" fmla="*/ 278363 w 909"/>
                <a:gd name="T115" fmla="*/ 17417 h 772"/>
                <a:gd name="T116" fmla="*/ 247433 w 909"/>
                <a:gd name="T117" fmla="*/ 0 h 772"/>
                <a:gd name="T118" fmla="*/ 121066 w 909"/>
                <a:gd name="T119" fmla="*/ 6334 h 772"/>
                <a:gd name="T120" fmla="*/ 67161 w 909"/>
                <a:gd name="T121" fmla="*/ 27709 h 772"/>
                <a:gd name="T122" fmla="*/ 0 w 909"/>
                <a:gd name="T123" fmla="*/ 105295 h 77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09" h="772">
                  <a:moveTo>
                    <a:pt x="0" y="133"/>
                  </a:moveTo>
                  <a:lnTo>
                    <a:pt x="14" y="177"/>
                  </a:lnTo>
                  <a:lnTo>
                    <a:pt x="55" y="237"/>
                  </a:lnTo>
                  <a:lnTo>
                    <a:pt x="55" y="349"/>
                  </a:lnTo>
                  <a:lnTo>
                    <a:pt x="34" y="385"/>
                  </a:lnTo>
                  <a:lnTo>
                    <a:pt x="41" y="414"/>
                  </a:lnTo>
                  <a:lnTo>
                    <a:pt x="110" y="468"/>
                  </a:lnTo>
                  <a:lnTo>
                    <a:pt x="110" y="504"/>
                  </a:lnTo>
                  <a:lnTo>
                    <a:pt x="137" y="564"/>
                  </a:lnTo>
                  <a:lnTo>
                    <a:pt x="156" y="645"/>
                  </a:lnTo>
                  <a:lnTo>
                    <a:pt x="151" y="697"/>
                  </a:lnTo>
                  <a:lnTo>
                    <a:pt x="156" y="726"/>
                  </a:lnTo>
                  <a:lnTo>
                    <a:pt x="199" y="720"/>
                  </a:lnTo>
                  <a:lnTo>
                    <a:pt x="220" y="756"/>
                  </a:lnTo>
                  <a:lnTo>
                    <a:pt x="273" y="772"/>
                  </a:lnTo>
                  <a:lnTo>
                    <a:pt x="321" y="747"/>
                  </a:lnTo>
                  <a:lnTo>
                    <a:pt x="342" y="726"/>
                  </a:lnTo>
                  <a:lnTo>
                    <a:pt x="349" y="637"/>
                  </a:lnTo>
                  <a:lnTo>
                    <a:pt x="416" y="579"/>
                  </a:lnTo>
                  <a:lnTo>
                    <a:pt x="445" y="579"/>
                  </a:lnTo>
                  <a:lnTo>
                    <a:pt x="464" y="564"/>
                  </a:lnTo>
                  <a:lnTo>
                    <a:pt x="464" y="526"/>
                  </a:lnTo>
                  <a:lnTo>
                    <a:pt x="493" y="535"/>
                  </a:lnTo>
                  <a:lnTo>
                    <a:pt x="514" y="526"/>
                  </a:lnTo>
                  <a:lnTo>
                    <a:pt x="505" y="497"/>
                  </a:lnTo>
                  <a:lnTo>
                    <a:pt x="539" y="489"/>
                  </a:lnTo>
                  <a:lnTo>
                    <a:pt x="560" y="458"/>
                  </a:lnTo>
                  <a:lnTo>
                    <a:pt x="581" y="452"/>
                  </a:lnTo>
                  <a:lnTo>
                    <a:pt x="608" y="468"/>
                  </a:lnTo>
                  <a:lnTo>
                    <a:pt x="636" y="452"/>
                  </a:lnTo>
                  <a:lnTo>
                    <a:pt x="668" y="468"/>
                  </a:lnTo>
                  <a:lnTo>
                    <a:pt x="710" y="468"/>
                  </a:lnTo>
                  <a:lnTo>
                    <a:pt x="751" y="481"/>
                  </a:lnTo>
                  <a:lnTo>
                    <a:pt x="785" y="535"/>
                  </a:lnTo>
                  <a:lnTo>
                    <a:pt x="811" y="564"/>
                  </a:lnTo>
                  <a:lnTo>
                    <a:pt x="827" y="564"/>
                  </a:lnTo>
                  <a:lnTo>
                    <a:pt x="834" y="489"/>
                  </a:lnTo>
                  <a:lnTo>
                    <a:pt x="894" y="518"/>
                  </a:lnTo>
                  <a:lnTo>
                    <a:pt x="909" y="481"/>
                  </a:lnTo>
                  <a:lnTo>
                    <a:pt x="894" y="437"/>
                  </a:lnTo>
                  <a:lnTo>
                    <a:pt x="903" y="406"/>
                  </a:lnTo>
                  <a:lnTo>
                    <a:pt x="894" y="349"/>
                  </a:lnTo>
                  <a:lnTo>
                    <a:pt x="873" y="312"/>
                  </a:lnTo>
                  <a:lnTo>
                    <a:pt x="880" y="274"/>
                  </a:lnTo>
                  <a:lnTo>
                    <a:pt x="827" y="237"/>
                  </a:lnTo>
                  <a:lnTo>
                    <a:pt x="733" y="112"/>
                  </a:lnTo>
                  <a:lnTo>
                    <a:pt x="710" y="97"/>
                  </a:lnTo>
                  <a:lnTo>
                    <a:pt x="677" y="118"/>
                  </a:lnTo>
                  <a:lnTo>
                    <a:pt x="668" y="147"/>
                  </a:lnTo>
                  <a:lnTo>
                    <a:pt x="622" y="147"/>
                  </a:lnTo>
                  <a:lnTo>
                    <a:pt x="539" y="177"/>
                  </a:lnTo>
                  <a:lnTo>
                    <a:pt x="471" y="141"/>
                  </a:lnTo>
                  <a:lnTo>
                    <a:pt x="445" y="97"/>
                  </a:lnTo>
                  <a:lnTo>
                    <a:pt x="395" y="81"/>
                  </a:lnTo>
                  <a:lnTo>
                    <a:pt x="411" y="45"/>
                  </a:lnTo>
                  <a:lnTo>
                    <a:pt x="383" y="29"/>
                  </a:lnTo>
                  <a:lnTo>
                    <a:pt x="342" y="14"/>
                  </a:lnTo>
                  <a:lnTo>
                    <a:pt x="315" y="22"/>
                  </a:lnTo>
                  <a:lnTo>
                    <a:pt x="280" y="0"/>
                  </a:lnTo>
                  <a:lnTo>
                    <a:pt x="137" y="8"/>
                  </a:lnTo>
                  <a:lnTo>
                    <a:pt x="76" y="35"/>
                  </a:lnTo>
                  <a:lnTo>
                    <a:pt x="0" y="133"/>
                  </a:lnTo>
                  <a:close/>
                </a:path>
              </a:pathLst>
            </a:custGeom>
            <a:solidFill>
              <a:srgbClr val="2E3D64"/>
            </a:solidFill>
            <a:ln w="1651">
              <a:solidFill>
                <a:schemeClr val="bg1"/>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129" name="Freeform 105">
              <a:extLst>
                <a:ext uri="{FF2B5EF4-FFF2-40B4-BE49-F238E27FC236}">
                  <a16:creationId xmlns:a16="http://schemas.microsoft.com/office/drawing/2014/main" id="{12131A79-07DB-48D8-B6B8-5C1E4D88EA27}"/>
                </a:ext>
              </a:extLst>
            </p:cNvPr>
            <p:cNvSpPr>
              <a:spLocks/>
            </p:cNvSpPr>
            <p:nvPr/>
          </p:nvSpPr>
          <p:spPr bwMode="auto">
            <a:xfrm>
              <a:off x="2335239" y="4100475"/>
              <a:ext cx="575747" cy="527958"/>
            </a:xfrm>
            <a:custGeom>
              <a:avLst/>
              <a:gdLst>
                <a:gd name="T0" fmla="*/ 0 w 908"/>
                <a:gd name="T1" fmla="*/ 234697 h 929"/>
                <a:gd name="T2" fmla="*/ 6193 w 908"/>
                <a:gd name="T3" fmla="*/ 135585 h 929"/>
                <a:gd name="T4" fmla="*/ 54849 w 908"/>
                <a:gd name="T5" fmla="*/ 77704 h 929"/>
                <a:gd name="T6" fmla="*/ 181356 w 908"/>
                <a:gd name="T7" fmla="*/ 88011 h 929"/>
                <a:gd name="T8" fmla="*/ 211435 w 908"/>
                <a:gd name="T9" fmla="*/ 81668 h 929"/>
                <a:gd name="T10" fmla="*/ 297247 w 908"/>
                <a:gd name="T11" fmla="*/ 106248 h 929"/>
                <a:gd name="T12" fmla="*/ 314940 w 908"/>
                <a:gd name="T13" fmla="*/ 65017 h 929"/>
                <a:gd name="T14" fmla="*/ 386598 w 908"/>
                <a:gd name="T15" fmla="*/ 77704 h 929"/>
                <a:gd name="T16" fmla="*/ 471526 w 908"/>
                <a:gd name="T17" fmla="*/ 46781 h 929"/>
                <a:gd name="T18" fmla="*/ 561762 w 908"/>
                <a:gd name="T19" fmla="*/ 0 h 929"/>
                <a:gd name="T20" fmla="*/ 695346 w 908"/>
                <a:gd name="T21" fmla="*/ 65017 h 929"/>
                <a:gd name="T22" fmla="*/ 664383 w 908"/>
                <a:gd name="T23" fmla="*/ 176816 h 929"/>
                <a:gd name="T24" fmla="*/ 682961 w 908"/>
                <a:gd name="T25" fmla="*/ 240247 h 929"/>
                <a:gd name="T26" fmla="*/ 803275 w 908"/>
                <a:gd name="T27" fmla="*/ 259277 h 929"/>
                <a:gd name="T28" fmla="*/ 792659 w 908"/>
                <a:gd name="T29" fmla="*/ 322709 h 929"/>
                <a:gd name="T30" fmla="*/ 792659 w 908"/>
                <a:gd name="T31" fmla="*/ 400412 h 929"/>
                <a:gd name="T32" fmla="*/ 760811 w 908"/>
                <a:gd name="T33" fmla="*/ 393276 h 929"/>
                <a:gd name="T34" fmla="*/ 712155 w 908"/>
                <a:gd name="T35" fmla="*/ 358389 h 929"/>
                <a:gd name="T36" fmla="*/ 644920 w 908"/>
                <a:gd name="T37" fmla="*/ 363939 h 929"/>
                <a:gd name="T38" fmla="*/ 599802 w 908"/>
                <a:gd name="T39" fmla="*/ 436093 h 929"/>
                <a:gd name="T40" fmla="*/ 579455 w 908"/>
                <a:gd name="T41" fmla="*/ 518554 h 929"/>
                <a:gd name="T42" fmla="*/ 506913 w 908"/>
                <a:gd name="T43" fmla="*/ 588329 h 929"/>
                <a:gd name="T44" fmla="*/ 471526 w 908"/>
                <a:gd name="T45" fmla="*/ 540755 h 929"/>
                <a:gd name="T46" fmla="*/ 374213 w 908"/>
                <a:gd name="T47" fmla="*/ 598636 h 929"/>
                <a:gd name="T48" fmla="*/ 306978 w 908"/>
                <a:gd name="T49" fmla="*/ 641453 h 929"/>
                <a:gd name="T50" fmla="*/ 242398 w 908"/>
                <a:gd name="T51" fmla="*/ 699334 h 929"/>
                <a:gd name="T52" fmla="*/ 206127 w 908"/>
                <a:gd name="T53" fmla="*/ 736600 h 929"/>
                <a:gd name="T54" fmla="*/ 126507 w 908"/>
                <a:gd name="T55" fmla="*/ 693784 h 929"/>
                <a:gd name="T56" fmla="*/ 181356 w 908"/>
                <a:gd name="T57" fmla="*/ 611322 h 929"/>
                <a:gd name="T58" fmla="*/ 126507 w 908"/>
                <a:gd name="T59" fmla="*/ 540755 h 929"/>
                <a:gd name="T60" fmla="*/ 109698 w 908"/>
                <a:gd name="T61" fmla="*/ 487631 h 929"/>
                <a:gd name="T62" fmla="*/ 54849 w 908"/>
                <a:gd name="T63" fmla="*/ 487631 h 929"/>
                <a:gd name="T64" fmla="*/ 30963 w 908"/>
                <a:gd name="T65" fmla="*/ 429749 h 929"/>
                <a:gd name="T66" fmla="*/ 54849 w 908"/>
                <a:gd name="T67" fmla="*/ 423406 h 929"/>
                <a:gd name="T68" fmla="*/ 43349 w 908"/>
                <a:gd name="T69" fmla="*/ 294164 h 9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8" h="929">
                  <a:moveTo>
                    <a:pt x="0" y="348"/>
                  </a:moveTo>
                  <a:lnTo>
                    <a:pt x="0" y="296"/>
                  </a:lnTo>
                  <a:lnTo>
                    <a:pt x="28" y="253"/>
                  </a:lnTo>
                  <a:lnTo>
                    <a:pt x="7" y="171"/>
                  </a:lnTo>
                  <a:lnTo>
                    <a:pt x="35" y="111"/>
                  </a:lnTo>
                  <a:lnTo>
                    <a:pt x="62" y="98"/>
                  </a:lnTo>
                  <a:lnTo>
                    <a:pt x="172" y="75"/>
                  </a:lnTo>
                  <a:lnTo>
                    <a:pt x="205" y="111"/>
                  </a:lnTo>
                  <a:lnTo>
                    <a:pt x="225" y="119"/>
                  </a:lnTo>
                  <a:lnTo>
                    <a:pt x="239" y="103"/>
                  </a:lnTo>
                  <a:lnTo>
                    <a:pt x="260" y="103"/>
                  </a:lnTo>
                  <a:lnTo>
                    <a:pt x="336" y="134"/>
                  </a:lnTo>
                  <a:lnTo>
                    <a:pt x="356" y="127"/>
                  </a:lnTo>
                  <a:lnTo>
                    <a:pt x="356" y="82"/>
                  </a:lnTo>
                  <a:lnTo>
                    <a:pt x="389" y="103"/>
                  </a:lnTo>
                  <a:lnTo>
                    <a:pt x="437" y="98"/>
                  </a:lnTo>
                  <a:lnTo>
                    <a:pt x="490" y="103"/>
                  </a:lnTo>
                  <a:lnTo>
                    <a:pt x="533" y="59"/>
                  </a:lnTo>
                  <a:lnTo>
                    <a:pt x="593" y="38"/>
                  </a:lnTo>
                  <a:lnTo>
                    <a:pt x="635" y="0"/>
                  </a:lnTo>
                  <a:lnTo>
                    <a:pt x="678" y="51"/>
                  </a:lnTo>
                  <a:lnTo>
                    <a:pt x="786" y="82"/>
                  </a:lnTo>
                  <a:lnTo>
                    <a:pt x="772" y="171"/>
                  </a:lnTo>
                  <a:lnTo>
                    <a:pt x="751" y="223"/>
                  </a:lnTo>
                  <a:lnTo>
                    <a:pt x="758" y="275"/>
                  </a:lnTo>
                  <a:lnTo>
                    <a:pt x="772" y="303"/>
                  </a:lnTo>
                  <a:lnTo>
                    <a:pt x="880" y="311"/>
                  </a:lnTo>
                  <a:lnTo>
                    <a:pt x="908" y="327"/>
                  </a:lnTo>
                  <a:lnTo>
                    <a:pt x="908" y="402"/>
                  </a:lnTo>
                  <a:lnTo>
                    <a:pt x="896" y="407"/>
                  </a:lnTo>
                  <a:lnTo>
                    <a:pt x="908" y="467"/>
                  </a:lnTo>
                  <a:lnTo>
                    <a:pt x="896" y="505"/>
                  </a:lnTo>
                  <a:lnTo>
                    <a:pt x="873" y="513"/>
                  </a:lnTo>
                  <a:lnTo>
                    <a:pt x="860" y="496"/>
                  </a:lnTo>
                  <a:lnTo>
                    <a:pt x="839" y="467"/>
                  </a:lnTo>
                  <a:lnTo>
                    <a:pt x="805" y="452"/>
                  </a:lnTo>
                  <a:lnTo>
                    <a:pt x="772" y="467"/>
                  </a:lnTo>
                  <a:lnTo>
                    <a:pt x="729" y="459"/>
                  </a:lnTo>
                  <a:lnTo>
                    <a:pt x="683" y="496"/>
                  </a:lnTo>
                  <a:lnTo>
                    <a:pt x="678" y="550"/>
                  </a:lnTo>
                  <a:lnTo>
                    <a:pt x="655" y="557"/>
                  </a:lnTo>
                  <a:lnTo>
                    <a:pt x="655" y="654"/>
                  </a:lnTo>
                  <a:lnTo>
                    <a:pt x="635" y="711"/>
                  </a:lnTo>
                  <a:lnTo>
                    <a:pt x="573" y="742"/>
                  </a:lnTo>
                  <a:lnTo>
                    <a:pt x="559" y="698"/>
                  </a:lnTo>
                  <a:lnTo>
                    <a:pt x="533" y="682"/>
                  </a:lnTo>
                  <a:lnTo>
                    <a:pt x="464" y="750"/>
                  </a:lnTo>
                  <a:lnTo>
                    <a:pt x="423" y="755"/>
                  </a:lnTo>
                  <a:lnTo>
                    <a:pt x="396" y="742"/>
                  </a:lnTo>
                  <a:lnTo>
                    <a:pt x="347" y="809"/>
                  </a:lnTo>
                  <a:lnTo>
                    <a:pt x="287" y="854"/>
                  </a:lnTo>
                  <a:lnTo>
                    <a:pt x="274" y="882"/>
                  </a:lnTo>
                  <a:lnTo>
                    <a:pt x="246" y="904"/>
                  </a:lnTo>
                  <a:lnTo>
                    <a:pt x="233" y="929"/>
                  </a:lnTo>
                  <a:lnTo>
                    <a:pt x="193" y="911"/>
                  </a:lnTo>
                  <a:lnTo>
                    <a:pt x="143" y="875"/>
                  </a:lnTo>
                  <a:lnTo>
                    <a:pt x="193" y="817"/>
                  </a:lnTo>
                  <a:lnTo>
                    <a:pt x="205" y="771"/>
                  </a:lnTo>
                  <a:lnTo>
                    <a:pt x="177" y="690"/>
                  </a:lnTo>
                  <a:lnTo>
                    <a:pt x="143" y="682"/>
                  </a:lnTo>
                  <a:lnTo>
                    <a:pt x="124" y="669"/>
                  </a:lnTo>
                  <a:lnTo>
                    <a:pt x="124" y="615"/>
                  </a:lnTo>
                  <a:lnTo>
                    <a:pt x="110" y="600"/>
                  </a:lnTo>
                  <a:lnTo>
                    <a:pt x="62" y="615"/>
                  </a:lnTo>
                  <a:lnTo>
                    <a:pt x="40" y="607"/>
                  </a:lnTo>
                  <a:lnTo>
                    <a:pt x="35" y="542"/>
                  </a:lnTo>
                  <a:lnTo>
                    <a:pt x="40" y="513"/>
                  </a:lnTo>
                  <a:lnTo>
                    <a:pt x="62" y="534"/>
                  </a:lnTo>
                  <a:lnTo>
                    <a:pt x="90" y="467"/>
                  </a:lnTo>
                  <a:lnTo>
                    <a:pt x="49" y="371"/>
                  </a:lnTo>
                  <a:lnTo>
                    <a:pt x="0" y="348"/>
                  </a:lnTo>
                  <a:close/>
                </a:path>
              </a:pathLst>
            </a:custGeom>
            <a:solidFill>
              <a:srgbClr val="2E3D64"/>
            </a:solidFill>
            <a:ln w="1651">
              <a:solidFill>
                <a:schemeClr val="bg1"/>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130" name="Freeform 106">
              <a:extLst>
                <a:ext uri="{FF2B5EF4-FFF2-40B4-BE49-F238E27FC236}">
                  <a16:creationId xmlns:a16="http://schemas.microsoft.com/office/drawing/2014/main" id="{56EEA465-2FC5-4139-8A56-64D33BB851B4}"/>
                </a:ext>
              </a:extLst>
            </p:cNvPr>
            <p:cNvSpPr>
              <a:spLocks/>
            </p:cNvSpPr>
            <p:nvPr/>
          </p:nvSpPr>
          <p:spPr bwMode="auto">
            <a:xfrm>
              <a:off x="1708289" y="4052685"/>
              <a:ext cx="683842" cy="444895"/>
            </a:xfrm>
            <a:custGeom>
              <a:avLst/>
              <a:gdLst>
                <a:gd name="T0" fmla="*/ 6184 w 1080"/>
                <a:gd name="T1" fmla="*/ 360824 h 781"/>
                <a:gd name="T2" fmla="*/ 36220 w 1080"/>
                <a:gd name="T3" fmla="*/ 319496 h 781"/>
                <a:gd name="T4" fmla="*/ 36220 w 1080"/>
                <a:gd name="T5" fmla="*/ 261478 h 781"/>
                <a:gd name="T6" fmla="*/ 71557 w 1080"/>
                <a:gd name="T7" fmla="*/ 212202 h 781"/>
                <a:gd name="T8" fmla="*/ 121911 w 1080"/>
                <a:gd name="T9" fmla="*/ 125573 h 781"/>
                <a:gd name="T10" fmla="*/ 187284 w 1080"/>
                <a:gd name="T11" fmla="*/ 0 h 781"/>
                <a:gd name="T12" fmla="*/ 253540 w 1080"/>
                <a:gd name="T13" fmla="*/ 24638 h 781"/>
                <a:gd name="T14" fmla="*/ 308312 w 1080"/>
                <a:gd name="T15" fmla="*/ 42917 h 781"/>
                <a:gd name="T16" fmla="*/ 333047 w 1080"/>
                <a:gd name="T17" fmla="*/ 7153 h 781"/>
                <a:gd name="T18" fmla="*/ 397537 w 1080"/>
                <a:gd name="T19" fmla="*/ 19869 h 781"/>
                <a:gd name="T20" fmla="*/ 350716 w 1080"/>
                <a:gd name="T21" fmla="*/ 53249 h 781"/>
                <a:gd name="T22" fmla="*/ 379868 w 1080"/>
                <a:gd name="T23" fmla="*/ 84245 h 781"/>
                <a:gd name="T24" fmla="*/ 434640 w 1080"/>
                <a:gd name="T25" fmla="*/ 96167 h 781"/>
                <a:gd name="T26" fmla="*/ 453192 w 1080"/>
                <a:gd name="T27" fmla="*/ 147826 h 781"/>
                <a:gd name="T28" fmla="*/ 507080 w 1080"/>
                <a:gd name="T29" fmla="*/ 143853 h 781"/>
                <a:gd name="T30" fmla="*/ 639592 w 1080"/>
                <a:gd name="T31" fmla="*/ 84245 h 781"/>
                <a:gd name="T32" fmla="*/ 688180 w 1080"/>
                <a:gd name="T33" fmla="*/ 53249 h 781"/>
                <a:gd name="T34" fmla="*/ 785356 w 1080"/>
                <a:gd name="T35" fmla="*/ 61197 h 781"/>
                <a:gd name="T36" fmla="*/ 909917 w 1080"/>
                <a:gd name="T37" fmla="*/ 100935 h 781"/>
                <a:gd name="T38" fmla="*/ 905500 w 1080"/>
                <a:gd name="T39" fmla="*/ 154185 h 781"/>
                <a:gd name="T40" fmla="*/ 899316 w 1080"/>
                <a:gd name="T41" fmla="*/ 267041 h 781"/>
                <a:gd name="T42" fmla="*/ 874581 w 1080"/>
                <a:gd name="T43" fmla="*/ 342544 h 781"/>
                <a:gd name="T44" fmla="*/ 954088 w 1080"/>
                <a:gd name="T45" fmla="*/ 437121 h 781"/>
                <a:gd name="T46" fmla="*/ 909917 w 1080"/>
                <a:gd name="T47" fmla="*/ 473680 h 781"/>
                <a:gd name="T48" fmla="*/ 909917 w 1080"/>
                <a:gd name="T49" fmla="*/ 548388 h 781"/>
                <a:gd name="T50" fmla="*/ 886948 w 1080"/>
                <a:gd name="T51" fmla="*/ 573026 h 781"/>
                <a:gd name="T52" fmla="*/ 808325 w 1080"/>
                <a:gd name="T53" fmla="*/ 585742 h 781"/>
                <a:gd name="T54" fmla="*/ 741185 w 1080"/>
                <a:gd name="T55" fmla="*/ 579384 h 781"/>
                <a:gd name="T56" fmla="*/ 658144 w 1080"/>
                <a:gd name="T57" fmla="*/ 573026 h 781"/>
                <a:gd name="T58" fmla="*/ 616624 w 1080"/>
                <a:gd name="T59" fmla="*/ 591306 h 781"/>
                <a:gd name="T60" fmla="*/ 561852 w 1080"/>
                <a:gd name="T61" fmla="*/ 602432 h 781"/>
                <a:gd name="T62" fmla="*/ 453192 w 1080"/>
                <a:gd name="T63" fmla="*/ 620712 h 781"/>
                <a:gd name="T64" fmla="*/ 314496 w 1080"/>
                <a:gd name="T65" fmla="*/ 602432 h 781"/>
                <a:gd name="T66" fmla="*/ 295944 w 1080"/>
                <a:gd name="T67" fmla="*/ 614354 h 781"/>
                <a:gd name="T68" fmla="*/ 200535 w 1080"/>
                <a:gd name="T69" fmla="*/ 579384 h 781"/>
                <a:gd name="T70" fmla="*/ 145763 w 1080"/>
                <a:gd name="T71" fmla="*/ 542825 h 781"/>
                <a:gd name="T72" fmla="*/ 18552 w 1080"/>
                <a:gd name="T73" fmla="*/ 443479 h 7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80" h="781">
                  <a:moveTo>
                    <a:pt x="0" y="506"/>
                  </a:moveTo>
                  <a:lnTo>
                    <a:pt x="7" y="454"/>
                  </a:lnTo>
                  <a:lnTo>
                    <a:pt x="41" y="410"/>
                  </a:lnTo>
                  <a:lnTo>
                    <a:pt x="41" y="402"/>
                  </a:lnTo>
                  <a:lnTo>
                    <a:pt x="14" y="329"/>
                  </a:lnTo>
                  <a:lnTo>
                    <a:pt x="41" y="329"/>
                  </a:lnTo>
                  <a:lnTo>
                    <a:pt x="48" y="306"/>
                  </a:lnTo>
                  <a:lnTo>
                    <a:pt x="81" y="267"/>
                  </a:lnTo>
                  <a:lnTo>
                    <a:pt x="143" y="246"/>
                  </a:lnTo>
                  <a:lnTo>
                    <a:pt x="138" y="158"/>
                  </a:lnTo>
                  <a:lnTo>
                    <a:pt x="165" y="67"/>
                  </a:lnTo>
                  <a:lnTo>
                    <a:pt x="212" y="0"/>
                  </a:lnTo>
                  <a:lnTo>
                    <a:pt x="280" y="0"/>
                  </a:lnTo>
                  <a:lnTo>
                    <a:pt x="287" y="31"/>
                  </a:lnTo>
                  <a:lnTo>
                    <a:pt x="313" y="25"/>
                  </a:lnTo>
                  <a:lnTo>
                    <a:pt x="349" y="54"/>
                  </a:lnTo>
                  <a:lnTo>
                    <a:pt x="370" y="38"/>
                  </a:lnTo>
                  <a:lnTo>
                    <a:pt x="377" y="9"/>
                  </a:lnTo>
                  <a:lnTo>
                    <a:pt x="437" y="17"/>
                  </a:lnTo>
                  <a:lnTo>
                    <a:pt x="450" y="25"/>
                  </a:lnTo>
                  <a:lnTo>
                    <a:pt x="437" y="38"/>
                  </a:lnTo>
                  <a:lnTo>
                    <a:pt x="397" y="67"/>
                  </a:lnTo>
                  <a:lnTo>
                    <a:pt x="397" y="90"/>
                  </a:lnTo>
                  <a:lnTo>
                    <a:pt x="430" y="106"/>
                  </a:lnTo>
                  <a:lnTo>
                    <a:pt x="480" y="106"/>
                  </a:lnTo>
                  <a:lnTo>
                    <a:pt x="492" y="121"/>
                  </a:lnTo>
                  <a:lnTo>
                    <a:pt x="499" y="165"/>
                  </a:lnTo>
                  <a:lnTo>
                    <a:pt x="513" y="186"/>
                  </a:lnTo>
                  <a:lnTo>
                    <a:pt x="554" y="173"/>
                  </a:lnTo>
                  <a:lnTo>
                    <a:pt x="574" y="181"/>
                  </a:lnTo>
                  <a:lnTo>
                    <a:pt x="690" y="142"/>
                  </a:lnTo>
                  <a:lnTo>
                    <a:pt x="724" y="106"/>
                  </a:lnTo>
                  <a:lnTo>
                    <a:pt x="752" y="106"/>
                  </a:lnTo>
                  <a:lnTo>
                    <a:pt x="779" y="67"/>
                  </a:lnTo>
                  <a:lnTo>
                    <a:pt x="846" y="61"/>
                  </a:lnTo>
                  <a:lnTo>
                    <a:pt x="889" y="77"/>
                  </a:lnTo>
                  <a:lnTo>
                    <a:pt x="963" y="77"/>
                  </a:lnTo>
                  <a:lnTo>
                    <a:pt x="1030" y="127"/>
                  </a:lnTo>
                  <a:lnTo>
                    <a:pt x="1052" y="181"/>
                  </a:lnTo>
                  <a:lnTo>
                    <a:pt x="1025" y="194"/>
                  </a:lnTo>
                  <a:lnTo>
                    <a:pt x="997" y="254"/>
                  </a:lnTo>
                  <a:lnTo>
                    <a:pt x="1018" y="336"/>
                  </a:lnTo>
                  <a:lnTo>
                    <a:pt x="990" y="379"/>
                  </a:lnTo>
                  <a:lnTo>
                    <a:pt x="990" y="431"/>
                  </a:lnTo>
                  <a:lnTo>
                    <a:pt x="1039" y="454"/>
                  </a:lnTo>
                  <a:lnTo>
                    <a:pt x="1080" y="550"/>
                  </a:lnTo>
                  <a:lnTo>
                    <a:pt x="1052" y="617"/>
                  </a:lnTo>
                  <a:lnTo>
                    <a:pt x="1030" y="596"/>
                  </a:lnTo>
                  <a:lnTo>
                    <a:pt x="1025" y="625"/>
                  </a:lnTo>
                  <a:lnTo>
                    <a:pt x="1030" y="690"/>
                  </a:lnTo>
                  <a:lnTo>
                    <a:pt x="1025" y="713"/>
                  </a:lnTo>
                  <a:lnTo>
                    <a:pt x="1004" y="721"/>
                  </a:lnTo>
                  <a:lnTo>
                    <a:pt x="963" y="713"/>
                  </a:lnTo>
                  <a:lnTo>
                    <a:pt x="915" y="737"/>
                  </a:lnTo>
                  <a:lnTo>
                    <a:pt x="882" y="713"/>
                  </a:lnTo>
                  <a:lnTo>
                    <a:pt x="839" y="729"/>
                  </a:lnTo>
                  <a:lnTo>
                    <a:pt x="793" y="706"/>
                  </a:lnTo>
                  <a:lnTo>
                    <a:pt x="745" y="721"/>
                  </a:lnTo>
                  <a:lnTo>
                    <a:pt x="731" y="752"/>
                  </a:lnTo>
                  <a:lnTo>
                    <a:pt x="698" y="744"/>
                  </a:lnTo>
                  <a:lnTo>
                    <a:pt x="655" y="713"/>
                  </a:lnTo>
                  <a:lnTo>
                    <a:pt x="636" y="758"/>
                  </a:lnTo>
                  <a:lnTo>
                    <a:pt x="567" y="744"/>
                  </a:lnTo>
                  <a:lnTo>
                    <a:pt x="513" y="781"/>
                  </a:lnTo>
                  <a:lnTo>
                    <a:pt x="411" y="773"/>
                  </a:lnTo>
                  <a:lnTo>
                    <a:pt x="356" y="758"/>
                  </a:lnTo>
                  <a:lnTo>
                    <a:pt x="342" y="758"/>
                  </a:lnTo>
                  <a:lnTo>
                    <a:pt x="335" y="773"/>
                  </a:lnTo>
                  <a:lnTo>
                    <a:pt x="287" y="765"/>
                  </a:lnTo>
                  <a:lnTo>
                    <a:pt x="227" y="729"/>
                  </a:lnTo>
                  <a:lnTo>
                    <a:pt x="212" y="698"/>
                  </a:lnTo>
                  <a:lnTo>
                    <a:pt x="165" y="683"/>
                  </a:lnTo>
                  <a:lnTo>
                    <a:pt x="124" y="633"/>
                  </a:lnTo>
                  <a:lnTo>
                    <a:pt x="21" y="558"/>
                  </a:lnTo>
                  <a:lnTo>
                    <a:pt x="0" y="506"/>
                  </a:lnTo>
                  <a:close/>
                </a:path>
              </a:pathLst>
            </a:custGeom>
            <a:solidFill>
              <a:srgbClr val="2E3D64"/>
            </a:solidFill>
            <a:ln w="1651">
              <a:solidFill>
                <a:schemeClr val="bg1"/>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131" name="Freeform 107">
              <a:extLst>
                <a:ext uri="{FF2B5EF4-FFF2-40B4-BE49-F238E27FC236}">
                  <a16:creationId xmlns:a16="http://schemas.microsoft.com/office/drawing/2014/main" id="{DB667142-583D-4FD9-BE28-FA670A40695E}"/>
                </a:ext>
              </a:extLst>
            </p:cNvPr>
            <p:cNvSpPr>
              <a:spLocks/>
            </p:cNvSpPr>
            <p:nvPr/>
          </p:nvSpPr>
          <p:spPr bwMode="auto">
            <a:xfrm>
              <a:off x="2236247" y="3645338"/>
              <a:ext cx="605331" cy="531371"/>
            </a:xfrm>
            <a:custGeom>
              <a:avLst/>
              <a:gdLst>
                <a:gd name="T0" fmla="*/ 0 w 954"/>
                <a:gd name="T1" fmla="*/ 298924 h 935"/>
                <a:gd name="T2" fmla="*/ 4426 w 954"/>
                <a:gd name="T3" fmla="*/ 317160 h 935"/>
                <a:gd name="T4" fmla="*/ 30099 w 954"/>
                <a:gd name="T5" fmla="*/ 329847 h 935"/>
                <a:gd name="T6" fmla="*/ 30099 w 954"/>
                <a:gd name="T7" fmla="*/ 381385 h 935"/>
                <a:gd name="T8" fmla="*/ 101806 w 954"/>
                <a:gd name="T9" fmla="*/ 523314 h 935"/>
                <a:gd name="T10" fmla="*/ 114200 w 954"/>
                <a:gd name="T11" fmla="*/ 630356 h 935"/>
                <a:gd name="T12" fmla="*/ 173513 w 954"/>
                <a:gd name="T13" fmla="*/ 670001 h 935"/>
                <a:gd name="T14" fmla="*/ 192989 w 954"/>
                <a:gd name="T15" fmla="*/ 712818 h 935"/>
                <a:gd name="T16" fmla="*/ 290369 w 954"/>
                <a:gd name="T17" fmla="*/ 694581 h 935"/>
                <a:gd name="T18" fmla="*/ 319583 w 954"/>
                <a:gd name="T19" fmla="*/ 723125 h 935"/>
                <a:gd name="T20" fmla="*/ 337289 w 954"/>
                <a:gd name="T21" fmla="*/ 729468 h 935"/>
                <a:gd name="T22" fmla="*/ 349683 w 954"/>
                <a:gd name="T23" fmla="*/ 716782 h 935"/>
                <a:gd name="T24" fmla="*/ 368273 w 954"/>
                <a:gd name="T25" fmla="*/ 716782 h 935"/>
                <a:gd name="T26" fmla="*/ 435554 w 954"/>
                <a:gd name="T27" fmla="*/ 741362 h 935"/>
                <a:gd name="T28" fmla="*/ 453260 w 954"/>
                <a:gd name="T29" fmla="*/ 735812 h 935"/>
                <a:gd name="T30" fmla="*/ 453260 w 954"/>
                <a:gd name="T31" fmla="*/ 700131 h 935"/>
                <a:gd name="T32" fmla="*/ 482474 w 954"/>
                <a:gd name="T33" fmla="*/ 716782 h 935"/>
                <a:gd name="T34" fmla="*/ 524967 w 954"/>
                <a:gd name="T35" fmla="*/ 712818 h 935"/>
                <a:gd name="T36" fmla="*/ 571886 w 954"/>
                <a:gd name="T37" fmla="*/ 716782 h 935"/>
                <a:gd name="T38" fmla="*/ 609953 w 954"/>
                <a:gd name="T39" fmla="*/ 681894 h 935"/>
                <a:gd name="T40" fmla="*/ 663069 w 954"/>
                <a:gd name="T41" fmla="*/ 665244 h 935"/>
                <a:gd name="T42" fmla="*/ 700251 w 954"/>
                <a:gd name="T43" fmla="*/ 635113 h 935"/>
                <a:gd name="T44" fmla="*/ 694054 w 954"/>
                <a:gd name="T45" fmla="*/ 593883 h 935"/>
                <a:gd name="T46" fmla="*/ 748941 w 954"/>
                <a:gd name="T47" fmla="*/ 500320 h 935"/>
                <a:gd name="T48" fmla="*/ 789663 w 954"/>
                <a:gd name="T49" fmla="*/ 494770 h 935"/>
                <a:gd name="T50" fmla="*/ 809139 w 954"/>
                <a:gd name="T51" fmla="*/ 463847 h 935"/>
                <a:gd name="T52" fmla="*/ 815336 w 954"/>
                <a:gd name="T53" fmla="*/ 394072 h 935"/>
                <a:gd name="T54" fmla="*/ 844550 w 954"/>
                <a:gd name="T55" fmla="*/ 358391 h 935"/>
                <a:gd name="T56" fmla="*/ 833927 w 954"/>
                <a:gd name="T57" fmla="*/ 336190 h 935"/>
                <a:gd name="T58" fmla="*/ 766646 w 954"/>
                <a:gd name="T59" fmla="*/ 317160 h 935"/>
                <a:gd name="T60" fmla="*/ 738317 w 954"/>
                <a:gd name="T61" fmla="*/ 298924 h 935"/>
                <a:gd name="T62" fmla="*/ 724153 w 954"/>
                <a:gd name="T63" fmla="*/ 276722 h 935"/>
                <a:gd name="T64" fmla="*/ 730350 w 954"/>
                <a:gd name="T65" fmla="*/ 264036 h 935"/>
                <a:gd name="T66" fmla="*/ 567460 w 954"/>
                <a:gd name="T67" fmla="*/ 176024 h 935"/>
                <a:gd name="T68" fmla="*/ 548869 w 954"/>
                <a:gd name="T69" fmla="*/ 136379 h 935"/>
                <a:gd name="T70" fmla="*/ 543557 w 954"/>
                <a:gd name="T71" fmla="*/ 70568 h 935"/>
                <a:gd name="T72" fmla="*/ 548869 w 954"/>
                <a:gd name="T73" fmla="*/ 65811 h 935"/>
                <a:gd name="T74" fmla="*/ 518770 w 954"/>
                <a:gd name="T75" fmla="*/ 22994 h 935"/>
                <a:gd name="T76" fmla="*/ 482474 w 954"/>
                <a:gd name="T77" fmla="*/ 12686 h 935"/>
                <a:gd name="T78" fmla="*/ 445292 w 954"/>
                <a:gd name="T79" fmla="*/ 12686 h 935"/>
                <a:gd name="T80" fmla="*/ 416963 w 954"/>
                <a:gd name="T81" fmla="*/ 0 h 935"/>
                <a:gd name="T82" fmla="*/ 392176 w 954"/>
                <a:gd name="T83" fmla="*/ 12686 h 935"/>
                <a:gd name="T84" fmla="*/ 368273 w 954"/>
                <a:gd name="T85" fmla="*/ 0 h 935"/>
                <a:gd name="T86" fmla="*/ 349683 w 954"/>
                <a:gd name="T87" fmla="*/ 4757 h 935"/>
                <a:gd name="T88" fmla="*/ 331092 w 954"/>
                <a:gd name="T89" fmla="*/ 29337 h 935"/>
                <a:gd name="T90" fmla="*/ 300993 w 954"/>
                <a:gd name="T91" fmla="*/ 35681 h 935"/>
                <a:gd name="T92" fmla="*/ 308960 w 954"/>
                <a:gd name="T93" fmla="*/ 58675 h 935"/>
                <a:gd name="T94" fmla="*/ 290369 w 954"/>
                <a:gd name="T95" fmla="*/ 65811 h 935"/>
                <a:gd name="T96" fmla="*/ 264696 w 954"/>
                <a:gd name="T97" fmla="*/ 58675 h 935"/>
                <a:gd name="T98" fmla="*/ 264696 w 954"/>
                <a:gd name="T99" fmla="*/ 88805 h 935"/>
                <a:gd name="T100" fmla="*/ 247876 w 954"/>
                <a:gd name="T101" fmla="*/ 100698 h 935"/>
                <a:gd name="T102" fmla="*/ 222203 w 954"/>
                <a:gd name="T103" fmla="*/ 100698 h 935"/>
                <a:gd name="T104" fmla="*/ 162890 w 954"/>
                <a:gd name="T105" fmla="*/ 146687 h 935"/>
                <a:gd name="T106" fmla="*/ 156693 w 954"/>
                <a:gd name="T107" fmla="*/ 217255 h 935"/>
                <a:gd name="T108" fmla="*/ 138103 w 954"/>
                <a:gd name="T109" fmla="*/ 233906 h 935"/>
                <a:gd name="T110" fmla="*/ 95609 w 954"/>
                <a:gd name="T111" fmla="*/ 253728 h 935"/>
                <a:gd name="T112" fmla="*/ 48690 w 954"/>
                <a:gd name="T113" fmla="*/ 241042 h 935"/>
                <a:gd name="T114" fmla="*/ 48690 w 954"/>
                <a:gd name="T115" fmla="*/ 270379 h 935"/>
                <a:gd name="T116" fmla="*/ 36296 w 954"/>
                <a:gd name="T117" fmla="*/ 294959 h 935"/>
                <a:gd name="T118" fmla="*/ 0 w 954"/>
                <a:gd name="T119" fmla="*/ 298924 h 93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54" h="935">
                  <a:moveTo>
                    <a:pt x="0" y="377"/>
                  </a:moveTo>
                  <a:lnTo>
                    <a:pt x="5" y="400"/>
                  </a:lnTo>
                  <a:lnTo>
                    <a:pt x="34" y="416"/>
                  </a:lnTo>
                  <a:lnTo>
                    <a:pt x="34" y="481"/>
                  </a:lnTo>
                  <a:lnTo>
                    <a:pt x="115" y="660"/>
                  </a:lnTo>
                  <a:lnTo>
                    <a:pt x="129" y="795"/>
                  </a:lnTo>
                  <a:lnTo>
                    <a:pt x="196" y="845"/>
                  </a:lnTo>
                  <a:lnTo>
                    <a:pt x="218" y="899"/>
                  </a:lnTo>
                  <a:lnTo>
                    <a:pt x="328" y="876"/>
                  </a:lnTo>
                  <a:lnTo>
                    <a:pt x="361" y="912"/>
                  </a:lnTo>
                  <a:lnTo>
                    <a:pt x="381" y="920"/>
                  </a:lnTo>
                  <a:lnTo>
                    <a:pt x="395" y="904"/>
                  </a:lnTo>
                  <a:lnTo>
                    <a:pt x="416" y="904"/>
                  </a:lnTo>
                  <a:lnTo>
                    <a:pt x="492" y="935"/>
                  </a:lnTo>
                  <a:lnTo>
                    <a:pt x="512" y="928"/>
                  </a:lnTo>
                  <a:lnTo>
                    <a:pt x="512" y="883"/>
                  </a:lnTo>
                  <a:lnTo>
                    <a:pt x="545" y="904"/>
                  </a:lnTo>
                  <a:lnTo>
                    <a:pt x="593" y="899"/>
                  </a:lnTo>
                  <a:lnTo>
                    <a:pt x="646" y="904"/>
                  </a:lnTo>
                  <a:lnTo>
                    <a:pt x="689" y="860"/>
                  </a:lnTo>
                  <a:lnTo>
                    <a:pt x="749" y="839"/>
                  </a:lnTo>
                  <a:lnTo>
                    <a:pt x="791" y="801"/>
                  </a:lnTo>
                  <a:lnTo>
                    <a:pt x="784" y="749"/>
                  </a:lnTo>
                  <a:lnTo>
                    <a:pt x="846" y="631"/>
                  </a:lnTo>
                  <a:lnTo>
                    <a:pt x="892" y="624"/>
                  </a:lnTo>
                  <a:lnTo>
                    <a:pt x="914" y="585"/>
                  </a:lnTo>
                  <a:lnTo>
                    <a:pt x="921" y="497"/>
                  </a:lnTo>
                  <a:lnTo>
                    <a:pt x="954" y="452"/>
                  </a:lnTo>
                  <a:lnTo>
                    <a:pt x="942" y="424"/>
                  </a:lnTo>
                  <a:lnTo>
                    <a:pt x="866" y="400"/>
                  </a:lnTo>
                  <a:lnTo>
                    <a:pt x="834" y="377"/>
                  </a:lnTo>
                  <a:lnTo>
                    <a:pt x="818" y="349"/>
                  </a:lnTo>
                  <a:lnTo>
                    <a:pt x="825" y="333"/>
                  </a:lnTo>
                  <a:lnTo>
                    <a:pt x="641" y="222"/>
                  </a:lnTo>
                  <a:lnTo>
                    <a:pt x="620" y="172"/>
                  </a:lnTo>
                  <a:lnTo>
                    <a:pt x="614" y="89"/>
                  </a:lnTo>
                  <a:lnTo>
                    <a:pt x="620" y="83"/>
                  </a:lnTo>
                  <a:lnTo>
                    <a:pt x="586" y="29"/>
                  </a:lnTo>
                  <a:lnTo>
                    <a:pt x="545" y="16"/>
                  </a:lnTo>
                  <a:lnTo>
                    <a:pt x="503" y="16"/>
                  </a:lnTo>
                  <a:lnTo>
                    <a:pt x="471" y="0"/>
                  </a:lnTo>
                  <a:lnTo>
                    <a:pt x="443" y="16"/>
                  </a:lnTo>
                  <a:lnTo>
                    <a:pt x="416" y="0"/>
                  </a:lnTo>
                  <a:lnTo>
                    <a:pt x="395" y="6"/>
                  </a:lnTo>
                  <a:lnTo>
                    <a:pt x="374" y="37"/>
                  </a:lnTo>
                  <a:lnTo>
                    <a:pt x="340" y="45"/>
                  </a:lnTo>
                  <a:lnTo>
                    <a:pt x="349" y="74"/>
                  </a:lnTo>
                  <a:lnTo>
                    <a:pt x="328" y="83"/>
                  </a:lnTo>
                  <a:lnTo>
                    <a:pt x="299" y="74"/>
                  </a:lnTo>
                  <a:lnTo>
                    <a:pt x="299" y="112"/>
                  </a:lnTo>
                  <a:lnTo>
                    <a:pt x="280" y="127"/>
                  </a:lnTo>
                  <a:lnTo>
                    <a:pt x="251" y="127"/>
                  </a:lnTo>
                  <a:lnTo>
                    <a:pt x="184" y="185"/>
                  </a:lnTo>
                  <a:lnTo>
                    <a:pt x="177" y="274"/>
                  </a:lnTo>
                  <a:lnTo>
                    <a:pt x="156" y="295"/>
                  </a:lnTo>
                  <a:lnTo>
                    <a:pt x="108" y="320"/>
                  </a:lnTo>
                  <a:lnTo>
                    <a:pt x="55" y="304"/>
                  </a:lnTo>
                  <a:lnTo>
                    <a:pt x="55" y="341"/>
                  </a:lnTo>
                  <a:lnTo>
                    <a:pt x="41" y="372"/>
                  </a:lnTo>
                  <a:lnTo>
                    <a:pt x="0" y="377"/>
                  </a:lnTo>
                  <a:close/>
                </a:path>
              </a:pathLst>
            </a:custGeom>
            <a:solidFill>
              <a:srgbClr val="2E3D64"/>
            </a:solidFill>
            <a:ln w="1651">
              <a:solidFill>
                <a:schemeClr val="bg1"/>
              </a:solidFill>
              <a:prstDash val="solid"/>
              <a:round/>
              <a:headEnd/>
              <a:tailEnd/>
            </a:ln>
          </p:spPr>
          <p:txBody>
            <a:bodyPr/>
            <a:lstStyle/>
            <a:p>
              <a:pPr>
                <a:defRPr/>
              </a:pPr>
              <a:endParaRPr lang="es-ES_tradnl" dirty="0">
                <a:latin typeface="Segoe UI" panose="020B0502040204020203" pitchFamily="34" charset="0"/>
                <a:cs typeface="Segoe UI" panose="020B0502040204020203" pitchFamily="34" charset="0"/>
              </a:endParaRPr>
            </a:p>
          </p:txBody>
        </p:sp>
        <p:sp>
          <p:nvSpPr>
            <p:cNvPr id="132" name="Freeform 108">
              <a:extLst>
                <a:ext uri="{FF2B5EF4-FFF2-40B4-BE49-F238E27FC236}">
                  <a16:creationId xmlns:a16="http://schemas.microsoft.com/office/drawing/2014/main" id="{6569057A-1181-4859-B129-7A1760D5740A}"/>
                </a:ext>
              </a:extLst>
            </p:cNvPr>
            <p:cNvSpPr>
              <a:spLocks/>
            </p:cNvSpPr>
            <p:nvPr/>
          </p:nvSpPr>
          <p:spPr bwMode="auto">
            <a:xfrm>
              <a:off x="1600195" y="3780741"/>
              <a:ext cx="719115" cy="378901"/>
            </a:xfrm>
            <a:custGeom>
              <a:avLst/>
              <a:gdLst>
                <a:gd name="T0" fmla="*/ 6199 w 1133"/>
                <a:gd name="T1" fmla="*/ 127986 h 665"/>
                <a:gd name="T2" fmla="*/ 18596 w 1133"/>
                <a:gd name="T3" fmla="*/ 217020 h 665"/>
                <a:gd name="T4" fmla="*/ 61101 w 1133"/>
                <a:gd name="T5" fmla="*/ 281410 h 665"/>
                <a:gd name="T6" fmla="*/ 71728 w 1133"/>
                <a:gd name="T7" fmla="*/ 359315 h 665"/>
                <a:gd name="T8" fmla="*/ 139913 w 1133"/>
                <a:gd name="T9" fmla="*/ 434040 h 665"/>
                <a:gd name="T10" fmla="*/ 173563 w 1133"/>
                <a:gd name="T11" fmla="*/ 458683 h 665"/>
                <a:gd name="T12" fmla="*/ 236435 w 1133"/>
                <a:gd name="T13" fmla="*/ 458683 h 665"/>
                <a:gd name="T14" fmla="*/ 296651 w 1133"/>
                <a:gd name="T15" fmla="*/ 434040 h 665"/>
                <a:gd name="T16" fmla="*/ 398486 w 1133"/>
                <a:gd name="T17" fmla="*/ 380778 h 665"/>
                <a:gd name="T18" fmla="*/ 427709 w 1133"/>
                <a:gd name="T19" fmla="*/ 400652 h 665"/>
                <a:gd name="T20" fmla="*/ 478184 w 1133"/>
                <a:gd name="T21" fmla="*/ 410986 h 665"/>
                <a:gd name="T22" fmla="*/ 537514 w 1133"/>
                <a:gd name="T23" fmla="*/ 394292 h 665"/>
                <a:gd name="T24" fmla="*/ 537514 w 1133"/>
                <a:gd name="T25" fmla="*/ 410986 h 665"/>
                <a:gd name="T26" fmla="*/ 502093 w 1133"/>
                <a:gd name="T27" fmla="*/ 452323 h 665"/>
                <a:gd name="T28" fmla="*/ 575591 w 1133"/>
                <a:gd name="T29" fmla="*/ 465042 h 665"/>
                <a:gd name="T30" fmla="*/ 592416 w 1133"/>
                <a:gd name="T31" fmla="*/ 511944 h 665"/>
                <a:gd name="T32" fmla="*/ 641120 w 1133"/>
                <a:gd name="T33" fmla="*/ 518304 h 665"/>
                <a:gd name="T34" fmla="*/ 761552 w 1133"/>
                <a:gd name="T35" fmla="*/ 493660 h 665"/>
                <a:gd name="T36" fmla="*/ 816454 w 1133"/>
                <a:gd name="T37" fmla="*/ 465042 h 665"/>
                <a:gd name="T38" fmla="*/ 899694 w 1133"/>
                <a:gd name="T39" fmla="*/ 429270 h 665"/>
                <a:gd name="T40" fmla="*/ 1003300 w 1133"/>
                <a:gd name="T41" fmla="*/ 441989 h 665"/>
                <a:gd name="T42" fmla="*/ 919175 w 1133"/>
                <a:gd name="T43" fmla="*/ 192377 h 665"/>
                <a:gd name="T44" fmla="*/ 893495 w 1133"/>
                <a:gd name="T45" fmla="*/ 127986 h 665"/>
                <a:gd name="T46" fmla="*/ 827966 w 1133"/>
                <a:gd name="T47" fmla="*/ 99368 h 665"/>
                <a:gd name="T48" fmla="*/ 736757 w 1133"/>
                <a:gd name="T49" fmla="*/ 151039 h 665"/>
                <a:gd name="T50" fmla="*/ 641120 w 1133"/>
                <a:gd name="T51" fmla="*/ 212250 h 665"/>
                <a:gd name="T52" fmla="*/ 628723 w 1133"/>
                <a:gd name="T53" fmla="*/ 188402 h 665"/>
                <a:gd name="T54" fmla="*/ 665029 w 1133"/>
                <a:gd name="T55" fmla="*/ 140705 h 665"/>
                <a:gd name="T56" fmla="*/ 700450 w 1133"/>
                <a:gd name="T57" fmla="*/ 87444 h 665"/>
                <a:gd name="T58" fmla="*/ 518918 w 1133"/>
                <a:gd name="T59" fmla="*/ 16694 h 665"/>
                <a:gd name="T60" fmla="*/ 433907 w 1133"/>
                <a:gd name="T61" fmla="*/ 39747 h 665"/>
                <a:gd name="T62" fmla="*/ 404685 w 1133"/>
                <a:gd name="T63" fmla="*/ 8744 h 665"/>
                <a:gd name="T64" fmla="*/ 319675 w 1133"/>
                <a:gd name="T65" fmla="*/ 39747 h 665"/>
                <a:gd name="T66" fmla="*/ 283368 w 1133"/>
                <a:gd name="T67" fmla="*/ 8744 h 665"/>
                <a:gd name="T68" fmla="*/ 247947 w 1133"/>
                <a:gd name="T69" fmla="*/ 4770 h 665"/>
                <a:gd name="T70" fmla="*/ 199243 w 1133"/>
                <a:gd name="T71" fmla="*/ 44517 h 665"/>
                <a:gd name="T72" fmla="*/ 146112 w 1133"/>
                <a:gd name="T73" fmla="*/ 44517 h 665"/>
                <a:gd name="T74" fmla="*/ 114233 w 1133"/>
                <a:gd name="T75" fmla="*/ 74725 h 665"/>
                <a:gd name="T76" fmla="*/ 61101 w 1133"/>
                <a:gd name="T77" fmla="*/ 74725 h 665"/>
                <a:gd name="T78" fmla="*/ 6199 w 1133"/>
                <a:gd name="T79" fmla="*/ 87444 h 66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33" h="665">
                  <a:moveTo>
                    <a:pt x="0" y="125"/>
                  </a:moveTo>
                  <a:lnTo>
                    <a:pt x="7" y="161"/>
                  </a:lnTo>
                  <a:lnTo>
                    <a:pt x="41" y="206"/>
                  </a:lnTo>
                  <a:lnTo>
                    <a:pt x="21" y="273"/>
                  </a:lnTo>
                  <a:lnTo>
                    <a:pt x="62" y="288"/>
                  </a:lnTo>
                  <a:lnTo>
                    <a:pt x="69" y="354"/>
                  </a:lnTo>
                  <a:lnTo>
                    <a:pt x="88" y="377"/>
                  </a:lnTo>
                  <a:lnTo>
                    <a:pt x="81" y="452"/>
                  </a:lnTo>
                  <a:lnTo>
                    <a:pt x="108" y="473"/>
                  </a:lnTo>
                  <a:lnTo>
                    <a:pt x="158" y="546"/>
                  </a:lnTo>
                  <a:lnTo>
                    <a:pt x="191" y="569"/>
                  </a:lnTo>
                  <a:lnTo>
                    <a:pt x="196" y="577"/>
                  </a:lnTo>
                  <a:lnTo>
                    <a:pt x="211" y="569"/>
                  </a:lnTo>
                  <a:lnTo>
                    <a:pt x="267" y="577"/>
                  </a:lnTo>
                  <a:lnTo>
                    <a:pt x="308" y="546"/>
                  </a:lnTo>
                  <a:lnTo>
                    <a:pt x="335" y="546"/>
                  </a:lnTo>
                  <a:lnTo>
                    <a:pt x="382" y="479"/>
                  </a:lnTo>
                  <a:lnTo>
                    <a:pt x="450" y="479"/>
                  </a:lnTo>
                  <a:lnTo>
                    <a:pt x="457" y="510"/>
                  </a:lnTo>
                  <a:lnTo>
                    <a:pt x="483" y="504"/>
                  </a:lnTo>
                  <a:lnTo>
                    <a:pt x="519" y="533"/>
                  </a:lnTo>
                  <a:lnTo>
                    <a:pt x="540" y="517"/>
                  </a:lnTo>
                  <a:lnTo>
                    <a:pt x="547" y="488"/>
                  </a:lnTo>
                  <a:lnTo>
                    <a:pt x="607" y="496"/>
                  </a:lnTo>
                  <a:lnTo>
                    <a:pt x="620" y="504"/>
                  </a:lnTo>
                  <a:lnTo>
                    <a:pt x="607" y="517"/>
                  </a:lnTo>
                  <a:lnTo>
                    <a:pt x="567" y="546"/>
                  </a:lnTo>
                  <a:lnTo>
                    <a:pt x="567" y="569"/>
                  </a:lnTo>
                  <a:lnTo>
                    <a:pt x="600" y="585"/>
                  </a:lnTo>
                  <a:lnTo>
                    <a:pt x="650" y="585"/>
                  </a:lnTo>
                  <a:lnTo>
                    <a:pt x="662" y="600"/>
                  </a:lnTo>
                  <a:lnTo>
                    <a:pt x="669" y="644"/>
                  </a:lnTo>
                  <a:lnTo>
                    <a:pt x="683" y="665"/>
                  </a:lnTo>
                  <a:lnTo>
                    <a:pt x="724" y="652"/>
                  </a:lnTo>
                  <a:lnTo>
                    <a:pt x="744" y="660"/>
                  </a:lnTo>
                  <a:lnTo>
                    <a:pt x="860" y="621"/>
                  </a:lnTo>
                  <a:lnTo>
                    <a:pt x="894" y="585"/>
                  </a:lnTo>
                  <a:lnTo>
                    <a:pt x="922" y="585"/>
                  </a:lnTo>
                  <a:lnTo>
                    <a:pt x="949" y="546"/>
                  </a:lnTo>
                  <a:lnTo>
                    <a:pt x="1016" y="540"/>
                  </a:lnTo>
                  <a:lnTo>
                    <a:pt x="1059" y="556"/>
                  </a:lnTo>
                  <a:lnTo>
                    <a:pt x="1133" y="556"/>
                  </a:lnTo>
                  <a:lnTo>
                    <a:pt x="1119" y="421"/>
                  </a:lnTo>
                  <a:lnTo>
                    <a:pt x="1038" y="242"/>
                  </a:lnTo>
                  <a:lnTo>
                    <a:pt x="1038" y="177"/>
                  </a:lnTo>
                  <a:lnTo>
                    <a:pt x="1009" y="161"/>
                  </a:lnTo>
                  <a:lnTo>
                    <a:pt x="1004" y="138"/>
                  </a:lnTo>
                  <a:lnTo>
                    <a:pt x="935" y="125"/>
                  </a:lnTo>
                  <a:lnTo>
                    <a:pt x="901" y="161"/>
                  </a:lnTo>
                  <a:lnTo>
                    <a:pt x="832" y="190"/>
                  </a:lnTo>
                  <a:lnTo>
                    <a:pt x="758" y="250"/>
                  </a:lnTo>
                  <a:lnTo>
                    <a:pt x="724" y="267"/>
                  </a:lnTo>
                  <a:lnTo>
                    <a:pt x="703" y="258"/>
                  </a:lnTo>
                  <a:lnTo>
                    <a:pt x="710" y="237"/>
                  </a:lnTo>
                  <a:lnTo>
                    <a:pt x="737" y="221"/>
                  </a:lnTo>
                  <a:lnTo>
                    <a:pt x="751" y="177"/>
                  </a:lnTo>
                  <a:lnTo>
                    <a:pt x="799" y="125"/>
                  </a:lnTo>
                  <a:lnTo>
                    <a:pt x="791" y="110"/>
                  </a:lnTo>
                  <a:lnTo>
                    <a:pt x="717" y="94"/>
                  </a:lnTo>
                  <a:lnTo>
                    <a:pt x="586" y="21"/>
                  </a:lnTo>
                  <a:lnTo>
                    <a:pt x="533" y="11"/>
                  </a:lnTo>
                  <a:lnTo>
                    <a:pt x="490" y="50"/>
                  </a:lnTo>
                  <a:lnTo>
                    <a:pt x="471" y="11"/>
                  </a:lnTo>
                  <a:lnTo>
                    <a:pt x="457" y="11"/>
                  </a:lnTo>
                  <a:lnTo>
                    <a:pt x="411" y="44"/>
                  </a:lnTo>
                  <a:lnTo>
                    <a:pt x="361" y="50"/>
                  </a:lnTo>
                  <a:lnTo>
                    <a:pt x="335" y="44"/>
                  </a:lnTo>
                  <a:lnTo>
                    <a:pt x="320" y="11"/>
                  </a:lnTo>
                  <a:lnTo>
                    <a:pt x="294" y="0"/>
                  </a:lnTo>
                  <a:lnTo>
                    <a:pt x="280" y="6"/>
                  </a:lnTo>
                  <a:lnTo>
                    <a:pt x="251" y="50"/>
                  </a:lnTo>
                  <a:lnTo>
                    <a:pt x="225" y="56"/>
                  </a:lnTo>
                  <a:lnTo>
                    <a:pt x="191" y="94"/>
                  </a:lnTo>
                  <a:lnTo>
                    <a:pt x="165" y="56"/>
                  </a:lnTo>
                  <a:lnTo>
                    <a:pt x="143" y="65"/>
                  </a:lnTo>
                  <a:lnTo>
                    <a:pt x="129" y="94"/>
                  </a:lnTo>
                  <a:lnTo>
                    <a:pt x="108" y="102"/>
                  </a:lnTo>
                  <a:lnTo>
                    <a:pt x="69" y="94"/>
                  </a:lnTo>
                  <a:lnTo>
                    <a:pt x="21" y="117"/>
                  </a:lnTo>
                  <a:lnTo>
                    <a:pt x="7" y="110"/>
                  </a:lnTo>
                  <a:lnTo>
                    <a:pt x="0" y="125"/>
                  </a:lnTo>
                  <a:close/>
                </a:path>
              </a:pathLst>
            </a:custGeom>
            <a:solidFill>
              <a:srgbClr val="2E3D64"/>
            </a:solidFill>
            <a:ln w="1651">
              <a:solidFill>
                <a:schemeClr val="bg1"/>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133" name="Freeform 114">
              <a:extLst>
                <a:ext uri="{FF2B5EF4-FFF2-40B4-BE49-F238E27FC236}">
                  <a16:creationId xmlns:a16="http://schemas.microsoft.com/office/drawing/2014/main" id="{B864A574-9C2B-41A1-B197-99D6C2C63B20}"/>
                </a:ext>
              </a:extLst>
            </p:cNvPr>
            <p:cNvSpPr>
              <a:spLocks/>
            </p:cNvSpPr>
            <p:nvPr/>
          </p:nvSpPr>
          <p:spPr bwMode="auto">
            <a:xfrm>
              <a:off x="2484296" y="4357627"/>
              <a:ext cx="514304" cy="506339"/>
            </a:xfrm>
            <a:custGeom>
              <a:avLst/>
              <a:gdLst>
                <a:gd name="T0" fmla="*/ 0 w 813"/>
                <a:gd name="T1" fmla="*/ 378618 h 890"/>
                <a:gd name="T2" fmla="*/ 11474 w 813"/>
                <a:gd name="T3" fmla="*/ 358775 h 890"/>
                <a:gd name="T4" fmla="*/ 36186 w 813"/>
                <a:gd name="T5" fmla="*/ 341312 h 890"/>
                <a:gd name="T6" fmla="*/ 47660 w 813"/>
                <a:gd name="T7" fmla="*/ 319087 h 890"/>
                <a:gd name="T8" fmla="*/ 100616 w 813"/>
                <a:gd name="T9" fmla="*/ 283369 h 890"/>
                <a:gd name="T10" fmla="*/ 143863 w 813"/>
                <a:gd name="T11" fmla="*/ 230187 h 890"/>
                <a:gd name="T12" fmla="*/ 167693 w 813"/>
                <a:gd name="T13" fmla="*/ 240506 h 890"/>
                <a:gd name="T14" fmla="*/ 203880 w 813"/>
                <a:gd name="T15" fmla="*/ 236537 h 890"/>
                <a:gd name="T16" fmla="*/ 264779 w 813"/>
                <a:gd name="T17" fmla="*/ 182562 h 890"/>
                <a:gd name="T18" fmla="*/ 287726 w 813"/>
                <a:gd name="T19" fmla="*/ 195262 h 890"/>
                <a:gd name="T20" fmla="*/ 300082 w 813"/>
                <a:gd name="T21" fmla="*/ 230187 h 890"/>
                <a:gd name="T22" fmla="*/ 354803 w 813"/>
                <a:gd name="T23" fmla="*/ 205581 h 890"/>
                <a:gd name="T24" fmla="*/ 372455 w 813"/>
                <a:gd name="T25" fmla="*/ 160337 h 890"/>
                <a:gd name="T26" fmla="*/ 372455 w 813"/>
                <a:gd name="T27" fmla="*/ 83344 h 890"/>
                <a:gd name="T28" fmla="*/ 392755 w 813"/>
                <a:gd name="T29" fmla="*/ 77787 h 890"/>
                <a:gd name="T30" fmla="*/ 397168 w 813"/>
                <a:gd name="T31" fmla="*/ 34925 h 890"/>
                <a:gd name="T32" fmla="*/ 437767 w 813"/>
                <a:gd name="T33" fmla="*/ 5556 h 890"/>
                <a:gd name="T34" fmla="*/ 475719 w 813"/>
                <a:gd name="T35" fmla="*/ 11906 h 890"/>
                <a:gd name="T36" fmla="*/ 504845 w 813"/>
                <a:gd name="T37" fmla="*/ 0 h 890"/>
                <a:gd name="T38" fmla="*/ 534853 w 813"/>
                <a:gd name="T39" fmla="*/ 11906 h 890"/>
                <a:gd name="T40" fmla="*/ 553387 w 813"/>
                <a:gd name="T41" fmla="*/ 34925 h 890"/>
                <a:gd name="T42" fmla="*/ 547209 w 813"/>
                <a:gd name="T43" fmla="*/ 77787 h 890"/>
                <a:gd name="T44" fmla="*/ 564861 w 813"/>
                <a:gd name="T45" fmla="*/ 83344 h 890"/>
                <a:gd name="T46" fmla="*/ 564861 w 813"/>
                <a:gd name="T47" fmla="*/ 112712 h 890"/>
                <a:gd name="T48" fmla="*/ 534853 w 813"/>
                <a:gd name="T49" fmla="*/ 141287 h 890"/>
                <a:gd name="T50" fmla="*/ 530440 w 813"/>
                <a:gd name="T51" fmla="*/ 172244 h 890"/>
                <a:gd name="T52" fmla="*/ 534853 w 813"/>
                <a:gd name="T53" fmla="*/ 188912 h 890"/>
                <a:gd name="T54" fmla="*/ 585161 w 813"/>
                <a:gd name="T55" fmla="*/ 223837 h 890"/>
                <a:gd name="T56" fmla="*/ 591339 w 813"/>
                <a:gd name="T57" fmla="*/ 240506 h 890"/>
                <a:gd name="T58" fmla="*/ 564861 w 813"/>
                <a:gd name="T59" fmla="*/ 289719 h 890"/>
                <a:gd name="T60" fmla="*/ 578983 w 813"/>
                <a:gd name="T61" fmla="*/ 324644 h 890"/>
                <a:gd name="T62" fmla="*/ 620465 w 813"/>
                <a:gd name="T63" fmla="*/ 388937 h 890"/>
                <a:gd name="T64" fmla="*/ 631938 w 813"/>
                <a:gd name="T65" fmla="*/ 423862 h 890"/>
                <a:gd name="T66" fmla="*/ 674303 w 813"/>
                <a:gd name="T67" fmla="*/ 448468 h 890"/>
                <a:gd name="T68" fmla="*/ 674303 w 813"/>
                <a:gd name="T69" fmla="*/ 500062 h 890"/>
                <a:gd name="T70" fmla="*/ 692837 w 813"/>
                <a:gd name="T71" fmla="*/ 541337 h 890"/>
                <a:gd name="T72" fmla="*/ 717550 w 813"/>
                <a:gd name="T73" fmla="*/ 564356 h 890"/>
                <a:gd name="T74" fmla="*/ 711372 w 813"/>
                <a:gd name="T75" fmla="*/ 582612 h 890"/>
                <a:gd name="T76" fmla="*/ 625760 w 813"/>
                <a:gd name="T77" fmla="*/ 611981 h 890"/>
                <a:gd name="T78" fmla="*/ 553387 w 813"/>
                <a:gd name="T79" fmla="*/ 607218 h 890"/>
                <a:gd name="T80" fmla="*/ 534853 w 813"/>
                <a:gd name="T81" fmla="*/ 623887 h 890"/>
                <a:gd name="T82" fmla="*/ 488075 w 813"/>
                <a:gd name="T83" fmla="*/ 607218 h 890"/>
                <a:gd name="T84" fmla="*/ 437767 w 813"/>
                <a:gd name="T85" fmla="*/ 618331 h 890"/>
                <a:gd name="T86" fmla="*/ 378633 w 813"/>
                <a:gd name="T87" fmla="*/ 669925 h 890"/>
                <a:gd name="T88" fmla="*/ 392755 w 813"/>
                <a:gd name="T89" fmla="*/ 683418 h 890"/>
                <a:gd name="T90" fmla="*/ 378633 w 813"/>
                <a:gd name="T91" fmla="*/ 694531 h 890"/>
                <a:gd name="T92" fmla="*/ 330091 w 813"/>
                <a:gd name="T93" fmla="*/ 706437 h 890"/>
                <a:gd name="T94" fmla="*/ 308026 w 813"/>
                <a:gd name="T95" fmla="*/ 665162 h 890"/>
                <a:gd name="T96" fmla="*/ 203880 w 813"/>
                <a:gd name="T97" fmla="*/ 636587 h 890"/>
                <a:gd name="T98" fmla="*/ 161515 w 813"/>
                <a:gd name="T99" fmla="*/ 582612 h 890"/>
                <a:gd name="T100" fmla="*/ 150041 w 813"/>
                <a:gd name="T101" fmla="*/ 554037 h 890"/>
                <a:gd name="T102" fmla="*/ 167693 w 813"/>
                <a:gd name="T103" fmla="*/ 477837 h 890"/>
                <a:gd name="T104" fmla="*/ 150041 w 813"/>
                <a:gd name="T105" fmla="*/ 453231 h 890"/>
                <a:gd name="T106" fmla="*/ 47660 w 813"/>
                <a:gd name="T107" fmla="*/ 448468 h 890"/>
                <a:gd name="T108" fmla="*/ 41482 w 813"/>
                <a:gd name="T109" fmla="*/ 418306 h 890"/>
                <a:gd name="T110" fmla="*/ 0 w 813"/>
                <a:gd name="T111" fmla="*/ 378618 h 89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13" h="890">
                  <a:moveTo>
                    <a:pt x="0" y="477"/>
                  </a:moveTo>
                  <a:lnTo>
                    <a:pt x="13" y="452"/>
                  </a:lnTo>
                  <a:lnTo>
                    <a:pt x="41" y="430"/>
                  </a:lnTo>
                  <a:lnTo>
                    <a:pt x="54" y="402"/>
                  </a:lnTo>
                  <a:lnTo>
                    <a:pt x="114" y="357"/>
                  </a:lnTo>
                  <a:lnTo>
                    <a:pt x="163" y="290"/>
                  </a:lnTo>
                  <a:lnTo>
                    <a:pt x="190" y="303"/>
                  </a:lnTo>
                  <a:lnTo>
                    <a:pt x="231" y="298"/>
                  </a:lnTo>
                  <a:lnTo>
                    <a:pt x="300" y="230"/>
                  </a:lnTo>
                  <a:lnTo>
                    <a:pt x="326" y="246"/>
                  </a:lnTo>
                  <a:lnTo>
                    <a:pt x="340" y="290"/>
                  </a:lnTo>
                  <a:lnTo>
                    <a:pt x="402" y="259"/>
                  </a:lnTo>
                  <a:lnTo>
                    <a:pt x="422" y="202"/>
                  </a:lnTo>
                  <a:lnTo>
                    <a:pt x="422" y="105"/>
                  </a:lnTo>
                  <a:lnTo>
                    <a:pt x="445" y="98"/>
                  </a:lnTo>
                  <a:lnTo>
                    <a:pt x="450" y="44"/>
                  </a:lnTo>
                  <a:lnTo>
                    <a:pt x="496" y="7"/>
                  </a:lnTo>
                  <a:lnTo>
                    <a:pt x="539" y="15"/>
                  </a:lnTo>
                  <a:lnTo>
                    <a:pt x="572" y="0"/>
                  </a:lnTo>
                  <a:lnTo>
                    <a:pt x="606" y="15"/>
                  </a:lnTo>
                  <a:lnTo>
                    <a:pt x="627" y="44"/>
                  </a:lnTo>
                  <a:lnTo>
                    <a:pt x="620" y="98"/>
                  </a:lnTo>
                  <a:lnTo>
                    <a:pt x="640" y="105"/>
                  </a:lnTo>
                  <a:lnTo>
                    <a:pt x="640" y="142"/>
                  </a:lnTo>
                  <a:lnTo>
                    <a:pt x="606" y="178"/>
                  </a:lnTo>
                  <a:lnTo>
                    <a:pt x="601" y="217"/>
                  </a:lnTo>
                  <a:lnTo>
                    <a:pt x="606" y="238"/>
                  </a:lnTo>
                  <a:lnTo>
                    <a:pt x="663" y="282"/>
                  </a:lnTo>
                  <a:lnTo>
                    <a:pt x="670" y="303"/>
                  </a:lnTo>
                  <a:lnTo>
                    <a:pt x="640" y="365"/>
                  </a:lnTo>
                  <a:lnTo>
                    <a:pt x="656" y="409"/>
                  </a:lnTo>
                  <a:lnTo>
                    <a:pt x="703" y="490"/>
                  </a:lnTo>
                  <a:lnTo>
                    <a:pt x="716" y="534"/>
                  </a:lnTo>
                  <a:lnTo>
                    <a:pt x="764" y="565"/>
                  </a:lnTo>
                  <a:lnTo>
                    <a:pt x="764" y="630"/>
                  </a:lnTo>
                  <a:lnTo>
                    <a:pt x="785" y="682"/>
                  </a:lnTo>
                  <a:lnTo>
                    <a:pt x="813" y="711"/>
                  </a:lnTo>
                  <a:lnTo>
                    <a:pt x="806" y="734"/>
                  </a:lnTo>
                  <a:lnTo>
                    <a:pt x="709" y="771"/>
                  </a:lnTo>
                  <a:lnTo>
                    <a:pt x="627" y="765"/>
                  </a:lnTo>
                  <a:lnTo>
                    <a:pt x="606" y="786"/>
                  </a:lnTo>
                  <a:lnTo>
                    <a:pt x="553" y="765"/>
                  </a:lnTo>
                  <a:lnTo>
                    <a:pt x="496" y="779"/>
                  </a:lnTo>
                  <a:lnTo>
                    <a:pt x="429" y="844"/>
                  </a:lnTo>
                  <a:lnTo>
                    <a:pt x="445" y="861"/>
                  </a:lnTo>
                  <a:lnTo>
                    <a:pt x="429" y="875"/>
                  </a:lnTo>
                  <a:lnTo>
                    <a:pt x="374" y="890"/>
                  </a:lnTo>
                  <a:lnTo>
                    <a:pt x="349" y="838"/>
                  </a:lnTo>
                  <a:lnTo>
                    <a:pt x="231" y="802"/>
                  </a:lnTo>
                  <a:lnTo>
                    <a:pt x="183" y="734"/>
                  </a:lnTo>
                  <a:lnTo>
                    <a:pt x="170" y="698"/>
                  </a:lnTo>
                  <a:lnTo>
                    <a:pt x="190" y="602"/>
                  </a:lnTo>
                  <a:lnTo>
                    <a:pt x="170" y="571"/>
                  </a:lnTo>
                  <a:lnTo>
                    <a:pt x="54" y="565"/>
                  </a:lnTo>
                  <a:lnTo>
                    <a:pt x="47" y="527"/>
                  </a:lnTo>
                  <a:lnTo>
                    <a:pt x="0" y="477"/>
                  </a:lnTo>
                  <a:close/>
                </a:path>
              </a:pathLst>
            </a:custGeom>
            <a:solidFill>
              <a:srgbClr val="96A6CE"/>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134" name="Freeform 117">
              <a:extLst>
                <a:ext uri="{FF2B5EF4-FFF2-40B4-BE49-F238E27FC236}">
                  <a16:creationId xmlns:a16="http://schemas.microsoft.com/office/drawing/2014/main" id="{A1A637AD-CD37-4F2D-A055-8F93FF7F5BD3}"/>
                </a:ext>
              </a:extLst>
            </p:cNvPr>
            <p:cNvSpPr>
              <a:spLocks/>
            </p:cNvSpPr>
            <p:nvPr/>
          </p:nvSpPr>
          <p:spPr bwMode="auto">
            <a:xfrm>
              <a:off x="2864335" y="4285942"/>
              <a:ext cx="384590" cy="393693"/>
            </a:xfrm>
            <a:custGeom>
              <a:avLst/>
              <a:gdLst>
                <a:gd name="T0" fmla="*/ 0 w 607"/>
                <a:gd name="T1" fmla="*/ 272249 h 690"/>
                <a:gd name="T2" fmla="*/ 4420 w 607"/>
                <a:gd name="T3" fmla="*/ 288966 h 690"/>
                <a:gd name="T4" fmla="*/ 54807 w 607"/>
                <a:gd name="T5" fmla="*/ 323993 h 690"/>
                <a:gd name="T6" fmla="*/ 60995 w 607"/>
                <a:gd name="T7" fmla="*/ 340710 h 690"/>
                <a:gd name="T8" fmla="*/ 34475 w 607"/>
                <a:gd name="T9" fmla="*/ 390065 h 690"/>
                <a:gd name="T10" fmla="*/ 48619 w 607"/>
                <a:gd name="T11" fmla="*/ 425091 h 690"/>
                <a:gd name="T12" fmla="*/ 90166 w 607"/>
                <a:gd name="T13" fmla="*/ 489571 h 690"/>
                <a:gd name="T14" fmla="*/ 101658 w 607"/>
                <a:gd name="T15" fmla="*/ 524597 h 690"/>
                <a:gd name="T16" fmla="*/ 144089 w 607"/>
                <a:gd name="T17" fmla="*/ 549275 h 690"/>
                <a:gd name="T18" fmla="*/ 144089 w 607"/>
                <a:gd name="T19" fmla="*/ 524597 h 690"/>
                <a:gd name="T20" fmla="*/ 168840 w 607"/>
                <a:gd name="T21" fmla="*/ 519025 h 690"/>
                <a:gd name="T22" fmla="*/ 168840 w 607"/>
                <a:gd name="T23" fmla="*/ 501512 h 690"/>
                <a:gd name="T24" fmla="*/ 192707 w 607"/>
                <a:gd name="T25" fmla="*/ 471262 h 690"/>
                <a:gd name="T26" fmla="*/ 181216 w 607"/>
                <a:gd name="T27" fmla="*/ 436236 h 690"/>
                <a:gd name="T28" fmla="*/ 192707 w 607"/>
                <a:gd name="T29" fmla="*/ 394841 h 690"/>
                <a:gd name="T30" fmla="*/ 205083 w 607"/>
                <a:gd name="T31" fmla="*/ 378124 h 690"/>
                <a:gd name="T32" fmla="*/ 223647 w 607"/>
                <a:gd name="T33" fmla="*/ 378124 h 690"/>
                <a:gd name="T34" fmla="*/ 234254 w 607"/>
                <a:gd name="T35" fmla="*/ 359815 h 690"/>
                <a:gd name="T36" fmla="*/ 228066 w 607"/>
                <a:gd name="T37" fmla="*/ 336729 h 690"/>
                <a:gd name="T38" fmla="*/ 247514 w 607"/>
                <a:gd name="T39" fmla="*/ 288966 h 690"/>
                <a:gd name="T40" fmla="*/ 266078 w 607"/>
                <a:gd name="T41" fmla="*/ 288966 h 690"/>
                <a:gd name="T42" fmla="*/ 278453 w 607"/>
                <a:gd name="T43" fmla="*/ 277026 h 690"/>
                <a:gd name="T44" fmla="*/ 278453 w 607"/>
                <a:gd name="T45" fmla="*/ 260309 h 690"/>
                <a:gd name="T46" fmla="*/ 378343 w 607"/>
                <a:gd name="T47" fmla="*/ 183092 h 690"/>
                <a:gd name="T48" fmla="*/ 410166 w 607"/>
                <a:gd name="T49" fmla="*/ 177519 h 690"/>
                <a:gd name="T50" fmla="*/ 422542 w 607"/>
                <a:gd name="T51" fmla="*/ 148065 h 690"/>
                <a:gd name="T52" fmla="*/ 458785 w 607"/>
                <a:gd name="T53" fmla="*/ 128164 h 690"/>
                <a:gd name="T54" fmla="*/ 475580 w 607"/>
                <a:gd name="T55" fmla="*/ 134533 h 690"/>
                <a:gd name="T56" fmla="*/ 494144 w 607"/>
                <a:gd name="T57" fmla="*/ 105079 h 690"/>
                <a:gd name="T58" fmla="*/ 505636 w 607"/>
                <a:gd name="T59" fmla="*/ 111447 h 690"/>
                <a:gd name="T60" fmla="*/ 519779 w 607"/>
                <a:gd name="T61" fmla="*/ 93138 h 690"/>
                <a:gd name="T62" fmla="*/ 536575 w 607"/>
                <a:gd name="T63" fmla="*/ 88362 h 690"/>
                <a:gd name="T64" fmla="*/ 519779 w 607"/>
                <a:gd name="T65" fmla="*/ 59704 h 690"/>
                <a:gd name="T66" fmla="*/ 513592 w 607"/>
                <a:gd name="T67" fmla="*/ 28658 h 690"/>
                <a:gd name="T68" fmla="*/ 481768 w 607"/>
                <a:gd name="T69" fmla="*/ 28658 h 690"/>
                <a:gd name="T70" fmla="*/ 422542 w 607"/>
                <a:gd name="T71" fmla="*/ 10349 h 690"/>
                <a:gd name="T72" fmla="*/ 397790 w 607"/>
                <a:gd name="T73" fmla="*/ 16717 h 690"/>
                <a:gd name="T74" fmla="*/ 355359 w 607"/>
                <a:gd name="T75" fmla="*/ 0 h 690"/>
                <a:gd name="T76" fmla="*/ 331492 w 607"/>
                <a:gd name="T77" fmla="*/ 16717 h 690"/>
                <a:gd name="T78" fmla="*/ 205083 w 607"/>
                <a:gd name="T79" fmla="*/ 46967 h 690"/>
                <a:gd name="T80" fmla="*/ 198895 w 607"/>
                <a:gd name="T81" fmla="*/ 59704 h 690"/>
                <a:gd name="T82" fmla="*/ 217459 w 607"/>
                <a:gd name="T83" fmla="*/ 88362 h 690"/>
                <a:gd name="T84" fmla="*/ 205083 w 607"/>
                <a:gd name="T85" fmla="*/ 99506 h 690"/>
                <a:gd name="T86" fmla="*/ 162652 w 607"/>
                <a:gd name="T87" fmla="*/ 111447 h 690"/>
                <a:gd name="T88" fmla="*/ 150276 w 607"/>
                <a:gd name="T89" fmla="*/ 105079 h 690"/>
                <a:gd name="T90" fmla="*/ 144089 w 607"/>
                <a:gd name="T91" fmla="*/ 70052 h 690"/>
                <a:gd name="T92" fmla="*/ 114033 w 607"/>
                <a:gd name="T93" fmla="*/ 76421 h 690"/>
                <a:gd name="T94" fmla="*/ 65414 w 607"/>
                <a:gd name="T95" fmla="*/ 59704 h 690"/>
                <a:gd name="T96" fmla="*/ 54807 w 607"/>
                <a:gd name="T97" fmla="*/ 63684 h 690"/>
                <a:gd name="T98" fmla="*/ 65414 w 607"/>
                <a:gd name="T99" fmla="*/ 111447 h 690"/>
                <a:gd name="T100" fmla="*/ 54807 w 607"/>
                <a:gd name="T101" fmla="*/ 141697 h 690"/>
                <a:gd name="T102" fmla="*/ 34475 w 607"/>
                <a:gd name="T103" fmla="*/ 148065 h 690"/>
                <a:gd name="T104" fmla="*/ 22983 w 607"/>
                <a:gd name="T105" fmla="*/ 134533 h 690"/>
                <a:gd name="T106" fmla="*/ 16796 w 607"/>
                <a:gd name="T107" fmla="*/ 177519 h 690"/>
                <a:gd name="T108" fmla="*/ 34475 w 607"/>
                <a:gd name="T109" fmla="*/ 183092 h 690"/>
                <a:gd name="T110" fmla="*/ 34475 w 607"/>
                <a:gd name="T111" fmla="*/ 212546 h 690"/>
                <a:gd name="T112" fmla="*/ 4420 w 607"/>
                <a:gd name="T113" fmla="*/ 241203 h 690"/>
                <a:gd name="T114" fmla="*/ 0 w 607"/>
                <a:gd name="T115" fmla="*/ 272249 h 69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07" h="690">
                  <a:moveTo>
                    <a:pt x="0" y="342"/>
                  </a:moveTo>
                  <a:lnTo>
                    <a:pt x="5" y="363"/>
                  </a:lnTo>
                  <a:lnTo>
                    <a:pt x="62" y="407"/>
                  </a:lnTo>
                  <a:lnTo>
                    <a:pt x="69" y="428"/>
                  </a:lnTo>
                  <a:lnTo>
                    <a:pt x="39" y="490"/>
                  </a:lnTo>
                  <a:lnTo>
                    <a:pt x="55" y="534"/>
                  </a:lnTo>
                  <a:lnTo>
                    <a:pt x="102" y="615"/>
                  </a:lnTo>
                  <a:lnTo>
                    <a:pt x="115" y="659"/>
                  </a:lnTo>
                  <a:lnTo>
                    <a:pt x="163" y="690"/>
                  </a:lnTo>
                  <a:lnTo>
                    <a:pt x="163" y="659"/>
                  </a:lnTo>
                  <a:lnTo>
                    <a:pt x="191" y="652"/>
                  </a:lnTo>
                  <a:lnTo>
                    <a:pt x="191" y="630"/>
                  </a:lnTo>
                  <a:lnTo>
                    <a:pt x="218" y="592"/>
                  </a:lnTo>
                  <a:lnTo>
                    <a:pt x="205" y="548"/>
                  </a:lnTo>
                  <a:lnTo>
                    <a:pt x="218" y="496"/>
                  </a:lnTo>
                  <a:lnTo>
                    <a:pt x="232" y="475"/>
                  </a:lnTo>
                  <a:lnTo>
                    <a:pt x="253" y="475"/>
                  </a:lnTo>
                  <a:lnTo>
                    <a:pt x="265" y="452"/>
                  </a:lnTo>
                  <a:lnTo>
                    <a:pt x="258" y="423"/>
                  </a:lnTo>
                  <a:lnTo>
                    <a:pt x="280" y="363"/>
                  </a:lnTo>
                  <a:lnTo>
                    <a:pt x="301" y="363"/>
                  </a:lnTo>
                  <a:lnTo>
                    <a:pt x="315" y="348"/>
                  </a:lnTo>
                  <a:lnTo>
                    <a:pt x="315" y="327"/>
                  </a:lnTo>
                  <a:lnTo>
                    <a:pt x="428" y="230"/>
                  </a:lnTo>
                  <a:lnTo>
                    <a:pt x="464" y="223"/>
                  </a:lnTo>
                  <a:lnTo>
                    <a:pt x="478" y="186"/>
                  </a:lnTo>
                  <a:lnTo>
                    <a:pt x="519" y="161"/>
                  </a:lnTo>
                  <a:lnTo>
                    <a:pt x="538" y="169"/>
                  </a:lnTo>
                  <a:lnTo>
                    <a:pt x="559" y="132"/>
                  </a:lnTo>
                  <a:lnTo>
                    <a:pt x="572" y="140"/>
                  </a:lnTo>
                  <a:lnTo>
                    <a:pt x="588" y="117"/>
                  </a:lnTo>
                  <a:lnTo>
                    <a:pt x="607" y="111"/>
                  </a:lnTo>
                  <a:lnTo>
                    <a:pt x="588" y="75"/>
                  </a:lnTo>
                  <a:lnTo>
                    <a:pt x="581" y="36"/>
                  </a:lnTo>
                  <a:lnTo>
                    <a:pt x="545" y="36"/>
                  </a:lnTo>
                  <a:lnTo>
                    <a:pt x="478" y="13"/>
                  </a:lnTo>
                  <a:lnTo>
                    <a:pt x="450" y="21"/>
                  </a:lnTo>
                  <a:lnTo>
                    <a:pt x="402" y="0"/>
                  </a:lnTo>
                  <a:lnTo>
                    <a:pt x="375" y="21"/>
                  </a:lnTo>
                  <a:lnTo>
                    <a:pt x="232" y="59"/>
                  </a:lnTo>
                  <a:lnTo>
                    <a:pt x="225" y="75"/>
                  </a:lnTo>
                  <a:lnTo>
                    <a:pt x="246" y="111"/>
                  </a:lnTo>
                  <a:lnTo>
                    <a:pt x="232" y="125"/>
                  </a:lnTo>
                  <a:lnTo>
                    <a:pt x="184" y="140"/>
                  </a:lnTo>
                  <a:lnTo>
                    <a:pt x="170" y="132"/>
                  </a:lnTo>
                  <a:lnTo>
                    <a:pt x="163" y="88"/>
                  </a:lnTo>
                  <a:lnTo>
                    <a:pt x="129" y="96"/>
                  </a:lnTo>
                  <a:lnTo>
                    <a:pt x="74" y="75"/>
                  </a:lnTo>
                  <a:lnTo>
                    <a:pt x="62" y="80"/>
                  </a:lnTo>
                  <a:lnTo>
                    <a:pt x="74" y="140"/>
                  </a:lnTo>
                  <a:lnTo>
                    <a:pt x="62" y="178"/>
                  </a:lnTo>
                  <a:lnTo>
                    <a:pt x="39" y="186"/>
                  </a:lnTo>
                  <a:lnTo>
                    <a:pt x="26" y="169"/>
                  </a:lnTo>
                  <a:lnTo>
                    <a:pt x="19" y="223"/>
                  </a:lnTo>
                  <a:lnTo>
                    <a:pt x="39" y="230"/>
                  </a:lnTo>
                  <a:lnTo>
                    <a:pt x="39" y="267"/>
                  </a:lnTo>
                  <a:lnTo>
                    <a:pt x="5" y="303"/>
                  </a:lnTo>
                  <a:lnTo>
                    <a:pt x="0" y="342"/>
                  </a:lnTo>
                  <a:close/>
                </a:path>
              </a:pathLst>
            </a:custGeom>
            <a:solidFill>
              <a:srgbClr val="4B64A3"/>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135" name="Freeform 118">
              <a:extLst>
                <a:ext uri="{FF2B5EF4-FFF2-40B4-BE49-F238E27FC236}">
                  <a16:creationId xmlns:a16="http://schemas.microsoft.com/office/drawing/2014/main" id="{0C4D3CE1-F37C-47C9-AF93-3D343E29D72E}"/>
                </a:ext>
              </a:extLst>
            </p:cNvPr>
            <p:cNvSpPr>
              <a:spLocks/>
            </p:cNvSpPr>
            <p:nvPr/>
          </p:nvSpPr>
          <p:spPr bwMode="auto">
            <a:xfrm>
              <a:off x="2910987" y="3603238"/>
              <a:ext cx="380039" cy="374350"/>
            </a:xfrm>
            <a:custGeom>
              <a:avLst/>
              <a:gdLst>
                <a:gd name="T0" fmla="*/ 0 w 600"/>
                <a:gd name="T1" fmla="*/ 423069 h 658"/>
                <a:gd name="T2" fmla="*/ 0 w 600"/>
                <a:gd name="T3" fmla="*/ 394494 h 658"/>
                <a:gd name="T4" fmla="*/ 18558 w 600"/>
                <a:gd name="T5" fmla="*/ 363538 h 658"/>
                <a:gd name="T6" fmla="*/ 48604 w 600"/>
                <a:gd name="T7" fmla="*/ 363538 h 658"/>
                <a:gd name="T8" fmla="*/ 78650 w 600"/>
                <a:gd name="T9" fmla="*/ 305594 h 658"/>
                <a:gd name="T10" fmla="*/ 78650 w 600"/>
                <a:gd name="T11" fmla="*/ 264319 h 658"/>
                <a:gd name="T12" fmla="*/ 121952 w 600"/>
                <a:gd name="T13" fmla="*/ 270669 h 658"/>
                <a:gd name="T14" fmla="*/ 212974 w 600"/>
                <a:gd name="T15" fmla="*/ 211138 h 658"/>
                <a:gd name="T16" fmla="*/ 200602 w 600"/>
                <a:gd name="T17" fmla="*/ 168275 h 658"/>
                <a:gd name="T18" fmla="*/ 229764 w 600"/>
                <a:gd name="T19" fmla="*/ 110331 h 658"/>
                <a:gd name="T20" fmla="*/ 253624 w 600"/>
                <a:gd name="T21" fmla="*/ 87313 h 658"/>
                <a:gd name="T22" fmla="*/ 236834 w 600"/>
                <a:gd name="T23" fmla="*/ 70644 h 658"/>
                <a:gd name="T24" fmla="*/ 217392 w 600"/>
                <a:gd name="T25" fmla="*/ 80963 h 658"/>
                <a:gd name="T26" fmla="*/ 200602 w 600"/>
                <a:gd name="T27" fmla="*/ 70644 h 658"/>
                <a:gd name="T28" fmla="*/ 200602 w 600"/>
                <a:gd name="T29" fmla="*/ 46038 h 658"/>
                <a:gd name="T30" fmla="*/ 253624 w 600"/>
                <a:gd name="T31" fmla="*/ 41275 h 658"/>
                <a:gd name="T32" fmla="*/ 272182 w 600"/>
                <a:gd name="T33" fmla="*/ 0 h 658"/>
                <a:gd name="T34" fmla="*/ 312833 w 600"/>
                <a:gd name="T35" fmla="*/ 4763 h 658"/>
                <a:gd name="T36" fmla="*/ 332274 w 600"/>
                <a:gd name="T37" fmla="*/ 16669 h 658"/>
                <a:gd name="T38" fmla="*/ 379995 w 600"/>
                <a:gd name="T39" fmla="*/ 11113 h 658"/>
                <a:gd name="T40" fmla="*/ 416227 w 600"/>
                <a:gd name="T41" fmla="*/ 27781 h 658"/>
                <a:gd name="T42" fmla="*/ 428599 w 600"/>
                <a:gd name="T43" fmla="*/ 46038 h 658"/>
                <a:gd name="T44" fmla="*/ 434785 w 600"/>
                <a:gd name="T45" fmla="*/ 87313 h 658"/>
                <a:gd name="T46" fmla="*/ 454226 w 600"/>
                <a:gd name="T47" fmla="*/ 93663 h 658"/>
                <a:gd name="T48" fmla="*/ 495760 w 600"/>
                <a:gd name="T49" fmla="*/ 87313 h 658"/>
                <a:gd name="T50" fmla="*/ 530225 w 600"/>
                <a:gd name="T51" fmla="*/ 123825 h 658"/>
                <a:gd name="T52" fmla="*/ 434785 w 600"/>
                <a:gd name="T53" fmla="*/ 275432 h 658"/>
                <a:gd name="T54" fmla="*/ 350832 w 600"/>
                <a:gd name="T55" fmla="*/ 357188 h 658"/>
                <a:gd name="T56" fmla="*/ 344646 w 600"/>
                <a:gd name="T57" fmla="*/ 404813 h 658"/>
                <a:gd name="T58" fmla="*/ 284554 w 600"/>
                <a:gd name="T59" fmla="*/ 522288 h 658"/>
                <a:gd name="T60" fmla="*/ 236834 w 600"/>
                <a:gd name="T61" fmla="*/ 487363 h 658"/>
                <a:gd name="T62" fmla="*/ 200602 w 600"/>
                <a:gd name="T63" fmla="*/ 487363 h 658"/>
                <a:gd name="T64" fmla="*/ 158184 w 600"/>
                <a:gd name="T65" fmla="*/ 504032 h 658"/>
                <a:gd name="T66" fmla="*/ 92789 w 600"/>
                <a:gd name="T67" fmla="*/ 511969 h 658"/>
                <a:gd name="T68" fmla="*/ 78650 w 600"/>
                <a:gd name="T69" fmla="*/ 504032 h 658"/>
                <a:gd name="T70" fmla="*/ 65394 w 600"/>
                <a:gd name="T71" fmla="*/ 476250 h 658"/>
                <a:gd name="T72" fmla="*/ 18558 w 600"/>
                <a:gd name="T73" fmla="*/ 446088 h 658"/>
                <a:gd name="T74" fmla="*/ 0 w 600"/>
                <a:gd name="T75" fmla="*/ 423069 h 6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00" h="658">
                  <a:moveTo>
                    <a:pt x="0" y="533"/>
                  </a:moveTo>
                  <a:lnTo>
                    <a:pt x="0" y="497"/>
                  </a:lnTo>
                  <a:lnTo>
                    <a:pt x="21" y="458"/>
                  </a:lnTo>
                  <a:lnTo>
                    <a:pt x="55" y="458"/>
                  </a:lnTo>
                  <a:lnTo>
                    <a:pt x="89" y="385"/>
                  </a:lnTo>
                  <a:lnTo>
                    <a:pt x="89" y="333"/>
                  </a:lnTo>
                  <a:lnTo>
                    <a:pt x="138" y="341"/>
                  </a:lnTo>
                  <a:lnTo>
                    <a:pt x="241" y="266"/>
                  </a:lnTo>
                  <a:lnTo>
                    <a:pt x="227" y="212"/>
                  </a:lnTo>
                  <a:lnTo>
                    <a:pt x="260" y="139"/>
                  </a:lnTo>
                  <a:lnTo>
                    <a:pt x="287" y="110"/>
                  </a:lnTo>
                  <a:lnTo>
                    <a:pt x="268" y="89"/>
                  </a:lnTo>
                  <a:lnTo>
                    <a:pt x="246" y="102"/>
                  </a:lnTo>
                  <a:lnTo>
                    <a:pt x="227" y="89"/>
                  </a:lnTo>
                  <a:lnTo>
                    <a:pt x="227" y="58"/>
                  </a:lnTo>
                  <a:lnTo>
                    <a:pt x="287" y="52"/>
                  </a:lnTo>
                  <a:lnTo>
                    <a:pt x="308" y="0"/>
                  </a:lnTo>
                  <a:lnTo>
                    <a:pt x="354" y="6"/>
                  </a:lnTo>
                  <a:lnTo>
                    <a:pt x="376" y="21"/>
                  </a:lnTo>
                  <a:lnTo>
                    <a:pt x="430" y="14"/>
                  </a:lnTo>
                  <a:lnTo>
                    <a:pt x="471" y="35"/>
                  </a:lnTo>
                  <a:lnTo>
                    <a:pt x="485" y="58"/>
                  </a:lnTo>
                  <a:lnTo>
                    <a:pt x="492" y="110"/>
                  </a:lnTo>
                  <a:lnTo>
                    <a:pt x="514" y="118"/>
                  </a:lnTo>
                  <a:lnTo>
                    <a:pt x="561" y="110"/>
                  </a:lnTo>
                  <a:lnTo>
                    <a:pt x="600" y="156"/>
                  </a:lnTo>
                  <a:lnTo>
                    <a:pt x="492" y="347"/>
                  </a:lnTo>
                  <a:lnTo>
                    <a:pt x="397" y="450"/>
                  </a:lnTo>
                  <a:lnTo>
                    <a:pt x="390" y="510"/>
                  </a:lnTo>
                  <a:lnTo>
                    <a:pt x="322" y="658"/>
                  </a:lnTo>
                  <a:lnTo>
                    <a:pt x="268" y="614"/>
                  </a:lnTo>
                  <a:lnTo>
                    <a:pt x="227" y="614"/>
                  </a:lnTo>
                  <a:lnTo>
                    <a:pt x="179" y="635"/>
                  </a:lnTo>
                  <a:lnTo>
                    <a:pt x="105" y="645"/>
                  </a:lnTo>
                  <a:lnTo>
                    <a:pt x="89" y="635"/>
                  </a:lnTo>
                  <a:lnTo>
                    <a:pt x="74" y="600"/>
                  </a:lnTo>
                  <a:lnTo>
                    <a:pt x="21" y="562"/>
                  </a:lnTo>
                  <a:lnTo>
                    <a:pt x="0" y="533"/>
                  </a:lnTo>
                  <a:close/>
                </a:path>
              </a:pathLst>
            </a:custGeom>
            <a:solidFill>
              <a:srgbClr val="4B64A3"/>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136" name="Freeform 119">
              <a:extLst>
                <a:ext uri="{FF2B5EF4-FFF2-40B4-BE49-F238E27FC236}">
                  <a16:creationId xmlns:a16="http://schemas.microsoft.com/office/drawing/2014/main" id="{271EEBB0-7CBE-4779-A936-C06AA8D537FC}"/>
                </a:ext>
              </a:extLst>
            </p:cNvPr>
            <p:cNvSpPr>
              <a:spLocks/>
            </p:cNvSpPr>
            <p:nvPr/>
          </p:nvSpPr>
          <p:spPr bwMode="auto">
            <a:xfrm>
              <a:off x="2733483" y="3900215"/>
              <a:ext cx="433517" cy="472203"/>
            </a:xfrm>
            <a:custGeom>
              <a:avLst/>
              <a:gdLst>
                <a:gd name="T0" fmla="*/ 0 w 684"/>
                <a:gd name="T1" fmla="*/ 196099237 h 831"/>
                <a:gd name="T2" fmla="*/ 5473598 w 684"/>
                <a:gd name="T3" fmla="*/ 228782179 h 831"/>
                <a:gd name="T4" fmla="*/ 39095992 w 684"/>
                <a:gd name="T5" fmla="*/ 260837228 h 831"/>
                <a:gd name="T6" fmla="*/ 123544147 w 684"/>
                <a:gd name="T7" fmla="*/ 280320938 h 831"/>
                <a:gd name="T8" fmla="*/ 112596951 w 684"/>
                <a:gd name="T9" fmla="*/ 336259706 h 831"/>
                <a:gd name="T10" fmla="*/ 96177041 w 684"/>
                <a:gd name="T11" fmla="*/ 368942648 h 831"/>
                <a:gd name="T12" fmla="*/ 101649755 w 684"/>
                <a:gd name="T13" fmla="*/ 401626383 h 831"/>
                <a:gd name="T14" fmla="*/ 112596951 w 684"/>
                <a:gd name="T15" fmla="*/ 419224829 h 831"/>
                <a:gd name="T16" fmla="*/ 197045107 w 684"/>
                <a:gd name="T17" fmla="*/ 424252730 h 831"/>
                <a:gd name="T18" fmla="*/ 218938614 w 684"/>
                <a:gd name="T19" fmla="*/ 434309324 h 831"/>
                <a:gd name="T20" fmla="*/ 218938614 w 684"/>
                <a:gd name="T21" fmla="*/ 481448076 h 831"/>
                <a:gd name="T22" fmla="*/ 261944824 w 684"/>
                <a:gd name="T23" fmla="*/ 494647307 h 831"/>
                <a:gd name="T24" fmla="*/ 288530240 w 684"/>
                <a:gd name="T25" fmla="*/ 489619406 h 831"/>
                <a:gd name="T26" fmla="*/ 294002954 w 684"/>
                <a:gd name="T27" fmla="*/ 517274447 h 831"/>
                <a:gd name="T28" fmla="*/ 304950150 w 684"/>
                <a:gd name="T29" fmla="*/ 522302348 h 831"/>
                <a:gd name="T30" fmla="*/ 342482761 w 684"/>
                <a:gd name="T31" fmla="*/ 512874439 h 831"/>
                <a:gd name="T32" fmla="*/ 353429957 w 684"/>
                <a:gd name="T33" fmla="*/ 504075216 h 831"/>
                <a:gd name="T34" fmla="*/ 337009163 w 684"/>
                <a:gd name="T35" fmla="*/ 481448076 h 831"/>
                <a:gd name="T36" fmla="*/ 342482761 w 684"/>
                <a:gd name="T37" fmla="*/ 471392274 h 831"/>
                <a:gd name="T38" fmla="*/ 454298023 w 684"/>
                <a:gd name="T39" fmla="*/ 447507763 h 831"/>
                <a:gd name="T40" fmla="*/ 475409840 w 684"/>
                <a:gd name="T41" fmla="*/ 434309324 h 831"/>
                <a:gd name="T42" fmla="*/ 512942452 w 684"/>
                <a:gd name="T43" fmla="*/ 447507763 h 831"/>
                <a:gd name="T44" fmla="*/ 534835960 w 684"/>
                <a:gd name="T45" fmla="*/ 442479862 h 831"/>
                <a:gd name="T46" fmla="*/ 502776946 w 684"/>
                <a:gd name="T47" fmla="*/ 414824821 h 831"/>
                <a:gd name="T48" fmla="*/ 470717932 w 684"/>
                <a:gd name="T49" fmla="*/ 368942648 h 831"/>
                <a:gd name="T50" fmla="*/ 459771621 w 684"/>
                <a:gd name="T51" fmla="*/ 344430243 h 831"/>
                <a:gd name="T52" fmla="*/ 454298023 w 684"/>
                <a:gd name="T53" fmla="*/ 290377533 h 831"/>
                <a:gd name="T54" fmla="*/ 422239009 w 684"/>
                <a:gd name="T55" fmla="*/ 233182187 h 831"/>
                <a:gd name="T56" fmla="*/ 422239009 w 684"/>
                <a:gd name="T57" fmla="*/ 200498452 h 831"/>
                <a:gd name="T58" fmla="*/ 459771621 w 684"/>
                <a:gd name="T59" fmla="*/ 130732560 h 831"/>
                <a:gd name="T60" fmla="*/ 470717932 w 684"/>
                <a:gd name="T61" fmla="*/ 93021717 h 831"/>
                <a:gd name="T62" fmla="*/ 428494297 w 684"/>
                <a:gd name="T63" fmla="*/ 65366677 h 831"/>
                <a:gd name="T64" fmla="*/ 396435283 w 684"/>
                <a:gd name="T65" fmla="*/ 65366677 h 831"/>
                <a:gd name="T66" fmla="*/ 358902671 w 684"/>
                <a:gd name="T67" fmla="*/ 78565115 h 831"/>
                <a:gd name="T68" fmla="*/ 301040816 w 684"/>
                <a:gd name="T69" fmla="*/ 84850387 h 831"/>
                <a:gd name="T70" fmla="*/ 288530240 w 684"/>
                <a:gd name="T71" fmla="*/ 78565115 h 831"/>
                <a:gd name="T72" fmla="*/ 276801354 w 684"/>
                <a:gd name="T73" fmla="*/ 56566661 h 831"/>
                <a:gd name="T74" fmla="*/ 235359408 w 684"/>
                <a:gd name="T75" fmla="*/ 32682942 h 831"/>
                <a:gd name="T76" fmla="*/ 209555682 w 684"/>
                <a:gd name="T77" fmla="*/ 43368222 h 831"/>
                <a:gd name="T78" fmla="*/ 181406003 w 684"/>
                <a:gd name="T79" fmla="*/ 5027901 h 831"/>
                <a:gd name="T80" fmla="*/ 155603161 w 684"/>
                <a:gd name="T81" fmla="*/ 0 h 831"/>
                <a:gd name="T82" fmla="*/ 132927079 w 684"/>
                <a:gd name="T83" fmla="*/ 9427909 h 831"/>
                <a:gd name="T84" fmla="*/ 107123353 w 684"/>
                <a:gd name="T85" fmla="*/ 37711636 h 831"/>
                <a:gd name="T86" fmla="*/ 101649755 w 684"/>
                <a:gd name="T87" fmla="*/ 93021717 h 831"/>
                <a:gd name="T88" fmla="*/ 84448155 w 684"/>
                <a:gd name="T89" fmla="*/ 117534122 h 831"/>
                <a:gd name="T90" fmla="*/ 48478924 w 684"/>
                <a:gd name="T91" fmla="*/ 121933337 h 831"/>
                <a:gd name="T92" fmla="*/ 0 w 684"/>
                <a:gd name="T93" fmla="*/ 196099237 h 83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84" h="831">
                  <a:moveTo>
                    <a:pt x="0" y="312"/>
                  </a:moveTo>
                  <a:lnTo>
                    <a:pt x="7" y="364"/>
                  </a:lnTo>
                  <a:lnTo>
                    <a:pt x="50" y="415"/>
                  </a:lnTo>
                  <a:lnTo>
                    <a:pt x="158" y="446"/>
                  </a:lnTo>
                  <a:lnTo>
                    <a:pt x="144" y="535"/>
                  </a:lnTo>
                  <a:lnTo>
                    <a:pt x="123" y="587"/>
                  </a:lnTo>
                  <a:lnTo>
                    <a:pt x="130" y="639"/>
                  </a:lnTo>
                  <a:lnTo>
                    <a:pt x="144" y="667"/>
                  </a:lnTo>
                  <a:lnTo>
                    <a:pt x="252" y="675"/>
                  </a:lnTo>
                  <a:lnTo>
                    <a:pt x="280" y="691"/>
                  </a:lnTo>
                  <a:lnTo>
                    <a:pt x="280" y="766"/>
                  </a:lnTo>
                  <a:lnTo>
                    <a:pt x="335" y="787"/>
                  </a:lnTo>
                  <a:lnTo>
                    <a:pt x="369" y="779"/>
                  </a:lnTo>
                  <a:lnTo>
                    <a:pt x="376" y="823"/>
                  </a:lnTo>
                  <a:lnTo>
                    <a:pt x="390" y="831"/>
                  </a:lnTo>
                  <a:lnTo>
                    <a:pt x="438" y="816"/>
                  </a:lnTo>
                  <a:lnTo>
                    <a:pt x="452" y="802"/>
                  </a:lnTo>
                  <a:lnTo>
                    <a:pt x="431" y="766"/>
                  </a:lnTo>
                  <a:lnTo>
                    <a:pt x="438" y="750"/>
                  </a:lnTo>
                  <a:lnTo>
                    <a:pt x="581" y="712"/>
                  </a:lnTo>
                  <a:lnTo>
                    <a:pt x="608" y="691"/>
                  </a:lnTo>
                  <a:lnTo>
                    <a:pt x="656" y="712"/>
                  </a:lnTo>
                  <a:lnTo>
                    <a:pt x="684" y="704"/>
                  </a:lnTo>
                  <a:lnTo>
                    <a:pt x="643" y="660"/>
                  </a:lnTo>
                  <a:lnTo>
                    <a:pt x="602" y="587"/>
                  </a:lnTo>
                  <a:lnTo>
                    <a:pt x="588" y="548"/>
                  </a:lnTo>
                  <a:lnTo>
                    <a:pt x="581" y="462"/>
                  </a:lnTo>
                  <a:lnTo>
                    <a:pt x="540" y="371"/>
                  </a:lnTo>
                  <a:lnTo>
                    <a:pt x="540" y="319"/>
                  </a:lnTo>
                  <a:lnTo>
                    <a:pt x="588" y="208"/>
                  </a:lnTo>
                  <a:lnTo>
                    <a:pt x="602" y="148"/>
                  </a:lnTo>
                  <a:lnTo>
                    <a:pt x="548" y="104"/>
                  </a:lnTo>
                  <a:lnTo>
                    <a:pt x="507" y="104"/>
                  </a:lnTo>
                  <a:lnTo>
                    <a:pt x="459" y="125"/>
                  </a:lnTo>
                  <a:lnTo>
                    <a:pt x="385" y="135"/>
                  </a:lnTo>
                  <a:lnTo>
                    <a:pt x="369" y="125"/>
                  </a:lnTo>
                  <a:lnTo>
                    <a:pt x="354" y="90"/>
                  </a:lnTo>
                  <a:lnTo>
                    <a:pt x="301" y="52"/>
                  </a:lnTo>
                  <a:lnTo>
                    <a:pt x="268" y="69"/>
                  </a:lnTo>
                  <a:lnTo>
                    <a:pt x="232" y="8"/>
                  </a:lnTo>
                  <a:lnTo>
                    <a:pt x="199" y="0"/>
                  </a:lnTo>
                  <a:lnTo>
                    <a:pt x="170" y="15"/>
                  </a:lnTo>
                  <a:lnTo>
                    <a:pt x="137" y="60"/>
                  </a:lnTo>
                  <a:lnTo>
                    <a:pt x="130" y="148"/>
                  </a:lnTo>
                  <a:lnTo>
                    <a:pt x="108" y="187"/>
                  </a:lnTo>
                  <a:lnTo>
                    <a:pt x="62" y="194"/>
                  </a:lnTo>
                  <a:lnTo>
                    <a:pt x="0" y="312"/>
                  </a:lnTo>
                  <a:close/>
                </a:path>
              </a:pathLst>
            </a:custGeom>
            <a:solidFill>
              <a:srgbClr val="4B64A3"/>
            </a:solidFill>
            <a:ln w="1651">
              <a:solidFill>
                <a:schemeClr val="bg1">
                  <a:lumMod val="50000"/>
                </a:schemeClr>
              </a:solidFill>
              <a:prstDash val="solid"/>
              <a:round/>
              <a:headEnd/>
              <a:tailEnd/>
            </a:ln>
          </p:spPr>
          <p:txBody>
            <a:bodyPr/>
            <a:lstStyle/>
            <a:p>
              <a:endParaRPr lang="es-ES">
                <a:latin typeface="Segoe UI" panose="020B0502040204020203" pitchFamily="34" charset="0"/>
                <a:cs typeface="Segoe UI" panose="020B0502040204020203" pitchFamily="34" charset="0"/>
              </a:endParaRPr>
            </a:p>
          </p:txBody>
        </p:sp>
        <p:sp>
          <p:nvSpPr>
            <p:cNvPr id="137" name="Freeform 34">
              <a:extLst>
                <a:ext uri="{FF2B5EF4-FFF2-40B4-BE49-F238E27FC236}">
                  <a16:creationId xmlns:a16="http://schemas.microsoft.com/office/drawing/2014/main" id="{71C3B1AD-B659-463D-93A7-B8551881FF8B}"/>
                </a:ext>
              </a:extLst>
            </p:cNvPr>
            <p:cNvSpPr>
              <a:spLocks/>
            </p:cNvSpPr>
            <p:nvPr/>
          </p:nvSpPr>
          <p:spPr bwMode="auto">
            <a:xfrm>
              <a:off x="2328411" y="2833508"/>
              <a:ext cx="95579" cy="59168"/>
            </a:xfrm>
            <a:custGeom>
              <a:avLst/>
              <a:gdLst>
                <a:gd name="T0" fmla="*/ 0 w 151"/>
                <a:gd name="T1" fmla="*/ 16669 h 104"/>
                <a:gd name="T2" fmla="*/ 16779 w 151"/>
                <a:gd name="T3" fmla="*/ 53181 h 104"/>
                <a:gd name="T4" fmla="*/ 115688 w 151"/>
                <a:gd name="T5" fmla="*/ 82550 h 104"/>
                <a:gd name="T6" fmla="*/ 133350 w 151"/>
                <a:gd name="T7" fmla="*/ 76200 h 104"/>
                <a:gd name="T8" fmla="*/ 107740 w 151"/>
                <a:gd name="T9" fmla="*/ 53181 h 104"/>
                <a:gd name="T10" fmla="*/ 101558 w 151"/>
                <a:gd name="T11" fmla="*/ 6350 h 104"/>
                <a:gd name="T12" fmla="*/ 79480 w 151"/>
                <a:gd name="T13" fmla="*/ 10319 h 104"/>
                <a:gd name="T14" fmla="*/ 54753 w 151"/>
                <a:gd name="T15" fmla="*/ 0 h 104"/>
                <a:gd name="T16" fmla="*/ 16779 w 151"/>
                <a:gd name="T17" fmla="*/ 0 h 104"/>
                <a:gd name="T18" fmla="*/ 0 w 151"/>
                <a:gd name="T19" fmla="*/ 16669 h 1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104">
                  <a:moveTo>
                    <a:pt x="0" y="21"/>
                  </a:moveTo>
                  <a:lnTo>
                    <a:pt x="19" y="67"/>
                  </a:lnTo>
                  <a:lnTo>
                    <a:pt x="131" y="104"/>
                  </a:lnTo>
                  <a:lnTo>
                    <a:pt x="151" y="96"/>
                  </a:lnTo>
                  <a:lnTo>
                    <a:pt x="122" y="67"/>
                  </a:lnTo>
                  <a:lnTo>
                    <a:pt x="115" y="8"/>
                  </a:lnTo>
                  <a:lnTo>
                    <a:pt x="90" y="13"/>
                  </a:lnTo>
                  <a:lnTo>
                    <a:pt x="62" y="0"/>
                  </a:lnTo>
                  <a:lnTo>
                    <a:pt x="19" y="0"/>
                  </a:lnTo>
                  <a:lnTo>
                    <a:pt x="0" y="21"/>
                  </a:lnTo>
                  <a:close/>
                </a:path>
              </a:pathLst>
            </a:custGeom>
            <a:solidFill>
              <a:srgbClr val="F1F5FB"/>
            </a:solidFill>
            <a:ln w="1651">
              <a:solidFill>
                <a:schemeClr val="bg1">
                  <a:lumMod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125" name="Freeform 91">
              <a:extLst>
                <a:ext uri="{FF2B5EF4-FFF2-40B4-BE49-F238E27FC236}">
                  <a16:creationId xmlns:a16="http://schemas.microsoft.com/office/drawing/2014/main" id="{D3F28EE6-44ED-482C-A7BB-C3040EB2AF5D}"/>
                </a:ext>
              </a:extLst>
            </p:cNvPr>
            <p:cNvSpPr>
              <a:spLocks/>
            </p:cNvSpPr>
            <p:nvPr/>
          </p:nvSpPr>
          <p:spPr bwMode="auto">
            <a:xfrm>
              <a:off x="1894895" y="4441827"/>
              <a:ext cx="571196" cy="417587"/>
            </a:xfrm>
            <a:custGeom>
              <a:avLst/>
              <a:gdLst>
                <a:gd name="T0" fmla="*/ 0 w 901"/>
                <a:gd name="T1" fmla="*/ 246856 h 734"/>
                <a:gd name="T2" fmla="*/ 6191 w 901"/>
                <a:gd name="T3" fmla="*/ 218281 h 734"/>
                <a:gd name="T4" fmla="*/ 42455 w 901"/>
                <a:gd name="T5" fmla="*/ 195262 h 734"/>
                <a:gd name="T6" fmla="*/ 67221 w 901"/>
                <a:gd name="T7" fmla="*/ 142081 h 734"/>
                <a:gd name="T8" fmla="*/ 36264 w 901"/>
                <a:gd name="T9" fmla="*/ 71437 h 734"/>
                <a:gd name="T10" fmla="*/ 42455 w 901"/>
                <a:gd name="T11" fmla="*/ 59531 h 734"/>
                <a:gd name="T12" fmla="*/ 54838 w 901"/>
                <a:gd name="T13" fmla="*/ 59531 h 734"/>
                <a:gd name="T14" fmla="*/ 103485 w 901"/>
                <a:gd name="T15" fmla="*/ 71437 h 734"/>
                <a:gd name="T16" fmla="*/ 193703 w 901"/>
                <a:gd name="T17" fmla="*/ 77787 h 734"/>
                <a:gd name="T18" fmla="*/ 241466 w 901"/>
                <a:gd name="T19" fmla="*/ 48419 h 734"/>
                <a:gd name="T20" fmla="*/ 302495 w 901"/>
                <a:gd name="T21" fmla="*/ 59531 h 734"/>
                <a:gd name="T22" fmla="*/ 319301 w 901"/>
                <a:gd name="T23" fmla="*/ 23812 h 734"/>
                <a:gd name="T24" fmla="*/ 357334 w 901"/>
                <a:gd name="T25" fmla="*/ 48419 h 734"/>
                <a:gd name="T26" fmla="*/ 386522 w 901"/>
                <a:gd name="T27" fmla="*/ 54769 h 734"/>
                <a:gd name="T28" fmla="*/ 398905 w 901"/>
                <a:gd name="T29" fmla="*/ 30162 h 734"/>
                <a:gd name="T30" fmla="*/ 441360 w 901"/>
                <a:gd name="T31" fmla="*/ 18256 h 734"/>
                <a:gd name="T32" fmla="*/ 482047 w 901"/>
                <a:gd name="T33" fmla="*/ 36512 h 734"/>
                <a:gd name="T34" fmla="*/ 520080 w 901"/>
                <a:gd name="T35" fmla="*/ 23812 h 734"/>
                <a:gd name="T36" fmla="*/ 549268 w 901"/>
                <a:gd name="T37" fmla="*/ 42862 h 734"/>
                <a:gd name="T38" fmla="*/ 591723 w 901"/>
                <a:gd name="T39" fmla="*/ 23812 h 734"/>
                <a:gd name="T40" fmla="*/ 627988 w 901"/>
                <a:gd name="T41" fmla="*/ 30162 h 734"/>
                <a:gd name="T42" fmla="*/ 646562 w 901"/>
                <a:gd name="T43" fmla="*/ 23812 h 734"/>
                <a:gd name="T44" fmla="*/ 650984 w 901"/>
                <a:gd name="T45" fmla="*/ 5556 h 734"/>
                <a:gd name="T46" fmla="*/ 670443 w 901"/>
                <a:gd name="T47" fmla="*/ 11906 h 734"/>
                <a:gd name="T48" fmla="*/ 712899 w 901"/>
                <a:gd name="T49" fmla="*/ 0 h 734"/>
                <a:gd name="T50" fmla="*/ 725281 w 901"/>
                <a:gd name="T51" fmla="*/ 11906 h 734"/>
                <a:gd name="T52" fmla="*/ 725281 w 901"/>
                <a:gd name="T53" fmla="*/ 54769 h 734"/>
                <a:gd name="T54" fmla="*/ 742087 w 901"/>
                <a:gd name="T55" fmla="*/ 65087 h 734"/>
                <a:gd name="T56" fmla="*/ 772159 w 901"/>
                <a:gd name="T57" fmla="*/ 71437 h 734"/>
                <a:gd name="T58" fmla="*/ 796925 w 901"/>
                <a:gd name="T59" fmla="*/ 135731 h 734"/>
                <a:gd name="T60" fmla="*/ 786311 w 901"/>
                <a:gd name="T61" fmla="*/ 172244 h 734"/>
                <a:gd name="T62" fmla="*/ 742087 w 901"/>
                <a:gd name="T63" fmla="*/ 218281 h 734"/>
                <a:gd name="T64" fmla="*/ 719090 w 901"/>
                <a:gd name="T65" fmla="*/ 223837 h 734"/>
                <a:gd name="T66" fmla="*/ 712899 w 901"/>
                <a:gd name="T67" fmla="*/ 261144 h 734"/>
                <a:gd name="T68" fmla="*/ 658945 w 901"/>
                <a:gd name="T69" fmla="*/ 300831 h 734"/>
                <a:gd name="T70" fmla="*/ 621796 w 901"/>
                <a:gd name="T71" fmla="*/ 372268 h 734"/>
                <a:gd name="T72" fmla="*/ 610298 w 901"/>
                <a:gd name="T73" fmla="*/ 430212 h 734"/>
                <a:gd name="T74" fmla="*/ 591723 w 901"/>
                <a:gd name="T75" fmla="*/ 446881 h 734"/>
                <a:gd name="T76" fmla="*/ 560766 w 901"/>
                <a:gd name="T77" fmla="*/ 454818 h 734"/>
                <a:gd name="T78" fmla="*/ 477624 w 901"/>
                <a:gd name="T79" fmla="*/ 446881 h 734"/>
                <a:gd name="T80" fmla="*/ 410403 w 901"/>
                <a:gd name="T81" fmla="*/ 477837 h 734"/>
                <a:gd name="T82" fmla="*/ 386522 w 901"/>
                <a:gd name="T83" fmla="*/ 459581 h 734"/>
                <a:gd name="T84" fmla="*/ 361756 w 901"/>
                <a:gd name="T85" fmla="*/ 459581 h 734"/>
                <a:gd name="T86" fmla="*/ 289228 w 901"/>
                <a:gd name="T87" fmla="*/ 529431 h 734"/>
                <a:gd name="T88" fmla="*/ 241466 w 901"/>
                <a:gd name="T89" fmla="*/ 542925 h 734"/>
                <a:gd name="T90" fmla="*/ 229967 w 901"/>
                <a:gd name="T91" fmla="*/ 565943 h 734"/>
                <a:gd name="T92" fmla="*/ 175129 w 901"/>
                <a:gd name="T93" fmla="*/ 582612 h 734"/>
                <a:gd name="T94" fmla="*/ 120291 w 901"/>
                <a:gd name="T95" fmla="*/ 577056 h 734"/>
                <a:gd name="T96" fmla="*/ 120291 w 901"/>
                <a:gd name="T97" fmla="*/ 529431 h 734"/>
                <a:gd name="T98" fmla="*/ 107908 w 901"/>
                <a:gd name="T99" fmla="*/ 512762 h 734"/>
                <a:gd name="T100" fmla="*/ 91102 w 901"/>
                <a:gd name="T101" fmla="*/ 506412 h 734"/>
                <a:gd name="T102" fmla="*/ 67221 w 901"/>
                <a:gd name="T103" fmla="*/ 465137 h 734"/>
                <a:gd name="T104" fmla="*/ 36264 w 901"/>
                <a:gd name="T105" fmla="*/ 436562 h 734"/>
                <a:gd name="T106" fmla="*/ 61030 w 901"/>
                <a:gd name="T107" fmla="*/ 411956 h 734"/>
                <a:gd name="T108" fmla="*/ 42455 w 901"/>
                <a:gd name="T109" fmla="*/ 372268 h 734"/>
                <a:gd name="T110" fmla="*/ 48647 w 901"/>
                <a:gd name="T111" fmla="*/ 372268 h 734"/>
                <a:gd name="T112" fmla="*/ 42455 w 901"/>
                <a:gd name="T113" fmla="*/ 354012 h 734"/>
                <a:gd name="T114" fmla="*/ 22997 w 901"/>
                <a:gd name="T115" fmla="*/ 342106 h 734"/>
                <a:gd name="T116" fmla="*/ 16805 w 901"/>
                <a:gd name="T117" fmla="*/ 289719 h 734"/>
                <a:gd name="T118" fmla="*/ 0 w 901"/>
                <a:gd name="T119" fmla="*/ 246856 h 73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01" h="734">
                  <a:moveTo>
                    <a:pt x="0" y="311"/>
                  </a:moveTo>
                  <a:lnTo>
                    <a:pt x="7" y="275"/>
                  </a:lnTo>
                  <a:lnTo>
                    <a:pt x="48" y="246"/>
                  </a:lnTo>
                  <a:lnTo>
                    <a:pt x="76" y="179"/>
                  </a:lnTo>
                  <a:lnTo>
                    <a:pt x="41" y="90"/>
                  </a:lnTo>
                  <a:lnTo>
                    <a:pt x="48" y="75"/>
                  </a:lnTo>
                  <a:lnTo>
                    <a:pt x="62" y="75"/>
                  </a:lnTo>
                  <a:lnTo>
                    <a:pt x="117" y="90"/>
                  </a:lnTo>
                  <a:lnTo>
                    <a:pt x="219" y="98"/>
                  </a:lnTo>
                  <a:lnTo>
                    <a:pt x="273" y="61"/>
                  </a:lnTo>
                  <a:lnTo>
                    <a:pt x="342" y="75"/>
                  </a:lnTo>
                  <a:lnTo>
                    <a:pt x="361" y="30"/>
                  </a:lnTo>
                  <a:lnTo>
                    <a:pt x="404" y="61"/>
                  </a:lnTo>
                  <a:lnTo>
                    <a:pt x="437" y="69"/>
                  </a:lnTo>
                  <a:lnTo>
                    <a:pt x="451" y="38"/>
                  </a:lnTo>
                  <a:lnTo>
                    <a:pt x="499" y="23"/>
                  </a:lnTo>
                  <a:lnTo>
                    <a:pt x="545" y="46"/>
                  </a:lnTo>
                  <a:lnTo>
                    <a:pt x="588" y="30"/>
                  </a:lnTo>
                  <a:lnTo>
                    <a:pt x="621" y="54"/>
                  </a:lnTo>
                  <a:lnTo>
                    <a:pt x="669" y="30"/>
                  </a:lnTo>
                  <a:lnTo>
                    <a:pt x="710" y="38"/>
                  </a:lnTo>
                  <a:lnTo>
                    <a:pt x="731" y="30"/>
                  </a:lnTo>
                  <a:lnTo>
                    <a:pt x="736" y="7"/>
                  </a:lnTo>
                  <a:lnTo>
                    <a:pt x="758" y="15"/>
                  </a:lnTo>
                  <a:lnTo>
                    <a:pt x="806" y="0"/>
                  </a:lnTo>
                  <a:lnTo>
                    <a:pt x="820" y="15"/>
                  </a:lnTo>
                  <a:lnTo>
                    <a:pt x="820" y="69"/>
                  </a:lnTo>
                  <a:lnTo>
                    <a:pt x="839" y="82"/>
                  </a:lnTo>
                  <a:lnTo>
                    <a:pt x="873" y="90"/>
                  </a:lnTo>
                  <a:lnTo>
                    <a:pt x="901" y="171"/>
                  </a:lnTo>
                  <a:lnTo>
                    <a:pt x="889" y="217"/>
                  </a:lnTo>
                  <a:lnTo>
                    <a:pt x="839" y="275"/>
                  </a:lnTo>
                  <a:lnTo>
                    <a:pt x="813" y="282"/>
                  </a:lnTo>
                  <a:lnTo>
                    <a:pt x="806" y="329"/>
                  </a:lnTo>
                  <a:lnTo>
                    <a:pt x="745" y="379"/>
                  </a:lnTo>
                  <a:lnTo>
                    <a:pt x="703" y="469"/>
                  </a:lnTo>
                  <a:lnTo>
                    <a:pt x="690" y="542"/>
                  </a:lnTo>
                  <a:lnTo>
                    <a:pt x="669" y="563"/>
                  </a:lnTo>
                  <a:lnTo>
                    <a:pt x="634" y="573"/>
                  </a:lnTo>
                  <a:lnTo>
                    <a:pt x="540" y="563"/>
                  </a:lnTo>
                  <a:lnTo>
                    <a:pt x="464" y="602"/>
                  </a:lnTo>
                  <a:lnTo>
                    <a:pt x="437" y="579"/>
                  </a:lnTo>
                  <a:lnTo>
                    <a:pt x="409" y="579"/>
                  </a:lnTo>
                  <a:lnTo>
                    <a:pt x="327" y="667"/>
                  </a:lnTo>
                  <a:lnTo>
                    <a:pt x="273" y="684"/>
                  </a:lnTo>
                  <a:lnTo>
                    <a:pt x="260" y="713"/>
                  </a:lnTo>
                  <a:lnTo>
                    <a:pt x="198" y="734"/>
                  </a:lnTo>
                  <a:lnTo>
                    <a:pt x="136" y="727"/>
                  </a:lnTo>
                  <a:lnTo>
                    <a:pt x="136" y="667"/>
                  </a:lnTo>
                  <a:lnTo>
                    <a:pt x="122" y="646"/>
                  </a:lnTo>
                  <a:lnTo>
                    <a:pt x="103" y="638"/>
                  </a:lnTo>
                  <a:lnTo>
                    <a:pt x="76" y="586"/>
                  </a:lnTo>
                  <a:lnTo>
                    <a:pt x="41" y="550"/>
                  </a:lnTo>
                  <a:lnTo>
                    <a:pt x="69" y="519"/>
                  </a:lnTo>
                  <a:lnTo>
                    <a:pt x="48" y="469"/>
                  </a:lnTo>
                  <a:lnTo>
                    <a:pt x="55" y="469"/>
                  </a:lnTo>
                  <a:lnTo>
                    <a:pt x="48" y="446"/>
                  </a:lnTo>
                  <a:lnTo>
                    <a:pt x="26" y="431"/>
                  </a:lnTo>
                  <a:lnTo>
                    <a:pt x="19" y="365"/>
                  </a:lnTo>
                  <a:lnTo>
                    <a:pt x="0" y="311"/>
                  </a:lnTo>
                  <a:close/>
                </a:path>
              </a:pathLst>
            </a:custGeom>
            <a:solidFill>
              <a:srgbClr val="4B64A3"/>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122" name="Freeform 88">
              <a:extLst>
                <a:ext uri="{FF2B5EF4-FFF2-40B4-BE49-F238E27FC236}">
                  <a16:creationId xmlns:a16="http://schemas.microsoft.com/office/drawing/2014/main" id="{8A25A0B3-C194-4EAE-A70F-983EAC641EA8}"/>
                </a:ext>
              </a:extLst>
            </p:cNvPr>
            <p:cNvSpPr>
              <a:spLocks/>
            </p:cNvSpPr>
            <p:nvPr/>
          </p:nvSpPr>
          <p:spPr bwMode="auto">
            <a:xfrm>
              <a:off x="1500065" y="4349661"/>
              <a:ext cx="480169" cy="570058"/>
            </a:xfrm>
            <a:custGeom>
              <a:avLst/>
              <a:gdLst>
                <a:gd name="T0" fmla="*/ 31817 w 758"/>
                <a:gd name="T1" fmla="*/ 288925 h 1002"/>
                <a:gd name="T2" fmla="*/ 25630 w 758"/>
                <a:gd name="T3" fmla="*/ 193675 h 1002"/>
                <a:gd name="T4" fmla="*/ 103405 w 758"/>
                <a:gd name="T5" fmla="*/ 128588 h 1002"/>
                <a:gd name="T6" fmla="*/ 182064 w 758"/>
                <a:gd name="T7" fmla="*/ 53181 h 1002"/>
                <a:gd name="T8" fmla="*/ 211230 w 758"/>
                <a:gd name="T9" fmla="*/ 29369 h 1002"/>
                <a:gd name="T10" fmla="*/ 224487 w 758"/>
                <a:gd name="T11" fmla="*/ 0 h 1002"/>
                <a:gd name="T12" fmla="*/ 296075 w 758"/>
                <a:gd name="T13" fmla="*/ 34925 h 1002"/>
                <a:gd name="T14" fmla="*/ 399480 w 758"/>
                <a:gd name="T15" fmla="*/ 88900 h 1002"/>
                <a:gd name="T16" fmla="*/ 477255 w 758"/>
                <a:gd name="T17" fmla="*/ 140494 h 1002"/>
                <a:gd name="T18" fmla="*/ 543541 w 758"/>
                <a:gd name="T19" fmla="*/ 193675 h 1002"/>
                <a:gd name="T20" fmla="*/ 616897 w 758"/>
                <a:gd name="T21" fmla="*/ 270669 h 1002"/>
                <a:gd name="T22" fmla="*/ 555914 w 758"/>
                <a:gd name="T23" fmla="*/ 346869 h 1002"/>
                <a:gd name="T24" fmla="*/ 566520 w 758"/>
                <a:gd name="T25" fmla="*/ 418307 h 1002"/>
                <a:gd name="T26" fmla="*/ 592150 w 758"/>
                <a:gd name="T27" fmla="*/ 482600 h 1002"/>
                <a:gd name="T28" fmla="*/ 592150 w 758"/>
                <a:gd name="T29" fmla="*/ 500857 h 1002"/>
                <a:gd name="T30" fmla="*/ 585963 w 758"/>
                <a:gd name="T31" fmla="*/ 565150 h 1002"/>
                <a:gd name="T32" fmla="*/ 640759 w 758"/>
                <a:gd name="T33" fmla="*/ 635000 h 1002"/>
                <a:gd name="T34" fmla="*/ 669925 w 758"/>
                <a:gd name="T35" fmla="*/ 658019 h 1002"/>
                <a:gd name="T36" fmla="*/ 640759 w 758"/>
                <a:gd name="T37" fmla="*/ 699294 h 1002"/>
                <a:gd name="T38" fmla="*/ 585963 w 758"/>
                <a:gd name="T39" fmla="*/ 717550 h 1002"/>
                <a:gd name="T40" fmla="*/ 555914 w 758"/>
                <a:gd name="T41" fmla="*/ 795338 h 1002"/>
                <a:gd name="T42" fmla="*/ 507305 w 758"/>
                <a:gd name="T43" fmla="*/ 769144 h 1002"/>
                <a:gd name="T44" fmla="*/ 416273 w 758"/>
                <a:gd name="T45" fmla="*/ 758825 h 1002"/>
                <a:gd name="T46" fmla="*/ 344684 w 758"/>
                <a:gd name="T47" fmla="*/ 717550 h 1002"/>
                <a:gd name="T48" fmla="*/ 296075 w 758"/>
                <a:gd name="T49" fmla="*/ 611982 h 1002"/>
                <a:gd name="T50" fmla="*/ 279283 w 758"/>
                <a:gd name="T51" fmla="*/ 534194 h 1002"/>
                <a:gd name="T52" fmla="*/ 247466 w 758"/>
                <a:gd name="T53" fmla="*/ 534194 h 1002"/>
                <a:gd name="T54" fmla="*/ 253652 w 758"/>
                <a:gd name="T55" fmla="*/ 583407 h 1002"/>
                <a:gd name="T56" fmla="*/ 235092 w 758"/>
                <a:gd name="T57" fmla="*/ 583407 h 1002"/>
                <a:gd name="T58" fmla="*/ 200624 w 758"/>
                <a:gd name="T59" fmla="*/ 540544 h 1002"/>
                <a:gd name="T60" fmla="*/ 139641 w 758"/>
                <a:gd name="T61" fmla="*/ 588169 h 1002"/>
                <a:gd name="T62" fmla="*/ 103405 w 758"/>
                <a:gd name="T63" fmla="*/ 588169 h 1002"/>
                <a:gd name="T64" fmla="*/ 95451 w 758"/>
                <a:gd name="T65" fmla="*/ 540544 h 1002"/>
                <a:gd name="T66" fmla="*/ 95451 w 758"/>
                <a:gd name="T67" fmla="*/ 429419 h 1002"/>
                <a:gd name="T68" fmla="*/ 0 w 758"/>
                <a:gd name="T69" fmla="*/ 323850 h 100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58" h="1002">
                  <a:moveTo>
                    <a:pt x="0" y="408"/>
                  </a:moveTo>
                  <a:lnTo>
                    <a:pt x="36" y="364"/>
                  </a:lnTo>
                  <a:lnTo>
                    <a:pt x="48" y="325"/>
                  </a:lnTo>
                  <a:lnTo>
                    <a:pt x="29" y="244"/>
                  </a:lnTo>
                  <a:lnTo>
                    <a:pt x="62" y="177"/>
                  </a:lnTo>
                  <a:lnTo>
                    <a:pt x="117" y="162"/>
                  </a:lnTo>
                  <a:lnTo>
                    <a:pt x="184" y="104"/>
                  </a:lnTo>
                  <a:lnTo>
                    <a:pt x="206" y="67"/>
                  </a:lnTo>
                  <a:lnTo>
                    <a:pt x="232" y="50"/>
                  </a:lnTo>
                  <a:lnTo>
                    <a:pt x="239" y="37"/>
                  </a:lnTo>
                  <a:lnTo>
                    <a:pt x="232" y="0"/>
                  </a:lnTo>
                  <a:lnTo>
                    <a:pt x="254" y="0"/>
                  </a:lnTo>
                  <a:lnTo>
                    <a:pt x="308" y="37"/>
                  </a:lnTo>
                  <a:lnTo>
                    <a:pt x="335" y="44"/>
                  </a:lnTo>
                  <a:lnTo>
                    <a:pt x="349" y="37"/>
                  </a:lnTo>
                  <a:lnTo>
                    <a:pt x="452" y="112"/>
                  </a:lnTo>
                  <a:lnTo>
                    <a:pt x="493" y="162"/>
                  </a:lnTo>
                  <a:lnTo>
                    <a:pt x="540" y="177"/>
                  </a:lnTo>
                  <a:lnTo>
                    <a:pt x="555" y="208"/>
                  </a:lnTo>
                  <a:lnTo>
                    <a:pt x="615" y="244"/>
                  </a:lnTo>
                  <a:lnTo>
                    <a:pt x="663" y="252"/>
                  </a:lnTo>
                  <a:lnTo>
                    <a:pt x="698" y="341"/>
                  </a:lnTo>
                  <a:lnTo>
                    <a:pt x="670" y="408"/>
                  </a:lnTo>
                  <a:lnTo>
                    <a:pt x="629" y="437"/>
                  </a:lnTo>
                  <a:lnTo>
                    <a:pt x="622" y="473"/>
                  </a:lnTo>
                  <a:lnTo>
                    <a:pt x="641" y="527"/>
                  </a:lnTo>
                  <a:lnTo>
                    <a:pt x="648" y="593"/>
                  </a:lnTo>
                  <a:lnTo>
                    <a:pt x="670" y="608"/>
                  </a:lnTo>
                  <a:lnTo>
                    <a:pt x="677" y="631"/>
                  </a:lnTo>
                  <a:lnTo>
                    <a:pt x="670" y="631"/>
                  </a:lnTo>
                  <a:lnTo>
                    <a:pt x="691" y="681"/>
                  </a:lnTo>
                  <a:lnTo>
                    <a:pt x="663" y="712"/>
                  </a:lnTo>
                  <a:lnTo>
                    <a:pt x="698" y="748"/>
                  </a:lnTo>
                  <a:lnTo>
                    <a:pt x="725" y="800"/>
                  </a:lnTo>
                  <a:lnTo>
                    <a:pt x="744" y="808"/>
                  </a:lnTo>
                  <a:lnTo>
                    <a:pt x="758" y="829"/>
                  </a:lnTo>
                  <a:lnTo>
                    <a:pt x="758" y="889"/>
                  </a:lnTo>
                  <a:lnTo>
                    <a:pt x="725" y="881"/>
                  </a:lnTo>
                  <a:lnTo>
                    <a:pt x="677" y="889"/>
                  </a:lnTo>
                  <a:lnTo>
                    <a:pt x="663" y="904"/>
                  </a:lnTo>
                  <a:lnTo>
                    <a:pt x="648" y="979"/>
                  </a:lnTo>
                  <a:lnTo>
                    <a:pt x="629" y="1002"/>
                  </a:lnTo>
                  <a:lnTo>
                    <a:pt x="588" y="993"/>
                  </a:lnTo>
                  <a:lnTo>
                    <a:pt x="574" y="969"/>
                  </a:lnTo>
                  <a:lnTo>
                    <a:pt x="519" y="979"/>
                  </a:lnTo>
                  <a:lnTo>
                    <a:pt x="471" y="956"/>
                  </a:lnTo>
                  <a:lnTo>
                    <a:pt x="418" y="904"/>
                  </a:lnTo>
                  <a:lnTo>
                    <a:pt x="390" y="904"/>
                  </a:lnTo>
                  <a:lnTo>
                    <a:pt x="376" y="889"/>
                  </a:lnTo>
                  <a:lnTo>
                    <a:pt x="335" y="771"/>
                  </a:lnTo>
                  <a:lnTo>
                    <a:pt x="328" y="696"/>
                  </a:lnTo>
                  <a:lnTo>
                    <a:pt x="316" y="673"/>
                  </a:lnTo>
                  <a:lnTo>
                    <a:pt x="294" y="668"/>
                  </a:lnTo>
                  <a:lnTo>
                    <a:pt x="280" y="673"/>
                  </a:lnTo>
                  <a:lnTo>
                    <a:pt x="273" y="696"/>
                  </a:lnTo>
                  <a:lnTo>
                    <a:pt x="287" y="735"/>
                  </a:lnTo>
                  <a:lnTo>
                    <a:pt x="280" y="741"/>
                  </a:lnTo>
                  <a:lnTo>
                    <a:pt x="266" y="735"/>
                  </a:lnTo>
                  <a:lnTo>
                    <a:pt x="246" y="696"/>
                  </a:lnTo>
                  <a:lnTo>
                    <a:pt x="227" y="681"/>
                  </a:lnTo>
                  <a:lnTo>
                    <a:pt x="206" y="681"/>
                  </a:lnTo>
                  <a:lnTo>
                    <a:pt x="158" y="741"/>
                  </a:lnTo>
                  <a:lnTo>
                    <a:pt x="124" y="748"/>
                  </a:lnTo>
                  <a:lnTo>
                    <a:pt x="117" y="741"/>
                  </a:lnTo>
                  <a:lnTo>
                    <a:pt x="96" y="704"/>
                  </a:lnTo>
                  <a:lnTo>
                    <a:pt x="108" y="681"/>
                  </a:lnTo>
                  <a:lnTo>
                    <a:pt x="144" y="673"/>
                  </a:lnTo>
                  <a:lnTo>
                    <a:pt x="108" y="541"/>
                  </a:lnTo>
                  <a:lnTo>
                    <a:pt x="84" y="481"/>
                  </a:lnTo>
                  <a:lnTo>
                    <a:pt x="0" y="408"/>
                  </a:lnTo>
                  <a:close/>
                </a:path>
              </a:pathLst>
            </a:custGeom>
            <a:solidFill>
              <a:srgbClr val="4B64A3"/>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grpSp>
      <p:sp>
        <p:nvSpPr>
          <p:cNvPr id="143" name="Rectangle 24">
            <a:extLst>
              <a:ext uri="{FF2B5EF4-FFF2-40B4-BE49-F238E27FC236}">
                <a16:creationId xmlns:a16="http://schemas.microsoft.com/office/drawing/2014/main" id="{723B7D06-2C67-486B-8A81-410EB5086EDB}"/>
              </a:ext>
            </a:extLst>
          </p:cNvPr>
          <p:cNvSpPr>
            <a:spLocks noChangeArrowheads="1"/>
          </p:cNvSpPr>
          <p:nvPr/>
        </p:nvSpPr>
        <p:spPr bwMode="auto">
          <a:xfrm>
            <a:off x="0" y="22535"/>
            <a:ext cx="11830639" cy="943660"/>
          </a:xfrm>
          <a:prstGeom prst="rect">
            <a:avLst/>
          </a:prstGeom>
          <a:noFill/>
          <a:ln w="12700" cap="flat" cmpd="sng" algn="ctr">
            <a:noFill/>
            <a:prstDash val="solid"/>
            <a:miter lim="800000"/>
          </a:ln>
          <a:effectLst/>
        </p:spPr>
        <p:txBody>
          <a:bodyPr rtlCol="0" anchor="ctr"/>
          <a:lstStyle/>
          <a:p>
            <a:pPr algn="just">
              <a:lnSpc>
                <a:spcPct val="110000"/>
              </a:lnSpc>
              <a:spcBef>
                <a:spcPct val="20000"/>
              </a:spcBef>
            </a:pPr>
            <a:r>
              <a:rPr lang="es-ES" sz="13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Castilla y León destaca por registrar tanto un alto porcentaje de compradores como una media de libros comprados claramente superior a la del resto de comunidades.</a:t>
            </a:r>
          </a:p>
          <a:p>
            <a:pPr algn="just">
              <a:lnSpc>
                <a:spcPct val="110000"/>
              </a:lnSpc>
              <a:spcBef>
                <a:spcPct val="20000"/>
              </a:spcBef>
            </a:pPr>
            <a:r>
              <a:rPr lang="es-ES" sz="13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Por el contrario, Canarias se caracteriza por bajos porcentajes de compradores y una media de libros adquiridos inferior a la del resto de comunidades</a:t>
            </a:r>
          </a:p>
        </p:txBody>
      </p:sp>
      <p:sp>
        <p:nvSpPr>
          <p:cNvPr id="4" name="Rectangle 3">
            <a:extLst>
              <a:ext uri="{FF2B5EF4-FFF2-40B4-BE49-F238E27FC236}">
                <a16:creationId xmlns:a16="http://schemas.microsoft.com/office/drawing/2014/main" id="{B9A5D6D0-B6E9-1C91-3A75-1410702FCD6E}"/>
              </a:ext>
            </a:extLst>
          </p:cNvPr>
          <p:cNvSpPr>
            <a:spLocks noChangeArrowheads="1"/>
          </p:cNvSpPr>
          <p:nvPr/>
        </p:nvSpPr>
        <p:spPr bwMode="auto">
          <a:xfrm>
            <a:off x="3308" y="1075228"/>
            <a:ext cx="2530341" cy="332764"/>
          </a:xfrm>
          <a:prstGeom prst="rect">
            <a:avLst/>
          </a:prstGeom>
        </p:spPr>
        <p:txBody>
          <a:bodyPr vert="horz" lIns="91440" tIns="45720" rIns="91440" bIns="45720" rtlCol="0" anchor="ctr">
            <a:normAutofit fontScale="97500"/>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Compra de libros </a:t>
            </a:r>
          </a:p>
        </p:txBody>
      </p:sp>
      <p:sp>
        <p:nvSpPr>
          <p:cNvPr id="7" name="Rectangle 3">
            <a:extLst>
              <a:ext uri="{FF2B5EF4-FFF2-40B4-BE49-F238E27FC236}">
                <a16:creationId xmlns:a16="http://schemas.microsoft.com/office/drawing/2014/main" id="{5B1F222D-8FE1-6C02-0BFE-3F551FA77B70}"/>
              </a:ext>
            </a:extLst>
          </p:cNvPr>
          <p:cNvSpPr>
            <a:spLocks noChangeArrowheads="1"/>
          </p:cNvSpPr>
          <p:nvPr/>
        </p:nvSpPr>
        <p:spPr bwMode="auto">
          <a:xfrm>
            <a:off x="3308" y="1334675"/>
            <a:ext cx="6664192"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srgbClr val="595959"/>
                </a:solidFill>
                <a:latin typeface="Segoe UI" panose="020B0502040204020203" pitchFamily="34" charset="0"/>
                <a:ea typeface="Verdana" panose="020B0604030504040204" pitchFamily="34" charset="0"/>
                <a:cs typeface="Segoe UI" panose="020B0502040204020203" pitchFamily="34" charset="0"/>
              </a:rPr>
              <a:t>Compra de libros DE TEXTO en el último año</a:t>
            </a:r>
          </a:p>
        </p:txBody>
      </p:sp>
      <p:sp>
        <p:nvSpPr>
          <p:cNvPr id="8" name="Rectangle 8">
            <a:extLst>
              <a:ext uri="{FF2B5EF4-FFF2-40B4-BE49-F238E27FC236}">
                <a16:creationId xmlns:a16="http://schemas.microsoft.com/office/drawing/2014/main" id="{2AD897DD-288C-6948-B4AF-87946D7FAE69}"/>
              </a:ext>
            </a:extLst>
          </p:cNvPr>
          <p:cNvSpPr>
            <a:spLocks noChangeArrowheads="1"/>
          </p:cNvSpPr>
          <p:nvPr/>
        </p:nvSpPr>
        <p:spPr bwMode="auto">
          <a:xfrm>
            <a:off x="6647656" y="1511202"/>
            <a:ext cx="2030528" cy="355600"/>
          </a:xfrm>
          <a:prstGeom prst="roundRect">
            <a:avLst/>
          </a:prstGeom>
          <a:noFill/>
          <a:ln>
            <a:noFill/>
            <a:headEnd/>
            <a:tailEnd/>
          </a:ln>
        </p:spPr>
        <p:style>
          <a:lnRef idx="1">
            <a:schemeClr val="accent1"/>
          </a:lnRef>
          <a:fillRef idx="3">
            <a:schemeClr val="accent1"/>
          </a:fillRef>
          <a:effectRef idx="2">
            <a:schemeClr val="accent1"/>
          </a:effectRef>
          <a:fontRef idx="minor">
            <a:schemeClr val="lt1"/>
          </a:fontRef>
        </p:style>
        <p:txBody>
          <a:bodyPr anchor="ctr"/>
          <a:lstStyle/>
          <a:p>
            <a:pPr algn="ctr"/>
            <a:r>
              <a:rPr lang="es-ES" sz="1600" b="1" dirty="0">
                <a:solidFill>
                  <a:schemeClr val="tx1"/>
                </a:solidFill>
                <a:latin typeface="Segoe UI" panose="020B0502040204020203" pitchFamily="34" charset="0"/>
                <a:cs typeface="Segoe UI" panose="020B0502040204020203" pitchFamily="34" charset="0"/>
              </a:rPr>
              <a:t>CC.AA.</a:t>
            </a:r>
          </a:p>
        </p:txBody>
      </p:sp>
      <p:sp>
        <p:nvSpPr>
          <p:cNvPr id="12" name="CuadroTexto 11">
            <a:extLst>
              <a:ext uri="{FF2B5EF4-FFF2-40B4-BE49-F238E27FC236}">
                <a16:creationId xmlns:a16="http://schemas.microsoft.com/office/drawing/2014/main" id="{721FAF3D-7CD0-8975-2A2D-0B4E54D3FF41}"/>
              </a:ext>
            </a:extLst>
          </p:cNvPr>
          <p:cNvSpPr txBox="1"/>
          <p:nvPr/>
        </p:nvSpPr>
        <p:spPr>
          <a:xfrm>
            <a:off x="7572234" y="6591529"/>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Tree>
    <p:extLst>
      <p:ext uri="{BB962C8B-B14F-4D97-AF65-F5344CB8AC3E}">
        <p14:creationId xmlns:p14="http://schemas.microsoft.com/office/powerpoint/2010/main" val="15479964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8DD1D-656C-B41B-B3BA-6D31AD9E0CEB}"/>
            </a:ext>
          </a:extLst>
        </p:cNvPr>
        <p:cNvGrpSpPr/>
        <p:nvPr/>
      </p:nvGrpSpPr>
      <p:grpSpPr>
        <a:xfrm>
          <a:off x="0" y="0"/>
          <a:ext cx="0" cy="0"/>
          <a:chOff x="0" y="0"/>
          <a:chExt cx="0" cy="0"/>
        </a:xfrm>
      </p:grpSpPr>
      <p:sp>
        <p:nvSpPr>
          <p:cNvPr id="13" name="Rectángulo 12">
            <a:extLst>
              <a:ext uri="{FF2B5EF4-FFF2-40B4-BE49-F238E27FC236}">
                <a16:creationId xmlns:a16="http://schemas.microsoft.com/office/drawing/2014/main" id="{FECA1075-57E4-C8E4-69B2-4DF9E76A0AFD}"/>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2" name="Marcador de número de diapositiva 1">
            <a:extLst>
              <a:ext uri="{FF2B5EF4-FFF2-40B4-BE49-F238E27FC236}">
                <a16:creationId xmlns:a16="http://schemas.microsoft.com/office/drawing/2014/main" id="{27802798-B0DC-E21D-57D9-6F2BA3BD0BEA}"/>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89</a:t>
            </a:fld>
            <a:endParaRPr lang="es-ES_tradnl" dirty="0">
              <a:latin typeface="Segoe UI" panose="020B0502040204020203" pitchFamily="34" charset="0"/>
              <a:cs typeface="Segoe UI" panose="020B0502040204020203" pitchFamily="34" charset="0"/>
            </a:endParaRPr>
          </a:p>
        </p:txBody>
      </p:sp>
      <p:sp>
        <p:nvSpPr>
          <p:cNvPr id="78" name="Rectangle 6">
            <a:extLst>
              <a:ext uri="{FF2B5EF4-FFF2-40B4-BE49-F238E27FC236}">
                <a16:creationId xmlns:a16="http://schemas.microsoft.com/office/drawing/2014/main" id="{E354906D-7596-3A01-6BA6-962422456469}"/>
              </a:ext>
            </a:extLst>
          </p:cNvPr>
          <p:cNvSpPr>
            <a:spLocks noChangeArrowheads="1"/>
          </p:cNvSpPr>
          <p:nvPr/>
        </p:nvSpPr>
        <p:spPr bwMode="auto">
          <a:xfrm>
            <a:off x="72427" y="45574"/>
            <a:ext cx="11540452" cy="826466"/>
          </a:xfrm>
          <a:prstGeom prst="rect">
            <a:avLst/>
          </a:prstGeom>
          <a:noFill/>
          <a:ln w="12700" cap="flat" cmpd="sng" algn="ctr">
            <a:noFill/>
            <a:prstDash val="solid"/>
            <a:miter lim="800000"/>
          </a:ln>
          <a:effectLst/>
        </p:spPr>
        <p:txBody>
          <a:bodyPr rtlCol="0" anchor="ctr"/>
          <a:lstStyle/>
          <a:p>
            <a:pPr>
              <a:lnSpc>
                <a:spcPct val="110000"/>
              </a:lnSpc>
              <a:spcBef>
                <a:spcPct val="20000"/>
              </a:spcBef>
            </a:pP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Las librerías mantienen su posición como el canal principal para la adquisición de libros de texto, representando un 53,3% de las compras.</a:t>
            </a:r>
          </a:p>
        </p:txBody>
      </p:sp>
      <p:sp>
        <p:nvSpPr>
          <p:cNvPr id="14" name="Rectangle 3">
            <a:extLst>
              <a:ext uri="{FF2B5EF4-FFF2-40B4-BE49-F238E27FC236}">
                <a16:creationId xmlns:a16="http://schemas.microsoft.com/office/drawing/2014/main" id="{A6E76194-FB1D-E779-A46D-BE07972E52EA}"/>
              </a:ext>
            </a:extLst>
          </p:cNvPr>
          <p:cNvSpPr>
            <a:spLocks noChangeArrowheads="1"/>
          </p:cNvSpPr>
          <p:nvPr/>
        </p:nvSpPr>
        <p:spPr bwMode="auto">
          <a:xfrm>
            <a:off x="3308" y="1075228"/>
            <a:ext cx="2530341" cy="332764"/>
          </a:xfrm>
          <a:prstGeom prst="rect">
            <a:avLst/>
          </a:prstGeom>
        </p:spPr>
        <p:txBody>
          <a:bodyPr vert="horz" lIns="91440" tIns="45720" rIns="91440" bIns="45720" rtlCol="0" anchor="ctr">
            <a:normAutofit fontScale="97500"/>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Compra de libros </a:t>
            </a:r>
          </a:p>
        </p:txBody>
      </p:sp>
      <p:sp>
        <p:nvSpPr>
          <p:cNvPr id="15" name="Rectangle 3">
            <a:extLst>
              <a:ext uri="{FF2B5EF4-FFF2-40B4-BE49-F238E27FC236}">
                <a16:creationId xmlns:a16="http://schemas.microsoft.com/office/drawing/2014/main" id="{4022966E-5F71-F03E-2464-8228FFFFE395}"/>
              </a:ext>
            </a:extLst>
          </p:cNvPr>
          <p:cNvSpPr>
            <a:spLocks noChangeArrowheads="1"/>
          </p:cNvSpPr>
          <p:nvPr/>
        </p:nvSpPr>
        <p:spPr bwMode="auto">
          <a:xfrm>
            <a:off x="3308" y="1334675"/>
            <a:ext cx="6664192"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srgbClr val="595959"/>
                </a:solidFill>
                <a:latin typeface="Segoe UI" panose="020B0502040204020203" pitchFamily="34" charset="0"/>
                <a:ea typeface="Verdana" panose="020B0604030504040204" pitchFamily="34" charset="0"/>
                <a:cs typeface="Segoe UI" panose="020B0502040204020203" pitchFamily="34" charset="0"/>
              </a:rPr>
              <a:t>Compra de libros DE TEXTO en el último año</a:t>
            </a:r>
          </a:p>
        </p:txBody>
      </p:sp>
      <p:sp>
        <p:nvSpPr>
          <p:cNvPr id="16" name="CuadroTexto 15">
            <a:extLst>
              <a:ext uri="{FF2B5EF4-FFF2-40B4-BE49-F238E27FC236}">
                <a16:creationId xmlns:a16="http://schemas.microsoft.com/office/drawing/2014/main" id="{0B88058E-1E43-9037-EE64-4C806DAF45BB}"/>
              </a:ext>
            </a:extLst>
          </p:cNvPr>
          <p:cNvSpPr txBox="1"/>
          <p:nvPr/>
        </p:nvSpPr>
        <p:spPr>
          <a:xfrm>
            <a:off x="6575839" y="6582674"/>
            <a:ext cx="4397745"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compradores de libros de texto (1.307)</a:t>
            </a:r>
          </a:p>
        </p:txBody>
      </p:sp>
      <p:graphicFrame>
        <p:nvGraphicFramePr>
          <p:cNvPr id="3" name="12 Gráfico">
            <a:extLst>
              <a:ext uri="{FF2B5EF4-FFF2-40B4-BE49-F238E27FC236}">
                <a16:creationId xmlns:a16="http://schemas.microsoft.com/office/drawing/2014/main" id="{831E0694-8186-EFF2-62D9-C04F1D098ADB}"/>
              </a:ext>
            </a:extLst>
          </p:cNvPr>
          <p:cNvGraphicFramePr/>
          <p:nvPr>
            <p:extLst>
              <p:ext uri="{D42A27DB-BD31-4B8C-83A1-F6EECF244321}">
                <p14:modId xmlns:p14="http://schemas.microsoft.com/office/powerpoint/2010/main" val="3826405509"/>
              </p:ext>
            </p:extLst>
          </p:nvPr>
        </p:nvGraphicFramePr>
        <p:xfrm>
          <a:off x="317786" y="2510094"/>
          <a:ext cx="11584654" cy="3861318"/>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2">
            <a:extLst>
              <a:ext uri="{FF2B5EF4-FFF2-40B4-BE49-F238E27FC236}">
                <a16:creationId xmlns:a16="http://schemas.microsoft.com/office/drawing/2014/main" id="{9E6BC4B3-BAEB-4865-7991-C8522BFC55CE}"/>
              </a:ext>
            </a:extLst>
          </p:cNvPr>
          <p:cNvSpPr>
            <a:spLocks noChangeArrowheads="1"/>
          </p:cNvSpPr>
          <p:nvPr/>
        </p:nvSpPr>
        <p:spPr bwMode="auto">
          <a:xfrm>
            <a:off x="3335404" y="2005061"/>
            <a:ext cx="5922518" cy="505033"/>
          </a:xfrm>
          <a:prstGeom prst="rect">
            <a:avLst/>
          </a:prstGeom>
          <a:noFill/>
          <a:ln w="9525">
            <a:noFill/>
            <a:miter lim="800000"/>
            <a:headEnd/>
            <a:tailEnd/>
          </a:ln>
          <a:effectLst/>
        </p:spPr>
        <p:txBody>
          <a:bodyPr anchor="ctr"/>
          <a:lstStyle/>
          <a:p>
            <a:pPr algn="ctr"/>
            <a:r>
              <a:rPr lang="es-ES" sz="2000" i="1" dirty="0">
                <a:solidFill>
                  <a:srgbClr val="1F2A44"/>
                </a:solidFill>
                <a:latin typeface="Segoe UI" panose="020B0502040204020203" pitchFamily="34" charset="0"/>
                <a:ea typeface="Verdana" panose="020B0604030504040204" pitchFamily="34" charset="0"/>
                <a:cs typeface="Segoe UI" panose="020B0502040204020203" pitchFamily="34" charset="0"/>
              </a:rPr>
              <a:t>¿</a:t>
            </a:r>
            <a:r>
              <a:rPr lang="es-ES" sz="2000" b="1" i="1" dirty="0">
                <a:solidFill>
                  <a:srgbClr val="1F2A44"/>
                </a:solidFill>
                <a:latin typeface="Segoe UI" panose="020B0502040204020203" pitchFamily="34" charset="0"/>
                <a:ea typeface="Verdana" panose="020B0604030504040204" pitchFamily="34" charset="0"/>
                <a:cs typeface="Segoe UI" panose="020B0502040204020203" pitchFamily="34" charset="0"/>
              </a:rPr>
              <a:t>Dónde</a:t>
            </a:r>
            <a:r>
              <a:rPr lang="es-ES" sz="2000" i="1" dirty="0">
                <a:solidFill>
                  <a:srgbClr val="1F2A44"/>
                </a:solidFill>
                <a:latin typeface="Segoe UI" panose="020B0502040204020203" pitchFamily="34" charset="0"/>
                <a:ea typeface="Verdana" panose="020B0604030504040204" pitchFamily="34" charset="0"/>
                <a:cs typeface="Segoe UI" panose="020B0502040204020203" pitchFamily="34" charset="0"/>
              </a:rPr>
              <a:t> compró los </a:t>
            </a:r>
            <a:r>
              <a:rPr lang="es-ES" sz="2000" b="1" i="1" dirty="0">
                <a:solidFill>
                  <a:srgbClr val="1F2A44"/>
                </a:solidFill>
                <a:latin typeface="Segoe UI" panose="020B0502040204020203" pitchFamily="34" charset="0"/>
                <a:ea typeface="Verdana" panose="020B0604030504040204" pitchFamily="34" charset="0"/>
                <a:cs typeface="Segoe UI" panose="020B0502040204020203" pitchFamily="34" charset="0"/>
              </a:rPr>
              <a:t>libros de texto</a:t>
            </a:r>
            <a:r>
              <a:rPr lang="es-ES" sz="2000" i="1" dirty="0">
                <a:solidFill>
                  <a:srgbClr val="1F2A44"/>
                </a:solidFill>
                <a:latin typeface="Segoe UI" panose="020B0502040204020203" pitchFamily="34" charset="0"/>
                <a:ea typeface="Verdana" panose="020B0604030504040204" pitchFamily="34" charset="0"/>
                <a:cs typeface="Segoe UI" panose="020B0502040204020203" pitchFamily="34" charset="0"/>
              </a:rPr>
              <a:t>?</a:t>
            </a:r>
          </a:p>
        </p:txBody>
      </p:sp>
      <p:sp>
        <p:nvSpPr>
          <p:cNvPr id="7" name="10 Rectángulo">
            <a:extLst>
              <a:ext uri="{FF2B5EF4-FFF2-40B4-BE49-F238E27FC236}">
                <a16:creationId xmlns:a16="http://schemas.microsoft.com/office/drawing/2014/main" id="{EFDF87BB-20D9-DB95-3216-D78C4CFEE19E}"/>
              </a:ext>
            </a:extLst>
          </p:cNvPr>
          <p:cNvSpPr/>
          <p:nvPr/>
        </p:nvSpPr>
        <p:spPr>
          <a:xfrm>
            <a:off x="0" y="1761121"/>
            <a:ext cx="2442918" cy="325605"/>
          </a:xfrm>
          <a:prstGeom prst="rect">
            <a:avLst/>
          </a:prstGeom>
          <a:solidFill>
            <a:srgbClr val="1F2A44">
              <a:alpha val="10196"/>
            </a:srgbClr>
          </a:solidFill>
          <a:ln w="9525">
            <a:noFill/>
            <a:miter lim="800000"/>
            <a:headEnd/>
            <a:tailEnd/>
          </a:ln>
          <a:effectLst/>
        </p:spPr>
        <p:txBody>
          <a:bodyPr anchor="ctr"/>
          <a:lstStyle/>
          <a:p>
            <a:pPr lvl="0"/>
            <a:r>
              <a:rPr lang="es-ES" sz="1200" b="1" dirty="0">
                <a:solidFill>
                  <a:srgbClr val="233616"/>
                </a:solidFill>
                <a:latin typeface="Segoe UI" panose="020B0502040204020203" pitchFamily="34" charset="0"/>
                <a:ea typeface="Verdana" panose="020B0604030504040204" pitchFamily="34" charset="0"/>
                <a:cs typeface="Segoe UI" panose="020B0502040204020203" pitchFamily="34" charset="0"/>
              </a:rPr>
              <a:t>EVOLUCIÓN</a:t>
            </a:r>
            <a:endParaRPr lang="es-ES" sz="1100" b="1" dirty="0">
              <a:solidFill>
                <a:srgbClr val="233616"/>
              </a:solidFill>
              <a:latin typeface="Segoe UI" panose="020B0502040204020203" pitchFamily="34" charset="0"/>
              <a:cs typeface="Segoe UI" panose="020B0502040204020203" pitchFamily="34" charset="0"/>
            </a:endParaRPr>
          </a:p>
        </p:txBody>
      </p:sp>
      <p:sp>
        <p:nvSpPr>
          <p:cNvPr id="8" name="Rectangle 86">
            <a:extLst>
              <a:ext uri="{FF2B5EF4-FFF2-40B4-BE49-F238E27FC236}">
                <a16:creationId xmlns:a16="http://schemas.microsoft.com/office/drawing/2014/main" id="{F99E1309-B507-9857-163D-49025A9C7165}"/>
              </a:ext>
            </a:extLst>
          </p:cNvPr>
          <p:cNvSpPr>
            <a:spLocks noChangeArrowheads="1"/>
          </p:cNvSpPr>
          <p:nvPr/>
        </p:nvSpPr>
        <p:spPr bwMode="auto">
          <a:xfrm>
            <a:off x="7707905" y="2354115"/>
            <a:ext cx="1412566" cy="261610"/>
          </a:xfrm>
          <a:prstGeom prst="rect">
            <a:avLst/>
          </a:prstGeom>
          <a:noFill/>
          <a:ln w="28575">
            <a:noFill/>
            <a:miter lim="800000"/>
            <a:headEnd/>
            <a:tailEnd/>
          </a:ln>
          <a:effectLst/>
        </p:spPr>
        <p:txBody>
          <a:bodyPr wrap="none">
            <a:spAutoFit/>
          </a:bodyPr>
          <a:lstStyle/>
          <a:p>
            <a:r>
              <a:rPr lang="es-ES_tradnl" sz="1100" dirty="0">
                <a:latin typeface="Segoe UI" panose="020B0502040204020203" pitchFamily="34" charset="0"/>
                <a:cs typeface="Segoe UI" panose="020B0502040204020203" pitchFamily="34" charset="0"/>
              </a:rPr>
              <a:t>Respuesta </a:t>
            </a:r>
            <a:r>
              <a:rPr lang="es-ES_tradnl" sz="1100" b="1" dirty="0">
                <a:latin typeface="Segoe UI" panose="020B0502040204020203" pitchFamily="34" charset="0"/>
                <a:cs typeface="Segoe UI" panose="020B0502040204020203" pitchFamily="34" charset="0"/>
              </a:rPr>
              <a:t>múltiple</a:t>
            </a:r>
            <a:endParaRPr lang="es-ES" sz="11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78578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9</a:t>
            </a:fld>
            <a:endParaRPr lang="es-ES_tradnl">
              <a:latin typeface="Segoe UI" panose="020B0502040204020203" pitchFamily="34" charset="0"/>
              <a:cs typeface="Segoe UI" panose="020B0502040204020203" pitchFamily="34" charset="0"/>
            </a:endParaRPr>
          </a:p>
        </p:txBody>
      </p:sp>
      <p:graphicFrame>
        <p:nvGraphicFramePr>
          <p:cNvPr id="17" name="6 Tabla">
            <a:extLst>
              <a:ext uri="{FF2B5EF4-FFF2-40B4-BE49-F238E27FC236}">
                <a16:creationId xmlns:a16="http://schemas.microsoft.com/office/drawing/2014/main" id="{ABAA1576-3DAA-42B5-8048-8AF7A1EFFFC8}"/>
              </a:ext>
            </a:extLst>
          </p:cNvPr>
          <p:cNvGraphicFramePr>
            <a:graphicFrameLocks noGrp="1"/>
          </p:cNvGraphicFramePr>
          <p:nvPr>
            <p:extLst>
              <p:ext uri="{D42A27DB-BD31-4B8C-83A1-F6EECF244321}">
                <p14:modId xmlns:p14="http://schemas.microsoft.com/office/powerpoint/2010/main" val="4281883484"/>
              </p:ext>
            </p:extLst>
          </p:nvPr>
        </p:nvGraphicFramePr>
        <p:xfrm>
          <a:off x="6658698" y="1379020"/>
          <a:ext cx="5243742" cy="4680207"/>
        </p:xfrm>
        <a:graphic>
          <a:graphicData uri="http://schemas.openxmlformats.org/drawingml/2006/table">
            <a:tbl>
              <a:tblPr firstRow="1" bandRow="1">
                <a:tableStyleId>{073A0DAA-6AF3-43AB-8588-CEC1D06C72B9}</a:tableStyleId>
              </a:tblPr>
              <a:tblGrid>
                <a:gridCol w="1589385">
                  <a:extLst>
                    <a:ext uri="{9D8B030D-6E8A-4147-A177-3AD203B41FA5}">
                      <a16:colId xmlns:a16="http://schemas.microsoft.com/office/drawing/2014/main" val="20000"/>
                    </a:ext>
                  </a:extLst>
                </a:gridCol>
                <a:gridCol w="961385">
                  <a:extLst>
                    <a:ext uri="{9D8B030D-6E8A-4147-A177-3AD203B41FA5}">
                      <a16:colId xmlns:a16="http://schemas.microsoft.com/office/drawing/2014/main" val="20001"/>
                    </a:ext>
                  </a:extLst>
                </a:gridCol>
                <a:gridCol w="988697">
                  <a:extLst>
                    <a:ext uri="{9D8B030D-6E8A-4147-A177-3AD203B41FA5}">
                      <a16:colId xmlns:a16="http://schemas.microsoft.com/office/drawing/2014/main" val="20002"/>
                    </a:ext>
                  </a:extLst>
                </a:gridCol>
                <a:gridCol w="1054247">
                  <a:extLst>
                    <a:ext uri="{9D8B030D-6E8A-4147-A177-3AD203B41FA5}">
                      <a16:colId xmlns:a16="http://schemas.microsoft.com/office/drawing/2014/main" val="20003"/>
                    </a:ext>
                  </a:extLst>
                </a:gridCol>
                <a:gridCol w="650028">
                  <a:extLst>
                    <a:ext uri="{9D8B030D-6E8A-4147-A177-3AD203B41FA5}">
                      <a16:colId xmlns:a16="http://schemas.microsoft.com/office/drawing/2014/main" val="20004"/>
                    </a:ext>
                  </a:extLst>
                </a:gridCol>
              </a:tblGrid>
              <a:tr h="268805">
                <a:tc>
                  <a:txBody>
                    <a:bodyPr/>
                    <a:lstStyle/>
                    <a:p>
                      <a:pPr marL="0" algn="l" defTabSz="914400" rtl="0" eaLnBrk="1" latinLnBrk="0" hangingPunct="1"/>
                      <a:endParaRPr lang="es-ES" sz="1050" b="1" kern="1200" dirty="0">
                        <a:solidFill>
                          <a:schemeClr val="lt1"/>
                        </a:solidFill>
                        <a:latin typeface="Segoe UI" panose="020B0502040204020203" pitchFamily="34" charset="0"/>
                        <a:ea typeface="+mn-ea"/>
                        <a:cs typeface="Segoe UI" panose="020B0502040204020203" pitchFamily="34" charset="0"/>
                      </a:endParaRPr>
                    </a:p>
                  </a:txBody>
                  <a:tcPr anchor="ctr">
                    <a:solidFill>
                      <a:srgbClr val="345A72"/>
                    </a:solidFill>
                  </a:tcPr>
                </a:tc>
                <a:tc>
                  <a:txBody>
                    <a:bodyPr/>
                    <a:lstStyle/>
                    <a:p>
                      <a:pPr algn="ctr"/>
                      <a:r>
                        <a:rPr lang="es-ES" sz="1050" dirty="0">
                          <a:latin typeface="Segoe UI" panose="020B0502040204020203" pitchFamily="34" charset="0"/>
                          <a:cs typeface="Segoe UI" panose="020B0502040204020203" pitchFamily="34" charset="0"/>
                        </a:rPr>
                        <a:t>Muestra</a:t>
                      </a:r>
                      <a:r>
                        <a:rPr lang="es-ES" sz="1050" baseline="0" dirty="0">
                          <a:latin typeface="Segoe UI" panose="020B0502040204020203" pitchFamily="34" charset="0"/>
                          <a:cs typeface="Segoe UI" panose="020B0502040204020203" pitchFamily="34" charset="0"/>
                        </a:rPr>
                        <a:t> realizada</a:t>
                      </a:r>
                      <a:endParaRPr lang="es-ES" sz="1050" dirty="0">
                        <a:latin typeface="Segoe UI" panose="020B0502040204020203" pitchFamily="34" charset="0"/>
                        <a:cs typeface="Segoe UI" panose="020B0502040204020203" pitchFamily="34" charset="0"/>
                      </a:endParaRPr>
                    </a:p>
                  </a:txBody>
                  <a:tcPr anchor="ctr">
                    <a:solidFill>
                      <a:srgbClr val="345A72"/>
                    </a:solidFill>
                  </a:tcPr>
                </a:tc>
                <a:tc>
                  <a:txBody>
                    <a:bodyPr/>
                    <a:lstStyle/>
                    <a:p>
                      <a:pPr algn="ctr"/>
                      <a:r>
                        <a:rPr lang="es-ES" sz="1050" dirty="0">
                          <a:latin typeface="Segoe UI" panose="020B0502040204020203" pitchFamily="34" charset="0"/>
                          <a:cs typeface="Segoe UI" panose="020B0502040204020203" pitchFamily="34" charset="0"/>
                        </a:rPr>
                        <a:t>Error</a:t>
                      </a:r>
                      <a:r>
                        <a:rPr lang="es-ES" sz="1050" baseline="0" dirty="0">
                          <a:latin typeface="Segoe UI" panose="020B0502040204020203" pitchFamily="34" charset="0"/>
                          <a:cs typeface="Segoe UI" panose="020B0502040204020203" pitchFamily="34" charset="0"/>
                        </a:rPr>
                        <a:t> por CCAA</a:t>
                      </a:r>
                      <a:endParaRPr lang="es-ES" sz="1050" dirty="0">
                        <a:latin typeface="Segoe UI" panose="020B0502040204020203" pitchFamily="34" charset="0"/>
                        <a:cs typeface="Segoe UI" panose="020B0502040204020203" pitchFamily="34" charset="0"/>
                      </a:endParaRPr>
                    </a:p>
                  </a:txBody>
                  <a:tcPr anchor="ctr">
                    <a:solidFill>
                      <a:srgbClr val="345A72"/>
                    </a:solidFill>
                  </a:tcPr>
                </a:tc>
                <a:tc>
                  <a:txBody>
                    <a:bodyPr/>
                    <a:lstStyle/>
                    <a:p>
                      <a:pPr algn="ctr"/>
                      <a:r>
                        <a:rPr lang="es-ES" sz="1050" dirty="0">
                          <a:latin typeface="Segoe UI" panose="020B0502040204020203" pitchFamily="34" charset="0"/>
                          <a:cs typeface="Segoe UI" panose="020B0502040204020203" pitchFamily="34" charset="0"/>
                        </a:rPr>
                        <a:t>Muestra equilibrada</a:t>
                      </a:r>
                    </a:p>
                  </a:txBody>
                  <a:tcPr anchor="ctr">
                    <a:solidFill>
                      <a:srgbClr val="345A72"/>
                    </a:solidFill>
                  </a:tcPr>
                </a:tc>
                <a:tc>
                  <a:txBody>
                    <a:bodyPr/>
                    <a:lstStyle/>
                    <a:p>
                      <a:pPr algn="ctr"/>
                      <a:r>
                        <a:rPr lang="es-ES" sz="1050" dirty="0">
                          <a:latin typeface="Segoe UI" panose="020B0502040204020203" pitchFamily="34" charset="0"/>
                          <a:cs typeface="Segoe UI" panose="020B0502040204020203" pitchFamily="34" charset="0"/>
                        </a:rPr>
                        <a:t>%</a:t>
                      </a:r>
                    </a:p>
                  </a:txBody>
                  <a:tcPr anchor="ctr">
                    <a:solidFill>
                      <a:srgbClr val="345A72"/>
                    </a:solidFill>
                  </a:tcPr>
                </a:tc>
                <a:extLst>
                  <a:ext uri="{0D108BD9-81ED-4DB2-BD59-A6C34878D82A}">
                    <a16:rowId xmlns:a16="http://schemas.microsoft.com/office/drawing/2014/main" val="10000"/>
                  </a:ext>
                </a:extLst>
              </a:tr>
              <a:tr h="227309">
                <a:tc>
                  <a:txBody>
                    <a:bodyPr/>
                    <a:lstStyle/>
                    <a:p>
                      <a:pPr algn="l" fontAlgn="b"/>
                      <a:r>
                        <a:rPr lang="es-ES" sz="1100" b="1" i="0" u="none" strike="noStrike" dirty="0">
                          <a:solidFill>
                            <a:srgbClr val="000000"/>
                          </a:solidFill>
                          <a:latin typeface="Segoe UI" panose="020B0502040204020203" pitchFamily="34" charset="0"/>
                          <a:cs typeface="Segoe UI" panose="020B0502040204020203" pitchFamily="34" charset="0"/>
                        </a:rPr>
                        <a:t>TOTAL </a:t>
                      </a:r>
                    </a:p>
                  </a:txBody>
                  <a:tcPr marL="0" marR="0" marT="0" marB="0" anchor="ctr">
                    <a:solidFill>
                      <a:schemeClr val="bg1">
                        <a:lumMod val="85000"/>
                      </a:schemeClr>
                    </a:solidFill>
                  </a:tcPr>
                </a:tc>
                <a:tc>
                  <a:txBody>
                    <a:bodyPr/>
                    <a:lstStyle/>
                    <a:p>
                      <a:pPr algn="ctr" rtl="0" fontAlgn="b"/>
                      <a:r>
                        <a:rPr lang="es-ES" sz="1100" b="1" i="0" u="none" strike="noStrike" dirty="0">
                          <a:solidFill>
                            <a:srgbClr val="000000"/>
                          </a:solidFill>
                          <a:effectLst/>
                          <a:latin typeface="Segoe UI" panose="020B0502040204020203" pitchFamily="34" charset="0"/>
                          <a:cs typeface="Segoe UI" panose="020B0502040204020203" pitchFamily="34" charset="0"/>
                        </a:rPr>
                        <a:t>5.000</a:t>
                      </a:r>
                    </a:p>
                  </a:txBody>
                  <a:tcPr marL="9525" marR="9525" marT="9525" marB="0" anchor="ctr">
                    <a:solidFill>
                      <a:schemeClr val="bg1">
                        <a:lumMod val="85000"/>
                      </a:schemeClr>
                    </a:solidFill>
                  </a:tcPr>
                </a:tc>
                <a:tc>
                  <a:txBody>
                    <a:bodyPr/>
                    <a:lstStyle/>
                    <a:p>
                      <a:pPr algn="ctr" rtl="0" fontAlgn="b"/>
                      <a:r>
                        <a:rPr lang="es-ES" sz="1100" b="1" i="0" u="none" strike="noStrike" dirty="0">
                          <a:solidFill>
                            <a:srgbClr val="000000"/>
                          </a:solidFill>
                          <a:effectLst/>
                          <a:latin typeface="Segoe UI" panose="020B0502040204020203" pitchFamily="34" charset="0"/>
                          <a:cs typeface="Segoe UI" panose="020B0502040204020203" pitchFamily="34" charset="0"/>
                        </a:rPr>
                        <a:t>1,39</a:t>
                      </a:r>
                    </a:p>
                  </a:txBody>
                  <a:tcPr marL="9525" marR="9525" marT="9525" marB="0" anchor="ctr">
                    <a:solidFill>
                      <a:schemeClr val="bg1">
                        <a:lumMod val="85000"/>
                      </a:schemeClr>
                    </a:solidFill>
                  </a:tcPr>
                </a:tc>
                <a:tc>
                  <a:txBody>
                    <a:bodyPr/>
                    <a:lstStyle/>
                    <a:p>
                      <a:pPr algn="ctr" rtl="0" fontAlgn="b"/>
                      <a:r>
                        <a:rPr lang="es-ES" sz="1100" b="1" i="0" u="none" strike="noStrike" kern="1200" dirty="0">
                          <a:solidFill>
                            <a:srgbClr val="000000"/>
                          </a:solidFill>
                          <a:effectLst/>
                          <a:latin typeface="Segoe UI" panose="020B0502040204020203" pitchFamily="34" charset="0"/>
                          <a:ea typeface="+mn-ea"/>
                          <a:cs typeface="Segoe UI" panose="020B0502040204020203" pitchFamily="34" charset="0"/>
                        </a:rPr>
                        <a:t>5.000</a:t>
                      </a:r>
                    </a:p>
                  </a:txBody>
                  <a:tcPr marL="9525" marR="9525" marT="9525" marB="0" anchor="ctr">
                    <a:solidFill>
                      <a:schemeClr val="bg1">
                        <a:lumMod val="85000"/>
                      </a:schemeClr>
                    </a:solidFill>
                  </a:tcPr>
                </a:tc>
                <a:tc>
                  <a:txBody>
                    <a:bodyPr/>
                    <a:lstStyle/>
                    <a:p>
                      <a:pPr algn="ctr" rtl="0" fontAlgn="b"/>
                      <a:endParaRPr lang="es-ES" sz="1100" b="1" i="0" u="none" strike="noStrike" dirty="0">
                        <a:solidFill>
                          <a:srgbClr val="000000"/>
                        </a:solidFill>
                        <a:effectLst/>
                        <a:latin typeface="Segoe UI" panose="020B0502040204020203" pitchFamily="34" charset="0"/>
                        <a:cs typeface="Segoe UI" panose="020B0502040204020203" pitchFamily="34" charset="0"/>
                      </a:endParaRPr>
                    </a:p>
                  </a:txBody>
                  <a:tcPr marL="9525" marR="9525" marT="9525" marB="0" anchor="ctr">
                    <a:solidFill>
                      <a:schemeClr val="bg1">
                        <a:lumMod val="85000"/>
                      </a:schemeClr>
                    </a:solidFill>
                  </a:tcPr>
                </a:tc>
                <a:extLst>
                  <a:ext uri="{0D108BD9-81ED-4DB2-BD59-A6C34878D82A}">
                    <a16:rowId xmlns:a16="http://schemas.microsoft.com/office/drawing/2014/main" val="10001"/>
                  </a:ext>
                </a:extLst>
              </a:tr>
              <a:tr h="0">
                <a:tc>
                  <a:txBody>
                    <a:bodyPr/>
                    <a:lstStyle/>
                    <a:p>
                      <a:pPr algn="l" fontAlgn="b"/>
                      <a:r>
                        <a:rPr lang="es-ES" sz="1100" b="1" i="0" u="none" strike="noStrike" dirty="0">
                          <a:solidFill>
                            <a:srgbClr val="000000"/>
                          </a:solidFill>
                          <a:latin typeface="Segoe UI" panose="020B0502040204020203" pitchFamily="34" charset="0"/>
                          <a:cs typeface="Segoe UI" panose="020B0502040204020203" pitchFamily="34" charset="0"/>
                        </a:rPr>
                        <a:t>CC.AA.</a:t>
                      </a:r>
                    </a:p>
                  </a:txBody>
                  <a:tcPr marL="0" marR="0" marT="0" marB="0" anchor="ctr">
                    <a:solidFill>
                      <a:schemeClr val="bg1"/>
                    </a:solidFill>
                  </a:tcPr>
                </a:tc>
                <a:tc>
                  <a:txBody>
                    <a:bodyPr/>
                    <a:lstStyle/>
                    <a:p>
                      <a:pPr algn="ctr" fontAlgn="ctr"/>
                      <a:endParaRPr lang="es-ES" sz="1100" b="0" i="0" u="none" strike="noStrike" dirty="0">
                        <a:solidFill>
                          <a:srgbClr val="000000"/>
                        </a:solidFill>
                        <a:effectLst/>
                        <a:latin typeface="Segoe UI" panose="020B0502040204020203" pitchFamily="34" charset="0"/>
                        <a:cs typeface="Segoe UI" panose="020B0502040204020203" pitchFamily="34" charset="0"/>
                      </a:endParaRPr>
                    </a:p>
                  </a:txBody>
                  <a:tcPr marL="9525" marR="9525" marT="9525" marB="0" anchor="ctr">
                    <a:solidFill>
                      <a:schemeClr val="bg1"/>
                    </a:solidFill>
                  </a:tcPr>
                </a:tc>
                <a:tc>
                  <a:txBody>
                    <a:bodyPr/>
                    <a:lstStyle/>
                    <a:p>
                      <a:pPr algn="ctr" fontAlgn="ctr"/>
                      <a:endParaRPr lang="es-ES" sz="1100" b="0" i="0" u="none" strike="noStrike" dirty="0">
                        <a:solidFill>
                          <a:srgbClr val="000000"/>
                        </a:solidFill>
                        <a:effectLst/>
                        <a:latin typeface="Segoe UI" panose="020B0502040204020203" pitchFamily="34" charset="0"/>
                        <a:cs typeface="Segoe UI" panose="020B0502040204020203" pitchFamily="34" charset="0"/>
                      </a:endParaRPr>
                    </a:p>
                  </a:txBody>
                  <a:tcPr marL="9525" marR="9525" marT="9525" marB="0" anchor="ctr">
                    <a:solidFill>
                      <a:schemeClr val="bg1"/>
                    </a:solidFill>
                  </a:tcPr>
                </a:tc>
                <a:tc>
                  <a:txBody>
                    <a:bodyPr/>
                    <a:lstStyle/>
                    <a:p>
                      <a:pPr algn="ctr" fontAlgn="ctr"/>
                      <a:endParaRPr lang="es-ES" sz="1100" b="0" i="0" u="none" strike="noStrike" dirty="0">
                        <a:solidFill>
                          <a:srgbClr val="000000"/>
                        </a:solidFill>
                        <a:effectLst/>
                        <a:latin typeface="Segoe UI" panose="020B0502040204020203" pitchFamily="34" charset="0"/>
                        <a:cs typeface="Segoe UI" panose="020B0502040204020203" pitchFamily="34" charset="0"/>
                      </a:endParaRPr>
                    </a:p>
                  </a:txBody>
                  <a:tcPr marL="9525" marR="9525" marT="9525" marB="0" anchor="ctr">
                    <a:solidFill>
                      <a:schemeClr val="bg1"/>
                    </a:solidFill>
                  </a:tcPr>
                </a:tc>
                <a:tc>
                  <a:txBody>
                    <a:bodyPr/>
                    <a:lstStyle/>
                    <a:p>
                      <a:pPr algn="ctr" fontAlgn="ctr"/>
                      <a:endParaRPr lang="es-ES" sz="1100" b="0" i="0" u="none" strike="noStrike" dirty="0">
                        <a:solidFill>
                          <a:srgbClr val="000000"/>
                        </a:solidFill>
                        <a:effectLst/>
                        <a:latin typeface="Segoe UI" panose="020B0502040204020203" pitchFamily="34" charset="0"/>
                        <a:cs typeface="Segoe UI" panose="020B0502040204020203" pitchFamily="34" charset="0"/>
                      </a:endParaRPr>
                    </a:p>
                  </a:txBody>
                  <a:tcPr marL="9525" marR="9525" marT="9525" marB="0" anchor="ctr">
                    <a:solidFill>
                      <a:schemeClr val="bg1"/>
                    </a:solidFill>
                  </a:tcPr>
                </a:tc>
                <a:extLst>
                  <a:ext uri="{0D108BD9-81ED-4DB2-BD59-A6C34878D82A}">
                    <a16:rowId xmlns:a16="http://schemas.microsoft.com/office/drawing/2014/main" val="10002"/>
                  </a:ext>
                </a:extLst>
              </a:tr>
              <a:tr h="227309">
                <a:tc>
                  <a:txBody>
                    <a:bodyPr/>
                    <a:lstStyle/>
                    <a:p>
                      <a:pPr marL="85725" lvl="1" indent="0" algn="l" fontAlgn="b"/>
                      <a:r>
                        <a:rPr lang="es-ES" sz="1100" b="0" i="0" u="none" strike="noStrike" dirty="0">
                          <a:solidFill>
                            <a:srgbClr val="000000"/>
                          </a:solidFill>
                          <a:latin typeface="Segoe UI" panose="020B0502040204020203" pitchFamily="34" charset="0"/>
                          <a:cs typeface="Segoe UI" panose="020B0502040204020203" pitchFamily="34" charset="0"/>
                        </a:rPr>
                        <a:t>Andalucía</a:t>
                      </a:r>
                    </a:p>
                  </a:txBody>
                  <a:tcPr marL="9525" marR="9525" marT="9525" marB="0" anchor="ctr">
                    <a:solidFill>
                      <a:schemeClr val="bg1">
                        <a:lumMod val="85000"/>
                      </a:schemeClr>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538</a:t>
                      </a:r>
                    </a:p>
                  </a:txBody>
                  <a:tcPr marL="9525" marR="9525" marT="9525" marB="0" anchor="ctr">
                    <a:solidFill>
                      <a:schemeClr val="bg1">
                        <a:lumMod val="85000"/>
                      </a:schemeClr>
                    </a:solidFill>
                  </a:tcPr>
                </a:tc>
                <a:tc>
                  <a:txBody>
                    <a:bodyPr/>
                    <a:lstStyle/>
                    <a:p>
                      <a:pPr algn="ctr" rtl="0" fontAlgn="b"/>
                      <a:r>
                        <a:rPr lang="es-ES" sz="1100" b="0" i="0" u="none" strike="noStrike" dirty="0">
                          <a:solidFill>
                            <a:srgbClr val="000000"/>
                          </a:solidFill>
                          <a:effectLst/>
                          <a:latin typeface="Segoe UI" panose="020B0502040204020203" pitchFamily="34" charset="0"/>
                          <a:cs typeface="Segoe UI" panose="020B0502040204020203" pitchFamily="34" charset="0"/>
                        </a:rPr>
                        <a:t>4,2%</a:t>
                      </a:r>
                    </a:p>
                  </a:txBody>
                  <a:tcPr marL="9525" marR="9525" marT="9525" marB="0" anchor="ctr">
                    <a:solidFill>
                      <a:schemeClr val="bg1">
                        <a:lumMod val="85000"/>
                      </a:schemeClr>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862</a:t>
                      </a:r>
                    </a:p>
                  </a:txBody>
                  <a:tcPr marL="9525" marR="9525" marT="9525" marB="0" anchor="ctr">
                    <a:solidFill>
                      <a:schemeClr val="bg1">
                        <a:lumMod val="85000"/>
                      </a:schemeClr>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17,2</a:t>
                      </a:r>
                    </a:p>
                  </a:txBody>
                  <a:tcPr marL="9525" marR="9525" marT="9525" marB="0" anchor="ctr">
                    <a:solidFill>
                      <a:schemeClr val="bg1">
                        <a:lumMod val="85000"/>
                      </a:schemeClr>
                    </a:solidFill>
                  </a:tcPr>
                </a:tc>
                <a:extLst>
                  <a:ext uri="{0D108BD9-81ED-4DB2-BD59-A6C34878D82A}">
                    <a16:rowId xmlns:a16="http://schemas.microsoft.com/office/drawing/2014/main" val="10003"/>
                  </a:ext>
                </a:extLst>
              </a:tr>
              <a:tr h="227309">
                <a:tc>
                  <a:txBody>
                    <a:bodyPr/>
                    <a:lstStyle/>
                    <a:p>
                      <a:pPr marL="85725" lvl="1" indent="0" algn="l" fontAlgn="b"/>
                      <a:r>
                        <a:rPr lang="es-ES" sz="1100" b="0" i="0" u="none" strike="noStrike" dirty="0">
                          <a:solidFill>
                            <a:srgbClr val="000000"/>
                          </a:solidFill>
                          <a:latin typeface="Segoe UI" panose="020B0502040204020203" pitchFamily="34" charset="0"/>
                          <a:cs typeface="Segoe UI" panose="020B0502040204020203" pitchFamily="34" charset="0"/>
                        </a:rPr>
                        <a:t>Aragón </a:t>
                      </a:r>
                    </a:p>
                  </a:txBody>
                  <a:tcPr marL="9525" marR="9525" marT="9525" marB="0" anchor="ctr">
                    <a:solidFill>
                      <a:schemeClr val="bg1"/>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232</a:t>
                      </a:r>
                    </a:p>
                  </a:txBody>
                  <a:tcPr marL="9525" marR="9525" marT="9525" marB="0" anchor="ctr">
                    <a:solidFill>
                      <a:schemeClr val="bg1"/>
                    </a:solidFill>
                  </a:tcPr>
                </a:tc>
                <a:tc>
                  <a:txBody>
                    <a:bodyPr/>
                    <a:lstStyle/>
                    <a:p>
                      <a:pPr algn="ctr" rtl="0" fontAlgn="b"/>
                      <a:r>
                        <a:rPr lang="es-ES" sz="1100" b="0" i="0" u="none" strike="noStrike" dirty="0">
                          <a:solidFill>
                            <a:srgbClr val="000000"/>
                          </a:solidFill>
                          <a:effectLst/>
                          <a:latin typeface="Segoe UI" panose="020B0502040204020203" pitchFamily="34" charset="0"/>
                          <a:cs typeface="Segoe UI" panose="020B0502040204020203" pitchFamily="34" charset="0"/>
                        </a:rPr>
                        <a:t>6,5%</a:t>
                      </a:r>
                    </a:p>
                  </a:txBody>
                  <a:tcPr marL="9525" marR="9525" marT="9525" marB="0" anchor="ctr">
                    <a:solidFill>
                      <a:schemeClr val="bg1"/>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136</a:t>
                      </a:r>
                    </a:p>
                  </a:txBody>
                  <a:tcPr marL="9525" marR="9525" marT="9525" marB="0" anchor="ctr">
                    <a:solidFill>
                      <a:schemeClr val="bg1"/>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2,7</a:t>
                      </a:r>
                    </a:p>
                  </a:txBody>
                  <a:tcPr marL="9525" marR="9525" marT="9525" marB="0" anchor="ctr">
                    <a:solidFill>
                      <a:schemeClr val="bg1"/>
                    </a:solidFill>
                  </a:tcPr>
                </a:tc>
                <a:extLst>
                  <a:ext uri="{0D108BD9-81ED-4DB2-BD59-A6C34878D82A}">
                    <a16:rowId xmlns:a16="http://schemas.microsoft.com/office/drawing/2014/main" val="10004"/>
                  </a:ext>
                </a:extLst>
              </a:tr>
              <a:tr h="227309">
                <a:tc>
                  <a:txBody>
                    <a:bodyPr/>
                    <a:lstStyle/>
                    <a:p>
                      <a:pPr marL="85725" lvl="1" indent="0" algn="l" fontAlgn="b"/>
                      <a:r>
                        <a:rPr lang="es-ES" sz="1100" b="0" i="0" u="none" strike="noStrike" dirty="0">
                          <a:solidFill>
                            <a:srgbClr val="000000"/>
                          </a:solidFill>
                          <a:latin typeface="Segoe UI" panose="020B0502040204020203" pitchFamily="34" charset="0"/>
                          <a:cs typeface="Segoe UI" panose="020B0502040204020203" pitchFamily="34" charset="0"/>
                        </a:rPr>
                        <a:t>Asturias</a:t>
                      </a:r>
                    </a:p>
                  </a:txBody>
                  <a:tcPr marL="9525" marR="9525" marT="9525" marB="0" anchor="ctr">
                    <a:solidFill>
                      <a:schemeClr val="bg1">
                        <a:lumMod val="85000"/>
                      </a:schemeClr>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219</a:t>
                      </a:r>
                    </a:p>
                  </a:txBody>
                  <a:tcPr marL="9525" marR="9525" marT="9525" marB="0" anchor="ctr">
                    <a:solidFill>
                      <a:schemeClr val="bg1">
                        <a:lumMod val="85000"/>
                      </a:schemeClr>
                    </a:solidFill>
                  </a:tcPr>
                </a:tc>
                <a:tc>
                  <a:txBody>
                    <a:bodyPr/>
                    <a:lstStyle/>
                    <a:p>
                      <a:pPr algn="ctr" rtl="0" fontAlgn="b"/>
                      <a:r>
                        <a:rPr lang="es-ES" sz="1100" b="0" i="0" u="none" strike="noStrike">
                          <a:solidFill>
                            <a:srgbClr val="000000"/>
                          </a:solidFill>
                          <a:effectLst/>
                          <a:latin typeface="Segoe UI" panose="020B0502040204020203" pitchFamily="34" charset="0"/>
                          <a:cs typeface="Segoe UI" panose="020B0502040204020203" pitchFamily="34" charset="0"/>
                        </a:rPr>
                        <a:t>6,7%</a:t>
                      </a:r>
                    </a:p>
                  </a:txBody>
                  <a:tcPr marL="9525" marR="9525" marT="9525" marB="0" anchor="ctr">
                    <a:solidFill>
                      <a:schemeClr val="bg1">
                        <a:lumMod val="85000"/>
                      </a:schemeClr>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105</a:t>
                      </a:r>
                    </a:p>
                  </a:txBody>
                  <a:tcPr marL="9525" marR="9525" marT="9525" marB="0" anchor="ctr">
                    <a:solidFill>
                      <a:schemeClr val="bg1">
                        <a:lumMod val="85000"/>
                      </a:schemeClr>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2,1</a:t>
                      </a:r>
                    </a:p>
                  </a:txBody>
                  <a:tcPr marL="9525" marR="9525" marT="9525" marB="0" anchor="ctr">
                    <a:solidFill>
                      <a:schemeClr val="bg1">
                        <a:lumMod val="85000"/>
                      </a:schemeClr>
                    </a:solidFill>
                  </a:tcPr>
                </a:tc>
                <a:extLst>
                  <a:ext uri="{0D108BD9-81ED-4DB2-BD59-A6C34878D82A}">
                    <a16:rowId xmlns:a16="http://schemas.microsoft.com/office/drawing/2014/main" val="10005"/>
                  </a:ext>
                </a:extLst>
              </a:tr>
              <a:tr h="227309">
                <a:tc>
                  <a:txBody>
                    <a:bodyPr/>
                    <a:lstStyle/>
                    <a:p>
                      <a:pPr marL="85725" lvl="1" indent="0" algn="l" fontAlgn="b"/>
                      <a:r>
                        <a:rPr lang="es-ES" sz="1100" b="0" i="0" u="none" strike="noStrike" dirty="0">
                          <a:solidFill>
                            <a:srgbClr val="000000"/>
                          </a:solidFill>
                          <a:latin typeface="Segoe UI" panose="020B0502040204020203" pitchFamily="34" charset="0"/>
                          <a:cs typeface="Segoe UI" panose="020B0502040204020203" pitchFamily="34" charset="0"/>
                        </a:rPr>
                        <a:t>Baleares</a:t>
                      </a:r>
                    </a:p>
                  </a:txBody>
                  <a:tcPr marL="9525" marR="9525" marT="9525" marB="0" anchor="ctr">
                    <a:solidFill>
                      <a:schemeClr val="bg1"/>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225</a:t>
                      </a:r>
                    </a:p>
                  </a:txBody>
                  <a:tcPr marL="9525" marR="9525" marT="9525" marB="0" anchor="ctr">
                    <a:solidFill>
                      <a:schemeClr val="bg1"/>
                    </a:solidFill>
                  </a:tcPr>
                </a:tc>
                <a:tc>
                  <a:txBody>
                    <a:bodyPr/>
                    <a:lstStyle/>
                    <a:p>
                      <a:pPr algn="ctr" rtl="0" fontAlgn="b"/>
                      <a:r>
                        <a:rPr lang="es-ES" sz="1100" b="0" i="0" u="none" strike="noStrike" dirty="0">
                          <a:solidFill>
                            <a:srgbClr val="000000"/>
                          </a:solidFill>
                          <a:effectLst/>
                          <a:latin typeface="Segoe UI" panose="020B0502040204020203" pitchFamily="34" charset="0"/>
                          <a:cs typeface="Segoe UI" panose="020B0502040204020203" pitchFamily="34" charset="0"/>
                        </a:rPr>
                        <a:t>6,6%</a:t>
                      </a:r>
                    </a:p>
                  </a:txBody>
                  <a:tcPr marL="9525" marR="9525" marT="9525" marB="0" anchor="ctr">
                    <a:solidFill>
                      <a:schemeClr val="bg1"/>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129</a:t>
                      </a:r>
                    </a:p>
                  </a:txBody>
                  <a:tcPr marL="9525" marR="9525" marT="9525" marB="0" anchor="ctr">
                    <a:solidFill>
                      <a:schemeClr val="bg1"/>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2,6</a:t>
                      </a:r>
                    </a:p>
                  </a:txBody>
                  <a:tcPr marL="9525" marR="9525" marT="9525" marB="0" anchor="ctr">
                    <a:solidFill>
                      <a:schemeClr val="bg1"/>
                    </a:solidFill>
                  </a:tcPr>
                </a:tc>
                <a:extLst>
                  <a:ext uri="{0D108BD9-81ED-4DB2-BD59-A6C34878D82A}">
                    <a16:rowId xmlns:a16="http://schemas.microsoft.com/office/drawing/2014/main" val="10006"/>
                  </a:ext>
                </a:extLst>
              </a:tr>
              <a:tr h="227309">
                <a:tc>
                  <a:txBody>
                    <a:bodyPr/>
                    <a:lstStyle/>
                    <a:p>
                      <a:pPr marL="85725" lvl="1" indent="0" algn="l" fontAlgn="b"/>
                      <a:r>
                        <a:rPr lang="es-ES" sz="1100" b="0" i="0" u="none" strike="noStrike" dirty="0">
                          <a:solidFill>
                            <a:srgbClr val="000000"/>
                          </a:solidFill>
                          <a:latin typeface="Segoe UI" panose="020B0502040204020203" pitchFamily="34" charset="0"/>
                          <a:cs typeface="Segoe UI" panose="020B0502040204020203" pitchFamily="34" charset="0"/>
                        </a:rPr>
                        <a:t>Canarias</a:t>
                      </a:r>
                    </a:p>
                  </a:txBody>
                  <a:tcPr marL="9525" marR="9525" marT="9525" marB="0" anchor="ctr">
                    <a:solidFill>
                      <a:schemeClr val="bg1">
                        <a:lumMod val="85000"/>
                      </a:schemeClr>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268</a:t>
                      </a:r>
                    </a:p>
                  </a:txBody>
                  <a:tcPr marL="9525" marR="9525" marT="9525" marB="0" anchor="ctr">
                    <a:solidFill>
                      <a:schemeClr val="bg1">
                        <a:lumMod val="85000"/>
                      </a:schemeClr>
                    </a:solidFill>
                  </a:tcPr>
                </a:tc>
                <a:tc>
                  <a:txBody>
                    <a:bodyPr/>
                    <a:lstStyle/>
                    <a:p>
                      <a:pPr algn="ctr" rtl="0" fontAlgn="b"/>
                      <a:r>
                        <a:rPr lang="es-ES" sz="1100" b="0" i="0" u="none" strike="noStrike">
                          <a:solidFill>
                            <a:srgbClr val="000000"/>
                          </a:solidFill>
                          <a:effectLst/>
                          <a:latin typeface="Segoe UI" panose="020B0502040204020203" pitchFamily="34" charset="0"/>
                          <a:cs typeface="Segoe UI" panose="020B0502040204020203" pitchFamily="34" charset="0"/>
                        </a:rPr>
                        <a:t>6,1%</a:t>
                      </a:r>
                    </a:p>
                  </a:txBody>
                  <a:tcPr marL="9525" marR="9525" marT="9525" marB="0" anchor="ctr">
                    <a:solidFill>
                      <a:schemeClr val="bg1">
                        <a:lumMod val="85000"/>
                      </a:schemeClr>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238</a:t>
                      </a:r>
                    </a:p>
                  </a:txBody>
                  <a:tcPr marL="9525" marR="9525" marT="9525" marB="0" anchor="ctr">
                    <a:solidFill>
                      <a:schemeClr val="bg1">
                        <a:lumMod val="85000"/>
                      </a:schemeClr>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4,8</a:t>
                      </a:r>
                    </a:p>
                  </a:txBody>
                  <a:tcPr marL="9525" marR="9525" marT="9525" marB="0" anchor="ctr">
                    <a:solidFill>
                      <a:schemeClr val="bg1">
                        <a:lumMod val="85000"/>
                      </a:schemeClr>
                    </a:solidFill>
                  </a:tcPr>
                </a:tc>
                <a:extLst>
                  <a:ext uri="{0D108BD9-81ED-4DB2-BD59-A6C34878D82A}">
                    <a16:rowId xmlns:a16="http://schemas.microsoft.com/office/drawing/2014/main" val="10007"/>
                  </a:ext>
                </a:extLst>
              </a:tr>
              <a:tr h="227309">
                <a:tc>
                  <a:txBody>
                    <a:bodyPr/>
                    <a:lstStyle/>
                    <a:p>
                      <a:pPr marL="85725" lvl="1" indent="0" algn="l" fontAlgn="b"/>
                      <a:r>
                        <a:rPr lang="es-ES" sz="1100" b="0" i="0" u="none" strike="noStrike" dirty="0">
                          <a:solidFill>
                            <a:srgbClr val="000000"/>
                          </a:solidFill>
                          <a:latin typeface="Segoe UI" panose="020B0502040204020203" pitchFamily="34" charset="0"/>
                          <a:cs typeface="Segoe UI" panose="020B0502040204020203" pitchFamily="34" charset="0"/>
                        </a:rPr>
                        <a:t>Cantabria</a:t>
                      </a:r>
                    </a:p>
                  </a:txBody>
                  <a:tcPr marL="9525" marR="9525" marT="9525" marB="0" anchor="ctr">
                    <a:solidFill>
                      <a:schemeClr val="bg1"/>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200</a:t>
                      </a:r>
                    </a:p>
                  </a:txBody>
                  <a:tcPr marL="9525" marR="9525" marT="9525" marB="0" anchor="ctr">
                    <a:solidFill>
                      <a:schemeClr val="bg1"/>
                    </a:solidFill>
                  </a:tcPr>
                </a:tc>
                <a:tc>
                  <a:txBody>
                    <a:bodyPr/>
                    <a:lstStyle/>
                    <a:p>
                      <a:pPr algn="ctr" rtl="0" fontAlgn="b"/>
                      <a:r>
                        <a:rPr lang="es-ES" sz="1100" b="0" i="0" u="none" strike="noStrike" dirty="0">
                          <a:solidFill>
                            <a:srgbClr val="000000"/>
                          </a:solidFill>
                          <a:effectLst/>
                          <a:latin typeface="Segoe UI" panose="020B0502040204020203" pitchFamily="34" charset="0"/>
                          <a:cs typeface="Segoe UI" panose="020B0502040204020203" pitchFamily="34" charset="0"/>
                        </a:rPr>
                        <a:t>7,0%</a:t>
                      </a:r>
                    </a:p>
                  </a:txBody>
                  <a:tcPr marL="9525" marR="9525" marT="9525" marB="0" anchor="ctr">
                    <a:solidFill>
                      <a:schemeClr val="bg1"/>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59</a:t>
                      </a:r>
                    </a:p>
                  </a:txBody>
                  <a:tcPr marL="9525" marR="9525" marT="9525" marB="0" anchor="ctr">
                    <a:solidFill>
                      <a:schemeClr val="bg1"/>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1,2</a:t>
                      </a:r>
                    </a:p>
                  </a:txBody>
                  <a:tcPr marL="9525" marR="9525" marT="9525" marB="0" anchor="ctr">
                    <a:solidFill>
                      <a:schemeClr val="bg1"/>
                    </a:solidFill>
                  </a:tcPr>
                </a:tc>
                <a:extLst>
                  <a:ext uri="{0D108BD9-81ED-4DB2-BD59-A6C34878D82A}">
                    <a16:rowId xmlns:a16="http://schemas.microsoft.com/office/drawing/2014/main" val="10008"/>
                  </a:ext>
                </a:extLst>
              </a:tr>
              <a:tr h="227309">
                <a:tc>
                  <a:txBody>
                    <a:bodyPr/>
                    <a:lstStyle/>
                    <a:p>
                      <a:pPr marL="85725" lvl="1" indent="0" algn="l" fontAlgn="b"/>
                      <a:r>
                        <a:rPr lang="es-ES" sz="1100" b="0" i="0" u="none" strike="noStrike" dirty="0">
                          <a:solidFill>
                            <a:srgbClr val="000000"/>
                          </a:solidFill>
                          <a:latin typeface="Segoe UI" panose="020B0502040204020203" pitchFamily="34" charset="0"/>
                          <a:cs typeface="Segoe UI" panose="020B0502040204020203" pitchFamily="34" charset="0"/>
                        </a:rPr>
                        <a:t>Castilla y León</a:t>
                      </a:r>
                    </a:p>
                  </a:txBody>
                  <a:tcPr marL="9525" marR="9525" marT="9525" marB="0" anchor="ctr">
                    <a:solidFill>
                      <a:schemeClr val="bg1">
                        <a:lumMod val="85000"/>
                      </a:schemeClr>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278</a:t>
                      </a:r>
                    </a:p>
                  </a:txBody>
                  <a:tcPr marL="9525" marR="9525" marT="9525" marB="0" anchor="ctr">
                    <a:solidFill>
                      <a:schemeClr val="bg1">
                        <a:lumMod val="85000"/>
                      </a:schemeClr>
                    </a:solidFill>
                  </a:tcPr>
                </a:tc>
                <a:tc>
                  <a:txBody>
                    <a:bodyPr/>
                    <a:lstStyle/>
                    <a:p>
                      <a:pPr algn="ctr" rtl="0" fontAlgn="b"/>
                      <a:r>
                        <a:rPr lang="es-ES" sz="1100" b="0" i="0" u="none" strike="noStrike" dirty="0">
                          <a:solidFill>
                            <a:srgbClr val="000000"/>
                          </a:solidFill>
                          <a:effectLst/>
                          <a:latin typeface="Segoe UI" panose="020B0502040204020203" pitchFamily="34" charset="0"/>
                          <a:cs typeface="Segoe UI" panose="020B0502040204020203" pitchFamily="34" charset="0"/>
                        </a:rPr>
                        <a:t>5,9%</a:t>
                      </a:r>
                    </a:p>
                  </a:txBody>
                  <a:tcPr marL="9525" marR="9525" marT="9525" marB="0" anchor="ctr">
                    <a:solidFill>
                      <a:schemeClr val="bg1">
                        <a:lumMod val="85000"/>
                      </a:schemeClr>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247</a:t>
                      </a:r>
                    </a:p>
                  </a:txBody>
                  <a:tcPr marL="9525" marR="9525" marT="9525" marB="0" anchor="ctr">
                    <a:solidFill>
                      <a:schemeClr val="bg1">
                        <a:lumMod val="85000"/>
                      </a:schemeClr>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4,9</a:t>
                      </a:r>
                    </a:p>
                  </a:txBody>
                  <a:tcPr marL="9525" marR="9525" marT="9525" marB="0" anchor="ctr">
                    <a:solidFill>
                      <a:schemeClr val="bg1">
                        <a:lumMod val="85000"/>
                      </a:schemeClr>
                    </a:solidFill>
                  </a:tcPr>
                </a:tc>
                <a:extLst>
                  <a:ext uri="{0D108BD9-81ED-4DB2-BD59-A6C34878D82A}">
                    <a16:rowId xmlns:a16="http://schemas.microsoft.com/office/drawing/2014/main" val="10009"/>
                  </a:ext>
                </a:extLst>
              </a:tr>
              <a:tr h="227309">
                <a:tc>
                  <a:txBody>
                    <a:bodyPr/>
                    <a:lstStyle/>
                    <a:p>
                      <a:pPr marL="85725" lvl="1" indent="0" algn="l" fontAlgn="b"/>
                      <a:r>
                        <a:rPr lang="es-ES" sz="1100" b="0" i="0" u="none" strike="noStrike" dirty="0">
                          <a:solidFill>
                            <a:srgbClr val="000000"/>
                          </a:solidFill>
                          <a:latin typeface="Segoe UI" panose="020B0502040204020203" pitchFamily="34" charset="0"/>
                          <a:cs typeface="Segoe UI" panose="020B0502040204020203" pitchFamily="34" charset="0"/>
                        </a:rPr>
                        <a:t>Castilla-La Mancha</a:t>
                      </a:r>
                    </a:p>
                  </a:txBody>
                  <a:tcPr marL="9525" marR="9525" marT="9525" marB="0" anchor="ctr">
                    <a:solidFill>
                      <a:schemeClr val="bg1"/>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263</a:t>
                      </a:r>
                    </a:p>
                  </a:txBody>
                  <a:tcPr marL="9525" marR="9525" marT="9525" marB="0" anchor="ctr">
                    <a:solidFill>
                      <a:schemeClr val="bg1"/>
                    </a:solidFill>
                  </a:tcPr>
                </a:tc>
                <a:tc>
                  <a:txBody>
                    <a:bodyPr/>
                    <a:lstStyle/>
                    <a:p>
                      <a:pPr algn="ctr" rtl="0" fontAlgn="b"/>
                      <a:r>
                        <a:rPr lang="es-ES" sz="1100" b="0" i="0" u="none" strike="noStrike" dirty="0">
                          <a:solidFill>
                            <a:srgbClr val="000000"/>
                          </a:solidFill>
                          <a:effectLst/>
                          <a:latin typeface="Segoe UI" panose="020B0502040204020203" pitchFamily="34" charset="0"/>
                          <a:cs typeface="Segoe UI" panose="020B0502040204020203" pitchFamily="34" charset="0"/>
                        </a:rPr>
                        <a:t>6,1%</a:t>
                      </a:r>
                    </a:p>
                  </a:txBody>
                  <a:tcPr marL="9525" marR="9525" marT="9525" marB="0" anchor="ctr">
                    <a:solidFill>
                      <a:schemeClr val="bg1"/>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211</a:t>
                      </a:r>
                    </a:p>
                  </a:txBody>
                  <a:tcPr marL="9525" marR="9525" marT="9525" marB="0" anchor="ctr">
                    <a:solidFill>
                      <a:schemeClr val="bg1"/>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4,2</a:t>
                      </a:r>
                    </a:p>
                  </a:txBody>
                  <a:tcPr marL="9525" marR="9525" marT="9525" marB="0" anchor="ctr">
                    <a:solidFill>
                      <a:schemeClr val="bg1"/>
                    </a:solidFill>
                  </a:tcPr>
                </a:tc>
                <a:extLst>
                  <a:ext uri="{0D108BD9-81ED-4DB2-BD59-A6C34878D82A}">
                    <a16:rowId xmlns:a16="http://schemas.microsoft.com/office/drawing/2014/main" val="10010"/>
                  </a:ext>
                </a:extLst>
              </a:tr>
              <a:tr h="227309">
                <a:tc>
                  <a:txBody>
                    <a:bodyPr/>
                    <a:lstStyle/>
                    <a:p>
                      <a:pPr marL="85725" lvl="1" indent="0" algn="l" fontAlgn="b"/>
                      <a:r>
                        <a:rPr lang="es-ES" sz="1100" b="0" i="0" u="none" strike="noStrike" dirty="0">
                          <a:solidFill>
                            <a:srgbClr val="000000"/>
                          </a:solidFill>
                          <a:latin typeface="Segoe UI" panose="020B0502040204020203" pitchFamily="34" charset="0"/>
                          <a:cs typeface="Segoe UI" panose="020B0502040204020203" pitchFamily="34" charset="0"/>
                        </a:rPr>
                        <a:t>Cataluña</a:t>
                      </a:r>
                    </a:p>
                  </a:txBody>
                  <a:tcPr marL="9525" marR="9525" marT="9525" marB="0" anchor="ctr">
                    <a:solidFill>
                      <a:schemeClr val="bg1">
                        <a:lumMod val="85000"/>
                      </a:schemeClr>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507</a:t>
                      </a:r>
                    </a:p>
                  </a:txBody>
                  <a:tcPr marL="9525" marR="9525" marT="9525" marB="0" anchor="ctr">
                    <a:solidFill>
                      <a:schemeClr val="bg1">
                        <a:lumMod val="85000"/>
                      </a:schemeClr>
                    </a:solidFill>
                  </a:tcPr>
                </a:tc>
                <a:tc>
                  <a:txBody>
                    <a:bodyPr/>
                    <a:lstStyle/>
                    <a:p>
                      <a:pPr algn="ctr" rtl="0" fontAlgn="b"/>
                      <a:r>
                        <a:rPr lang="es-ES" sz="1100" b="0" i="0" u="none" strike="noStrike" dirty="0">
                          <a:solidFill>
                            <a:srgbClr val="000000"/>
                          </a:solidFill>
                          <a:effectLst/>
                          <a:latin typeface="Segoe UI" panose="020B0502040204020203" pitchFamily="34" charset="0"/>
                          <a:cs typeface="Segoe UI" panose="020B0502040204020203" pitchFamily="34" charset="0"/>
                        </a:rPr>
                        <a:t>4,3%</a:t>
                      </a:r>
                    </a:p>
                  </a:txBody>
                  <a:tcPr marL="9525" marR="9525" marT="9525" marB="0" anchor="ctr">
                    <a:solidFill>
                      <a:schemeClr val="bg1">
                        <a:lumMod val="85000"/>
                      </a:schemeClr>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845</a:t>
                      </a:r>
                    </a:p>
                  </a:txBody>
                  <a:tcPr marL="9525" marR="9525" marT="9525" marB="0" anchor="ctr">
                    <a:solidFill>
                      <a:schemeClr val="bg1">
                        <a:lumMod val="85000"/>
                      </a:schemeClr>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16,9</a:t>
                      </a:r>
                    </a:p>
                  </a:txBody>
                  <a:tcPr marL="9525" marR="9525" marT="9525" marB="0" anchor="ctr">
                    <a:solidFill>
                      <a:schemeClr val="bg1">
                        <a:lumMod val="85000"/>
                      </a:schemeClr>
                    </a:solidFill>
                  </a:tcPr>
                </a:tc>
                <a:extLst>
                  <a:ext uri="{0D108BD9-81ED-4DB2-BD59-A6C34878D82A}">
                    <a16:rowId xmlns:a16="http://schemas.microsoft.com/office/drawing/2014/main" val="10011"/>
                  </a:ext>
                </a:extLst>
              </a:tr>
              <a:tr h="227309">
                <a:tc>
                  <a:txBody>
                    <a:bodyPr/>
                    <a:lstStyle/>
                    <a:p>
                      <a:pPr marL="85725" lvl="1" indent="0" algn="l" fontAlgn="b"/>
                      <a:r>
                        <a:rPr lang="es-ES" sz="1100" b="0" i="0" u="none" strike="noStrike" dirty="0">
                          <a:solidFill>
                            <a:srgbClr val="000000"/>
                          </a:solidFill>
                          <a:latin typeface="Segoe UI" panose="020B0502040204020203" pitchFamily="34" charset="0"/>
                          <a:cs typeface="Segoe UI" panose="020B0502040204020203" pitchFamily="34" charset="0"/>
                        </a:rPr>
                        <a:t>Extremadura</a:t>
                      </a:r>
                    </a:p>
                  </a:txBody>
                  <a:tcPr marL="9525" marR="9525" marT="9525" marB="0" anchor="ctr">
                    <a:solidFill>
                      <a:schemeClr val="bg1"/>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392</a:t>
                      </a:r>
                    </a:p>
                  </a:txBody>
                  <a:tcPr marL="9525" marR="9525" marT="9525" marB="0" anchor="ctr">
                    <a:solidFill>
                      <a:schemeClr val="bg1"/>
                    </a:solidFill>
                  </a:tcPr>
                </a:tc>
                <a:tc>
                  <a:txBody>
                    <a:bodyPr/>
                    <a:lstStyle/>
                    <a:p>
                      <a:pPr algn="ctr" rtl="0" fontAlgn="b"/>
                      <a:r>
                        <a:rPr lang="es-ES" sz="1100" b="0" i="0" u="none" strike="noStrike" dirty="0">
                          <a:solidFill>
                            <a:srgbClr val="000000"/>
                          </a:solidFill>
                          <a:effectLst/>
                          <a:latin typeface="Segoe UI" panose="020B0502040204020203" pitchFamily="34" charset="0"/>
                          <a:cs typeface="Segoe UI" panose="020B0502040204020203" pitchFamily="34" charset="0"/>
                        </a:rPr>
                        <a:t>5,0%</a:t>
                      </a:r>
                    </a:p>
                  </a:txBody>
                  <a:tcPr marL="9525" marR="9525" marT="9525" marB="0" anchor="ctr">
                    <a:solidFill>
                      <a:schemeClr val="bg1"/>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143</a:t>
                      </a:r>
                    </a:p>
                  </a:txBody>
                  <a:tcPr marL="9525" marR="9525" marT="9525" marB="0" anchor="ctr">
                    <a:solidFill>
                      <a:schemeClr val="bg1"/>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2,9</a:t>
                      </a:r>
                    </a:p>
                  </a:txBody>
                  <a:tcPr marL="9525" marR="9525" marT="9525" marB="0" anchor="ctr">
                    <a:solidFill>
                      <a:schemeClr val="bg1"/>
                    </a:solidFill>
                  </a:tcPr>
                </a:tc>
                <a:extLst>
                  <a:ext uri="{0D108BD9-81ED-4DB2-BD59-A6C34878D82A}">
                    <a16:rowId xmlns:a16="http://schemas.microsoft.com/office/drawing/2014/main" val="10012"/>
                  </a:ext>
                </a:extLst>
              </a:tr>
              <a:tr h="227309">
                <a:tc>
                  <a:txBody>
                    <a:bodyPr/>
                    <a:lstStyle/>
                    <a:p>
                      <a:pPr marL="85725" lvl="1" indent="0" algn="l" fontAlgn="b"/>
                      <a:r>
                        <a:rPr lang="es-ES" sz="1100" b="0" i="0" u="none" strike="noStrike" dirty="0">
                          <a:solidFill>
                            <a:srgbClr val="000000"/>
                          </a:solidFill>
                          <a:latin typeface="Segoe UI" panose="020B0502040204020203" pitchFamily="34" charset="0"/>
                          <a:cs typeface="Segoe UI" panose="020B0502040204020203" pitchFamily="34" charset="0"/>
                        </a:rPr>
                        <a:t>Galicia</a:t>
                      </a:r>
                    </a:p>
                  </a:txBody>
                  <a:tcPr marL="9525" marR="9525" marT="9525" marB="0" anchor="ctr">
                    <a:solidFill>
                      <a:schemeClr val="bg1">
                        <a:lumMod val="85000"/>
                      </a:schemeClr>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221</a:t>
                      </a:r>
                    </a:p>
                  </a:txBody>
                  <a:tcPr marL="9525" marR="9525" marT="9525" marB="0" anchor="ctr">
                    <a:solidFill>
                      <a:schemeClr val="bg1">
                        <a:lumMod val="85000"/>
                      </a:schemeClr>
                    </a:solidFill>
                  </a:tcPr>
                </a:tc>
                <a:tc>
                  <a:txBody>
                    <a:bodyPr/>
                    <a:lstStyle/>
                    <a:p>
                      <a:pPr algn="ctr" rtl="0" fontAlgn="b"/>
                      <a:r>
                        <a:rPr lang="es-ES" sz="1100" b="0" i="0" u="none" strike="noStrike" dirty="0">
                          <a:solidFill>
                            <a:srgbClr val="000000"/>
                          </a:solidFill>
                          <a:effectLst/>
                          <a:latin typeface="Segoe UI" panose="020B0502040204020203" pitchFamily="34" charset="0"/>
                          <a:cs typeface="Segoe UI" panose="020B0502040204020203" pitchFamily="34" charset="0"/>
                        </a:rPr>
                        <a:t>6,7%</a:t>
                      </a:r>
                    </a:p>
                  </a:txBody>
                  <a:tcPr marL="9525" marR="9525" marT="9525" marB="0" anchor="ctr">
                    <a:solidFill>
                      <a:schemeClr val="bg1">
                        <a:lumMod val="85000"/>
                      </a:schemeClr>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324</a:t>
                      </a:r>
                    </a:p>
                  </a:txBody>
                  <a:tcPr marL="9525" marR="9525" marT="9525" marB="0" anchor="ctr">
                    <a:solidFill>
                      <a:schemeClr val="bg1">
                        <a:lumMod val="85000"/>
                      </a:schemeClr>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6,5</a:t>
                      </a:r>
                    </a:p>
                  </a:txBody>
                  <a:tcPr marL="9525" marR="9525" marT="9525" marB="0" anchor="ctr">
                    <a:solidFill>
                      <a:schemeClr val="bg1">
                        <a:lumMod val="85000"/>
                      </a:schemeClr>
                    </a:solidFill>
                  </a:tcPr>
                </a:tc>
                <a:extLst>
                  <a:ext uri="{0D108BD9-81ED-4DB2-BD59-A6C34878D82A}">
                    <a16:rowId xmlns:a16="http://schemas.microsoft.com/office/drawing/2014/main" val="10013"/>
                  </a:ext>
                </a:extLst>
              </a:tr>
              <a:tr h="227309">
                <a:tc>
                  <a:txBody>
                    <a:bodyPr/>
                    <a:lstStyle/>
                    <a:p>
                      <a:pPr marL="85725" lvl="1" indent="0" algn="l" fontAlgn="b"/>
                      <a:r>
                        <a:rPr lang="es-ES" sz="1100" b="0" i="0" u="none" strike="noStrike" dirty="0">
                          <a:solidFill>
                            <a:srgbClr val="000000"/>
                          </a:solidFill>
                          <a:latin typeface="Segoe UI" panose="020B0502040204020203" pitchFamily="34" charset="0"/>
                          <a:cs typeface="Segoe UI" panose="020B0502040204020203" pitchFamily="34" charset="0"/>
                        </a:rPr>
                        <a:t>Madrid</a:t>
                      </a:r>
                    </a:p>
                  </a:txBody>
                  <a:tcPr marL="9525" marR="9525" marT="9525" marB="0" anchor="ctr">
                    <a:solidFill>
                      <a:schemeClr val="bg1"/>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291</a:t>
                      </a:r>
                    </a:p>
                  </a:txBody>
                  <a:tcPr marL="9525" marR="9525" marT="9525" marB="0" anchor="ctr">
                    <a:solidFill>
                      <a:schemeClr val="bg1"/>
                    </a:solidFill>
                  </a:tcPr>
                </a:tc>
                <a:tc>
                  <a:txBody>
                    <a:bodyPr/>
                    <a:lstStyle/>
                    <a:p>
                      <a:pPr algn="ctr" rtl="0" fontAlgn="b"/>
                      <a:r>
                        <a:rPr lang="es-ES" sz="1100" b="0" i="0" u="none" strike="noStrike" dirty="0">
                          <a:solidFill>
                            <a:srgbClr val="000000"/>
                          </a:solidFill>
                          <a:effectLst/>
                          <a:latin typeface="Segoe UI" panose="020B0502040204020203" pitchFamily="34" charset="0"/>
                          <a:cs typeface="Segoe UI" panose="020B0502040204020203" pitchFamily="34" charset="0"/>
                        </a:rPr>
                        <a:t>5,8%</a:t>
                      </a:r>
                    </a:p>
                  </a:txBody>
                  <a:tcPr marL="9525" marR="9525" marT="9525" marB="0" anchor="ctr">
                    <a:solidFill>
                      <a:schemeClr val="bg1"/>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695</a:t>
                      </a:r>
                    </a:p>
                  </a:txBody>
                  <a:tcPr marL="9525" marR="9525" marT="9525" marB="0" anchor="ctr">
                    <a:solidFill>
                      <a:schemeClr val="bg1"/>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13,9</a:t>
                      </a:r>
                    </a:p>
                  </a:txBody>
                  <a:tcPr marL="9525" marR="9525" marT="9525" marB="0" anchor="ctr">
                    <a:solidFill>
                      <a:schemeClr val="bg1"/>
                    </a:solidFill>
                  </a:tcPr>
                </a:tc>
                <a:extLst>
                  <a:ext uri="{0D108BD9-81ED-4DB2-BD59-A6C34878D82A}">
                    <a16:rowId xmlns:a16="http://schemas.microsoft.com/office/drawing/2014/main" val="10014"/>
                  </a:ext>
                </a:extLst>
              </a:tr>
              <a:tr h="227309">
                <a:tc>
                  <a:txBody>
                    <a:bodyPr/>
                    <a:lstStyle/>
                    <a:p>
                      <a:pPr marL="85725" lvl="1" indent="0" algn="l" fontAlgn="b"/>
                      <a:r>
                        <a:rPr lang="es-ES" sz="1100" b="0" i="0" u="none" strike="noStrike" dirty="0">
                          <a:solidFill>
                            <a:srgbClr val="000000"/>
                          </a:solidFill>
                          <a:latin typeface="Segoe UI" panose="020B0502040204020203" pitchFamily="34" charset="0"/>
                          <a:cs typeface="Segoe UI" panose="020B0502040204020203" pitchFamily="34" charset="0"/>
                        </a:rPr>
                        <a:t>Murcia</a:t>
                      </a:r>
                    </a:p>
                  </a:txBody>
                  <a:tcPr marL="9525" marR="9525" marT="9525" marB="0" anchor="ctr">
                    <a:solidFill>
                      <a:schemeClr val="bg1">
                        <a:lumMod val="85000"/>
                      </a:schemeClr>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463</a:t>
                      </a:r>
                    </a:p>
                  </a:txBody>
                  <a:tcPr marL="9525" marR="9525" marT="9525" marB="0" anchor="ctr">
                    <a:solidFill>
                      <a:schemeClr val="bg1">
                        <a:lumMod val="85000"/>
                      </a:schemeClr>
                    </a:solidFill>
                  </a:tcPr>
                </a:tc>
                <a:tc>
                  <a:txBody>
                    <a:bodyPr/>
                    <a:lstStyle/>
                    <a:p>
                      <a:pPr algn="ctr" rtl="0" fontAlgn="b"/>
                      <a:r>
                        <a:rPr lang="es-ES" sz="1100" b="0" i="0" u="none" strike="noStrike" dirty="0">
                          <a:solidFill>
                            <a:srgbClr val="000000"/>
                          </a:solidFill>
                          <a:effectLst/>
                          <a:latin typeface="Segoe UI" panose="020B0502040204020203" pitchFamily="34" charset="0"/>
                          <a:cs typeface="Segoe UI" panose="020B0502040204020203" pitchFamily="34" charset="0"/>
                        </a:rPr>
                        <a:t>4,6%</a:t>
                      </a:r>
                    </a:p>
                  </a:txBody>
                  <a:tcPr marL="9525" marR="9525" marT="9525" marB="0" anchor="ctr">
                    <a:solidFill>
                      <a:schemeClr val="bg1">
                        <a:lumMod val="85000"/>
                      </a:schemeClr>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156</a:t>
                      </a:r>
                    </a:p>
                  </a:txBody>
                  <a:tcPr marL="9525" marR="9525" marT="9525" marB="0" anchor="ctr">
                    <a:solidFill>
                      <a:schemeClr val="bg1">
                        <a:lumMod val="85000"/>
                      </a:schemeClr>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3,1</a:t>
                      </a:r>
                    </a:p>
                  </a:txBody>
                  <a:tcPr marL="9525" marR="9525" marT="9525" marB="0" anchor="ctr">
                    <a:solidFill>
                      <a:schemeClr val="bg1">
                        <a:lumMod val="85000"/>
                      </a:schemeClr>
                    </a:solidFill>
                  </a:tcPr>
                </a:tc>
                <a:extLst>
                  <a:ext uri="{0D108BD9-81ED-4DB2-BD59-A6C34878D82A}">
                    <a16:rowId xmlns:a16="http://schemas.microsoft.com/office/drawing/2014/main" val="10015"/>
                  </a:ext>
                </a:extLst>
              </a:tr>
              <a:tr h="227309">
                <a:tc>
                  <a:txBody>
                    <a:bodyPr/>
                    <a:lstStyle/>
                    <a:p>
                      <a:pPr marL="85725" lvl="1" indent="0" algn="l" fontAlgn="b"/>
                      <a:r>
                        <a:rPr lang="es-ES" sz="1100" b="0" i="0" u="none" strike="noStrike" dirty="0">
                          <a:solidFill>
                            <a:srgbClr val="000000"/>
                          </a:solidFill>
                          <a:latin typeface="Segoe UI" panose="020B0502040204020203" pitchFamily="34" charset="0"/>
                          <a:cs typeface="Segoe UI" panose="020B0502040204020203" pitchFamily="34" charset="0"/>
                        </a:rPr>
                        <a:t>Navarra</a:t>
                      </a:r>
                    </a:p>
                  </a:txBody>
                  <a:tcPr marL="9525" marR="9525" marT="9525" marB="0" anchor="ctr">
                    <a:solidFill>
                      <a:schemeClr val="bg1"/>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240</a:t>
                      </a:r>
                    </a:p>
                  </a:txBody>
                  <a:tcPr marL="9525" marR="9525" marT="9525" marB="0" anchor="ctr">
                    <a:solidFill>
                      <a:schemeClr val="bg1"/>
                    </a:solidFill>
                  </a:tcPr>
                </a:tc>
                <a:tc>
                  <a:txBody>
                    <a:bodyPr/>
                    <a:lstStyle/>
                    <a:p>
                      <a:pPr algn="ctr" rtl="0" fontAlgn="b"/>
                      <a:r>
                        <a:rPr lang="es-ES" sz="1100" b="0" i="0" u="none" strike="noStrike" dirty="0">
                          <a:solidFill>
                            <a:srgbClr val="000000"/>
                          </a:solidFill>
                          <a:effectLst/>
                          <a:latin typeface="Segoe UI" panose="020B0502040204020203" pitchFamily="34" charset="0"/>
                          <a:cs typeface="Segoe UI" panose="020B0502040204020203" pitchFamily="34" charset="0"/>
                        </a:rPr>
                        <a:t>6,4%</a:t>
                      </a:r>
                    </a:p>
                  </a:txBody>
                  <a:tcPr marL="9525" marR="9525" marT="9525" marB="0" anchor="ctr">
                    <a:solidFill>
                      <a:schemeClr val="bg1"/>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67</a:t>
                      </a:r>
                    </a:p>
                  </a:txBody>
                  <a:tcPr marL="9525" marR="9525" marT="9525" marB="0" anchor="ctr">
                    <a:solidFill>
                      <a:schemeClr val="bg1"/>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1,3</a:t>
                      </a:r>
                    </a:p>
                  </a:txBody>
                  <a:tcPr marL="9525" marR="9525" marT="9525" marB="0" anchor="ctr">
                    <a:solidFill>
                      <a:schemeClr val="bg1"/>
                    </a:solidFill>
                  </a:tcPr>
                </a:tc>
                <a:extLst>
                  <a:ext uri="{0D108BD9-81ED-4DB2-BD59-A6C34878D82A}">
                    <a16:rowId xmlns:a16="http://schemas.microsoft.com/office/drawing/2014/main" val="10016"/>
                  </a:ext>
                </a:extLst>
              </a:tr>
              <a:tr h="227309">
                <a:tc>
                  <a:txBody>
                    <a:bodyPr/>
                    <a:lstStyle/>
                    <a:p>
                      <a:pPr marL="85725" lvl="1" indent="0" algn="l" fontAlgn="b"/>
                      <a:r>
                        <a:rPr lang="es-ES" sz="1100" b="0" i="0" u="none" strike="noStrike" dirty="0">
                          <a:solidFill>
                            <a:srgbClr val="000000"/>
                          </a:solidFill>
                          <a:latin typeface="Segoe UI" panose="020B0502040204020203" pitchFamily="34" charset="0"/>
                          <a:cs typeface="Segoe UI" panose="020B0502040204020203" pitchFamily="34" charset="0"/>
                        </a:rPr>
                        <a:t>C. Valenciana</a:t>
                      </a:r>
                    </a:p>
                  </a:txBody>
                  <a:tcPr marL="9525" marR="9525" marT="9525" marB="0" anchor="ctr">
                    <a:solidFill>
                      <a:schemeClr val="bg1">
                        <a:lumMod val="85000"/>
                      </a:schemeClr>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203</a:t>
                      </a:r>
                    </a:p>
                  </a:txBody>
                  <a:tcPr marL="9525" marR="9525" marT="9525" marB="0" anchor="ctr">
                    <a:solidFill>
                      <a:schemeClr val="bg1">
                        <a:lumMod val="85000"/>
                      </a:schemeClr>
                    </a:solidFill>
                  </a:tcPr>
                </a:tc>
                <a:tc>
                  <a:txBody>
                    <a:bodyPr/>
                    <a:lstStyle/>
                    <a:p>
                      <a:pPr algn="ctr" rtl="0" fontAlgn="b"/>
                      <a:r>
                        <a:rPr lang="es-ES" sz="1100" b="0" i="0" u="none" strike="noStrike" dirty="0">
                          <a:solidFill>
                            <a:srgbClr val="000000"/>
                          </a:solidFill>
                          <a:effectLst/>
                          <a:latin typeface="Segoe UI" panose="020B0502040204020203" pitchFamily="34" charset="0"/>
                          <a:cs typeface="Segoe UI" panose="020B0502040204020203" pitchFamily="34" charset="0"/>
                        </a:rPr>
                        <a:t>7,0%</a:t>
                      </a:r>
                    </a:p>
                  </a:txBody>
                  <a:tcPr marL="9525" marR="9525" marT="9525" marB="0" anchor="ctr">
                    <a:solidFill>
                      <a:schemeClr val="bg1">
                        <a:lumMod val="85000"/>
                      </a:schemeClr>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524</a:t>
                      </a:r>
                    </a:p>
                  </a:txBody>
                  <a:tcPr marL="9525" marR="9525" marT="9525" marB="0" anchor="ctr">
                    <a:solidFill>
                      <a:schemeClr val="bg1">
                        <a:lumMod val="85000"/>
                      </a:schemeClr>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10,5</a:t>
                      </a:r>
                    </a:p>
                  </a:txBody>
                  <a:tcPr marL="9525" marR="9525" marT="9525" marB="0" anchor="ctr">
                    <a:solidFill>
                      <a:schemeClr val="bg1">
                        <a:lumMod val="85000"/>
                      </a:schemeClr>
                    </a:solidFill>
                  </a:tcPr>
                </a:tc>
                <a:extLst>
                  <a:ext uri="{0D108BD9-81ED-4DB2-BD59-A6C34878D82A}">
                    <a16:rowId xmlns:a16="http://schemas.microsoft.com/office/drawing/2014/main" val="10017"/>
                  </a:ext>
                </a:extLst>
              </a:tr>
              <a:tr h="227309">
                <a:tc>
                  <a:txBody>
                    <a:bodyPr/>
                    <a:lstStyle/>
                    <a:p>
                      <a:pPr marL="85725" lvl="1" indent="0" algn="l" fontAlgn="b"/>
                      <a:r>
                        <a:rPr lang="es-ES" sz="1100" b="0" i="0" u="none" strike="noStrike" dirty="0">
                          <a:solidFill>
                            <a:srgbClr val="000000"/>
                          </a:solidFill>
                          <a:latin typeface="Segoe UI" panose="020B0502040204020203" pitchFamily="34" charset="0"/>
                          <a:cs typeface="Segoe UI" panose="020B0502040204020203" pitchFamily="34" charset="0"/>
                        </a:rPr>
                        <a:t>País Vasco</a:t>
                      </a:r>
                    </a:p>
                  </a:txBody>
                  <a:tcPr marL="9525" marR="9525" marT="9525" marB="0" anchor="ctr">
                    <a:solidFill>
                      <a:schemeClr val="bg1"/>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270</a:t>
                      </a:r>
                    </a:p>
                  </a:txBody>
                  <a:tcPr marL="9525" marR="9525" marT="9525" marB="0" anchor="ctr">
                    <a:solidFill>
                      <a:schemeClr val="bg1"/>
                    </a:solidFill>
                  </a:tcPr>
                </a:tc>
                <a:tc>
                  <a:txBody>
                    <a:bodyPr/>
                    <a:lstStyle/>
                    <a:p>
                      <a:pPr algn="ctr" rtl="0" fontAlgn="b"/>
                      <a:r>
                        <a:rPr lang="es-ES" sz="1100" b="0" i="0" u="none" strike="noStrike" dirty="0">
                          <a:solidFill>
                            <a:srgbClr val="000000"/>
                          </a:solidFill>
                          <a:effectLst/>
                          <a:latin typeface="Segoe UI" panose="020B0502040204020203" pitchFamily="34" charset="0"/>
                          <a:cs typeface="Segoe UI" panose="020B0502040204020203" pitchFamily="34" charset="0"/>
                        </a:rPr>
                        <a:t>6,0%</a:t>
                      </a:r>
                    </a:p>
                  </a:txBody>
                  <a:tcPr marL="9525" marR="9525" marT="9525" marB="0" anchor="ctr">
                    <a:solidFill>
                      <a:schemeClr val="bg1"/>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225</a:t>
                      </a:r>
                    </a:p>
                  </a:txBody>
                  <a:tcPr marL="9525" marR="9525" marT="9525" marB="0" anchor="ctr">
                    <a:solidFill>
                      <a:schemeClr val="bg1"/>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4,5</a:t>
                      </a:r>
                    </a:p>
                  </a:txBody>
                  <a:tcPr marL="9525" marR="9525" marT="9525" marB="0" anchor="ctr">
                    <a:solidFill>
                      <a:schemeClr val="bg1"/>
                    </a:solidFill>
                  </a:tcPr>
                </a:tc>
                <a:extLst>
                  <a:ext uri="{0D108BD9-81ED-4DB2-BD59-A6C34878D82A}">
                    <a16:rowId xmlns:a16="http://schemas.microsoft.com/office/drawing/2014/main" val="10018"/>
                  </a:ext>
                </a:extLst>
              </a:tr>
              <a:tr h="227309">
                <a:tc>
                  <a:txBody>
                    <a:bodyPr/>
                    <a:lstStyle/>
                    <a:p>
                      <a:pPr marL="85725" lvl="1" indent="0" algn="l" fontAlgn="b"/>
                      <a:r>
                        <a:rPr lang="es-ES" sz="1100" b="0" i="0" u="none" strike="noStrike" dirty="0">
                          <a:solidFill>
                            <a:srgbClr val="000000"/>
                          </a:solidFill>
                          <a:latin typeface="Segoe UI" panose="020B0502040204020203" pitchFamily="34" charset="0"/>
                          <a:cs typeface="Segoe UI" panose="020B0502040204020203" pitchFamily="34" charset="0"/>
                        </a:rPr>
                        <a:t>La Rioja</a:t>
                      </a:r>
                    </a:p>
                  </a:txBody>
                  <a:tcPr marL="9525" marR="9525" marT="9525" marB="0" anchor="ctr">
                    <a:solidFill>
                      <a:schemeClr val="bg1">
                        <a:lumMod val="85000"/>
                      </a:schemeClr>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190</a:t>
                      </a:r>
                    </a:p>
                  </a:txBody>
                  <a:tcPr marL="9525" marR="9525" marT="9525" marB="0" anchor="ctr">
                    <a:solidFill>
                      <a:schemeClr val="bg1">
                        <a:lumMod val="85000"/>
                      </a:schemeClr>
                    </a:solidFill>
                  </a:tcPr>
                </a:tc>
                <a:tc>
                  <a:txBody>
                    <a:bodyPr/>
                    <a:lstStyle/>
                    <a:p>
                      <a:pPr algn="ctr" rtl="0" fontAlgn="b"/>
                      <a:r>
                        <a:rPr lang="es-ES" sz="1100" b="0" i="0" u="none" strike="noStrike" dirty="0">
                          <a:solidFill>
                            <a:srgbClr val="000000"/>
                          </a:solidFill>
                          <a:effectLst/>
                          <a:latin typeface="Segoe UI" panose="020B0502040204020203" pitchFamily="34" charset="0"/>
                          <a:cs typeface="Segoe UI" panose="020B0502040204020203" pitchFamily="34" charset="0"/>
                        </a:rPr>
                        <a:t>7,2%</a:t>
                      </a:r>
                    </a:p>
                  </a:txBody>
                  <a:tcPr marL="9525" marR="9525" marT="9525" marB="0" anchor="ctr">
                    <a:solidFill>
                      <a:schemeClr val="bg1">
                        <a:lumMod val="85000"/>
                      </a:schemeClr>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33</a:t>
                      </a:r>
                    </a:p>
                  </a:txBody>
                  <a:tcPr marL="9525" marR="9525" marT="9525" marB="0" anchor="ctr">
                    <a:solidFill>
                      <a:schemeClr val="bg1">
                        <a:lumMod val="85000"/>
                      </a:schemeClr>
                    </a:solidFill>
                  </a:tcPr>
                </a:tc>
                <a:tc>
                  <a:txBody>
                    <a:bodyPr/>
                    <a:lstStyle/>
                    <a:p>
                      <a:pPr algn="ctr" fontAlgn="b"/>
                      <a:r>
                        <a:rPr lang="es-ES" sz="1100" b="0" i="0" u="none" strike="noStrike" kern="1200" dirty="0">
                          <a:solidFill>
                            <a:srgbClr val="000000"/>
                          </a:solidFill>
                          <a:effectLst/>
                          <a:latin typeface="Segoe UI" panose="020B0502040204020203" pitchFamily="34" charset="0"/>
                          <a:ea typeface="+mn-ea"/>
                          <a:cs typeface="Segoe UI" panose="020B0502040204020203" pitchFamily="34" charset="0"/>
                        </a:rPr>
                        <a:t>0,7</a:t>
                      </a:r>
                    </a:p>
                  </a:txBody>
                  <a:tcPr marL="9525" marR="9525" marT="9525" marB="0" anchor="ctr">
                    <a:solidFill>
                      <a:schemeClr val="bg1">
                        <a:lumMod val="85000"/>
                      </a:schemeClr>
                    </a:solidFill>
                  </a:tcPr>
                </a:tc>
                <a:extLst>
                  <a:ext uri="{0D108BD9-81ED-4DB2-BD59-A6C34878D82A}">
                    <a16:rowId xmlns:a16="http://schemas.microsoft.com/office/drawing/2014/main" val="10019"/>
                  </a:ext>
                </a:extLst>
              </a:tr>
            </a:tbl>
          </a:graphicData>
        </a:graphic>
      </p:graphicFrame>
      <p:sp>
        <p:nvSpPr>
          <p:cNvPr id="9" name="Rectangle 3">
            <a:extLst>
              <a:ext uri="{FF2B5EF4-FFF2-40B4-BE49-F238E27FC236}">
                <a16:creationId xmlns:a16="http://schemas.microsoft.com/office/drawing/2014/main" id="{E79009A9-633A-4696-B9A0-E4A87E6AEFB1}"/>
              </a:ext>
            </a:extLst>
          </p:cNvPr>
          <p:cNvSpPr txBox="1">
            <a:spLocks noChangeArrowheads="1"/>
          </p:cNvSpPr>
          <p:nvPr/>
        </p:nvSpPr>
        <p:spPr>
          <a:xfrm>
            <a:off x="654223" y="1136628"/>
            <a:ext cx="5784544" cy="5167214"/>
          </a:xfrm>
          <a:prstGeom prst="rect">
            <a:avLst/>
          </a:prstGeom>
        </p:spPr>
        <p:txBody>
          <a:bodyPr vert="horz" lIns="91440" tIns="45720" rIns="91440" bIns="45720" rtlCol="0">
            <a:noAutofit/>
          </a:bodyPr>
          <a:lstStyle/>
          <a:p>
            <a:pPr algn="just">
              <a:spcBef>
                <a:spcPts val="600"/>
              </a:spcBef>
              <a:defRPr/>
            </a:pPr>
            <a:r>
              <a:rPr lang="es-ES" altLang="es-ES" b="1" dirty="0">
                <a:solidFill>
                  <a:srgbClr val="1F2A44"/>
                </a:solidFill>
                <a:latin typeface="Segoe UI" panose="020B0502040204020203" pitchFamily="34" charset="0"/>
                <a:ea typeface="Verdana" panose="020B0604030504040204" pitchFamily="34" charset="0"/>
                <a:cs typeface="Segoe UI" panose="020B0502040204020203" pitchFamily="34" charset="0"/>
              </a:rPr>
              <a:t>TÉCNICA DE MUESTREO</a:t>
            </a:r>
            <a:r>
              <a:rPr lang="es-ES" altLang="es-ES" sz="1400" dirty="0">
                <a:solidFill>
                  <a:srgbClr val="1F2A44"/>
                </a:solidFill>
                <a:latin typeface="Segoe UI" panose="020B0502040204020203" pitchFamily="34" charset="0"/>
                <a:cs typeface="Segoe UI" panose="020B0502040204020203" pitchFamily="34" charset="0"/>
              </a:rPr>
              <a:t> </a:t>
            </a:r>
          </a:p>
          <a:p>
            <a:pPr algn="just">
              <a:spcBef>
                <a:spcPts val="300"/>
              </a:spcBef>
              <a:defRPr/>
            </a:pPr>
            <a:r>
              <a:rPr lang="es-ES" altLang="es-ES" sz="1200" dirty="0">
                <a:latin typeface="Segoe UI" panose="020B0502040204020203" pitchFamily="34" charset="0"/>
                <a:cs typeface="Segoe UI" panose="020B0502040204020203" pitchFamily="34" charset="0"/>
              </a:rPr>
              <a:t>Mixta. </a:t>
            </a:r>
            <a:r>
              <a:rPr lang="es-ES_tradnl" altLang="es-ES" sz="1200" dirty="0">
                <a:latin typeface="Segoe UI" panose="020B0502040204020203" pitchFamily="34" charset="0"/>
                <a:cs typeface="Segoe UI" panose="020B0502040204020203" pitchFamily="34" charset="0"/>
              </a:rPr>
              <a:t>Aleatorio estratificado por Comunidad Autónoma y tamaño de Hábitat, con afijación no proporcional por Comunidad Autónoma y proporcional por provincia y tamaño de hábitat dentro de cada  Comunidad.</a:t>
            </a:r>
            <a:endParaRPr lang="es-ES_tradnl" altLang="es-ES" sz="1100" dirty="0">
              <a:latin typeface="Segoe UI" panose="020B0502040204020203" pitchFamily="34" charset="0"/>
              <a:cs typeface="Segoe UI" panose="020B0502040204020203" pitchFamily="34" charset="0"/>
            </a:endParaRPr>
          </a:p>
          <a:p>
            <a:pPr algn="just">
              <a:spcBef>
                <a:spcPts val="1200"/>
              </a:spcBef>
              <a:defRPr/>
            </a:pPr>
            <a:r>
              <a:rPr lang="es-ES" b="1" dirty="0">
                <a:solidFill>
                  <a:srgbClr val="1F2A44"/>
                </a:solidFill>
                <a:latin typeface="Segoe UI" panose="020B0502040204020203" pitchFamily="34" charset="0"/>
                <a:ea typeface="Verdana" panose="020B0604030504040204" pitchFamily="34" charset="0"/>
                <a:cs typeface="Segoe UI" panose="020B0502040204020203" pitchFamily="34" charset="0"/>
              </a:rPr>
              <a:t>TAMAÑO DE LA MUESTRA</a:t>
            </a:r>
            <a:endParaRPr lang="es-ES" sz="1400" b="1" dirty="0">
              <a:solidFill>
                <a:srgbClr val="1F2A44"/>
              </a:solidFill>
              <a:latin typeface="Segoe UI" panose="020B0502040204020203" pitchFamily="34" charset="0"/>
              <a:cs typeface="Segoe UI" panose="020B0502040204020203" pitchFamily="34" charset="0"/>
            </a:endParaRPr>
          </a:p>
          <a:p>
            <a:pPr algn="just">
              <a:spcBef>
                <a:spcPts val="300"/>
              </a:spcBef>
              <a:defRPr/>
            </a:pPr>
            <a:r>
              <a:rPr lang="es-ES_tradnl" sz="1200" dirty="0">
                <a:latin typeface="Segoe UI" panose="020B0502040204020203" pitchFamily="34" charset="0"/>
                <a:cs typeface="Segoe UI" panose="020B0502040204020203" pitchFamily="34" charset="0"/>
              </a:rPr>
              <a:t>Se han realizado un total de </a:t>
            </a:r>
            <a:r>
              <a:rPr lang="es-ES_tradnl" sz="1200" b="1" u="sng" dirty="0">
                <a:latin typeface="Segoe UI" panose="020B0502040204020203" pitchFamily="34" charset="0"/>
                <a:cs typeface="Segoe UI" panose="020B0502040204020203" pitchFamily="34" charset="0"/>
              </a:rPr>
              <a:t>5.000 entrevistas </a:t>
            </a:r>
            <a:r>
              <a:rPr lang="es-ES_tradnl" sz="1200" u="sng" dirty="0">
                <a:latin typeface="Segoe UI" panose="020B0502040204020203" pitchFamily="34" charset="0"/>
                <a:cs typeface="Segoe UI" panose="020B0502040204020203" pitchFamily="34" charset="0"/>
              </a:rPr>
              <a:t>(2.500 telefónicas + 2.500 online)</a:t>
            </a:r>
            <a:r>
              <a:rPr lang="es-ES_tradnl" sz="1200" dirty="0">
                <a:latin typeface="Segoe UI" panose="020B0502040204020203" pitchFamily="34" charset="0"/>
                <a:cs typeface="Segoe UI" panose="020B0502040204020203" pitchFamily="34" charset="0"/>
              </a:rPr>
              <a:t>.</a:t>
            </a:r>
            <a:endParaRPr lang="es-ES" sz="1200" dirty="0">
              <a:latin typeface="Segoe UI" panose="020B0502040204020203" pitchFamily="34" charset="0"/>
              <a:cs typeface="Segoe UI" panose="020B0502040204020203" pitchFamily="34" charset="0"/>
            </a:endParaRPr>
          </a:p>
          <a:p>
            <a:pPr algn="just">
              <a:spcBef>
                <a:spcPct val="20000"/>
              </a:spcBef>
              <a:defRPr/>
            </a:pPr>
            <a:r>
              <a:rPr lang="es-ES" sz="1200" dirty="0">
                <a:latin typeface="Segoe UI" panose="020B0502040204020203" pitchFamily="34" charset="0"/>
                <a:cs typeface="Segoe UI" panose="020B0502040204020203" pitchFamily="34" charset="0"/>
              </a:rPr>
              <a:t>La muestra se ha desproporcionado por Comunidad Autónoma, de tal manera que a las Comunidades Autónomas más pequeñas se les asignará un número de encuestas superior al que les correspondería según su población. De esta manera ninguna Comunidad Autónoma tendrá una muestra inferior a 190 encuestas, lo que permite trabajar con un error máximo para las Comunidades Autónomas más pequeñas, de ± 7,25% con un nivel de confianza del 95,5%. Se mantiene dentro de cada Comunidad la proporcionalidad por provincia y tamaño de hábitat.</a:t>
            </a:r>
          </a:p>
          <a:p>
            <a:pPr algn="just">
              <a:lnSpc>
                <a:spcPct val="120000"/>
              </a:lnSpc>
              <a:spcBef>
                <a:spcPts val="1200"/>
              </a:spcBef>
              <a:defRPr/>
            </a:pPr>
            <a:r>
              <a:rPr lang="es-ES" b="1" dirty="0">
                <a:solidFill>
                  <a:srgbClr val="1F2A44"/>
                </a:solidFill>
                <a:latin typeface="Segoe UI" panose="020B0502040204020203" pitchFamily="34" charset="0"/>
                <a:ea typeface="Verdana" panose="020B0604030504040204" pitchFamily="34" charset="0"/>
                <a:cs typeface="Segoe UI" panose="020B0502040204020203" pitchFamily="34" charset="0"/>
              </a:rPr>
              <a:t>ERROR MUESTRAL </a:t>
            </a:r>
            <a:r>
              <a:rPr kumimoji="0" lang="es-ES" sz="1100" b="0"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a:t>
            </a:r>
            <a:r>
              <a:rPr lang="es-ES" sz="1100" dirty="0">
                <a:latin typeface="Segoe UI" panose="020B0502040204020203" pitchFamily="34" charset="0"/>
                <a:cs typeface="Segoe UI" panose="020B0502040204020203" pitchFamily="34" charset="0"/>
              </a:rPr>
              <a:t>e=±2</a:t>
            </a:r>
            <a:r>
              <a:rPr lang="es-ES" sz="1100" dirty="0">
                <a:latin typeface="Segoe UI" panose="020B0502040204020203" pitchFamily="34" charset="0"/>
                <a:cs typeface="Segoe UI" panose="020B0502040204020203" pitchFamily="34" charset="0"/>
                <a:sym typeface="Symbol" pitchFamily="18" charset="2"/>
              </a:rPr>
              <a:t></a:t>
            </a:r>
            <a:r>
              <a:rPr lang="es-ES" sz="1100" dirty="0">
                <a:latin typeface="Segoe UI" panose="020B0502040204020203" pitchFamily="34" charset="0"/>
                <a:cs typeface="Segoe UI" panose="020B0502040204020203" pitchFamily="34" charset="0"/>
              </a:rPr>
              <a:t> (p*q/n)</a:t>
            </a:r>
            <a:endParaRPr lang="es-ES_tradnl" sz="1100" dirty="0">
              <a:latin typeface="Segoe UI" panose="020B0502040204020203" pitchFamily="34" charset="0"/>
              <a:cs typeface="Segoe UI" panose="020B0502040204020203" pitchFamily="34" charset="0"/>
            </a:endParaRPr>
          </a:p>
          <a:p>
            <a:pPr algn="just">
              <a:lnSpc>
                <a:spcPct val="110000"/>
              </a:lnSpc>
            </a:pPr>
            <a:r>
              <a:rPr lang="es-ES" sz="1200" b="1" dirty="0">
                <a:latin typeface="Segoe UI" panose="020B0502040204020203" pitchFamily="34" charset="0"/>
                <a:cs typeface="Segoe UI" panose="020B0502040204020203" pitchFamily="34" charset="0"/>
              </a:rPr>
              <a:t>El margen de error máximo aplicable a datos globales no segmentados con un nivel de confianza del 95,5% en el caso más desfavorable (p=q=50%), </a:t>
            </a:r>
            <a:r>
              <a:rPr lang="es-ES" sz="1200" dirty="0">
                <a:latin typeface="Segoe UI" panose="020B0502040204020203" pitchFamily="34" charset="0"/>
                <a:cs typeface="Segoe UI" panose="020B0502040204020203" pitchFamily="34" charset="0"/>
              </a:rPr>
              <a:t>es de:</a:t>
            </a:r>
          </a:p>
          <a:p>
            <a:pPr marL="171450" indent="-171450" algn="just">
              <a:lnSpc>
                <a:spcPct val="110000"/>
              </a:lnSpc>
              <a:buFont typeface="Arial" panose="020B0604020202020204" pitchFamily="34" charset="0"/>
              <a:buChar char="•"/>
            </a:pPr>
            <a:r>
              <a:rPr lang="es-ES" sz="1200" dirty="0">
                <a:latin typeface="Segoe UI" panose="020B0502040204020203" pitchFamily="34" charset="0"/>
                <a:cs typeface="Segoe UI" panose="020B0502040204020203" pitchFamily="34" charset="0"/>
              </a:rPr>
              <a:t> Para el total de la muestra: 1,39%.</a:t>
            </a:r>
          </a:p>
          <a:p>
            <a:pPr marL="171450" indent="-171450" algn="just">
              <a:lnSpc>
                <a:spcPct val="110000"/>
              </a:lnSpc>
              <a:buFont typeface="Arial" panose="020B0604020202020204" pitchFamily="34" charset="0"/>
              <a:buChar char="•"/>
            </a:pPr>
            <a:r>
              <a:rPr lang="es-ES" sz="1200" dirty="0">
                <a:latin typeface="Segoe UI" panose="020B0502040204020203" pitchFamily="34" charset="0"/>
                <a:cs typeface="Segoe UI" panose="020B0502040204020203" pitchFamily="34" charset="0"/>
              </a:rPr>
              <a:t> Por Comunidades Autónomas el error oscila de ± 4,2% en Andalucía al ± 7,2% en La Rioja.</a:t>
            </a:r>
            <a:endParaRPr lang="es-ES" sz="1100" dirty="0">
              <a:latin typeface="Segoe UI" panose="020B0502040204020203" pitchFamily="34" charset="0"/>
              <a:cs typeface="Segoe UI" panose="020B0502040204020203" pitchFamily="34" charset="0"/>
            </a:endParaRPr>
          </a:p>
          <a:p>
            <a:pPr marL="742950" marR="0" lvl="1" indent="-285750" algn="ctr" defTabSz="914400" rtl="0" eaLnBrk="1" fontAlgn="auto" latinLnBrk="0" hangingPunct="1">
              <a:lnSpc>
                <a:spcPct val="130000"/>
              </a:lnSpc>
              <a:spcBef>
                <a:spcPct val="20000"/>
              </a:spcBef>
              <a:spcAft>
                <a:spcPts val="0"/>
              </a:spcAft>
              <a:buClrTx/>
              <a:buSzTx/>
              <a:buFont typeface="Arial" pitchFamily="34" charset="0"/>
              <a:buChar char="–"/>
              <a:tabLst/>
              <a:defRPr/>
            </a:pPr>
            <a:endParaRPr kumimoji="0" lang="es-ES_tradnl" sz="1100" b="0" i="0" u="none" strike="noStrike" kern="1200" cap="none" spc="0" normalizeH="0" baseline="0" noProof="0" dirty="0">
              <a:ln>
                <a:noFill/>
              </a:ln>
              <a:effectLst/>
              <a:uLnTx/>
              <a:uFillTx/>
              <a:latin typeface="Segoe UI" panose="020B0502040204020203" pitchFamily="34" charset="0"/>
              <a:cs typeface="Segoe UI" panose="020B0502040204020203" pitchFamily="34" charset="0"/>
            </a:endParaRPr>
          </a:p>
        </p:txBody>
      </p:sp>
      <p:sp>
        <p:nvSpPr>
          <p:cNvPr id="15" name="CuadroTexto 14">
            <a:extLst>
              <a:ext uri="{FF2B5EF4-FFF2-40B4-BE49-F238E27FC236}">
                <a16:creationId xmlns:a16="http://schemas.microsoft.com/office/drawing/2014/main" id="{F76E586F-D3CC-41BD-BC88-E06EC6BF4CD9}"/>
              </a:ext>
            </a:extLst>
          </p:cNvPr>
          <p:cNvSpPr txBox="1"/>
          <p:nvPr/>
        </p:nvSpPr>
        <p:spPr>
          <a:xfrm>
            <a:off x="193302" y="121891"/>
            <a:ext cx="5513266" cy="815608"/>
          </a:xfrm>
          <a:prstGeom prst="rect">
            <a:avLst/>
          </a:prstGeom>
          <a:noFill/>
        </p:spPr>
        <p:txBody>
          <a:bodyPr wrap="square" rtlCol="0" anchor="ctr">
            <a:spAutoFit/>
          </a:bodyPr>
          <a:lstStyle/>
          <a:p>
            <a:r>
              <a:rPr lang="es-ES" sz="1400" dirty="0">
                <a:latin typeface="Segoe UI" panose="020B0502040204020203" pitchFamily="34" charset="0"/>
                <a:ea typeface="Verdana" panose="020B0604030504040204" pitchFamily="34" charset="0"/>
                <a:cs typeface="Segoe UI" panose="020B0502040204020203" pitchFamily="34" charset="0"/>
              </a:rPr>
              <a:t>METODOLOGÍA</a:t>
            </a:r>
          </a:p>
          <a:p>
            <a:pPr>
              <a:spcBef>
                <a:spcPts val="600"/>
              </a:spcBef>
            </a:pPr>
            <a:r>
              <a:rPr lang="es-ES" sz="2800" dirty="0">
                <a:latin typeface="Segoe UI" panose="020B0502040204020203" pitchFamily="34" charset="0"/>
                <a:ea typeface="Verdana" panose="020B0604030504040204" pitchFamily="34" charset="0"/>
                <a:cs typeface="Segoe UI" panose="020B0502040204020203" pitchFamily="34" charset="0"/>
              </a:rPr>
              <a:t>¿Cómo lo hemos hecho? (II)</a:t>
            </a:r>
          </a:p>
        </p:txBody>
      </p:sp>
      <p:pic>
        <p:nvPicPr>
          <p:cNvPr id="8" name="Imagen 7">
            <a:extLst>
              <a:ext uri="{FF2B5EF4-FFF2-40B4-BE49-F238E27FC236}">
                <a16:creationId xmlns:a16="http://schemas.microsoft.com/office/drawing/2014/main" id="{30AAF9ED-F2DD-A839-2ABE-6E12C5EBB4FA}"/>
              </a:ext>
            </a:extLst>
          </p:cNvPr>
          <p:cNvPicPr>
            <a:picLocks noChangeAspect="1"/>
          </p:cNvPicPr>
          <p:nvPr/>
        </p:nvPicPr>
        <p:blipFill>
          <a:blip r:embed="rId3" cstate="email">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313074" y="1162202"/>
            <a:ext cx="341149" cy="342385"/>
          </a:xfrm>
          <a:prstGeom prst="rect">
            <a:avLst/>
          </a:prstGeom>
        </p:spPr>
      </p:pic>
      <p:pic>
        <p:nvPicPr>
          <p:cNvPr id="10" name="Imagen 9">
            <a:extLst>
              <a:ext uri="{FF2B5EF4-FFF2-40B4-BE49-F238E27FC236}">
                <a16:creationId xmlns:a16="http://schemas.microsoft.com/office/drawing/2014/main" id="{7F568940-0767-21A0-0B41-616C1931AEFB}"/>
              </a:ext>
            </a:extLst>
          </p:cNvPr>
          <p:cNvPicPr>
            <a:picLocks noChangeAspect="1"/>
          </p:cNvPicPr>
          <p:nvPr/>
        </p:nvPicPr>
        <p:blipFill>
          <a:blip r:embed="rId4"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12455" y="2175579"/>
            <a:ext cx="342385" cy="342385"/>
          </a:xfrm>
          <a:prstGeom prst="rect">
            <a:avLst/>
          </a:prstGeom>
        </p:spPr>
      </p:pic>
      <p:pic>
        <p:nvPicPr>
          <p:cNvPr id="11" name="Imagen 10">
            <a:extLst>
              <a:ext uri="{FF2B5EF4-FFF2-40B4-BE49-F238E27FC236}">
                <a16:creationId xmlns:a16="http://schemas.microsoft.com/office/drawing/2014/main" id="{E1523AD9-F07E-C9D0-5D7C-407442A44CE7}"/>
              </a:ext>
            </a:extLst>
          </p:cNvPr>
          <p:cNvPicPr>
            <a:picLocks noChangeAspect="1"/>
          </p:cNvPicPr>
          <p:nvPr/>
        </p:nvPicPr>
        <p:blipFill>
          <a:blip r:embed="rId5" cstate="email">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312455" y="4230584"/>
            <a:ext cx="346988" cy="342234"/>
          </a:xfrm>
          <a:prstGeom prst="rect">
            <a:avLst/>
          </a:prstGeom>
        </p:spPr>
      </p:pic>
      <p:sp>
        <p:nvSpPr>
          <p:cNvPr id="4" name="CuadroTexto 3">
            <a:extLst>
              <a:ext uri="{FF2B5EF4-FFF2-40B4-BE49-F238E27FC236}">
                <a16:creationId xmlns:a16="http://schemas.microsoft.com/office/drawing/2014/main" id="{7263BCB3-59F2-E3D7-CFA9-35B30D68AB50}"/>
              </a:ext>
            </a:extLst>
          </p:cNvPr>
          <p:cNvSpPr txBox="1"/>
          <p:nvPr/>
        </p:nvSpPr>
        <p:spPr>
          <a:xfrm>
            <a:off x="766998" y="5588420"/>
            <a:ext cx="5329002"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solidFill>
                  <a:srgbClr val="1F2A44"/>
                </a:solidFill>
                <a:latin typeface="Segoe UI" panose="020B0502040204020203" pitchFamily="34" charset="0"/>
                <a:ea typeface="Verdana" panose="020B0604030504040204" pitchFamily="34" charset="0"/>
                <a:cs typeface="Segoe UI" panose="020B0502040204020203" pitchFamily="34" charset="0"/>
              </a:rPr>
              <a:t>FECHAS DE CAMPO</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1200" b="0"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El trabajo se ha realizado durante los meses de marzo a diciembre de 2025.</a:t>
            </a:r>
            <a:endParaRPr kumimoji="0" lang="es-ES" sz="1200" b="1" i="0" u="none" strike="noStrike" kern="1200" cap="none" spc="0" normalizeH="0" baseline="0" noProof="0" dirty="0">
              <a:ln>
                <a:noFill/>
              </a:ln>
              <a:effectLst/>
              <a:uLnTx/>
              <a:uFillTx/>
              <a:latin typeface="Segoe UI" panose="020B0502040204020203" pitchFamily="34" charset="0"/>
              <a:ea typeface="Verdana" panose="020B0604030504040204" pitchFamily="34" charset="0"/>
              <a:cs typeface="Segoe UI" panose="020B0502040204020203" pitchFamily="34" charset="0"/>
            </a:endParaRPr>
          </a:p>
        </p:txBody>
      </p:sp>
      <p:grpSp>
        <p:nvGrpSpPr>
          <p:cNvPr id="5" name="Grupo 4">
            <a:extLst>
              <a:ext uri="{FF2B5EF4-FFF2-40B4-BE49-F238E27FC236}">
                <a16:creationId xmlns:a16="http://schemas.microsoft.com/office/drawing/2014/main" id="{E94D5BAC-1959-1D51-5B68-2DF4605BDC16}"/>
              </a:ext>
            </a:extLst>
          </p:cNvPr>
          <p:cNvGrpSpPr/>
          <p:nvPr/>
        </p:nvGrpSpPr>
        <p:grpSpPr>
          <a:xfrm>
            <a:off x="289560" y="5622618"/>
            <a:ext cx="468000" cy="468000"/>
            <a:chOff x="5983147" y="977315"/>
            <a:chExt cx="718191" cy="720000"/>
          </a:xfrm>
        </p:grpSpPr>
        <p:sp>
          <p:nvSpPr>
            <p:cNvPr id="6" name="Elipse 5">
              <a:extLst>
                <a:ext uri="{FF2B5EF4-FFF2-40B4-BE49-F238E27FC236}">
                  <a16:creationId xmlns:a16="http://schemas.microsoft.com/office/drawing/2014/main" id="{7B9E6812-4DEF-8DE8-ED22-41782ECB7919}"/>
                </a:ext>
              </a:extLst>
            </p:cNvPr>
            <p:cNvSpPr/>
            <p:nvPr/>
          </p:nvSpPr>
          <p:spPr>
            <a:xfrm>
              <a:off x="5983147" y="977315"/>
              <a:ext cx="718191" cy="720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mj-lt"/>
              </a:endParaRPr>
            </a:p>
          </p:txBody>
        </p:sp>
        <p:pic>
          <p:nvPicPr>
            <p:cNvPr id="7" name="Imagen 6">
              <a:extLst>
                <a:ext uri="{FF2B5EF4-FFF2-40B4-BE49-F238E27FC236}">
                  <a16:creationId xmlns:a16="http://schemas.microsoft.com/office/drawing/2014/main" id="{8E9BDAF3-90BC-A058-F49C-D3C4DC947EA0}"/>
                </a:ext>
              </a:extLst>
            </p:cNvPr>
            <p:cNvPicPr>
              <a:picLocks noChangeAspect="1"/>
            </p:cNvPicPr>
            <p:nvPr/>
          </p:nvPicPr>
          <p:blipFill>
            <a:blip r:embed="rId6" cstate="screen">
              <a:duotone>
                <a:schemeClr val="accent5">
                  <a:shade val="45000"/>
                  <a:satMod val="135000"/>
                </a:schemeClr>
                <a:prstClr val="white"/>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a:ext>
              </a:extLst>
            </a:blip>
            <a:stretch>
              <a:fillRect/>
            </a:stretch>
          </p:blipFill>
          <p:spPr>
            <a:xfrm>
              <a:off x="6046599" y="1154906"/>
              <a:ext cx="591289" cy="364818"/>
            </a:xfrm>
            <a:prstGeom prst="rect">
              <a:avLst/>
            </a:prstGeom>
          </p:spPr>
        </p:pic>
      </p:grpSp>
    </p:spTree>
    <p:extLst>
      <p:ext uri="{BB962C8B-B14F-4D97-AF65-F5344CB8AC3E}">
        <p14:creationId xmlns:p14="http://schemas.microsoft.com/office/powerpoint/2010/main" val="8416113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644EA-F5FC-4D31-FE94-22968C9E0EF9}"/>
            </a:ext>
          </a:extLst>
        </p:cNvPr>
        <p:cNvGrpSpPr/>
        <p:nvPr/>
      </p:nvGrpSpPr>
      <p:grpSpPr>
        <a:xfrm>
          <a:off x="0" y="0"/>
          <a:ext cx="0" cy="0"/>
          <a:chOff x="0" y="0"/>
          <a:chExt cx="0" cy="0"/>
        </a:xfrm>
      </p:grpSpPr>
      <p:sp>
        <p:nvSpPr>
          <p:cNvPr id="8" name="Rectángulo 7">
            <a:extLst>
              <a:ext uri="{FF2B5EF4-FFF2-40B4-BE49-F238E27FC236}">
                <a16:creationId xmlns:a16="http://schemas.microsoft.com/office/drawing/2014/main" id="{97436372-B386-D5A2-307B-BC37FFA881E5}"/>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2" name="Marcador de número de diapositiva 1">
            <a:extLst>
              <a:ext uri="{FF2B5EF4-FFF2-40B4-BE49-F238E27FC236}">
                <a16:creationId xmlns:a16="http://schemas.microsoft.com/office/drawing/2014/main" id="{2279CABE-CE42-B900-0756-924F8D372D90}"/>
              </a:ext>
            </a:extLst>
          </p:cNvPr>
          <p:cNvSpPr>
            <a:spLocks noGrp="1"/>
          </p:cNvSpPr>
          <p:nvPr>
            <p:ph type="sldNum" sz="quarter" idx="12"/>
          </p:nvPr>
        </p:nvSpPr>
        <p:spPr>
          <a:xfrm>
            <a:off x="11612880" y="43986"/>
            <a:ext cx="579120" cy="365125"/>
          </a:xfrm>
        </p:spPr>
        <p:txBody>
          <a:bodyPr/>
          <a:lstStyle/>
          <a:p>
            <a:fld id="{1A85DD5C-56C3-43D9-A91F-D75BD50A17B5}" type="slidenum">
              <a:rPr lang="es-ES_tradnl" smtClean="0">
                <a:latin typeface="Segoe UI" panose="020B0502040204020203" pitchFamily="34" charset="0"/>
                <a:cs typeface="Segoe UI" panose="020B0502040204020203" pitchFamily="34" charset="0"/>
              </a:rPr>
              <a:pPr/>
              <a:t>90</a:t>
            </a:fld>
            <a:endParaRPr lang="es-ES_tradnl" dirty="0">
              <a:latin typeface="Segoe UI" panose="020B0502040204020203" pitchFamily="34" charset="0"/>
              <a:cs typeface="Segoe UI" panose="020B0502040204020203" pitchFamily="34" charset="0"/>
            </a:endParaRPr>
          </a:p>
        </p:txBody>
      </p:sp>
      <p:graphicFrame>
        <p:nvGraphicFramePr>
          <p:cNvPr id="14" name="39 Gráfico">
            <a:extLst>
              <a:ext uri="{FF2B5EF4-FFF2-40B4-BE49-F238E27FC236}">
                <a16:creationId xmlns:a16="http://schemas.microsoft.com/office/drawing/2014/main" id="{4E9F9A5A-2E09-DA9B-14BC-58C56659910F}"/>
              </a:ext>
            </a:extLst>
          </p:cNvPr>
          <p:cNvGraphicFramePr/>
          <p:nvPr>
            <p:extLst>
              <p:ext uri="{D42A27DB-BD31-4B8C-83A1-F6EECF244321}">
                <p14:modId xmlns:p14="http://schemas.microsoft.com/office/powerpoint/2010/main" val="1011082753"/>
              </p:ext>
            </p:extLst>
          </p:nvPr>
        </p:nvGraphicFramePr>
        <p:xfrm>
          <a:off x="752495" y="2352995"/>
          <a:ext cx="4328842" cy="3004938"/>
        </p:xfrm>
        <a:graphic>
          <a:graphicData uri="http://schemas.openxmlformats.org/drawingml/2006/chart">
            <c:chart xmlns:c="http://schemas.openxmlformats.org/drawingml/2006/chart" xmlns:r="http://schemas.openxmlformats.org/officeDocument/2006/relationships" r:id="rId2"/>
          </a:graphicData>
        </a:graphic>
      </p:graphicFrame>
      <p:sp>
        <p:nvSpPr>
          <p:cNvPr id="15" name="Rectángulo 14">
            <a:extLst>
              <a:ext uri="{FF2B5EF4-FFF2-40B4-BE49-F238E27FC236}">
                <a16:creationId xmlns:a16="http://schemas.microsoft.com/office/drawing/2014/main" id="{74FE26C7-2D02-538C-2B0D-5D4DBEE822BA}"/>
              </a:ext>
            </a:extLst>
          </p:cNvPr>
          <p:cNvSpPr/>
          <p:nvPr/>
        </p:nvSpPr>
        <p:spPr>
          <a:xfrm>
            <a:off x="818321" y="1972745"/>
            <a:ext cx="4437578" cy="464788"/>
          </a:xfrm>
          <a:prstGeom prst="rect">
            <a:avLst/>
          </a:prstGeom>
          <a:noFill/>
          <a:ln w="9525">
            <a:noFill/>
            <a:miter lim="800000"/>
            <a:headEnd/>
            <a:tailEnd/>
          </a:ln>
          <a:effectLst/>
        </p:spPr>
        <p:txBody>
          <a:bodyPr anchor="ctr"/>
          <a:lstStyle/>
          <a:p>
            <a:pPr algn="ctr"/>
            <a:r>
              <a:rPr lang="es-ES" altLang="es-ES" i="1" dirty="0">
                <a:solidFill>
                  <a:srgbClr val="1F2A44"/>
                </a:solidFill>
                <a:latin typeface="Segoe UI" panose="020B0502040204020203" pitchFamily="34" charset="0"/>
                <a:ea typeface="Verdana" panose="020B0604030504040204" pitchFamily="34" charset="0"/>
                <a:cs typeface="Segoe UI" panose="020B0502040204020203" pitchFamily="34" charset="0"/>
              </a:rPr>
              <a:t>De los libros </a:t>
            </a:r>
            <a:r>
              <a:rPr lang="es-ES" altLang="es-ES" b="1" i="1" dirty="0">
                <a:solidFill>
                  <a:srgbClr val="1F2A44"/>
                </a:solidFill>
                <a:latin typeface="Segoe UI" panose="020B0502040204020203" pitchFamily="34" charset="0"/>
                <a:ea typeface="Verdana" panose="020B0604030504040204" pitchFamily="34" charset="0"/>
                <a:cs typeface="Segoe UI" panose="020B0502040204020203" pitchFamily="34" charset="0"/>
              </a:rPr>
              <a:t>comprados</a:t>
            </a:r>
          </a:p>
          <a:p>
            <a:pPr algn="ctr"/>
            <a:r>
              <a:rPr lang="es-ES" altLang="es-ES" i="1" dirty="0">
                <a:solidFill>
                  <a:srgbClr val="1F2A44"/>
                </a:solidFill>
                <a:latin typeface="Segoe UI" panose="020B0502040204020203" pitchFamily="34" charset="0"/>
                <a:ea typeface="Verdana" panose="020B0604030504040204" pitchFamily="34" charset="0"/>
                <a:cs typeface="Segoe UI" panose="020B0502040204020203" pitchFamily="34" charset="0"/>
              </a:rPr>
              <a:t>¿Había alguno de </a:t>
            </a:r>
            <a:r>
              <a:rPr lang="es-ES" altLang="es-ES" b="1" i="1" dirty="0">
                <a:solidFill>
                  <a:srgbClr val="1F2A44"/>
                </a:solidFill>
                <a:latin typeface="Segoe UI" panose="020B0502040204020203" pitchFamily="34" charset="0"/>
                <a:ea typeface="Verdana" panose="020B0604030504040204" pitchFamily="34" charset="0"/>
                <a:cs typeface="Segoe UI" panose="020B0502040204020203" pitchFamily="34" charset="0"/>
              </a:rPr>
              <a:t>segunda mano</a:t>
            </a:r>
            <a:r>
              <a:rPr lang="es-ES" altLang="es-ES" i="1" dirty="0">
                <a:solidFill>
                  <a:srgbClr val="1F2A44"/>
                </a:solidFill>
                <a:latin typeface="Segoe UI" panose="020B0502040204020203" pitchFamily="34" charset="0"/>
                <a:ea typeface="Verdana" panose="020B0604030504040204" pitchFamily="34" charset="0"/>
                <a:cs typeface="Segoe UI" panose="020B0502040204020203" pitchFamily="34" charset="0"/>
              </a:rPr>
              <a:t>?</a:t>
            </a:r>
            <a:endParaRPr lang="es-ES_tradnl" altLang="es-ES" i="1" dirty="0">
              <a:solidFill>
                <a:srgbClr val="1F2A44"/>
              </a:solidFill>
              <a:latin typeface="Segoe UI" panose="020B0502040204020203" pitchFamily="34" charset="0"/>
              <a:ea typeface="Verdana" panose="020B0604030504040204" pitchFamily="34" charset="0"/>
              <a:cs typeface="Segoe UI" panose="020B0502040204020203" pitchFamily="34" charset="0"/>
            </a:endParaRPr>
          </a:p>
        </p:txBody>
      </p:sp>
      <p:sp>
        <p:nvSpPr>
          <p:cNvPr id="16" name="Rectángulo 15">
            <a:extLst>
              <a:ext uri="{FF2B5EF4-FFF2-40B4-BE49-F238E27FC236}">
                <a16:creationId xmlns:a16="http://schemas.microsoft.com/office/drawing/2014/main" id="{8D5E9621-9266-16AC-4C86-DC42D5C3C6CF}"/>
              </a:ext>
            </a:extLst>
          </p:cNvPr>
          <p:cNvSpPr/>
          <p:nvPr/>
        </p:nvSpPr>
        <p:spPr>
          <a:xfrm>
            <a:off x="4027121" y="4441872"/>
            <a:ext cx="357790"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prstClr val="black"/>
                </a:solidFill>
                <a:effectLst/>
                <a:uLnTx/>
                <a:uFillTx/>
                <a:latin typeface="Segoe UI" panose="020B0502040204020203" pitchFamily="34" charset="0"/>
                <a:ea typeface="Times New Roman" panose="02020603050405020304" pitchFamily="18" charset="0"/>
                <a:cs typeface="Segoe UI" panose="020B0502040204020203" pitchFamily="34" charset="0"/>
              </a:rPr>
              <a:t>Si</a:t>
            </a:r>
            <a:endParaRPr kumimoji="0" lang="es-ES" sz="1600" b="1"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18" name="Rectángulo 17">
            <a:extLst>
              <a:ext uri="{FF2B5EF4-FFF2-40B4-BE49-F238E27FC236}">
                <a16:creationId xmlns:a16="http://schemas.microsoft.com/office/drawing/2014/main" id="{07ED19CA-3CBE-9FED-A5BE-95DF76B535AD}"/>
              </a:ext>
            </a:extLst>
          </p:cNvPr>
          <p:cNvSpPr/>
          <p:nvPr/>
        </p:nvSpPr>
        <p:spPr>
          <a:xfrm>
            <a:off x="881632" y="3536233"/>
            <a:ext cx="1495113" cy="338554"/>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prstClr val="black"/>
                </a:solidFill>
                <a:effectLst/>
                <a:uLnTx/>
                <a:uFillTx/>
                <a:latin typeface="Segoe UI" panose="020B0502040204020203" pitchFamily="34" charset="0"/>
                <a:ea typeface="Times New Roman" panose="02020603050405020304" pitchFamily="18" charset="0"/>
                <a:cs typeface="Segoe UI" panose="020B0502040204020203" pitchFamily="34" charset="0"/>
              </a:rPr>
              <a:t>No</a:t>
            </a:r>
            <a:endParaRPr kumimoji="0" lang="es-ES" sz="1600" i="0" u="none" strike="noStrike" kern="0" cap="none" spc="0" normalizeH="0" baseline="0" noProof="0" dirty="0">
              <a:ln>
                <a:noFill/>
              </a:ln>
              <a:solidFill>
                <a:prstClr val="black"/>
              </a:solidFill>
              <a:effectLst/>
              <a:uLnTx/>
              <a:uFillTx/>
              <a:latin typeface="Segoe UI" panose="020B0502040204020203" pitchFamily="34" charset="0"/>
              <a:ea typeface="Times New Roman" panose="02020603050405020304" pitchFamily="18" charset="0"/>
              <a:cs typeface="Segoe UI" panose="020B0502040204020203" pitchFamily="34" charset="0"/>
            </a:endParaRPr>
          </a:p>
        </p:txBody>
      </p:sp>
      <p:sp>
        <p:nvSpPr>
          <p:cNvPr id="24" name="Rectangle 33">
            <a:extLst>
              <a:ext uri="{FF2B5EF4-FFF2-40B4-BE49-F238E27FC236}">
                <a16:creationId xmlns:a16="http://schemas.microsoft.com/office/drawing/2014/main" id="{C304419A-C528-6571-1F0F-D36AC6F32624}"/>
              </a:ext>
            </a:extLst>
          </p:cNvPr>
          <p:cNvSpPr>
            <a:spLocks noChangeArrowheads="1"/>
          </p:cNvSpPr>
          <p:nvPr/>
        </p:nvSpPr>
        <p:spPr bwMode="auto">
          <a:xfrm>
            <a:off x="659869" y="5712687"/>
            <a:ext cx="4724984" cy="276999"/>
          </a:xfrm>
          <a:prstGeom prst="rect">
            <a:avLst/>
          </a:prstGeom>
          <a:noFill/>
          <a:ln w="12700">
            <a:solidFill>
              <a:schemeClr val="accent6">
                <a:lumMod val="50000"/>
              </a:schemeClr>
            </a:solidFill>
            <a:miter lim="800000"/>
            <a:headEnd/>
            <a:tailEnd/>
          </a:ln>
          <a:effectLst/>
        </p:spPr>
        <p:txBody>
          <a:bodyPr wrap="none" anchor="ctr"/>
          <a:lstStyle/>
          <a:p>
            <a:endParaRPr lang="es-ES">
              <a:solidFill>
                <a:schemeClr val="accent3">
                  <a:lumMod val="50000"/>
                </a:schemeClr>
              </a:solidFill>
              <a:latin typeface="Segoe UI" panose="020B0502040204020203" pitchFamily="34" charset="0"/>
              <a:cs typeface="Segoe UI" panose="020B0502040204020203" pitchFamily="34" charset="0"/>
            </a:endParaRPr>
          </a:p>
        </p:txBody>
      </p:sp>
      <p:sp>
        <p:nvSpPr>
          <p:cNvPr id="28" name="Rectangle 13">
            <a:extLst>
              <a:ext uri="{FF2B5EF4-FFF2-40B4-BE49-F238E27FC236}">
                <a16:creationId xmlns:a16="http://schemas.microsoft.com/office/drawing/2014/main" id="{AD83866A-1A26-7444-FA3D-AA584930B995}"/>
              </a:ext>
            </a:extLst>
          </p:cNvPr>
          <p:cNvSpPr>
            <a:spLocks noChangeArrowheads="1"/>
          </p:cNvSpPr>
          <p:nvPr/>
        </p:nvSpPr>
        <p:spPr bwMode="auto">
          <a:xfrm>
            <a:off x="127523" y="5698882"/>
            <a:ext cx="5789676" cy="307777"/>
          </a:xfrm>
          <a:prstGeom prst="rect">
            <a:avLst/>
          </a:prstGeom>
          <a:noFill/>
          <a:ln w="28575">
            <a:noFill/>
            <a:miter lim="800000"/>
            <a:headEnd/>
            <a:tailEnd/>
          </a:ln>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_tradnl" sz="1200" dirty="0">
                <a:latin typeface="Segoe UI" panose="020B0502040204020203" pitchFamily="34" charset="0"/>
                <a:cs typeface="Segoe UI" panose="020B0502040204020203" pitchFamily="34" charset="0"/>
              </a:rPr>
              <a:t>Nº medio de libros comprados de segunda mano : </a:t>
            </a:r>
            <a:r>
              <a:rPr lang="es-ES_tradnl" sz="1400" b="1" dirty="0">
                <a:latin typeface="Segoe UI" panose="020B0502040204020203" pitchFamily="34" charset="0"/>
                <a:cs typeface="Segoe UI" panose="020B0502040204020203" pitchFamily="34" charset="0"/>
              </a:rPr>
              <a:t>3,8</a:t>
            </a:r>
            <a:endParaRPr lang="es-ES_tradnl" sz="1200" b="1" dirty="0">
              <a:latin typeface="Segoe UI" panose="020B0502040204020203" pitchFamily="34" charset="0"/>
              <a:cs typeface="Segoe UI" panose="020B0502040204020203" pitchFamily="34" charset="0"/>
            </a:endParaRPr>
          </a:p>
        </p:txBody>
      </p:sp>
      <p:graphicFrame>
        <p:nvGraphicFramePr>
          <p:cNvPr id="31" name="4 Tabla">
            <a:extLst>
              <a:ext uri="{FF2B5EF4-FFF2-40B4-BE49-F238E27FC236}">
                <a16:creationId xmlns:a16="http://schemas.microsoft.com/office/drawing/2014/main" id="{38AE8064-45DB-63E8-CC34-49802BFC8532}"/>
              </a:ext>
            </a:extLst>
          </p:cNvPr>
          <p:cNvGraphicFramePr>
            <a:graphicFrameLocks noGrp="1"/>
          </p:cNvGraphicFramePr>
          <p:nvPr>
            <p:extLst>
              <p:ext uri="{D42A27DB-BD31-4B8C-83A1-F6EECF244321}">
                <p14:modId xmlns:p14="http://schemas.microsoft.com/office/powerpoint/2010/main" val="1369186857"/>
              </p:ext>
            </p:extLst>
          </p:nvPr>
        </p:nvGraphicFramePr>
        <p:xfrm>
          <a:off x="7110665" y="1687730"/>
          <a:ext cx="3326426" cy="4637546"/>
        </p:xfrm>
        <a:graphic>
          <a:graphicData uri="http://schemas.openxmlformats.org/drawingml/2006/table">
            <a:tbl>
              <a:tblPr firstRow="1" bandRow="1">
                <a:tableStyleId>{C083E6E3-FA7D-4D7B-A595-EF9225AFEA82}</a:tableStyleId>
              </a:tblPr>
              <a:tblGrid>
                <a:gridCol w="2071320">
                  <a:extLst>
                    <a:ext uri="{9D8B030D-6E8A-4147-A177-3AD203B41FA5}">
                      <a16:colId xmlns:a16="http://schemas.microsoft.com/office/drawing/2014/main" val="20000"/>
                    </a:ext>
                  </a:extLst>
                </a:gridCol>
                <a:gridCol w="1255106">
                  <a:extLst>
                    <a:ext uri="{9D8B030D-6E8A-4147-A177-3AD203B41FA5}">
                      <a16:colId xmlns:a16="http://schemas.microsoft.com/office/drawing/2014/main" val="3556712498"/>
                    </a:ext>
                  </a:extLst>
                </a:gridCol>
              </a:tblGrid>
              <a:tr h="551650">
                <a:tc>
                  <a:txBody>
                    <a:bodyPr/>
                    <a:lstStyle/>
                    <a:p>
                      <a:pPr algn="ctr"/>
                      <a:r>
                        <a:rPr lang="es-ES" sz="900" dirty="0">
                          <a:latin typeface="Segoe UI" panose="020B0502040204020203" pitchFamily="34" charset="0"/>
                          <a:cs typeface="Segoe UI" panose="020B0502040204020203" pitchFamily="34" charset="0"/>
                        </a:rPr>
                        <a:t>% Horizontales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50" b="1" kern="1200" dirty="0">
                          <a:solidFill>
                            <a:schemeClr val="tx1"/>
                          </a:solidFill>
                          <a:latin typeface="Segoe UI" panose="020B0502040204020203" pitchFamily="34" charset="0"/>
                          <a:ea typeface="+mn-ea"/>
                          <a:cs typeface="Segoe UI" panose="020B0502040204020203" pitchFamily="34" charset="0"/>
                        </a:rPr>
                        <a:t>Compra libros de segunda mano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0"/>
                  </a:ext>
                </a:extLst>
              </a:tr>
              <a:tr h="258670">
                <a:tc>
                  <a:txBody>
                    <a:bodyPr/>
                    <a:lstStyle/>
                    <a:p>
                      <a:pPr algn="r"/>
                      <a:r>
                        <a:rPr lang="es-ES" sz="1100" b="1" dirty="0">
                          <a:latin typeface="Segoe UI" panose="020B0502040204020203" pitchFamily="34" charset="0"/>
                          <a:cs typeface="Segoe UI" panose="020B0502040204020203" pitchFamily="34" charset="0"/>
                        </a:rPr>
                        <a:t>TOTAL </a:t>
                      </a:r>
                      <a:r>
                        <a:rPr lang="es-ES" sz="1000" b="1" dirty="0">
                          <a:latin typeface="Segoe UI" panose="020B0502040204020203" pitchFamily="34" charset="0"/>
                          <a:cs typeface="Segoe UI" panose="020B0502040204020203" pitchFamily="34" charset="0"/>
                        </a:rPr>
                        <a:t>(</a:t>
                      </a:r>
                      <a:r>
                        <a:rPr lang="es-ES" sz="1000" b="1" kern="1200" dirty="0">
                          <a:solidFill>
                            <a:schemeClr val="tx1"/>
                          </a:solidFill>
                          <a:latin typeface="Segoe UI" panose="020B0502040204020203" pitchFamily="34" charset="0"/>
                          <a:ea typeface="+mn-ea"/>
                          <a:cs typeface="Segoe UI" panose="020B0502040204020203" pitchFamily="34" charset="0"/>
                        </a:rPr>
                        <a:t>1.307</a:t>
                      </a:r>
                      <a:r>
                        <a:rPr lang="es-ES" sz="1000" b="1" dirty="0">
                          <a:latin typeface="Segoe UI" panose="020B0502040204020203" pitchFamily="34" charset="0"/>
                          <a:cs typeface="Segoe UI" panose="020B0502040204020203" pitchFamily="34" charset="0"/>
                        </a:rPr>
                        <a:t>)</a:t>
                      </a:r>
                      <a:endParaRPr lang="es-ES" sz="1050" b="1" dirty="0">
                        <a:solidFill>
                          <a:schemeClr val="tx1">
                            <a:lumMod val="75000"/>
                            <a:lumOff val="25000"/>
                          </a:schemeClr>
                        </a:solidFill>
                        <a:latin typeface="Segoe UI" panose="020B0502040204020203" pitchFamily="34" charset="0"/>
                        <a:cs typeface="Segoe UI" panose="020B0502040204020203" pitchFamily="34" charset="0"/>
                      </a:endParaRP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s-ES" sz="1200" b="1" u="none" strike="noStrike" kern="1200" dirty="0">
                          <a:solidFill>
                            <a:schemeClr val="tx1"/>
                          </a:solidFill>
                          <a:latin typeface="Segoe UI" panose="020B0502040204020203" pitchFamily="34" charset="0"/>
                          <a:ea typeface="+mn-ea"/>
                          <a:cs typeface="Segoe UI" panose="020B0502040204020203" pitchFamily="34" charset="0"/>
                        </a:rPr>
                        <a:t>27,8</a:t>
                      </a:r>
                      <a:endParaRPr lang="es-ES_tradnl" sz="1200" b="1" u="none" strike="noStrike" kern="1200" dirty="0">
                        <a:solidFill>
                          <a:schemeClr val="tx1"/>
                        </a:solidFill>
                        <a:latin typeface="Segoe UI" panose="020B0502040204020203" pitchFamily="34" charset="0"/>
                        <a:ea typeface="+mn-ea"/>
                        <a:cs typeface="Segoe UI" panose="020B0502040204020203" pitchFamily="34" charset="0"/>
                      </a:endParaRP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2"/>
                  </a:ext>
                </a:extLst>
              </a:tr>
              <a:tr h="258670">
                <a:tc gridSpan="2">
                  <a:txBody>
                    <a:bodyPr/>
                    <a:lstStyle/>
                    <a:p>
                      <a:pPr algn="l"/>
                      <a:r>
                        <a:rPr lang="es-ES" sz="1200" b="1" dirty="0">
                          <a:solidFill>
                            <a:schemeClr val="tx1">
                              <a:lumMod val="75000"/>
                              <a:lumOff val="25000"/>
                            </a:schemeClr>
                          </a:solidFill>
                          <a:latin typeface="Segoe UI" panose="020B0502040204020203" pitchFamily="34" charset="0"/>
                          <a:cs typeface="Segoe UI" panose="020B0502040204020203" pitchFamily="34" charset="0"/>
                        </a:rPr>
                        <a:t>GÉNERO</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hMerge="1">
                  <a:txBody>
                    <a:bodyPr/>
                    <a:lstStyle/>
                    <a:p>
                      <a:pPr marL="0" algn="ctr" defTabSz="914400" rtl="0" eaLnBrk="1" fontAlgn="b" latinLnBrk="0" hangingPunct="1"/>
                      <a:endParaRPr lang="es-ES" sz="1200" u="none" strike="noStrike" kern="1200" dirty="0">
                        <a:solidFill>
                          <a:schemeClr val="tx1"/>
                        </a:solidFill>
                        <a:latin typeface="+mn-lt"/>
                        <a:ea typeface="+mn-ea"/>
                        <a:cs typeface="+mn-cs"/>
                      </a:endParaRPr>
                    </a:p>
                  </a:txBody>
                  <a:tcPr marL="9525" marR="952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3"/>
                  </a:ext>
                </a:extLst>
              </a:tr>
              <a:tr h="258670">
                <a:tc>
                  <a:txBody>
                    <a:bodyPr/>
                    <a:lstStyle/>
                    <a:p>
                      <a:pPr algn="r"/>
                      <a:r>
                        <a:rPr lang="es-ES" sz="1000" dirty="0">
                          <a:latin typeface="Segoe UI" panose="020B0502040204020203" pitchFamily="34" charset="0"/>
                          <a:ea typeface="Verdana" panose="020B0604030504040204" pitchFamily="34" charset="0"/>
                          <a:cs typeface="Segoe UI" panose="020B0502040204020203" pitchFamily="34" charset="0"/>
                        </a:rPr>
                        <a:t>Hombre (627)</a:t>
                      </a:r>
                      <a:endParaRPr lang="es-ES" sz="10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s-ES" sz="1200" u="none" strike="noStrike" kern="1200" dirty="0">
                          <a:solidFill>
                            <a:schemeClr val="tx1"/>
                          </a:solidFill>
                          <a:latin typeface="Segoe UI" panose="020B0502040204020203" pitchFamily="34" charset="0"/>
                          <a:ea typeface="+mn-ea"/>
                          <a:cs typeface="Segoe UI" panose="020B0502040204020203" pitchFamily="34" charset="0"/>
                        </a:rPr>
                        <a:t>27,1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4"/>
                  </a:ext>
                </a:extLst>
              </a:tr>
              <a:tr h="258670">
                <a:tc>
                  <a:txBody>
                    <a:bodyPr/>
                    <a:lstStyle/>
                    <a:p>
                      <a:pPr algn="r"/>
                      <a:r>
                        <a:rPr lang="es-ES" sz="1000" dirty="0">
                          <a:latin typeface="Segoe UI" panose="020B0502040204020203" pitchFamily="34" charset="0"/>
                          <a:ea typeface="Verdana" panose="020B0604030504040204" pitchFamily="34" charset="0"/>
                          <a:cs typeface="Segoe UI" panose="020B0502040204020203" pitchFamily="34" charset="0"/>
                        </a:rPr>
                        <a:t>Mujer (681)</a:t>
                      </a:r>
                      <a:endParaRPr lang="es-ES" sz="10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s-ES" sz="1200" u="none" strike="noStrike" kern="1200" dirty="0">
                          <a:solidFill>
                            <a:schemeClr val="tx1"/>
                          </a:solidFill>
                          <a:latin typeface="Segoe UI" panose="020B0502040204020203" pitchFamily="34" charset="0"/>
                          <a:ea typeface="+mn-ea"/>
                          <a:cs typeface="Segoe UI" panose="020B0502040204020203" pitchFamily="34" charset="0"/>
                        </a:rPr>
                        <a:t>28,4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5"/>
                  </a:ext>
                </a:extLst>
              </a:tr>
              <a:tr h="292936">
                <a:tc gridSpan="2">
                  <a:txBody>
                    <a:bodyPr/>
                    <a:lstStyle/>
                    <a:p>
                      <a:pPr algn="l"/>
                      <a:r>
                        <a:rPr lang="es-ES" sz="1400" b="1" kern="1200" dirty="0">
                          <a:solidFill>
                            <a:schemeClr val="tx1">
                              <a:lumMod val="75000"/>
                              <a:lumOff val="25000"/>
                            </a:schemeClr>
                          </a:solidFill>
                          <a:latin typeface="Segoe UI" panose="020B0502040204020203" pitchFamily="34" charset="0"/>
                          <a:ea typeface="+mn-ea"/>
                          <a:cs typeface="Segoe UI" panose="020B0502040204020203" pitchFamily="34" charset="0"/>
                        </a:rPr>
                        <a:t>EDAD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hMerge="1">
                  <a:txBody>
                    <a:bodyPr/>
                    <a:lstStyle/>
                    <a:p>
                      <a:pPr marL="0" algn="ctr" defTabSz="914400" rtl="0" eaLnBrk="1" fontAlgn="b" latinLnBrk="0" hangingPunct="1"/>
                      <a:endParaRPr lang="es-ES" sz="1200" u="none" strike="noStrike" kern="1200" dirty="0">
                        <a:solidFill>
                          <a:schemeClr val="tx1"/>
                        </a:solidFill>
                        <a:latin typeface="+mn-lt"/>
                        <a:ea typeface="+mn-ea"/>
                        <a:cs typeface="+mn-cs"/>
                      </a:endParaRPr>
                    </a:p>
                  </a:txBody>
                  <a:tcPr marL="9525" marR="952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52580368"/>
                  </a:ext>
                </a:extLst>
              </a:tr>
              <a:tr h="258670">
                <a:tc>
                  <a:txBody>
                    <a:bodyPr/>
                    <a:lstStyle/>
                    <a:p>
                      <a:pPr algn="r"/>
                      <a:r>
                        <a:rPr lang="es-ES" sz="1000" dirty="0">
                          <a:latin typeface="Segoe UI" panose="020B0502040204020203" pitchFamily="34" charset="0"/>
                          <a:ea typeface="Verdana" panose="020B0604030504040204" pitchFamily="34" charset="0"/>
                          <a:cs typeface="Segoe UI" panose="020B0502040204020203" pitchFamily="34" charset="0"/>
                        </a:rPr>
                        <a:t>De 14 a 24 años (224)</a:t>
                      </a:r>
                      <a:endParaRPr lang="es-ES" sz="10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36,4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250013014"/>
                  </a:ext>
                </a:extLst>
              </a:tr>
              <a:tr h="258670">
                <a:tc>
                  <a:txBody>
                    <a:bodyPr/>
                    <a:lstStyle/>
                    <a:p>
                      <a:pPr algn="r"/>
                      <a:r>
                        <a:rPr lang="es-ES" sz="1000" dirty="0">
                          <a:latin typeface="Segoe UI" panose="020B0502040204020203" pitchFamily="34" charset="0"/>
                          <a:ea typeface="Verdana" panose="020B0604030504040204" pitchFamily="34" charset="0"/>
                          <a:cs typeface="Segoe UI" panose="020B0502040204020203" pitchFamily="34" charset="0"/>
                        </a:rPr>
                        <a:t>De</a:t>
                      </a:r>
                      <a:r>
                        <a:rPr lang="es-ES" sz="1000" baseline="0" dirty="0">
                          <a:latin typeface="Segoe UI" panose="020B0502040204020203" pitchFamily="34" charset="0"/>
                          <a:ea typeface="Verdana" panose="020B0604030504040204" pitchFamily="34" charset="0"/>
                          <a:cs typeface="Segoe UI" panose="020B0502040204020203" pitchFamily="34" charset="0"/>
                        </a:rPr>
                        <a:t> 25 a 34 años (109)</a:t>
                      </a:r>
                      <a:endParaRPr lang="es-ES" sz="10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23,1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689103026"/>
                  </a:ext>
                </a:extLst>
              </a:tr>
              <a:tr h="258670">
                <a:tc>
                  <a:txBody>
                    <a:bodyPr/>
                    <a:lstStyle/>
                    <a:p>
                      <a:pPr algn="r"/>
                      <a:r>
                        <a:rPr lang="es-ES" sz="1000" dirty="0">
                          <a:latin typeface="Segoe UI" panose="020B0502040204020203" pitchFamily="34" charset="0"/>
                          <a:ea typeface="Verdana" panose="020B0604030504040204" pitchFamily="34" charset="0"/>
                          <a:cs typeface="Segoe UI" panose="020B0502040204020203" pitchFamily="34" charset="0"/>
                        </a:rPr>
                        <a:t>De</a:t>
                      </a:r>
                      <a:r>
                        <a:rPr lang="es-ES" sz="1000" baseline="0" dirty="0">
                          <a:latin typeface="Segoe UI" panose="020B0502040204020203" pitchFamily="34" charset="0"/>
                          <a:ea typeface="Verdana" panose="020B0604030504040204" pitchFamily="34" charset="0"/>
                          <a:cs typeface="Segoe UI" panose="020B0502040204020203" pitchFamily="34" charset="0"/>
                        </a:rPr>
                        <a:t> 35 a 45 años (352)</a:t>
                      </a:r>
                      <a:endParaRPr lang="es-ES" sz="10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20,1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03410039"/>
                  </a:ext>
                </a:extLst>
              </a:tr>
              <a:tr h="258670">
                <a:tc>
                  <a:txBody>
                    <a:bodyPr/>
                    <a:lstStyle/>
                    <a:p>
                      <a:pPr algn="r"/>
                      <a:r>
                        <a:rPr lang="es-ES" sz="1000" dirty="0">
                          <a:latin typeface="Segoe UI" panose="020B0502040204020203" pitchFamily="34" charset="0"/>
                          <a:ea typeface="Verdana" panose="020B0604030504040204" pitchFamily="34" charset="0"/>
                          <a:cs typeface="Segoe UI" panose="020B0502040204020203" pitchFamily="34" charset="0"/>
                        </a:rPr>
                        <a:t>De</a:t>
                      </a:r>
                      <a:r>
                        <a:rPr lang="es-ES" sz="1000" baseline="0" dirty="0">
                          <a:latin typeface="Segoe UI" panose="020B0502040204020203" pitchFamily="34" charset="0"/>
                          <a:ea typeface="Verdana" panose="020B0604030504040204" pitchFamily="34" charset="0"/>
                          <a:cs typeface="Segoe UI" panose="020B0502040204020203" pitchFamily="34" charset="0"/>
                        </a:rPr>
                        <a:t> 45 a 54 años (401)</a:t>
                      </a:r>
                      <a:endParaRPr lang="es-ES" sz="10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33,2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517579414"/>
                  </a:ext>
                </a:extLst>
              </a:tr>
              <a:tr h="258670">
                <a:tc>
                  <a:txBody>
                    <a:bodyPr/>
                    <a:lstStyle/>
                    <a:p>
                      <a:pPr algn="r"/>
                      <a:r>
                        <a:rPr lang="es-ES" sz="1000" dirty="0">
                          <a:latin typeface="Segoe UI" panose="020B0502040204020203" pitchFamily="34" charset="0"/>
                          <a:ea typeface="Verdana" panose="020B0604030504040204" pitchFamily="34" charset="0"/>
                          <a:cs typeface="Segoe UI" panose="020B0502040204020203" pitchFamily="34" charset="0"/>
                        </a:rPr>
                        <a:t>De</a:t>
                      </a:r>
                      <a:r>
                        <a:rPr lang="es-ES" sz="1000" baseline="0" dirty="0">
                          <a:latin typeface="Segoe UI" panose="020B0502040204020203" pitchFamily="34" charset="0"/>
                          <a:ea typeface="Verdana" panose="020B0604030504040204" pitchFamily="34" charset="0"/>
                          <a:cs typeface="Segoe UI" panose="020B0502040204020203" pitchFamily="34" charset="0"/>
                        </a:rPr>
                        <a:t> 55 a 64 años (105)</a:t>
                      </a:r>
                      <a:endParaRPr lang="es-ES" sz="10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30,6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854260384"/>
                  </a:ext>
                </a:extLst>
              </a:tr>
              <a:tr h="25867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ES" sz="1000" dirty="0">
                          <a:latin typeface="Segoe UI" panose="020B0502040204020203" pitchFamily="34" charset="0"/>
                          <a:ea typeface="Verdana" panose="020B0604030504040204" pitchFamily="34" charset="0"/>
                          <a:cs typeface="Segoe UI" panose="020B0502040204020203" pitchFamily="34" charset="0"/>
                        </a:rPr>
                        <a:t>De</a:t>
                      </a:r>
                      <a:r>
                        <a:rPr lang="es-ES" sz="1000" baseline="0" dirty="0">
                          <a:latin typeface="Segoe UI" panose="020B0502040204020203" pitchFamily="34" charset="0"/>
                          <a:ea typeface="Verdana" panose="020B0604030504040204" pitchFamily="34" charset="0"/>
                          <a:cs typeface="Segoe UI" panose="020B0502040204020203" pitchFamily="34" charset="0"/>
                        </a:rPr>
                        <a:t> 65 años y más (115)</a:t>
                      </a:r>
                      <a:endParaRPr lang="es-ES" sz="10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17,2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210125895"/>
                  </a:ext>
                </a:extLst>
              </a:tr>
              <a:tr h="292936">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1" kern="1200" dirty="0">
                          <a:solidFill>
                            <a:schemeClr val="tx1">
                              <a:lumMod val="75000"/>
                              <a:lumOff val="25000"/>
                            </a:schemeClr>
                          </a:solidFill>
                          <a:latin typeface="Segoe UI" panose="020B0502040204020203" pitchFamily="34" charset="0"/>
                          <a:ea typeface="+mn-ea"/>
                          <a:cs typeface="Segoe UI" panose="020B0502040204020203" pitchFamily="34" charset="0"/>
                        </a:rPr>
                        <a:t>ESTUDIOS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hMerge="1">
                  <a:txBody>
                    <a:bodyPr/>
                    <a:lstStyle/>
                    <a:p>
                      <a:pPr marL="0" algn="ctr" defTabSz="914400" rtl="0" eaLnBrk="1" fontAlgn="b" latinLnBrk="0" hangingPunct="1"/>
                      <a:endParaRPr lang="es-ES" sz="1200" u="none" strike="noStrike" kern="1200" dirty="0">
                        <a:solidFill>
                          <a:schemeClr val="tx1"/>
                        </a:solidFill>
                        <a:latin typeface="+mn-lt"/>
                        <a:ea typeface="+mn-ea"/>
                        <a:cs typeface="+mn-cs"/>
                      </a:endParaRPr>
                    </a:p>
                  </a:txBody>
                  <a:tcPr marL="9525" marR="952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727827308"/>
                  </a:ext>
                </a:extLst>
              </a:tr>
              <a:tr h="296532">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ES" sz="1000" dirty="0">
                          <a:latin typeface="Segoe UI" panose="020B0502040204020203" pitchFamily="34" charset="0"/>
                          <a:ea typeface="Verdana" panose="020B0604030504040204" pitchFamily="34" charset="0"/>
                          <a:cs typeface="Segoe UI" panose="020B0502040204020203" pitchFamily="34" charset="0"/>
                        </a:rPr>
                        <a:t>Hasta primarios (158)</a:t>
                      </a:r>
                      <a:endParaRPr lang="es-ES" sz="10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20,5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9042902"/>
                  </a:ext>
                </a:extLst>
              </a:tr>
              <a:tr h="296532">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ES" sz="1000" dirty="0">
                          <a:latin typeface="Segoe UI" panose="020B0502040204020203" pitchFamily="34" charset="0"/>
                          <a:ea typeface="Verdana" panose="020B0604030504040204" pitchFamily="34" charset="0"/>
                          <a:cs typeface="Segoe UI" panose="020B0502040204020203" pitchFamily="34" charset="0"/>
                        </a:rPr>
                        <a:t>Secundarios (701)</a:t>
                      </a:r>
                      <a:endParaRPr lang="es-ES" sz="10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30,8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44993602"/>
                  </a:ext>
                </a:extLst>
              </a:tr>
              <a:tr h="296532">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ES" sz="1000" dirty="0">
                          <a:latin typeface="Segoe UI" panose="020B0502040204020203" pitchFamily="34" charset="0"/>
                          <a:ea typeface="Verdana" panose="020B0604030504040204" pitchFamily="34" charset="0"/>
                          <a:cs typeface="Segoe UI" panose="020B0502040204020203" pitchFamily="34" charset="0"/>
                        </a:rPr>
                        <a:t>Universitarios </a:t>
                      </a:r>
                      <a:r>
                        <a:rPr lang="es-ES" sz="1000" kern="1200" dirty="0">
                          <a:solidFill>
                            <a:schemeClr val="dk1"/>
                          </a:solidFill>
                          <a:latin typeface="Segoe UI" panose="020B0502040204020203" pitchFamily="34" charset="0"/>
                          <a:ea typeface="Verdana" panose="020B0604030504040204" pitchFamily="34" charset="0"/>
                          <a:cs typeface="Segoe UI" panose="020B0502040204020203" pitchFamily="34" charset="0"/>
                        </a:rPr>
                        <a:t>(448)</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25,5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259972096"/>
                  </a:ext>
                </a:extLst>
              </a:tr>
            </a:tbl>
          </a:graphicData>
        </a:graphic>
      </p:graphicFrame>
      <p:sp>
        <p:nvSpPr>
          <p:cNvPr id="33" name="Rectangle 6">
            <a:extLst>
              <a:ext uri="{FF2B5EF4-FFF2-40B4-BE49-F238E27FC236}">
                <a16:creationId xmlns:a16="http://schemas.microsoft.com/office/drawing/2014/main" id="{350A545A-278C-4AC4-D2D4-353B299CBB28}"/>
              </a:ext>
            </a:extLst>
          </p:cNvPr>
          <p:cNvSpPr>
            <a:spLocks noChangeArrowheads="1"/>
          </p:cNvSpPr>
          <p:nvPr/>
        </p:nvSpPr>
        <p:spPr bwMode="auto">
          <a:xfrm>
            <a:off x="184204" y="131015"/>
            <a:ext cx="10675474" cy="677814"/>
          </a:xfrm>
          <a:prstGeom prst="rect">
            <a:avLst/>
          </a:prstGeom>
          <a:noFill/>
          <a:ln w="9525">
            <a:noFill/>
            <a:miter lim="800000"/>
            <a:headEnd/>
            <a:tailEnd/>
          </a:ln>
        </p:spPr>
        <p:txBody>
          <a:bodyPr wrap="square">
            <a:spAutoFit/>
          </a:bodyPr>
          <a:lstStyle/>
          <a:p>
            <a:pPr marL="0" marR="0" lvl="0" indent="0" defTabSz="914400" rtl="0" eaLnBrk="1" fontAlgn="auto" latinLnBrk="0" hangingPunct="1">
              <a:lnSpc>
                <a:spcPct val="110000"/>
              </a:lnSpc>
              <a:spcBef>
                <a:spcPct val="20000"/>
              </a:spcBef>
              <a:spcAft>
                <a:spcPts val="0"/>
              </a:spcAft>
              <a:buClrTx/>
              <a:buSzTx/>
              <a:buFontTx/>
              <a:buNone/>
              <a:tabLst/>
              <a:defRPr/>
            </a:pPr>
            <a:r>
              <a:rPr kumimoji="0" lang="es-ES"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cs typeface="Segoe UI" panose="020B0502040204020203" pitchFamily="34" charset="0"/>
              </a:rPr>
              <a:t>El </a:t>
            </a:r>
            <a:r>
              <a:rPr kumimoji="0" lang="es-ES" b="1"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cs typeface="Segoe UI" panose="020B0502040204020203" pitchFamily="34" charset="0"/>
              </a:rPr>
              <a:t>27,8% de los compradores</a:t>
            </a:r>
            <a:r>
              <a:rPr kumimoji="0" lang="es-ES"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cs typeface="Segoe UI" panose="020B0502040204020203" pitchFamily="34" charset="0"/>
              </a:rPr>
              <a:t> de libros de texto </a:t>
            </a:r>
            <a:r>
              <a:rPr lang="es-ES" dirty="0">
                <a:solidFill>
                  <a:schemeClr val="tx1">
                    <a:lumMod val="75000"/>
                    <a:lumOff val="25000"/>
                  </a:schemeClr>
                </a:solidFill>
                <a:latin typeface="Segoe UI" panose="020B0502040204020203" pitchFamily="34" charset="0"/>
                <a:cs typeface="Segoe UI" panose="020B0502040204020203" pitchFamily="34" charset="0"/>
              </a:rPr>
              <a:t>declara</a:t>
            </a:r>
            <a:r>
              <a:rPr kumimoji="0" lang="es-ES" b="0"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cs typeface="Segoe UI" panose="020B0502040204020203" pitchFamily="34" charset="0"/>
              </a:rPr>
              <a:t> haber comprado al menos un </a:t>
            </a:r>
            <a:r>
              <a:rPr kumimoji="0" lang="es-ES" b="1"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cs typeface="Segoe UI" panose="020B0502040204020203" pitchFamily="34" charset="0"/>
              </a:rPr>
              <a:t>libro de texto de segunda mano en el último año.</a:t>
            </a:r>
          </a:p>
        </p:txBody>
      </p:sp>
      <p:sp>
        <p:nvSpPr>
          <p:cNvPr id="11" name="CuadroTexto 10">
            <a:extLst>
              <a:ext uri="{FF2B5EF4-FFF2-40B4-BE49-F238E27FC236}">
                <a16:creationId xmlns:a16="http://schemas.microsoft.com/office/drawing/2014/main" id="{38ACB975-EE3F-4FB2-CB22-D180F5883E36}"/>
              </a:ext>
            </a:extLst>
          </p:cNvPr>
          <p:cNvSpPr txBox="1"/>
          <p:nvPr/>
        </p:nvSpPr>
        <p:spPr>
          <a:xfrm>
            <a:off x="6575839" y="6582674"/>
            <a:ext cx="4397745"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compradores de libros de texto (1.307)</a:t>
            </a:r>
          </a:p>
        </p:txBody>
      </p:sp>
      <p:sp>
        <p:nvSpPr>
          <p:cNvPr id="12" name="Rectangle 3">
            <a:extLst>
              <a:ext uri="{FF2B5EF4-FFF2-40B4-BE49-F238E27FC236}">
                <a16:creationId xmlns:a16="http://schemas.microsoft.com/office/drawing/2014/main" id="{A21CA920-FAB8-89BF-362F-F001F85F922D}"/>
              </a:ext>
            </a:extLst>
          </p:cNvPr>
          <p:cNvSpPr>
            <a:spLocks noChangeArrowheads="1"/>
          </p:cNvSpPr>
          <p:nvPr/>
        </p:nvSpPr>
        <p:spPr bwMode="auto">
          <a:xfrm>
            <a:off x="3308" y="1075228"/>
            <a:ext cx="2530341" cy="332764"/>
          </a:xfrm>
          <a:prstGeom prst="rect">
            <a:avLst/>
          </a:prstGeom>
        </p:spPr>
        <p:txBody>
          <a:bodyPr vert="horz" lIns="91440" tIns="45720" rIns="91440" bIns="45720" rtlCol="0" anchor="ctr">
            <a:normAutofit fontScale="97500"/>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Compra de libros </a:t>
            </a:r>
          </a:p>
        </p:txBody>
      </p:sp>
      <p:sp>
        <p:nvSpPr>
          <p:cNvPr id="20" name="Rectangle 3">
            <a:extLst>
              <a:ext uri="{FF2B5EF4-FFF2-40B4-BE49-F238E27FC236}">
                <a16:creationId xmlns:a16="http://schemas.microsoft.com/office/drawing/2014/main" id="{FDB25654-00F2-CD7E-3809-6F659052D372}"/>
              </a:ext>
            </a:extLst>
          </p:cNvPr>
          <p:cNvSpPr>
            <a:spLocks noChangeArrowheads="1"/>
          </p:cNvSpPr>
          <p:nvPr/>
        </p:nvSpPr>
        <p:spPr bwMode="auto">
          <a:xfrm>
            <a:off x="3308" y="1334675"/>
            <a:ext cx="6664192"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srgbClr val="595959"/>
                </a:solidFill>
                <a:latin typeface="Segoe UI" panose="020B0502040204020203" pitchFamily="34" charset="0"/>
                <a:ea typeface="Verdana" panose="020B0604030504040204" pitchFamily="34" charset="0"/>
                <a:cs typeface="Segoe UI" panose="020B0502040204020203" pitchFamily="34" charset="0"/>
              </a:rPr>
              <a:t>Compra de libros DE TEXTO en el último año</a:t>
            </a:r>
          </a:p>
        </p:txBody>
      </p:sp>
      <p:sp>
        <p:nvSpPr>
          <p:cNvPr id="21" name="CuadroTexto 20">
            <a:extLst>
              <a:ext uri="{FF2B5EF4-FFF2-40B4-BE49-F238E27FC236}">
                <a16:creationId xmlns:a16="http://schemas.microsoft.com/office/drawing/2014/main" id="{8FD9614A-0A13-9B7E-CE3B-02D234D7239B}"/>
              </a:ext>
            </a:extLst>
          </p:cNvPr>
          <p:cNvSpPr txBox="1"/>
          <p:nvPr/>
        </p:nvSpPr>
        <p:spPr>
          <a:xfrm flipH="1">
            <a:off x="1125107" y="6487193"/>
            <a:ext cx="1345237" cy="338554"/>
          </a:xfrm>
          <a:prstGeom prst="rect">
            <a:avLst/>
          </a:prstGeom>
          <a:noFill/>
        </p:spPr>
        <p:txBody>
          <a:bodyPr wrap="square" rtlCol="0">
            <a:spAutoFit/>
          </a:bodyPr>
          <a:lstStyle/>
          <a:p>
            <a:r>
              <a:rPr lang="it-IT" sz="800" dirty="0">
                <a:solidFill>
                  <a:schemeClr val="tx2">
                    <a:lumMod val="50000"/>
                  </a:schemeClr>
                </a:solidFill>
                <a:latin typeface="Segoe UI" panose="020B0502040204020203" pitchFamily="34" charset="0"/>
                <a:cs typeface="Segoe UI" panose="020B0502040204020203" pitchFamily="34" charset="0"/>
              </a:rPr>
              <a:t>Dato significativamente superior al promedio (ꭓ2)</a:t>
            </a:r>
            <a:r>
              <a:rPr lang="es-ES" sz="800" dirty="0">
                <a:solidFill>
                  <a:schemeClr val="tx2">
                    <a:lumMod val="50000"/>
                  </a:schemeClr>
                </a:solidFill>
                <a:latin typeface="Segoe UI" panose="020B0502040204020203" pitchFamily="34" charset="0"/>
                <a:cs typeface="Segoe UI" panose="020B0502040204020203" pitchFamily="34" charset="0"/>
              </a:rPr>
              <a:t> </a:t>
            </a:r>
          </a:p>
        </p:txBody>
      </p:sp>
      <p:pic>
        <p:nvPicPr>
          <p:cNvPr id="22" name="Imagen 21">
            <a:extLst>
              <a:ext uri="{FF2B5EF4-FFF2-40B4-BE49-F238E27FC236}">
                <a16:creationId xmlns:a16="http://schemas.microsoft.com/office/drawing/2014/main" id="{DDDDF1FE-805B-2E14-6BC4-F668B97ED64D}"/>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655656" y="6505665"/>
            <a:ext cx="449934" cy="265752"/>
          </a:xfrm>
          <a:prstGeom prst="rect">
            <a:avLst/>
          </a:prstGeom>
        </p:spPr>
      </p:pic>
      <p:pic>
        <p:nvPicPr>
          <p:cNvPr id="23" name="Imagen 22">
            <a:extLst>
              <a:ext uri="{FF2B5EF4-FFF2-40B4-BE49-F238E27FC236}">
                <a16:creationId xmlns:a16="http://schemas.microsoft.com/office/drawing/2014/main" id="{8D34C9F4-CB70-4348-DC76-8700E396E96D}"/>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9544494" y="5722114"/>
            <a:ext cx="576000" cy="340214"/>
          </a:xfrm>
          <a:prstGeom prst="rect">
            <a:avLst/>
          </a:prstGeom>
        </p:spPr>
      </p:pic>
      <p:pic>
        <p:nvPicPr>
          <p:cNvPr id="25" name="Imagen 24">
            <a:extLst>
              <a:ext uri="{FF2B5EF4-FFF2-40B4-BE49-F238E27FC236}">
                <a16:creationId xmlns:a16="http://schemas.microsoft.com/office/drawing/2014/main" id="{DCF2725B-AC79-9A45-4C4E-B937476A5094}"/>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9535067" y="3565695"/>
            <a:ext cx="576000" cy="340214"/>
          </a:xfrm>
          <a:prstGeom prst="rect">
            <a:avLst/>
          </a:prstGeom>
        </p:spPr>
      </p:pic>
      <p:pic>
        <p:nvPicPr>
          <p:cNvPr id="26" name="Imagen 25">
            <a:extLst>
              <a:ext uri="{FF2B5EF4-FFF2-40B4-BE49-F238E27FC236}">
                <a16:creationId xmlns:a16="http://schemas.microsoft.com/office/drawing/2014/main" id="{5FD99FD9-0256-1B2C-90E0-DBF88ECA7069}"/>
              </a:ext>
            </a:extLst>
          </p:cNvPr>
          <p:cNvPicPr>
            <a:picLocks noChangeAspect="1"/>
          </p:cNvPicPr>
          <p:nvPr/>
        </p:nvPicPr>
        <p:blipFill>
          <a:blip r:embed="rId3" cstate="email">
            <a:duotone>
              <a:prstClr val="black"/>
              <a:srgbClr val="A5AAB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9525640" y="4330596"/>
            <a:ext cx="576000" cy="340214"/>
          </a:xfrm>
          <a:prstGeom prst="rect">
            <a:avLst/>
          </a:prstGeom>
        </p:spPr>
      </p:pic>
    </p:spTree>
    <p:extLst>
      <p:ext uri="{BB962C8B-B14F-4D97-AF65-F5344CB8AC3E}">
        <p14:creationId xmlns:p14="http://schemas.microsoft.com/office/powerpoint/2010/main" val="26530788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3568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93AE0-BE8D-E02A-F40D-E491839A27C2}"/>
            </a:ext>
          </a:extLst>
        </p:cNvPr>
        <p:cNvGrpSpPr/>
        <p:nvPr/>
      </p:nvGrpSpPr>
      <p:grpSpPr>
        <a:xfrm>
          <a:off x="0" y="0"/>
          <a:ext cx="0" cy="0"/>
          <a:chOff x="0" y="0"/>
          <a:chExt cx="0" cy="0"/>
        </a:xfrm>
      </p:grpSpPr>
      <p:sp>
        <p:nvSpPr>
          <p:cNvPr id="40" name="Rectángulo 39">
            <a:extLst>
              <a:ext uri="{FF2B5EF4-FFF2-40B4-BE49-F238E27FC236}">
                <a16:creationId xmlns:a16="http://schemas.microsoft.com/office/drawing/2014/main" id="{90AFF4FE-2B3A-085E-1B82-9DB78C753591}"/>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graphicFrame>
        <p:nvGraphicFramePr>
          <p:cNvPr id="56" name="2 Gráfico">
            <a:extLst>
              <a:ext uri="{FF2B5EF4-FFF2-40B4-BE49-F238E27FC236}">
                <a16:creationId xmlns:a16="http://schemas.microsoft.com/office/drawing/2014/main" id="{3FFED1C6-E76A-D50E-303D-D3A30C54432C}"/>
              </a:ext>
            </a:extLst>
          </p:cNvPr>
          <p:cNvGraphicFramePr/>
          <p:nvPr>
            <p:extLst>
              <p:ext uri="{D42A27DB-BD31-4B8C-83A1-F6EECF244321}">
                <p14:modId xmlns:p14="http://schemas.microsoft.com/office/powerpoint/2010/main" val="3011320219"/>
              </p:ext>
            </p:extLst>
          </p:nvPr>
        </p:nvGraphicFramePr>
        <p:xfrm>
          <a:off x="130738" y="2455906"/>
          <a:ext cx="7318830" cy="1829451"/>
        </p:xfrm>
        <a:graphic>
          <a:graphicData uri="http://schemas.openxmlformats.org/drawingml/2006/chart">
            <c:chart xmlns:c="http://schemas.openxmlformats.org/drawingml/2006/chart" xmlns:r="http://schemas.openxmlformats.org/officeDocument/2006/relationships" r:id="rId3"/>
          </a:graphicData>
        </a:graphic>
      </p:graphicFrame>
      <p:sp>
        <p:nvSpPr>
          <p:cNvPr id="2" name="Marcador de número de diapositiva 1">
            <a:extLst>
              <a:ext uri="{FF2B5EF4-FFF2-40B4-BE49-F238E27FC236}">
                <a16:creationId xmlns:a16="http://schemas.microsoft.com/office/drawing/2014/main" id="{5E09EC57-E38B-8532-CBA6-BCF13D61BC76}"/>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92</a:t>
            </a:fld>
            <a:endParaRPr lang="es-ES_tradnl" dirty="0">
              <a:latin typeface="Segoe UI" panose="020B0502040204020203" pitchFamily="34" charset="0"/>
              <a:cs typeface="Segoe UI" panose="020B0502040204020203" pitchFamily="34" charset="0"/>
            </a:endParaRPr>
          </a:p>
        </p:txBody>
      </p:sp>
      <p:sp>
        <p:nvSpPr>
          <p:cNvPr id="3" name="Rectangle 2">
            <a:extLst>
              <a:ext uri="{FF2B5EF4-FFF2-40B4-BE49-F238E27FC236}">
                <a16:creationId xmlns:a16="http://schemas.microsoft.com/office/drawing/2014/main" id="{64A3ED39-99D7-7947-2A33-318F3A47B6C2}"/>
              </a:ext>
            </a:extLst>
          </p:cNvPr>
          <p:cNvSpPr>
            <a:spLocks noChangeArrowheads="1"/>
          </p:cNvSpPr>
          <p:nvPr/>
        </p:nvSpPr>
        <p:spPr bwMode="auto">
          <a:xfrm>
            <a:off x="130738" y="1667439"/>
            <a:ext cx="7318830" cy="617950"/>
          </a:xfrm>
          <a:prstGeom prst="rect">
            <a:avLst/>
          </a:prstGeom>
          <a:noFill/>
          <a:ln w="9525">
            <a:noFill/>
            <a:miter lim="800000"/>
            <a:headEnd/>
            <a:tailEnd/>
          </a:ln>
          <a:effectLst/>
        </p:spPr>
        <p:txBody>
          <a:bodyPr anchor="ctr"/>
          <a:lstStyle/>
          <a:p>
            <a:pPr algn="ctr"/>
            <a:r>
              <a:rPr lang="es-ES" i="1" dirty="0">
                <a:solidFill>
                  <a:srgbClr val="1F2A44"/>
                </a:solidFill>
                <a:latin typeface="Segoe UI" panose="020B0502040204020203" pitchFamily="34" charset="0"/>
                <a:cs typeface="Segoe UI" panose="020B0502040204020203" pitchFamily="34" charset="0"/>
              </a:rPr>
              <a:t>En el último año, </a:t>
            </a:r>
            <a:br>
              <a:rPr lang="es-ES" i="1" dirty="0">
                <a:solidFill>
                  <a:srgbClr val="1F2A44"/>
                </a:solidFill>
                <a:latin typeface="Segoe UI" panose="020B0502040204020203" pitchFamily="34" charset="0"/>
                <a:cs typeface="Segoe UI" panose="020B0502040204020203" pitchFamily="34" charset="0"/>
              </a:rPr>
            </a:br>
            <a:r>
              <a:rPr lang="es-ES" i="1" dirty="0">
                <a:solidFill>
                  <a:srgbClr val="1F2A44"/>
                </a:solidFill>
                <a:latin typeface="Segoe UI" panose="020B0502040204020203" pitchFamily="34" charset="0"/>
                <a:cs typeface="Segoe UI" panose="020B0502040204020203" pitchFamily="34" charset="0"/>
              </a:rPr>
              <a:t>¿</a:t>
            </a:r>
            <a:r>
              <a:rPr lang="es-ES" b="1" i="1" dirty="0">
                <a:solidFill>
                  <a:srgbClr val="1F2A44"/>
                </a:solidFill>
                <a:latin typeface="Segoe UI" panose="020B0502040204020203" pitchFamily="34" charset="0"/>
                <a:cs typeface="Segoe UI" panose="020B0502040204020203" pitchFamily="34" charset="0"/>
              </a:rPr>
              <a:t>Ha ido</a:t>
            </a:r>
            <a:r>
              <a:rPr lang="es-ES" i="1" dirty="0">
                <a:solidFill>
                  <a:srgbClr val="1F2A44"/>
                </a:solidFill>
                <a:latin typeface="Segoe UI" panose="020B0502040204020203" pitchFamily="34" charset="0"/>
                <a:cs typeface="Segoe UI" panose="020B0502040204020203" pitchFamily="34" charset="0"/>
              </a:rPr>
              <a:t> a alguna </a:t>
            </a:r>
            <a:r>
              <a:rPr lang="es-ES" b="1" i="1" dirty="0">
                <a:solidFill>
                  <a:srgbClr val="1F2A44"/>
                </a:solidFill>
                <a:latin typeface="Segoe UI" panose="020B0502040204020203" pitchFamily="34" charset="0"/>
                <a:cs typeface="Segoe UI" panose="020B0502040204020203" pitchFamily="34" charset="0"/>
              </a:rPr>
              <a:t>biblioteca o bibliobús</a:t>
            </a:r>
            <a:r>
              <a:rPr lang="es-ES" i="1" dirty="0">
                <a:solidFill>
                  <a:srgbClr val="1F2A44"/>
                </a:solidFill>
                <a:latin typeface="Segoe UI" panose="020B0502040204020203" pitchFamily="34" charset="0"/>
                <a:cs typeface="Segoe UI" panose="020B0502040204020203" pitchFamily="34" charset="0"/>
              </a:rPr>
              <a:t>?</a:t>
            </a:r>
          </a:p>
        </p:txBody>
      </p:sp>
      <p:sp>
        <p:nvSpPr>
          <p:cNvPr id="48" name="Rectangle 9">
            <a:extLst>
              <a:ext uri="{FF2B5EF4-FFF2-40B4-BE49-F238E27FC236}">
                <a16:creationId xmlns:a16="http://schemas.microsoft.com/office/drawing/2014/main" id="{0380DDA3-201D-A9E7-5160-851F1E43AF78}"/>
              </a:ext>
            </a:extLst>
          </p:cNvPr>
          <p:cNvSpPr>
            <a:spLocks noChangeArrowheads="1"/>
          </p:cNvSpPr>
          <p:nvPr/>
        </p:nvSpPr>
        <p:spPr bwMode="auto">
          <a:xfrm>
            <a:off x="0" y="354887"/>
            <a:ext cx="11879910" cy="335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ts val="1900"/>
              </a:lnSpc>
              <a:spcBef>
                <a:spcPct val="20000"/>
              </a:spcBef>
              <a:spcAft>
                <a:spcPts val="600"/>
              </a:spcAft>
            </a:pPr>
            <a:r>
              <a:rPr lang="es-ES" sz="20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La frecuencia de asistencia a bibliotecas continúa aumentando </a:t>
            </a:r>
            <a:r>
              <a:rPr lang="es-ES" sz="20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y en 2025 llega al 29,8%.</a:t>
            </a:r>
          </a:p>
        </p:txBody>
      </p:sp>
      <p:sp>
        <p:nvSpPr>
          <p:cNvPr id="54" name="Rectangle 3">
            <a:extLst>
              <a:ext uri="{FF2B5EF4-FFF2-40B4-BE49-F238E27FC236}">
                <a16:creationId xmlns:a16="http://schemas.microsoft.com/office/drawing/2014/main" id="{5D34C976-9513-4920-B0D5-9D56FB23F856}"/>
              </a:ext>
            </a:extLst>
          </p:cNvPr>
          <p:cNvSpPr>
            <a:spLocks noChangeArrowheads="1"/>
          </p:cNvSpPr>
          <p:nvPr/>
        </p:nvSpPr>
        <p:spPr bwMode="auto">
          <a:xfrm>
            <a:off x="3308" y="1334675"/>
            <a:ext cx="5763684"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asistencia a la biblioteca en el último año</a:t>
            </a:r>
          </a:p>
        </p:txBody>
      </p:sp>
      <p:sp>
        <p:nvSpPr>
          <p:cNvPr id="28" name="Rectangle 3">
            <a:extLst>
              <a:ext uri="{FF2B5EF4-FFF2-40B4-BE49-F238E27FC236}">
                <a16:creationId xmlns:a16="http://schemas.microsoft.com/office/drawing/2014/main" id="{2E87124F-53F0-CB8B-D0A8-F1546848DE61}"/>
              </a:ext>
            </a:extLst>
          </p:cNvPr>
          <p:cNvSpPr>
            <a:spLocks noChangeArrowheads="1"/>
          </p:cNvSpPr>
          <p:nvPr/>
        </p:nvSpPr>
        <p:spPr bwMode="auto">
          <a:xfrm>
            <a:off x="3308" y="1075228"/>
            <a:ext cx="2835142" cy="332764"/>
          </a:xfrm>
          <a:prstGeom prst="rect">
            <a:avLst/>
          </a:prstGeom>
        </p:spPr>
        <p:txBody>
          <a:bodyPr vert="horz" lIns="91440" tIns="45720" rIns="91440" bIns="45720" rtlCol="0" anchor="ctr">
            <a:noAutofit/>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BIBLIOTECAS</a:t>
            </a:r>
          </a:p>
        </p:txBody>
      </p:sp>
      <p:sp>
        <p:nvSpPr>
          <p:cNvPr id="35" name="CuadroTexto 34">
            <a:extLst>
              <a:ext uri="{FF2B5EF4-FFF2-40B4-BE49-F238E27FC236}">
                <a16:creationId xmlns:a16="http://schemas.microsoft.com/office/drawing/2014/main" id="{D3642CD2-7BED-FB55-1222-CA1CCC2BDB6E}"/>
              </a:ext>
            </a:extLst>
          </p:cNvPr>
          <p:cNvSpPr txBox="1"/>
          <p:nvPr/>
        </p:nvSpPr>
        <p:spPr>
          <a:xfrm>
            <a:off x="7317812" y="6525196"/>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
        <p:nvSpPr>
          <p:cNvPr id="41" name="10 Rectángulo">
            <a:extLst>
              <a:ext uri="{FF2B5EF4-FFF2-40B4-BE49-F238E27FC236}">
                <a16:creationId xmlns:a16="http://schemas.microsoft.com/office/drawing/2014/main" id="{7C2B23B3-92F9-5256-2172-6C56968F6C21}"/>
              </a:ext>
            </a:extLst>
          </p:cNvPr>
          <p:cNvSpPr/>
          <p:nvPr/>
        </p:nvSpPr>
        <p:spPr>
          <a:xfrm>
            <a:off x="0" y="2322138"/>
            <a:ext cx="1187861" cy="325605"/>
          </a:xfrm>
          <a:prstGeom prst="rect">
            <a:avLst/>
          </a:prstGeom>
          <a:solidFill>
            <a:srgbClr val="1F2A44">
              <a:alpha val="10196"/>
            </a:srgbClr>
          </a:solidFill>
          <a:ln w="9525">
            <a:noFill/>
            <a:miter lim="800000"/>
            <a:headEnd/>
            <a:tailEnd/>
          </a:ln>
          <a:effectLst/>
        </p:spPr>
        <p:txBody>
          <a:bodyPr anchor="ctr"/>
          <a:lstStyle/>
          <a:p>
            <a:pPr lvl="0"/>
            <a:r>
              <a:rPr lang="es-ES" sz="1050" b="1" dirty="0">
                <a:solidFill>
                  <a:srgbClr val="1F2A44"/>
                </a:solidFill>
                <a:latin typeface="Segoe UI" panose="020B0502040204020203" pitchFamily="34" charset="0"/>
                <a:ea typeface="Verdana" panose="020B0604030504040204" pitchFamily="34" charset="0"/>
                <a:cs typeface="Segoe UI" panose="020B0502040204020203" pitchFamily="34" charset="0"/>
              </a:rPr>
              <a:t>EVOLUCIÓN</a:t>
            </a:r>
            <a:endParaRPr lang="es-ES" sz="1000" b="1" dirty="0">
              <a:solidFill>
                <a:srgbClr val="1F2A44"/>
              </a:solidFill>
              <a:latin typeface="Segoe UI" panose="020B0502040204020203" pitchFamily="34" charset="0"/>
              <a:cs typeface="Segoe UI" panose="020B0502040204020203" pitchFamily="34" charset="0"/>
            </a:endParaRPr>
          </a:p>
        </p:txBody>
      </p:sp>
      <p:graphicFrame>
        <p:nvGraphicFramePr>
          <p:cNvPr id="5" name="2 Gráfico">
            <a:extLst>
              <a:ext uri="{FF2B5EF4-FFF2-40B4-BE49-F238E27FC236}">
                <a16:creationId xmlns:a16="http://schemas.microsoft.com/office/drawing/2014/main" id="{8D031DAB-B9C6-C29A-3AA6-22F505B68D8E}"/>
              </a:ext>
            </a:extLst>
          </p:cNvPr>
          <p:cNvGraphicFramePr/>
          <p:nvPr>
            <p:extLst>
              <p:ext uri="{D42A27DB-BD31-4B8C-83A1-F6EECF244321}">
                <p14:modId xmlns:p14="http://schemas.microsoft.com/office/powerpoint/2010/main" val="2089811308"/>
              </p:ext>
            </p:extLst>
          </p:nvPr>
        </p:nvGraphicFramePr>
        <p:xfrm>
          <a:off x="0" y="4672036"/>
          <a:ext cx="7318830" cy="1829451"/>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angle 2">
            <a:extLst>
              <a:ext uri="{FF2B5EF4-FFF2-40B4-BE49-F238E27FC236}">
                <a16:creationId xmlns:a16="http://schemas.microsoft.com/office/drawing/2014/main" id="{ADA7C056-3988-F30A-C99A-150FE6207D00}"/>
              </a:ext>
            </a:extLst>
          </p:cNvPr>
          <p:cNvSpPr>
            <a:spLocks noChangeArrowheads="1"/>
          </p:cNvSpPr>
          <p:nvPr/>
        </p:nvSpPr>
        <p:spPr bwMode="auto">
          <a:xfrm>
            <a:off x="0" y="4175291"/>
            <a:ext cx="7318830" cy="617950"/>
          </a:xfrm>
          <a:prstGeom prst="rect">
            <a:avLst/>
          </a:prstGeom>
          <a:noFill/>
          <a:ln w="9525">
            <a:noFill/>
            <a:miter lim="800000"/>
            <a:headEnd/>
            <a:tailEnd/>
          </a:ln>
          <a:effectLst/>
        </p:spPr>
        <p:txBody>
          <a:bodyPr anchor="ctr"/>
          <a:lstStyle/>
          <a:p>
            <a:pPr algn="ctr"/>
            <a:r>
              <a:rPr lang="es-ES" i="1" dirty="0">
                <a:solidFill>
                  <a:srgbClr val="1F2A44"/>
                </a:solidFill>
                <a:latin typeface="Segoe UI" panose="020B0502040204020203" pitchFamily="34" charset="0"/>
                <a:cs typeface="Segoe UI" panose="020B0502040204020203" pitchFamily="34" charset="0"/>
              </a:rPr>
              <a:t>¿</a:t>
            </a:r>
            <a:r>
              <a:rPr lang="es-ES" b="1" i="1" dirty="0">
                <a:solidFill>
                  <a:srgbClr val="1F2A44"/>
                </a:solidFill>
                <a:latin typeface="Segoe UI" panose="020B0502040204020203" pitchFamily="34" charset="0"/>
                <a:cs typeface="Segoe UI" panose="020B0502040204020203" pitchFamily="34" charset="0"/>
              </a:rPr>
              <a:t>Es socio de </a:t>
            </a:r>
            <a:r>
              <a:rPr lang="es-ES" i="1" dirty="0">
                <a:solidFill>
                  <a:srgbClr val="1F2A44"/>
                </a:solidFill>
                <a:latin typeface="Segoe UI" panose="020B0502040204020203" pitchFamily="34" charset="0"/>
                <a:cs typeface="Segoe UI" panose="020B0502040204020203" pitchFamily="34" charset="0"/>
              </a:rPr>
              <a:t>alguna </a:t>
            </a:r>
            <a:r>
              <a:rPr lang="es-ES" b="1" i="1" dirty="0">
                <a:solidFill>
                  <a:srgbClr val="1F2A44"/>
                </a:solidFill>
                <a:latin typeface="Segoe UI" panose="020B0502040204020203" pitchFamily="34" charset="0"/>
                <a:cs typeface="Segoe UI" panose="020B0502040204020203" pitchFamily="34" charset="0"/>
              </a:rPr>
              <a:t>biblioteca</a:t>
            </a:r>
            <a:r>
              <a:rPr lang="es-ES" i="1" dirty="0">
                <a:solidFill>
                  <a:srgbClr val="1F2A44"/>
                </a:solidFill>
                <a:latin typeface="Segoe UI" panose="020B0502040204020203" pitchFamily="34" charset="0"/>
                <a:cs typeface="Segoe UI" panose="020B0502040204020203" pitchFamily="34" charset="0"/>
              </a:rPr>
              <a:t>?</a:t>
            </a:r>
          </a:p>
        </p:txBody>
      </p:sp>
      <p:graphicFrame>
        <p:nvGraphicFramePr>
          <p:cNvPr id="11" name="4 Tabla">
            <a:extLst>
              <a:ext uri="{FF2B5EF4-FFF2-40B4-BE49-F238E27FC236}">
                <a16:creationId xmlns:a16="http://schemas.microsoft.com/office/drawing/2014/main" id="{25C0BCE8-73DB-455B-E507-D289A25191E5}"/>
              </a:ext>
            </a:extLst>
          </p:cNvPr>
          <p:cNvGraphicFramePr>
            <a:graphicFrameLocks noGrp="1"/>
          </p:cNvGraphicFramePr>
          <p:nvPr>
            <p:extLst>
              <p:ext uri="{D42A27DB-BD31-4B8C-83A1-F6EECF244321}">
                <p14:modId xmlns:p14="http://schemas.microsoft.com/office/powerpoint/2010/main" val="468087983"/>
              </p:ext>
            </p:extLst>
          </p:nvPr>
        </p:nvGraphicFramePr>
        <p:xfrm>
          <a:off x="7665927" y="1774831"/>
          <a:ext cx="4396353" cy="4320617"/>
        </p:xfrm>
        <a:graphic>
          <a:graphicData uri="http://schemas.openxmlformats.org/drawingml/2006/table">
            <a:tbl>
              <a:tblPr firstRow="1" bandRow="1">
                <a:tableStyleId>{C083E6E3-FA7D-4D7B-A595-EF9225AFEA82}</a:tableStyleId>
              </a:tblPr>
              <a:tblGrid>
                <a:gridCol w="2052933">
                  <a:extLst>
                    <a:ext uri="{9D8B030D-6E8A-4147-A177-3AD203B41FA5}">
                      <a16:colId xmlns:a16="http://schemas.microsoft.com/office/drawing/2014/main" val="20000"/>
                    </a:ext>
                  </a:extLst>
                </a:gridCol>
                <a:gridCol w="1261090">
                  <a:extLst>
                    <a:ext uri="{9D8B030D-6E8A-4147-A177-3AD203B41FA5}">
                      <a16:colId xmlns:a16="http://schemas.microsoft.com/office/drawing/2014/main" val="3556712498"/>
                    </a:ext>
                  </a:extLst>
                </a:gridCol>
                <a:gridCol w="1082330">
                  <a:extLst>
                    <a:ext uri="{9D8B030D-6E8A-4147-A177-3AD203B41FA5}">
                      <a16:colId xmlns:a16="http://schemas.microsoft.com/office/drawing/2014/main" val="20001"/>
                    </a:ext>
                  </a:extLst>
                </a:gridCol>
              </a:tblGrid>
              <a:tr h="516593">
                <a:tc>
                  <a:txBody>
                    <a:bodyPr/>
                    <a:lstStyle/>
                    <a:p>
                      <a:pPr algn="ctr"/>
                      <a:r>
                        <a:rPr lang="es-ES" sz="900" dirty="0">
                          <a:latin typeface="Segoe UI" panose="020B0502040204020203" pitchFamily="34" charset="0"/>
                          <a:cs typeface="Segoe UI" panose="020B0502040204020203" pitchFamily="34" charset="0"/>
                        </a:rPr>
                        <a:t>% Horizontales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kern="1200" dirty="0">
                          <a:latin typeface="Segoe UI" panose="020B0502040204020203" pitchFamily="34" charset="0"/>
                          <a:cs typeface="Segoe UI" panose="020B0502040204020203" pitchFamily="34" charset="0"/>
                        </a:rPr>
                        <a:t>Ha ido a una biblioteca</a:t>
                      </a:r>
                      <a:endParaRPr lang="es-ES" sz="1200" b="1" kern="1200" dirty="0">
                        <a:solidFill>
                          <a:schemeClr val="lt1"/>
                        </a:solidFill>
                        <a:latin typeface="Segoe UI" panose="020B0502040204020203" pitchFamily="34" charset="0"/>
                        <a:ea typeface="+mn-ea"/>
                        <a:cs typeface="Segoe UI"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dirty="0">
                          <a:latin typeface="Segoe UI" panose="020B0502040204020203" pitchFamily="34" charset="0"/>
                          <a:cs typeface="Segoe UI" panose="020B0502040204020203" pitchFamily="34" charset="0"/>
                        </a:rPr>
                        <a:t>Es socio</a:t>
                      </a:r>
                    </a:p>
                  </a:txBody>
                  <a:tcPr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0"/>
                  </a:ext>
                </a:extLst>
              </a:tr>
              <a:tr h="242232">
                <a:tc>
                  <a:txBody>
                    <a:bodyPr/>
                    <a:lstStyle/>
                    <a:p>
                      <a:pPr algn="r"/>
                      <a:r>
                        <a:rPr lang="es-ES" sz="1100" b="1" dirty="0">
                          <a:latin typeface="Segoe UI" panose="020B0502040204020203" pitchFamily="34" charset="0"/>
                          <a:cs typeface="Segoe UI" panose="020B0502040204020203" pitchFamily="34" charset="0"/>
                        </a:rPr>
                        <a:t>TOTAL </a:t>
                      </a:r>
                      <a:r>
                        <a:rPr lang="es-ES" sz="1000" b="1" dirty="0">
                          <a:latin typeface="Segoe UI" panose="020B0502040204020203" pitchFamily="34" charset="0"/>
                          <a:cs typeface="Segoe UI" panose="020B0502040204020203" pitchFamily="34" charset="0"/>
                        </a:rPr>
                        <a:t>(</a:t>
                      </a:r>
                      <a:r>
                        <a:rPr lang="es-ES" sz="1000" b="1" kern="1200" dirty="0">
                          <a:solidFill>
                            <a:schemeClr val="tx1"/>
                          </a:solidFill>
                          <a:latin typeface="Segoe UI" panose="020B0502040204020203" pitchFamily="34" charset="0"/>
                          <a:ea typeface="+mn-ea"/>
                          <a:cs typeface="Segoe UI" panose="020B0502040204020203" pitchFamily="34" charset="0"/>
                        </a:rPr>
                        <a:t>4.800</a:t>
                      </a:r>
                      <a:r>
                        <a:rPr lang="es-ES" sz="1000" b="1" dirty="0">
                          <a:latin typeface="Segoe UI" panose="020B0502040204020203" pitchFamily="34" charset="0"/>
                          <a:cs typeface="Segoe UI" panose="020B0502040204020203" pitchFamily="34" charset="0"/>
                        </a:rPr>
                        <a:t>)</a:t>
                      </a:r>
                      <a:endParaRPr lang="es-ES" sz="1050" b="1" dirty="0">
                        <a:solidFill>
                          <a:schemeClr val="tx1">
                            <a:lumMod val="75000"/>
                            <a:lumOff val="25000"/>
                          </a:schemeClr>
                        </a:solidFill>
                        <a:latin typeface="Segoe UI" panose="020B0502040204020203" pitchFamily="34" charset="0"/>
                        <a:cs typeface="Segoe UI" panose="020B0502040204020203" pitchFamily="34" charset="0"/>
                      </a:endParaRP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s-ES" sz="1200" b="1" i="0" u="none" strike="noStrike" dirty="0">
                          <a:solidFill>
                            <a:srgbClr val="000000"/>
                          </a:solidFill>
                          <a:effectLst/>
                          <a:latin typeface="Segoe UI" panose="020B0502040204020203" pitchFamily="34" charset="0"/>
                          <a:cs typeface="Segoe UI" panose="020B0502040204020203" pitchFamily="34" charset="0"/>
                        </a:rPr>
                        <a:t>29,8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s-ES" sz="1200" b="1" i="0" u="none" strike="noStrike" dirty="0">
                          <a:solidFill>
                            <a:srgbClr val="000000"/>
                          </a:solidFill>
                          <a:effectLst/>
                          <a:latin typeface="Segoe UI" panose="020B0502040204020203" pitchFamily="34" charset="0"/>
                          <a:cs typeface="Segoe UI" panose="020B0502040204020203" pitchFamily="34" charset="0"/>
                        </a:rPr>
                        <a:t>37,5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2"/>
                  </a:ext>
                </a:extLst>
              </a:tr>
              <a:tr h="242232">
                <a:tc>
                  <a:txBody>
                    <a:bodyPr/>
                    <a:lstStyle/>
                    <a:p>
                      <a:pPr algn="l"/>
                      <a:r>
                        <a:rPr lang="es-ES" sz="1200" b="1" kern="1200" dirty="0">
                          <a:solidFill>
                            <a:schemeClr val="tx1"/>
                          </a:solidFill>
                          <a:latin typeface="Segoe UI" panose="020B0502040204020203" pitchFamily="34" charset="0"/>
                          <a:ea typeface="+mn-ea"/>
                          <a:cs typeface="Segoe UI" panose="020B0502040204020203" pitchFamily="34" charset="0"/>
                        </a:rPr>
                        <a:t>GÉNERO</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gridSpan="2">
                  <a:txBody>
                    <a:bodyPr/>
                    <a:lstStyle/>
                    <a:p>
                      <a:pPr marL="0" algn="ctr" defTabSz="914400" rtl="0" eaLnBrk="1" fontAlgn="b" latinLnBrk="0" hangingPunct="1"/>
                      <a:endParaRPr lang="es-ES" sz="1200" u="none" strike="noStrike" kern="1200" dirty="0">
                        <a:solidFill>
                          <a:schemeClr val="tx1"/>
                        </a:solidFill>
                        <a:latin typeface="Segoe UI" panose="020B0502040204020203" pitchFamily="34" charset="0"/>
                        <a:ea typeface="+mn-ea"/>
                        <a:cs typeface="Segoe UI" panose="020B0502040204020203" pitchFamily="34" charset="0"/>
                      </a:endParaRPr>
                    </a:p>
                  </a:txBody>
                  <a:tcPr marL="9525" marR="952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hMerge="1">
                  <a:txBody>
                    <a:bodyPr/>
                    <a:lstStyle/>
                    <a:p>
                      <a:pPr marL="0" algn="ctr" defTabSz="914400" rtl="0" eaLnBrk="1" fontAlgn="b" latinLnBrk="0" hangingPunct="1"/>
                      <a:endParaRPr lang="es-ES" sz="1200" u="none" strike="noStrike" kern="1200" dirty="0">
                        <a:solidFill>
                          <a:schemeClr val="tx1"/>
                        </a:solidFill>
                        <a:latin typeface="+mn-lt"/>
                        <a:ea typeface="+mn-ea"/>
                        <a:cs typeface="+mn-cs"/>
                      </a:endParaRPr>
                    </a:p>
                  </a:txBody>
                  <a:tcPr marL="9525" marR="952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3"/>
                  </a:ext>
                </a:extLst>
              </a:tr>
              <a:tr h="242232">
                <a:tc>
                  <a:txBody>
                    <a:bodyPr/>
                    <a:lstStyle/>
                    <a:p>
                      <a:pPr algn="r"/>
                      <a:r>
                        <a:rPr lang="es-ES" sz="900" dirty="0">
                          <a:latin typeface="Segoe UI" panose="020B0502040204020203" pitchFamily="34" charset="0"/>
                          <a:ea typeface="Verdana" panose="020B0604030504040204" pitchFamily="34" charset="0"/>
                          <a:cs typeface="Segoe UI" panose="020B0502040204020203" pitchFamily="34" charset="0"/>
                        </a:rPr>
                        <a:t>Hombre (2.334)</a:t>
                      </a:r>
                      <a:endParaRPr lang="es-ES" sz="9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s-ES" sz="1200" b="0" i="0" u="none" strike="noStrike" kern="1200" dirty="0">
                          <a:solidFill>
                            <a:srgbClr val="000000"/>
                          </a:solidFill>
                          <a:effectLst/>
                          <a:latin typeface="Segoe UI" panose="020B0502040204020203" pitchFamily="34" charset="0"/>
                          <a:ea typeface="+mn-ea"/>
                          <a:cs typeface="Segoe UI" panose="020B0502040204020203" pitchFamily="34" charset="0"/>
                        </a:rPr>
                        <a:t>26,6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s-ES" sz="1200" b="0" i="0" u="none" strike="noStrike" kern="1200" dirty="0">
                          <a:solidFill>
                            <a:srgbClr val="000000"/>
                          </a:solidFill>
                          <a:effectLst/>
                          <a:latin typeface="Segoe UI" panose="020B0502040204020203" pitchFamily="34" charset="0"/>
                          <a:ea typeface="+mn-ea"/>
                          <a:cs typeface="Segoe UI" panose="020B0502040204020203" pitchFamily="34" charset="0"/>
                        </a:rPr>
                        <a:t>30,4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4"/>
                  </a:ext>
                </a:extLst>
              </a:tr>
              <a:tr h="242232">
                <a:tc>
                  <a:txBody>
                    <a:bodyPr/>
                    <a:lstStyle/>
                    <a:p>
                      <a:pPr algn="r"/>
                      <a:r>
                        <a:rPr lang="es-ES" sz="900" dirty="0">
                          <a:latin typeface="Segoe UI" panose="020B0502040204020203" pitchFamily="34" charset="0"/>
                          <a:ea typeface="Verdana" panose="020B0604030504040204" pitchFamily="34" charset="0"/>
                          <a:cs typeface="Segoe UI" panose="020B0502040204020203" pitchFamily="34" charset="0"/>
                        </a:rPr>
                        <a:t>Mujer (2.466)</a:t>
                      </a:r>
                      <a:endParaRPr lang="es-ES" sz="9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s-ES" sz="1200" b="0" i="0" u="none" strike="noStrike" kern="1200" dirty="0">
                          <a:solidFill>
                            <a:srgbClr val="000000"/>
                          </a:solidFill>
                          <a:effectLst/>
                          <a:latin typeface="Segoe UI" panose="020B0502040204020203" pitchFamily="34" charset="0"/>
                          <a:ea typeface="+mn-ea"/>
                          <a:cs typeface="Segoe UI" panose="020B0502040204020203" pitchFamily="34" charset="0"/>
                        </a:rPr>
                        <a:t>32,9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s-ES" sz="1200" b="0" i="0" u="none" strike="noStrike" kern="1200" dirty="0">
                          <a:solidFill>
                            <a:srgbClr val="000000"/>
                          </a:solidFill>
                          <a:effectLst/>
                          <a:latin typeface="Segoe UI" panose="020B0502040204020203" pitchFamily="34" charset="0"/>
                          <a:ea typeface="+mn-ea"/>
                          <a:cs typeface="Segoe UI" panose="020B0502040204020203" pitchFamily="34" charset="0"/>
                        </a:rPr>
                        <a:t>44,2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5"/>
                  </a:ext>
                </a:extLst>
              </a:tr>
              <a:tr h="242232">
                <a:tc>
                  <a:txBody>
                    <a:bodyPr/>
                    <a:lstStyle/>
                    <a:p>
                      <a:pPr algn="l"/>
                      <a:r>
                        <a:rPr lang="es-ES" sz="1200" b="1" kern="1200" dirty="0">
                          <a:solidFill>
                            <a:schemeClr val="tx1"/>
                          </a:solidFill>
                          <a:latin typeface="Segoe UI" panose="020B0502040204020203" pitchFamily="34" charset="0"/>
                          <a:ea typeface="+mn-ea"/>
                          <a:cs typeface="Segoe UI" panose="020B0502040204020203" pitchFamily="34" charset="0"/>
                        </a:rPr>
                        <a:t>EDAD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gridSpan="2">
                  <a:txBody>
                    <a:bodyPr/>
                    <a:lstStyle/>
                    <a:p>
                      <a:pPr marL="0" algn="ctr" defTabSz="914400" rtl="0" eaLnBrk="1" fontAlgn="b" latinLnBrk="0" hangingPunct="1"/>
                      <a:endParaRPr lang="es-ES" sz="1200" b="0" i="0" u="none" strike="noStrike" kern="1200" dirty="0">
                        <a:solidFill>
                          <a:srgbClr val="000000"/>
                        </a:solidFill>
                        <a:effectLst/>
                        <a:latin typeface="Segoe UI" panose="020B0502040204020203" pitchFamily="34" charset="0"/>
                        <a:ea typeface="+mn-ea"/>
                        <a:cs typeface="Segoe UI" panose="020B0502040204020203" pitchFamily="34" charset="0"/>
                      </a:endParaRPr>
                    </a:p>
                  </a:txBody>
                  <a:tcPr marL="9525" marR="952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hMerge="1">
                  <a:txBody>
                    <a:bodyPr/>
                    <a:lstStyle/>
                    <a:p>
                      <a:pPr marL="0" algn="ctr" defTabSz="914400" rtl="0" eaLnBrk="1" fontAlgn="b" latinLnBrk="0" hangingPunct="1"/>
                      <a:endParaRPr lang="es-ES" sz="1200" u="none" strike="noStrike" kern="1200" dirty="0">
                        <a:solidFill>
                          <a:schemeClr val="tx1"/>
                        </a:solidFill>
                        <a:latin typeface="+mn-lt"/>
                        <a:ea typeface="+mn-ea"/>
                        <a:cs typeface="+mn-cs"/>
                      </a:endParaRPr>
                    </a:p>
                  </a:txBody>
                  <a:tcPr marL="9525" marR="952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52580368"/>
                  </a:ext>
                </a:extLst>
              </a:tr>
              <a:tr h="242232">
                <a:tc>
                  <a:txBody>
                    <a:bodyPr/>
                    <a:lstStyle/>
                    <a:p>
                      <a:pPr algn="r"/>
                      <a:r>
                        <a:rPr lang="es-ES" sz="900" dirty="0">
                          <a:latin typeface="Segoe UI" panose="020B0502040204020203" pitchFamily="34" charset="0"/>
                          <a:ea typeface="Verdana" panose="020B0604030504040204" pitchFamily="34" charset="0"/>
                          <a:cs typeface="Segoe UI" panose="020B0502040204020203" pitchFamily="34" charset="0"/>
                        </a:rPr>
                        <a:t>De 14 a 24 años (605)</a:t>
                      </a:r>
                      <a:endParaRPr lang="es-ES" sz="9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s-ES" sz="1200" b="0" i="0" u="none" strike="noStrike" kern="1200" dirty="0">
                          <a:solidFill>
                            <a:srgbClr val="000000"/>
                          </a:solidFill>
                          <a:effectLst/>
                          <a:latin typeface="Segoe UI" panose="020B0502040204020203" pitchFamily="34" charset="0"/>
                          <a:ea typeface="+mn-ea"/>
                          <a:cs typeface="Segoe UI" panose="020B0502040204020203" pitchFamily="34" charset="0"/>
                        </a:rPr>
                        <a:t>48,0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s-ES" sz="1200" b="0" i="0" u="none" strike="noStrike" kern="1200" dirty="0">
                          <a:solidFill>
                            <a:srgbClr val="000000"/>
                          </a:solidFill>
                          <a:effectLst/>
                          <a:latin typeface="Segoe UI" panose="020B0502040204020203" pitchFamily="34" charset="0"/>
                          <a:ea typeface="+mn-ea"/>
                          <a:cs typeface="Segoe UI" panose="020B0502040204020203" pitchFamily="34" charset="0"/>
                        </a:rPr>
                        <a:t>34,5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250013014"/>
                  </a:ext>
                </a:extLst>
              </a:tr>
              <a:tr h="242232">
                <a:tc>
                  <a:txBody>
                    <a:bodyPr/>
                    <a:lstStyle/>
                    <a:p>
                      <a:pPr algn="r"/>
                      <a:r>
                        <a:rPr lang="es-ES" sz="900" dirty="0">
                          <a:latin typeface="Segoe UI" panose="020B0502040204020203" pitchFamily="34" charset="0"/>
                          <a:ea typeface="Verdana" panose="020B0604030504040204" pitchFamily="34" charset="0"/>
                          <a:cs typeface="Segoe UI" panose="020B0502040204020203" pitchFamily="34" charset="0"/>
                        </a:rPr>
                        <a:t>De</a:t>
                      </a:r>
                      <a:r>
                        <a:rPr lang="es-ES" sz="900" baseline="0" dirty="0">
                          <a:latin typeface="Segoe UI" panose="020B0502040204020203" pitchFamily="34" charset="0"/>
                          <a:ea typeface="Verdana" panose="020B0604030504040204" pitchFamily="34" charset="0"/>
                          <a:cs typeface="Segoe UI" panose="020B0502040204020203" pitchFamily="34" charset="0"/>
                        </a:rPr>
                        <a:t> 25 a 34 años (625)</a:t>
                      </a:r>
                      <a:endParaRPr lang="es-ES" sz="9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s-ES" sz="1200" b="0" i="0" u="none" strike="noStrike" kern="1200" dirty="0">
                          <a:solidFill>
                            <a:srgbClr val="000000"/>
                          </a:solidFill>
                          <a:effectLst/>
                          <a:latin typeface="Segoe UI" panose="020B0502040204020203" pitchFamily="34" charset="0"/>
                          <a:ea typeface="+mn-ea"/>
                          <a:cs typeface="Segoe UI" panose="020B0502040204020203" pitchFamily="34" charset="0"/>
                        </a:rPr>
                        <a:t>28,9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s-ES" sz="1200" b="0" i="0" u="none" strike="noStrike" kern="1200" dirty="0">
                          <a:solidFill>
                            <a:srgbClr val="000000"/>
                          </a:solidFill>
                          <a:effectLst/>
                          <a:latin typeface="Segoe UI" panose="020B0502040204020203" pitchFamily="34" charset="0"/>
                          <a:ea typeface="+mn-ea"/>
                          <a:cs typeface="Segoe UI" panose="020B0502040204020203" pitchFamily="34" charset="0"/>
                        </a:rPr>
                        <a:t>36,9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689103026"/>
                  </a:ext>
                </a:extLst>
              </a:tr>
              <a:tr h="242232">
                <a:tc>
                  <a:txBody>
                    <a:bodyPr/>
                    <a:lstStyle/>
                    <a:p>
                      <a:pPr algn="r"/>
                      <a:r>
                        <a:rPr lang="es-ES" sz="900" dirty="0">
                          <a:latin typeface="Segoe UI" panose="020B0502040204020203" pitchFamily="34" charset="0"/>
                          <a:ea typeface="Verdana" panose="020B0604030504040204" pitchFamily="34" charset="0"/>
                          <a:cs typeface="Segoe UI" panose="020B0502040204020203" pitchFamily="34" charset="0"/>
                        </a:rPr>
                        <a:t>De</a:t>
                      </a:r>
                      <a:r>
                        <a:rPr lang="es-ES" sz="900" baseline="0" dirty="0">
                          <a:latin typeface="Segoe UI" panose="020B0502040204020203" pitchFamily="34" charset="0"/>
                          <a:ea typeface="Verdana" panose="020B0604030504040204" pitchFamily="34" charset="0"/>
                          <a:cs typeface="Segoe UI" panose="020B0502040204020203" pitchFamily="34" charset="0"/>
                        </a:rPr>
                        <a:t> 35 a 45 años (853)</a:t>
                      </a:r>
                      <a:endParaRPr lang="es-ES" sz="9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s-ES" sz="1200" b="0" i="0" u="none" strike="noStrike" kern="1200" dirty="0">
                          <a:solidFill>
                            <a:srgbClr val="000000"/>
                          </a:solidFill>
                          <a:effectLst/>
                          <a:latin typeface="Segoe UI" panose="020B0502040204020203" pitchFamily="34" charset="0"/>
                          <a:ea typeface="+mn-ea"/>
                          <a:cs typeface="Segoe UI" panose="020B0502040204020203" pitchFamily="34" charset="0"/>
                        </a:rPr>
                        <a:t>30,0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s-ES" sz="1200" b="0" i="0" u="none" strike="noStrike" kern="1200" dirty="0">
                          <a:solidFill>
                            <a:srgbClr val="000000"/>
                          </a:solidFill>
                          <a:effectLst/>
                          <a:latin typeface="Segoe UI" panose="020B0502040204020203" pitchFamily="34" charset="0"/>
                          <a:ea typeface="+mn-ea"/>
                          <a:cs typeface="Segoe UI" panose="020B0502040204020203" pitchFamily="34" charset="0"/>
                        </a:rPr>
                        <a:t>43,1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03410039"/>
                  </a:ext>
                </a:extLst>
              </a:tr>
              <a:tr h="242232">
                <a:tc>
                  <a:txBody>
                    <a:bodyPr/>
                    <a:lstStyle/>
                    <a:p>
                      <a:pPr algn="r"/>
                      <a:r>
                        <a:rPr lang="es-ES" sz="900" dirty="0">
                          <a:latin typeface="Segoe UI" panose="020B0502040204020203" pitchFamily="34" charset="0"/>
                          <a:ea typeface="Verdana" panose="020B0604030504040204" pitchFamily="34" charset="0"/>
                          <a:cs typeface="Segoe UI" panose="020B0502040204020203" pitchFamily="34" charset="0"/>
                        </a:rPr>
                        <a:t>De</a:t>
                      </a:r>
                      <a:r>
                        <a:rPr lang="es-ES" sz="900" baseline="0" dirty="0">
                          <a:latin typeface="Segoe UI" panose="020B0502040204020203" pitchFamily="34" charset="0"/>
                          <a:ea typeface="Verdana" panose="020B0604030504040204" pitchFamily="34" charset="0"/>
                          <a:cs typeface="Segoe UI" panose="020B0502040204020203" pitchFamily="34" charset="0"/>
                        </a:rPr>
                        <a:t> 45 a 54 años (888)</a:t>
                      </a:r>
                      <a:endParaRPr lang="es-ES" sz="9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s-ES" sz="1200" b="0" i="0" u="none" strike="noStrike" kern="1200" dirty="0">
                          <a:solidFill>
                            <a:srgbClr val="000000"/>
                          </a:solidFill>
                          <a:effectLst/>
                          <a:latin typeface="Segoe UI" panose="020B0502040204020203" pitchFamily="34" charset="0"/>
                          <a:ea typeface="+mn-ea"/>
                          <a:cs typeface="Segoe UI" panose="020B0502040204020203" pitchFamily="34" charset="0"/>
                        </a:rPr>
                        <a:t>28,4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s-ES" sz="1200" b="0" i="0" u="none" strike="noStrike" kern="1200" dirty="0">
                          <a:solidFill>
                            <a:srgbClr val="000000"/>
                          </a:solidFill>
                          <a:effectLst/>
                          <a:latin typeface="Segoe UI" panose="020B0502040204020203" pitchFamily="34" charset="0"/>
                          <a:ea typeface="+mn-ea"/>
                          <a:cs typeface="Segoe UI" panose="020B0502040204020203" pitchFamily="34" charset="0"/>
                        </a:rPr>
                        <a:t>42,0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517579414"/>
                  </a:ext>
                </a:extLst>
              </a:tr>
              <a:tr h="242232">
                <a:tc>
                  <a:txBody>
                    <a:bodyPr/>
                    <a:lstStyle/>
                    <a:p>
                      <a:pPr algn="r"/>
                      <a:r>
                        <a:rPr lang="es-ES" sz="900" dirty="0">
                          <a:latin typeface="Segoe UI" panose="020B0502040204020203" pitchFamily="34" charset="0"/>
                          <a:ea typeface="Verdana" panose="020B0604030504040204" pitchFamily="34" charset="0"/>
                          <a:cs typeface="Segoe UI" panose="020B0502040204020203" pitchFamily="34" charset="0"/>
                        </a:rPr>
                        <a:t>De</a:t>
                      </a:r>
                      <a:r>
                        <a:rPr lang="es-ES" sz="900" baseline="0" dirty="0">
                          <a:latin typeface="Segoe UI" panose="020B0502040204020203" pitchFamily="34" charset="0"/>
                          <a:ea typeface="Verdana" panose="020B0604030504040204" pitchFamily="34" charset="0"/>
                          <a:cs typeface="Segoe UI" panose="020B0502040204020203" pitchFamily="34" charset="0"/>
                        </a:rPr>
                        <a:t> 55 a 64 años (741)</a:t>
                      </a:r>
                      <a:endParaRPr lang="es-ES" sz="9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s-ES" sz="1200" b="0" i="0" u="none" strike="noStrike" kern="1200" dirty="0">
                          <a:solidFill>
                            <a:srgbClr val="000000"/>
                          </a:solidFill>
                          <a:effectLst/>
                          <a:latin typeface="Segoe UI" panose="020B0502040204020203" pitchFamily="34" charset="0"/>
                          <a:ea typeface="+mn-ea"/>
                          <a:cs typeface="Segoe UI" panose="020B0502040204020203" pitchFamily="34" charset="0"/>
                        </a:rPr>
                        <a:t>21,6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s-ES" sz="1200" b="0" i="0" u="none" strike="noStrike" kern="1200" dirty="0">
                          <a:solidFill>
                            <a:srgbClr val="000000"/>
                          </a:solidFill>
                          <a:effectLst/>
                          <a:latin typeface="Segoe UI" panose="020B0502040204020203" pitchFamily="34" charset="0"/>
                          <a:ea typeface="+mn-ea"/>
                          <a:cs typeface="Segoe UI" panose="020B0502040204020203" pitchFamily="34" charset="0"/>
                        </a:rPr>
                        <a:t>34,5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854260384"/>
                  </a:ext>
                </a:extLst>
              </a:tr>
              <a:tr h="242232">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ES" sz="900" dirty="0">
                          <a:latin typeface="Segoe UI" panose="020B0502040204020203" pitchFamily="34" charset="0"/>
                          <a:ea typeface="Verdana" panose="020B0604030504040204" pitchFamily="34" charset="0"/>
                          <a:cs typeface="Segoe UI" panose="020B0502040204020203" pitchFamily="34" charset="0"/>
                        </a:rPr>
                        <a:t>De</a:t>
                      </a:r>
                      <a:r>
                        <a:rPr lang="es-ES" sz="900" baseline="0" dirty="0">
                          <a:latin typeface="Segoe UI" panose="020B0502040204020203" pitchFamily="34" charset="0"/>
                          <a:ea typeface="Verdana" panose="020B0604030504040204" pitchFamily="34" charset="0"/>
                          <a:cs typeface="Segoe UI" panose="020B0502040204020203" pitchFamily="34" charset="0"/>
                        </a:rPr>
                        <a:t> 65 años y más (1.087)</a:t>
                      </a:r>
                      <a:endParaRPr lang="es-ES" sz="9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s-ES" sz="1200" b="0" i="0" u="none" strike="noStrike" kern="1200" dirty="0">
                          <a:solidFill>
                            <a:srgbClr val="000000"/>
                          </a:solidFill>
                          <a:effectLst/>
                          <a:latin typeface="Segoe UI" panose="020B0502040204020203" pitchFamily="34" charset="0"/>
                          <a:ea typeface="+mn-ea"/>
                          <a:cs typeface="Segoe UI" panose="020B0502040204020203" pitchFamily="34" charset="0"/>
                        </a:rPr>
                        <a:t>26,9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s-ES" sz="1200" b="0" i="0" u="none" strike="noStrike" kern="1200" dirty="0">
                          <a:solidFill>
                            <a:srgbClr val="000000"/>
                          </a:solidFill>
                          <a:effectLst/>
                          <a:latin typeface="Segoe UI" panose="020B0502040204020203" pitchFamily="34" charset="0"/>
                          <a:ea typeface="+mn-ea"/>
                          <a:cs typeface="Segoe UI" panose="020B0502040204020203" pitchFamily="34" charset="0"/>
                        </a:rPr>
                        <a:t>33,4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210125895"/>
                  </a:ext>
                </a:extLst>
              </a:tr>
              <a:tr h="2422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kern="1200" dirty="0">
                          <a:solidFill>
                            <a:schemeClr val="tx1"/>
                          </a:solidFill>
                          <a:latin typeface="Segoe UI" panose="020B0502040204020203" pitchFamily="34" charset="0"/>
                          <a:ea typeface="+mn-ea"/>
                          <a:cs typeface="Segoe UI" panose="020B0502040204020203" pitchFamily="34" charset="0"/>
                        </a:rPr>
                        <a:t>ESTUDIOS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gridSpan="2">
                  <a:txBody>
                    <a:bodyPr/>
                    <a:lstStyle/>
                    <a:p>
                      <a:pPr marL="0" algn="ctr" defTabSz="914400" rtl="0" eaLnBrk="1" fontAlgn="b" latinLnBrk="0" hangingPunct="1"/>
                      <a:endParaRPr lang="es-ES" sz="1200" b="0" i="0" u="none" strike="noStrike" kern="1200" dirty="0">
                        <a:solidFill>
                          <a:srgbClr val="000000"/>
                        </a:solidFill>
                        <a:effectLst/>
                        <a:latin typeface="Segoe UI" panose="020B0502040204020203" pitchFamily="34" charset="0"/>
                        <a:ea typeface="+mn-ea"/>
                        <a:cs typeface="Segoe UI" panose="020B0502040204020203" pitchFamily="34" charset="0"/>
                      </a:endParaRPr>
                    </a:p>
                  </a:txBody>
                  <a:tcPr marL="9525" marR="952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hMerge="1">
                  <a:txBody>
                    <a:bodyPr/>
                    <a:lstStyle/>
                    <a:p>
                      <a:pPr marL="0" algn="ctr" defTabSz="914400" rtl="0" eaLnBrk="1" fontAlgn="b" latinLnBrk="0" hangingPunct="1"/>
                      <a:endParaRPr lang="es-ES" sz="1200" u="none" strike="noStrike" kern="1200" dirty="0">
                        <a:solidFill>
                          <a:schemeClr val="tx1"/>
                        </a:solidFill>
                        <a:latin typeface="+mn-lt"/>
                        <a:ea typeface="+mn-ea"/>
                        <a:cs typeface="+mn-cs"/>
                      </a:endParaRPr>
                    </a:p>
                  </a:txBody>
                  <a:tcPr marL="9525" marR="952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727827308"/>
                  </a:ext>
                </a:extLst>
              </a:tr>
              <a:tr h="277688">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ES" sz="900" dirty="0">
                          <a:latin typeface="Segoe UI" panose="020B0502040204020203" pitchFamily="34" charset="0"/>
                          <a:ea typeface="Verdana" panose="020B0604030504040204" pitchFamily="34" charset="0"/>
                          <a:cs typeface="Segoe UI" panose="020B0502040204020203" pitchFamily="34" charset="0"/>
                        </a:rPr>
                        <a:t>Hasta primarios (749)</a:t>
                      </a:r>
                      <a:endParaRPr lang="es-ES" sz="9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s-ES" sz="1200" b="0" i="0" u="none" strike="noStrike" kern="1200" dirty="0">
                          <a:solidFill>
                            <a:srgbClr val="000000"/>
                          </a:solidFill>
                          <a:effectLst/>
                          <a:latin typeface="Segoe UI" panose="020B0502040204020203" pitchFamily="34" charset="0"/>
                          <a:ea typeface="+mn-ea"/>
                          <a:cs typeface="Segoe UI" panose="020B0502040204020203" pitchFamily="34" charset="0"/>
                        </a:rPr>
                        <a:t>21,0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s-ES" sz="1200" b="0" i="0" u="none" strike="noStrike" kern="1200" dirty="0">
                          <a:solidFill>
                            <a:srgbClr val="000000"/>
                          </a:solidFill>
                          <a:effectLst/>
                          <a:latin typeface="Segoe UI" panose="020B0502040204020203" pitchFamily="34" charset="0"/>
                          <a:ea typeface="+mn-ea"/>
                          <a:cs typeface="Segoe UI" panose="020B0502040204020203" pitchFamily="34" charset="0"/>
                        </a:rPr>
                        <a:t>25,5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9042902"/>
                  </a:ext>
                </a:extLst>
              </a:tr>
              <a:tr h="277688">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ES" sz="900" dirty="0">
                          <a:latin typeface="Segoe UI" panose="020B0502040204020203" pitchFamily="34" charset="0"/>
                          <a:ea typeface="Verdana" panose="020B0604030504040204" pitchFamily="34" charset="0"/>
                          <a:cs typeface="Segoe UI" panose="020B0502040204020203" pitchFamily="34" charset="0"/>
                        </a:rPr>
                        <a:t>Secundarios (2.445)</a:t>
                      </a:r>
                      <a:endParaRPr lang="es-ES" sz="9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s-ES" sz="1200" b="0" i="0" u="none" strike="noStrike" kern="1200" dirty="0">
                          <a:solidFill>
                            <a:srgbClr val="000000"/>
                          </a:solidFill>
                          <a:effectLst/>
                          <a:latin typeface="Segoe UI" panose="020B0502040204020203" pitchFamily="34" charset="0"/>
                          <a:ea typeface="+mn-ea"/>
                          <a:cs typeface="Segoe UI" panose="020B0502040204020203" pitchFamily="34" charset="0"/>
                        </a:rPr>
                        <a:t>27,2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s-ES" sz="1200" b="0" i="0" u="none" strike="noStrike" kern="1200" dirty="0">
                          <a:solidFill>
                            <a:srgbClr val="000000"/>
                          </a:solidFill>
                          <a:effectLst/>
                          <a:latin typeface="Segoe UI" panose="020B0502040204020203" pitchFamily="34" charset="0"/>
                          <a:ea typeface="+mn-ea"/>
                          <a:cs typeface="Segoe UI" panose="020B0502040204020203" pitchFamily="34" charset="0"/>
                        </a:rPr>
                        <a:t>33,3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44993602"/>
                  </a:ext>
                </a:extLst>
              </a:tr>
              <a:tr h="277688">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ES" sz="900" dirty="0">
                          <a:latin typeface="Segoe UI" panose="020B0502040204020203" pitchFamily="34" charset="0"/>
                          <a:ea typeface="Verdana" panose="020B0604030504040204" pitchFamily="34" charset="0"/>
                          <a:cs typeface="Segoe UI" panose="020B0502040204020203" pitchFamily="34" charset="0"/>
                        </a:rPr>
                        <a:t>Universitarios </a:t>
                      </a:r>
                      <a:r>
                        <a:rPr lang="es-ES" sz="900" kern="1200" dirty="0">
                          <a:solidFill>
                            <a:schemeClr val="dk1"/>
                          </a:solidFill>
                          <a:latin typeface="Segoe UI" panose="020B0502040204020203" pitchFamily="34" charset="0"/>
                          <a:ea typeface="Verdana" panose="020B0604030504040204" pitchFamily="34" charset="0"/>
                          <a:cs typeface="Segoe UI" panose="020B0502040204020203" pitchFamily="34" charset="0"/>
                        </a:rPr>
                        <a:t>(1.607)</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s-ES" sz="1200" b="0" i="0" u="none" strike="noStrike" kern="1200" dirty="0">
                          <a:solidFill>
                            <a:srgbClr val="000000"/>
                          </a:solidFill>
                          <a:effectLst/>
                          <a:latin typeface="Segoe UI" panose="020B0502040204020203" pitchFamily="34" charset="0"/>
                          <a:ea typeface="+mn-ea"/>
                          <a:cs typeface="Segoe UI" panose="020B0502040204020203" pitchFamily="34" charset="0"/>
                        </a:rPr>
                        <a:t>38,0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s-ES" sz="1200" b="0" i="0" u="none" strike="noStrike" kern="1200" dirty="0">
                          <a:solidFill>
                            <a:srgbClr val="000000"/>
                          </a:solidFill>
                          <a:effectLst/>
                          <a:latin typeface="Segoe UI" panose="020B0502040204020203" pitchFamily="34" charset="0"/>
                          <a:ea typeface="+mn-ea"/>
                          <a:cs typeface="Segoe UI" panose="020B0502040204020203" pitchFamily="34" charset="0"/>
                        </a:rPr>
                        <a:t>49,4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259972096"/>
                  </a:ext>
                </a:extLst>
              </a:tr>
            </a:tbl>
          </a:graphicData>
        </a:graphic>
      </p:graphicFrame>
      <p:sp>
        <p:nvSpPr>
          <p:cNvPr id="19" name="CuadroTexto 18">
            <a:extLst>
              <a:ext uri="{FF2B5EF4-FFF2-40B4-BE49-F238E27FC236}">
                <a16:creationId xmlns:a16="http://schemas.microsoft.com/office/drawing/2014/main" id="{E963E0D2-FFA4-E3B5-FFD1-8E7D5C527FFF}"/>
              </a:ext>
            </a:extLst>
          </p:cNvPr>
          <p:cNvSpPr txBox="1"/>
          <p:nvPr/>
        </p:nvSpPr>
        <p:spPr>
          <a:xfrm flipH="1">
            <a:off x="1125107" y="6487193"/>
            <a:ext cx="1345237" cy="338554"/>
          </a:xfrm>
          <a:prstGeom prst="rect">
            <a:avLst/>
          </a:prstGeom>
          <a:noFill/>
        </p:spPr>
        <p:txBody>
          <a:bodyPr wrap="square" rtlCol="0">
            <a:spAutoFit/>
          </a:bodyPr>
          <a:lstStyle/>
          <a:p>
            <a:r>
              <a:rPr lang="it-IT" sz="800" dirty="0">
                <a:solidFill>
                  <a:schemeClr val="tx2">
                    <a:lumMod val="50000"/>
                  </a:schemeClr>
                </a:solidFill>
                <a:latin typeface="Segoe UI" panose="020B0502040204020203" pitchFamily="34" charset="0"/>
                <a:cs typeface="Segoe UI" panose="020B0502040204020203" pitchFamily="34" charset="0"/>
              </a:rPr>
              <a:t>Dato significativamente superior al promedio (ꭓ2)</a:t>
            </a:r>
            <a:r>
              <a:rPr lang="es-ES" sz="800" dirty="0">
                <a:solidFill>
                  <a:schemeClr val="tx2">
                    <a:lumMod val="50000"/>
                  </a:schemeClr>
                </a:solidFill>
                <a:latin typeface="Segoe UI" panose="020B0502040204020203" pitchFamily="34" charset="0"/>
                <a:cs typeface="Segoe UI" panose="020B0502040204020203" pitchFamily="34" charset="0"/>
              </a:rPr>
              <a:t> </a:t>
            </a:r>
          </a:p>
        </p:txBody>
      </p:sp>
      <p:pic>
        <p:nvPicPr>
          <p:cNvPr id="20" name="Imagen 19">
            <a:extLst>
              <a:ext uri="{FF2B5EF4-FFF2-40B4-BE49-F238E27FC236}">
                <a16:creationId xmlns:a16="http://schemas.microsoft.com/office/drawing/2014/main" id="{C8CD1B1C-E9D3-B7A0-B6AD-47B4D8D2F423}"/>
              </a:ext>
            </a:extLst>
          </p:cNvPr>
          <p:cNvPicPr>
            <a:picLocks noChangeAspect="1"/>
          </p:cNvPicPr>
          <p:nvPr/>
        </p:nvPicPr>
        <p:blipFill>
          <a:blip r:embed="rId5" cstate="email">
            <a:duotone>
              <a:prstClr val="black"/>
              <a:srgbClr val="A5AAB4">
                <a:tint val="45000"/>
                <a:satMod val="400000"/>
              </a:srgb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655656" y="6505665"/>
            <a:ext cx="449934" cy="265752"/>
          </a:xfrm>
          <a:prstGeom prst="rect">
            <a:avLst/>
          </a:prstGeom>
        </p:spPr>
      </p:pic>
      <p:pic>
        <p:nvPicPr>
          <p:cNvPr id="21" name="Imagen 20">
            <a:extLst>
              <a:ext uri="{FF2B5EF4-FFF2-40B4-BE49-F238E27FC236}">
                <a16:creationId xmlns:a16="http://schemas.microsoft.com/office/drawing/2014/main" id="{D0AE3346-1DE3-AA5C-6263-D13D32104336}"/>
              </a:ext>
            </a:extLst>
          </p:cNvPr>
          <p:cNvPicPr>
            <a:picLocks noChangeAspect="1"/>
          </p:cNvPicPr>
          <p:nvPr/>
        </p:nvPicPr>
        <p:blipFill>
          <a:blip r:embed="rId5" cstate="email">
            <a:duotone>
              <a:prstClr val="black"/>
              <a:srgbClr val="A5AAB4">
                <a:tint val="45000"/>
                <a:satMod val="400000"/>
              </a:srgb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11258663" y="5802369"/>
            <a:ext cx="504000" cy="297688"/>
          </a:xfrm>
          <a:prstGeom prst="rect">
            <a:avLst/>
          </a:prstGeom>
        </p:spPr>
      </p:pic>
      <p:pic>
        <p:nvPicPr>
          <p:cNvPr id="22" name="Imagen 21">
            <a:extLst>
              <a:ext uri="{FF2B5EF4-FFF2-40B4-BE49-F238E27FC236}">
                <a16:creationId xmlns:a16="http://schemas.microsoft.com/office/drawing/2014/main" id="{084FAC8D-A095-D6CC-DD66-F24B7EC88586}"/>
              </a:ext>
            </a:extLst>
          </p:cNvPr>
          <p:cNvPicPr>
            <a:picLocks noChangeAspect="1"/>
          </p:cNvPicPr>
          <p:nvPr/>
        </p:nvPicPr>
        <p:blipFill>
          <a:blip r:embed="rId5" cstate="email">
            <a:duotone>
              <a:prstClr val="black"/>
              <a:srgbClr val="A5AAB4">
                <a:tint val="45000"/>
                <a:satMod val="400000"/>
              </a:srgb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10120457" y="2991632"/>
            <a:ext cx="504000" cy="297688"/>
          </a:xfrm>
          <a:prstGeom prst="rect">
            <a:avLst/>
          </a:prstGeom>
        </p:spPr>
      </p:pic>
      <p:pic>
        <p:nvPicPr>
          <p:cNvPr id="23" name="Imagen 22">
            <a:extLst>
              <a:ext uri="{FF2B5EF4-FFF2-40B4-BE49-F238E27FC236}">
                <a16:creationId xmlns:a16="http://schemas.microsoft.com/office/drawing/2014/main" id="{38B38064-5100-DAF1-B328-B9C009C39AB2}"/>
              </a:ext>
            </a:extLst>
          </p:cNvPr>
          <p:cNvPicPr>
            <a:picLocks noChangeAspect="1"/>
          </p:cNvPicPr>
          <p:nvPr/>
        </p:nvPicPr>
        <p:blipFill>
          <a:blip r:embed="rId5" cstate="email">
            <a:duotone>
              <a:prstClr val="black"/>
              <a:srgbClr val="A5AAB4">
                <a:tint val="45000"/>
                <a:satMod val="400000"/>
              </a:srgb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10120457" y="5802369"/>
            <a:ext cx="504000" cy="297688"/>
          </a:xfrm>
          <a:prstGeom prst="rect">
            <a:avLst/>
          </a:prstGeom>
        </p:spPr>
      </p:pic>
      <p:pic>
        <p:nvPicPr>
          <p:cNvPr id="24" name="Imagen 23">
            <a:extLst>
              <a:ext uri="{FF2B5EF4-FFF2-40B4-BE49-F238E27FC236}">
                <a16:creationId xmlns:a16="http://schemas.microsoft.com/office/drawing/2014/main" id="{B7F70868-7F81-D180-8338-4E608DB93051}"/>
              </a:ext>
            </a:extLst>
          </p:cNvPr>
          <p:cNvPicPr>
            <a:picLocks noChangeAspect="1"/>
          </p:cNvPicPr>
          <p:nvPr/>
        </p:nvPicPr>
        <p:blipFill>
          <a:blip r:embed="rId5" cstate="email">
            <a:duotone>
              <a:prstClr val="black"/>
              <a:srgbClr val="A5AAB4">
                <a:tint val="45000"/>
                <a:satMod val="400000"/>
              </a:srgb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11291546" y="3011144"/>
            <a:ext cx="504000" cy="297688"/>
          </a:xfrm>
          <a:prstGeom prst="rect">
            <a:avLst/>
          </a:prstGeom>
        </p:spPr>
      </p:pic>
      <p:pic>
        <p:nvPicPr>
          <p:cNvPr id="25" name="Imagen 24">
            <a:extLst>
              <a:ext uri="{FF2B5EF4-FFF2-40B4-BE49-F238E27FC236}">
                <a16:creationId xmlns:a16="http://schemas.microsoft.com/office/drawing/2014/main" id="{804FE5E5-0BB3-F17E-8950-4B1DE060E5DD}"/>
              </a:ext>
            </a:extLst>
          </p:cNvPr>
          <p:cNvPicPr>
            <a:picLocks noChangeAspect="1"/>
          </p:cNvPicPr>
          <p:nvPr/>
        </p:nvPicPr>
        <p:blipFill>
          <a:blip r:embed="rId5" cstate="email">
            <a:duotone>
              <a:prstClr val="black"/>
              <a:srgbClr val="A5AAB4">
                <a:tint val="45000"/>
                <a:satMod val="400000"/>
              </a:srgb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10120457" y="3504194"/>
            <a:ext cx="504000" cy="297688"/>
          </a:xfrm>
          <a:prstGeom prst="rect">
            <a:avLst/>
          </a:prstGeom>
        </p:spPr>
      </p:pic>
      <p:pic>
        <p:nvPicPr>
          <p:cNvPr id="26" name="Imagen 25">
            <a:extLst>
              <a:ext uri="{FF2B5EF4-FFF2-40B4-BE49-F238E27FC236}">
                <a16:creationId xmlns:a16="http://schemas.microsoft.com/office/drawing/2014/main" id="{596AD202-CCCD-3DB7-C830-EAA18E7E8008}"/>
              </a:ext>
            </a:extLst>
          </p:cNvPr>
          <p:cNvPicPr>
            <a:picLocks noChangeAspect="1"/>
          </p:cNvPicPr>
          <p:nvPr/>
        </p:nvPicPr>
        <p:blipFill>
          <a:blip r:embed="rId5" cstate="email">
            <a:duotone>
              <a:prstClr val="black"/>
              <a:srgbClr val="A5AAB4">
                <a:tint val="45000"/>
                <a:satMod val="400000"/>
              </a:srgb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11266863" y="3986306"/>
            <a:ext cx="487599" cy="288000"/>
          </a:xfrm>
          <a:prstGeom prst="rect">
            <a:avLst/>
          </a:prstGeom>
        </p:spPr>
      </p:pic>
      <p:pic>
        <p:nvPicPr>
          <p:cNvPr id="27" name="Imagen 26">
            <a:extLst>
              <a:ext uri="{FF2B5EF4-FFF2-40B4-BE49-F238E27FC236}">
                <a16:creationId xmlns:a16="http://schemas.microsoft.com/office/drawing/2014/main" id="{12EFA1D3-0348-4334-D6B7-20E4AB5BD75A}"/>
              </a:ext>
            </a:extLst>
          </p:cNvPr>
          <p:cNvPicPr>
            <a:picLocks noChangeAspect="1"/>
          </p:cNvPicPr>
          <p:nvPr/>
        </p:nvPicPr>
        <p:blipFill>
          <a:blip r:embed="rId5" cstate="email">
            <a:duotone>
              <a:prstClr val="black"/>
              <a:srgbClr val="A5AAB4">
                <a:tint val="45000"/>
                <a:satMod val="400000"/>
              </a:srgb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11277517" y="4238030"/>
            <a:ext cx="504000" cy="297688"/>
          </a:xfrm>
          <a:prstGeom prst="rect">
            <a:avLst/>
          </a:prstGeom>
        </p:spPr>
      </p:pic>
    </p:spTree>
    <p:extLst>
      <p:ext uri="{BB962C8B-B14F-4D97-AF65-F5344CB8AC3E}">
        <p14:creationId xmlns:p14="http://schemas.microsoft.com/office/powerpoint/2010/main" val="33290846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ángulo 24">
            <a:extLst>
              <a:ext uri="{FF2B5EF4-FFF2-40B4-BE49-F238E27FC236}">
                <a16:creationId xmlns:a16="http://schemas.microsoft.com/office/drawing/2014/main" id="{EE67966D-D3EB-2AF6-2CDF-8D006A3FFAF9}"/>
              </a:ext>
            </a:extLst>
          </p:cNvPr>
          <p:cNvSpPr/>
          <p:nvPr/>
        </p:nvSpPr>
        <p:spPr>
          <a:xfrm>
            <a:off x="911875" y="5134451"/>
            <a:ext cx="3907654" cy="1445063"/>
          </a:xfrm>
          <a:prstGeom prst="rect">
            <a:avLst/>
          </a:prstGeom>
          <a:solidFill>
            <a:srgbClr val="F2E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cs typeface="Segoe UI" panose="020B0502040204020203" pitchFamily="34" charset="0"/>
            </a:endParaRPr>
          </a:p>
        </p:txBody>
      </p:sp>
      <p:sp>
        <p:nvSpPr>
          <p:cNvPr id="26" name="Rectangle 6">
            <a:extLst>
              <a:ext uri="{FF2B5EF4-FFF2-40B4-BE49-F238E27FC236}">
                <a16:creationId xmlns:a16="http://schemas.microsoft.com/office/drawing/2014/main" id="{20F77ED6-7EBB-4444-0B9F-6BC071C268AE}"/>
              </a:ext>
            </a:extLst>
          </p:cNvPr>
          <p:cNvSpPr>
            <a:spLocks noChangeArrowheads="1"/>
          </p:cNvSpPr>
          <p:nvPr/>
        </p:nvSpPr>
        <p:spPr bwMode="auto">
          <a:xfrm>
            <a:off x="921305" y="5238975"/>
            <a:ext cx="3907654" cy="1200329"/>
          </a:xfrm>
          <a:prstGeom prst="rect">
            <a:avLst/>
          </a:prstGeom>
          <a:noFill/>
          <a:ln w="19050">
            <a:noFill/>
            <a:miter lim="800000"/>
            <a:headEnd/>
            <a:tailEnd/>
          </a:ln>
        </p:spPr>
        <p:txBody>
          <a:bodyPr wrap="square">
            <a:spAutoFit/>
          </a:bodyPr>
          <a:lstStyle/>
          <a:p>
            <a:pPr algn="ctr">
              <a:spcBef>
                <a:spcPts val="0"/>
              </a:spcBef>
            </a:pPr>
            <a:r>
              <a:rPr lang="es-ES" sz="1600" b="0" dirty="0">
                <a:solidFill>
                  <a:schemeClr val="tx1">
                    <a:lumMod val="95000"/>
                    <a:lumOff val="5000"/>
                  </a:schemeClr>
                </a:solidFill>
                <a:latin typeface="Segoe UI" panose="020B0502040204020203" pitchFamily="34" charset="0"/>
                <a:cs typeface="Segoe UI" panose="020B0502040204020203" pitchFamily="34" charset="0"/>
              </a:rPr>
              <a:t>La </a:t>
            </a:r>
            <a:r>
              <a:rPr lang="es-ES" sz="1600" dirty="0">
                <a:solidFill>
                  <a:schemeClr val="tx1">
                    <a:lumMod val="95000"/>
                    <a:lumOff val="5000"/>
                  </a:schemeClr>
                </a:solidFill>
                <a:latin typeface="Segoe UI" panose="020B0502040204020203" pitchFamily="34" charset="0"/>
                <a:cs typeface="Segoe UI" panose="020B0502040204020203" pitchFamily="34" charset="0"/>
              </a:rPr>
              <a:t>nota de media que otorgan </a:t>
            </a:r>
            <a:r>
              <a:rPr lang="es-ES" sz="1600" b="0" dirty="0">
                <a:solidFill>
                  <a:schemeClr val="tx1">
                    <a:lumMod val="95000"/>
                    <a:lumOff val="5000"/>
                  </a:schemeClr>
                </a:solidFill>
                <a:latin typeface="Segoe UI" panose="020B0502040204020203" pitchFamily="34" charset="0"/>
                <a:cs typeface="Segoe UI" panose="020B0502040204020203" pitchFamily="34" charset="0"/>
              </a:rPr>
              <a:t>los españoles a su biblioteca habitual es de</a:t>
            </a:r>
            <a:r>
              <a:rPr lang="es-ES" sz="1400" b="0" dirty="0">
                <a:solidFill>
                  <a:schemeClr val="tx1">
                    <a:lumMod val="95000"/>
                    <a:lumOff val="5000"/>
                  </a:schemeClr>
                </a:solidFill>
                <a:latin typeface="Segoe UI" panose="020B0502040204020203" pitchFamily="34" charset="0"/>
                <a:cs typeface="Segoe UI" panose="020B0502040204020203" pitchFamily="34" charset="0"/>
              </a:rPr>
              <a:t> </a:t>
            </a:r>
            <a:r>
              <a:rPr lang="es-ES" sz="2000" b="1" dirty="0">
                <a:solidFill>
                  <a:schemeClr val="tx1">
                    <a:lumMod val="95000"/>
                    <a:lumOff val="5000"/>
                  </a:schemeClr>
                </a:solidFill>
                <a:latin typeface="Segoe UI" panose="020B0502040204020203" pitchFamily="34" charset="0"/>
                <a:cs typeface="Segoe UI" panose="020B0502040204020203" pitchFamily="34" charset="0"/>
              </a:rPr>
              <a:t>NOTABLE ALTO</a:t>
            </a:r>
            <a:r>
              <a:rPr lang="es-ES" sz="1400" b="1" dirty="0">
                <a:solidFill>
                  <a:schemeClr val="tx1">
                    <a:lumMod val="95000"/>
                    <a:lumOff val="5000"/>
                  </a:schemeClr>
                </a:solidFill>
                <a:latin typeface="Segoe UI" panose="020B0502040204020203" pitchFamily="34" charset="0"/>
                <a:cs typeface="Segoe UI" panose="020B0502040204020203" pitchFamily="34" charset="0"/>
              </a:rPr>
              <a:t> </a:t>
            </a:r>
            <a:br>
              <a:rPr lang="es-ES" sz="1400" b="1" dirty="0">
                <a:solidFill>
                  <a:schemeClr val="tx1">
                    <a:lumMod val="95000"/>
                    <a:lumOff val="5000"/>
                  </a:schemeClr>
                </a:solidFill>
                <a:latin typeface="Segoe UI" panose="020B0502040204020203" pitchFamily="34" charset="0"/>
                <a:cs typeface="Segoe UI" panose="020B0502040204020203" pitchFamily="34" charset="0"/>
              </a:rPr>
            </a:br>
            <a:r>
              <a:rPr lang="es-ES" sz="1400" b="0" dirty="0">
                <a:solidFill>
                  <a:schemeClr val="tx1">
                    <a:lumMod val="95000"/>
                    <a:lumOff val="5000"/>
                  </a:schemeClr>
                </a:solidFill>
                <a:latin typeface="Segoe UI" panose="020B0502040204020203" pitchFamily="34" charset="0"/>
                <a:cs typeface="Segoe UI" panose="020B0502040204020203" pitchFamily="34" charset="0"/>
              </a:rPr>
              <a:t>con un </a:t>
            </a:r>
            <a:r>
              <a:rPr lang="es-ES" sz="2000" b="1" dirty="0">
                <a:solidFill>
                  <a:schemeClr val="tx1">
                    <a:lumMod val="95000"/>
                    <a:lumOff val="5000"/>
                  </a:schemeClr>
                </a:solidFill>
                <a:latin typeface="Segoe UI" panose="020B0502040204020203" pitchFamily="34" charset="0"/>
                <a:cs typeface="Segoe UI" panose="020B0502040204020203" pitchFamily="34" charset="0"/>
              </a:rPr>
              <a:t>8,1</a:t>
            </a:r>
          </a:p>
        </p:txBody>
      </p:sp>
      <p:pic>
        <p:nvPicPr>
          <p:cNvPr id="27" name="Imagen 26">
            <a:extLst>
              <a:ext uri="{FF2B5EF4-FFF2-40B4-BE49-F238E27FC236}">
                <a16:creationId xmlns:a16="http://schemas.microsoft.com/office/drawing/2014/main" id="{C09C1A0E-F320-BBD0-E99C-CE7632029C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634" y="5106328"/>
            <a:ext cx="397454" cy="397454"/>
          </a:xfrm>
          <a:prstGeom prst="rect">
            <a:avLst/>
          </a:prstGeom>
        </p:spPr>
      </p:pic>
      <p:sp>
        <p:nvSpPr>
          <p:cNvPr id="37" name="17 Rectángulo">
            <a:extLst>
              <a:ext uri="{FF2B5EF4-FFF2-40B4-BE49-F238E27FC236}">
                <a16:creationId xmlns:a16="http://schemas.microsoft.com/office/drawing/2014/main" id="{725EA218-BB42-A652-A1B5-E61AD6872676}"/>
              </a:ext>
            </a:extLst>
          </p:cNvPr>
          <p:cNvSpPr>
            <a:spLocks noChangeArrowheads="1"/>
          </p:cNvSpPr>
          <p:nvPr/>
        </p:nvSpPr>
        <p:spPr bwMode="auto">
          <a:xfrm>
            <a:off x="3660281" y="6299596"/>
            <a:ext cx="1183762" cy="253916"/>
          </a:xfrm>
          <a:prstGeom prst="rect">
            <a:avLst/>
          </a:prstGeom>
        </p:spPr>
        <p:txBody>
          <a:bodyPr wrap="square">
            <a:spAutoFit/>
          </a:bodyPr>
          <a:lstStyle/>
          <a:p>
            <a:pPr lvl="0">
              <a:defRPr/>
            </a:pPr>
            <a:r>
              <a:rPr lang="es-ES" sz="1050" b="1" dirty="0">
                <a:solidFill>
                  <a:srgbClr val="C47550"/>
                </a:solidFill>
                <a:latin typeface="Segoe UI" panose="020B0502040204020203" pitchFamily="34" charset="0"/>
                <a:ea typeface="Verdana" panose="020B0604030504040204" pitchFamily="34" charset="0"/>
                <a:cs typeface="Segoe UI" panose="020B0502040204020203" pitchFamily="34" charset="0"/>
                <a:sym typeface="Wingdings" panose="05000000000000000000" pitchFamily="2" charset="2"/>
              </a:rPr>
              <a:t> </a:t>
            </a:r>
            <a:r>
              <a:rPr lang="es-ES" sz="1050" b="1" dirty="0">
                <a:solidFill>
                  <a:srgbClr val="C47550"/>
                </a:solidFill>
                <a:latin typeface="Segoe UI" panose="020B0502040204020203" pitchFamily="34" charset="0"/>
                <a:ea typeface="Verdana" panose="020B0604030504040204" pitchFamily="34" charset="0"/>
                <a:cs typeface="Segoe UI" panose="020B0502040204020203" pitchFamily="34" charset="0"/>
              </a:rPr>
              <a:t>7,8 en 2012!!</a:t>
            </a:r>
            <a:endParaRPr kumimoji="0" lang="es-ES" sz="1050" b="1" i="0" u="none" strike="noStrike" kern="1200" cap="none" spc="0" normalizeH="0" baseline="0" noProof="0" dirty="0">
              <a:ln>
                <a:noFill/>
              </a:ln>
              <a:solidFill>
                <a:srgbClr val="C47550"/>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5" name="Rectángulo 4">
            <a:extLst>
              <a:ext uri="{FF2B5EF4-FFF2-40B4-BE49-F238E27FC236}">
                <a16:creationId xmlns:a16="http://schemas.microsoft.com/office/drawing/2014/main" id="{E71633A4-7315-983F-6F45-1C4CFC248E61}"/>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2" name="Marcador de número de diapositiva 1">
            <a:extLst>
              <a:ext uri="{FF2B5EF4-FFF2-40B4-BE49-F238E27FC236}">
                <a16:creationId xmlns:a16="http://schemas.microsoft.com/office/drawing/2014/main" id="{7B5A0F5F-0C6D-4DEF-AE96-F78A64D3AD4A}"/>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93</a:t>
            </a:fld>
            <a:endParaRPr lang="es-ES_tradnl" dirty="0">
              <a:latin typeface="Segoe UI" panose="020B0502040204020203" pitchFamily="34" charset="0"/>
              <a:cs typeface="Segoe UI" panose="020B0502040204020203" pitchFamily="34" charset="0"/>
            </a:endParaRPr>
          </a:p>
        </p:txBody>
      </p:sp>
      <p:sp>
        <p:nvSpPr>
          <p:cNvPr id="3" name="Rectangle 2">
            <a:extLst>
              <a:ext uri="{FF2B5EF4-FFF2-40B4-BE49-F238E27FC236}">
                <a16:creationId xmlns:a16="http://schemas.microsoft.com/office/drawing/2014/main" id="{083D1BCB-3A83-4C7C-9BA7-666DF5DEB83B}"/>
              </a:ext>
            </a:extLst>
          </p:cNvPr>
          <p:cNvSpPr>
            <a:spLocks noChangeArrowheads="1"/>
          </p:cNvSpPr>
          <p:nvPr/>
        </p:nvSpPr>
        <p:spPr bwMode="auto">
          <a:xfrm>
            <a:off x="540289" y="1786050"/>
            <a:ext cx="4795838" cy="695322"/>
          </a:xfrm>
          <a:prstGeom prst="rect">
            <a:avLst/>
          </a:prstGeom>
          <a:noFill/>
          <a:ln w="9525">
            <a:noFill/>
            <a:miter lim="800000"/>
            <a:headEnd/>
            <a:tailEnd/>
          </a:ln>
          <a:effectLst/>
        </p:spPr>
        <p:txBody>
          <a:bodyPr anchor="ctr"/>
          <a:lstStyle/>
          <a:p>
            <a:pPr algn="ctr"/>
            <a:r>
              <a:rPr lang="es-ES" i="1" dirty="0">
                <a:solidFill>
                  <a:srgbClr val="1F2A44"/>
                </a:solidFill>
                <a:latin typeface="Segoe UI" panose="020B0502040204020203" pitchFamily="34" charset="0"/>
                <a:cs typeface="Segoe UI" panose="020B0502040204020203" pitchFamily="34" charset="0"/>
              </a:rPr>
              <a:t>En el último año, </a:t>
            </a:r>
          </a:p>
          <a:p>
            <a:pPr algn="ctr"/>
            <a:r>
              <a:rPr lang="es-ES" i="1" dirty="0">
                <a:solidFill>
                  <a:srgbClr val="1F2A44"/>
                </a:solidFill>
                <a:latin typeface="Segoe UI" panose="020B0502040204020203" pitchFamily="34" charset="0"/>
                <a:cs typeface="Segoe UI" panose="020B0502040204020203" pitchFamily="34" charset="0"/>
              </a:rPr>
              <a:t>¿Ha ido a alguna biblioteca o bibliobús?</a:t>
            </a:r>
          </a:p>
        </p:txBody>
      </p:sp>
      <p:sp>
        <p:nvSpPr>
          <p:cNvPr id="10" name="Oval 16">
            <a:extLst>
              <a:ext uri="{FF2B5EF4-FFF2-40B4-BE49-F238E27FC236}">
                <a16:creationId xmlns:a16="http://schemas.microsoft.com/office/drawing/2014/main" id="{C5063EF8-186A-434A-8287-BFB78607F28B}"/>
              </a:ext>
            </a:extLst>
          </p:cNvPr>
          <p:cNvSpPr>
            <a:spLocks noChangeArrowheads="1"/>
          </p:cNvSpPr>
          <p:nvPr/>
        </p:nvSpPr>
        <p:spPr bwMode="auto">
          <a:xfrm>
            <a:off x="3811529" y="2845584"/>
            <a:ext cx="531852" cy="402232"/>
          </a:xfrm>
          <a:prstGeom prst="ellipse">
            <a:avLst/>
          </a:prstGeom>
          <a:noFill/>
          <a:ln w="28575">
            <a:solidFill>
              <a:srgbClr val="1F2A44"/>
            </a:solidFill>
            <a:prstDash val="dash"/>
            <a:round/>
            <a:headEnd/>
            <a:tailEnd/>
          </a:ln>
          <a:effectLst/>
        </p:spPr>
        <p:txBody>
          <a:bodyPr wrap="none" anchor="ctr"/>
          <a:lstStyle/>
          <a:p>
            <a:endParaRPr lang="es-ES">
              <a:latin typeface="Segoe UI" panose="020B0502040204020203" pitchFamily="34" charset="0"/>
              <a:cs typeface="Segoe UI" panose="020B0502040204020203" pitchFamily="34" charset="0"/>
            </a:endParaRPr>
          </a:p>
        </p:txBody>
      </p:sp>
      <p:cxnSp>
        <p:nvCxnSpPr>
          <p:cNvPr id="12" name="Conector: curvado 11">
            <a:extLst>
              <a:ext uri="{FF2B5EF4-FFF2-40B4-BE49-F238E27FC236}">
                <a16:creationId xmlns:a16="http://schemas.microsoft.com/office/drawing/2014/main" id="{E2238D0D-7279-4324-ACE3-C68742F7F67D}"/>
              </a:ext>
            </a:extLst>
          </p:cNvPr>
          <p:cNvCxnSpPr>
            <a:cxnSpLocks/>
            <a:stCxn id="10" idx="6"/>
          </p:cNvCxnSpPr>
          <p:nvPr/>
        </p:nvCxnSpPr>
        <p:spPr>
          <a:xfrm flipV="1">
            <a:off x="4343381" y="1561150"/>
            <a:ext cx="3286436" cy="1485550"/>
          </a:xfrm>
          <a:prstGeom prst="curvedConnector3">
            <a:avLst>
              <a:gd name="adj1" fmla="val 50000"/>
            </a:avLst>
          </a:prstGeom>
          <a:ln w="12700">
            <a:solidFill>
              <a:srgbClr val="1F2A44"/>
            </a:solidFill>
            <a:prstDash val="dash"/>
            <a:tailEnd type="triangle"/>
          </a:ln>
        </p:spPr>
        <p:style>
          <a:lnRef idx="1">
            <a:schemeClr val="accent1"/>
          </a:lnRef>
          <a:fillRef idx="0">
            <a:schemeClr val="accent1"/>
          </a:fillRef>
          <a:effectRef idx="0">
            <a:schemeClr val="accent1"/>
          </a:effectRef>
          <a:fontRef idx="minor">
            <a:schemeClr val="tx1"/>
          </a:fontRef>
        </p:style>
      </p:cxnSp>
      <p:graphicFrame>
        <p:nvGraphicFramePr>
          <p:cNvPr id="28" name="2 Gráfico">
            <a:extLst>
              <a:ext uri="{FF2B5EF4-FFF2-40B4-BE49-F238E27FC236}">
                <a16:creationId xmlns:a16="http://schemas.microsoft.com/office/drawing/2014/main" id="{5CDF1EAC-42A6-4F8B-9081-7403BD2F0637}"/>
              </a:ext>
            </a:extLst>
          </p:cNvPr>
          <p:cNvGraphicFramePr/>
          <p:nvPr>
            <p:extLst>
              <p:ext uri="{D42A27DB-BD31-4B8C-83A1-F6EECF244321}">
                <p14:modId xmlns:p14="http://schemas.microsoft.com/office/powerpoint/2010/main" val="2634806243"/>
              </p:ext>
            </p:extLst>
          </p:nvPr>
        </p:nvGraphicFramePr>
        <p:xfrm>
          <a:off x="5293040" y="5431629"/>
          <a:ext cx="6830429" cy="897931"/>
        </p:xfrm>
        <a:graphic>
          <a:graphicData uri="http://schemas.openxmlformats.org/drawingml/2006/chart">
            <c:chart xmlns:c="http://schemas.openxmlformats.org/drawingml/2006/chart" xmlns:r="http://schemas.openxmlformats.org/officeDocument/2006/relationships" r:id="rId3"/>
          </a:graphicData>
        </a:graphic>
      </p:graphicFrame>
      <p:sp>
        <p:nvSpPr>
          <p:cNvPr id="29" name="Rectangle 2">
            <a:extLst>
              <a:ext uri="{FF2B5EF4-FFF2-40B4-BE49-F238E27FC236}">
                <a16:creationId xmlns:a16="http://schemas.microsoft.com/office/drawing/2014/main" id="{2908BE33-56D7-45BE-B480-979965D9B38D}"/>
              </a:ext>
            </a:extLst>
          </p:cNvPr>
          <p:cNvSpPr>
            <a:spLocks noChangeArrowheads="1"/>
          </p:cNvSpPr>
          <p:nvPr/>
        </p:nvSpPr>
        <p:spPr bwMode="auto">
          <a:xfrm>
            <a:off x="5892960" y="3781668"/>
            <a:ext cx="5828145" cy="505667"/>
          </a:xfrm>
          <a:prstGeom prst="rect">
            <a:avLst/>
          </a:prstGeom>
          <a:noFill/>
          <a:ln w="9525">
            <a:noFill/>
            <a:miter lim="800000"/>
            <a:headEnd/>
            <a:tailEnd/>
          </a:ln>
          <a:effectLst/>
        </p:spPr>
        <p:txBody>
          <a:bodyPr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800" i="1" dirty="0">
                <a:solidFill>
                  <a:srgbClr val="1F2A44"/>
                </a:solidFill>
                <a:latin typeface="Segoe UI" panose="020B0502040204020203" pitchFamily="34" charset="0"/>
                <a:cs typeface="Segoe UI" panose="020B0502040204020203" pitchFamily="34" charset="0"/>
              </a:rPr>
              <a:t>¿Con qué </a:t>
            </a:r>
            <a:r>
              <a:rPr lang="es-ES" sz="1800" b="1" i="1" dirty="0">
                <a:solidFill>
                  <a:srgbClr val="1F2A44"/>
                </a:solidFill>
                <a:latin typeface="Segoe UI" panose="020B0502040204020203" pitchFamily="34" charset="0"/>
                <a:cs typeface="Segoe UI" panose="020B0502040204020203" pitchFamily="34" charset="0"/>
              </a:rPr>
              <a:t>frecuencia</a:t>
            </a:r>
            <a:r>
              <a:rPr lang="es-ES" sz="1800" i="1" dirty="0">
                <a:solidFill>
                  <a:srgbClr val="1F2A44"/>
                </a:solidFill>
                <a:latin typeface="Segoe UI" panose="020B0502040204020203" pitchFamily="34" charset="0"/>
                <a:cs typeface="Segoe UI" panose="020B0502040204020203" pitchFamily="34" charset="0"/>
              </a:rPr>
              <a:t> visita la biblioteca o bibliobús?</a:t>
            </a:r>
          </a:p>
        </p:txBody>
      </p:sp>
      <p:sp>
        <p:nvSpPr>
          <p:cNvPr id="30" name="13 CuadroTexto">
            <a:extLst>
              <a:ext uri="{FF2B5EF4-FFF2-40B4-BE49-F238E27FC236}">
                <a16:creationId xmlns:a16="http://schemas.microsoft.com/office/drawing/2014/main" id="{B34C1C51-4C70-4346-BDD6-03EAB7C15412}"/>
              </a:ext>
            </a:extLst>
          </p:cNvPr>
          <p:cNvSpPr txBox="1"/>
          <p:nvPr/>
        </p:nvSpPr>
        <p:spPr>
          <a:xfrm>
            <a:off x="5934438" y="4578825"/>
            <a:ext cx="1592103" cy="584775"/>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i="0" u="none" strike="noStrike" kern="0" cap="none" spc="0" normalizeH="0" baseline="0" noProof="0" dirty="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23,9%</a:t>
            </a:r>
            <a:br>
              <a:rPr kumimoji="0" lang="es-ES" sz="1400" i="0" u="none" strike="noStrike" kern="0" cap="none" spc="0" normalizeH="0" baseline="0" noProof="0" dirty="0">
                <a:ln>
                  <a:noFill/>
                </a:ln>
                <a:solidFill>
                  <a:prstClr val="black">
                    <a:lumMod val="75000"/>
                    <a:lumOff val="25000"/>
                  </a:prstClr>
                </a:solidFill>
                <a:effectLst/>
                <a:uLnTx/>
                <a:uFillTx/>
                <a:latin typeface="Segoe UI" panose="020B0502040204020203" pitchFamily="34" charset="0"/>
                <a:cs typeface="Segoe UI" panose="020B0502040204020203" pitchFamily="34" charset="0"/>
              </a:rPr>
            </a:br>
            <a:r>
              <a:rPr kumimoji="0" lang="es-ES" sz="1400" i="0" u="none" strike="noStrike" kern="0" cap="none" spc="0" normalizeH="0" baseline="0" noProof="0" dirty="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Frecuente</a:t>
            </a:r>
            <a:endParaRPr kumimoji="0" lang="es-ES" sz="1200" i="0" u="none" strike="noStrike" kern="0" cap="none" spc="0" normalizeH="0" baseline="0" noProof="0" dirty="0">
              <a:ln>
                <a:noFill/>
              </a:ln>
              <a:solidFill>
                <a:prstClr val="black">
                  <a:lumMod val="75000"/>
                  <a:lumOff val="25000"/>
                </a:prstClr>
              </a:solidFill>
              <a:effectLst/>
              <a:uLnTx/>
              <a:uFillTx/>
              <a:latin typeface="Segoe UI" panose="020B0502040204020203" pitchFamily="34" charset="0"/>
              <a:cs typeface="Segoe UI" panose="020B0502040204020203" pitchFamily="34" charset="0"/>
            </a:endParaRPr>
          </a:p>
        </p:txBody>
      </p:sp>
      <p:sp>
        <p:nvSpPr>
          <p:cNvPr id="31" name="14 CuadroTexto">
            <a:extLst>
              <a:ext uri="{FF2B5EF4-FFF2-40B4-BE49-F238E27FC236}">
                <a16:creationId xmlns:a16="http://schemas.microsoft.com/office/drawing/2014/main" id="{A392ACE2-4F26-43E9-BF4A-3E9BB5BE72AA}"/>
              </a:ext>
            </a:extLst>
          </p:cNvPr>
          <p:cNvSpPr txBox="1"/>
          <p:nvPr/>
        </p:nvSpPr>
        <p:spPr>
          <a:xfrm>
            <a:off x="8720923" y="4578210"/>
            <a:ext cx="1592103" cy="584775"/>
          </a:xfrm>
          <a:prstGeom prst="rect">
            <a:avLst/>
          </a:prstGeom>
          <a:noFill/>
          <a:ln w="9525">
            <a:noFill/>
            <a:miter lim="800000"/>
            <a:headEnd/>
            <a:tailEnd/>
          </a:ln>
        </p:spPr>
        <p:txBody>
          <a:bodyPr wrap="square">
            <a:spAutoFit/>
          </a:bodyPr>
          <a:lstStyle/>
          <a:p>
            <a:pPr lvl="0" algn="ctr">
              <a:defRPr/>
            </a:pPr>
            <a:r>
              <a:rPr lang="es-ES" kern="0" dirty="0">
                <a:solidFill>
                  <a:prstClr val="black">
                    <a:lumMod val="75000"/>
                    <a:lumOff val="25000"/>
                  </a:prstClr>
                </a:solidFill>
                <a:latin typeface="Segoe UI" panose="020B0502040204020203" pitchFamily="34" charset="0"/>
                <a:cs typeface="Segoe UI" panose="020B0502040204020203" pitchFamily="34" charset="0"/>
              </a:rPr>
              <a:t>58,7% </a:t>
            </a:r>
            <a:r>
              <a:rPr kumimoji="0" lang="es-ES" sz="1400" i="0" u="none" strike="noStrike" kern="0" cap="none" spc="0" normalizeH="0" baseline="0" noProof="0" dirty="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Ocasional</a:t>
            </a:r>
            <a:endParaRPr kumimoji="0" lang="es-ES" sz="1200" i="0" u="none" strike="noStrike" kern="0" cap="none" spc="0" normalizeH="0" baseline="0" noProof="0" dirty="0">
              <a:ln>
                <a:noFill/>
              </a:ln>
              <a:solidFill>
                <a:prstClr val="black">
                  <a:lumMod val="75000"/>
                  <a:lumOff val="25000"/>
                </a:prstClr>
              </a:solidFill>
              <a:effectLst/>
              <a:uLnTx/>
              <a:uFillTx/>
              <a:latin typeface="Segoe UI" panose="020B0502040204020203" pitchFamily="34" charset="0"/>
              <a:cs typeface="Segoe UI" panose="020B0502040204020203" pitchFamily="34" charset="0"/>
            </a:endParaRPr>
          </a:p>
        </p:txBody>
      </p:sp>
      <p:pic>
        <p:nvPicPr>
          <p:cNvPr id="32" name="Picture 14" descr="https://d30y9cdsu7xlg0.cloudfront.net/png/836276-200.png">
            <a:extLst>
              <a:ext uri="{FF2B5EF4-FFF2-40B4-BE49-F238E27FC236}">
                <a16:creationId xmlns:a16="http://schemas.microsoft.com/office/drawing/2014/main" id="{6A31952A-B823-4F93-B219-5A2D4F86BB63}"/>
              </a:ext>
            </a:extLst>
          </p:cNvPr>
          <p:cNvPicPr>
            <a:picLocks noChangeAspect="1" noChangeArrowheads="1"/>
          </p:cNvPicPr>
          <p:nvPr/>
        </p:nvPicPr>
        <p:blipFill>
          <a:blip r:embed="rId4" cstate="email">
            <a:duotone>
              <a:srgbClr val="A5A5A5">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5531073" y="4610191"/>
            <a:ext cx="502619" cy="50261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4" descr="https://d30y9cdsu7xlg0.cloudfront.net/png/836276-200.png">
            <a:extLst>
              <a:ext uri="{FF2B5EF4-FFF2-40B4-BE49-F238E27FC236}">
                <a16:creationId xmlns:a16="http://schemas.microsoft.com/office/drawing/2014/main" id="{C4A8DDD7-C7CE-492A-BB21-A33902682EA0}"/>
              </a:ext>
            </a:extLst>
          </p:cNvPr>
          <p:cNvPicPr>
            <a:picLocks noChangeAspect="1" noChangeArrowheads="1"/>
          </p:cNvPicPr>
          <p:nvPr/>
        </p:nvPicPr>
        <p:blipFill rotWithShape="1">
          <a:blip r:embed="rId5" cstate="email">
            <a:duotone>
              <a:srgbClr val="A5A5A5">
                <a:shade val="45000"/>
                <a:satMod val="135000"/>
              </a:srgbClr>
              <a:prstClr val="white"/>
            </a:duotone>
            <a:extLst>
              <a:ext uri="{28A0092B-C50C-407E-A947-70E740481C1C}">
                <a14:useLocalDpi xmlns:a14="http://schemas.microsoft.com/office/drawing/2010/main"/>
              </a:ext>
            </a:extLst>
          </a:blip>
          <a:srcRect/>
          <a:stretch/>
        </p:blipFill>
        <p:spPr bwMode="auto">
          <a:xfrm>
            <a:off x="8503426" y="4613372"/>
            <a:ext cx="275492" cy="502619"/>
          </a:xfrm>
          <a:prstGeom prst="rect">
            <a:avLst/>
          </a:prstGeom>
          <a:noFill/>
          <a:extLst>
            <a:ext uri="{909E8E84-426E-40DD-AFC4-6F175D3DCCD1}">
              <a14:hiddenFill xmlns:a14="http://schemas.microsoft.com/office/drawing/2010/main">
                <a:solidFill>
                  <a:srgbClr val="FFFFFF"/>
                </a:solidFill>
              </a14:hiddenFill>
            </a:ext>
          </a:extLst>
        </p:spPr>
      </p:pic>
      <p:sp>
        <p:nvSpPr>
          <p:cNvPr id="34" name="Rectángulo 33">
            <a:extLst>
              <a:ext uri="{FF2B5EF4-FFF2-40B4-BE49-F238E27FC236}">
                <a16:creationId xmlns:a16="http://schemas.microsoft.com/office/drawing/2014/main" id="{610C2141-8FD1-42EF-A036-E1717034EA21}"/>
              </a:ext>
            </a:extLst>
          </p:cNvPr>
          <p:cNvSpPr/>
          <p:nvPr/>
        </p:nvSpPr>
        <p:spPr bwMode="auto">
          <a:xfrm>
            <a:off x="5293040" y="4471879"/>
            <a:ext cx="2704243" cy="1950185"/>
          </a:xfrm>
          <a:prstGeom prst="rect">
            <a:avLst/>
          </a:prstGeom>
          <a:noFill/>
          <a:ln w="9525" cap="flat" cmpd="sng" algn="ctr">
            <a:solidFill>
              <a:sysClr val="window" lastClr="FFFFFF">
                <a:lumMod val="75000"/>
              </a:sys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marL="0" marR="0" lvl="0" indent="0" defTabSz="914400" eaLnBrk="1" fontAlgn="base" latinLnBrk="0" hangingPunct="1">
              <a:lnSpc>
                <a:spcPct val="80000"/>
              </a:lnSpc>
              <a:spcBef>
                <a:spcPct val="0"/>
              </a:spcBef>
              <a:spcAft>
                <a:spcPct val="0"/>
              </a:spcAft>
              <a:buClrTx/>
              <a:buSzTx/>
              <a:buFontTx/>
              <a:buNone/>
              <a:tabLst/>
              <a:defRPr/>
            </a:pPr>
            <a:endParaRPr kumimoji="0" lang="en-GB" sz="1400" b="1" i="0" u="none" strike="noStrike" kern="0" cap="none" spc="0" normalizeH="0" baseline="0" noProof="0">
              <a:ln>
                <a:noFill/>
              </a:ln>
              <a:noFill/>
              <a:effectLst>
                <a:outerShdw blurRad="38100" dist="38100" dir="2700000" algn="tl">
                  <a:srgbClr val="000000">
                    <a:alpha val="43137"/>
                  </a:srgbClr>
                </a:outerShdw>
              </a:effectLst>
              <a:uLnTx/>
              <a:uFillTx/>
              <a:latin typeface="Segoe UI" panose="020B0502040204020203" pitchFamily="34" charset="0"/>
              <a:cs typeface="Segoe UI" panose="020B0502040204020203" pitchFamily="34" charset="0"/>
            </a:endParaRPr>
          </a:p>
        </p:txBody>
      </p:sp>
      <p:sp>
        <p:nvSpPr>
          <p:cNvPr id="35" name="Rectángulo 34">
            <a:extLst>
              <a:ext uri="{FF2B5EF4-FFF2-40B4-BE49-F238E27FC236}">
                <a16:creationId xmlns:a16="http://schemas.microsoft.com/office/drawing/2014/main" id="{414C126D-5B80-4163-B20D-6BCEB85225C5}"/>
              </a:ext>
            </a:extLst>
          </p:cNvPr>
          <p:cNvSpPr/>
          <p:nvPr/>
        </p:nvSpPr>
        <p:spPr bwMode="auto">
          <a:xfrm>
            <a:off x="8053267" y="4471879"/>
            <a:ext cx="2643688" cy="1950185"/>
          </a:xfrm>
          <a:prstGeom prst="rect">
            <a:avLst/>
          </a:prstGeom>
          <a:noFill/>
          <a:ln w="9525" cap="flat" cmpd="sng" algn="ctr">
            <a:solidFill>
              <a:sysClr val="window" lastClr="FFFFFF">
                <a:lumMod val="75000"/>
              </a:sys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marL="0" marR="0" lvl="0" indent="0" defTabSz="914400" eaLnBrk="1" fontAlgn="base" latinLnBrk="0" hangingPunct="1">
              <a:lnSpc>
                <a:spcPct val="80000"/>
              </a:lnSpc>
              <a:spcBef>
                <a:spcPct val="0"/>
              </a:spcBef>
              <a:spcAft>
                <a:spcPct val="0"/>
              </a:spcAft>
              <a:buClrTx/>
              <a:buSzTx/>
              <a:buFontTx/>
              <a:buNone/>
              <a:tabLst/>
              <a:defRPr/>
            </a:pPr>
            <a:endParaRPr kumimoji="0" lang="en-GB" sz="1400" b="1" i="0" u="none" strike="noStrike" kern="0" cap="none" spc="0" normalizeH="0" baseline="0" noProof="0">
              <a:ln>
                <a:noFill/>
              </a:ln>
              <a:noFill/>
              <a:effectLst>
                <a:outerShdw blurRad="38100" dist="38100" dir="2700000" algn="tl">
                  <a:srgbClr val="000000">
                    <a:alpha val="43137"/>
                  </a:srgbClr>
                </a:outerShdw>
              </a:effectLst>
              <a:uLnTx/>
              <a:uFillTx/>
              <a:latin typeface="Segoe UI" panose="020B0502040204020203" pitchFamily="34" charset="0"/>
              <a:cs typeface="Segoe UI" panose="020B0502040204020203" pitchFamily="34" charset="0"/>
            </a:endParaRPr>
          </a:p>
        </p:txBody>
      </p:sp>
      <p:sp>
        <p:nvSpPr>
          <p:cNvPr id="36" name="Rectángulo 35">
            <a:extLst>
              <a:ext uri="{FF2B5EF4-FFF2-40B4-BE49-F238E27FC236}">
                <a16:creationId xmlns:a16="http://schemas.microsoft.com/office/drawing/2014/main" id="{74635A50-BD46-4CF0-8EE9-9BE90BE28AA8}"/>
              </a:ext>
            </a:extLst>
          </p:cNvPr>
          <p:cNvSpPr/>
          <p:nvPr/>
        </p:nvSpPr>
        <p:spPr bwMode="auto">
          <a:xfrm>
            <a:off x="10731152" y="4471406"/>
            <a:ext cx="1364388" cy="1948408"/>
          </a:xfrm>
          <a:prstGeom prst="rect">
            <a:avLst/>
          </a:prstGeom>
          <a:noFill/>
          <a:ln w="9525" cap="flat" cmpd="sng" algn="ctr">
            <a:solidFill>
              <a:sysClr val="window" lastClr="FFFFFF">
                <a:lumMod val="75000"/>
              </a:sys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marL="0" marR="0" lvl="0" indent="0" defTabSz="914400" eaLnBrk="1" fontAlgn="base" latinLnBrk="0" hangingPunct="1">
              <a:lnSpc>
                <a:spcPct val="80000"/>
              </a:lnSpc>
              <a:spcBef>
                <a:spcPct val="0"/>
              </a:spcBef>
              <a:spcAft>
                <a:spcPct val="0"/>
              </a:spcAft>
              <a:buClrTx/>
              <a:buSzTx/>
              <a:buFontTx/>
              <a:buNone/>
              <a:tabLst/>
              <a:defRPr/>
            </a:pPr>
            <a:endParaRPr kumimoji="0" lang="en-GB" sz="1400" b="1" i="0" u="none" strike="noStrike" kern="0" cap="none" spc="0" normalizeH="0" baseline="0" noProof="0">
              <a:ln>
                <a:noFill/>
              </a:ln>
              <a:noFill/>
              <a:effectLst>
                <a:outerShdw blurRad="38100" dist="38100" dir="2700000" algn="tl">
                  <a:srgbClr val="000000">
                    <a:alpha val="43137"/>
                  </a:srgbClr>
                </a:outerShdw>
              </a:effectLst>
              <a:uLnTx/>
              <a:uFillTx/>
              <a:latin typeface="Segoe UI" panose="020B0502040204020203" pitchFamily="34" charset="0"/>
              <a:cs typeface="Segoe UI" panose="020B0502040204020203" pitchFamily="34" charset="0"/>
            </a:endParaRPr>
          </a:p>
        </p:txBody>
      </p:sp>
      <p:sp>
        <p:nvSpPr>
          <p:cNvPr id="38" name="33 CuadroTexto">
            <a:extLst>
              <a:ext uri="{FF2B5EF4-FFF2-40B4-BE49-F238E27FC236}">
                <a16:creationId xmlns:a16="http://schemas.microsoft.com/office/drawing/2014/main" id="{24FF8C99-8260-478C-8ACF-B48E34C54600}"/>
              </a:ext>
            </a:extLst>
          </p:cNvPr>
          <p:cNvSpPr txBox="1"/>
          <p:nvPr/>
        </p:nvSpPr>
        <p:spPr>
          <a:xfrm>
            <a:off x="6294712" y="5134451"/>
            <a:ext cx="736099" cy="215444"/>
          </a:xfrm>
          <a:prstGeom prst="rect">
            <a:avLst/>
          </a:prstGeom>
          <a:noFill/>
          <a:ln>
            <a:solidFill>
              <a:schemeClr val="bg1">
                <a:lumMod val="75000"/>
              </a:schemeClr>
            </a:solidFill>
          </a:ln>
        </p:spPr>
        <p:txBody>
          <a:bodyPr wrap="none" rtlCol="0">
            <a:spAutoFit/>
          </a:bodyPr>
          <a:lstStyle/>
          <a:p>
            <a:pPr>
              <a:spcBef>
                <a:spcPts val="0"/>
              </a:spcBef>
            </a:pPr>
            <a:r>
              <a:rPr lang="es-ES" sz="800" i="1" dirty="0">
                <a:latin typeface="Segoe UI" panose="020B0502040204020203" pitchFamily="34" charset="0"/>
                <a:cs typeface="Segoe UI" panose="020B0502040204020203" pitchFamily="34" charset="0"/>
              </a:rPr>
              <a:t>2024: 25,3%</a:t>
            </a:r>
          </a:p>
        </p:txBody>
      </p:sp>
      <p:sp>
        <p:nvSpPr>
          <p:cNvPr id="39" name="33 CuadroTexto">
            <a:extLst>
              <a:ext uri="{FF2B5EF4-FFF2-40B4-BE49-F238E27FC236}">
                <a16:creationId xmlns:a16="http://schemas.microsoft.com/office/drawing/2014/main" id="{5691912D-A32C-438F-A01A-1FC93D60D460}"/>
              </a:ext>
            </a:extLst>
          </p:cNvPr>
          <p:cNvSpPr txBox="1"/>
          <p:nvPr/>
        </p:nvSpPr>
        <p:spPr>
          <a:xfrm>
            <a:off x="9020922" y="5134451"/>
            <a:ext cx="736099" cy="215444"/>
          </a:xfrm>
          <a:prstGeom prst="rect">
            <a:avLst/>
          </a:prstGeom>
          <a:noFill/>
          <a:ln>
            <a:solidFill>
              <a:schemeClr val="bg1">
                <a:lumMod val="75000"/>
              </a:schemeClr>
            </a:solidFill>
          </a:ln>
        </p:spPr>
        <p:txBody>
          <a:bodyPr wrap="none" rtlCol="0">
            <a:spAutoFit/>
          </a:bodyPr>
          <a:lstStyle/>
          <a:p>
            <a:pPr>
              <a:spcBef>
                <a:spcPts val="0"/>
              </a:spcBef>
            </a:pPr>
            <a:r>
              <a:rPr lang="es-ES" sz="800" i="1" dirty="0">
                <a:latin typeface="Segoe UI" panose="020B0502040204020203" pitchFamily="34" charset="0"/>
                <a:cs typeface="Segoe UI" panose="020B0502040204020203" pitchFamily="34" charset="0"/>
              </a:rPr>
              <a:t>2024: 57,4%</a:t>
            </a:r>
          </a:p>
        </p:txBody>
      </p:sp>
      <p:sp>
        <p:nvSpPr>
          <p:cNvPr id="41" name="14 CuadroTexto">
            <a:extLst>
              <a:ext uri="{FF2B5EF4-FFF2-40B4-BE49-F238E27FC236}">
                <a16:creationId xmlns:a16="http://schemas.microsoft.com/office/drawing/2014/main" id="{1752AFE1-A4E0-42C3-8906-2717047B432D}"/>
              </a:ext>
            </a:extLst>
          </p:cNvPr>
          <p:cNvSpPr txBox="1"/>
          <p:nvPr/>
        </p:nvSpPr>
        <p:spPr>
          <a:xfrm>
            <a:off x="10966269" y="4578210"/>
            <a:ext cx="1105836" cy="492443"/>
          </a:xfrm>
          <a:prstGeom prst="rect">
            <a:avLst/>
          </a:prstGeom>
          <a:noFill/>
          <a:ln w="9525">
            <a:noFill/>
            <a:miter lim="800000"/>
            <a:headEnd/>
            <a:tailEnd/>
          </a:ln>
        </p:spPr>
        <p:txBody>
          <a:bodyPr wrap="square">
            <a:spAutoFit/>
          </a:bodyPr>
          <a:lstStyle/>
          <a:p>
            <a:pPr lvl="0" algn="ctr"/>
            <a:r>
              <a:rPr lang="es-ES" sz="1400" kern="0" dirty="0">
                <a:solidFill>
                  <a:prstClr val="black">
                    <a:lumMod val="75000"/>
                    <a:lumOff val="25000"/>
                  </a:prstClr>
                </a:solidFill>
                <a:latin typeface="Segoe UI" panose="020B0502040204020203" pitchFamily="34" charset="0"/>
                <a:cs typeface="Segoe UI" panose="020B0502040204020203" pitchFamily="34" charset="0"/>
              </a:rPr>
              <a:t>17,4</a:t>
            </a:r>
            <a:r>
              <a:rPr kumimoji="0" lang="es-ES" sz="1400" i="0" u="none" strike="noStrike" kern="0" cap="none" spc="0" normalizeH="0" baseline="0" noProof="0" dirty="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 </a:t>
            </a:r>
            <a:r>
              <a:rPr lang="es-ES" sz="1100" kern="0" dirty="0">
                <a:solidFill>
                  <a:prstClr val="black">
                    <a:lumMod val="75000"/>
                    <a:lumOff val="25000"/>
                  </a:prstClr>
                </a:solidFill>
                <a:latin typeface="Segoe UI" panose="020B0502040204020203" pitchFamily="34" charset="0"/>
                <a:cs typeface="Segoe UI" panose="020B0502040204020203" pitchFamily="34" charset="0"/>
              </a:rPr>
              <a:t>Esporádico</a:t>
            </a:r>
            <a:endParaRPr kumimoji="0" lang="es-ES" sz="1050" i="0" u="none" strike="noStrike" kern="0" cap="none" spc="0" normalizeH="0" baseline="0" noProof="0" dirty="0">
              <a:ln>
                <a:noFill/>
              </a:ln>
              <a:solidFill>
                <a:prstClr val="black">
                  <a:lumMod val="75000"/>
                  <a:lumOff val="25000"/>
                </a:prstClr>
              </a:solidFill>
              <a:effectLst/>
              <a:uLnTx/>
              <a:uFillTx/>
              <a:latin typeface="Segoe UI" panose="020B0502040204020203" pitchFamily="34" charset="0"/>
              <a:cs typeface="Segoe UI" panose="020B0502040204020203" pitchFamily="34" charset="0"/>
            </a:endParaRPr>
          </a:p>
        </p:txBody>
      </p:sp>
      <p:pic>
        <p:nvPicPr>
          <p:cNvPr id="42" name="Picture 14" descr="https://d30y9cdsu7xlg0.cloudfront.net/png/836276-200.png">
            <a:extLst>
              <a:ext uri="{FF2B5EF4-FFF2-40B4-BE49-F238E27FC236}">
                <a16:creationId xmlns:a16="http://schemas.microsoft.com/office/drawing/2014/main" id="{4983C307-3107-4DDA-B26B-53A278E22BC5}"/>
              </a:ext>
            </a:extLst>
          </p:cNvPr>
          <p:cNvPicPr>
            <a:picLocks noChangeAspect="1" noChangeArrowheads="1"/>
          </p:cNvPicPr>
          <p:nvPr/>
        </p:nvPicPr>
        <p:blipFill rotWithShape="1">
          <a:blip r:embed="rId5" cstate="screen">
            <a:duotone>
              <a:srgbClr val="A5A5A5">
                <a:shade val="45000"/>
                <a:satMod val="135000"/>
              </a:srgbClr>
              <a:prstClr val="white"/>
            </a:duotone>
            <a:extLst>
              <a:ext uri="{28A0092B-C50C-407E-A947-70E740481C1C}">
                <a14:useLocalDpi xmlns:a14="http://schemas.microsoft.com/office/drawing/2010/main"/>
              </a:ext>
            </a:extLst>
          </a:blip>
          <a:srcRect l="53552"/>
          <a:stretch/>
        </p:blipFill>
        <p:spPr bwMode="auto">
          <a:xfrm>
            <a:off x="10858722" y="4584797"/>
            <a:ext cx="127960" cy="502619"/>
          </a:xfrm>
          <a:prstGeom prst="rect">
            <a:avLst/>
          </a:prstGeom>
          <a:noFill/>
          <a:extLst>
            <a:ext uri="{909E8E84-426E-40DD-AFC4-6F175D3DCCD1}">
              <a14:hiddenFill xmlns:a14="http://schemas.microsoft.com/office/drawing/2010/main">
                <a:solidFill>
                  <a:srgbClr val="FFFFFF"/>
                </a:solidFill>
              </a14:hiddenFill>
            </a:ext>
          </a:extLst>
        </p:spPr>
      </p:pic>
      <p:sp>
        <p:nvSpPr>
          <p:cNvPr id="44" name="33 CuadroTexto">
            <a:extLst>
              <a:ext uri="{FF2B5EF4-FFF2-40B4-BE49-F238E27FC236}">
                <a16:creationId xmlns:a16="http://schemas.microsoft.com/office/drawing/2014/main" id="{96F351E8-EE4D-4B9B-953B-984F97A6803A}"/>
              </a:ext>
            </a:extLst>
          </p:cNvPr>
          <p:cNvSpPr txBox="1"/>
          <p:nvPr/>
        </p:nvSpPr>
        <p:spPr>
          <a:xfrm>
            <a:off x="11042448" y="5134451"/>
            <a:ext cx="736099" cy="215444"/>
          </a:xfrm>
          <a:prstGeom prst="rect">
            <a:avLst/>
          </a:prstGeom>
          <a:noFill/>
          <a:ln>
            <a:solidFill>
              <a:schemeClr val="bg1">
                <a:lumMod val="75000"/>
              </a:schemeClr>
            </a:solidFill>
          </a:ln>
        </p:spPr>
        <p:txBody>
          <a:bodyPr wrap="none" rtlCol="0">
            <a:spAutoFit/>
          </a:bodyPr>
          <a:lstStyle/>
          <a:p>
            <a:pPr>
              <a:spcBef>
                <a:spcPts val="0"/>
              </a:spcBef>
            </a:pPr>
            <a:r>
              <a:rPr lang="es-ES" sz="800" i="1" dirty="0">
                <a:latin typeface="Segoe UI" panose="020B0502040204020203" pitchFamily="34" charset="0"/>
                <a:cs typeface="Segoe UI" panose="020B0502040204020203" pitchFamily="34" charset="0"/>
              </a:rPr>
              <a:t>2024: 17,3%</a:t>
            </a:r>
          </a:p>
        </p:txBody>
      </p:sp>
      <p:graphicFrame>
        <p:nvGraphicFramePr>
          <p:cNvPr id="61" name="Object 4">
            <a:extLst>
              <a:ext uri="{FF2B5EF4-FFF2-40B4-BE49-F238E27FC236}">
                <a16:creationId xmlns:a16="http://schemas.microsoft.com/office/drawing/2014/main" id="{3EAD6938-3E27-4E90-AD8B-E110886F7443}"/>
              </a:ext>
            </a:extLst>
          </p:cNvPr>
          <p:cNvGraphicFramePr>
            <a:graphicFrameLocks noChangeAspect="1"/>
          </p:cNvGraphicFramePr>
          <p:nvPr>
            <p:extLst>
              <p:ext uri="{D42A27DB-BD31-4B8C-83A1-F6EECF244321}">
                <p14:modId xmlns:p14="http://schemas.microsoft.com/office/powerpoint/2010/main" val="3936747284"/>
              </p:ext>
            </p:extLst>
          </p:nvPr>
        </p:nvGraphicFramePr>
        <p:xfrm>
          <a:off x="1377748" y="2841396"/>
          <a:ext cx="3154925" cy="2106806"/>
        </p:xfrm>
        <a:graphic>
          <a:graphicData uri="http://schemas.openxmlformats.org/drawingml/2006/chart">
            <c:chart xmlns:c="http://schemas.openxmlformats.org/drawingml/2006/chart" xmlns:r="http://schemas.openxmlformats.org/officeDocument/2006/relationships" r:id="rId6"/>
          </a:graphicData>
        </a:graphic>
      </p:graphicFrame>
      <p:sp>
        <p:nvSpPr>
          <p:cNvPr id="62" name="Rectangle 5">
            <a:extLst>
              <a:ext uri="{FF2B5EF4-FFF2-40B4-BE49-F238E27FC236}">
                <a16:creationId xmlns:a16="http://schemas.microsoft.com/office/drawing/2014/main" id="{C0C2C6D2-10CD-47E3-92DE-0E174823A173}"/>
              </a:ext>
            </a:extLst>
          </p:cNvPr>
          <p:cNvSpPr>
            <a:spLocks noChangeArrowheads="1"/>
          </p:cNvSpPr>
          <p:nvPr/>
        </p:nvSpPr>
        <p:spPr bwMode="auto">
          <a:xfrm>
            <a:off x="3869493" y="2944319"/>
            <a:ext cx="415925" cy="201613"/>
          </a:xfrm>
          <a:prstGeom prst="rect">
            <a:avLst/>
          </a:prstGeom>
          <a:noFill/>
          <a:ln w="9525">
            <a:noFill/>
            <a:miter lim="800000"/>
            <a:headEnd/>
            <a:tailEnd/>
          </a:ln>
          <a:effectLst/>
        </p:spPr>
        <p:txBody>
          <a:bodyPr anchor="ctr"/>
          <a:lstStyle/>
          <a:p>
            <a:pPr algn="ctr"/>
            <a:r>
              <a:rPr lang="es-ES" sz="1600" dirty="0">
                <a:solidFill>
                  <a:schemeClr val="tx1">
                    <a:lumMod val="85000"/>
                    <a:lumOff val="15000"/>
                  </a:schemeClr>
                </a:solidFill>
                <a:latin typeface="Segoe UI" panose="020B0502040204020203" pitchFamily="34" charset="0"/>
                <a:cs typeface="Segoe UI" panose="020B0502040204020203" pitchFamily="34" charset="0"/>
              </a:rPr>
              <a:t>Sí</a:t>
            </a:r>
            <a:endParaRPr lang="es-ES" sz="1800" dirty="0">
              <a:solidFill>
                <a:schemeClr val="tx1">
                  <a:lumMod val="85000"/>
                  <a:lumOff val="15000"/>
                </a:schemeClr>
              </a:solidFill>
              <a:latin typeface="Segoe UI" panose="020B0502040204020203" pitchFamily="34" charset="0"/>
              <a:cs typeface="Segoe UI" panose="020B0502040204020203" pitchFamily="34" charset="0"/>
            </a:endParaRPr>
          </a:p>
        </p:txBody>
      </p:sp>
      <p:sp>
        <p:nvSpPr>
          <p:cNvPr id="63" name="Rectangle 6">
            <a:extLst>
              <a:ext uri="{FF2B5EF4-FFF2-40B4-BE49-F238E27FC236}">
                <a16:creationId xmlns:a16="http://schemas.microsoft.com/office/drawing/2014/main" id="{27B8F017-C179-4CF1-8BC2-98CE69A4886A}"/>
              </a:ext>
            </a:extLst>
          </p:cNvPr>
          <p:cNvSpPr>
            <a:spLocks noChangeArrowheads="1"/>
          </p:cNvSpPr>
          <p:nvPr/>
        </p:nvSpPr>
        <p:spPr bwMode="auto">
          <a:xfrm>
            <a:off x="1314992" y="4205491"/>
            <a:ext cx="608013" cy="223838"/>
          </a:xfrm>
          <a:prstGeom prst="rect">
            <a:avLst/>
          </a:prstGeom>
          <a:noFill/>
          <a:ln w="9525">
            <a:noFill/>
            <a:miter lim="800000"/>
            <a:headEnd/>
            <a:tailEnd/>
          </a:ln>
          <a:effectLst/>
        </p:spPr>
        <p:txBody>
          <a:bodyPr anchor="ctr"/>
          <a:lstStyle/>
          <a:p>
            <a:pPr algn="ctr"/>
            <a:r>
              <a:rPr lang="es-ES" sz="1800" dirty="0">
                <a:solidFill>
                  <a:schemeClr val="tx1">
                    <a:lumMod val="85000"/>
                    <a:lumOff val="15000"/>
                  </a:schemeClr>
                </a:solidFill>
                <a:latin typeface="Segoe UI" panose="020B0502040204020203" pitchFamily="34" charset="0"/>
                <a:cs typeface="Segoe UI" panose="020B0502040204020203" pitchFamily="34" charset="0"/>
              </a:rPr>
              <a:t>No</a:t>
            </a:r>
          </a:p>
        </p:txBody>
      </p:sp>
      <p:sp>
        <p:nvSpPr>
          <p:cNvPr id="66" name="Rectangle 9">
            <a:extLst>
              <a:ext uri="{FF2B5EF4-FFF2-40B4-BE49-F238E27FC236}">
                <a16:creationId xmlns:a16="http://schemas.microsoft.com/office/drawing/2014/main" id="{A4B23DAA-718A-40CE-9725-1235EFD95AD6}"/>
              </a:ext>
            </a:extLst>
          </p:cNvPr>
          <p:cNvSpPr>
            <a:spLocks noChangeArrowheads="1"/>
          </p:cNvSpPr>
          <p:nvPr/>
        </p:nvSpPr>
        <p:spPr bwMode="auto">
          <a:xfrm>
            <a:off x="44278" y="28452"/>
            <a:ext cx="11568601" cy="949491"/>
          </a:xfrm>
          <a:prstGeom prst="rect">
            <a:avLst/>
          </a:prstGeom>
          <a:noFill/>
          <a:ln w="9525">
            <a:noFill/>
            <a:miter lim="800000"/>
            <a:headEnd/>
            <a:tailEnd/>
          </a:ln>
        </p:spPr>
        <p:txBody>
          <a:bodyPr wrap="square">
            <a:spAutoFit/>
          </a:bodyPr>
          <a:lstStyle/>
          <a:p>
            <a:pPr>
              <a:lnSpc>
                <a:spcPts val="1900"/>
              </a:lnSpc>
              <a:spcBef>
                <a:spcPct val="20000"/>
              </a:spcBef>
              <a:spcAft>
                <a:spcPts val="600"/>
              </a:spcAft>
            </a:pPr>
            <a:r>
              <a:rPr lang="es-ES" sz="16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El </a:t>
            </a:r>
            <a:r>
              <a:rPr lang="es-ES" sz="16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28,8% de la población ha visitado una biblioteca en 2025</a:t>
            </a:r>
            <a:r>
              <a:rPr lang="es-ES" sz="16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 destacando las bibliotecas públicas, que han sido visitadas por el 90,9% de los usuarios.</a:t>
            </a:r>
          </a:p>
          <a:p>
            <a:pPr>
              <a:lnSpc>
                <a:spcPts val="1900"/>
              </a:lnSpc>
              <a:spcBef>
                <a:spcPct val="20000"/>
              </a:spcBef>
              <a:spcAft>
                <a:spcPts val="600"/>
              </a:spcAft>
            </a:pPr>
            <a:r>
              <a:rPr lang="es-ES" sz="16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Las </a:t>
            </a:r>
            <a:r>
              <a:rPr lang="es-ES" sz="16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bibliotecas cuentan con una alta valoración</a:t>
            </a:r>
            <a:r>
              <a:rPr lang="es-ES" sz="16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 obteniendo una calificación de 8,1 sobre 10 por parte de los usuarios.</a:t>
            </a:r>
          </a:p>
        </p:txBody>
      </p:sp>
      <p:sp>
        <p:nvSpPr>
          <p:cNvPr id="4" name="33 CuadroTexto">
            <a:extLst>
              <a:ext uri="{FF2B5EF4-FFF2-40B4-BE49-F238E27FC236}">
                <a16:creationId xmlns:a16="http://schemas.microsoft.com/office/drawing/2014/main" id="{3569C7FD-52EC-B4D7-2693-DD32B81496FA}"/>
              </a:ext>
            </a:extLst>
          </p:cNvPr>
          <p:cNvSpPr txBox="1"/>
          <p:nvPr/>
        </p:nvSpPr>
        <p:spPr>
          <a:xfrm>
            <a:off x="4107672" y="3376611"/>
            <a:ext cx="877163" cy="276999"/>
          </a:xfrm>
          <a:prstGeom prst="rect">
            <a:avLst/>
          </a:prstGeom>
          <a:noFill/>
          <a:ln>
            <a:solidFill>
              <a:schemeClr val="bg1">
                <a:lumMod val="75000"/>
              </a:schemeClr>
            </a:solidFill>
          </a:ln>
        </p:spPr>
        <p:txBody>
          <a:bodyPr wrap="none" rtlCol="0">
            <a:spAutoFit/>
          </a:bodyPr>
          <a:lstStyle/>
          <a:p>
            <a:pPr algn="ctr">
              <a:spcBef>
                <a:spcPts val="0"/>
              </a:spcBef>
            </a:pPr>
            <a:r>
              <a:rPr lang="es-ES" sz="1200" i="1" dirty="0">
                <a:latin typeface="Segoe UI" panose="020B0502040204020203" pitchFamily="34" charset="0"/>
                <a:cs typeface="Segoe UI" panose="020B0502040204020203" pitchFamily="34" charset="0"/>
              </a:rPr>
              <a:t>2024: 28,8</a:t>
            </a:r>
          </a:p>
        </p:txBody>
      </p:sp>
      <p:sp>
        <p:nvSpPr>
          <p:cNvPr id="14" name="Forma libre: forma 13">
            <a:extLst>
              <a:ext uri="{FF2B5EF4-FFF2-40B4-BE49-F238E27FC236}">
                <a16:creationId xmlns:a16="http://schemas.microsoft.com/office/drawing/2014/main" id="{1B6AE776-BFEB-9217-78E1-602E2B6D8EBF}"/>
              </a:ext>
            </a:extLst>
          </p:cNvPr>
          <p:cNvSpPr/>
          <p:nvPr/>
        </p:nvSpPr>
        <p:spPr>
          <a:xfrm rot="20114581">
            <a:off x="3465510" y="3948929"/>
            <a:ext cx="1013918" cy="980095"/>
          </a:xfrm>
          <a:custGeom>
            <a:avLst/>
            <a:gdLst>
              <a:gd name="connsiteX0" fmla="*/ 685800 w 1013918"/>
              <a:gd name="connsiteY0" fmla="*/ 0 h 495300"/>
              <a:gd name="connsiteX1" fmla="*/ 981075 w 1013918"/>
              <a:gd name="connsiteY1" fmla="*/ 285750 h 495300"/>
              <a:gd name="connsiteX2" fmla="*/ 0 w 1013918"/>
              <a:gd name="connsiteY2" fmla="*/ 495300 h 495300"/>
            </a:gdLst>
            <a:ahLst/>
            <a:cxnLst>
              <a:cxn ang="0">
                <a:pos x="connsiteX0" y="connsiteY0"/>
              </a:cxn>
              <a:cxn ang="0">
                <a:pos x="connsiteX1" y="connsiteY1"/>
              </a:cxn>
              <a:cxn ang="0">
                <a:pos x="connsiteX2" y="connsiteY2"/>
              </a:cxn>
            </a:cxnLst>
            <a:rect l="l" t="t" r="r" b="b"/>
            <a:pathLst>
              <a:path w="1013918" h="495300">
                <a:moveTo>
                  <a:pt x="685800" y="0"/>
                </a:moveTo>
                <a:cubicBezTo>
                  <a:pt x="890587" y="101600"/>
                  <a:pt x="1095375" y="203200"/>
                  <a:pt x="981075" y="285750"/>
                </a:cubicBezTo>
                <a:cubicBezTo>
                  <a:pt x="866775" y="368300"/>
                  <a:pt x="433387" y="431800"/>
                  <a:pt x="0" y="495300"/>
                </a:cubicBezTo>
              </a:path>
            </a:pathLst>
          </a:cu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latin typeface="Segoe UI" panose="020B0502040204020203" pitchFamily="34" charset="0"/>
              <a:cs typeface="Segoe UI" panose="020B0502040204020203" pitchFamily="34" charset="0"/>
            </a:endParaRPr>
          </a:p>
        </p:txBody>
      </p:sp>
      <p:sp>
        <p:nvSpPr>
          <p:cNvPr id="13" name="Rectangle 8">
            <a:extLst>
              <a:ext uri="{FF2B5EF4-FFF2-40B4-BE49-F238E27FC236}">
                <a16:creationId xmlns:a16="http://schemas.microsoft.com/office/drawing/2014/main" id="{CAE78E3F-4EA7-DA9F-146A-4AE9002390C5}"/>
              </a:ext>
            </a:extLst>
          </p:cNvPr>
          <p:cNvSpPr>
            <a:spLocks noChangeArrowheads="1"/>
          </p:cNvSpPr>
          <p:nvPr/>
        </p:nvSpPr>
        <p:spPr bwMode="auto">
          <a:xfrm>
            <a:off x="7377698" y="1251119"/>
            <a:ext cx="3945458" cy="410538"/>
          </a:xfrm>
          <a:prstGeom prst="rect">
            <a:avLst/>
          </a:prstGeom>
          <a:noFill/>
          <a:ln w="9525">
            <a:noFill/>
            <a:miter lim="800000"/>
            <a:headEnd/>
            <a:tailEnd/>
          </a:ln>
          <a:effectLst/>
        </p:spPr>
        <p:txBody>
          <a:bodyPr anchor="ctr"/>
          <a:lstStyle/>
          <a:p>
            <a:pPr algn="ctr"/>
            <a:r>
              <a:rPr lang="es-ES" sz="1600" dirty="0">
                <a:solidFill>
                  <a:srgbClr val="381850"/>
                </a:solidFill>
                <a:latin typeface="Segoe UI" panose="020B0502040204020203" pitchFamily="34" charset="0"/>
                <a:cs typeface="Segoe UI" panose="020B0502040204020203" pitchFamily="34" charset="0"/>
              </a:rPr>
              <a:t>¿</a:t>
            </a:r>
            <a:r>
              <a:rPr lang="es-ES" i="1" dirty="0">
                <a:solidFill>
                  <a:srgbClr val="1F2A44"/>
                </a:solidFill>
                <a:latin typeface="Segoe UI" panose="020B0502040204020203" pitchFamily="34" charset="0"/>
                <a:cs typeface="Segoe UI" panose="020B0502040204020203" pitchFamily="34" charset="0"/>
              </a:rPr>
              <a:t>A qué </a:t>
            </a:r>
            <a:r>
              <a:rPr lang="es-ES" b="1" i="1" dirty="0">
                <a:solidFill>
                  <a:srgbClr val="1F2A44"/>
                </a:solidFill>
                <a:latin typeface="Segoe UI" panose="020B0502040204020203" pitchFamily="34" charset="0"/>
                <a:cs typeface="Segoe UI" panose="020B0502040204020203" pitchFamily="34" charset="0"/>
              </a:rPr>
              <a:t>tipo de biblioteca</a:t>
            </a:r>
            <a:r>
              <a:rPr lang="es-ES" i="1" dirty="0">
                <a:solidFill>
                  <a:srgbClr val="1F2A44"/>
                </a:solidFill>
                <a:latin typeface="Segoe UI" panose="020B0502040204020203" pitchFamily="34" charset="0"/>
                <a:cs typeface="Segoe UI" panose="020B0502040204020203" pitchFamily="34" charset="0"/>
              </a:rPr>
              <a:t>?</a:t>
            </a:r>
          </a:p>
        </p:txBody>
      </p:sp>
      <p:graphicFrame>
        <p:nvGraphicFramePr>
          <p:cNvPr id="18" name="Object 9">
            <a:extLst>
              <a:ext uri="{FF2B5EF4-FFF2-40B4-BE49-F238E27FC236}">
                <a16:creationId xmlns:a16="http://schemas.microsoft.com/office/drawing/2014/main" id="{9AAA1B5A-4C40-019A-2BF2-1A22726B6094}"/>
              </a:ext>
            </a:extLst>
          </p:cNvPr>
          <p:cNvGraphicFramePr>
            <a:graphicFrameLocks noChangeAspect="1"/>
          </p:cNvGraphicFramePr>
          <p:nvPr>
            <p:extLst>
              <p:ext uri="{D42A27DB-BD31-4B8C-83A1-F6EECF244321}">
                <p14:modId xmlns:p14="http://schemas.microsoft.com/office/powerpoint/2010/main" val="1554925864"/>
              </p:ext>
            </p:extLst>
          </p:nvPr>
        </p:nvGraphicFramePr>
        <p:xfrm>
          <a:off x="7248573" y="1848567"/>
          <a:ext cx="4832071" cy="1639778"/>
        </p:xfrm>
        <a:graphic>
          <a:graphicData uri="http://schemas.openxmlformats.org/drawingml/2006/chart">
            <c:chart xmlns:c="http://schemas.openxmlformats.org/drawingml/2006/chart" xmlns:r="http://schemas.openxmlformats.org/officeDocument/2006/relationships" r:id="rId7"/>
          </a:graphicData>
        </a:graphic>
      </p:graphicFrame>
      <p:sp>
        <p:nvSpPr>
          <p:cNvPr id="19" name="Rectangle 14">
            <a:extLst>
              <a:ext uri="{FF2B5EF4-FFF2-40B4-BE49-F238E27FC236}">
                <a16:creationId xmlns:a16="http://schemas.microsoft.com/office/drawing/2014/main" id="{65249F7E-403F-AE17-4A09-5664DB415711}"/>
              </a:ext>
            </a:extLst>
          </p:cNvPr>
          <p:cNvSpPr>
            <a:spLocks noChangeArrowheads="1"/>
          </p:cNvSpPr>
          <p:nvPr/>
        </p:nvSpPr>
        <p:spPr bwMode="auto">
          <a:xfrm>
            <a:off x="10922702" y="1527090"/>
            <a:ext cx="1170604" cy="230832"/>
          </a:xfrm>
          <a:prstGeom prst="rect">
            <a:avLst/>
          </a:prstGeom>
          <a:noFill/>
        </p:spPr>
        <p:txBody>
          <a:bodyPr wrap="square" rtlCol="0">
            <a:spAutoFit/>
          </a:bodyPr>
          <a:lstStyle/>
          <a:p>
            <a:pPr algn="r"/>
            <a:r>
              <a:rPr lang="es-ES" sz="900" dirty="0">
                <a:solidFill>
                  <a:srgbClr val="002060"/>
                </a:solidFill>
                <a:latin typeface="Segoe UI" panose="020B0502040204020203" pitchFamily="34" charset="0"/>
                <a:ea typeface="Roboto" pitchFamily="2" charset="0"/>
                <a:cs typeface="Segoe UI" panose="020B0502040204020203" pitchFamily="34" charset="0"/>
              </a:rPr>
              <a:t>Respuesta múltiple</a:t>
            </a:r>
          </a:p>
        </p:txBody>
      </p:sp>
      <p:sp>
        <p:nvSpPr>
          <p:cNvPr id="20" name="CuadroTexto 19">
            <a:extLst>
              <a:ext uri="{FF2B5EF4-FFF2-40B4-BE49-F238E27FC236}">
                <a16:creationId xmlns:a16="http://schemas.microsoft.com/office/drawing/2014/main" id="{552D04D2-5C0C-3FF1-5A17-6B8CBA984939}"/>
              </a:ext>
            </a:extLst>
          </p:cNvPr>
          <p:cNvSpPr txBox="1"/>
          <p:nvPr/>
        </p:nvSpPr>
        <p:spPr>
          <a:xfrm>
            <a:off x="8839220" y="1698611"/>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Ha ido a una biblioteca (1.432)</a:t>
            </a:r>
          </a:p>
        </p:txBody>
      </p:sp>
      <p:graphicFrame>
        <p:nvGraphicFramePr>
          <p:cNvPr id="21" name="Tabla 20">
            <a:extLst>
              <a:ext uri="{FF2B5EF4-FFF2-40B4-BE49-F238E27FC236}">
                <a16:creationId xmlns:a16="http://schemas.microsoft.com/office/drawing/2014/main" id="{88B583E4-E598-3333-B113-984B8EB0C437}"/>
              </a:ext>
            </a:extLst>
          </p:cNvPr>
          <p:cNvGraphicFramePr>
            <a:graphicFrameLocks noGrp="1"/>
          </p:cNvGraphicFramePr>
          <p:nvPr>
            <p:extLst>
              <p:ext uri="{D42A27DB-BD31-4B8C-83A1-F6EECF244321}">
                <p14:modId xmlns:p14="http://schemas.microsoft.com/office/powerpoint/2010/main" val="1672508154"/>
              </p:ext>
            </p:extLst>
          </p:nvPr>
        </p:nvGraphicFramePr>
        <p:xfrm>
          <a:off x="6738032" y="3377990"/>
          <a:ext cx="5292000" cy="275620"/>
        </p:xfrm>
        <a:graphic>
          <a:graphicData uri="http://schemas.openxmlformats.org/drawingml/2006/table">
            <a:tbl>
              <a:tblPr firstRow="1" bandRow="1">
                <a:tableStyleId>{5C22544A-7EE6-4342-B048-85BDC9FD1C3A}</a:tableStyleId>
              </a:tblPr>
              <a:tblGrid>
                <a:gridCol w="540000">
                  <a:extLst>
                    <a:ext uri="{9D8B030D-6E8A-4147-A177-3AD203B41FA5}">
                      <a16:colId xmlns:a16="http://schemas.microsoft.com/office/drawing/2014/main" val="1780072416"/>
                    </a:ext>
                  </a:extLst>
                </a:gridCol>
                <a:gridCol w="1188000">
                  <a:extLst>
                    <a:ext uri="{9D8B030D-6E8A-4147-A177-3AD203B41FA5}">
                      <a16:colId xmlns:a16="http://schemas.microsoft.com/office/drawing/2014/main" val="931313977"/>
                    </a:ext>
                  </a:extLst>
                </a:gridCol>
                <a:gridCol w="1188000">
                  <a:extLst>
                    <a:ext uri="{9D8B030D-6E8A-4147-A177-3AD203B41FA5}">
                      <a16:colId xmlns:a16="http://schemas.microsoft.com/office/drawing/2014/main" val="2246326522"/>
                    </a:ext>
                  </a:extLst>
                </a:gridCol>
                <a:gridCol w="1188000">
                  <a:extLst>
                    <a:ext uri="{9D8B030D-6E8A-4147-A177-3AD203B41FA5}">
                      <a16:colId xmlns:a16="http://schemas.microsoft.com/office/drawing/2014/main" val="2087562775"/>
                    </a:ext>
                  </a:extLst>
                </a:gridCol>
                <a:gridCol w="1188000">
                  <a:extLst>
                    <a:ext uri="{9D8B030D-6E8A-4147-A177-3AD203B41FA5}">
                      <a16:colId xmlns:a16="http://schemas.microsoft.com/office/drawing/2014/main" val="3113563507"/>
                    </a:ext>
                  </a:extLst>
                </a:gridCol>
              </a:tblGrid>
              <a:tr h="275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00" i="1" dirty="0">
                          <a:solidFill>
                            <a:srgbClr val="C47550"/>
                          </a:solidFill>
                          <a:latin typeface="Segoe UI" panose="020B0502040204020203" pitchFamily="34" charset="0"/>
                          <a:cs typeface="Segoe UI" panose="020B0502040204020203" pitchFamily="34" charset="0"/>
                        </a:rPr>
                        <a:t>2024:</a:t>
                      </a:r>
                      <a:endParaRPr lang="es-ES_tradnl" sz="1000" b="0" i="1" dirty="0">
                        <a:solidFill>
                          <a:srgbClr val="C47550"/>
                        </a:solidFill>
                        <a:latin typeface="Segoe UI" panose="020B0502040204020203" pitchFamily="34" charset="0"/>
                        <a:cs typeface="Segoe UI" panose="020B0502040204020203"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s-ES" sz="1000" b="0" i="1" kern="1200" dirty="0">
                          <a:solidFill>
                            <a:srgbClr val="C47550"/>
                          </a:solidFill>
                          <a:latin typeface="Segoe UI" panose="020B0502040204020203" pitchFamily="34" charset="0"/>
                          <a:ea typeface="+mn-ea"/>
                          <a:cs typeface="Segoe UI" panose="020B0502040204020203" pitchFamily="34" charset="0"/>
                        </a:rPr>
                        <a:t>91,9%</a:t>
                      </a:r>
                      <a:endParaRPr lang="es-ES_tradnl" sz="1000" b="0" i="1" dirty="0">
                        <a:solidFill>
                          <a:srgbClr val="C47550"/>
                        </a:solidFill>
                        <a:latin typeface="Segoe UI" panose="020B0502040204020203" pitchFamily="34" charset="0"/>
                        <a:cs typeface="Segoe UI" panose="020B0502040204020203"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1" u="none" strike="noStrike" kern="1200" cap="none" spc="0" normalizeH="0" baseline="0" noProof="0" dirty="0">
                          <a:ln>
                            <a:noFill/>
                          </a:ln>
                          <a:solidFill>
                            <a:srgbClr val="C47550"/>
                          </a:solidFill>
                          <a:effectLst/>
                          <a:uLnTx/>
                          <a:uFillTx/>
                          <a:latin typeface="Segoe UI" panose="020B0502040204020203" pitchFamily="34" charset="0"/>
                          <a:ea typeface="+mn-ea"/>
                          <a:cs typeface="Segoe UI" panose="020B0502040204020203" pitchFamily="34" charset="0"/>
                        </a:rPr>
                        <a:t>11,0%</a:t>
                      </a:r>
                      <a:endParaRPr kumimoji="0" lang="es-ES_tradnl" sz="1000" b="0" i="1" u="none" strike="noStrike" kern="1200" cap="none" spc="0" normalizeH="0" baseline="0" noProof="0" dirty="0">
                        <a:ln>
                          <a:noFill/>
                        </a:ln>
                        <a:solidFill>
                          <a:srgbClr val="C47550"/>
                        </a:solidFill>
                        <a:effectLst/>
                        <a:uLnTx/>
                        <a:uFillTx/>
                        <a:latin typeface="Segoe UI" panose="020B0502040204020203" pitchFamily="34" charset="0"/>
                        <a:ea typeface="+mn-ea"/>
                        <a:cs typeface="Segoe UI" panose="020B0502040204020203"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1" u="none" strike="noStrike" kern="1200" cap="none" spc="0" normalizeH="0" baseline="0" noProof="0" dirty="0">
                          <a:ln>
                            <a:noFill/>
                          </a:ln>
                          <a:solidFill>
                            <a:srgbClr val="C47550"/>
                          </a:solidFill>
                          <a:effectLst/>
                          <a:uLnTx/>
                          <a:uFillTx/>
                          <a:latin typeface="Segoe UI" panose="020B0502040204020203" pitchFamily="34" charset="0"/>
                          <a:ea typeface="+mn-ea"/>
                          <a:cs typeface="Segoe UI" panose="020B0502040204020203" pitchFamily="34" charset="0"/>
                        </a:rPr>
                        <a:t>4,0%</a:t>
                      </a:r>
                      <a:endParaRPr kumimoji="0" lang="es-ES_tradnl" sz="1000" b="0" i="1" u="none" strike="noStrike" kern="1200" cap="none" spc="0" normalizeH="0" baseline="0" noProof="0" dirty="0">
                        <a:ln>
                          <a:noFill/>
                        </a:ln>
                        <a:solidFill>
                          <a:srgbClr val="C47550"/>
                        </a:solidFill>
                        <a:effectLst/>
                        <a:uLnTx/>
                        <a:uFillTx/>
                        <a:latin typeface="Segoe UI" panose="020B0502040204020203" pitchFamily="34" charset="0"/>
                        <a:ea typeface="+mn-ea"/>
                        <a:cs typeface="Segoe UI" panose="020B0502040204020203"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000" b="0" i="1" u="none" strike="noStrike" kern="1200" cap="none" spc="0" normalizeH="0" baseline="0" noProof="0" dirty="0">
                          <a:ln>
                            <a:noFill/>
                          </a:ln>
                          <a:solidFill>
                            <a:srgbClr val="C47550"/>
                          </a:solidFill>
                          <a:effectLst/>
                          <a:uLnTx/>
                          <a:uFillTx/>
                          <a:latin typeface="Segoe UI" panose="020B0502040204020203" pitchFamily="34" charset="0"/>
                          <a:ea typeface="+mn-ea"/>
                          <a:cs typeface="Segoe UI" panose="020B0502040204020203" pitchFamily="34" charset="0"/>
                        </a:rPr>
                        <a:t>3,5%</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06134943"/>
                  </a:ext>
                </a:extLst>
              </a:tr>
            </a:tbl>
          </a:graphicData>
        </a:graphic>
      </p:graphicFrame>
      <p:sp>
        <p:nvSpPr>
          <p:cNvPr id="22" name="CuadroTexto 21">
            <a:extLst>
              <a:ext uri="{FF2B5EF4-FFF2-40B4-BE49-F238E27FC236}">
                <a16:creationId xmlns:a16="http://schemas.microsoft.com/office/drawing/2014/main" id="{46A90C3E-B52F-C321-4DA2-1F768CC9F13D}"/>
              </a:ext>
            </a:extLst>
          </p:cNvPr>
          <p:cNvSpPr txBox="1"/>
          <p:nvPr/>
        </p:nvSpPr>
        <p:spPr>
          <a:xfrm>
            <a:off x="7525738" y="6561307"/>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
        <p:nvSpPr>
          <p:cNvPr id="23" name="Rectangle 3">
            <a:extLst>
              <a:ext uri="{FF2B5EF4-FFF2-40B4-BE49-F238E27FC236}">
                <a16:creationId xmlns:a16="http://schemas.microsoft.com/office/drawing/2014/main" id="{D9C34B3E-5DB0-1334-40C9-1FFDE3469E7F}"/>
              </a:ext>
            </a:extLst>
          </p:cNvPr>
          <p:cNvSpPr>
            <a:spLocks noChangeArrowheads="1"/>
          </p:cNvSpPr>
          <p:nvPr/>
        </p:nvSpPr>
        <p:spPr bwMode="auto">
          <a:xfrm>
            <a:off x="3308" y="1334675"/>
            <a:ext cx="5763684"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asistencia a la biblioteca en el último año</a:t>
            </a:r>
          </a:p>
        </p:txBody>
      </p:sp>
      <p:sp>
        <p:nvSpPr>
          <p:cNvPr id="24" name="Rectangle 3">
            <a:extLst>
              <a:ext uri="{FF2B5EF4-FFF2-40B4-BE49-F238E27FC236}">
                <a16:creationId xmlns:a16="http://schemas.microsoft.com/office/drawing/2014/main" id="{A2EDC0DD-8413-A959-E049-B0545B47F87E}"/>
              </a:ext>
            </a:extLst>
          </p:cNvPr>
          <p:cNvSpPr>
            <a:spLocks noChangeArrowheads="1"/>
          </p:cNvSpPr>
          <p:nvPr/>
        </p:nvSpPr>
        <p:spPr bwMode="auto">
          <a:xfrm>
            <a:off x="3308" y="1075228"/>
            <a:ext cx="2835142" cy="332764"/>
          </a:xfrm>
          <a:prstGeom prst="rect">
            <a:avLst/>
          </a:prstGeom>
        </p:spPr>
        <p:txBody>
          <a:bodyPr vert="horz" lIns="91440" tIns="45720" rIns="91440" bIns="45720" rtlCol="0" anchor="ctr">
            <a:noAutofit/>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BIBLIOTECAS</a:t>
            </a:r>
          </a:p>
        </p:txBody>
      </p:sp>
      <p:sp>
        <p:nvSpPr>
          <p:cNvPr id="43" name="CuadroTexto 42">
            <a:extLst>
              <a:ext uri="{FF2B5EF4-FFF2-40B4-BE49-F238E27FC236}">
                <a16:creationId xmlns:a16="http://schemas.microsoft.com/office/drawing/2014/main" id="{B32CDAC7-9E01-5A33-5ED7-B921E4FAF233}"/>
              </a:ext>
            </a:extLst>
          </p:cNvPr>
          <p:cNvSpPr txBox="1"/>
          <p:nvPr/>
        </p:nvSpPr>
        <p:spPr>
          <a:xfrm>
            <a:off x="8833381" y="4190477"/>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Ha ido a una biblioteca (1.432)</a:t>
            </a:r>
          </a:p>
        </p:txBody>
      </p:sp>
    </p:spTree>
    <p:extLst>
      <p:ext uri="{BB962C8B-B14F-4D97-AF65-F5344CB8AC3E}">
        <p14:creationId xmlns:p14="http://schemas.microsoft.com/office/powerpoint/2010/main" val="37285724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77AA1C7B-3A1E-A75F-71EE-D4E4C029EFBB}"/>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sp>
        <p:nvSpPr>
          <p:cNvPr id="2" name="Marcador de número de diapositiva 1">
            <a:extLst>
              <a:ext uri="{FF2B5EF4-FFF2-40B4-BE49-F238E27FC236}">
                <a16:creationId xmlns:a16="http://schemas.microsoft.com/office/drawing/2014/main" id="{FC318867-7F82-4FD0-8955-EFD3B7BB50B4}"/>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94</a:t>
            </a:fld>
            <a:endParaRPr lang="es-ES_tradnl" dirty="0">
              <a:latin typeface="Segoe UI" panose="020B0502040204020203" pitchFamily="34" charset="0"/>
              <a:cs typeface="Segoe UI" panose="020B0502040204020203" pitchFamily="34" charset="0"/>
            </a:endParaRPr>
          </a:p>
        </p:txBody>
      </p:sp>
      <p:sp>
        <p:nvSpPr>
          <p:cNvPr id="68" name="Rectángulo 67">
            <a:extLst>
              <a:ext uri="{FF2B5EF4-FFF2-40B4-BE49-F238E27FC236}">
                <a16:creationId xmlns:a16="http://schemas.microsoft.com/office/drawing/2014/main" id="{16BD9392-735B-473E-A649-0AF87E951E4C}"/>
              </a:ext>
            </a:extLst>
          </p:cNvPr>
          <p:cNvSpPr/>
          <p:nvPr/>
        </p:nvSpPr>
        <p:spPr>
          <a:xfrm>
            <a:off x="-27124" y="84777"/>
            <a:ext cx="11831661" cy="799642"/>
          </a:xfrm>
          <a:prstGeom prst="rect">
            <a:avLst/>
          </a:prstGeom>
        </p:spPr>
        <p:txBody>
          <a:bodyPr wrap="square">
            <a:spAutoFit/>
          </a:bodyPr>
          <a:lstStyle/>
          <a:p>
            <a:pPr>
              <a:lnSpc>
                <a:spcPct val="110000"/>
              </a:lnSpc>
              <a:spcBef>
                <a:spcPct val="20000"/>
              </a:spcBef>
              <a:spcAft>
                <a:spcPts val="600"/>
              </a:spcAft>
            </a:pPr>
            <a:r>
              <a:rPr lang="es-ES" sz="12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En general, las bibliotecas de todas la CCAA reciben una nota media muy buena, con valores en torno a 8 (siendo la más alta 8,5 y la más baja 7,7)</a:t>
            </a:r>
          </a:p>
          <a:p>
            <a:pPr>
              <a:lnSpc>
                <a:spcPct val="110000"/>
              </a:lnSpc>
              <a:spcBef>
                <a:spcPct val="20000"/>
              </a:spcBef>
              <a:spcAft>
                <a:spcPts val="600"/>
              </a:spcAft>
            </a:pPr>
            <a:r>
              <a:rPr lang="es-ES" sz="12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Los usuarios de Canarias, Aragón, La Rioja, Cataluña, Asturias, Navarra, Madrid, Castilla la Mancha y Cantabria valoran sus bibliotecas por encima de la media. Por el contrario, País Vasco, Extremadura, Galicia, Andalucía, Castilla y León, C. valenciana, Murcia y Baleares son las CCAA que dan una puntuación algo más baja. </a:t>
            </a:r>
          </a:p>
        </p:txBody>
      </p:sp>
      <p:sp>
        <p:nvSpPr>
          <p:cNvPr id="79" name="Rectangle 2">
            <a:extLst>
              <a:ext uri="{FF2B5EF4-FFF2-40B4-BE49-F238E27FC236}">
                <a16:creationId xmlns:a16="http://schemas.microsoft.com/office/drawing/2014/main" id="{E67E7367-55AA-45E8-98DA-D06EB7455170}"/>
              </a:ext>
            </a:extLst>
          </p:cNvPr>
          <p:cNvSpPr>
            <a:spLocks noChangeArrowheads="1"/>
          </p:cNvSpPr>
          <p:nvPr/>
        </p:nvSpPr>
        <p:spPr bwMode="auto">
          <a:xfrm>
            <a:off x="6657362" y="1780027"/>
            <a:ext cx="4376996" cy="695322"/>
          </a:xfrm>
          <a:prstGeom prst="rect">
            <a:avLst/>
          </a:prstGeom>
          <a:noFill/>
          <a:ln w="9525">
            <a:noFill/>
            <a:miter lim="800000"/>
            <a:headEnd/>
            <a:tailEnd/>
          </a:ln>
          <a:effectLst/>
        </p:spPr>
        <p:txBody>
          <a:bodyPr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ES" sz="1800" i="1" dirty="0">
                <a:solidFill>
                  <a:srgbClr val="1F2A44"/>
                </a:solidFill>
                <a:latin typeface="Segoe UI" panose="020B0502040204020203" pitchFamily="34" charset="0"/>
                <a:cs typeface="Segoe UI" panose="020B0502040204020203" pitchFamily="34" charset="0"/>
              </a:rPr>
              <a:t>¿Cómo </a:t>
            </a:r>
            <a:r>
              <a:rPr lang="es-ES" sz="1800" b="1" i="1" dirty="0">
                <a:solidFill>
                  <a:srgbClr val="1F2A44"/>
                </a:solidFill>
                <a:latin typeface="Segoe UI" panose="020B0502040204020203" pitchFamily="34" charset="0"/>
                <a:cs typeface="Segoe UI" panose="020B0502040204020203" pitchFamily="34" charset="0"/>
              </a:rPr>
              <a:t>valora la biblioteca </a:t>
            </a:r>
            <a:r>
              <a:rPr lang="es-ES" sz="1800" i="1" dirty="0">
                <a:solidFill>
                  <a:srgbClr val="1F2A44"/>
                </a:solidFill>
                <a:latin typeface="Segoe UI" panose="020B0502040204020203" pitchFamily="34" charset="0"/>
                <a:cs typeface="Segoe UI" panose="020B0502040204020203" pitchFamily="34" charset="0"/>
              </a:rPr>
              <a:t>a la que suele acudir?</a:t>
            </a:r>
          </a:p>
        </p:txBody>
      </p:sp>
      <p:graphicFrame>
        <p:nvGraphicFramePr>
          <p:cNvPr id="82" name="3 Gráfico">
            <a:extLst>
              <a:ext uri="{FF2B5EF4-FFF2-40B4-BE49-F238E27FC236}">
                <a16:creationId xmlns:a16="http://schemas.microsoft.com/office/drawing/2014/main" id="{0925A37D-9CF6-42AF-8B9D-477C24454669}"/>
              </a:ext>
            </a:extLst>
          </p:cNvPr>
          <p:cNvGraphicFramePr/>
          <p:nvPr>
            <p:extLst>
              <p:ext uri="{D42A27DB-BD31-4B8C-83A1-F6EECF244321}">
                <p14:modId xmlns:p14="http://schemas.microsoft.com/office/powerpoint/2010/main" val="2774196737"/>
              </p:ext>
            </p:extLst>
          </p:nvPr>
        </p:nvGraphicFramePr>
        <p:xfrm>
          <a:off x="585414" y="2216789"/>
          <a:ext cx="4487726" cy="4388944"/>
        </p:xfrm>
        <a:graphic>
          <a:graphicData uri="http://schemas.openxmlformats.org/drawingml/2006/chart">
            <c:chart xmlns:c="http://schemas.openxmlformats.org/drawingml/2006/chart" xmlns:r="http://schemas.openxmlformats.org/officeDocument/2006/relationships" r:id="rId2"/>
          </a:graphicData>
        </a:graphic>
      </p:graphicFrame>
      <p:sp>
        <p:nvSpPr>
          <p:cNvPr id="86" name="Rectangle 8">
            <a:extLst>
              <a:ext uri="{FF2B5EF4-FFF2-40B4-BE49-F238E27FC236}">
                <a16:creationId xmlns:a16="http://schemas.microsoft.com/office/drawing/2014/main" id="{8C8F5718-9C87-4817-B72E-2C3E3020C5EA}"/>
              </a:ext>
            </a:extLst>
          </p:cNvPr>
          <p:cNvSpPr>
            <a:spLocks noChangeArrowheads="1"/>
          </p:cNvSpPr>
          <p:nvPr/>
        </p:nvSpPr>
        <p:spPr bwMode="auto">
          <a:xfrm>
            <a:off x="1898202" y="1857850"/>
            <a:ext cx="1619257" cy="369873"/>
          </a:xfrm>
          <a:prstGeom prst="roundRect">
            <a:avLst/>
          </a:prstGeom>
          <a:noFill/>
          <a:ln>
            <a:noFill/>
            <a:headEnd/>
            <a:tailEnd/>
          </a:ln>
        </p:spPr>
        <p:style>
          <a:lnRef idx="1">
            <a:schemeClr val="accent1"/>
          </a:lnRef>
          <a:fillRef idx="3">
            <a:schemeClr val="accent1"/>
          </a:fillRef>
          <a:effectRef idx="2">
            <a:schemeClr val="accent1"/>
          </a:effectRef>
          <a:fontRef idx="minor">
            <a:schemeClr val="lt1"/>
          </a:fontRef>
        </p:style>
        <p:txBody>
          <a:bodyPr anchor="ctr"/>
          <a:lstStyle/>
          <a:p>
            <a:pPr algn="ctr"/>
            <a:r>
              <a:rPr lang="es-ES" sz="1600" b="1" dirty="0">
                <a:solidFill>
                  <a:schemeClr val="tx1"/>
                </a:solidFill>
                <a:latin typeface="Segoe UI" panose="020B0502040204020203" pitchFamily="34" charset="0"/>
                <a:cs typeface="Segoe UI" panose="020B0502040204020203" pitchFamily="34" charset="0"/>
              </a:rPr>
              <a:t>CC.AA.</a:t>
            </a:r>
          </a:p>
        </p:txBody>
      </p:sp>
      <p:sp>
        <p:nvSpPr>
          <p:cNvPr id="87" name="Rectangle 10">
            <a:extLst>
              <a:ext uri="{FF2B5EF4-FFF2-40B4-BE49-F238E27FC236}">
                <a16:creationId xmlns:a16="http://schemas.microsoft.com/office/drawing/2014/main" id="{8EDF7A42-2BB5-4E2A-BF50-A73D76F4E05B}"/>
              </a:ext>
            </a:extLst>
          </p:cNvPr>
          <p:cNvSpPr>
            <a:spLocks noChangeArrowheads="1"/>
          </p:cNvSpPr>
          <p:nvPr/>
        </p:nvSpPr>
        <p:spPr bwMode="auto">
          <a:xfrm>
            <a:off x="4853464" y="1850907"/>
            <a:ext cx="975236" cy="479474"/>
          </a:xfrm>
          <a:prstGeom prst="rect">
            <a:avLst/>
          </a:prstGeom>
          <a:noFill/>
          <a:ln w="9525">
            <a:noFill/>
            <a:miter lim="800000"/>
            <a:headEnd/>
            <a:tailEnd/>
          </a:ln>
          <a:effectLst/>
        </p:spPr>
        <p:txBody>
          <a:bodyPr anchor="ctr"/>
          <a:lstStyle/>
          <a:p>
            <a:pPr algn="ctr"/>
            <a:r>
              <a:rPr lang="es-ES" sz="1200" b="1" dirty="0">
                <a:solidFill>
                  <a:schemeClr val="tx1">
                    <a:lumMod val="95000"/>
                    <a:lumOff val="5000"/>
                  </a:schemeClr>
                </a:solidFill>
                <a:latin typeface="Segoe UI" panose="020B0502040204020203" pitchFamily="34" charset="0"/>
                <a:cs typeface="Segoe UI" panose="020B0502040204020203" pitchFamily="34" charset="0"/>
              </a:rPr>
              <a:t>2024</a:t>
            </a:r>
          </a:p>
        </p:txBody>
      </p:sp>
      <p:graphicFrame>
        <p:nvGraphicFramePr>
          <p:cNvPr id="89" name="13 Tabla">
            <a:extLst>
              <a:ext uri="{FF2B5EF4-FFF2-40B4-BE49-F238E27FC236}">
                <a16:creationId xmlns:a16="http://schemas.microsoft.com/office/drawing/2014/main" id="{5CF903CD-EE7F-4367-8C57-84711942E6C9}"/>
              </a:ext>
            </a:extLst>
          </p:cNvPr>
          <p:cNvGraphicFramePr>
            <a:graphicFrameLocks noGrp="1"/>
          </p:cNvGraphicFramePr>
          <p:nvPr>
            <p:extLst>
              <p:ext uri="{D42A27DB-BD31-4B8C-83A1-F6EECF244321}">
                <p14:modId xmlns:p14="http://schemas.microsoft.com/office/powerpoint/2010/main" val="2324259389"/>
              </p:ext>
            </p:extLst>
          </p:nvPr>
        </p:nvGraphicFramePr>
        <p:xfrm>
          <a:off x="4949531" y="2286291"/>
          <a:ext cx="762000" cy="4234806"/>
        </p:xfrm>
        <a:graphic>
          <a:graphicData uri="http://schemas.openxmlformats.org/drawingml/2006/table">
            <a:tbl>
              <a:tblPr/>
              <a:tblGrid>
                <a:gridCol w="762000">
                  <a:extLst>
                    <a:ext uri="{9D8B030D-6E8A-4147-A177-3AD203B41FA5}">
                      <a16:colId xmlns:a16="http://schemas.microsoft.com/office/drawing/2014/main" val="20000"/>
                    </a:ext>
                  </a:extLst>
                </a:gridCol>
              </a:tblGrid>
              <a:tr h="235267">
                <a:tc>
                  <a:txBody>
                    <a:bodyPr/>
                    <a:lstStyle/>
                    <a:p>
                      <a:pPr algn="ctr" fontAlgn="b">
                        <a:buNone/>
                      </a:pPr>
                      <a:r>
                        <a:rPr lang="es-ES" sz="1100" b="0" i="0" u="none" strike="noStrike" dirty="0">
                          <a:solidFill>
                            <a:srgbClr val="000000"/>
                          </a:solidFill>
                          <a:effectLst/>
                          <a:latin typeface="Calibri" panose="020F0502020204030204" pitchFamily="34" charset="0"/>
                        </a:rPr>
                        <a:t>8,9</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0"/>
                  </a:ext>
                </a:extLst>
              </a:tr>
              <a:tr h="235267">
                <a:tc>
                  <a:txBody>
                    <a:bodyPr/>
                    <a:lstStyle/>
                    <a:p>
                      <a:pPr algn="ctr" fontAlgn="b">
                        <a:buNone/>
                      </a:pPr>
                      <a:r>
                        <a:rPr lang="es-ES" sz="1100" b="0" i="0" u="none" strike="noStrike" dirty="0">
                          <a:solidFill>
                            <a:srgbClr val="000000"/>
                          </a:solidFill>
                          <a:effectLst/>
                          <a:latin typeface="Calibri" panose="020F0502020204030204" pitchFamily="34" charset="0"/>
                        </a:rPr>
                        <a:t>8,5</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1"/>
                  </a:ext>
                </a:extLst>
              </a:tr>
              <a:tr h="235267">
                <a:tc>
                  <a:txBody>
                    <a:bodyPr/>
                    <a:lstStyle/>
                    <a:p>
                      <a:pPr algn="ctr" fontAlgn="b">
                        <a:buNone/>
                      </a:pPr>
                      <a:r>
                        <a:rPr lang="es-ES" sz="1100" b="0" i="0" u="none" strike="noStrike" dirty="0">
                          <a:solidFill>
                            <a:srgbClr val="000000"/>
                          </a:solidFill>
                          <a:effectLst/>
                          <a:latin typeface="Calibri" panose="020F0502020204030204" pitchFamily="34" charset="0"/>
                        </a:rPr>
                        <a:t>8,2</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2"/>
                  </a:ext>
                </a:extLst>
              </a:tr>
              <a:tr h="235267">
                <a:tc>
                  <a:txBody>
                    <a:bodyPr/>
                    <a:lstStyle/>
                    <a:p>
                      <a:pPr algn="ctr" fontAlgn="b">
                        <a:buNone/>
                      </a:pPr>
                      <a:r>
                        <a:rPr lang="es-ES" sz="1100" b="0" i="0" u="none" strike="noStrike" dirty="0">
                          <a:solidFill>
                            <a:srgbClr val="000000"/>
                          </a:solidFill>
                          <a:effectLst/>
                          <a:latin typeface="Calibri" panose="020F0502020204030204" pitchFamily="34" charset="0"/>
                        </a:rPr>
                        <a:t>8,6</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3"/>
                  </a:ext>
                </a:extLst>
              </a:tr>
              <a:tr h="235267">
                <a:tc>
                  <a:txBody>
                    <a:bodyPr/>
                    <a:lstStyle/>
                    <a:p>
                      <a:pPr algn="ctr" fontAlgn="b">
                        <a:buNone/>
                      </a:pPr>
                      <a:r>
                        <a:rPr lang="es-ES" sz="1100" b="0" i="0" u="none" strike="noStrike">
                          <a:solidFill>
                            <a:srgbClr val="000000"/>
                          </a:solidFill>
                          <a:effectLst/>
                          <a:latin typeface="Calibri" panose="020F0502020204030204" pitchFamily="34" charset="0"/>
                        </a:rPr>
                        <a:t>8,4</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4"/>
                  </a:ext>
                </a:extLst>
              </a:tr>
              <a:tr h="235267">
                <a:tc>
                  <a:txBody>
                    <a:bodyPr/>
                    <a:lstStyle/>
                    <a:p>
                      <a:pPr algn="ctr" fontAlgn="b">
                        <a:buNone/>
                      </a:pPr>
                      <a:r>
                        <a:rPr lang="es-ES" sz="1100" b="0" i="0" u="none" strike="noStrike" dirty="0">
                          <a:solidFill>
                            <a:srgbClr val="000000"/>
                          </a:solidFill>
                          <a:effectLst/>
                          <a:latin typeface="Calibri" panose="020F0502020204030204" pitchFamily="34" charset="0"/>
                        </a:rPr>
                        <a:t>8,3</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5"/>
                  </a:ext>
                </a:extLst>
              </a:tr>
              <a:tr h="235267">
                <a:tc>
                  <a:txBody>
                    <a:bodyPr/>
                    <a:lstStyle/>
                    <a:p>
                      <a:pPr algn="ctr" fontAlgn="b">
                        <a:buNone/>
                      </a:pPr>
                      <a:r>
                        <a:rPr lang="es-ES" sz="1100" b="0" i="0" u="none" strike="noStrike">
                          <a:solidFill>
                            <a:srgbClr val="000000"/>
                          </a:solidFill>
                          <a:effectLst/>
                          <a:latin typeface="Calibri" panose="020F0502020204030204" pitchFamily="34" charset="0"/>
                        </a:rPr>
                        <a:t>8,3</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6"/>
                  </a:ext>
                </a:extLst>
              </a:tr>
              <a:tr h="235267">
                <a:tc>
                  <a:txBody>
                    <a:bodyPr/>
                    <a:lstStyle/>
                    <a:p>
                      <a:pPr algn="ctr" fontAlgn="b">
                        <a:buNone/>
                      </a:pPr>
                      <a:r>
                        <a:rPr lang="es-ES" sz="1100" b="0" i="0" u="none" strike="noStrike">
                          <a:solidFill>
                            <a:srgbClr val="000000"/>
                          </a:solidFill>
                          <a:effectLst/>
                          <a:latin typeface="Calibri" panose="020F0502020204030204" pitchFamily="34" charset="0"/>
                        </a:rPr>
                        <a:t>8,2</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7"/>
                  </a:ext>
                </a:extLst>
              </a:tr>
              <a:tr h="235267">
                <a:tc>
                  <a:txBody>
                    <a:bodyPr/>
                    <a:lstStyle/>
                    <a:p>
                      <a:pPr algn="ctr" fontAlgn="b">
                        <a:buNone/>
                      </a:pPr>
                      <a:r>
                        <a:rPr lang="es-ES" sz="1100" b="0" i="0" u="none" strike="noStrike">
                          <a:solidFill>
                            <a:srgbClr val="000000"/>
                          </a:solidFill>
                          <a:effectLst/>
                          <a:latin typeface="Calibri" panose="020F0502020204030204" pitchFamily="34" charset="0"/>
                        </a:rPr>
                        <a:t>8,0</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8"/>
                  </a:ext>
                </a:extLst>
              </a:tr>
              <a:tr h="235267">
                <a:tc>
                  <a:txBody>
                    <a:bodyPr/>
                    <a:lstStyle/>
                    <a:p>
                      <a:pPr algn="ctr" fontAlgn="b">
                        <a:buNone/>
                      </a:pPr>
                      <a:r>
                        <a:rPr lang="es-ES" sz="1100" b="0" i="0" u="none" strike="noStrike" dirty="0">
                          <a:solidFill>
                            <a:srgbClr val="000000"/>
                          </a:solidFill>
                          <a:effectLst/>
                          <a:latin typeface="Calibri" panose="020F0502020204030204" pitchFamily="34" charset="0"/>
                        </a:rPr>
                        <a:t>8,3</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9"/>
                  </a:ext>
                </a:extLst>
              </a:tr>
              <a:tr h="235267">
                <a:tc>
                  <a:txBody>
                    <a:bodyPr/>
                    <a:lstStyle/>
                    <a:p>
                      <a:pPr algn="ctr" fontAlgn="b">
                        <a:buNone/>
                      </a:pPr>
                      <a:r>
                        <a:rPr lang="es-ES" sz="1100" b="0" i="0" u="none" strike="noStrike">
                          <a:solidFill>
                            <a:srgbClr val="000000"/>
                          </a:solidFill>
                          <a:effectLst/>
                          <a:latin typeface="Calibri" panose="020F0502020204030204" pitchFamily="34" charset="0"/>
                        </a:rPr>
                        <a:t>8,1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10"/>
                  </a:ext>
                </a:extLst>
              </a:tr>
              <a:tr h="235267">
                <a:tc>
                  <a:txBody>
                    <a:bodyPr/>
                    <a:lstStyle/>
                    <a:p>
                      <a:pPr algn="ctr" fontAlgn="b">
                        <a:buNone/>
                      </a:pPr>
                      <a:r>
                        <a:rPr lang="es-ES" sz="1100" b="0" i="0" u="none" strike="noStrike">
                          <a:solidFill>
                            <a:srgbClr val="000000"/>
                          </a:solidFill>
                          <a:effectLst/>
                          <a:latin typeface="Calibri" panose="020F0502020204030204" pitchFamily="34" charset="0"/>
                        </a:rPr>
                        <a:t>8,1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11"/>
                  </a:ext>
                </a:extLst>
              </a:tr>
              <a:tr h="235267">
                <a:tc>
                  <a:txBody>
                    <a:bodyPr/>
                    <a:lstStyle/>
                    <a:p>
                      <a:pPr algn="ctr" fontAlgn="b">
                        <a:buNone/>
                      </a:pPr>
                      <a:r>
                        <a:rPr lang="es-ES" sz="1100" b="0" i="0" u="none" strike="noStrike" dirty="0">
                          <a:solidFill>
                            <a:srgbClr val="000000"/>
                          </a:solidFill>
                          <a:effectLst/>
                          <a:latin typeface="Calibri" panose="020F0502020204030204" pitchFamily="34" charset="0"/>
                        </a:rPr>
                        <a:t>8,1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12"/>
                  </a:ext>
                </a:extLst>
              </a:tr>
              <a:tr h="235267">
                <a:tc>
                  <a:txBody>
                    <a:bodyPr/>
                    <a:lstStyle/>
                    <a:p>
                      <a:pPr algn="ctr" fontAlgn="b">
                        <a:buNone/>
                      </a:pPr>
                      <a:r>
                        <a:rPr lang="es-ES" sz="1100" b="0" i="0" u="none" strike="noStrike">
                          <a:solidFill>
                            <a:srgbClr val="000000"/>
                          </a:solidFill>
                          <a:effectLst/>
                          <a:latin typeface="Calibri" panose="020F0502020204030204" pitchFamily="34" charset="0"/>
                        </a:rPr>
                        <a:t>8,0</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13"/>
                  </a:ext>
                </a:extLst>
              </a:tr>
              <a:tr h="235267">
                <a:tc>
                  <a:txBody>
                    <a:bodyPr/>
                    <a:lstStyle/>
                    <a:p>
                      <a:pPr algn="ctr" fontAlgn="b">
                        <a:buNone/>
                      </a:pPr>
                      <a:r>
                        <a:rPr lang="es-ES" sz="1100" b="0" i="0" u="none" strike="noStrike" dirty="0">
                          <a:solidFill>
                            <a:srgbClr val="000000"/>
                          </a:solidFill>
                          <a:effectLst/>
                          <a:latin typeface="Calibri" panose="020F0502020204030204" pitchFamily="34" charset="0"/>
                        </a:rPr>
                        <a:t>8,1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14"/>
                  </a:ext>
                </a:extLst>
              </a:tr>
              <a:tr h="235267">
                <a:tc>
                  <a:txBody>
                    <a:bodyPr/>
                    <a:lstStyle/>
                    <a:p>
                      <a:pPr algn="ctr" fontAlgn="b">
                        <a:buNone/>
                      </a:pPr>
                      <a:r>
                        <a:rPr lang="es-ES" sz="1100" b="0" i="0" u="none" strike="noStrike">
                          <a:solidFill>
                            <a:srgbClr val="000000"/>
                          </a:solidFill>
                          <a:effectLst/>
                          <a:latin typeface="Calibri" panose="020F0502020204030204" pitchFamily="34" charset="0"/>
                        </a:rPr>
                        <a:t>8,0</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15"/>
                  </a:ext>
                </a:extLst>
              </a:tr>
              <a:tr h="235267">
                <a:tc>
                  <a:txBody>
                    <a:bodyPr/>
                    <a:lstStyle/>
                    <a:p>
                      <a:pPr algn="ctr" fontAlgn="b">
                        <a:buNone/>
                      </a:pPr>
                      <a:r>
                        <a:rPr lang="es-ES" sz="1100" b="0" i="0" u="none" strike="noStrike" dirty="0">
                          <a:solidFill>
                            <a:srgbClr val="000000"/>
                          </a:solidFill>
                          <a:effectLst/>
                          <a:latin typeface="Calibri" panose="020F0502020204030204" pitchFamily="34" charset="0"/>
                        </a:rPr>
                        <a:t>7,9</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16"/>
                  </a:ext>
                </a:extLst>
              </a:tr>
              <a:tr h="235267">
                <a:tc>
                  <a:txBody>
                    <a:bodyPr/>
                    <a:lstStyle/>
                    <a:p>
                      <a:pPr algn="ctr" fontAlgn="b">
                        <a:buNone/>
                      </a:pPr>
                      <a:r>
                        <a:rPr lang="es-ES" sz="1100" b="0" i="0" u="none" strike="noStrike" dirty="0">
                          <a:solidFill>
                            <a:srgbClr val="000000"/>
                          </a:solidFill>
                          <a:effectLst/>
                          <a:latin typeface="Calibri" panose="020F0502020204030204" pitchFamily="34" charset="0"/>
                        </a:rPr>
                        <a:t>7,9</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17"/>
                  </a:ext>
                </a:extLst>
              </a:tr>
            </a:tbl>
          </a:graphicData>
        </a:graphic>
      </p:graphicFrame>
      <p:sp>
        <p:nvSpPr>
          <p:cNvPr id="91" name="11 Rectángulo">
            <a:extLst>
              <a:ext uri="{FF2B5EF4-FFF2-40B4-BE49-F238E27FC236}">
                <a16:creationId xmlns:a16="http://schemas.microsoft.com/office/drawing/2014/main" id="{4D2AF801-5DD9-4F22-AD77-40BB07E4B926}"/>
              </a:ext>
            </a:extLst>
          </p:cNvPr>
          <p:cNvSpPr/>
          <p:nvPr/>
        </p:nvSpPr>
        <p:spPr bwMode="auto">
          <a:xfrm>
            <a:off x="374003" y="4408711"/>
            <a:ext cx="5426026" cy="226029"/>
          </a:xfrm>
          <a:prstGeom prst="rect">
            <a:avLst/>
          </a:prstGeom>
          <a:noFill/>
          <a:ln w="28575" cap="flat" cmpd="sng" algn="ctr">
            <a:solidFill>
              <a:srgbClr val="1F2A4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s-ES" sz="1400" b="1"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p:txBody>
      </p:sp>
      <p:grpSp>
        <p:nvGrpSpPr>
          <p:cNvPr id="5" name="Grupo 4">
            <a:extLst>
              <a:ext uri="{FF2B5EF4-FFF2-40B4-BE49-F238E27FC236}">
                <a16:creationId xmlns:a16="http://schemas.microsoft.com/office/drawing/2014/main" id="{C31C82D6-0BA2-4BD5-B952-0DF7D7D26E9C}"/>
              </a:ext>
            </a:extLst>
          </p:cNvPr>
          <p:cNvGrpSpPr/>
          <p:nvPr/>
        </p:nvGrpSpPr>
        <p:grpSpPr>
          <a:xfrm>
            <a:off x="7452006" y="2618768"/>
            <a:ext cx="4450434" cy="3008788"/>
            <a:chOff x="7452006" y="2601062"/>
            <a:chExt cx="4450434" cy="3008788"/>
          </a:xfrm>
        </p:grpSpPr>
        <p:sp>
          <p:nvSpPr>
            <p:cNvPr id="280" name="Freeform 114">
              <a:extLst>
                <a:ext uri="{FF2B5EF4-FFF2-40B4-BE49-F238E27FC236}">
                  <a16:creationId xmlns:a16="http://schemas.microsoft.com/office/drawing/2014/main" id="{CC8082C3-3FD7-4A26-B39C-635AB21933F1}"/>
                </a:ext>
              </a:extLst>
            </p:cNvPr>
            <p:cNvSpPr>
              <a:spLocks/>
            </p:cNvSpPr>
            <p:nvPr/>
          </p:nvSpPr>
          <p:spPr bwMode="auto">
            <a:xfrm>
              <a:off x="9405677" y="4495567"/>
              <a:ext cx="514304" cy="506339"/>
            </a:xfrm>
            <a:custGeom>
              <a:avLst/>
              <a:gdLst>
                <a:gd name="T0" fmla="*/ 0 w 813"/>
                <a:gd name="T1" fmla="*/ 378618 h 890"/>
                <a:gd name="T2" fmla="*/ 11474 w 813"/>
                <a:gd name="T3" fmla="*/ 358775 h 890"/>
                <a:gd name="T4" fmla="*/ 36186 w 813"/>
                <a:gd name="T5" fmla="*/ 341312 h 890"/>
                <a:gd name="T6" fmla="*/ 47660 w 813"/>
                <a:gd name="T7" fmla="*/ 319087 h 890"/>
                <a:gd name="T8" fmla="*/ 100616 w 813"/>
                <a:gd name="T9" fmla="*/ 283369 h 890"/>
                <a:gd name="T10" fmla="*/ 143863 w 813"/>
                <a:gd name="T11" fmla="*/ 230187 h 890"/>
                <a:gd name="T12" fmla="*/ 167693 w 813"/>
                <a:gd name="T13" fmla="*/ 240506 h 890"/>
                <a:gd name="T14" fmla="*/ 203880 w 813"/>
                <a:gd name="T15" fmla="*/ 236537 h 890"/>
                <a:gd name="T16" fmla="*/ 264779 w 813"/>
                <a:gd name="T17" fmla="*/ 182562 h 890"/>
                <a:gd name="T18" fmla="*/ 287726 w 813"/>
                <a:gd name="T19" fmla="*/ 195262 h 890"/>
                <a:gd name="T20" fmla="*/ 300082 w 813"/>
                <a:gd name="T21" fmla="*/ 230187 h 890"/>
                <a:gd name="T22" fmla="*/ 354803 w 813"/>
                <a:gd name="T23" fmla="*/ 205581 h 890"/>
                <a:gd name="T24" fmla="*/ 372455 w 813"/>
                <a:gd name="T25" fmla="*/ 160337 h 890"/>
                <a:gd name="T26" fmla="*/ 372455 w 813"/>
                <a:gd name="T27" fmla="*/ 83344 h 890"/>
                <a:gd name="T28" fmla="*/ 392755 w 813"/>
                <a:gd name="T29" fmla="*/ 77787 h 890"/>
                <a:gd name="T30" fmla="*/ 397168 w 813"/>
                <a:gd name="T31" fmla="*/ 34925 h 890"/>
                <a:gd name="T32" fmla="*/ 437767 w 813"/>
                <a:gd name="T33" fmla="*/ 5556 h 890"/>
                <a:gd name="T34" fmla="*/ 475719 w 813"/>
                <a:gd name="T35" fmla="*/ 11906 h 890"/>
                <a:gd name="T36" fmla="*/ 504845 w 813"/>
                <a:gd name="T37" fmla="*/ 0 h 890"/>
                <a:gd name="T38" fmla="*/ 534853 w 813"/>
                <a:gd name="T39" fmla="*/ 11906 h 890"/>
                <a:gd name="T40" fmla="*/ 553387 w 813"/>
                <a:gd name="T41" fmla="*/ 34925 h 890"/>
                <a:gd name="T42" fmla="*/ 547209 w 813"/>
                <a:gd name="T43" fmla="*/ 77787 h 890"/>
                <a:gd name="T44" fmla="*/ 564861 w 813"/>
                <a:gd name="T45" fmla="*/ 83344 h 890"/>
                <a:gd name="T46" fmla="*/ 564861 w 813"/>
                <a:gd name="T47" fmla="*/ 112712 h 890"/>
                <a:gd name="T48" fmla="*/ 534853 w 813"/>
                <a:gd name="T49" fmla="*/ 141287 h 890"/>
                <a:gd name="T50" fmla="*/ 530440 w 813"/>
                <a:gd name="T51" fmla="*/ 172244 h 890"/>
                <a:gd name="T52" fmla="*/ 534853 w 813"/>
                <a:gd name="T53" fmla="*/ 188912 h 890"/>
                <a:gd name="T54" fmla="*/ 585161 w 813"/>
                <a:gd name="T55" fmla="*/ 223837 h 890"/>
                <a:gd name="T56" fmla="*/ 591339 w 813"/>
                <a:gd name="T57" fmla="*/ 240506 h 890"/>
                <a:gd name="T58" fmla="*/ 564861 w 813"/>
                <a:gd name="T59" fmla="*/ 289719 h 890"/>
                <a:gd name="T60" fmla="*/ 578983 w 813"/>
                <a:gd name="T61" fmla="*/ 324644 h 890"/>
                <a:gd name="T62" fmla="*/ 620465 w 813"/>
                <a:gd name="T63" fmla="*/ 388937 h 890"/>
                <a:gd name="T64" fmla="*/ 631938 w 813"/>
                <a:gd name="T65" fmla="*/ 423862 h 890"/>
                <a:gd name="T66" fmla="*/ 674303 w 813"/>
                <a:gd name="T67" fmla="*/ 448468 h 890"/>
                <a:gd name="T68" fmla="*/ 674303 w 813"/>
                <a:gd name="T69" fmla="*/ 500062 h 890"/>
                <a:gd name="T70" fmla="*/ 692837 w 813"/>
                <a:gd name="T71" fmla="*/ 541337 h 890"/>
                <a:gd name="T72" fmla="*/ 717550 w 813"/>
                <a:gd name="T73" fmla="*/ 564356 h 890"/>
                <a:gd name="T74" fmla="*/ 711372 w 813"/>
                <a:gd name="T75" fmla="*/ 582612 h 890"/>
                <a:gd name="T76" fmla="*/ 625760 w 813"/>
                <a:gd name="T77" fmla="*/ 611981 h 890"/>
                <a:gd name="T78" fmla="*/ 553387 w 813"/>
                <a:gd name="T79" fmla="*/ 607218 h 890"/>
                <a:gd name="T80" fmla="*/ 534853 w 813"/>
                <a:gd name="T81" fmla="*/ 623887 h 890"/>
                <a:gd name="T82" fmla="*/ 488075 w 813"/>
                <a:gd name="T83" fmla="*/ 607218 h 890"/>
                <a:gd name="T84" fmla="*/ 437767 w 813"/>
                <a:gd name="T85" fmla="*/ 618331 h 890"/>
                <a:gd name="T86" fmla="*/ 378633 w 813"/>
                <a:gd name="T87" fmla="*/ 669925 h 890"/>
                <a:gd name="T88" fmla="*/ 392755 w 813"/>
                <a:gd name="T89" fmla="*/ 683418 h 890"/>
                <a:gd name="T90" fmla="*/ 378633 w 813"/>
                <a:gd name="T91" fmla="*/ 694531 h 890"/>
                <a:gd name="T92" fmla="*/ 330091 w 813"/>
                <a:gd name="T93" fmla="*/ 706437 h 890"/>
                <a:gd name="T94" fmla="*/ 308026 w 813"/>
                <a:gd name="T95" fmla="*/ 665162 h 890"/>
                <a:gd name="T96" fmla="*/ 203880 w 813"/>
                <a:gd name="T97" fmla="*/ 636587 h 890"/>
                <a:gd name="T98" fmla="*/ 161515 w 813"/>
                <a:gd name="T99" fmla="*/ 582612 h 890"/>
                <a:gd name="T100" fmla="*/ 150041 w 813"/>
                <a:gd name="T101" fmla="*/ 554037 h 890"/>
                <a:gd name="T102" fmla="*/ 167693 w 813"/>
                <a:gd name="T103" fmla="*/ 477837 h 890"/>
                <a:gd name="T104" fmla="*/ 150041 w 813"/>
                <a:gd name="T105" fmla="*/ 453231 h 890"/>
                <a:gd name="T106" fmla="*/ 47660 w 813"/>
                <a:gd name="T107" fmla="*/ 448468 h 890"/>
                <a:gd name="T108" fmla="*/ 41482 w 813"/>
                <a:gd name="T109" fmla="*/ 418306 h 890"/>
                <a:gd name="T110" fmla="*/ 0 w 813"/>
                <a:gd name="T111" fmla="*/ 378618 h 89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13" h="890">
                  <a:moveTo>
                    <a:pt x="0" y="477"/>
                  </a:moveTo>
                  <a:lnTo>
                    <a:pt x="13" y="452"/>
                  </a:lnTo>
                  <a:lnTo>
                    <a:pt x="41" y="430"/>
                  </a:lnTo>
                  <a:lnTo>
                    <a:pt x="54" y="402"/>
                  </a:lnTo>
                  <a:lnTo>
                    <a:pt x="114" y="357"/>
                  </a:lnTo>
                  <a:lnTo>
                    <a:pt x="163" y="290"/>
                  </a:lnTo>
                  <a:lnTo>
                    <a:pt x="190" y="303"/>
                  </a:lnTo>
                  <a:lnTo>
                    <a:pt x="231" y="298"/>
                  </a:lnTo>
                  <a:lnTo>
                    <a:pt x="300" y="230"/>
                  </a:lnTo>
                  <a:lnTo>
                    <a:pt x="326" y="246"/>
                  </a:lnTo>
                  <a:lnTo>
                    <a:pt x="340" y="290"/>
                  </a:lnTo>
                  <a:lnTo>
                    <a:pt x="402" y="259"/>
                  </a:lnTo>
                  <a:lnTo>
                    <a:pt x="422" y="202"/>
                  </a:lnTo>
                  <a:lnTo>
                    <a:pt x="422" y="105"/>
                  </a:lnTo>
                  <a:lnTo>
                    <a:pt x="445" y="98"/>
                  </a:lnTo>
                  <a:lnTo>
                    <a:pt x="450" y="44"/>
                  </a:lnTo>
                  <a:lnTo>
                    <a:pt x="496" y="7"/>
                  </a:lnTo>
                  <a:lnTo>
                    <a:pt x="539" y="15"/>
                  </a:lnTo>
                  <a:lnTo>
                    <a:pt x="572" y="0"/>
                  </a:lnTo>
                  <a:lnTo>
                    <a:pt x="606" y="15"/>
                  </a:lnTo>
                  <a:lnTo>
                    <a:pt x="627" y="44"/>
                  </a:lnTo>
                  <a:lnTo>
                    <a:pt x="620" y="98"/>
                  </a:lnTo>
                  <a:lnTo>
                    <a:pt x="640" y="105"/>
                  </a:lnTo>
                  <a:lnTo>
                    <a:pt x="640" y="142"/>
                  </a:lnTo>
                  <a:lnTo>
                    <a:pt x="606" y="178"/>
                  </a:lnTo>
                  <a:lnTo>
                    <a:pt x="601" y="217"/>
                  </a:lnTo>
                  <a:lnTo>
                    <a:pt x="606" y="238"/>
                  </a:lnTo>
                  <a:lnTo>
                    <a:pt x="663" y="282"/>
                  </a:lnTo>
                  <a:lnTo>
                    <a:pt x="670" y="303"/>
                  </a:lnTo>
                  <a:lnTo>
                    <a:pt x="640" y="365"/>
                  </a:lnTo>
                  <a:lnTo>
                    <a:pt x="656" y="409"/>
                  </a:lnTo>
                  <a:lnTo>
                    <a:pt x="703" y="490"/>
                  </a:lnTo>
                  <a:lnTo>
                    <a:pt x="716" y="534"/>
                  </a:lnTo>
                  <a:lnTo>
                    <a:pt x="764" y="565"/>
                  </a:lnTo>
                  <a:lnTo>
                    <a:pt x="764" y="630"/>
                  </a:lnTo>
                  <a:lnTo>
                    <a:pt x="785" y="682"/>
                  </a:lnTo>
                  <a:lnTo>
                    <a:pt x="813" y="711"/>
                  </a:lnTo>
                  <a:lnTo>
                    <a:pt x="806" y="734"/>
                  </a:lnTo>
                  <a:lnTo>
                    <a:pt x="709" y="771"/>
                  </a:lnTo>
                  <a:lnTo>
                    <a:pt x="627" y="765"/>
                  </a:lnTo>
                  <a:lnTo>
                    <a:pt x="606" y="786"/>
                  </a:lnTo>
                  <a:lnTo>
                    <a:pt x="553" y="765"/>
                  </a:lnTo>
                  <a:lnTo>
                    <a:pt x="496" y="779"/>
                  </a:lnTo>
                  <a:lnTo>
                    <a:pt x="429" y="844"/>
                  </a:lnTo>
                  <a:lnTo>
                    <a:pt x="445" y="861"/>
                  </a:lnTo>
                  <a:lnTo>
                    <a:pt x="429" y="875"/>
                  </a:lnTo>
                  <a:lnTo>
                    <a:pt x="374" y="890"/>
                  </a:lnTo>
                  <a:lnTo>
                    <a:pt x="349" y="838"/>
                  </a:lnTo>
                  <a:lnTo>
                    <a:pt x="231" y="802"/>
                  </a:lnTo>
                  <a:lnTo>
                    <a:pt x="183" y="734"/>
                  </a:lnTo>
                  <a:lnTo>
                    <a:pt x="170" y="698"/>
                  </a:lnTo>
                  <a:lnTo>
                    <a:pt x="190" y="602"/>
                  </a:lnTo>
                  <a:lnTo>
                    <a:pt x="170" y="571"/>
                  </a:lnTo>
                  <a:lnTo>
                    <a:pt x="54" y="565"/>
                  </a:lnTo>
                  <a:lnTo>
                    <a:pt x="47" y="527"/>
                  </a:lnTo>
                  <a:lnTo>
                    <a:pt x="0" y="477"/>
                  </a:lnTo>
                  <a:close/>
                </a:path>
              </a:pathLst>
            </a:custGeom>
            <a:solidFill>
              <a:srgbClr val="E2E7F2"/>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50" name="Freeform 44">
              <a:extLst>
                <a:ext uri="{FF2B5EF4-FFF2-40B4-BE49-F238E27FC236}">
                  <a16:creationId xmlns:a16="http://schemas.microsoft.com/office/drawing/2014/main" id="{751FF679-C95F-4E9A-8F19-EB4E7616A682}"/>
                </a:ext>
              </a:extLst>
            </p:cNvPr>
            <p:cNvSpPr>
              <a:spLocks/>
            </p:cNvSpPr>
            <p:nvPr/>
          </p:nvSpPr>
          <p:spPr bwMode="auto">
            <a:xfrm>
              <a:off x="8751419" y="3601224"/>
              <a:ext cx="441482" cy="469928"/>
            </a:xfrm>
            <a:custGeom>
              <a:avLst/>
              <a:gdLst>
                <a:gd name="T0" fmla="*/ 0 w 698"/>
                <a:gd name="T1" fmla="*/ 383992683 h 825"/>
                <a:gd name="T2" fmla="*/ 38935453 w 698"/>
                <a:gd name="T3" fmla="*/ 380202704 h 825"/>
                <a:gd name="T4" fmla="*/ 74756740 w 698"/>
                <a:gd name="T5" fmla="*/ 359361395 h 825"/>
                <a:gd name="T6" fmla="*/ 85658525 w 698"/>
                <a:gd name="T7" fmla="*/ 359361395 h 825"/>
                <a:gd name="T8" fmla="*/ 100454562 w 698"/>
                <a:gd name="T9" fmla="*/ 383992683 h 825"/>
                <a:gd name="T10" fmla="*/ 133939122 w 698"/>
                <a:gd name="T11" fmla="*/ 359361395 h 825"/>
                <a:gd name="T12" fmla="*/ 175211302 w 698"/>
                <a:gd name="T13" fmla="*/ 365676967 h 825"/>
                <a:gd name="T14" fmla="*/ 277223387 w 698"/>
                <a:gd name="T15" fmla="*/ 411781361 h 825"/>
                <a:gd name="T16" fmla="*/ 334848245 w 698"/>
                <a:gd name="T17" fmla="*/ 421886118 h 825"/>
                <a:gd name="T18" fmla="*/ 341078341 w 698"/>
                <a:gd name="T19" fmla="*/ 431359874 h 825"/>
                <a:gd name="T20" fmla="*/ 303699530 w 698"/>
                <a:gd name="T21" fmla="*/ 464201327 h 825"/>
                <a:gd name="T22" fmla="*/ 292797745 w 698"/>
                <a:gd name="T23" fmla="*/ 491990005 h 825"/>
                <a:gd name="T24" fmla="*/ 271772495 w 698"/>
                <a:gd name="T25" fmla="*/ 502095556 h 825"/>
                <a:gd name="T26" fmla="*/ 266321602 w 698"/>
                <a:gd name="T27" fmla="*/ 515358497 h 825"/>
                <a:gd name="T28" fmla="*/ 282674280 w 698"/>
                <a:gd name="T29" fmla="*/ 521042274 h 825"/>
                <a:gd name="T30" fmla="*/ 309151306 w 698"/>
                <a:gd name="T31" fmla="*/ 510305721 h 825"/>
                <a:gd name="T32" fmla="*/ 366776164 w 698"/>
                <a:gd name="T33" fmla="*/ 472411492 h 825"/>
                <a:gd name="T34" fmla="*/ 420507653 w 698"/>
                <a:gd name="T35" fmla="*/ 454096570 h 825"/>
                <a:gd name="T36" fmla="*/ 446983796 w 698"/>
                <a:gd name="T37" fmla="*/ 431359874 h 825"/>
                <a:gd name="T38" fmla="*/ 500715285 w 698"/>
                <a:gd name="T39" fmla="*/ 439570039 h 825"/>
                <a:gd name="T40" fmla="*/ 532643204 w 698"/>
                <a:gd name="T41" fmla="*/ 436412650 h 825"/>
                <a:gd name="T42" fmla="*/ 543544989 w 698"/>
                <a:gd name="T43" fmla="*/ 416834137 h 825"/>
                <a:gd name="T44" fmla="*/ 543544989 w 698"/>
                <a:gd name="T45" fmla="*/ 393465645 h 825"/>
                <a:gd name="T46" fmla="*/ 527192311 w 698"/>
                <a:gd name="T47" fmla="*/ 370729743 h 825"/>
                <a:gd name="T48" fmla="*/ 493706869 w 698"/>
                <a:gd name="T49" fmla="*/ 374518927 h 825"/>
                <a:gd name="T50" fmla="*/ 489813500 w 698"/>
                <a:gd name="T51" fmla="*/ 356203211 h 825"/>
                <a:gd name="T52" fmla="*/ 493706869 w 698"/>
                <a:gd name="T53" fmla="*/ 323361758 h 825"/>
                <a:gd name="T54" fmla="*/ 478911714 w 698"/>
                <a:gd name="T55" fmla="*/ 272205383 h 825"/>
                <a:gd name="T56" fmla="*/ 457886464 w 698"/>
                <a:gd name="T57" fmla="*/ 234311154 h 825"/>
                <a:gd name="T58" fmla="*/ 457886464 w 698"/>
                <a:gd name="T59" fmla="*/ 211574457 h 825"/>
                <a:gd name="T60" fmla="*/ 404154092 w 698"/>
                <a:gd name="T61" fmla="*/ 177470207 h 825"/>
                <a:gd name="T62" fmla="*/ 398703200 w 698"/>
                <a:gd name="T63" fmla="*/ 159154491 h 825"/>
                <a:gd name="T64" fmla="*/ 415056760 w 698"/>
                <a:gd name="T65" fmla="*/ 136418589 h 825"/>
                <a:gd name="T66" fmla="*/ 415056760 w 698"/>
                <a:gd name="T67" fmla="*/ 65682907 h 825"/>
                <a:gd name="T68" fmla="*/ 383128842 w 698"/>
                <a:gd name="T69" fmla="*/ 27788678 h 825"/>
                <a:gd name="T70" fmla="*/ 372227057 w 698"/>
                <a:gd name="T71" fmla="*/ 0 h 825"/>
                <a:gd name="T72" fmla="*/ 341078341 w 698"/>
                <a:gd name="T73" fmla="*/ 14525737 h 825"/>
                <a:gd name="T74" fmla="*/ 282674280 w 698"/>
                <a:gd name="T75" fmla="*/ 65682907 h 825"/>
                <a:gd name="T76" fmla="*/ 271772495 w 698"/>
                <a:gd name="T77" fmla="*/ 85261420 h 825"/>
                <a:gd name="T78" fmla="*/ 239845459 w 698"/>
                <a:gd name="T79" fmla="*/ 103577136 h 825"/>
                <a:gd name="T80" fmla="*/ 228942791 w 698"/>
                <a:gd name="T81" fmla="*/ 145891551 h 825"/>
                <a:gd name="T82" fmla="*/ 207139220 w 698"/>
                <a:gd name="T83" fmla="*/ 149681530 h 825"/>
                <a:gd name="T84" fmla="*/ 171317933 w 698"/>
                <a:gd name="T85" fmla="*/ 188206760 h 825"/>
                <a:gd name="T86" fmla="*/ 144841790 w 698"/>
                <a:gd name="T87" fmla="*/ 211574457 h 825"/>
                <a:gd name="T88" fmla="*/ 128488229 w 698"/>
                <a:gd name="T89" fmla="*/ 211574457 h 825"/>
                <a:gd name="T90" fmla="*/ 105905455 w 698"/>
                <a:gd name="T91" fmla="*/ 234311154 h 825"/>
                <a:gd name="T92" fmla="*/ 100454562 w 698"/>
                <a:gd name="T93" fmla="*/ 323361758 h 825"/>
                <a:gd name="T94" fmla="*/ 69305847 w 698"/>
                <a:gd name="T95" fmla="*/ 313257001 h 825"/>
                <a:gd name="T96" fmla="*/ 53731489 w 698"/>
                <a:gd name="T97" fmla="*/ 318309777 h 825"/>
                <a:gd name="T98" fmla="*/ 42829704 w 698"/>
                <a:gd name="T99" fmla="*/ 341677474 h 825"/>
                <a:gd name="T100" fmla="*/ 0 w 698"/>
                <a:gd name="T101" fmla="*/ 383992683 h 82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98" h="825">
                  <a:moveTo>
                    <a:pt x="0" y="608"/>
                  </a:moveTo>
                  <a:lnTo>
                    <a:pt x="50" y="602"/>
                  </a:lnTo>
                  <a:lnTo>
                    <a:pt x="96" y="569"/>
                  </a:lnTo>
                  <a:lnTo>
                    <a:pt x="110" y="569"/>
                  </a:lnTo>
                  <a:lnTo>
                    <a:pt x="129" y="608"/>
                  </a:lnTo>
                  <a:lnTo>
                    <a:pt x="172" y="569"/>
                  </a:lnTo>
                  <a:lnTo>
                    <a:pt x="225" y="579"/>
                  </a:lnTo>
                  <a:lnTo>
                    <a:pt x="356" y="652"/>
                  </a:lnTo>
                  <a:lnTo>
                    <a:pt x="430" y="668"/>
                  </a:lnTo>
                  <a:lnTo>
                    <a:pt x="438" y="683"/>
                  </a:lnTo>
                  <a:lnTo>
                    <a:pt x="390" y="735"/>
                  </a:lnTo>
                  <a:lnTo>
                    <a:pt x="376" y="779"/>
                  </a:lnTo>
                  <a:lnTo>
                    <a:pt x="349" y="795"/>
                  </a:lnTo>
                  <a:lnTo>
                    <a:pt x="342" y="816"/>
                  </a:lnTo>
                  <a:lnTo>
                    <a:pt x="363" y="825"/>
                  </a:lnTo>
                  <a:lnTo>
                    <a:pt x="397" y="808"/>
                  </a:lnTo>
                  <a:lnTo>
                    <a:pt x="471" y="748"/>
                  </a:lnTo>
                  <a:lnTo>
                    <a:pt x="540" y="719"/>
                  </a:lnTo>
                  <a:lnTo>
                    <a:pt x="574" y="683"/>
                  </a:lnTo>
                  <a:lnTo>
                    <a:pt x="643" y="696"/>
                  </a:lnTo>
                  <a:lnTo>
                    <a:pt x="684" y="691"/>
                  </a:lnTo>
                  <a:lnTo>
                    <a:pt x="698" y="660"/>
                  </a:lnTo>
                  <a:lnTo>
                    <a:pt x="698" y="623"/>
                  </a:lnTo>
                  <a:lnTo>
                    <a:pt x="677" y="587"/>
                  </a:lnTo>
                  <a:lnTo>
                    <a:pt x="634" y="593"/>
                  </a:lnTo>
                  <a:lnTo>
                    <a:pt x="629" y="564"/>
                  </a:lnTo>
                  <a:lnTo>
                    <a:pt x="634" y="512"/>
                  </a:lnTo>
                  <a:lnTo>
                    <a:pt x="615" y="431"/>
                  </a:lnTo>
                  <a:lnTo>
                    <a:pt x="588" y="371"/>
                  </a:lnTo>
                  <a:lnTo>
                    <a:pt x="588" y="335"/>
                  </a:lnTo>
                  <a:lnTo>
                    <a:pt x="519" y="281"/>
                  </a:lnTo>
                  <a:lnTo>
                    <a:pt x="512" y="252"/>
                  </a:lnTo>
                  <a:lnTo>
                    <a:pt x="533" y="216"/>
                  </a:lnTo>
                  <a:lnTo>
                    <a:pt x="533" y="104"/>
                  </a:lnTo>
                  <a:lnTo>
                    <a:pt x="492" y="44"/>
                  </a:lnTo>
                  <a:lnTo>
                    <a:pt x="478" y="0"/>
                  </a:lnTo>
                  <a:lnTo>
                    <a:pt x="438" y="23"/>
                  </a:lnTo>
                  <a:lnTo>
                    <a:pt x="363" y="104"/>
                  </a:lnTo>
                  <a:lnTo>
                    <a:pt x="349" y="135"/>
                  </a:lnTo>
                  <a:lnTo>
                    <a:pt x="308" y="164"/>
                  </a:lnTo>
                  <a:lnTo>
                    <a:pt x="294" y="231"/>
                  </a:lnTo>
                  <a:lnTo>
                    <a:pt x="266" y="237"/>
                  </a:lnTo>
                  <a:lnTo>
                    <a:pt x="220" y="298"/>
                  </a:lnTo>
                  <a:lnTo>
                    <a:pt x="186" y="335"/>
                  </a:lnTo>
                  <a:lnTo>
                    <a:pt x="165" y="335"/>
                  </a:lnTo>
                  <a:lnTo>
                    <a:pt x="136" y="371"/>
                  </a:lnTo>
                  <a:lnTo>
                    <a:pt x="129" y="512"/>
                  </a:lnTo>
                  <a:lnTo>
                    <a:pt x="89" y="496"/>
                  </a:lnTo>
                  <a:lnTo>
                    <a:pt x="69" y="504"/>
                  </a:lnTo>
                  <a:lnTo>
                    <a:pt x="55" y="541"/>
                  </a:lnTo>
                  <a:lnTo>
                    <a:pt x="0" y="608"/>
                  </a:lnTo>
                  <a:close/>
                </a:path>
              </a:pathLst>
            </a:custGeom>
            <a:solidFill>
              <a:srgbClr val="AFBCDB"/>
            </a:solidFill>
            <a:ln w="1651">
              <a:solidFill>
                <a:schemeClr val="tx1">
                  <a:lumMod val="50000"/>
                  <a:lumOff val="50000"/>
                </a:schemeClr>
              </a:solidFill>
              <a:prstDash val="solid"/>
              <a:round/>
              <a:headEnd/>
              <a:tailEnd/>
            </a:ln>
          </p:spPr>
          <p:txBody>
            <a:bodyPr/>
            <a:lstStyle/>
            <a:p>
              <a:endParaRPr lang="es-ES">
                <a:latin typeface="Segoe UI" panose="020B0502040204020203" pitchFamily="34" charset="0"/>
                <a:cs typeface="Segoe UI" panose="020B0502040204020203" pitchFamily="34" charset="0"/>
              </a:endParaRPr>
            </a:p>
          </p:txBody>
        </p:sp>
        <p:sp>
          <p:nvSpPr>
            <p:cNvPr id="222" name="Freeform 5">
              <a:extLst>
                <a:ext uri="{FF2B5EF4-FFF2-40B4-BE49-F238E27FC236}">
                  <a16:creationId xmlns:a16="http://schemas.microsoft.com/office/drawing/2014/main" id="{77014ED8-AA79-4C5D-AC60-CEC917EC652B}"/>
                </a:ext>
              </a:extLst>
            </p:cNvPr>
            <p:cNvSpPr>
              <a:spLocks/>
            </p:cNvSpPr>
            <p:nvPr/>
          </p:nvSpPr>
          <p:spPr bwMode="auto">
            <a:xfrm>
              <a:off x="10459317" y="4331718"/>
              <a:ext cx="117198" cy="92165"/>
            </a:xfrm>
            <a:custGeom>
              <a:avLst/>
              <a:gdLst>
                <a:gd name="T0" fmla="*/ 0 w 184"/>
                <a:gd name="T1" fmla="*/ 104281 h 164"/>
                <a:gd name="T2" fmla="*/ 0 w 184"/>
                <a:gd name="T3" fmla="*/ 81543 h 164"/>
                <a:gd name="T4" fmla="*/ 18662 w 184"/>
                <a:gd name="T5" fmla="*/ 75270 h 164"/>
                <a:gd name="T6" fmla="*/ 31103 w 184"/>
                <a:gd name="T7" fmla="*/ 34499 h 164"/>
                <a:gd name="T8" fmla="*/ 67538 w 184"/>
                <a:gd name="T9" fmla="*/ 6273 h 164"/>
                <a:gd name="T10" fmla="*/ 108416 w 184"/>
                <a:gd name="T11" fmla="*/ 0 h 164"/>
                <a:gd name="T12" fmla="*/ 152849 w 184"/>
                <a:gd name="T13" fmla="*/ 6273 h 164"/>
                <a:gd name="T14" fmla="*/ 159070 w 184"/>
                <a:gd name="T15" fmla="*/ 11761 h 164"/>
                <a:gd name="T16" fmla="*/ 152849 w 184"/>
                <a:gd name="T17" fmla="*/ 29010 h 164"/>
                <a:gd name="T18" fmla="*/ 163513 w 184"/>
                <a:gd name="T19" fmla="*/ 40771 h 164"/>
                <a:gd name="T20" fmla="*/ 140408 w 184"/>
                <a:gd name="T21" fmla="*/ 65078 h 164"/>
                <a:gd name="T22" fmla="*/ 120857 w 184"/>
                <a:gd name="T23" fmla="*/ 93304 h 164"/>
                <a:gd name="T24" fmla="*/ 91532 w 184"/>
                <a:gd name="T25" fmla="*/ 104281 h 164"/>
                <a:gd name="T26" fmla="*/ 85311 w 184"/>
                <a:gd name="T27" fmla="*/ 128587 h 164"/>
                <a:gd name="T28" fmla="*/ 18662 w 184"/>
                <a:gd name="T29" fmla="*/ 122314 h 164"/>
                <a:gd name="T30" fmla="*/ 0 w 184"/>
                <a:gd name="T31" fmla="*/ 104281 h 1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4" h="164">
                  <a:moveTo>
                    <a:pt x="0" y="133"/>
                  </a:moveTo>
                  <a:lnTo>
                    <a:pt x="0" y="104"/>
                  </a:lnTo>
                  <a:lnTo>
                    <a:pt x="21" y="96"/>
                  </a:lnTo>
                  <a:lnTo>
                    <a:pt x="35" y="44"/>
                  </a:lnTo>
                  <a:lnTo>
                    <a:pt x="76" y="8"/>
                  </a:lnTo>
                  <a:lnTo>
                    <a:pt x="122" y="0"/>
                  </a:lnTo>
                  <a:lnTo>
                    <a:pt x="172" y="8"/>
                  </a:lnTo>
                  <a:lnTo>
                    <a:pt x="179" y="15"/>
                  </a:lnTo>
                  <a:lnTo>
                    <a:pt x="172" y="37"/>
                  </a:lnTo>
                  <a:lnTo>
                    <a:pt x="184" y="52"/>
                  </a:lnTo>
                  <a:lnTo>
                    <a:pt x="158" y="83"/>
                  </a:lnTo>
                  <a:lnTo>
                    <a:pt x="136" y="119"/>
                  </a:lnTo>
                  <a:lnTo>
                    <a:pt x="103" y="133"/>
                  </a:lnTo>
                  <a:lnTo>
                    <a:pt x="96" y="164"/>
                  </a:lnTo>
                  <a:lnTo>
                    <a:pt x="21" y="156"/>
                  </a:lnTo>
                  <a:lnTo>
                    <a:pt x="0" y="133"/>
                  </a:lnTo>
                  <a:close/>
                </a:path>
              </a:pathLst>
            </a:custGeom>
            <a:solidFill>
              <a:srgbClr val="E2E6F2"/>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23" name="Freeform 6">
              <a:extLst>
                <a:ext uri="{FF2B5EF4-FFF2-40B4-BE49-F238E27FC236}">
                  <a16:creationId xmlns:a16="http://schemas.microsoft.com/office/drawing/2014/main" id="{B794E9FC-F93C-4748-A277-31D82FC3517B}"/>
                </a:ext>
              </a:extLst>
            </p:cNvPr>
            <p:cNvSpPr>
              <a:spLocks/>
            </p:cNvSpPr>
            <p:nvPr/>
          </p:nvSpPr>
          <p:spPr bwMode="auto">
            <a:xfrm>
              <a:off x="10512796" y="4458017"/>
              <a:ext cx="72822" cy="45514"/>
            </a:xfrm>
            <a:custGeom>
              <a:avLst/>
              <a:gdLst>
                <a:gd name="T0" fmla="*/ 0 w 115"/>
                <a:gd name="T1" fmla="*/ 34494 h 81"/>
                <a:gd name="T2" fmla="*/ 11485 w 115"/>
                <a:gd name="T3" fmla="*/ 57228 h 81"/>
                <a:gd name="T4" fmla="*/ 42407 w 115"/>
                <a:gd name="T5" fmla="*/ 45469 h 81"/>
                <a:gd name="T6" fmla="*/ 72445 w 115"/>
                <a:gd name="T7" fmla="*/ 63500 h 81"/>
                <a:gd name="T8" fmla="*/ 101600 w 115"/>
                <a:gd name="T9" fmla="*/ 63500 h 81"/>
                <a:gd name="T10" fmla="*/ 84814 w 115"/>
                <a:gd name="T11" fmla="*/ 34494 h 81"/>
                <a:gd name="T12" fmla="*/ 17670 w 115"/>
                <a:gd name="T13" fmla="*/ 0 h 81"/>
                <a:gd name="T14" fmla="*/ 0 w 115"/>
                <a:gd name="T15" fmla="*/ 34494 h 8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5" h="81">
                  <a:moveTo>
                    <a:pt x="0" y="44"/>
                  </a:moveTo>
                  <a:lnTo>
                    <a:pt x="13" y="73"/>
                  </a:lnTo>
                  <a:lnTo>
                    <a:pt x="48" y="58"/>
                  </a:lnTo>
                  <a:lnTo>
                    <a:pt x="82" y="81"/>
                  </a:lnTo>
                  <a:lnTo>
                    <a:pt x="115" y="81"/>
                  </a:lnTo>
                  <a:lnTo>
                    <a:pt x="96" y="44"/>
                  </a:lnTo>
                  <a:lnTo>
                    <a:pt x="20" y="0"/>
                  </a:lnTo>
                  <a:lnTo>
                    <a:pt x="0" y="44"/>
                  </a:lnTo>
                  <a:close/>
                </a:path>
              </a:pathLst>
            </a:custGeom>
            <a:solidFill>
              <a:srgbClr val="E2E6F2"/>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24" name="Freeform 7">
              <a:extLst>
                <a:ext uri="{FF2B5EF4-FFF2-40B4-BE49-F238E27FC236}">
                  <a16:creationId xmlns:a16="http://schemas.microsoft.com/office/drawing/2014/main" id="{85E9DDB4-B82E-4A42-8430-E8A9D3904A1C}"/>
                </a:ext>
              </a:extLst>
            </p:cNvPr>
            <p:cNvSpPr>
              <a:spLocks/>
            </p:cNvSpPr>
            <p:nvPr/>
          </p:nvSpPr>
          <p:spPr bwMode="auto">
            <a:xfrm>
              <a:off x="10783602" y="3976711"/>
              <a:ext cx="317457" cy="266255"/>
            </a:xfrm>
            <a:custGeom>
              <a:avLst/>
              <a:gdLst>
                <a:gd name="T0" fmla="*/ 0 w 499"/>
                <a:gd name="T1" fmla="*/ 212385 h 467"/>
                <a:gd name="T2" fmla="*/ 7988 w 499"/>
                <a:gd name="T3" fmla="*/ 253748 h 467"/>
                <a:gd name="T4" fmla="*/ 31066 w 499"/>
                <a:gd name="T5" fmla="*/ 253748 h 467"/>
                <a:gd name="T6" fmla="*/ 48818 w 499"/>
                <a:gd name="T7" fmla="*/ 288748 h 467"/>
                <a:gd name="T8" fmla="*/ 67458 w 499"/>
                <a:gd name="T9" fmla="*/ 283180 h 467"/>
                <a:gd name="T10" fmla="*/ 110062 w 499"/>
                <a:gd name="T11" fmla="*/ 237044 h 467"/>
                <a:gd name="T12" fmla="*/ 116275 w 499"/>
                <a:gd name="T13" fmla="*/ 237044 h 467"/>
                <a:gd name="T14" fmla="*/ 145566 w 499"/>
                <a:gd name="T15" fmla="*/ 253748 h 467"/>
                <a:gd name="T16" fmla="*/ 158880 w 499"/>
                <a:gd name="T17" fmla="*/ 288748 h 467"/>
                <a:gd name="T18" fmla="*/ 151779 w 499"/>
                <a:gd name="T19" fmla="*/ 324543 h 467"/>
                <a:gd name="T20" fmla="*/ 158880 w 499"/>
                <a:gd name="T21" fmla="*/ 330112 h 467"/>
                <a:gd name="T22" fmla="*/ 249415 w 499"/>
                <a:gd name="T23" fmla="*/ 324543 h 467"/>
                <a:gd name="T24" fmla="*/ 260954 w 499"/>
                <a:gd name="T25" fmla="*/ 353180 h 467"/>
                <a:gd name="T26" fmla="*/ 296458 w 499"/>
                <a:gd name="T27" fmla="*/ 371475 h 467"/>
                <a:gd name="T28" fmla="*/ 387881 w 499"/>
                <a:gd name="T29" fmla="*/ 247385 h 467"/>
                <a:gd name="T30" fmla="*/ 418059 w 499"/>
                <a:gd name="T31" fmla="*/ 175794 h 467"/>
                <a:gd name="T32" fmla="*/ 442912 w 499"/>
                <a:gd name="T33" fmla="*/ 147954 h 467"/>
                <a:gd name="T34" fmla="*/ 442912 w 499"/>
                <a:gd name="T35" fmla="*/ 124090 h 467"/>
                <a:gd name="T36" fmla="*/ 400307 w 499"/>
                <a:gd name="T37" fmla="*/ 107386 h 467"/>
                <a:gd name="T38" fmla="*/ 364803 w 499"/>
                <a:gd name="T39" fmla="*/ 124090 h 467"/>
                <a:gd name="T40" fmla="*/ 339063 w 499"/>
                <a:gd name="T41" fmla="*/ 124090 h 467"/>
                <a:gd name="T42" fmla="*/ 322199 w 499"/>
                <a:gd name="T43" fmla="*/ 107386 h 467"/>
                <a:gd name="T44" fmla="*/ 309772 w 499"/>
                <a:gd name="T45" fmla="*/ 76363 h 467"/>
                <a:gd name="T46" fmla="*/ 326637 w 499"/>
                <a:gd name="T47" fmla="*/ 59659 h 467"/>
                <a:gd name="T48" fmla="*/ 326637 w 499"/>
                <a:gd name="T49" fmla="*/ 46932 h 467"/>
                <a:gd name="T50" fmla="*/ 322199 w 499"/>
                <a:gd name="T51" fmla="*/ 35000 h 467"/>
                <a:gd name="T52" fmla="*/ 290245 w 499"/>
                <a:gd name="T53" fmla="*/ 59659 h 467"/>
                <a:gd name="T54" fmla="*/ 279594 w 499"/>
                <a:gd name="T55" fmla="*/ 51704 h 467"/>
                <a:gd name="T56" fmla="*/ 290245 w 499"/>
                <a:gd name="T57" fmla="*/ 35000 h 467"/>
                <a:gd name="T58" fmla="*/ 315985 w 499"/>
                <a:gd name="T59" fmla="*/ 28636 h 467"/>
                <a:gd name="T60" fmla="*/ 322199 w 499"/>
                <a:gd name="T61" fmla="*/ 0 h 467"/>
                <a:gd name="T62" fmla="*/ 194384 w 499"/>
                <a:gd name="T63" fmla="*/ 51704 h 467"/>
                <a:gd name="T64" fmla="*/ 139353 w 499"/>
                <a:gd name="T65" fmla="*/ 117727 h 467"/>
                <a:gd name="T66" fmla="*/ 96748 w 499"/>
                <a:gd name="T67" fmla="*/ 136022 h 467"/>
                <a:gd name="T68" fmla="*/ 73671 w 499"/>
                <a:gd name="T69" fmla="*/ 165454 h 467"/>
                <a:gd name="T70" fmla="*/ 0 w 499"/>
                <a:gd name="T71" fmla="*/ 212385 h 4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9" h="467">
                  <a:moveTo>
                    <a:pt x="0" y="267"/>
                  </a:moveTo>
                  <a:lnTo>
                    <a:pt x="9" y="319"/>
                  </a:lnTo>
                  <a:lnTo>
                    <a:pt x="35" y="319"/>
                  </a:lnTo>
                  <a:lnTo>
                    <a:pt x="55" y="363"/>
                  </a:lnTo>
                  <a:lnTo>
                    <a:pt x="76" y="356"/>
                  </a:lnTo>
                  <a:lnTo>
                    <a:pt x="124" y="298"/>
                  </a:lnTo>
                  <a:lnTo>
                    <a:pt x="131" y="298"/>
                  </a:lnTo>
                  <a:lnTo>
                    <a:pt x="164" y="319"/>
                  </a:lnTo>
                  <a:lnTo>
                    <a:pt x="179" y="363"/>
                  </a:lnTo>
                  <a:lnTo>
                    <a:pt x="171" y="408"/>
                  </a:lnTo>
                  <a:lnTo>
                    <a:pt x="179" y="415"/>
                  </a:lnTo>
                  <a:lnTo>
                    <a:pt x="281" y="408"/>
                  </a:lnTo>
                  <a:lnTo>
                    <a:pt x="294" y="444"/>
                  </a:lnTo>
                  <a:lnTo>
                    <a:pt x="334" y="467"/>
                  </a:lnTo>
                  <a:lnTo>
                    <a:pt x="437" y="311"/>
                  </a:lnTo>
                  <a:lnTo>
                    <a:pt x="471" y="221"/>
                  </a:lnTo>
                  <a:lnTo>
                    <a:pt x="499" y="186"/>
                  </a:lnTo>
                  <a:lnTo>
                    <a:pt x="499" y="156"/>
                  </a:lnTo>
                  <a:lnTo>
                    <a:pt x="451" y="135"/>
                  </a:lnTo>
                  <a:lnTo>
                    <a:pt x="411" y="156"/>
                  </a:lnTo>
                  <a:lnTo>
                    <a:pt x="382" y="156"/>
                  </a:lnTo>
                  <a:lnTo>
                    <a:pt x="363" y="135"/>
                  </a:lnTo>
                  <a:lnTo>
                    <a:pt x="349" y="96"/>
                  </a:lnTo>
                  <a:lnTo>
                    <a:pt x="368" y="75"/>
                  </a:lnTo>
                  <a:lnTo>
                    <a:pt x="368" y="59"/>
                  </a:lnTo>
                  <a:lnTo>
                    <a:pt x="363" y="44"/>
                  </a:lnTo>
                  <a:lnTo>
                    <a:pt x="327" y="75"/>
                  </a:lnTo>
                  <a:lnTo>
                    <a:pt x="315" y="65"/>
                  </a:lnTo>
                  <a:lnTo>
                    <a:pt x="327" y="44"/>
                  </a:lnTo>
                  <a:lnTo>
                    <a:pt x="356" y="36"/>
                  </a:lnTo>
                  <a:lnTo>
                    <a:pt x="363" y="0"/>
                  </a:lnTo>
                  <a:lnTo>
                    <a:pt x="219" y="65"/>
                  </a:lnTo>
                  <a:lnTo>
                    <a:pt x="157" y="148"/>
                  </a:lnTo>
                  <a:lnTo>
                    <a:pt x="109" y="171"/>
                  </a:lnTo>
                  <a:lnTo>
                    <a:pt x="83" y="208"/>
                  </a:lnTo>
                  <a:lnTo>
                    <a:pt x="0" y="267"/>
                  </a:lnTo>
                  <a:close/>
                </a:path>
              </a:pathLst>
            </a:custGeom>
            <a:solidFill>
              <a:srgbClr val="E2E6F2"/>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25" name="Freeform 8">
              <a:extLst>
                <a:ext uri="{FF2B5EF4-FFF2-40B4-BE49-F238E27FC236}">
                  <a16:creationId xmlns:a16="http://schemas.microsoft.com/office/drawing/2014/main" id="{FC1A2EC3-C6A6-47E1-B722-938A311D08A5}"/>
                </a:ext>
              </a:extLst>
            </p:cNvPr>
            <p:cNvSpPr>
              <a:spLocks/>
            </p:cNvSpPr>
            <p:nvPr/>
          </p:nvSpPr>
          <p:spPr bwMode="auto">
            <a:xfrm>
              <a:off x="11187535" y="3912992"/>
              <a:ext cx="155884" cy="105819"/>
            </a:xfrm>
            <a:custGeom>
              <a:avLst/>
              <a:gdLst>
                <a:gd name="T0" fmla="*/ 0 w 247"/>
                <a:gd name="T1" fmla="*/ 42633 h 187"/>
                <a:gd name="T2" fmla="*/ 0 w 247"/>
                <a:gd name="T3" fmla="*/ 59213 h 187"/>
                <a:gd name="T4" fmla="*/ 19371 w 247"/>
                <a:gd name="T5" fmla="*/ 88424 h 187"/>
                <a:gd name="T6" fmla="*/ 72202 w 247"/>
                <a:gd name="T7" fmla="*/ 82108 h 187"/>
                <a:gd name="T8" fmla="*/ 108304 w 247"/>
                <a:gd name="T9" fmla="*/ 94740 h 187"/>
                <a:gd name="T10" fmla="*/ 169059 w 247"/>
                <a:gd name="T11" fmla="*/ 139742 h 187"/>
                <a:gd name="T12" fmla="*/ 204280 w 247"/>
                <a:gd name="T13" fmla="*/ 147637 h 187"/>
                <a:gd name="T14" fmla="*/ 210444 w 247"/>
                <a:gd name="T15" fmla="*/ 139742 h 187"/>
                <a:gd name="T16" fmla="*/ 204280 w 247"/>
                <a:gd name="T17" fmla="*/ 116846 h 187"/>
                <a:gd name="T18" fmla="*/ 217488 w 247"/>
                <a:gd name="T19" fmla="*/ 100267 h 187"/>
                <a:gd name="T20" fmla="*/ 187550 w 247"/>
                <a:gd name="T21" fmla="*/ 52107 h 187"/>
                <a:gd name="T22" fmla="*/ 151449 w 247"/>
                <a:gd name="T23" fmla="*/ 42633 h 187"/>
                <a:gd name="T24" fmla="*/ 151449 w 247"/>
                <a:gd name="T25" fmla="*/ 0 h 187"/>
                <a:gd name="T26" fmla="*/ 132958 w 247"/>
                <a:gd name="T27" fmla="*/ 0 h 187"/>
                <a:gd name="T28" fmla="*/ 126795 w 247"/>
                <a:gd name="T29" fmla="*/ 24475 h 187"/>
                <a:gd name="T30" fmla="*/ 114467 w 247"/>
                <a:gd name="T31" fmla="*/ 24475 h 187"/>
                <a:gd name="T32" fmla="*/ 96857 w 247"/>
                <a:gd name="T33" fmla="*/ 0 h 187"/>
                <a:gd name="T34" fmla="*/ 84530 w 247"/>
                <a:gd name="T35" fmla="*/ 12632 h 187"/>
                <a:gd name="T36" fmla="*/ 60756 w 247"/>
                <a:gd name="T37" fmla="*/ 7895 h 187"/>
                <a:gd name="T38" fmla="*/ 36101 w 247"/>
                <a:gd name="T39" fmla="*/ 24475 h 187"/>
                <a:gd name="T40" fmla="*/ 6164 w 247"/>
                <a:gd name="T41" fmla="*/ 30791 h 187"/>
                <a:gd name="T42" fmla="*/ 0 w 247"/>
                <a:gd name="T43" fmla="*/ 42633 h 1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7" h="187">
                  <a:moveTo>
                    <a:pt x="0" y="54"/>
                  </a:moveTo>
                  <a:lnTo>
                    <a:pt x="0" y="75"/>
                  </a:lnTo>
                  <a:lnTo>
                    <a:pt x="22" y="112"/>
                  </a:lnTo>
                  <a:lnTo>
                    <a:pt x="82" y="104"/>
                  </a:lnTo>
                  <a:lnTo>
                    <a:pt x="123" y="120"/>
                  </a:lnTo>
                  <a:lnTo>
                    <a:pt x="192" y="177"/>
                  </a:lnTo>
                  <a:lnTo>
                    <a:pt x="232" y="187"/>
                  </a:lnTo>
                  <a:lnTo>
                    <a:pt x="239" y="177"/>
                  </a:lnTo>
                  <a:lnTo>
                    <a:pt x="232" y="148"/>
                  </a:lnTo>
                  <a:lnTo>
                    <a:pt x="247" y="127"/>
                  </a:lnTo>
                  <a:lnTo>
                    <a:pt x="213" y="66"/>
                  </a:lnTo>
                  <a:lnTo>
                    <a:pt x="172" y="54"/>
                  </a:lnTo>
                  <a:lnTo>
                    <a:pt x="172" y="0"/>
                  </a:lnTo>
                  <a:lnTo>
                    <a:pt x="151" y="0"/>
                  </a:lnTo>
                  <a:lnTo>
                    <a:pt x="144" y="31"/>
                  </a:lnTo>
                  <a:lnTo>
                    <a:pt x="130" y="31"/>
                  </a:lnTo>
                  <a:lnTo>
                    <a:pt x="110" y="0"/>
                  </a:lnTo>
                  <a:lnTo>
                    <a:pt x="96" y="16"/>
                  </a:lnTo>
                  <a:lnTo>
                    <a:pt x="69" y="10"/>
                  </a:lnTo>
                  <a:lnTo>
                    <a:pt x="41" y="31"/>
                  </a:lnTo>
                  <a:lnTo>
                    <a:pt x="7" y="39"/>
                  </a:lnTo>
                  <a:lnTo>
                    <a:pt x="0" y="54"/>
                  </a:lnTo>
                  <a:close/>
                </a:path>
              </a:pathLst>
            </a:custGeom>
            <a:solidFill>
              <a:srgbClr val="E2E6F2"/>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26" name="Freeform 14">
              <a:extLst>
                <a:ext uri="{FF2B5EF4-FFF2-40B4-BE49-F238E27FC236}">
                  <a16:creationId xmlns:a16="http://schemas.microsoft.com/office/drawing/2014/main" id="{C372EDF6-EA07-48C9-B19E-053BF339A85F}"/>
                </a:ext>
              </a:extLst>
            </p:cNvPr>
            <p:cNvSpPr>
              <a:spLocks/>
            </p:cNvSpPr>
            <p:nvPr/>
          </p:nvSpPr>
          <p:spPr bwMode="auto">
            <a:xfrm>
              <a:off x="10141064" y="4894148"/>
              <a:ext cx="1761376" cy="715702"/>
            </a:xfrm>
            <a:custGeom>
              <a:avLst/>
              <a:gdLst>
                <a:gd name="T0" fmla="*/ 0 w 2780"/>
                <a:gd name="T1" fmla="*/ 251216311 h 1260"/>
                <a:gd name="T2" fmla="*/ 160970931 w 2780"/>
                <a:gd name="T3" fmla="*/ 87926026 h 1260"/>
                <a:gd name="T4" fmla="*/ 1676127640 w 2780"/>
                <a:gd name="T5" fmla="*/ 87926026 h 1260"/>
                <a:gd name="T6" fmla="*/ 1676127640 w 2780"/>
                <a:gd name="T7" fmla="*/ 5024390 h 1260"/>
                <a:gd name="T8" fmla="*/ 2147483646 w 2780"/>
                <a:gd name="T9" fmla="*/ 0 h 1260"/>
                <a:gd name="T10" fmla="*/ 2147483646 w 2780"/>
                <a:gd name="T11" fmla="*/ 791331855 h 1260"/>
                <a:gd name="T12" fmla="*/ 0 w 2780"/>
                <a:gd name="T13" fmla="*/ 791331855 h 1260"/>
                <a:gd name="T14" fmla="*/ 0 w 2780"/>
                <a:gd name="T15" fmla="*/ 251216311 h 12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80" h="1260">
                  <a:moveTo>
                    <a:pt x="0" y="400"/>
                  </a:moveTo>
                  <a:lnTo>
                    <a:pt x="206" y="140"/>
                  </a:lnTo>
                  <a:lnTo>
                    <a:pt x="2145" y="140"/>
                  </a:lnTo>
                  <a:lnTo>
                    <a:pt x="2145" y="8"/>
                  </a:lnTo>
                  <a:lnTo>
                    <a:pt x="2780" y="0"/>
                  </a:lnTo>
                  <a:lnTo>
                    <a:pt x="2780" y="1260"/>
                  </a:lnTo>
                  <a:lnTo>
                    <a:pt x="0" y="1260"/>
                  </a:lnTo>
                  <a:lnTo>
                    <a:pt x="0" y="400"/>
                  </a:lnTo>
                  <a:close/>
                </a:path>
              </a:pathLst>
            </a:custGeom>
            <a:noFill/>
            <a:ln w="1588">
              <a:solidFill>
                <a:schemeClr val="tx1">
                  <a:lumMod val="50000"/>
                  <a:lumOff val="50000"/>
                </a:schemeClr>
              </a:solidFill>
              <a:prstDash val="solid"/>
              <a:round/>
              <a:headEnd/>
              <a:tailEnd/>
            </a:ln>
          </p:spPr>
          <p:txBody>
            <a:bodyPr/>
            <a:lstStyle/>
            <a:p>
              <a:endParaRPr lang="es-ES">
                <a:latin typeface="Segoe UI" panose="020B0502040204020203" pitchFamily="34" charset="0"/>
                <a:cs typeface="Segoe UI" panose="020B0502040204020203" pitchFamily="34" charset="0"/>
              </a:endParaRPr>
            </a:p>
          </p:txBody>
        </p:sp>
        <p:sp>
          <p:nvSpPr>
            <p:cNvPr id="227" name="Freeform 15">
              <a:extLst>
                <a:ext uri="{FF2B5EF4-FFF2-40B4-BE49-F238E27FC236}">
                  <a16:creationId xmlns:a16="http://schemas.microsoft.com/office/drawing/2014/main" id="{68717B59-1575-4A51-B7F8-227FCFC77F96}"/>
                </a:ext>
              </a:extLst>
            </p:cNvPr>
            <p:cNvSpPr>
              <a:spLocks/>
            </p:cNvSpPr>
            <p:nvPr/>
          </p:nvSpPr>
          <p:spPr bwMode="auto">
            <a:xfrm>
              <a:off x="11002409" y="5316288"/>
              <a:ext cx="152471" cy="162711"/>
            </a:xfrm>
            <a:custGeom>
              <a:avLst/>
              <a:gdLst>
                <a:gd name="T0" fmla="*/ 0 w 239"/>
                <a:gd name="T1" fmla="*/ 98873 h 287"/>
                <a:gd name="T2" fmla="*/ 6230 w 239"/>
                <a:gd name="T3" fmla="*/ 128139 h 287"/>
                <a:gd name="T4" fmla="*/ 60524 w 239"/>
                <a:gd name="T5" fmla="*/ 204074 h 287"/>
                <a:gd name="T6" fmla="*/ 122829 w 239"/>
                <a:gd name="T7" fmla="*/ 227012 h 287"/>
                <a:gd name="T8" fmla="*/ 146860 w 239"/>
                <a:gd name="T9" fmla="*/ 204074 h 287"/>
                <a:gd name="T10" fmla="*/ 189583 w 239"/>
                <a:gd name="T11" fmla="*/ 197746 h 287"/>
                <a:gd name="T12" fmla="*/ 212725 w 239"/>
                <a:gd name="T13" fmla="*/ 162942 h 287"/>
                <a:gd name="T14" fmla="*/ 200264 w 239"/>
                <a:gd name="T15" fmla="*/ 0 h 287"/>
                <a:gd name="T16" fmla="*/ 183353 w 239"/>
                <a:gd name="T17" fmla="*/ 0 h 287"/>
                <a:gd name="T18" fmla="*/ 169112 w 239"/>
                <a:gd name="T19" fmla="*/ 22938 h 287"/>
                <a:gd name="T20" fmla="*/ 104137 w 239"/>
                <a:gd name="T21" fmla="*/ 22938 h 287"/>
                <a:gd name="T22" fmla="*/ 72985 w 239"/>
                <a:gd name="T23" fmla="*/ 4746 h 287"/>
                <a:gd name="T24" fmla="*/ 48953 w 239"/>
                <a:gd name="T25" fmla="*/ 64070 h 287"/>
                <a:gd name="T26" fmla="*/ 0 w 239"/>
                <a:gd name="T27" fmla="*/ 98873 h 2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39" h="287">
                  <a:moveTo>
                    <a:pt x="0" y="125"/>
                  </a:moveTo>
                  <a:lnTo>
                    <a:pt x="7" y="162"/>
                  </a:lnTo>
                  <a:lnTo>
                    <a:pt x="68" y="258"/>
                  </a:lnTo>
                  <a:lnTo>
                    <a:pt x="138" y="287"/>
                  </a:lnTo>
                  <a:lnTo>
                    <a:pt x="165" y="258"/>
                  </a:lnTo>
                  <a:lnTo>
                    <a:pt x="213" y="250"/>
                  </a:lnTo>
                  <a:lnTo>
                    <a:pt x="239" y="206"/>
                  </a:lnTo>
                  <a:lnTo>
                    <a:pt x="225" y="0"/>
                  </a:lnTo>
                  <a:lnTo>
                    <a:pt x="206" y="0"/>
                  </a:lnTo>
                  <a:lnTo>
                    <a:pt x="190" y="29"/>
                  </a:lnTo>
                  <a:lnTo>
                    <a:pt x="117" y="29"/>
                  </a:lnTo>
                  <a:lnTo>
                    <a:pt x="82" y="6"/>
                  </a:lnTo>
                  <a:lnTo>
                    <a:pt x="55" y="81"/>
                  </a:lnTo>
                  <a:lnTo>
                    <a:pt x="0" y="125"/>
                  </a:lnTo>
                  <a:close/>
                </a:path>
              </a:pathLst>
            </a:custGeom>
            <a:solidFill>
              <a:srgbClr val="4962A1"/>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28" name="Freeform 16">
              <a:extLst>
                <a:ext uri="{FF2B5EF4-FFF2-40B4-BE49-F238E27FC236}">
                  <a16:creationId xmlns:a16="http://schemas.microsoft.com/office/drawing/2014/main" id="{951FA82B-C25C-47D4-91F4-4FE73DAB801D}"/>
                </a:ext>
              </a:extLst>
            </p:cNvPr>
            <p:cNvSpPr>
              <a:spLocks/>
            </p:cNvSpPr>
            <p:nvPr/>
          </p:nvSpPr>
          <p:spPr bwMode="auto">
            <a:xfrm>
              <a:off x="11452994" y="5103511"/>
              <a:ext cx="221878" cy="266255"/>
            </a:xfrm>
            <a:custGeom>
              <a:avLst/>
              <a:gdLst>
                <a:gd name="T0" fmla="*/ 0 w 349"/>
                <a:gd name="T1" fmla="*/ 342106 h 468"/>
                <a:gd name="T2" fmla="*/ 11531 w 349"/>
                <a:gd name="T3" fmla="*/ 354806 h 468"/>
                <a:gd name="T4" fmla="*/ 48785 w 349"/>
                <a:gd name="T5" fmla="*/ 354806 h 468"/>
                <a:gd name="T6" fmla="*/ 78943 w 349"/>
                <a:gd name="T7" fmla="*/ 371475 h 468"/>
                <a:gd name="T8" fmla="*/ 108214 w 349"/>
                <a:gd name="T9" fmla="*/ 354806 h 468"/>
                <a:gd name="T10" fmla="*/ 138372 w 349"/>
                <a:gd name="T11" fmla="*/ 305594 h 468"/>
                <a:gd name="T12" fmla="*/ 242150 w 349"/>
                <a:gd name="T13" fmla="*/ 296069 h 468"/>
                <a:gd name="T14" fmla="*/ 260777 w 349"/>
                <a:gd name="T15" fmla="*/ 282575 h 468"/>
                <a:gd name="T16" fmla="*/ 290935 w 349"/>
                <a:gd name="T17" fmla="*/ 212725 h 468"/>
                <a:gd name="T18" fmla="*/ 309562 w 349"/>
                <a:gd name="T19" fmla="*/ 76200 h 468"/>
                <a:gd name="T20" fmla="*/ 309562 w 349"/>
                <a:gd name="T21" fmla="*/ 11113 h 468"/>
                <a:gd name="T22" fmla="*/ 303353 w 349"/>
                <a:gd name="T23" fmla="*/ 6350 h 468"/>
                <a:gd name="T24" fmla="*/ 260777 w 349"/>
                <a:gd name="T25" fmla="*/ 0 h 468"/>
                <a:gd name="T26" fmla="*/ 229732 w 349"/>
                <a:gd name="T27" fmla="*/ 24606 h 468"/>
                <a:gd name="T28" fmla="*/ 138372 w 349"/>
                <a:gd name="T29" fmla="*/ 212725 h 468"/>
                <a:gd name="T30" fmla="*/ 127728 w 349"/>
                <a:gd name="T31" fmla="*/ 276225 h 468"/>
                <a:gd name="T32" fmla="*/ 91361 w 349"/>
                <a:gd name="T33" fmla="*/ 311944 h 468"/>
                <a:gd name="T34" fmla="*/ 66525 w 349"/>
                <a:gd name="T35" fmla="*/ 323850 h 468"/>
                <a:gd name="T36" fmla="*/ 25723 w 349"/>
                <a:gd name="T37" fmla="*/ 323850 h 468"/>
                <a:gd name="T38" fmla="*/ 0 w 349"/>
                <a:gd name="T39" fmla="*/ 342106 h 4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49" h="468">
                  <a:moveTo>
                    <a:pt x="0" y="431"/>
                  </a:moveTo>
                  <a:lnTo>
                    <a:pt x="13" y="447"/>
                  </a:lnTo>
                  <a:lnTo>
                    <a:pt x="55" y="447"/>
                  </a:lnTo>
                  <a:lnTo>
                    <a:pt x="89" y="468"/>
                  </a:lnTo>
                  <a:lnTo>
                    <a:pt x="122" y="447"/>
                  </a:lnTo>
                  <a:lnTo>
                    <a:pt x="156" y="385"/>
                  </a:lnTo>
                  <a:lnTo>
                    <a:pt x="273" y="373"/>
                  </a:lnTo>
                  <a:lnTo>
                    <a:pt x="294" y="356"/>
                  </a:lnTo>
                  <a:lnTo>
                    <a:pt x="328" y="268"/>
                  </a:lnTo>
                  <a:lnTo>
                    <a:pt x="349" y="96"/>
                  </a:lnTo>
                  <a:lnTo>
                    <a:pt x="349" y="14"/>
                  </a:lnTo>
                  <a:lnTo>
                    <a:pt x="342" y="8"/>
                  </a:lnTo>
                  <a:lnTo>
                    <a:pt x="294" y="0"/>
                  </a:lnTo>
                  <a:lnTo>
                    <a:pt x="259" y="31"/>
                  </a:lnTo>
                  <a:lnTo>
                    <a:pt x="156" y="268"/>
                  </a:lnTo>
                  <a:lnTo>
                    <a:pt x="144" y="348"/>
                  </a:lnTo>
                  <a:lnTo>
                    <a:pt x="103" y="393"/>
                  </a:lnTo>
                  <a:lnTo>
                    <a:pt x="75" y="408"/>
                  </a:lnTo>
                  <a:lnTo>
                    <a:pt x="29" y="408"/>
                  </a:lnTo>
                  <a:lnTo>
                    <a:pt x="0" y="431"/>
                  </a:lnTo>
                  <a:close/>
                </a:path>
              </a:pathLst>
            </a:custGeom>
            <a:solidFill>
              <a:srgbClr val="4962A1"/>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29" name="Freeform 17">
              <a:extLst>
                <a:ext uri="{FF2B5EF4-FFF2-40B4-BE49-F238E27FC236}">
                  <a16:creationId xmlns:a16="http://schemas.microsoft.com/office/drawing/2014/main" id="{9C9FB7E7-F1B3-4498-A161-BA4C42FF7F15}"/>
                </a:ext>
              </a:extLst>
            </p:cNvPr>
            <p:cNvSpPr>
              <a:spLocks/>
            </p:cNvSpPr>
            <p:nvPr/>
          </p:nvSpPr>
          <p:spPr bwMode="auto">
            <a:xfrm>
              <a:off x="11660080" y="4922595"/>
              <a:ext cx="143368" cy="143368"/>
            </a:xfrm>
            <a:custGeom>
              <a:avLst/>
              <a:gdLst>
                <a:gd name="T0" fmla="*/ 0 w 227"/>
                <a:gd name="T1" fmla="*/ 193675 h 252"/>
                <a:gd name="T2" fmla="*/ 6168 w 227"/>
                <a:gd name="T3" fmla="*/ 200025 h 252"/>
                <a:gd name="T4" fmla="*/ 36128 w 227"/>
                <a:gd name="T5" fmla="*/ 200025 h 252"/>
                <a:gd name="T6" fmla="*/ 54632 w 227"/>
                <a:gd name="T7" fmla="*/ 181769 h 252"/>
                <a:gd name="T8" fmla="*/ 149798 w 227"/>
                <a:gd name="T9" fmla="*/ 134144 h 252"/>
                <a:gd name="T10" fmla="*/ 186807 w 227"/>
                <a:gd name="T11" fmla="*/ 111125 h 252"/>
                <a:gd name="T12" fmla="*/ 200025 w 227"/>
                <a:gd name="T13" fmla="*/ 28575 h 252"/>
                <a:gd name="T14" fmla="*/ 192094 w 227"/>
                <a:gd name="T15" fmla="*/ 6350 h 252"/>
                <a:gd name="T16" fmla="*/ 186807 w 227"/>
                <a:gd name="T17" fmla="*/ 0 h 252"/>
                <a:gd name="T18" fmla="*/ 172709 w 227"/>
                <a:gd name="T19" fmla="*/ 6350 h 252"/>
                <a:gd name="T20" fmla="*/ 149798 w 227"/>
                <a:gd name="T21" fmla="*/ 46038 h 252"/>
                <a:gd name="T22" fmla="*/ 138343 w 227"/>
                <a:gd name="T23" fmla="*/ 53181 h 252"/>
                <a:gd name="T24" fmla="*/ 83711 w 227"/>
                <a:gd name="T25" fmla="*/ 57944 h 252"/>
                <a:gd name="T26" fmla="*/ 42296 w 227"/>
                <a:gd name="T27" fmla="*/ 76200 h 252"/>
                <a:gd name="T28" fmla="*/ 6168 w 227"/>
                <a:gd name="T29" fmla="*/ 157163 h 252"/>
                <a:gd name="T30" fmla="*/ 0 w 227"/>
                <a:gd name="T31" fmla="*/ 193675 h 2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7" h="252">
                  <a:moveTo>
                    <a:pt x="0" y="244"/>
                  </a:moveTo>
                  <a:lnTo>
                    <a:pt x="7" y="252"/>
                  </a:lnTo>
                  <a:lnTo>
                    <a:pt x="41" y="252"/>
                  </a:lnTo>
                  <a:lnTo>
                    <a:pt x="62" y="229"/>
                  </a:lnTo>
                  <a:lnTo>
                    <a:pt x="170" y="169"/>
                  </a:lnTo>
                  <a:lnTo>
                    <a:pt x="212" y="140"/>
                  </a:lnTo>
                  <a:lnTo>
                    <a:pt x="227" y="36"/>
                  </a:lnTo>
                  <a:lnTo>
                    <a:pt x="218" y="8"/>
                  </a:lnTo>
                  <a:lnTo>
                    <a:pt x="212" y="0"/>
                  </a:lnTo>
                  <a:lnTo>
                    <a:pt x="196" y="8"/>
                  </a:lnTo>
                  <a:lnTo>
                    <a:pt x="170" y="58"/>
                  </a:lnTo>
                  <a:lnTo>
                    <a:pt x="157" y="67"/>
                  </a:lnTo>
                  <a:lnTo>
                    <a:pt x="95" y="73"/>
                  </a:lnTo>
                  <a:lnTo>
                    <a:pt x="48" y="96"/>
                  </a:lnTo>
                  <a:lnTo>
                    <a:pt x="7" y="198"/>
                  </a:lnTo>
                  <a:lnTo>
                    <a:pt x="0" y="244"/>
                  </a:lnTo>
                  <a:close/>
                </a:path>
              </a:pathLst>
            </a:custGeom>
            <a:solidFill>
              <a:srgbClr val="4962A1"/>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30" name="Freeform 18">
              <a:extLst>
                <a:ext uri="{FF2B5EF4-FFF2-40B4-BE49-F238E27FC236}">
                  <a16:creationId xmlns:a16="http://schemas.microsoft.com/office/drawing/2014/main" id="{16D0B064-E63D-49FD-9BBF-D7702BBB6036}"/>
                </a:ext>
              </a:extLst>
            </p:cNvPr>
            <p:cNvSpPr>
              <a:spLocks/>
            </p:cNvSpPr>
            <p:nvPr/>
          </p:nvSpPr>
          <p:spPr bwMode="auto">
            <a:xfrm>
              <a:off x="10219575" y="5441450"/>
              <a:ext cx="100130" cy="62581"/>
            </a:xfrm>
            <a:custGeom>
              <a:avLst/>
              <a:gdLst>
                <a:gd name="T0" fmla="*/ 0 w 158"/>
                <a:gd name="T1" fmla="*/ 35245 h 109"/>
                <a:gd name="T2" fmla="*/ 19452 w 158"/>
                <a:gd name="T3" fmla="*/ 22429 h 109"/>
                <a:gd name="T4" fmla="*/ 48630 w 158"/>
                <a:gd name="T5" fmla="*/ 41653 h 109"/>
                <a:gd name="T6" fmla="*/ 72503 w 158"/>
                <a:gd name="T7" fmla="*/ 41653 h 109"/>
                <a:gd name="T8" fmla="*/ 125553 w 158"/>
                <a:gd name="T9" fmla="*/ 0 h 109"/>
                <a:gd name="T10" fmla="*/ 139700 w 158"/>
                <a:gd name="T11" fmla="*/ 0 h 109"/>
                <a:gd name="T12" fmla="*/ 84881 w 158"/>
                <a:gd name="T13" fmla="*/ 87312 h 109"/>
                <a:gd name="T14" fmla="*/ 54819 w 158"/>
                <a:gd name="T15" fmla="*/ 70490 h 109"/>
                <a:gd name="T16" fmla="*/ 23873 w 158"/>
                <a:gd name="T17" fmla="*/ 64082 h 109"/>
                <a:gd name="T18" fmla="*/ 0 w 158"/>
                <a:gd name="T19" fmla="*/ 35245 h 1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8" h="109">
                  <a:moveTo>
                    <a:pt x="0" y="44"/>
                  </a:moveTo>
                  <a:lnTo>
                    <a:pt x="22" y="28"/>
                  </a:lnTo>
                  <a:lnTo>
                    <a:pt x="55" y="52"/>
                  </a:lnTo>
                  <a:lnTo>
                    <a:pt x="82" y="52"/>
                  </a:lnTo>
                  <a:lnTo>
                    <a:pt x="142" y="0"/>
                  </a:lnTo>
                  <a:lnTo>
                    <a:pt x="158" y="0"/>
                  </a:lnTo>
                  <a:lnTo>
                    <a:pt x="96" y="109"/>
                  </a:lnTo>
                  <a:lnTo>
                    <a:pt x="62" y="88"/>
                  </a:lnTo>
                  <a:lnTo>
                    <a:pt x="27" y="80"/>
                  </a:lnTo>
                  <a:lnTo>
                    <a:pt x="0" y="44"/>
                  </a:lnTo>
                  <a:close/>
                </a:path>
              </a:pathLst>
            </a:custGeom>
            <a:solidFill>
              <a:srgbClr val="4962A1"/>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31" name="Freeform 19">
              <a:extLst>
                <a:ext uri="{FF2B5EF4-FFF2-40B4-BE49-F238E27FC236}">
                  <a16:creationId xmlns:a16="http://schemas.microsoft.com/office/drawing/2014/main" id="{6E2E0FC7-A69D-4F1A-801C-FECCC09B7CD1}"/>
                </a:ext>
              </a:extLst>
            </p:cNvPr>
            <p:cNvSpPr>
              <a:spLocks/>
            </p:cNvSpPr>
            <p:nvPr/>
          </p:nvSpPr>
          <p:spPr bwMode="auto">
            <a:xfrm>
              <a:off x="10279880" y="5065963"/>
              <a:ext cx="91027" cy="139954"/>
            </a:xfrm>
            <a:custGeom>
              <a:avLst/>
              <a:gdLst>
                <a:gd name="T0" fmla="*/ 0 w 143"/>
                <a:gd name="T1" fmla="*/ 41613 h 244"/>
                <a:gd name="T2" fmla="*/ 30196 w 143"/>
                <a:gd name="T3" fmla="*/ 112036 h 244"/>
                <a:gd name="T4" fmla="*/ 55063 w 143"/>
                <a:gd name="T5" fmla="*/ 143245 h 244"/>
                <a:gd name="T6" fmla="*/ 65720 w 143"/>
                <a:gd name="T7" fmla="*/ 183258 h 244"/>
                <a:gd name="T8" fmla="*/ 78154 w 143"/>
                <a:gd name="T9" fmla="*/ 195262 h 244"/>
                <a:gd name="T10" fmla="*/ 103909 w 143"/>
                <a:gd name="T11" fmla="*/ 160051 h 244"/>
                <a:gd name="T12" fmla="*/ 127000 w 143"/>
                <a:gd name="T13" fmla="*/ 84827 h 244"/>
                <a:gd name="T14" fmla="*/ 120783 w 143"/>
                <a:gd name="T15" fmla="*/ 35211 h 244"/>
                <a:gd name="T16" fmla="*/ 103909 w 143"/>
                <a:gd name="T17" fmla="*/ 18406 h 244"/>
                <a:gd name="T18" fmla="*/ 48846 w 143"/>
                <a:gd name="T19" fmla="*/ 0 h 244"/>
                <a:gd name="T20" fmla="*/ 0 w 143"/>
                <a:gd name="T21" fmla="*/ 41613 h 2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3" h="244">
                  <a:moveTo>
                    <a:pt x="0" y="52"/>
                  </a:moveTo>
                  <a:lnTo>
                    <a:pt x="34" y="140"/>
                  </a:lnTo>
                  <a:lnTo>
                    <a:pt x="62" y="179"/>
                  </a:lnTo>
                  <a:lnTo>
                    <a:pt x="74" y="229"/>
                  </a:lnTo>
                  <a:lnTo>
                    <a:pt x="88" y="244"/>
                  </a:lnTo>
                  <a:lnTo>
                    <a:pt x="117" y="200"/>
                  </a:lnTo>
                  <a:lnTo>
                    <a:pt x="143" y="106"/>
                  </a:lnTo>
                  <a:lnTo>
                    <a:pt x="136" y="44"/>
                  </a:lnTo>
                  <a:lnTo>
                    <a:pt x="117" y="23"/>
                  </a:lnTo>
                  <a:lnTo>
                    <a:pt x="55" y="0"/>
                  </a:lnTo>
                  <a:lnTo>
                    <a:pt x="0" y="52"/>
                  </a:lnTo>
                  <a:close/>
                </a:path>
              </a:pathLst>
            </a:custGeom>
            <a:solidFill>
              <a:srgbClr val="4962A1"/>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32" name="Freeform 20">
              <a:extLst>
                <a:ext uri="{FF2B5EF4-FFF2-40B4-BE49-F238E27FC236}">
                  <a16:creationId xmlns:a16="http://schemas.microsoft.com/office/drawing/2014/main" id="{8FBD82F0-CF7B-46E0-BECF-62878C4BC779}"/>
                </a:ext>
              </a:extLst>
            </p:cNvPr>
            <p:cNvSpPr>
              <a:spLocks/>
            </p:cNvSpPr>
            <p:nvPr/>
          </p:nvSpPr>
          <p:spPr bwMode="auto">
            <a:xfrm>
              <a:off x="10497208" y="5293531"/>
              <a:ext cx="80786" cy="76235"/>
            </a:xfrm>
            <a:custGeom>
              <a:avLst/>
              <a:gdLst>
                <a:gd name="T0" fmla="*/ 0 w 129"/>
                <a:gd name="T1" fmla="*/ 39986 h 133"/>
                <a:gd name="T2" fmla="*/ 6116 w 129"/>
                <a:gd name="T3" fmla="*/ 81571 h 133"/>
                <a:gd name="T4" fmla="*/ 28833 w 129"/>
                <a:gd name="T5" fmla="*/ 106362 h 133"/>
                <a:gd name="T6" fmla="*/ 58540 w 129"/>
                <a:gd name="T7" fmla="*/ 106362 h 133"/>
                <a:gd name="T8" fmla="*/ 102227 w 129"/>
                <a:gd name="T9" fmla="*/ 76773 h 133"/>
                <a:gd name="T10" fmla="*/ 112712 w 129"/>
                <a:gd name="T11" fmla="*/ 58379 h 133"/>
                <a:gd name="T12" fmla="*/ 54172 w 129"/>
                <a:gd name="T13" fmla="*/ 0 h 133"/>
                <a:gd name="T14" fmla="*/ 22717 w 129"/>
                <a:gd name="T15" fmla="*/ 10396 h 133"/>
                <a:gd name="T16" fmla="*/ 0 w 129"/>
                <a:gd name="T17" fmla="*/ 39986 h 1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9" h="133">
                  <a:moveTo>
                    <a:pt x="0" y="50"/>
                  </a:moveTo>
                  <a:lnTo>
                    <a:pt x="7" y="102"/>
                  </a:lnTo>
                  <a:lnTo>
                    <a:pt x="33" y="133"/>
                  </a:lnTo>
                  <a:lnTo>
                    <a:pt x="67" y="133"/>
                  </a:lnTo>
                  <a:lnTo>
                    <a:pt x="117" y="96"/>
                  </a:lnTo>
                  <a:lnTo>
                    <a:pt x="129" y="73"/>
                  </a:lnTo>
                  <a:lnTo>
                    <a:pt x="62" y="0"/>
                  </a:lnTo>
                  <a:lnTo>
                    <a:pt x="26" y="13"/>
                  </a:lnTo>
                  <a:lnTo>
                    <a:pt x="0" y="50"/>
                  </a:lnTo>
                  <a:close/>
                </a:path>
              </a:pathLst>
            </a:custGeom>
            <a:solidFill>
              <a:schemeClr val="bg1"/>
            </a:solidFill>
            <a:ln w="1651">
              <a:no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33" name="Freeform 21">
              <a:extLst>
                <a:ext uri="{FF2B5EF4-FFF2-40B4-BE49-F238E27FC236}">
                  <a16:creationId xmlns:a16="http://schemas.microsoft.com/office/drawing/2014/main" id="{3319D99B-EE65-47DA-8B9B-82791F373823}"/>
                </a:ext>
              </a:extLst>
            </p:cNvPr>
            <p:cNvSpPr>
              <a:spLocks/>
            </p:cNvSpPr>
            <p:nvPr/>
          </p:nvSpPr>
          <p:spPr bwMode="auto">
            <a:xfrm>
              <a:off x="10643989" y="5168369"/>
              <a:ext cx="258290" cy="213914"/>
            </a:xfrm>
            <a:custGeom>
              <a:avLst/>
              <a:gdLst>
                <a:gd name="T0" fmla="*/ 0 w 409"/>
                <a:gd name="T1" fmla="*/ 127455 h 377"/>
                <a:gd name="T2" fmla="*/ 0 w 409"/>
                <a:gd name="T3" fmla="*/ 117163 h 377"/>
                <a:gd name="T4" fmla="*/ 30838 w 409"/>
                <a:gd name="T5" fmla="*/ 104497 h 377"/>
                <a:gd name="T6" fmla="*/ 119827 w 409"/>
                <a:gd name="T7" fmla="*/ 92622 h 377"/>
                <a:gd name="T8" fmla="*/ 174454 w 409"/>
                <a:gd name="T9" fmla="*/ 92622 h 377"/>
                <a:gd name="T10" fmla="*/ 204411 w 409"/>
                <a:gd name="T11" fmla="*/ 82331 h 377"/>
                <a:gd name="T12" fmla="*/ 233487 w 409"/>
                <a:gd name="T13" fmla="*/ 28499 h 377"/>
                <a:gd name="T14" fmla="*/ 265206 w 409"/>
                <a:gd name="T15" fmla="*/ 16625 h 377"/>
                <a:gd name="T16" fmla="*/ 347147 w 409"/>
                <a:gd name="T17" fmla="*/ 0 h 377"/>
                <a:gd name="T18" fmla="*/ 360363 w 409"/>
                <a:gd name="T19" fmla="*/ 8708 h 377"/>
                <a:gd name="T20" fmla="*/ 360363 w 409"/>
                <a:gd name="T21" fmla="*/ 39582 h 377"/>
                <a:gd name="T22" fmla="*/ 324239 w 409"/>
                <a:gd name="T23" fmla="*/ 51457 h 377"/>
                <a:gd name="T24" fmla="*/ 271374 w 409"/>
                <a:gd name="T25" fmla="*/ 92622 h 377"/>
                <a:gd name="T26" fmla="*/ 251990 w 409"/>
                <a:gd name="T27" fmla="*/ 156746 h 377"/>
                <a:gd name="T28" fmla="*/ 186790 w 409"/>
                <a:gd name="T29" fmla="*/ 280242 h 377"/>
                <a:gd name="T30" fmla="*/ 95157 w 409"/>
                <a:gd name="T31" fmla="*/ 298450 h 377"/>
                <a:gd name="T32" fmla="*/ 77535 w 409"/>
                <a:gd name="T33" fmla="*/ 244618 h 377"/>
                <a:gd name="T34" fmla="*/ 47578 w 409"/>
                <a:gd name="T35" fmla="*/ 214536 h 377"/>
                <a:gd name="T36" fmla="*/ 30838 w 409"/>
                <a:gd name="T37" fmla="*/ 163079 h 377"/>
                <a:gd name="T38" fmla="*/ 0 w 409"/>
                <a:gd name="T39" fmla="*/ 127455 h 3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9" h="377">
                  <a:moveTo>
                    <a:pt x="0" y="161"/>
                  </a:moveTo>
                  <a:lnTo>
                    <a:pt x="0" y="148"/>
                  </a:lnTo>
                  <a:lnTo>
                    <a:pt x="35" y="132"/>
                  </a:lnTo>
                  <a:lnTo>
                    <a:pt x="136" y="117"/>
                  </a:lnTo>
                  <a:lnTo>
                    <a:pt x="198" y="117"/>
                  </a:lnTo>
                  <a:lnTo>
                    <a:pt x="232" y="104"/>
                  </a:lnTo>
                  <a:lnTo>
                    <a:pt x="265" y="36"/>
                  </a:lnTo>
                  <a:lnTo>
                    <a:pt x="301" y="21"/>
                  </a:lnTo>
                  <a:lnTo>
                    <a:pt x="394" y="0"/>
                  </a:lnTo>
                  <a:lnTo>
                    <a:pt x="409" y="11"/>
                  </a:lnTo>
                  <a:lnTo>
                    <a:pt x="409" y="50"/>
                  </a:lnTo>
                  <a:lnTo>
                    <a:pt x="368" y="65"/>
                  </a:lnTo>
                  <a:lnTo>
                    <a:pt x="308" y="117"/>
                  </a:lnTo>
                  <a:lnTo>
                    <a:pt x="286" y="198"/>
                  </a:lnTo>
                  <a:lnTo>
                    <a:pt x="212" y="354"/>
                  </a:lnTo>
                  <a:lnTo>
                    <a:pt x="108" y="377"/>
                  </a:lnTo>
                  <a:lnTo>
                    <a:pt x="88" y="309"/>
                  </a:lnTo>
                  <a:lnTo>
                    <a:pt x="54" y="271"/>
                  </a:lnTo>
                  <a:lnTo>
                    <a:pt x="35" y="206"/>
                  </a:lnTo>
                  <a:lnTo>
                    <a:pt x="0" y="161"/>
                  </a:lnTo>
                  <a:close/>
                </a:path>
              </a:pathLst>
            </a:custGeom>
            <a:solidFill>
              <a:srgbClr val="4962A1"/>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34" name="Freeform 28">
              <a:extLst>
                <a:ext uri="{FF2B5EF4-FFF2-40B4-BE49-F238E27FC236}">
                  <a16:creationId xmlns:a16="http://schemas.microsoft.com/office/drawing/2014/main" id="{1A15B9DB-EEB2-4FA5-97B8-A3E2380D3AE7}"/>
                </a:ext>
              </a:extLst>
            </p:cNvPr>
            <p:cNvSpPr>
              <a:spLocks/>
            </p:cNvSpPr>
            <p:nvPr/>
          </p:nvSpPr>
          <p:spPr bwMode="auto">
            <a:xfrm>
              <a:off x="9134871" y="2842284"/>
              <a:ext cx="273082" cy="265117"/>
            </a:xfrm>
            <a:custGeom>
              <a:avLst/>
              <a:gdLst>
                <a:gd name="T0" fmla="*/ 0 w 430"/>
                <a:gd name="T1" fmla="*/ 170718 h 468"/>
                <a:gd name="T2" fmla="*/ 0 w 430"/>
                <a:gd name="T3" fmla="*/ 141474 h 468"/>
                <a:gd name="T4" fmla="*/ 31012 w 430"/>
                <a:gd name="T5" fmla="*/ 135151 h 468"/>
                <a:gd name="T6" fmla="*/ 73542 w 430"/>
                <a:gd name="T7" fmla="*/ 146216 h 468"/>
                <a:gd name="T8" fmla="*/ 79744 w 430"/>
                <a:gd name="T9" fmla="*/ 141474 h 468"/>
                <a:gd name="T10" fmla="*/ 79744 w 430"/>
                <a:gd name="T11" fmla="*/ 123296 h 468"/>
                <a:gd name="T12" fmla="*/ 31012 w 430"/>
                <a:gd name="T13" fmla="*/ 59277 h 468"/>
                <a:gd name="T14" fmla="*/ 31012 w 430"/>
                <a:gd name="T15" fmla="*/ 22920 h 468"/>
                <a:gd name="T16" fmla="*/ 73542 w 430"/>
                <a:gd name="T17" fmla="*/ 36357 h 468"/>
                <a:gd name="T18" fmla="*/ 84174 w 430"/>
                <a:gd name="T19" fmla="*/ 0 h 468"/>
                <a:gd name="T20" fmla="*/ 108984 w 430"/>
                <a:gd name="T21" fmla="*/ 0 h 468"/>
                <a:gd name="T22" fmla="*/ 145312 w 430"/>
                <a:gd name="T23" fmla="*/ 70342 h 468"/>
                <a:gd name="T24" fmla="*/ 175437 w 430"/>
                <a:gd name="T25" fmla="*/ 70342 h 468"/>
                <a:gd name="T26" fmla="*/ 200247 w 430"/>
                <a:gd name="T27" fmla="*/ 88520 h 468"/>
                <a:gd name="T28" fmla="*/ 217967 w 430"/>
                <a:gd name="T29" fmla="*/ 88520 h 468"/>
                <a:gd name="T30" fmla="*/ 248979 w 430"/>
                <a:gd name="T31" fmla="*/ 47422 h 468"/>
                <a:gd name="T32" fmla="*/ 266700 w 430"/>
                <a:gd name="T33" fmla="*/ 53744 h 468"/>
                <a:gd name="T34" fmla="*/ 266700 w 430"/>
                <a:gd name="T35" fmla="*/ 82197 h 468"/>
                <a:gd name="T36" fmla="*/ 253409 w 430"/>
                <a:gd name="T37" fmla="*/ 105118 h 468"/>
                <a:gd name="T38" fmla="*/ 259612 w 430"/>
                <a:gd name="T39" fmla="*/ 116973 h 468"/>
                <a:gd name="T40" fmla="*/ 285307 w 430"/>
                <a:gd name="T41" fmla="*/ 129619 h 468"/>
                <a:gd name="T42" fmla="*/ 340242 w 430"/>
                <a:gd name="T43" fmla="*/ 129619 h 468"/>
                <a:gd name="T44" fmla="*/ 362393 w 430"/>
                <a:gd name="T45" fmla="*/ 141474 h 468"/>
                <a:gd name="T46" fmla="*/ 381000 w 430"/>
                <a:gd name="T47" fmla="*/ 205493 h 468"/>
                <a:gd name="T48" fmla="*/ 362393 w 430"/>
                <a:gd name="T49" fmla="*/ 275045 h 468"/>
                <a:gd name="T50" fmla="*/ 302142 w 430"/>
                <a:gd name="T51" fmla="*/ 294014 h 468"/>
                <a:gd name="T52" fmla="*/ 326065 w 430"/>
                <a:gd name="T53" fmla="*/ 322466 h 468"/>
                <a:gd name="T54" fmla="*/ 321635 w 430"/>
                <a:gd name="T55" fmla="*/ 339064 h 468"/>
                <a:gd name="T56" fmla="*/ 285307 w 430"/>
                <a:gd name="T57" fmla="*/ 369888 h 468"/>
                <a:gd name="T58" fmla="*/ 217967 w 430"/>
                <a:gd name="T59" fmla="*/ 357242 h 468"/>
                <a:gd name="T60" fmla="*/ 217967 w 430"/>
                <a:gd name="T61" fmla="*/ 316144 h 468"/>
                <a:gd name="T62" fmla="*/ 200247 w 430"/>
                <a:gd name="T63" fmla="*/ 304288 h 468"/>
                <a:gd name="T64" fmla="*/ 163919 w 430"/>
                <a:gd name="T65" fmla="*/ 316144 h 468"/>
                <a:gd name="T66" fmla="*/ 149742 w 430"/>
                <a:gd name="T67" fmla="*/ 310611 h 468"/>
                <a:gd name="T68" fmla="*/ 126705 w 430"/>
                <a:gd name="T69" fmla="*/ 264770 h 468"/>
                <a:gd name="T70" fmla="*/ 84174 w 430"/>
                <a:gd name="T71" fmla="*/ 252915 h 468"/>
                <a:gd name="T72" fmla="*/ 54049 w 430"/>
                <a:gd name="T73" fmla="*/ 222091 h 468"/>
                <a:gd name="T74" fmla="*/ 35442 w 430"/>
                <a:gd name="T75" fmla="*/ 222091 h 468"/>
                <a:gd name="T76" fmla="*/ 23037 w 430"/>
                <a:gd name="T77" fmla="*/ 211816 h 468"/>
                <a:gd name="T78" fmla="*/ 41644 w 430"/>
                <a:gd name="T79" fmla="*/ 170718 h 468"/>
                <a:gd name="T80" fmla="*/ 6202 w 430"/>
                <a:gd name="T81" fmla="*/ 176250 h 468"/>
                <a:gd name="T82" fmla="*/ 0 w 430"/>
                <a:gd name="T83" fmla="*/ 170718 h 4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30" h="468">
                  <a:moveTo>
                    <a:pt x="0" y="216"/>
                  </a:moveTo>
                  <a:lnTo>
                    <a:pt x="0" y="179"/>
                  </a:lnTo>
                  <a:lnTo>
                    <a:pt x="35" y="171"/>
                  </a:lnTo>
                  <a:lnTo>
                    <a:pt x="83" y="185"/>
                  </a:lnTo>
                  <a:lnTo>
                    <a:pt x="90" y="179"/>
                  </a:lnTo>
                  <a:lnTo>
                    <a:pt x="90" y="156"/>
                  </a:lnTo>
                  <a:lnTo>
                    <a:pt x="35" y="75"/>
                  </a:lnTo>
                  <a:lnTo>
                    <a:pt x="35" y="29"/>
                  </a:lnTo>
                  <a:lnTo>
                    <a:pt x="83" y="46"/>
                  </a:lnTo>
                  <a:lnTo>
                    <a:pt x="95" y="0"/>
                  </a:lnTo>
                  <a:lnTo>
                    <a:pt x="123" y="0"/>
                  </a:lnTo>
                  <a:lnTo>
                    <a:pt x="164" y="89"/>
                  </a:lnTo>
                  <a:lnTo>
                    <a:pt x="198" y="89"/>
                  </a:lnTo>
                  <a:lnTo>
                    <a:pt x="226" y="112"/>
                  </a:lnTo>
                  <a:lnTo>
                    <a:pt x="246" y="112"/>
                  </a:lnTo>
                  <a:lnTo>
                    <a:pt x="281" y="60"/>
                  </a:lnTo>
                  <a:lnTo>
                    <a:pt x="301" y="68"/>
                  </a:lnTo>
                  <a:lnTo>
                    <a:pt x="301" y="104"/>
                  </a:lnTo>
                  <a:lnTo>
                    <a:pt x="286" y="133"/>
                  </a:lnTo>
                  <a:lnTo>
                    <a:pt x="293" y="148"/>
                  </a:lnTo>
                  <a:lnTo>
                    <a:pt x="322" y="164"/>
                  </a:lnTo>
                  <a:lnTo>
                    <a:pt x="384" y="164"/>
                  </a:lnTo>
                  <a:lnTo>
                    <a:pt x="409" y="179"/>
                  </a:lnTo>
                  <a:lnTo>
                    <a:pt x="430" y="260"/>
                  </a:lnTo>
                  <a:lnTo>
                    <a:pt x="409" y="348"/>
                  </a:lnTo>
                  <a:lnTo>
                    <a:pt x="341" y="372"/>
                  </a:lnTo>
                  <a:lnTo>
                    <a:pt x="368" y="408"/>
                  </a:lnTo>
                  <a:lnTo>
                    <a:pt x="363" y="429"/>
                  </a:lnTo>
                  <a:lnTo>
                    <a:pt x="322" y="468"/>
                  </a:lnTo>
                  <a:lnTo>
                    <a:pt x="246" y="452"/>
                  </a:lnTo>
                  <a:lnTo>
                    <a:pt x="246" y="400"/>
                  </a:lnTo>
                  <a:lnTo>
                    <a:pt x="226" y="385"/>
                  </a:lnTo>
                  <a:lnTo>
                    <a:pt x="185" y="400"/>
                  </a:lnTo>
                  <a:lnTo>
                    <a:pt x="169" y="393"/>
                  </a:lnTo>
                  <a:lnTo>
                    <a:pt x="143" y="335"/>
                  </a:lnTo>
                  <a:lnTo>
                    <a:pt x="95" y="320"/>
                  </a:lnTo>
                  <a:lnTo>
                    <a:pt x="61" y="281"/>
                  </a:lnTo>
                  <a:lnTo>
                    <a:pt x="40" y="281"/>
                  </a:lnTo>
                  <a:lnTo>
                    <a:pt x="26" y="268"/>
                  </a:lnTo>
                  <a:lnTo>
                    <a:pt x="47" y="216"/>
                  </a:lnTo>
                  <a:lnTo>
                    <a:pt x="7" y="223"/>
                  </a:lnTo>
                  <a:lnTo>
                    <a:pt x="0" y="216"/>
                  </a:lnTo>
                  <a:close/>
                </a:path>
              </a:pathLst>
            </a:custGeom>
            <a:solidFill>
              <a:srgbClr val="C5CEE5"/>
            </a:solidFill>
            <a:ln>
              <a:solidFill>
                <a:schemeClr val="tx1">
                  <a:lumMod val="50000"/>
                  <a:lumOff val="50000"/>
                </a:schemeClr>
              </a:solidFill>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35" name="Freeform 29">
              <a:extLst>
                <a:ext uri="{FF2B5EF4-FFF2-40B4-BE49-F238E27FC236}">
                  <a16:creationId xmlns:a16="http://schemas.microsoft.com/office/drawing/2014/main" id="{E0A762AD-DE8B-4674-80B0-53221F3990DC}"/>
                </a:ext>
              </a:extLst>
            </p:cNvPr>
            <p:cNvSpPr>
              <a:spLocks/>
            </p:cNvSpPr>
            <p:nvPr/>
          </p:nvSpPr>
          <p:spPr bwMode="auto">
            <a:xfrm>
              <a:off x="8055061" y="2656817"/>
              <a:ext cx="722528" cy="269668"/>
            </a:xfrm>
            <a:custGeom>
              <a:avLst/>
              <a:gdLst>
                <a:gd name="T0" fmla="*/ 17670 w 1141"/>
                <a:gd name="T1" fmla="*/ 140791 h 473"/>
                <a:gd name="T2" fmla="*/ 60077 w 1141"/>
                <a:gd name="T3" fmla="*/ 235446 h 473"/>
                <a:gd name="T4" fmla="*/ 90999 w 1141"/>
                <a:gd name="T5" fmla="*/ 258514 h 473"/>
                <a:gd name="T6" fmla="*/ 133407 w 1141"/>
                <a:gd name="T7" fmla="*/ 240219 h 473"/>
                <a:gd name="T8" fmla="*/ 133407 w 1141"/>
                <a:gd name="T9" fmla="*/ 276809 h 473"/>
                <a:gd name="T10" fmla="*/ 72446 w 1141"/>
                <a:gd name="T11" fmla="*/ 334875 h 473"/>
                <a:gd name="T12" fmla="*/ 114854 w 1141"/>
                <a:gd name="T13" fmla="*/ 376237 h 473"/>
                <a:gd name="T14" fmla="*/ 222639 w 1141"/>
                <a:gd name="T15" fmla="*/ 357942 h 473"/>
                <a:gd name="T16" fmla="*/ 259746 w 1141"/>
                <a:gd name="T17" fmla="*/ 329307 h 473"/>
                <a:gd name="T18" fmla="*/ 350745 w 1141"/>
                <a:gd name="T19" fmla="*/ 312603 h 473"/>
                <a:gd name="T20" fmla="*/ 409939 w 1141"/>
                <a:gd name="T21" fmla="*/ 318171 h 473"/>
                <a:gd name="T22" fmla="*/ 517725 w 1141"/>
                <a:gd name="T23" fmla="*/ 341238 h 473"/>
                <a:gd name="T24" fmla="*/ 566317 w 1141"/>
                <a:gd name="T25" fmla="*/ 306239 h 473"/>
                <a:gd name="T26" fmla="*/ 693540 w 1141"/>
                <a:gd name="T27" fmla="*/ 295103 h 473"/>
                <a:gd name="T28" fmla="*/ 790723 w 1141"/>
                <a:gd name="T29" fmla="*/ 287945 h 473"/>
                <a:gd name="T30" fmla="*/ 862286 w 1141"/>
                <a:gd name="T31" fmla="*/ 217152 h 473"/>
                <a:gd name="T32" fmla="*/ 898509 w 1141"/>
                <a:gd name="T33" fmla="*/ 246582 h 473"/>
                <a:gd name="T34" fmla="*/ 940917 w 1141"/>
                <a:gd name="T35" fmla="*/ 206811 h 473"/>
                <a:gd name="T36" fmla="*/ 1001878 w 1141"/>
                <a:gd name="T37" fmla="*/ 188516 h 473"/>
                <a:gd name="T38" fmla="*/ 970072 w 1141"/>
                <a:gd name="T39" fmla="*/ 147154 h 473"/>
                <a:gd name="T40" fmla="*/ 887024 w 1141"/>
                <a:gd name="T41" fmla="*/ 112155 h 473"/>
                <a:gd name="T42" fmla="*/ 716510 w 1141"/>
                <a:gd name="T43" fmla="*/ 69202 h 473"/>
                <a:gd name="T44" fmla="*/ 657317 w 1141"/>
                <a:gd name="T45" fmla="*/ 89088 h 473"/>
                <a:gd name="T46" fmla="*/ 566317 w 1141"/>
                <a:gd name="T47" fmla="*/ 39771 h 473"/>
                <a:gd name="T48" fmla="*/ 505356 w 1141"/>
                <a:gd name="T49" fmla="*/ 0 h 473"/>
                <a:gd name="T50" fmla="*/ 421425 w 1141"/>
                <a:gd name="T51" fmla="*/ 52498 h 473"/>
                <a:gd name="T52" fmla="*/ 397570 w 1141"/>
                <a:gd name="T53" fmla="*/ 52498 h 473"/>
                <a:gd name="T54" fmla="*/ 283600 w 1141"/>
                <a:gd name="T55" fmla="*/ 39771 h 473"/>
                <a:gd name="T56" fmla="*/ 210271 w 1141"/>
                <a:gd name="T57" fmla="*/ 39771 h 473"/>
                <a:gd name="T58" fmla="*/ 169630 w 1141"/>
                <a:gd name="T59" fmla="*/ 66020 h 473"/>
                <a:gd name="T60" fmla="*/ 127223 w 1141"/>
                <a:gd name="T61" fmla="*/ 34999 h 473"/>
                <a:gd name="T62" fmla="*/ 42408 w 1141"/>
                <a:gd name="T63" fmla="*/ 69202 h 473"/>
                <a:gd name="T64" fmla="*/ 0 w 1141"/>
                <a:gd name="T65" fmla="*/ 112155 h 4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41" h="473">
                  <a:moveTo>
                    <a:pt x="0" y="141"/>
                  </a:moveTo>
                  <a:lnTo>
                    <a:pt x="20" y="177"/>
                  </a:lnTo>
                  <a:lnTo>
                    <a:pt x="48" y="281"/>
                  </a:lnTo>
                  <a:lnTo>
                    <a:pt x="68" y="296"/>
                  </a:lnTo>
                  <a:lnTo>
                    <a:pt x="82" y="325"/>
                  </a:lnTo>
                  <a:lnTo>
                    <a:pt x="103" y="325"/>
                  </a:lnTo>
                  <a:lnTo>
                    <a:pt x="130" y="310"/>
                  </a:lnTo>
                  <a:lnTo>
                    <a:pt x="151" y="302"/>
                  </a:lnTo>
                  <a:lnTo>
                    <a:pt x="163" y="310"/>
                  </a:lnTo>
                  <a:lnTo>
                    <a:pt x="151" y="348"/>
                  </a:lnTo>
                  <a:lnTo>
                    <a:pt x="75" y="400"/>
                  </a:lnTo>
                  <a:lnTo>
                    <a:pt x="82" y="421"/>
                  </a:lnTo>
                  <a:lnTo>
                    <a:pt x="124" y="445"/>
                  </a:lnTo>
                  <a:lnTo>
                    <a:pt x="130" y="473"/>
                  </a:lnTo>
                  <a:lnTo>
                    <a:pt x="211" y="437"/>
                  </a:lnTo>
                  <a:lnTo>
                    <a:pt x="252" y="450"/>
                  </a:lnTo>
                  <a:lnTo>
                    <a:pt x="278" y="445"/>
                  </a:lnTo>
                  <a:lnTo>
                    <a:pt x="294" y="414"/>
                  </a:lnTo>
                  <a:lnTo>
                    <a:pt x="335" y="385"/>
                  </a:lnTo>
                  <a:lnTo>
                    <a:pt x="397" y="393"/>
                  </a:lnTo>
                  <a:lnTo>
                    <a:pt x="431" y="385"/>
                  </a:lnTo>
                  <a:lnTo>
                    <a:pt x="464" y="400"/>
                  </a:lnTo>
                  <a:lnTo>
                    <a:pt x="524" y="393"/>
                  </a:lnTo>
                  <a:lnTo>
                    <a:pt x="586" y="429"/>
                  </a:lnTo>
                  <a:lnTo>
                    <a:pt x="620" y="393"/>
                  </a:lnTo>
                  <a:lnTo>
                    <a:pt x="641" y="385"/>
                  </a:lnTo>
                  <a:lnTo>
                    <a:pt x="737" y="400"/>
                  </a:lnTo>
                  <a:lnTo>
                    <a:pt x="785" y="371"/>
                  </a:lnTo>
                  <a:lnTo>
                    <a:pt x="845" y="377"/>
                  </a:lnTo>
                  <a:lnTo>
                    <a:pt x="895" y="362"/>
                  </a:lnTo>
                  <a:lnTo>
                    <a:pt x="914" y="310"/>
                  </a:lnTo>
                  <a:lnTo>
                    <a:pt x="976" y="273"/>
                  </a:lnTo>
                  <a:lnTo>
                    <a:pt x="997" y="281"/>
                  </a:lnTo>
                  <a:lnTo>
                    <a:pt x="1017" y="310"/>
                  </a:lnTo>
                  <a:lnTo>
                    <a:pt x="1045" y="296"/>
                  </a:lnTo>
                  <a:lnTo>
                    <a:pt x="1065" y="260"/>
                  </a:lnTo>
                  <a:lnTo>
                    <a:pt x="1119" y="250"/>
                  </a:lnTo>
                  <a:lnTo>
                    <a:pt x="1134" y="237"/>
                  </a:lnTo>
                  <a:lnTo>
                    <a:pt x="1141" y="193"/>
                  </a:lnTo>
                  <a:lnTo>
                    <a:pt x="1098" y="185"/>
                  </a:lnTo>
                  <a:lnTo>
                    <a:pt x="1050" y="154"/>
                  </a:lnTo>
                  <a:lnTo>
                    <a:pt x="1004" y="141"/>
                  </a:lnTo>
                  <a:lnTo>
                    <a:pt x="866" y="125"/>
                  </a:lnTo>
                  <a:lnTo>
                    <a:pt x="811" y="87"/>
                  </a:lnTo>
                  <a:lnTo>
                    <a:pt x="778" y="87"/>
                  </a:lnTo>
                  <a:lnTo>
                    <a:pt x="744" y="112"/>
                  </a:lnTo>
                  <a:lnTo>
                    <a:pt x="730" y="73"/>
                  </a:lnTo>
                  <a:lnTo>
                    <a:pt x="641" y="50"/>
                  </a:lnTo>
                  <a:lnTo>
                    <a:pt x="593" y="0"/>
                  </a:lnTo>
                  <a:lnTo>
                    <a:pt x="572" y="0"/>
                  </a:lnTo>
                  <a:lnTo>
                    <a:pt x="553" y="37"/>
                  </a:lnTo>
                  <a:lnTo>
                    <a:pt x="477" y="66"/>
                  </a:lnTo>
                  <a:lnTo>
                    <a:pt x="450" y="94"/>
                  </a:lnTo>
                  <a:lnTo>
                    <a:pt x="450" y="66"/>
                  </a:lnTo>
                  <a:lnTo>
                    <a:pt x="438" y="58"/>
                  </a:lnTo>
                  <a:lnTo>
                    <a:pt x="321" y="50"/>
                  </a:lnTo>
                  <a:lnTo>
                    <a:pt x="287" y="66"/>
                  </a:lnTo>
                  <a:lnTo>
                    <a:pt x="238" y="50"/>
                  </a:lnTo>
                  <a:lnTo>
                    <a:pt x="202" y="58"/>
                  </a:lnTo>
                  <a:lnTo>
                    <a:pt x="192" y="83"/>
                  </a:lnTo>
                  <a:lnTo>
                    <a:pt x="177" y="50"/>
                  </a:lnTo>
                  <a:lnTo>
                    <a:pt x="144" y="44"/>
                  </a:lnTo>
                  <a:lnTo>
                    <a:pt x="82" y="44"/>
                  </a:lnTo>
                  <a:lnTo>
                    <a:pt x="48" y="87"/>
                  </a:lnTo>
                  <a:lnTo>
                    <a:pt x="41" y="125"/>
                  </a:lnTo>
                  <a:lnTo>
                    <a:pt x="0" y="141"/>
                  </a:lnTo>
                  <a:close/>
                </a:path>
              </a:pathLst>
            </a:custGeom>
            <a:solidFill>
              <a:srgbClr val="788DC2"/>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36" name="Freeform 30">
              <a:extLst>
                <a:ext uri="{FF2B5EF4-FFF2-40B4-BE49-F238E27FC236}">
                  <a16:creationId xmlns:a16="http://schemas.microsoft.com/office/drawing/2014/main" id="{F1E1CECE-882D-4F6D-B5C3-E40C00290004}"/>
                </a:ext>
              </a:extLst>
            </p:cNvPr>
            <p:cNvSpPr>
              <a:spLocks/>
            </p:cNvSpPr>
            <p:nvPr/>
          </p:nvSpPr>
          <p:spPr bwMode="auto">
            <a:xfrm>
              <a:off x="8427135" y="3588707"/>
              <a:ext cx="461963" cy="397107"/>
            </a:xfrm>
            <a:custGeom>
              <a:avLst/>
              <a:gdLst>
                <a:gd name="T0" fmla="*/ 0 w 732"/>
                <a:gd name="T1" fmla="*/ 447370 h 696"/>
                <a:gd name="T2" fmla="*/ 25534 w 732"/>
                <a:gd name="T3" fmla="*/ 378115 h 696"/>
                <a:gd name="T4" fmla="*/ 60754 w 732"/>
                <a:gd name="T5" fmla="*/ 353438 h 696"/>
                <a:gd name="T6" fmla="*/ 96855 w 732"/>
                <a:gd name="T7" fmla="*/ 359806 h 696"/>
                <a:gd name="T8" fmla="*/ 114465 w 732"/>
                <a:gd name="T9" fmla="*/ 341498 h 696"/>
                <a:gd name="T10" fmla="*/ 114465 w 732"/>
                <a:gd name="T11" fmla="*/ 323189 h 696"/>
                <a:gd name="T12" fmla="*/ 96855 w 732"/>
                <a:gd name="T13" fmla="*/ 300104 h 696"/>
                <a:gd name="T14" fmla="*/ 132955 w 732"/>
                <a:gd name="T15" fmla="*/ 283387 h 696"/>
                <a:gd name="T16" fmla="*/ 151446 w 732"/>
                <a:gd name="T17" fmla="*/ 240402 h 696"/>
                <a:gd name="T18" fmla="*/ 198112 w 732"/>
                <a:gd name="T19" fmla="*/ 217317 h 696"/>
                <a:gd name="T20" fmla="*/ 210439 w 732"/>
                <a:gd name="T21" fmla="*/ 182291 h 696"/>
                <a:gd name="T22" fmla="*/ 252703 w 732"/>
                <a:gd name="T23" fmla="*/ 134529 h 696"/>
                <a:gd name="T24" fmla="*/ 240376 w 732"/>
                <a:gd name="T25" fmla="*/ 51742 h 696"/>
                <a:gd name="T26" fmla="*/ 246540 w 732"/>
                <a:gd name="T27" fmla="*/ 10348 h 696"/>
                <a:gd name="T28" fmla="*/ 288804 w 732"/>
                <a:gd name="T29" fmla="*/ 0 h 696"/>
                <a:gd name="T30" fmla="*/ 331067 w 732"/>
                <a:gd name="T31" fmla="*/ 35025 h 696"/>
                <a:gd name="T32" fmla="*/ 391822 w 732"/>
                <a:gd name="T33" fmla="*/ 16717 h 696"/>
                <a:gd name="T34" fmla="*/ 397985 w 732"/>
                <a:gd name="T35" fmla="*/ 41394 h 696"/>
                <a:gd name="T36" fmla="*/ 438488 w 732"/>
                <a:gd name="T37" fmla="*/ 81195 h 696"/>
                <a:gd name="T38" fmla="*/ 438488 w 732"/>
                <a:gd name="T39" fmla="*/ 111444 h 696"/>
                <a:gd name="T40" fmla="*/ 456979 w 732"/>
                <a:gd name="T41" fmla="*/ 147266 h 696"/>
                <a:gd name="T42" fmla="*/ 456979 w 732"/>
                <a:gd name="T43" fmla="*/ 175923 h 696"/>
                <a:gd name="T44" fmla="*/ 488677 w 732"/>
                <a:gd name="T45" fmla="*/ 200600 h 696"/>
                <a:gd name="T46" fmla="*/ 494840 w 732"/>
                <a:gd name="T47" fmla="*/ 217317 h 696"/>
                <a:gd name="T48" fmla="*/ 517733 w 732"/>
                <a:gd name="T49" fmla="*/ 229257 h 696"/>
                <a:gd name="T50" fmla="*/ 499243 w 732"/>
                <a:gd name="T51" fmla="*/ 253934 h 696"/>
                <a:gd name="T52" fmla="*/ 505406 w 732"/>
                <a:gd name="T53" fmla="*/ 275427 h 696"/>
                <a:gd name="T54" fmla="*/ 535343 w 732"/>
                <a:gd name="T55" fmla="*/ 270651 h 696"/>
                <a:gd name="T56" fmla="*/ 558236 w 732"/>
                <a:gd name="T57" fmla="*/ 248362 h 696"/>
                <a:gd name="T58" fmla="*/ 577607 w 732"/>
                <a:gd name="T59" fmla="*/ 240402 h 696"/>
                <a:gd name="T60" fmla="*/ 644525 w 732"/>
                <a:gd name="T61" fmla="*/ 253934 h 696"/>
                <a:gd name="T62" fmla="*/ 614588 w 732"/>
                <a:gd name="T63" fmla="*/ 283387 h 696"/>
                <a:gd name="T64" fmla="*/ 596098 w 732"/>
                <a:gd name="T65" fmla="*/ 283387 h 696"/>
                <a:gd name="T66" fmla="*/ 570563 w 732"/>
                <a:gd name="T67" fmla="*/ 312044 h 696"/>
                <a:gd name="T68" fmla="*/ 564400 w 732"/>
                <a:gd name="T69" fmla="*/ 424285 h 696"/>
                <a:gd name="T70" fmla="*/ 529180 w 732"/>
                <a:gd name="T71" fmla="*/ 411548 h 696"/>
                <a:gd name="T72" fmla="*/ 511570 w 732"/>
                <a:gd name="T73" fmla="*/ 417917 h 696"/>
                <a:gd name="T74" fmla="*/ 499243 w 732"/>
                <a:gd name="T75" fmla="*/ 447370 h 696"/>
                <a:gd name="T76" fmla="*/ 450815 w 732"/>
                <a:gd name="T77" fmla="*/ 500704 h 696"/>
                <a:gd name="T78" fmla="*/ 427922 w 732"/>
                <a:gd name="T79" fmla="*/ 495928 h 696"/>
                <a:gd name="T80" fmla="*/ 414715 w 732"/>
                <a:gd name="T81" fmla="*/ 469659 h 696"/>
                <a:gd name="T82" fmla="*/ 391822 w 732"/>
                <a:gd name="T83" fmla="*/ 460902 h 696"/>
                <a:gd name="T84" fmla="*/ 379495 w 732"/>
                <a:gd name="T85" fmla="*/ 465678 h 696"/>
                <a:gd name="T86" fmla="*/ 353960 w 732"/>
                <a:gd name="T87" fmla="*/ 500704 h 696"/>
                <a:gd name="T88" fmla="*/ 331067 w 732"/>
                <a:gd name="T89" fmla="*/ 505480 h 696"/>
                <a:gd name="T90" fmla="*/ 301131 w 732"/>
                <a:gd name="T91" fmla="*/ 535729 h 696"/>
                <a:gd name="T92" fmla="*/ 278238 w 732"/>
                <a:gd name="T93" fmla="*/ 505480 h 696"/>
                <a:gd name="T94" fmla="*/ 258867 w 732"/>
                <a:gd name="T95" fmla="*/ 512644 h 696"/>
                <a:gd name="T96" fmla="*/ 246540 w 732"/>
                <a:gd name="T97" fmla="*/ 535729 h 696"/>
                <a:gd name="T98" fmla="*/ 228049 w 732"/>
                <a:gd name="T99" fmla="*/ 542098 h 696"/>
                <a:gd name="T100" fmla="*/ 193710 w 732"/>
                <a:gd name="T101" fmla="*/ 535729 h 696"/>
                <a:gd name="T102" fmla="*/ 151446 w 732"/>
                <a:gd name="T103" fmla="*/ 554038 h 696"/>
                <a:gd name="T104" fmla="*/ 139119 w 732"/>
                <a:gd name="T105" fmla="*/ 548466 h 696"/>
                <a:gd name="T106" fmla="*/ 126792 w 732"/>
                <a:gd name="T107" fmla="*/ 519013 h 696"/>
                <a:gd name="T108" fmla="*/ 126792 w 732"/>
                <a:gd name="T109" fmla="*/ 477619 h 696"/>
                <a:gd name="T110" fmla="*/ 114465 w 732"/>
                <a:gd name="T111" fmla="*/ 469659 h 696"/>
                <a:gd name="T112" fmla="*/ 78364 w 732"/>
                <a:gd name="T113" fmla="*/ 495928 h 696"/>
                <a:gd name="T114" fmla="*/ 44025 w 732"/>
                <a:gd name="T115" fmla="*/ 495928 h 696"/>
                <a:gd name="T116" fmla="*/ 0 w 732"/>
                <a:gd name="T117" fmla="*/ 447370 h 69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32" h="696">
                  <a:moveTo>
                    <a:pt x="0" y="562"/>
                  </a:moveTo>
                  <a:lnTo>
                    <a:pt x="29" y="475"/>
                  </a:lnTo>
                  <a:lnTo>
                    <a:pt x="69" y="444"/>
                  </a:lnTo>
                  <a:lnTo>
                    <a:pt x="110" y="452"/>
                  </a:lnTo>
                  <a:lnTo>
                    <a:pt x="130" y="429"/>
                  </a:lnTo>
                  <a:lnTo>
                    <a:pt x="130" y="406"/>
                  </a:lnTo>
                  <a:lnTo>
                    <a:pt x="110" y="377"/>
                  </a:lnTo>
                  <a:lnTo>
                    <a:pt x="151" y="356"/>
                  </a:lnTo>
                  <a:lnTo>
                    <a:pt x="172" y="302"/>
                  </a:lnTo>
                  <a:lnTo>
                    <a:pt x="225" y="273"/>
                  </a:lnTo>
                  <a:lnTo>
                    <a:pt x="239" y="229"/>
                  </a:lnTo>
                  <a:lnTo>
                    <a:pt x="287" y="169"/>
                  </a:lnTo>
                  <a:lnTo>
                    <a:pt x="273" y="65"/>
                  </a:lnTo>
                  <a:lnTo>
                    <a:pt x="280" y="13"/>
                  </a:lnTo>
                  <a:lnTo>
                    <a:pt x="328" y="0"/>
                  </a:lnTo>
                  <a:lnTo>
                    <a:pt x="376" y="44"/>
                  </a:lnTo>
                  <a:lnTo>
                    <a:pt x="445" y="21"/>
                  </a:lnTo>
                  <a:lnTo>
                    <a:pt x="452" y="52"/>
                  </a:lnTo>
                  <a:lnTo>
                    <a:pt x="498" y="102"/>
                  </a:lnTo>
                  <a:lnTo>
                    <a:pt x="498" y="140"/>
                  </a:lnTo>
                  <a:lnTo>
                    <a:pt x="519" y="185"/>
                  </a:lnTo>
                  <a:lnTo>
                    <a:pt x="519" y="221"/>
                  </a:lnTo>
                  <a:lnTo>
                    <a:pt x="555" y="252"/>
                  </a:lnTo>
                  <a:lnTo>
                    <a:pt x="562" y="273"/>
                  </a:lnTo>
                  <a:lnTo>
                    <a:pt x="588" y="288"/>
                  </a:lnTo>
                  <a:lnTo>
                    <a:pt x="567" y="319"/>
                  </a:lnTo>
                  <a:lnTo>
                    <a:pt x="574" y="346"/>
                  </a:lnTo>
                  <a:lnTo>
                    <a:pt x="608" y="340"/>
                  </a:lnTo>
                  <a:lnTo>
                    <a:pt x="634" y="312"/>
                  </a:lnTo>
                  <a:lnTo>
                    <a:pt x="656" y="302"/>
                  </a:lnTo>
                  <a:lnTo>
                    <a:pt x="732" y="319"/>
                  </a:lnTo>
                  <a:lnTo>
                    <a:pt x="698" y="356"/>
                  </a:lnTo>
                  <a:lnTo>
                    <a:pt x="677" y="356"/>
                  </a:lnTo>
                  <a:lnTo>
                    <a:pt x="648" y="392"/>
                  </a:lnTo>
                  <a:lnTo>
                    <a:pt x="641" y="533"/>
                  </a:lnTo>
                  <a:lnTo>
                    <a:pt x="601" y="517"/>
                  </a:lnTo>
                  <a:lnTo>
                    <a:pt x="581" y="525"/>
                  </a:lnTo>
                  <a:lnTo>
                    <a:pt x="567" y="562"/>
                  </a:lnTo>
                  <a:lnTo>
                    <a:pt x="512" y="629"/>
                  </a:lnTo>
                  <a:lnTo>
                    <a:pt x="486" y="623"/>
                  </a:lnTo>
                  <a:lnTo>
                    <a:pt x="471" y="590"/>
                  </a:lnTo>
                  <a:lnTo>
                    <a:pt x="445" y="579"/>
                  </a:lnTo>
                  <a:lnTo>
                    <a:pt x="431" y="585"/>
                  </a:lnTo>
                  <a:lnTo>
                    <a:pt x="402" y="629"/>
                  </a:lnTo>
                  <a:lnTo>
                    <a:pt x="376" y="635"/>
                  </a:lnTo>
                  <a:lnTo>
                    <a:pt x="342" y="673"/>
                  </a:lnTo>
                  <a:lnTo>
                    <a:pt x="316" y="635"/>
                  </a:lnTo>
                  <a:lnTo>
                    <a:pt x="294" y="644"/>
                  </a:lnTo>
                  <a:lnTo>
                    <a:pt x="280" y="673"/>
                  </a:lnTo>
                  <a:lnTo>
                    <a:pt x="259" y="681"/>
                  </a:lnTo>
                  <a:lnTo>
                    <a:pt x="220" y="673"/>
                  </a:lnTo>
                  <a:lnTo>
                    <a:pt x="172" y="696"/>
                  </a:lnTo>
                  <a:lnTo>
                    <a:pt x="158" y="689"/>
                  </a:lnTo>
                  <a:lnTo>
                    <a:pt x="144" y="652"/>
                  </a:lnTo>
                  <a:lnTo>
                    <a:pt x="144" y="600"/>
                  </a:lnTo>
                  <a:lnTo>
                    <a:pt x="130" y="590"/>
                  </a:lnTo>
                  <a:lnTo>
                    <a:pt x="89" y="623"/>
                  </a:lnTo>
                  <a:lnTo>
                    <a:pt x="50" y="623"/>
                  </a:lnTo>
                  <a:lnTo>
                    <a:pt x="0" y="562"/>
                  </a:lnTo>
                  <a:close/>
                </a:path>
              </a:pathLst>
            </a:custGeom>
            <a:solidFill>
              <a:srgbClr val="E2E7F2"/>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37" name="Freeform 31">
              <a:extLst>
                <a:ext uri="{FF2B5EF4-FFF2-40B4-BE49-F238E27FC236}">
                  <a16:creationId xmlns:a16="http://schemas.microsoft.com/office/drawing/2014/main" id="{F2CDB12C-945D-4D21-A407-2B94331B3F44}"/>
                </a:ext>
              </a:extLst>
            </p:cNvPr>
            <p:cNvSpPr>
              <a:spLocks/>
            </p:cNvSpPr>
            <p:nvPr/>
          </p:nvSpPr>
          <p:spPr bwMode="auto">
            <a:xfrm>
              <a:off x="7924209" y="4213382"/>
              <a:ext cx="809005" cy="552990"/>
            </a:xfrm>
            <a:custGeom>
              <a:avLst/>
              <a:gdLst>
                <a:gd name="T0" fmla="*/ 0 w 1279"/>
                <a:gd name="T1" fmla="*/ 476856 h 974"/>
                <a:gd name="T2" fmla="*/ 24710 w 1279"/>
                <a:gd name="T3" fmla="*/ 358038 h 974"/>
                <a:gd name="T4" fmla="*/ 121785 w 1279"/>
                <a:gd name="T5" fmla="*/ 265360 h 974"/>
                <a:gd name="T6" fmla="*/ 139434 w 1279"/>
                <a:gd name="T7" fmla="*/ 194069 h 974"/>
                <a:gd name="T8" fmla="*/ 121785 w 1279"/>
                <a:gd name="T9" fmla="*/ 123571 h 974"/>
                <a:gd name="T10" fmla="*/ 67070 w 1279"/>
                <a:gd name="T11" fmla="*/ 123571 h 974"/>
                <a:gd name="T12" fmla="*/ 67070 w 1279"/>
                <a:gd name="T13" fmla="*/ 82380 h 974"/>
                <a:gd name="T14" fmla="*/ 109430 w 1279"/>
                <a:gd name="T15" fmla="*/ 0 h 974"/>
                <a:gd name="T16" fmla="*/ 165909 w 1279"/>
                <a:gd name="T17" fmla="*/ 0 h 974"/>
                <a:gd name="T18" fmla="*/ 242687 w 1279"/>
                <a:gd name="T19" fmla="*/ 30893 h 974"/>
                <a:gd name="T20" fmla="*/ 235627 w 1279"/>
                <a:gd name="T21" fmla="*/ 95054 h 974"/>
                <a:gd name="T22" fmla="*/ 326524 w 1279"/>
                <a:gd name="T23" fmla="*/ 113273 h 974"/>
                <a:gd name="T24" fmla="*/ 423598 w 1279"/>
                <a:gd name="T25" fmla="*/ 123571 h 974"/>
                <a:gd name="T26" fmla="*/ 465958 w 1279"/>
                <a:gd name="T27" fmla="*/ 181396 h 974"/>
                <a:gd name="T28" fmla="*/ 533028 w 1279"/>
                <a:gd name="T29" fmla="*/ 181396 h 974"/>
                <a:gd name="T30" fmla="*/ 563033 w 1279"/>
                <a:gd name="T31" fmla="*/ 205951 h 974"/>
                <a:gd name="T32" fmla="*/ 609805 w 1279"/>
                <a:gd name="T33" fmla="*/ 199614 h 974"/>
                <a:gd name="T34" fmla="*/ 705997 w 1279"/>
                <a:gd name="T35" fmla="*/ 194069 h 974"/>
                <a:gd name="T36" fmla="*/ 719235 w 1279"/>
                <a:gd name="T37" fmla="*/ 171098 h 974"/>
                <a:gd name="T38" fmla="*/ 754534 w 1279"/>
                <a:gd name="T39" fmla="*/ 158424 h 974"/>
                <a:gd name="T40" fmla="*/ 796894 w 1279"/>
                <a:gd name="T41" fmla="*/ 164761 h 974"/>
                <a:gd name="T42" fmla="*/ 833077 w 1279"/>
                <a:gd name="T43" fmla="*/ 82380 h 974"/>
                <a:gd name="T44" fmla="*/ 917796 w 1279"/>
                <a:gd name="T45" fmla="*/ 76044 h 974"/>
                <a:gd name="T46" fmla="*/ 978689 w 1279"/>
                <a:gd name="T47" fmla="*/ 57825 h 974"/>
                <a:gd name="T48" fmla="*/ 1006046 w 1279"/>
                <a:gd name="T49" fmla="*/ 47527 h 974"/>
                <a:gd name="T50" fmla="*/ 1068703 w 1279"/>
                <a:gd name="T51" fmla="*/ 47527 h 974"/>
                <a:gd name="T52" fmla="*/ 1128713 w 1279"/>
                <a:gd name="T53" fmla="*/ 22971 h 974"/>
                <a:gd name="T54" fmla="*/ 1109298 w 1279"/>
                <a:gd name="T55" fmla="*/ 164761 h 974"/>
                <a:gd name="T56" fmla="*/ 1025461 w 1279"/>
                <a:gd name="T57" fmla="*/ 212288 h 974"/>
                <a:gd name="T58" fmla="*/ 995456 w 1279"/>
                <a:gd name="T59" fmla="*/ 230507 h 974"/>
                <a:gd name="T60" fmla="*/ 1019283 w 1279"/>
                <a:gd name="T61" fmla="*/ 294669 h 974"/>
                <a:gd name="T62" fmla="*/ 983101 w 1279"/>
                <a:gd name="T63" fmla="*/ 370712 h 974"/>
                <a:gd name="T64" fmla="*/ 989279 w 1279"/>
                <a:gd name="T65" fmla="*/ 417447 h 974"/>
                <a:gd name="T66" fmla="*/ 917796 w 1279"/>
                <a:gd name="T67" fmla="*/ 382594 h 974"/>
                <a:gd name="T68" fmla="*/ 904559 w 1279"/>
                <a:gd name="T69" fmla="*/ 411902 h 974"/>
                <a:gd name="T70" fmla="*/ 875437 w 1279"/>
                <a:gd name="T71" fmla="*/ 435666 h 974"/>
                <a:gd name="T72" fmla="*/ 796894 w 1279"/>
                <a:gd name="T73" fmla="*/ 510917 h 974"/>
                <a:gd name="T74" fmla="*/ 719235 w 1279"/>
                <a:gd name="T75" fmla="*/ 575871 h 974"/>
                <a:gd name="T76" fmla="*/ 725412 w 1279"/>
                <a:gd name="T77" fmla="*/ 670926 h 974"/>
                <a:gd name="T78" fmla="*/ 664520 w 1279"/>
                <a:gd name="T79" fmla="*/ 722414 h 974"/>
                <a:gd name="T80" fmla="*/ 634515 w 1279"/>
                <a:gd name="T81" fmla="*/ 705779 h 974"/>
                <a:gd name="T82" fmla="*/ 645105 w 1279"/>
                <a:gd name="T83" fmla="*/ 676471 h 974"/>
                <a:gd name="T84" fmla="*/ 563033 w 1279"/>
                <a:gd name="T85" fmla="*/ 751722 h 974"/>
                <a:gd name="T86" fmla="*/ 478313 w 1279"/>
                <a:gd name="T87" fmla="*/ 771525 h 974"/>
                <a:gd name="T88" fmla="*/ 385651 w 1279"/>
                <a:gd name="T89" fmla="*/ 705779 h 974"/>
                <a:gd name="T90" fmla="*/ 315934 w 1279"/>
                <a:gd name="T91" fmla="*/ 717661 h 974"/>
                <a:gd name="T92" fmla="*/ 210917 w 1279"/>
                <a:gd name="T93" fmla="*/ 670926 h 974"/>
                <a:gd name="T94" fmla="*/ 109430 w 1279"/>
                <a:gd name="T95" fmla="*/ 617062 h 974"/>
                <a:gd name="T96" fmla="*/ 56480 w 1279"/>
                <a:gd name="T97" fmla="*/ 582208 h 974"/>
                <a:gd name="T98" fmla="*/ 12355 w 1279"/>
                <a:gd name="T99" fmla="*/ 516462 h 97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279" h="974">
                  <a:moveTo>
                    <a:pt x="0" y="624"/>
                  </a:moveTo>
                  <a:lnTo>
                    <a:pt x="0" y="602"/>
                  </a:lnTo>
                  <a:lnTo>
                    <a:pt x="14" y="572"/>
                  </a:lnTo>
                  <a:lnTo>
                    <a:pt x="28" y="452"/>
                  </a:lnTo>
                  <a:lnTo>
                    <a:pt x="138" y="364"/>
                  </a:lnTo>
                  <a:lnTo>
                    <a:pt x="138" y="335"/>
                  </a:lnTo>
                  <a:lnTo>
                    <a:pt x="119" y="312"/>
                  </a:lnTo>
                  <a:lnTo>
                    <a:pt x="158" y="245"/>
                  </a:lnTo>
                  <a:lnTo>
                    <a:pt x="167" y="216"/>
                  </a:lnTo>
                  <a:lnTo>
                    <a:pt x="138" y="156"/>
                  </a:lnTo>
                  <a:lnTo>
                    <a:pt x="90" y="164"/>
                  </a:lnTo>
                  <a:lnTo>
                    <a:pt x="76" y="156"/>
                  </a:lnTo>
                  <a:lnTo>
                    <a:pt x="71" y="135"/>
                  </a:lnTo>
                  <a:lnTo>
                    <a:pt x="76" y="104"/>
                  </a:lnTo>
                  <a:lnTo>
                    <a:pt x="98" y="89"/>
                  </a:lnTo>
                  <a:lnTo>
                    <a:pt x="124" y="0"/>
                  </a:lnTo>
                  <a:lnTo>
                    <a:pt x="172" y="29"/>
                  </a:lnTo>
                  <a:lnTo>
                    <a:pt x="188" y="0"/>
                  </a:lnTo>
                  <a:lnTo>
                    <a:pt x="234" y="29"/>
                  </a:lnTo>
                  <a:lnTo>
                    <a:pt x="275" y="39"/>
                  </a:lnTo>
                  <a:lnTo>
                    <a:pt x="282" y="73"/>
                  </a:lnTo>
                  <a:lnTo>
                    <a:pt x="267" y="120"/>
                  </a:lnTo>
                  <a:lnTo>
                    <a:pt x="310" y="143"/>
                  </a:lnTo>
                  <a:lnTo>
                    <a:pt x="370" y="143"/>
                  </a:lnTo>
                  <a:lnTo>
                    <a:pt x="445" y="164"/>
                  </a:lnTo>
                  <a:lnTo>
                    <a:pt x="480" y="156"/>
                  </a:lnTo>
                  <a:lnTo>
                    <a:pt x="501" y="216"/>
                  </a:lnTo>
                  <a:lnTo>
                    <a:pt x="528" y="229"/>
                  </a:lnTo>
                  <a:lnTo>
                    <a:pt x="561" y="275"/>
                  </a:lnTo>
                  <a:lnTo>
                    <a:pt x="604" y="229"/>
                  </a:lnTo>
                  <a:lnTo>
                    <a:pt x="616" y="229"/>
                  </a:lnTo>
                  <a:lnTo>
                    <a:pt x="638" y="260"/>
                  </a:lnTo>
                  <a:lnTo>
                    <a:pt x="678" y="245"/>
                  </a:lnTo>
                  <a:lnTo>
                    <a:pt x="691" y="252"/>
                  </a:lnTo>
                  <a:lnTo>
                    <a:pt x="740" y="200"/>
                  </a:lnTo>
                  <a:lnTo>
                    <a:pt x="800" y="245"/>
                  </a:lnTo>
                  <a:lnTo>
                    <a:pt x="822" y="245"/>
                  </a:lnTo>
                  <a:lnTo>
                    <a:pt x="815" y="216"/>
                  </a:lnTo>
                  <a:lnTo>
                    <a:pt x="827" y="200"/>
                  </a:lnTo>
                  <a:lnTo>
                    <a:pt x="855" y="200"/>
                  </a:lnTo>
                  <a:lnTo>
                    <a:pt x="882" y="185"/>
                  </a:lnTo>
                  <a:lnTo>
                    <a:pt x="903" y="208"/>
                  </a:lnTo>
                  <a:lnTo>
                    <a:pt x="916" y="208"/>
                  </a:lnTo>
                  <a:lnTo>
                    <a:pt x="944" y="104"/>
                  </a:lnTo>
                  <a:lnTo>
                    <a:pt x="992" y="112"/>
                  </a:lnTo>
                  <a:lnTo>
                    <a:pt x="1040" y="96"/>
                  </a:lnTo>
                  <a:lnTo>
                    <a:pt x="1073" y="45"/>
                  </a:lnTo>
                  <a:lnTo>
                    <a:pt x="1109" y="73"/>
                  </a:lnTo>
                  <a:lnTo>
                    <a:pt x="1135" y="52"/>
                  </a:lnTo>
                  <a:lnTo>
                    <a:pt x="1140" y="60"/>
                  </a:lnTo>
                  <a:lnTo>
                    <a:pt x="1155" y="52"/>
                  </a:lnTo>
                  <a:lnTo>
                    <a:pt x="1211" y="60"/>
                  </a:lnTo>
                  <a:lnTo>
                    <a:pt x="1252" y="29"/>
                  </a:lnTo>
                  <a:lnTo>
                    <a:pt x="1279" y="29"/>
                  </a:lnTo>
                  <a:lnTo>
                    <a:pt x="1252" y="120"/>
                  </a:lnTo>
                  <a:lnTo>
                    <a:pt x="1257" y="208"/>
                  </a:lnTo>
                  <a:lnTo>
                    <a:pt x="1195" y="229"/>
                  </a:lnTo>
                  <a:lnTo>
                    <a:pt x="1162" y="268"/>
                  </a:lnTo>
                  <a:lnTo>
                    <a:pt x="1155" y="291"/>
                  </a:lnTo>
                  <a:lnTo>
                    <a:pt x="1128" y="291"/>
                  </a:lnTo>
                  <a:lnTo>
                    <a:pt x="1155" y="364"/>
                  </a:lnTo>
                  <a:lnTo>
                    <a:pt x="1155" y="372"/>
                  </a:lnTo>
                  <a:lnTo>
                    <a:pt x="1121" y="416"/>
                  </a:lnTo>
                  <a:lnTo>
                    <a:pt x="1114" y="468"/>
                  </a:lnTo>
                  <a:lnTo>
                    <a:pt x="1135" y="520"/>
                  </a:lnTo>
                  <a:lnTo>
                    <a:pt x="1121" y="527"/>
                  </a:lnTo>
                  <a:lnTo>
                    <a:pt x="1094" y="520"/>
                  </a:lnTo>
                  <a:lnTo>
                    <a:pt x="1040" y="483"/>
                  </a:lnTo>
                  <a:lnTo>
                    <a:pt x="1018" y="483"/>
                  </a:lnTo>
                  <a:lnTo>
                    <a:pt x="1025" y="520"/>
                  </a:lnTo>
                  <a:lnTo>
                    <a:pt x="1018" y="533"/>
                  </a:lnTo>
                  <a:lnTo>
                    <a:pt x="992" y="550"/>
                  </a:lnTo>
                  <a:lnTo>
                    <a:pt x="970" y="587"/>
                  </a:lnTo>
                  <a:lnTo>
                    <a:pt x="903" y="645"/>
                  </a:lnTo>
                  <a:lnTo>
                    <a:pt x="848" y="660"/>
                  </a:lnTo>
                  <a:lnTo>
                    <a:pt x="815" y="727"/>
                  </a:lnTo>
                  <a:lnTo>
                    <a:pt x="834" y="808"/>
                  </a:lnTo>
                  <a:lnTo>
                    <a:pt x="822" y="847"/>
                  </a:lnTo>
                  <a:lnTo>
                    <a:pt x="786" y="891"/>
                  </a:lnTo>
                  <a:lnTo>
                    <a:pt x="753" y="912"/>
                  </a:lnTo>
                  <a:lnTo>
                    <a:pt x="731" y="906"/>
                  </a:lnTo>
                  <a:lnTo>
                    <a:pt x="719" y="891"/>
                  </a:lnTo>
                  <a:lnTo>
                    <a:pt x="746" y="868"/>
                  </a:lnTo>
                  <a:lnTo>
                    <a:pt x="731" y="854"/>
                  </a:lnTo>
                  <a:lnTo>
                    <a:pt x="691" y="854"/>
                  </a:lnTo>
                  <a:lnTo>
                    <a:pt x="638" y="949"/>
                  </a:lnTo>
                  <a:lnTo>
                    <a:pt x="577" y="941"/>
                  </a:lnTo>
                  <a:lnTo>
                    <a:pt x="542" y="974"/>
                  </a:lnTo>
                  <a:lnTo>
                    <a:pt x="473" y="941"/>
                  </a:lnTo>
                  <a:lnTo>
                    <a:pt x="437" y="891"/>
                  </a:lnTo>
                  <a:lnTo>
                    <a:pt x="370" y="912"/>
                  </a:lnTo>
                  <a:lnTo>
                    <a:pt x="358" y="906"/>
                  </a:lnTo>
                  <a:lnTo>
                    <a:pt x="322" y="831"/>
                  </a:lnTo>
                  <a:lnTo>
                    <a:pt x="239" y="847"/>
                  </a:lnTo>
                  <a:lnTo>
                    <a:pt x="227" y="795"/>
                  </a:lnTo>
                  <a:lnTo>
                    <a:pt x="124" y="779"/>
                  </a:lnTo>
                  <a:lnTo>
                    <a:pt x="90" y="779"/>
                  </a:lnTo>
                  <a:lnTo>
                    <a:pt x="64" y="735"/>
                  </a:lnTo>
                  <a:lnTo>
                    <a:pt x="48" y="675"/>
                  </a:lnTo>
                  <a:lnTo>
                    <a:pt x="14" y="652"/>
                  </a:lnTo>
                  <a:lnTo>
                    <a:pt x="0" y="624"/>
                  </a:lnTo>
                  <a:close/>
                </a:path>
              </a:pathLst>
            </a:custGeom>
            <a:solidFill>
              <a:srgbClr val="C5CEE5"/>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38" name="Freeform 32">
              <a:extLst>
                <a:ext uri="{FF2B5EF4-FFF2-40B4-BE49-F238E27FC236}">
                  <a16:creationId xmlns:a16="http://schemas.microsoft.com/office/drawing/2014/main" id="{CDF0E748-35FB-4162-B312-2EBBADC51D6A}"/>
                </a:ext>
              </a:extLst>
            </p:cNvPr>
            <p:cNvSpPr>
              <a:spLocks/>
            </p:cNvSpPr>
            <p:nvPr/>
          </p:nvSpPr>
          <p:spPr bwMode="auto">
            <a:xfrm>
              <a:off x="10434285" y="3132434"/>
              <a:ext cx="405071" cy="426690"/>
            </a:xfrm>
            <a:custGeom>
              <a:avLst/>
              <a:gdLst>
                <a:gd name="T0" fmla="*/ 0 w 641"/>
                <a:gd name="T1" fmla="*/ 291369410 h 748"/>
                <a:gd name="T2" fmla="*/ 10882444 w 641"/>
                <a:gd name="T3" fmla="*/ 273000692 h 748"/>
                <a:gd name="T4" fmla="*/ 0 w 641"/>
                <a:gd name="T5" fmla="*/ 234995433 h 748"/>
                <a:gd name="T6" fmla="*/ 5441663 w 641"/>
                <a:gd name="T7" fmla="*/ 226761344 h 748"/>
                <a:gd name="T8" fmla="*/ 53636350 w 641"/>
                <a:gd name="T9" fmla="*/ 229928118 h 748"/>
                <a:gd name="T10" fmla="*/ 59078013 w 641"/>
                <a:gd name="T11" fmla="*/ 202058284 h 748"/>
                <a:gd name="T12" fmla="*/ 85507812 w 641"/>
                <a:gd name="T13" fmla="*/ 192557168 h 748"/>
                <a:gd name="T14" fmla="*/ 90948593 w 641"/>
                <a:gd name="T15" fmla="*/ 182422539 h 748"/>
                <a:gd name="T16" fmla="*/ 74624487 w 641"/>
                <a:gd name="T17" fmla="*/ 169121136 h 748"/>
                <a:gd name="T18" fmla="*/ 90948593 w 641"/>
                <a:gd name="T19" fmla="*/ 141250506 h 748"/>
                <a:gd name="T20" fmla="*/ 74624487 w 641"/>
                <a:gd name="T21" fmla="*/ 131749390 h 748"/>
                <a:gd name="T22" fmla="*/ 90948593 w 641"/>
                <a:gd name="T23" fmla="*/ 107046330 h 748"/>
                <a:gd name="T24" fmla="*/ 70738089 w 641"/>
                <a:gd name="T25" fmla="*/ 88677612 h 748"/>
                <a:gd name="T26" fmla="*/ 90948593 w 641"/>
                <a:gd name="T27" fmla="*/ 52572894 h 748"/>
                <a:gd name="T28" fmla="*/ 80066149 w 641"/>
                <a:gd name="T29" fmla="*/ 18368718 h 748"/>
                <a:gd name="T30" fmla="*/ 126706454 w 641"/>
                <a:gd name="T31" fmla="*/ 5067315 h 748"/>
                <a:gd name="T32" fmla="*/ 206772603 w 641"/>
                <a:gd name="T33" fmla="*/ 0 h 748"/>
                <a:gd name="T34" fmla="*/ 217655047 w 641"/>
                <a:gd name="T35" fmla="*/ 5067315 h 748"/>
                <a:gd name="T36" fmla="*/ 223096710 w 641"/>
                <a:gd name="T37" fmla="*/ 13301403 h 748"/>
                <a:gd name="T38" fmla="*/ 213768649 w 641"/>
                <a:gd name="T39" fmla="*/ 22802519 h 748"/>
                <a:gd name="T40" fmla="*/ 206772603 w 641"/>
                <a:gd name="T41" fmla="*/ 47505579 h 748"/>
                <a:gd name="T42" fmla="*/ 191226129 w 641"/>
                <a:gd name="T43" fmla="*/ 52572894 h 748"/>
                <a:gd name="T44" fmla="*/ 191226129 w 641"/>
                <a:gd name="T45" fmla="*/ 60807778 h 748"/>
                <a:gd name="T46" fmla="*/ 201330940 w 641"/>
                <a:gd name="T47" fmla="*/ 65875093 h 748"/>
                <a:gd name="T48" fmla="*/ 228538372 w 641"/>
                <a:gd name="T49" fmla="*/ 60807778 h 748"/>
                <a:gd name="T50" fmla="*/ 260408953 w 641"/>
                <a:gd name="T51" fmla="*/ 75376209 h 748"/>
                <a:gd name="T52" fmla="*/ 286838753 w 641"/>
                <a:gd name="T53" fmla="*/ 70308894 h 748"/>
                <a:gd name="T54" fmla="*/ 360686489 w 641"/>
                <a:gd name="T55" fmla="*/ 84243811 h 748"/>
                <a:gd name="T56" fmla="*/ 371568932 w 641"/>
                <a:gd name="T57" fmla="*/ 93744927 h 748"/>
                <a:gd name="T58" fmla="*/ 356799209 w 641"/>
                <a:gd name="T59" fmla="*/ 131749390 h 748"/>
                <a:gd name="T60" fmla="*/ 351358428 w 641"/>
                <a:gd name="T61" fmla="*/ 169121136 h 748"/>
                <a:gd name="T62" fmla="*/ 317932583 w 641"/>
                <a:gd name="T63" fmla="*/ 177988738 h 748"/>
                <a:gd name="T64" fmla="*/ 328815026 w 641"/>
                <a:gd name="T65" fmla="*/ 197624483 h 748"/>
                <a:gd name="T66" fmla="*/ 377010595 w 641"/>
                <a:gd name="T67" fmla="*/ 220427002 h 748"/>
                <a:gd name="T68" fmla="*/ 412767574 w 641"/>
                <a:gd name="T69" fmla="*/ 226761344 h 748"/>
                <a:gd name="T70" fmla="*/ 483505663 w 641"/>
                <a:gd name="T71" fmla="*/ 215359687 h 748"/>
                <a:gd name="T72" fmla="*/ 498275386 w 641"/>
                <a:gd name="T73" fmla="*/ 258432261 h 748"/>
                <a:gd name="T74" fmla="*/ 472623219 w 641"/>
                <a:gd name="T75" fmla="*/ 276800979 h 748"/>
                <a:gd name="T76" fmla="*/ 383229009 w 641"/>
                <a:gd name="T77" fmla="*/ 315438956 h 748"/>
                <a:gd name="T78" fmla="*/ 312490920 w 641"/>
                <a:gd name="T79" fmla="*/ 366745619 h 748"/>
                <a:gd name="T80" fmla="*/ 276733059 w 641"/>
                <a:gd name="T81" fmla="*/ 432619916 h 748"/>
                <a:gd name="T82" fmla="*/ 260408953 w 641"/>
                <a:gd name="T83" fmla="*/ 432619916 h 748"/>
                <a:gd name="T84" fmla="*/ 90948593 w 641"/>
                <a:gd name="T85" fmla="*/ 473791948 h 748"/>
                <a:gd name="T86" fmla="*/ 63742043 w 641"/>
                <a:gd name="T87" fmla="*/ 404116568 h 748"/>
                <a:gd name="T88" fmla="*/ 38866626 w 641"/>
                <a:gd name="T89" fmla="*/ 389548137 h 748"/>
                <a:gd name="T90" fmla="*/ 26429800 w 641"/>
                <a:gd name="T91" fmla="*/ 328740359 h 748"/>
                <a:gd name="T92" fmla="*/ 5441663 w 641"/>
                <a:gd name="T93" fmla="*/ 319239243 h 748"/>
                <a:gd name="T94" fmla="*/ 16324106 w 641"/>
                <a:gd name="T95" fmla="*/ 299603498 h 748"/>
                <a:gd name="T96" fmla="*/ 0 w 641"/>
                <a:gd name="T97" fmla="*/ 291369410 h 7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41" h="748">
                  <a:moveTo>
                    <a:pt x="0" y="460"/>
                  </a:moveTo>
                  <a:lnTo>
                    <a:pt x="14" y="431"/>
                  </a:lnTo>
                  <a:lnTo>
                    <a:pt x="0" y="371"/>
                  </a:lnTo>
                  <a:lnTo>
                    <a:pt x="7" y="358"/>
                  </a:lnTo>
                  <a:lnTo>
                    <a:pt x="69" y="363"/>
                  </a:lnTo>
                  <a:lnTo>
                    <a:pt x="76" y="319"/>
                  </a:lnTo>
                  <a:lnTo>
                    <a:pt x="110" y="304"/>
                  </a:lnTo>
                  <a:lnTo>
                    <a:pt x="117" y="288"/>
                  </a:lnTo>
                  <a:lnTo>
                    <a:pt x="96" y="267"/>
                  </a:lnTo>
                  <a:lnTo>
                    <a:pt x="117" y="223"/>
                  </a:lnTo>
                  <a:lnTo>
                    <a:pt x="96" y="208"/>
                  </a:lnTo>
                  <a:lnTo>
                    <a:pt x="117" y="169"/>
                  </a:lnTo>
                  <a:lnTo>
                    <a:pt x="91" y="140"/>
                  </a:lnTo>
                  <a:lnTo>
                    <a:pt x="117" y="83"/>
                  </a:lnTo>
                  <a:lnTo>
                    <a:pt x="103" y="29"/>
                  </a:lnTo>
                  <a:lnTo>
                    <a:pt x="163" y="8"/>
                  </a:lnTo>
                  <a:lnTo>
                    <a:pt x="266" y="0"/>
                  </a:lnTo>
                  <a:lnTo>
                    <a:pt x="280" y="8"/>
                  </a:lnTo>
                  <a:lnTo>
                    <a:pt x="287" y="21"/>
                  </a:lnTo>
                  <a:lnTo>
                    <a:pt x="275" y="36"/>
                  </a:lnTo>
                  <a:lnTo>
                    <a:pt x="266" y="75"/>
                  </a:lnTo>
                  <a:lnTo>
                    <a:pt x="246" y="83"/>
                  </a:lnTo>
                  <a:lnTo>
                    <a:pt x="246" y="96"/>
                  </a:lnTo>
                  <a:lnTo>
                    <a:pt x="259" y="104"/>
                  </a:lnTo>
                  <a:lnTo>
                    <a:pt x="294" y="96"/>
                  </a:lnTo>
                  <a:lnTo>
                    <a:pt x="335" y="119"/>
                  </a:lnTo>
                  <a:lnTo>
                    <a:pt x="369" y="111"/>
                  </a:lnTo>
                  <a:lnTo>
                    <a:pt x="464" y="133"/>
                  </a:lnTo>
                  <a:lnTo>
                    <a:pt x="478" y="148"/>
                  </a:lnTo>
                  <a:lnTo>
                    <a:pt x="459" y="208"/>
                  </a:lnTo>
                  <a:lnTo>
                    <a:pt x="452" y="267"/>
                  </a:lnTo>
                  <a:lnTo>
                    <a:pt x="409" y="281"/>
                  </a:lnTo>
                  <a:lnTo>
                    <a:pt x="423" y="312"/>
                  </a:lnTo>
                  <a:lnTo>
                    <a:pt x="485" y="348"/>
                  </a:lnTo>
                  <a:lnTo>
                    <a:pt x="531" y="358"/>
                  </a:lnTo>
                  <a:lnTo>
                    <a:pt x="622" y="340"/>
                  </a:lnTo>
                  <a:lnTo>
                    <a:pt x="641" y="408"/>
                  </a:lnTo>
                  <a:lnTo>
                    <a:pt x="608" y="437"/>
                  </a:lnTo>
                  <a:lnTo>
                    <a:pt x="493" y="498"/>
                  </a:lnTo>
                  <a:lnTo>
                    <a:pt x="402" y="579"/>
                  </a:lnTo>
                  <a:lnTo>
                    <a:pt x="356" y="683"/>
                  </a:lnTo>
                  <a:lnTo>
                    <a:pt x="335" y="683"/>
                  </a:lnTo>
                  <a:lnTo>
                    <a:pt x="117" y="748"/>
                  </a:lnTo>
                  <a:lnTo>
                    <a:pt x="82" y="638"/>
                  </a:lnTo>
                  <a:lnTo>
                    <a:pt x="50" y="615"/>
                  </a:lnTo>
                  <a:lnTo>
                    <a:pt x="34" y="519"/>
                  </a:lnTo>
                  <a:lnTo>
                    <a:pt x="7" y="504"/>
                  </a:lnTo>
                  <a:lnTo>
                    <a:pt x="21" y="473"/>
                  </a:lnTo>
                  <a:lnTo>
                    <a:pt x="0" y="460"/>
                  </a:lnTo>
                  <a:close/>
                </a:path>
              </a:pathLst>
            </a:custGeom>
            <a:solidFill>
              <a:srgbClr val="788DC2"/>
            </a:solidFill>
            <a:ln w="1651">
              <a:solidFill>
                <a:schemeClr val="tx1">
                  <a:lumMod val="50000"/>
                  <a:lumOff val="50000"/>
                </a:schemeClr>
              </a:solidFill>
              <a:prstDash val="solid"/>
              <a:round/>
              <a:headEnd/>
              <a:tailEnd/>
            </a:ln>
          </p:spPr>
          <p:txBody>
            <a:bodyPr/>
            <a:lstStyle/>
            <a:p>
              <a:endParaRPr lang="es-ES">
                <a:latin typeface="Segoe UI" panose="020B0502040204020203" pitchFamily="34" charset="0"/>
                <a:cs typeface="Segoe UI" panose="020B0502040204020203" pitchFamily="34" charset="0"/>
              </a:endParaRPr>
            </a:p>
          </p:txBody>
        </p:sp>
        <p:sp>
          <p:nvSpPr>
            <p:cNvPr id="239" name="Freeform 33">
              <a:extLst>
                <a:ext uri="{FF2B5EF4-FFF2-40B4-BE49-F238E27FC236}">
                  <a16:creationId xmlns:a16="http://schemas.microsoft.com/office/drawing/2014/main" id="{E25D5F48-0950-44E7-952D-8B0EAD9478CD}"/>
                </a:ext>
              </a:extLst>
            </p:cNvPr>
            <p:cNvSpPr>
              <a:spLocks/>
            </p:cNvSpPr>
            <p:nvPr/>
          </p:nvSpPr>
          <p:spPr bwMode="auto">
            <a:xfrm>
              <a:off x="8845860" y="2850249"/>
              <a:ext cx="376625" cy="624674"/>
            </a:xfrm>
            <a:custGeom>
              <a:avLst/>
              <a:gdLst>
                <a:gd name="T0" fmla="*/ 12364 w 595"/>
                <a:gd name="T1" fmla="*/ 253668 h 1096"/>
                <a:gd name="T2" fmla="*/ 65352 w 595"/>
                <a:gd name="T3" fmla="*/ 204366 h 1096"/>
                <a:gd name="T4" fmla="*/ 168678 w 595"/>
                <a:gd name="T5" fmla="*/ 194028 h 1096"/>
                <a:gd name="T6" fmla="*/ 151015 w 595"/>
                <a:gd name="T7" fmla="*/ 164606 h 1096"/>
                <a:gd name="T8" fmla="*/ 168678 w 595"/>
                <a:gd name="T9" fmla="*/ 129617 h 1096"/>
                <a:gd name="T10" fmla="*/ 138652 w 595"/>
                <a:gd name="T11" fmla="*/ 104966 h 1096"/>
                <a:gd name="T12" fmla="*/ 223432 w 595"/>
                <a:gd name="T13" fmla="*/ 28627 h 1096"/>
                <a:gd name="T14" fmla="*/ 276420 w 595"/>
                <a:gd name="T15" fmla="*/ 5566 h 1096"/>
                <a:gd name="T16" fmla="*/ 331174 w 595"/>
                <a:gd name="T17" fmla="*/ 23856 h 1096"/>
                <a:gd name="T18" fmla="*/ 403591 w 595"/>
                <a:gd name="T19" fmla="*/ 0 h 1096"/>
                <a:gd name="T20" fmla="*/ 434500 w 595"/>
                <a:gd name="T21" fmla="*/ 46917 h 1096"/>
                <a:gd name="T22" fmla="*/ 483073 w 595"/>
                <a:gd name="T23" fmla="*/ 129617 h 1096"/>
                <a:gd name="T24" fmla="*/ 434500 w 595"/>
                <a:gd name="T25" fmla="*/ 123256 h 1096"/>
                <a:gd name="T26" fmla="*/ 403591 w 595"/>
                <a:gd name="T27" fmla="*/ 159040 h 1096"/>
                <a:gd name="T28" fmla="*/ 445098 w 595"/>
                <a:gd name="T29" fmla="*/ 159040 h 1096"/>
                <a:gd name="T30" fmla="*/ 438916 w 595"/>
                <a:gd name="T31" fmla="*/ 210727 h 1096"/>
                <a:gd name="T32" fmla="*/ 487488 w 595"/>
                <a:gd name="T33" fmla="*/ 241740 h 1096"/>
                <a:gd name="T34" fmla="*/ 525463 w 595"/>
                <a:gd name="T35" fmla="*/ 293428 h 1096"/>
                <a:gd name="T36" fmla="*/ 476891 w 595"/>
                <a:gd name="T37" fmla="*/ 311718 h 1096"/>
                <a:gd name="T38" fmla="*/ 451280 w 595"/>
                <a:gd name="T39" fmla="*/ 470757 h 1096"/>
                <a:gd name="T40" fmla="*/ 470709 w 595"/>
                <a:gd name="T41" fmla="*/ 565386 h 1096"/>
                <a:gd name="T42" fmla="*/ 512216 w 595"/>
                <a:gd name="T43" fmla="*/ 606736 h 1096"/>
                <a:gd name="T44" fmla="*/ 445098 w 595"/>
                <a:gd name="T45" fmla="*/ 702160 h 1096"/>
                <a:gd name="T46" fmla="*/ 415955 w 595"/>
                <a:gd name="T47" fmla="*/ 671147 h 1096"/>
                <a:gd name="T48" fmla="*/ 403591 w 595"/>
                <a:gd name="T49" fmla="*/ 718859 h 1096"/>
                <a:gd name="T50" fmla="*/ 307330 w 595"/>
                <a:gd name="T51" fmla="*/ 830187 h 1096"/>
                <a:gd name="T52" fmla="*/ 235796 w 595"/>
                <a:gd name="T53" fmla="*/ 836548 h 1096"/>
                <a:gd name="T54" fmla="*/ 198704 w 595"/>
                <a:gd name="T55" fmla="*/ 854838 h 1096"/>
                <a:gd name="T56" fmla="*/ 168678 w 595"/>
                <a:gd name="T57" fmla="*/ 854838 h 1096"/>
                <a:gd name="T58" fmla="*/ 132470 w 595"/>
                <a:gd name="T59" fmla="*/ 830187 h 1096"/>
                <a:gd name="T60" fmla="*/ 77716 w 595"/>
                <a:gd name="T61" fmla="*/ 702160 h 1096"/>
                <a:gd name="T62" fmla="*/ 126288 w 595"/>
                <a:gd name="T63" fmla="*/ 636158 h 1096"/>
                <a:gd name="T64" fmla="*/ 95378 w 595"/>
                <a:gd name="T65" fmla="*/ 623435 h 1096"/>
                <a:gd name="T66" fmla="*/ 107742 w 595"/>
                <a:gd name="T67" fmla="*/ 578109 h 1096"/>
                <a:gd name="T68" fmla="*/ 83897 w 595"/>
                <a:gd name="T69" fmla="*/ 512108 h 1096"/>
                <a:gd name="T70" fmla="*/ 35325 w 595"/>
                <a:gd name="T71" fmla="*/ 505746 h 1096"/>
                <a:gd name="T72" fmla="*/ 18546 w 595"/>
                <a:gd name="T73" fmla="*/ 429407 h 1096"/>
                <a:gd name="T74" fmla="*/ 0 w 595"/>
                <a:gd name="T75" fmla="*/ 276729 h 10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95" h="1096">
                  <a:moveTo>
                    <a:pt x="0" y="348"/>
                  </a:moveTo>
                  <a:lnTo>
                    <a:pt x="14" y="319"/>
                  </a:lnTo>
                  <a:lnTo>
                    <a:pt x="55" y="288"/>
                  </a:lnTo>
                  <a:lnTo>
                    <a:pt x="74" y="257"/>
                  </a:lnTo>
                  <a:lnTo>
                    <a:pt x="122" y="265"/>
                  </a:lnTo>
                  <a:lnTo>
                    <a:pt x="191" y="244"/>
                  </a:lnTo>
                  <a:lnTo>
                    <a:pt x="191" y="229"/>
                  </a:lnTo>
                  <a:lnTo>
                    <a:pt x="171" y="207"/>
                  </a:lnTo>
                  <a:lnTo>
                    <a:pt x="171" y="169"/>
                  </a:lnTo>
                  <a:lnTo>
                    <a:pt x="191" y="163"/>
                  </a:lnTo>
                  <a:lnTo>
                    <a:pt x="184" y="148"/>
                  </a:lnTo>
                  <a:lnTo>
                    <a:pt x="157" y="132"/>
                  </a:lnTo>
                  <a:lnTo>
                    <a:pt x="164" y="80"/>
                  </a:lnTo>
                  <a:lnTo>
                    <a:pt x="253" y="36"/>
                  </a:lnTo>
                  <a:lnTo>
                    <a:pt x="279" y="7"/>
                  </a:lnTo>
                  <a:lnTo>
                    <a:pt x="313" y="7"/>
                  </a:lnTo>
                  <a:lnTo>
                    <a:pt x="348" y="44"/>
                  </a:lnTo>
                  <a:lnTo>
                    <a:pt x="375" y="30"/>
                  </a:lnTo>
                  <a:lnTo>
                    <a:pt x="389" y="36"/>
                  </a:lnTo>
                  <a:lnTo>
                    <a:pt x="457" y="0"/>
                  </a:lnTo>
                  <a:lnTo>
                    <a:pt x="492" y="13"/>
                  </a:lnTo>
                  <a:lnTo>
                    <a:pt x="492" y="59"/>
                  </a:lnTo>
                  <a:lnTo>
                    <a:pt x="547" y="140"/>
                  </a:lnTo>
                  <a:lnTo>
                    <a:pt x="547" y="163"/>
                  </a:lnTo>
                  <a:lnTo>
                    <a:pt x="540" y="169"/>
                  </a:lnTo>
                  <a:lnTo>
                    <a:pt x="492" y="155"/>
                  </a:lnTo>
                  <a:lnTo>
                    <a:pt x="457" y="163"/>
                  </a:lnTo>
                  <a:lnTo>
                    <a:pt x="457" y="200"/>
                  </a:lnTo>
                  <a:lnTo>
                    <a:pt x="464" y="207"/>
                  </a:lnTo>
                  <a:lnTo>
                    <a:pt x="504" y="200"/>
                  </a:lnTo>
                  <a:lnTo>
                    <a:pt x="483" y="252"/>
                  </a:lnTo>
                  <a:lnTo>
                    <a:pt x="497" y="265"/>
                  </a:lnTo>
                  <a:lnTo>
                    <a:pt x="518" y="265"/>
                  </a:lnTo>
                  <a:lnTo>
                    <a:pt x="552" y="304"/>
                  </a:lnTo>
                  <a:lnTo>
                    <a:pt x="595" y="356"/>
                  </a:lnTo>
                  <a:lnTo>
                    <a:pt x="595" y="369"/>
                  </a:lnTo>
                  <a:lnTo>
                    <a:pt x="552" y="377"/>
                  </a:lnTo>
                  <a:lnTo>
                    <a:pt x="540" y="392"/>
                  </a:lnTo>
                  <a:lnTo>
                    <a:pt x="547" y="459"/>
                  </a:lnTo>
                  <a:lnTo>
                    <a:pt x="511" y="592"/>
                  </a:lnTo>
                  <a:lnTo>
                    <a:pt x="511" y="659"/>
                  </a:lnTo>
                  <a:lnTo>
                    <a:pt x="533" y="711"/>
                  </a:lnTo>
                  <a:lnTo>
                    <a:pt x="566" y="727"/>
                  </a:lnTo>
                  <a:lnTo>
                    <a:pt x="580" y="763"/>
                  </a:lnTo>
                  <a:lnTo>
                    <a:pt x="511" y="854"/>
                  </a:lnTo>
                  <a:lnTo>
                    <a:pt x="504" y="883"/>
                  </a:lnTo>
                  <a:lnTo>
                    <a:pt x="492" y="883"/>
                  </a:lnTo>
                  <a:lnTo>
                    <a:pt x="471" y="844"/>
                  </a:lnTo>
                  <a:lnTo>
                    <a:pt x="457" y="854"/>
                  </a:lnTo>
                  <a:lnTo>
                    <a:pt x="457" y="904"/>
                  </a:lnTo>
                  <a:lnTo>
                    <a:pt x="375" y="1023"/>
                  </a:lnTo>
                  <a:lnTo>
                    <a:pt x="348" y="1044"/>
                  </a:lnTo>
                  <a:lnTo>
                    <a:pt x="287" y="1038"/>
                  </a:lnTo>
                  <a:lnTo>
                    <a:pt x="267" y="1052"/>
                  </a:lnTo>
                  <a:lnTo>
                    <a:pt x="246" y="1096"/>
                  </a:lnTo>
                  <a:lnTo>
                    <a:pt x="225" y="1075"/>
                  </a:lnTo>
                  <a:lnTo>
                    <a:pt x="198" y="1067"/>
                  </a:lnTo>
                  <a:lnTo>
                    <a:pt x="191" y="1075"/>
                  </a:lnTo>
                  <a:lnTo>
                    <a:pt x="171" y="1044"/>
                  </a:lnTo>
                  <a:lnTo>
                    <a:pt x="150" y="1044"/>
                  </a:lnTo>
                  <a:lnTo>
                    <a:pt x="108" y="956"/>
                  </a:lnTo>
                  <a:lnTo>
                    <a:pt x="88" y="883"/>
                  </a:lnTo>
                  <a:lnTo>
                    <a:pt x="95" y="836"/>
                  </a:lnTo>
                  <a:lnTo>
                    <a:pt x="143" y="800"/>
                  </a:lnTo>
                  <a:lnTo>
                    <a:pt x="143" y="784"/>
                  </a:lnTo>
                  <a:lnTo>
                    <a:pt x="108" y="784"/>
                  </a:lnTo>
                  <a:lnTo>
                    <a:pt x="129" y="748"/>
                  </a:lnTo>
                  <a:lnTo>
                    <a:pt x="122" y="727"/>
                  </a:lnTo>
                  <a:lnTo>
                    <a:pt x="88" y="727"/>
                  </a:lnTo>
                  <a:lnTo>
                    <a:pt x="95" y="644"/>
                  </a:lnTo>
                  <a:lnTo>
                    <a:pt x="55" y="665"/>
                  </a:lnTo>
                  <a:lnTo>
                    <a:pt x="40" y="636"/>
                  </a:lnTo>
                  <a:lnTo>
                    <a:pt x="40" y="579"/>
                  </a:lnTo>
                  <a:lnTo>
                    <a:pt x="21" y="540"/>
                  </a:lnTo>
                  <a:lnTo>
                    <a:pt x="35" y="517"/>
                  </a:lnTo>
                  <a:lnTo>
                    <a:pt x="0" y="348"/>
                  </a:lnTo>
                  <a:close/>
                </a:path>
              </a:pathLst>
            </a:custGeom>
            <a:solidFill>
              <a:srgbClr val="E2E7F2"/>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41" name="Freeform 35">
              <a:extLst>
                <a:ext uri="{FF2B5EF4-FFF2-40B4-BE49-F238E27FC236}">
                  <a16:creationId xmlns:a16="http://schemas.microsoft.com/office/drawing/2014/main" id="{D3731174-2CAA-48B6-A197-FFC354533B7D}"/>
                </a:ext>
              </a:extLst>
            </p:cNvPr>
            <p:cNvSpPr>
              <a:spLocks/>
            </p:cNvSpPr>
            <p:nvPr/>
          </p:nvSpPr>
          <p:spPr bwMode="auto">
            <a:xfrm>
              <a:off x="7863904" y="3842446"/>
              <a:ext cx="779420" cy="526820"/>
            </a:xfrm>
            <a:custGeom>
              <a:avLst/>
              <a:gdLst>
                <a:gd name="T0" fmla="*/ 5309 w 1229"/>
                <a:gd name="T1" fmla="*/ 387725 h 927"/>
                <a:gd name="T2" fmla="*/ 162806 w 1229"/>
                <a:gd name="T3" fmla="*/ 371074 h 927"/>
                <a:gd name="T4" fmla="*/ 217664 w 1229"/>
                <a:gd name="T5" fmla="*/ 298921 h 927"/>
                <a:gd name="T6" fmla="*/ 260135 w 1229"/>
                <a:gd name="T7" fmla="*/ 216460 h 927"/>
                <a:gd name="T8" fmla="*/ 241554 w 1229"/>
                <a:gd name="T9" fmla="*/ 141928 h 927"/>
                <a:gd name="T10" fmla="*/ 217664 w 1229"/>
                <a:gd name="T11" fmla="*/ 130034 h 927"/>
                <a:gd name="T12" fmla="*/ 235361 w 1229"/>
                <a:gd name="T13" fmla="*/ 76118 h 927"/>
                <a:gd name="T14" fmla="*/ 393742 w 1229"/>
                <a:gd name="T15" fmla="*/ 99112 h 927"/>
                <a:gd name="T16" fmla="*/ 436214 w 1229"/>
                <a:gd name="T17" fmla="*/ 64224 h 927"/>
                <a:gd name="T18" fmla="*/ 573360 w 1229"/>
                <a:gd name="T19" fmla="*/ 0 h 927"/>
                <a:gd name="T20" fmla="*/ 628218 w 1229"/>
                <a:gd name="T21" fmla="*/ 41230 h 927"/>
                <a:gd name="T22" fmla="*/ 683077 w 1229"/>
                <a:gd name="T23" fmla="*/ 107041 h 927"/>
                <a:gd name="T24" fmla="*/ 729972 w 1229"/>
                <a:gd name="T25" fmla="*/ 76118 h 927"/>
                <a:gd name="T26" fmla="*/ 784830 w 1229"/>
                <a:gd name="T27" fmla="*/ 93561 h 927"/>
                <a:gd name="T28" fmla="*/ 863579 w 1229"/>
                <a:gd name="T29" fmla="*/ 141928 h 927"/>
                <a:gd name="T30" fmla="*/ 912244 w 1229"/>
                <a:gd name="T31" fmla="*/ 123691 h 927"/>
                <a:gd name="T32" fmla="*/ 924631 w 1229"/>
                <a:gd name="T33" fmla="*/ 194259 h 927"/>
                <a:gd name="T34" fmla="*/ 924631 w 1229"/>
                <a:gd name="T35" fmla="*/ 234696 h 927"/>
                <a:gd name="T36" fmla="*/ 937019 w 1229"/>
                <a:gd name="T37" fmla="*/ 323500 h 927"/>
                <a:gd name="T38" fmla="*/ 979490 w 1229"/>
                <a:gd name="T39" fmla="*/ 387725 h 927"/>
                <a:gd name="T40" fmla="*/ 990107 w 1229"/>
                <a:gd name="T41" fmla="*/ 465428 h 927"/>
                <a:gd name="T42" fmla="*/ 1058238 w 1229"/>
                <a:gd name="T43" fmla="*/ 539960 h 927"/>
                <a:gd name="T44" fmla="*/ 1064432 w 1229"/>
                <a:gd name="T45" fmla="*/ 574848 h 927"/>
                <a:gd name="T46" fmla="*/ 1003380 w 1229"/>
                <a:gd name="T47" fmla="*/ 593084 h 927"/>
                <a:gd name="T48" fmla="*/ 918437 w 1229"/>
                <a:gd name="T49" fmla="*/ 599427 h 927"/>
                <a:gd name="T50" fmla="*/ 882160 w 1229"/>
                <a:gd name="T51" fmla="*/ 681888 h 927"/>
                <a:gd name="T52" fmla="*/ 839689 w 1229"/>
                <a:gd name="T53" fmla="*/ 675545 h 927"/>
                <a:gd name="T54" fmla="*/ 804296 w 1229"/>
                <a:gd name="T55" fmla="*/ 688231 h 927"/>
                <a:gd name="T56" fmla="*/ 791024 w 1229"/>
                <a:gd name="T57" fmla="*/ 711225 h 927"/>
                <a:gd name="T58" fmla="*/ 694579 w 1229"/>
                <a:gd name="T59" fmla="*/ 716775 h 927"/>
                <a:gd name="T60" fmla="*/ 647684 w 1229"/>
                <a:gd name="T61" fmla="*/ 723119 h 927"/>
                <a:gd name="T62" fmla="*/ 617601 w 1229"/>
                <a:gd name="T63" fmla="*/ 698539 h 927"/>
                <a:gd name="T64" fmla="*/ 550355 w 1229"/>
                <a:gd name="T65" fmla="*/ 698539 h 927"/>
                <a:gd name="T66" fmla="*/ 507884 w 1229"/>
                <a:gd name="T67" fmla="*/ 640658 h 927"/>
                <a:gd name="T68" fmla="*/ 410554 w 1229"/>
                <a:gd name="T69" fmla="*/ 630350 h 927"/>
                <a:gd name="T70" fmla="*/ 319418 w 1229"/>
                <a:gd name="T71" fmla="*/ 612114 h 927"/>
                <a:gd name="T72" fmla="*/ 326497 w 1229"/>
                <a:gd name="T73" fmla="*/ 547889 h 927"/>
                <a:gd name="T74" fmla="*/ 249518 w 1229"/>
                <a:gd name="T75" fmla="*/ 516966 h 927"/>
                <a:gd name="T76" fmla="*/ 192890 w 1229"/>
                <a:gd name="T77" fmla="*/ 516966 h 927"/>
                <a:gd name="T78" fmla="*/ 150418 w 1229"/>
                <a:gd name="T79" fmla="*/ 599427 h 927"/>
                <a:gd name="T80" fmla="*/ 95560 w 1229"/>
                <a:gd name="T81" fmla="*/ 564540 h 927"/>
                <a:gd name="T82" fmla="*/ 66361 w 1229"/>
                <a:gd name="T83" fmla="*/ 493972 h 927"/>
                <a:gd name="T84" fmla="*/ 0 w 1229"/>
                <a:gd name="T85" fmla="*/ 399618 h 9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29" h="927">
                  <a:moveTo>
                    <a:pt x="0" y="504"/>
                  </a:moveTo>
                  <a:lnTo>
                    <a:pt x="6" y="489"/>
                  </a:lnTo>
                  <a:lnTo>
                    <a:pt x="130" y="468"/>
                  </a:lnTo>
                  <a:lnTo>
                    <a:pt x="184" y="468"/>
                  </a:lnTo>
                  <a:lnTo>
                    <a:pt x="225" y="445"/>
                  </a:lnTo>
                  <a:lnTo>
                    <a:pt x="246" y="377"/>
                  </a:lnTo>
                  <a:lnTo>
                    <a:pt x="282" y="333"/>
                  </a:lnTo>
                  <a:lnTo>
                    <a:pt x="294" y="273"/>
                  </a:lnTo>
                  <a:lnTo>
                    <a:pt x="294" y="208"/>
                  </a:lnTo>
                  <a:lnTo>
                    <a:pt x="273" y="179"/>
                  </a:lnTo>
                  <a:lnTo>
                    <a:pt x="252" y="179"/>
                  </a:lnTo>
                  <a:lnTo>
                    <a:pt x="246" y="164"/>
                  </a:lnTo>
                  <a:lnTo>
                    <a:pt x="246" y="125"/>
                  </a:lnTo>
                  <a:lnTo>
                    <a:pt x="266" y="96"/>
                  </a:lnTo>
                  <a:lnTo>
                    <a:pt x="409" y="112"/>
                  </a:lnTo>
                  <a:lnTo>
                    <a:pt x="445" y="125"/>
                  </a:lnTo>
                  <a:lnTo>
                    <a:pt x="478" y="112"/>
                  </a:lnTo>
                  <a:lnTo>
                    <a:pt x="493" y="81"/>
                  </a:lnTo>
                  <a:lnTo>
                    <a:pt x="539" y="52"/>
                  </a:lnTo>
                  <a:lnTo>
                    <a:pt x="648" y="0"/>
                  </a:lnTo>
                  <a:lnTo>
                    <a:pt x="671" y="8"/>
                  </a:lnTo>
                  <a:lnTo>
                    <a:pt x="710" y="52"/>
                  </a:lnTo>
                  <a:lnTo>
                    <a:pt x="723" y="89"/>
                  </a:lnTo>
                  <a:lnTo>
                    <a:pt x="772" y="135"/>
                  </a:lnTo>
                  <a:lnTo>
                    <a:pt x="806" y="96"/>
                  </a:lnTo>
                  <a:lnTo>
                    <a:pt x="825" y="96"/>
                  </a:lnTo>
                  <a:lnTo>
                    <a:pt x="854" y="96"/>
                  </a:lnTo>
                  <a:lnTo>
                    <a:pt x="887" y="118"/>
                  </a:lnTo>
                  <a:lnTo>
                    <a:pt x="937" y="179"/>
                  </a:lnTo>
                  <a:lnTo>
                    <a:pt x="976" y="179"/>
                  </a:lnTo>
                  <a:lnTo>
                    <a:pt x="1017" y="146"/>
                  </a:lnTo>
                  <a:lnTo>
                    <a:pt x="1031" y="156"/>
                  </a:lnTo>
                  <a:lnTo>
                    <a:pt x="1031" y="208"/>
                  </a:lnTo>
                  <a:lnTo>
                    <a:pt x="1045" y="245"/>
                  </a:lnTo>
                  <a:lnTo>
                    <a:pt x="1038" y="260"/>
                  </a:lnTo>
                  <a:lnTo>
                    <a:pt x="1045" y="296"/>
                  </a:lnTo>
                  <a:lnTo>
                    <a:pt x="1079" y="341"/>
                  </a:lnTo>
                  <a:lnTo>
                    <a:pt x="1059" y="408"/>
                  </a:lnTo>
                  <a:lnTo>
                    <a:pt x="1100" y="423"/>
                  </a:lnTo>
                  <a:lnTo>
                    <a:pt x="1107" y="489"/>
                  </a:lnTo>
                  <a:lnTo>
                    <a:pt x="1126" y="512"/>
                  </a:lnTo>
                  <a:lnTo>
                    <a:pt x="1119" y="587"/>
                  </a:lnTo>
                  <a:lnTo>
                    <a:pt x="1146" y="608"/>
                  </a:lnTo>
                  <a:lnTo>
                    <a:pt x="1196" y="681"/>
                  </a:lnTo>
                  <a:lnTo>
                    <a:pt x="1229" y="704"/>
                  </a:lnTo>
                  <a:lnTo>
                    <a:pt x="1203" y="725"/>
                  </a:lnTo>
                  <a:lnTo>
                    <a:pt x="1167" y="697"/>
                  </a:lnTo>
                  <a:lnTo>
                    <a:pt x="1134" y="748"/>
                  </a:lnTo>
                  <a:lnTo>
                    <a:pt x="1086" y="764"/>
                  </a:lnTo>
                  <a:lnTo>
                    <a:pt x="1038" y="756"/>
                  </a:lnTo>
                  <a:lnTo>
                    <a:pt x="1010" y="860"/>
                  </a:lnTo>
                  <a:lnTo>
                    <a:pt x="997" y="860"/>
                  </a:lnTo>
                  <a:lnTo>
                    <a:pt x="976" y="837"/>
                  </a:lnTo>
                  <a:lnTo>
                    <a:pt x="949" y="852"/>
                  </a:lnTo>
                  <a:lnTo>
                    <a:pt x="921" y="852"/>
                  </a:lnTo>
                  <a:lnTo>
                    <a:pt x="909" y="868"/>
                  </a:lnTo>
                  <a:lnTo>
                    <a:pt x="916" y="897"/>
                  </a:lnTo>
                  <a:lnTo>
                    <a:pt x="894" y="897"/>
                  </a:lnTo>
                  <a:lnTo>
                    <a:pt x="834" y="852"/>
                  </a:lnTo>
                  <a:lnTo>
                    <a:pt x="785" y="904"/>
                  </a:lnTo>
                  <a:lnTo>
                    <a:pt x="772" y="897"/>
                  </a:lnTo>
                  <a:lnTo>
                    <a:pt x="732" y="912"/>
                  </a:lnTo>
                  <a:lnTo>
                    <a:pt x="710" y="881"/>
                  </a:lnTo>
                  <a:lnTo>
                    <a:pt x="698" y="881"/>
                  </a:lnTo>
                  <a:lnTo>
                    <a:pt x="655" y="927"/>
                  </a:lnTo>
                  <a:lnTo>
                    <a:pt x="622" y="881"/>
                  </a:lnTo>
                  <a:lnTo>
                    <a:pt x="595" y="868"/>
                  </a:lnTo>
                  <a:lnTo>
                    <a:pt x="574" y="808"/>
                  </a:lnTo>
                  <a:lnTo>
                    <a:pt x="539" y="816"/>
                  </a:lnTo>
                  <a:lnTo>
                    <a:pt x="464" y="795"/>
                  </a:lnTo>
                  <a:lnTo>
                    <a:pt x="404" y="795"/>
                  </a:lnTo>
                  <a:lnTo>
                    <a:pt x="361" y="772"/>
                  </a:lnTo>
                  <a:lnTo>
                    <a:pt x="376" y="725"/>
                  </a:lnTo>
                  <a:lnTo>
                    <a:pt x="369" y="691"/>
                  </a:lnTo>
                  <a:lnTo>
                    <a:pt x="328" y="681"/>
                  </a:lnTo>
                  <a:lnTo>
                    <a:pt x="282" y="652"/>
                  </a:lnTo>
                  <a:lnTo>
                    <a:pt x="266" y="681"/>
                  </a:lnTo>
                  <a:lnTo>
                    <a:pt x="218" y="652"/>
                  </a:lnTo>
                  <a:lnTo>
                    <a:pt x="192" y="741"/>
                  </a:lnTo>
                  <a:lnTo>
                    <a:pt x="170" y="756"/>
                  </a:lnTo>
                  <a:lnTo>
                    <a:pt x="165" y="787"/>
                  </a:lnTo>
                  <a:lnTo>
                    <a:pt x="108" y="712"/>
                  </a:lnTo>
                  <a:lnTo>
                    <a:pt x="75" y="645"/>
                  </a:lnTo>
                  <a:lnTo>
                    <a:pt x="75" y="623"/>
                  </a:lnTo>
                  <a:lnTo>
                    <a:pt x="36" y="570"/>
                  </a:lnTo>
                  <a:lnTo>
                    <a:pt x="0" y="504"/>
                  </a:lnTo>
                  <a:close/>
                </a:path>
              </a:pathLst>
            </a:custGeom>
            <a:solidFill>
              <a:srgbClr val="C5CEE5"/>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42" name="Freeform 36">
              <a:extLst>
                <a:ext uri="{FF2B5EF4-FFF2-40B4-BE49-F238E27FC236}">
                  <a16:creationId xmlns:a16="http://schemas.microsoft.com/office/drawing/2014/main" id="{DD941E97-73EC-4706-94D2-48DADE797E71}"/>
                </a:ext>
              </a:extLst>
            </p:cNvPr>
            <p:cNvSpPr>
              <a:spLocks/>
            </p:cNvSpPr>
            <p:nvPr/>
          </p:nvSpPr>
          <p:spPr bwMode="auto">
            <a:xfrm>
              <a:off x="8699079" y="2723949"/>
              <a:ext cx="458549" cy="277633"/>
            </a:xfrm>
            <a:custGeom>
              <a:avLst/>
              <a:gdLst>
                <a:gd name="T0" fmla="*/ 0 w 724"/>
                <a:gd name="T1" fmla="*/ 152400 h 488"/>
                <a:gd name="T2" fmla="*/ 0 w 724"/>
                <a:gd name="T3" fmla="*/ 205581 h 488"/>
                <a:gd name="T4" fmla="*/ 29160 w 724"/>
                <a:gd name="T5" fmla="*/ 228600 h 488"/>
                <a:gd name="T6" fmla="*/ 35346 w 724"/>
                <a:gd name="T7" fmla="*/ 246856 h 488"/>
                <a:gd name="T8" fmla="*/ 168777 w 724"/>
                <a:gd name="T9" fmla="*/ 228600 h 488"/>
                <a:gd name="T10" fmla="*/ 191752 w 724"/>
                <a:gd name="T11" fmla="*/ 263525 h 488"/>
                <a:gd name="T12" fmla="*/ 217378 w 724"/>
                <a:gd name="T13" fmla="*/ 276225 h 488"/>
                <a:gd name="T14" fmla="*/ 205007 w 724"/>
                <a:gd name="T15" fmla="*/ 329406 h 488"/>
                <a:gd name="T16" fmla="*/ 229749 w 724"/>
                <a:gd name="T17" fmla="*/ 341313 h 488"/>
                <a:gd name="T18" fmla="*/ 235934 w 724"/>
                <a:gd name="T19" fmla="*/ 364331 h 488"/>
                <a:gd name="T20" fmla="*/ 265978 w 724"/>
                <a:gd name="T21" fmla="*/ 352425 h 488"/>
                <a:gd name="T22" fmla="*/ 270397 w 724"/>
                <a:gd name="T23" fmla="*/ 381000 h 488"/>
                <a:gd name="T24" fmla="*/ 312812 w 724"/>
                <a:gd name="T25" fmla="*/ 387350 h 488"/>
                <a:gd name="T26" fmla="*/ 373784 w 724"/>
                <a:gd name="T27" fmla="*/ 370681 h 488"/>
                <a:gd name="T28" fmla="*/ 373784 w 724"/>
                <a:gd name="T29" fmla="*/ 358775 h 488"/>
                <a:gd name="T30" fmla="*/ 356111 w 724"/>
                <a:gd name="T31" fmla="*/ 341313 h 488"/>
                <a:gd name="T32" fmla="*/ 356111 w 724"/>
                <a:gd name="T33" fmla="*/ 311150 h 488"/>
                <a:gd name="T34" fmla="*/ 373784 w 724"/>
                <a:gd name="T35" fmla="*/ 306388 h 488"/>
                <a:gd name="T36" fmla="*/ 367598 w 724"/>
                <a:gd name="T37" fmla="*/ 294481 h 488"/>
                <a:gd name="T38" fmla="*/ 343740 w 724"/>
                <a:gd name="T39" fmla="*/ 281781 h 488"/>
                <a:gd name="T40" fmla="*/ 349925 w 724"/>
                <a:gd name="T41" fmla="*/ 240506 h 488"/>
                <a:gd name="T42" fmla="*/ 428570 w 724"/>
                <a:gd name="T43" fmla="*/ 205581 h 488"/>
                <a:gd name="T44" fmla="*/ 451545 w 724"/>
                <a:gd name="T45" fmla="*/ 182563 h 488"/>
                <a:gd name="T46" fmla="*/ 481589 w 724"/>
                <a:gd name="T47" fmla="*/ 182563 h 488"/>
                <a:gd name="T48" fmla="*/ 512517 w 724"/>
                <a:gd name="T49" fmla="*/ 211931 h 488"/>
                <a:gd name="T50" fmla="*/ 536375 w 724"/>
                <a:gd name="T51" fmla="*/ 200819 h 488"/>
                <a:gd name="T52" fmla="*/ 548746 w 724"/>
                <a:gd name="T53" fmla="*/ 164306 h 488"/>
                <a:gd name="T54" fmla="*/ 542561 w 724"/>
                <a:gd name="T55" fmla="*/ 129381 h 488"/>
                <a:gd name="T56" fmla="*/ 603532 w 724"/>
                <a:gd name="T57" fmla="*/ 112713 h 488"/>
                <a:gd name="T58" fmla="*/ 639762 w 724"/>
                <a:gd name="T59" fmla="*/ 88106 h 488"/>
                <a:gd name="T60" fmla="*/ 603532 w 724"/>
                <a:gd name="T61" fmla="*/ 81756 h 488"/>
                <a:gd name="T62" fmla="*/ 578790 w 724"/>
                <a:gd name="T63" fmla="*/ 59531 h 488"/>
                <a:gd name="T64" fmla="*/ 506331 w 724"/>
                <a:gd name="T65" fmla="*/ 53181 h 488"/>
                <a:gd name="T66" fmla="*/ 500145 w 724"/>
                <a:gd name="T67" fmla="*/ 77788 h 488"/>
                <a:gd name="T68" fmla="*/ 487774 w 724"/>
                <a:gd name="T69" fmla="*/ 46831 h 488"/>
                <a:gd name="T70" fmla="*/ 506331 w 724"/>
                <a:gd name="T71" fmla="*/ 28575 h 488"/>
                <a:gd name="T72" fmla="*/ 500145 w 724"/>
                <a:gd name="T73" fmla="*/ 18256 h 488"/>
                <a:gd name="T74" fmla="*/ 458614 w 724"/>
                <a:gd name="T75" fmla="*/ 0 h 488"/>
                <a:gd name="T76" fmla="*/ 403828 w 724"/>
                <a:gd name="T77" fmla="*/ 28575 h 488"/>
                <a:gd name="T78" fmla="*/ 392340 w 724"/>
                <a:gd name="T79" fmla="*/ 53181 h 488"/>
                <a:gd name="T80" fmla="*/ 373784 w 724"/>
                <a:gd name="T81" fmla="*/ 46831 h 488"/>
                <a:gd name="T82" fmla="*/ 361413 w 724"/>
                <a:gd name="T83" fmla="*/ 59531 h 488"/>
                <a:gd name="T84" fmla="*/ 373784 w 724"/>
                <a:gd name="T85" fmla="*/ 18256 h 488"/>
                <a:gd name="T86" fmla="*/ 356111 w 724"/>
                <a:gd name="T87" fmla="*/ 11906 h 488"/>
                <a:gd name="T88" fmla="*/ 300441 w 724"/>
                <a:gd name="T89" fmla="*/ 53181 h 488"/>
                <a:gd name="T90" fmla="*/ 270397 w 724"/>
                <a:gd name="T91" fmla="*/ 46831 h 488"/>
                <a:gd name="T92" fmla="*/ 205007 w 724"/>
                <a:gd name="T93" fmla="*/ 63500 h 488"/>
                <a:gd name="T94" fmla="*/ 185566 w 724"/>
                <a:gd name="T95" fmla="*/ 63500 h 488"/>
                <a:gd name="T96" fmla="*/ 168777 w 724"/>
                <a:gd name="T97" fmla="*/ 53181 h 488"/>
                <a:gd name="T98" fmla="*/ 156406 w 724"/>
                <a:gd name="T99" fmla="*/ 53181 h 488"/>
                <a:gd name="T100" fmla="*/ 150220 w 724"/>
                <a:gd name="T101" fmla="*/ 63500 h 488"/>
                <a:gd name="T102" fmla="*/ 120176 w 724"/>
                <a:gd name="T103" fmla="*/ 53181 h 488"/>
                <a:gd name="T104" fmla="*/ 109572 w 724"/>
                <a:gd name="T105" fmla="*/ 59531 h 488"/>
                <a:gd name="T106" fmla="*/ 103387 w 724"/>
                <a:gd name="T107" fmla="*/ 94456 h 488"/>
                <a:gd name="T108" fmla="*/ 90132 w 724"/>
                <a:gd name="T109" fmla="*/ 104775 h 488"/>
                <a:gd name="T110" fmla="*/ 42415 w 724"/>
                <a:gd name="T111" fmla="*/ 112713 h 488"/>
                <a:gd name="T112" fmla="*/ 24742 w 724"/>
                <a:gd name="T113" fmla="*/ 141288 h 488"/>
                <a:gd name="T114" fmla="*/ 0 w 724"/>
                <a:gd name="T115" fmla="*/ 152400 h 4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4" h="488">
                  <a:moveTo>
                    <a:pt x="0" y="192"/>
                  </a:moveTo>
                  <a:lnTo>
                    <a:pt x="0" y="259"/>
                  </a:lnTo>
                  <a:lnTo>
                    <a:pt x="33" y="288"/>
                  </a:lnTo>
                  <a:lnTo>
                    <a:pt x="40" y="311"/>
                  </a:lnTo>
                  <a:lnTo>
                    <a:pt x="191" y="288"/>
                  </a:lnTo>
                  <a:lnTo>
                    <a:pt x="217" y="332"/>
                  </a:lnTo>
                  <a:lnTo>
                    <a:pt x="246" y="348"/>
                  </a:lnTo>
                  <a:lnTo>
                    <a:pt x="232" y="415"/>
                  </a:lnTo>
                  <a:lnTo>
                    <a:pt x="260" y="430"/>
                  </a:lnTo>
                  <a:lnTo>
                    <a:pt x="267" y="459"/>
                  </a:lnTo>
                  <a:lnTo>
                    <a:pt x="301" y="444"/>
                  </a:lnTo>
                  <a:lnTo>
                    <a:pt x="306" y="480"/>
                  </a:lnTo>
                  <a:lnTo>
                    <a:pt x="354" y="488"/>
                  </a:lnTo>
                  <a:lnTo>
                    <a:pt x="423" y="467"/>
                  </a:lnTo>
                  <a:lnTo>
                    <a:pt x="423" y="452"/>
                  </a:lnTo>
                  <a:lnTo>
                    <a:pt x="403" y="430"/>
                  </a:lnTo>
                  <a:lnTo>
                    <a:pt x="403" y="392"/>
                  </a:lnTo>
                  <a:lnTo>
                    <a:pt x="423" y="386"/>
                  </a:lnTo>
                  <a:lnTo>
                    <a:pt x="416" y="371"/>
                  </a:lnTo>
                  <a:lnTo>
                    <a:pt x="389" y="355"/>
                  </a:lnTo>
                  <a:lnTo>
                    <a:pt x="396" y="303"/>
                  </a:lnTo>
                  <a:lnTo>
                    <a:pt x="485" y="259"/>
                  </a:lnTo>
                  <a:lnTo>
                    <a:pt x="511" y="230"/>
                  </a:lnTo>
                  <a:lnTo>
                    <a:pt x="545" y="230"/>
                  </a:lnTo>
                  <a:lnTo>
                    <a:pt x="580" y="267"/>
                  </a:lnTo>
                  <a:lnTo>
                    <a:pt x="607" y="253"/>
                  </a:lnTo>
                  <a:lnTo>
                    <a:pt x="621" y="207"/>
                  </a:lnTo>
                  <a:lnTo>
                    <a:pt x="614" y="163"/>
                  </a:lnTo>
                  <a:lnTo>
                    <a:pt x="683" y="142"/>
                  </a:lnTo>
                  <a:lnTo>
                    <a:pt x="724" y="111"/>
                  </a:lnTo>
                  <a:lnTo>
                    <a:pt x="683" y="103"/>
                  </a:lnTo>
                  <a:lnTo>
                    <a:pt x="655" y="75"/>
                  </a:lnTo>
                  <a:lnTo>
                    <a:pt x="573" y="67"/>
                  </a:lnTo>
                  <a:lnTo>
                    <a:pt x="566" y="98"/>
                  </a:lnTo>
                  <a:lnTo>
                    <a:pt x="552" y="59"/>
                  </a:lnTo>
                  <a:lnTo>
                    <a:pt x="573" y="36"/>
                  </a:lnTo>
                  <a:lnTo>
                    <a:pt x="566" y="23"/>
                  </a:lnTo>
                  <a:lnTo>
                    <a:pt x="519" y="0"/>
                  </a:lnTo>
                  <a:lnTo>
                    <a:pt x="457" y="36"/>
                  </a:lnTo>
                  <a:lnTo>
                    <a:pt x="444" y="67"/>
                  </a:lnTo>
                  <a:lnTo>
                    <a:pt x="423" y="59"/>
                  </a:lnTo>
                  <a:lnTo>
                    <a:pt x="409" y="75"/>
                  </a:lnTo>
                  <a:lnTo>
                    <a:pt x="423" y="23"/>
                  </a:lnTo>
                  <a:lnTo>
                    <a:pt x="403" y="15"/>
                  </a:lnTo>
                  <a:lnTo>
                    <a:pt x="340" y="67"/>
                  </a:lnTo>
                  <a:lnTo>
                    <a:pt x="306" y="59"/>
                  </a:lnTo>
                  <a:lnTo>
                    <a:pt x="232" y="80"/>
                  </a:lnTo>
                  <a:lnTo>
                    <a:pt x="210" y="80"/>
                  </a:lnTo>
                  <a:lnTo>
                    <a:pt x="191" y="67"/>
                  </a:lnTo>
                  <a:lnTo>
                    <a:pt x="177" y="67"/>
                  </a:lnTo>
                  <a:lnTo>
                    <a:pt x="170" y="80"/>
                  </a:lnTo>
                  <a:lnTo>
                    <a:pt x="136" y="67"/>
                  </a:lnTo>
                  <a:lnTo>
                    <a:pt x="124" y="75"/>
                  </a:lnTo>
                  <a:lnTo>
                    <a:pt x="117" y="119"/>
                  </a:lnTo>
                  <a:lnTo>
                    <a:pt x="102" y="132"/>
                  </a:lnTo>
                  <a:lnTo>
                    <a:pt x="48" y="142"/>
                  </a:lnTo>
                  <a:lnTo>
                    <a:pt x="28" y="178"/>
                  </a:lnTo>
                  <a:lnTo>
                    <a:pt x="0" y="192"/>
                  </a:lnTo>
                  <a:close/>
                </a:path>
              </a:pathLst>
            </a:custGeom>
            <a:solidFill>
              <a:srgbClr val="AFBCDB"/>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43" name="Freeform 37">
              <a:extLst>
                <a:ext uri="{FF2B5EF4-FFF2-40B4-BE49-F238E27FC236}">
                  <a16:creationId xmlns:a16="http://schemas.microsoft.com/office/drawing/2014/main" id="{A17DE3BA-3F9D-4D60-8901-3B7538716A46}"/>
                </a:ext>
              </a:extLst>
            </p:cNvPr>
            <p:cNvSpPr>
              <a:spLocks/>
            </p:cNvSpPr>
            <p:nvPr/>
          </p:nvSpPr>
          <p:spPr bwMode="auto">
            <a:xfrm>
              <a:off x="7452006" y="2601062"/>
              <a:ext cx="464239" cy="435793"/>
            </a:xfrm>
            <a:custGeom>
              <a:avLst/>
              <a:gdLst>
                <a:gd name="T0" fmla="*/ 6194 w 732"/>
                <a:gd name="T1" fmla="*/ 348457 h 766"/>
                <a:gd name="T2" fmla="*/ 6194 w 732"/>
                <a:gd name="T3" fmla="*/ 400050 h 766"/>
                <a:gd name="T4" fmla="*/ 38048 w 732"/>
                <a:gd name="T5" fmla="*/ 395288 h 766"/>
                <a:gd name="T6" fmla="*/ 50436 w 732"/>
                <a:gd name="T7" fmla="*/ 383382 h 766"/>
                <a:gd name="T8" fmla="*/ 68132 w 732"/>
                <a:gd name="T9" fmla="*/ 465932 h 766"/>
                <a:gd name="T10" fmla="*/ 127416 w 732"/>
                <a:gd name="T11" fmla="*/ 471488 h 766"/>
                <a:gd name="T12" fmla="*/ 158386 w 732"/>
                <a:gd name="T13" fmla="*/ 453232 h 766"/>
                <a:gd name="T14" fmla="*/ 158386 w 732"/>
                <a:gd name="T15" fmla="*/ 482600 h 766"/>
                <a:gd name="T16" fmla="*/ 97332 w 732"/>
                <a:gd name="T17" fmla="*/ 571500 h 766"/>
                <a:gd name="T18" fmla="*/ 127416 w 732"/>
                <a:gd name="T19" fmla="*/ 583407 h 766"/>
                <a:gd name="T20" fmla="*/ 152192 w 732"/>
                <a:gd name="T21" fmla="*/ 552450 h 766"/>
                <a:gd name="T22" fmla="*/ 176082 w 732"/>
                <a:gd name="T23" fmla="*/ 571500 h 766"/>
                <a:gd name="T24" fmla="*/ 230942 w 732"/>
                <a:gd name="T25" fmla="*/ 542132 h 766"/>
                <a:gd name="T26" fmla="*/ 279608 w 732"/>
                <a:gd name="T27" fmla="*/ 530225 h 766"/>
                <a:gd name="T28" fmla="*/ 315002 w 732"/>
                <a:gd name="T29" fmla="*/ 500857 h 766"/>
                <a:gd name="T30" fmla="*/ 338892 w 732"/>
                <a:gd name="T31" fmla="*/ 482600 h 766"/>
                <a:gd name="T32" fmla="*/ 382249 w 732"/>
                <a:gd name="T33" fmla="*/ 500857 h 766"/>
                <a:gd name="T34" fmla="*/ 423836 w 732"/>
                <a:gd name="T35" fmla="*/ 482600 h 766"/>
                <a:gd name="T36" fmla="*/ 507896 w 732"/>
                <a:gd name="T37" fmla="*/ 482600 h 766"/>
                <a:gd name="T38" fmla="*/ 550368 w 732"/>
                <a:gd name="T39" fmla="*/ 411957 h 766"/>
                <a:gd name="T40" fmla="*/ 550368 w 732"/>
                <a:gd name="T41" fmla="*/ 335757 h 766"/>
                <a:gd name="T42" fmla="*/ 556562 w 732"/>
                <a:gd name="T43" fmla="*/ 265906 h 766"/>
                <a:gd name="T44" fmla="*/ 606998 w 732"/>
                <a:gd name="T45" fmla="*/ 183356 h 766"/>
                <a:gd name="T46" fmla="*/ 630003 w 732"/>
                <a:gd name="T47" fmla="*/ 72231 h 766"/>
                <a:gd name="T48" fmla="*/ 647700 w 732"/>
                <a:gd name="T49" fmla="*/ 18256 h 766"/>
                <a:gd name="T50" fmla="*/ 586646 w 732"/>
                <a:gd name="T51" fmla="*/ 64294 h 766"/>
                <a:gd name="T52" fmla="*/ 592840 w 732"/>
                <a:gd name="T53" fmla="*/ 29369 h 766"/>
                <a:gd name="T54" fmla="*/ 550368 w 732"/>
                <a:gd name="T55" fmla="*/ 36513 h 766"/>
                <a:gd name="T56" fmla="*/ 507896 w 732"/>
                <a:gd name="T57" fmla="*/ 53181 h 766"/>
                <a:gd name="T58" fmla="*/ 479581 w 732"/>
                <a:gd name="T59" fmla="*/ 59531 h 766"/>
                <a:gd name="T60" fmla="*/ 436224 w 732"/>
                <a:gd name="T61" fmla="*/ 84138 h 766"/>
                <a:gd name="T62" fmla="*/ 399946 w 732"/>
                <a:gd name="T63" fmla="*/ 130175 h 766"/>
                <a:gd name="T64" fmla="*/ 412334 w 732"/>
                <a:gd name="T65" fmla="*/ 146844 h 766"/>
                <a:gd name="T66" fmla="*/ 453036 w 732"/>
                <a:gd name="T67" fmla="*/ 171450 h 766"/>
                <a:gd name="T68" fmla="*/ 399946 w 732"/>
                <a:gd name="T69" fmla="*/ 177006 h 766"/>
                <a:gd name="T70" fmla="*/ 393752 w 732"/>
                <a:gd name="T71" fmla="*/ 200025 h 766"/>
                <a:gd name="T72" fmla="*/ 382249 w 732"/>
                <a:gd name="T73" fmla="*/ 183356 h 766"/>
                <a:gd name="T74" fmla="*/ 345086 w 732"/>
                <a:gd name="T75" fmla="*/ 189706 h 766"/>
                <a:gd name="T76" fmla="*/ 332698 w 732"/>
                <a:gd name="T77" fmla="*/ 200025 h 766"/>
                <a:gd name="T78" fmla="*/ 253948 w 732"/>
                <a:gd name="T79" fmla="*/ 218281 h 766"/>
                <a:gd name="T80" fmla="*/ 176082 w 732"/>
                <a:gd name="T81" fmla="*/ 218281 h 766"/>
                <a:gd name="T82" fmla="*/ 158386 w 732"/>
                <a:gd name="T83" fmla="*/ 249238 h 766"/>
                <a:gd name="T84" fmla="*/ 127416 w 732"/>
                <a:gd name="T85" fmla="*/ 249238 h 766"/>
                <a:gd name="T86" fmla="*/ 31854 w 732"/>
                <a:gd name="T87" fmla="*/ 276225 h 766"/>
                <a:gd name="T88" fmla="*/ 50436 w 732"/>
                <a:gd name="T89" fmla="*/ 307182 h 766"/>
                <a:gd name="T90" fmla="*/ 31854 w 732"/>
                <a:gd name="T91" fmla="*/ 317500 h 7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32" h="766">
                  <a:moveTo>
                    <a:pt x="0" y="416"/>
                  </a:moveTo>
                  <a:lnTo>
                    <a:pt x="7" y="439"/>
                  </a:lnTo>
                  <a:lnTo>
                    <a:pt x="27" y="452"/>
                  </a:lnTo>
                  <a:lnTo>
                    <a:pt x="7" y="504"/>
                  </a:lnTo>
                  <a:lnTo>
                    <a:pt x="16" y="527"/>
                  </a:lnTo>
                  <a:lnTo>
                    <a:pt x="43" y="498"/>
                  </a:lnTo>
                  <a:lnTo>
                    <a:pt x="57" y="504"/>
                  </a:lnTo>
                  <a:lnTo>
                    <a:pt x="57" y="483"/>
                  </a:lnTo>
                  <a:lnTo>
                    <a:pt x="89" y="519"/>
                  </a:lnTo>
                  <a:lnTo>
                    <a:pt x="77" y="587"/>
                  </a:lnTo>
                  <a:lnTo>
                    <a:pt x="103" y="608"/>
                  </a:lnTo>
                  <a:lnTo>
                    <a:pt x="144" y="594"/>
                  </a:lnTo>
                  <a:lnTo>
                    <a:pt x="158" y="602"/>
                  </a:lnTo>
                  <a:lnTo>
                    <a:pt x="179" y="571"/>
                  </a:lnTo>
                  <a:lnTo>
                    <a:pt x="186" y="579"/>
                  </a:lnTo>
                  <a:lnTo>
                    <a:pt x="179" y="608"/>
                  </a:lnTo>
                  <a:lnTo>
                    <a:pt x="124" y="660"/>
                  </a:lnTo>
                  <a:lnTo>
                    <a:pt x="110" y="720"/>
                  </a:lnTo>
                  <a:lnTo>
                    <a:pt x="117" y="766"/>
                  </a:lnTo>
                  <a:lnTo>
                    <a:pt x="144" y="735"/>
                  </a:lnTo>
                  <a:lnTo>
                    <a:pt x="158" y="735"/>
                  </a:lnTo>
                  <a:lnTo>
                    <a:pt x="172" y="696"/>
                  </a:lnTo>
                  <a:lnTo>
                    <a:pt x="186" y="696"/>
                  </a:lnTo>
                  <a:lnTo>
                    <a:pt x="199" y="720"/>
                  </a:lnTo>
                  <a:lnTo>
                    <a:pt x="206" y="696"/>
                  </a:lnTo>
                  <a:lnTo>
                    <a:pt x="261" y="683"/>
                  </a:lnTo>
                  <a:lnTo>
                    <a:pt x="294" y="660"/>
                  </a:lnTo>
                  <a:lnTo>
                    <a:pt x="316" y="668"/>
                  </a:lnTo>
                  <a:lnTo>
                    <a:pt x="335" y="660"/>
                  </a:lnTo>
                  <a:lnTo>
                    <a:pt x="356" y="631"/>
                  </a:lnTo>
                  <a:lnTo>
                    <a:pt x="376" y="631"/>
                  </a:lnTo>
                  <a:lnTo>
                    <a:pt x="383" y="608"/>
                  </a:lnTo>
                  <a:lnTo>
                    <a:pt x="409" y="639"/>
                  </a:lnTo>
                  <a:lnTo>
                    <a:pt x="432" y="631"/>
                  </a:lnTo>
                  <a:lnTo>
                    <a:pt x="452" y="602"/>
                  </a:lnTo>
                  <a:lnTo>
                    <a:pt x="479" y="608"/>
                  </a:lnTo>
                  <a:lnTo>
                    <a:pt x="512" y="594"/>
                  </a:lnTo>
                  <a:lnTo>
                    <a:pt x="574" y="608"/>
                  </a:lnTo>
                  <a:lnTo>
                    <a:pt x="602" y="587"/>
                  </a:lnTo>
                  <a:lnTo>
                    <a:pt x="622" y="519"/>
                  </a:lnTo>
                  <a:lnTo>
                    <a:pt x="617" y="469"/>
                  </a:lnTo>
                  <a:lnTo>
                    <a:pt x="622" y="423"/>
                  </a:lnTo>
                  <a:lnTo>
                    <a:pt x="610" y="371"/>
                  </a:lnTo>
                  <a:lnTo>
                    <a:pt x="629" y="335"/>
                  </a:lnTo>
                  <a:lnTo>
                    <a:pt x="643" y="239"/>
                  </a:lnTo>
                  <a:lnTo>
                    <a:pt x="686" y="231"/>
                  </a:lnTo>
                  <a:lnTo>
                    <a:pt x="725" y="164"/>
                  </a:lnTo>
                  <a:lnTo>
                    <a:pt x="712" y="91"/>
                  </a:lnTo>
                  <a:lnTo>
                    <a:pt x="718" y="54"/>
                  </a:lnTo>
                  <a:lnTo>
                    <a:pt x="732" y="23"/>
                  </a:lnTo>
                  <a:lnTo>
                    <a:pt x="725" y="8"/>
                  </a:lnTo>
                  <a:lnTo>
                    <a:pt x="663" y="81"/>
                  </a:lnTo>
                  <a:lnTo>
                    <a:pt x="650" y="75"/>
                  </a:lnTo>
                  <a:lnTo>
                    <a:pt x="670" y="37"/>
                  </a:lnTo>
                  <a:lnTo>
                    <a:pt x="663" y="0"/>
                  </a:lnTo>
                  <a:lnTo>
                    <a:pt x="622" y="46"/>
                  </a:lnTo>
                  <a:lnTo>
                    <a:pt x="581" y="46"/>
                  </a:lnTo>
                  <a:lnTo>
                    <a:pt x="574" y="67"/>
                  </a:lnTo>
                  <a:lnTo>
                    <a:pt x="555" y="54"/>
                  </a:lnTo>
                  <a:lnTo>
                    <a:pt x="542" y="75"/>
                  </a:lnTo>
                  <a:lnTo>
                    <a:pt x="512" y="75"/>
                  </a:lnTo>
                  <a:lnTo>
                    <a:pt x="493" y="106"/>
                  </a:lnTo>
                  <a:lnTo>
                    <a:pt x="445" y="119"/>
                  </a:lnTo>
                  <a:lnTo>
                    <a:pt x="452" y="164"/>
                  </a:lnTo>
                  <a:lnTo>
                    <a:pt x="500" y="181"/>
                  </a:lnTo>
                  <a:lnTo>
                    <a:pt x="466" y="185"/>
                  </a:lnTo>
                  <a:lnTo>
                    <a:pt x="452" y="202"/>
                  </a:lnTo>
                  <a:lnTo>
                    <a:pt x="512" y="216"/>
                  </a:lnTo>
                  <a:lnTo>
                    <a:pt x="507" y="283"/>
                  </a:lnTo>
                  <a:lnTo>
                    <a:pt x="452" y="223"/>
                  </a:lnTo>
                  <a:lnTo>
                    <a:pt x="445" y="223"/>
                  </a:lnTo>
                  <a:lnTo>
                    <a:pt x="445" y="252"/>
                  </a:lnTo>
                  <a:lnTo>
                    <a:pt x="432" y="252"/>
                  </a:lnTo>
                  <a:lnTo>
                    <a:pt x="432" y="231"/>
                  </a:lnTo>
                  <a:lnTo>
                    <a:pt x="409" y="223"/>
                  </a:lnTo>
                  <a:lnTo>
                    <a:pt x="390" y="239"/>
                  </a:lnTo>
                  <a:lnTo>
                    <a:pt x="390" y="260"/>
                  </a:lnTo>
                  <a:lnTo>
                    <a:pt x="376" y="252"/>
                  </a:lnTo>
                  <a:lnTo>
                    <a:pt x="356" y="275"/>
                  </a:lnTo>
                  <a:lnTo>
                    <a:pt x="287" y="275"/>
                  </a:lnTo>
                  <a:lnTo>
                    <a:pt x="213" y="231"/>
                  </a:lnTo>
                  <a:lnTo>
                    <a:pt x="199" y="275"/>
                  </a:lnTo>
                  <a:lnTo>
                    <a:pt x="151" y="296"/>
                  </a:lnTo>
                  <a:lnTo>
                    <a:pt x="179" y="314"/>
                  </a:lnTo>
                  <a:lnTo>
                    <a:pt x="179" y="327"/>
                  </a:lnTo>
                  <a:lnTo>
                    <a:pt x="144" y="314"/>
                  </a:lnTo>
                  <a:lnTo>
                    <a:pt x="69" y="319"/>
                  </a:lnTo>
                  <a:lnTo>
                    <a:pt x="36" y="348"/>
                  </a:lnTo>
                  <a:lnTo>
                    <a:pt x="62" y="379"/>
                  </a:lnTo>
                  <a:lnTo>
                    <a:pt x="57" y="387"/>
                  </a:lnTo>
                  <a:lnTo>
                    <a:pt x="43" y="379"/>
                  </a:lnTo>
                  <a:lnTo>
                    <a:pt x="36" y="400"/>
                  </a:lnTo>
                  <a:lnTo>
                    <a:pt x="0" y="416"/>
                  </a:lnTo>
                  <a:close/>
                </a:path>
              </a:pathLst>
            </a:custGeom>
            <a:solidFill>
              <a:srgbClr val="C5CEE5"/>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44" name="Freeform 38">
              <a:extLst>
                <a:ext uri="{FF2B5EF4-FFF2-40B4-BE49-F238E27FC236}">
                  <a16:creationId xmlns:a16="http://schemas.microsoft.com/office/drawing/2014/main" id="{9D1404C8-8929-4DE7-BDD2-BDEAEED6D04D}"/>
                </a:ext>
              </a:extLst>
            </p:cNvPr>
            <p:cNvSpPr>
              <a:spLocks/>
            </p:cNvSpPr>
            <p:nvPr/>
          </p:nvSpPr>
          <p:spPr bwMode="auto">
            <a:xfrm>
              <a:off x="10499142" y="3052785"/>
              <a:ext cx="464239" cy="311768"/>
            </a:xfrm>
            <a:custGeom>
              <a:avLst/>
              <a:gdLst>
                <a:gd name="T0" fmla="*/ 0 w 731"/>
                <a:gd name="T1" fmla="*/ 34925 h 548"/>
                <a:gd name="T2" fmla="*/ 23923 w 731"/>
                <a:gd name="T3" fmla="*/ 10319 h 548"/>
                <a:gd name="T4" fmla="*/ 42530 w 731"/>
                <a:gd name="T5" fmla="*/ 28575 h 548"/>
                <a:gd name="T6" fmla="*/ 97465 w 731"/>
                <a:gd name="T7" fmla="*/ 39688 h 548"/>
                <a:gd name="T8" fmla="*/ 126705 w 731"/>
                <a:gd name="T9" fmla="*/ 76200 h 548"/>
                <a:gd name="T10" fmla="*/ 156830 w 731"/>
                <a:gd name="T11" fmla="*/ 81756 h 548"/>
                <a:gd name="T12" fmla="*/ 211765 w 731"/>
                <a:gd name="T13" fmla="*/ 63500 h 548"/>
                <a:gd name="T14" fmla="*/ 248093 w 731"/>
                <a:gd name="T15" fmla="*/ 63500 h 548"/>
                <a:gd name="T16" fmla="*/ 296826 w 731"/>
                <a:gd name="T17" fmla="*/ 69850 h 548"/>
                <a:gd name="T18" fmla="*/ 345558 w 731"/>
                <a:gd name="T19" fmla="*/ 88106 h 548"/>
                <a:gd name="T20" fmla="*/ 374798 w 731"/>
                <a:gd name="T21" fmla="*/ 69850 h 548"/>
                <a:gd name="T22" fmla="*/ 392519 w 731"/>
                <a:gd name="T23" fmla="*/ 88106 h 548"/>
                <a:gd name="T24" fmla="*/ 411126 w 731"/>
                <a:gd name="T25" fmla="*/ 39688 h 548"/>
                <a:gd name="T26" fmla="*/ 489098 w 731"/>
                <a:gd name="T27" fmla="*/ 0 h 548"/>
                <a:gd name="T28" fmla="*/ 580360 w 731"/>
                <a:gd name="T29" fmla="*/ 22225 h 548"/>
                <a:gd name="T30" fmla="*/ 598081 w 731"/>
                <a:gd name="T31" fmla="*/ 51594 h 548"/>
                <a:gd name="T32" fmla="*/ 624663 w 731"/>
                <a:gd name="T33" fmla="*/ 59531 h 548"/>
                <a:gd name="T34" fmla="*/ 641498 w 731"/>
                <a:gd name="T35" fmla="*/ 51594 h 548"/>
                <a:gd name="T36" fmla="*/ 647700 w 731"/>
                <a:gd name="T37" fmla="*/ 59531 h 548"/>
                <a:gd name="T38" fmla="*/ 641498 w 731"/>
                <a:gd name="T39" fmla="*/ 81756 h 548"/>
                <a:gd name="T40" fmla="*/ 610486 w 731"/>
                <a:gd name="T41" fmla="*/ 99219 h 548"/>
                <a:gd name="T42" fmla="*/ 598081 w 731"/>
                <a:gd name="T43" fmla="*/ 88106 h 548"/>
                <a:gd name="T44" fmla="*/ 586563 w 731"/>
                <a:gd name="T45" fmla="*/ 94456 h 548"/>
                <a:gd name="T46" fmla="*/ 574158 w 731"/>
                <a:gd name="T47" fmla="*/ 139700 h 548"/>
                <a:gd name="T48" fmla="*/ 592765 w 731"/>
                <a:gd name="T49" fmla="*/ 187325 h 548"/>
                <a:gd name="T50" fmla="*/ 629093 w 731"/>
                <a:gd name="T51" fmla="*/ 211931 h 548"/>
                <a:gd name="T52" fmla="*/ 629093 w 731"/>
                <a:gd name="T53" fmla="*/ 234950 h 548"/>
                <a:gd name="T54" fmla="*/ 641498 w 731"/>
                <a:gd name="T55" fmla="*/ 251619 h 548"/>
                <a:gd name="T56" fmla="*/ 641498 w 731"/>
                <a:gd name="T57" fmla="*/ 304800 h 548"/>
                <a:gd name="T58" fmla="*/ 624663 w 731"/>
                <a:gd name="T59" fmla="*/ 329406 h 548"/>
                <a:gd name="T60" fmla="*/ 598081 w 731"/>
                <a:gd name="T61" fmla="*/ 334169 h 548"/>
                <a:gd name="T62" fmla="*/ 550235 w 731"/>
                <a:gd name="T63" fmla="*/ 381000 h 548"/>
                <a:gd name="T64" fmla="*/ 482895 w 731"/>
                <a:gd name="T65" fmla="*/ 422275 h 548"/>
                <a:gd name="T66" fmla="*/ 476693 w 731"/>
                <a:gd name="T67" fmla="*/ 434975 h 548"/>
                <a:gd name="T68" fmla="*/ 459858 w 731"/>
                <a:gd name="T69" fmla="*/ 381000 h 548"/>
                <a:gd name="T70" fmla="*/ 379228 w 731"/>
                <a:gd name="T71" fmla="*/ 395288 h 548"/>
                <a:gd name="T72" fmla="*/ 338470 w 731"/>
                <a:gd name="T73" fmla="*/ 387350 h 548"/>
                <a:gd name="T74" fmla="*/ 283535 w 731"/>
                <a:gd name="T75" fmla="*/ 358775 h 548"/>
                <a:gd name="T76" fmla="*/ 271130 w 731"/>
                <a:gd name="T77" fmla="*/ 334169 h 548"/>
                <a:gd name="T78" fmla="*/ 309230 w 731"/>
                <a:gd name="T79" fmla="*/ 323056 h 548"/>
                <a:gd name="T80" fmla="*/ 315433 w 731"/>
                <a:gd name="T81" fmla="*/ 276225 h 548"/>
                <a:gd name="T82" fmla="*/ 332267 w 731"/>
                <a:gd name="T83" fmla="*/ 228600 h 548"/>
                <a:gd name="T84" fmla="*/ 319863 w 731"/>
                <a:gd name="T85" fmla="*/ 216694 h 548"/>
                <a:gd name="T86" fmla="*/ 235688 w 731"/>
                <a:gd name="T87" fmla="*/ 199231 h 548"/>
                <a:gd name="T88" fmla="*/ 205563 w 731"/>
                <a:gd name="T89" fmla="*/ 205581 h 548"/>
                <a:gd name="T90" fmla="*/ 169235 w 731"/>
                <a:gd name="T91" fmla="*/ 187325 h 548"/>
                <a:gd name="T92" fmla="*/ 138223 w 731"/>
                <a:gd name="T93" fmla="*/ 193675 h 548"/>
                <a:gd name="T94" fmla="*/ 126705 w 731"/>
                <a:gd name="T95" fmla="*/ 187325 h 548"/>
                <a:gd name="T96" fmla="*/ 126705 w 731"/>
                <a:gd name="T97" fmla="*/ 177006 h 548"/>
                <a:gd name="T98" fmla="*/ 144426 w 731"/>
                <a:gd name="T99" fmla="*/ 170656 h 548"/>
                <a:gd name="T100" fmla="*/ 152400 w 731"/>
                <a:gd name="T101" fmla="*/ 139700 h 548"/>
                <a:gd name="T102" fmla="*/ 163033 w 731"/>
                <a:gd name="T103" fmla="*/ 127794 h 548"/>
                <a:gd name="T104" fmla="*/ 156830 w 731"/>
                <a:gd name="T105" fmla="*/ 117475 h 548"/>
                <a:gd name="T106" fmla="*/ 144426 w 731"/>
                <a:gd name="T107" fmla="*/ 111125 h 548"/>
                <a:gd name="T108" fmla="*/ 53163 w 731"/>
                <a:gd name="T109" fmla="*/ 117475 h 548"/>
                <a:gd name="T110" fmla="*/ 36328 w 731"/>
                <a:gd name="T111" fmla="*/ 94456 h 548"/>
                <a:gd name="T112" fmla="*/ 36328 w 731"/>
                <a:gd name="T113" fmla="*/ 69850 h 548"/>
                <a:gd name="T114" fmla="*/ 0 w 731"/>
                <a:gd name="T115" fmla="*/ 34925 h 5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31" h="548">
                  <a:moveTo>
                    <a:pt x="0" y="44"/>
                  </a:moveTo>
                  <a:lnTo>
                    <a:pt x="27" y="13"/>
                  </a:lnTo>
                  <a:lnTo>
                    <a:pt x="48" y="36"/>
                  </a:lnTo>
                  <a:lnTo>
                    <a:pt x="110" y="50"/>
                  </a:lnTo>
                  <a:lnTo>
                    <a:pt x="143" y="96"/>
                  </a:lnTo>
                  <a:lnTo>
                    <a:pt x="177" y="103"/>
                  </a:lnTo>
                  <a:lnTo>
                    <a:pt x="239" y="80"/>
                  </a:lnTo>
                  <a:lnTo>
                    <a:pt x="280" y="80"/>
                  </a:lnTo>
                  <a:lnTo>
                    <a:pt x="335" y="88"/>
                  </a:lnTo>
                  <a:lnTo>
                    <a:pt x="390" y="111"/>
                  </a:lnTo>
                  <a:lnTo>
                    <a:pt x="423" y="88"/>
                  </a:lnTo>
                  <a:lnTo>
                    <a:pt x="443" y="111"/>
                  </a:lnTo>
                  <a:lnTo>
                    <a:pt x="464" y="50"/>
                  </a:lnTo>
                  <a:lnTo>
                    <a:pt x="552" y="0"/>
                  </a:lnTo>
                  <a:lnTo>
                    <a:pt x="655" y="28"/>
                  </a:lnTo>
                  <a:lnTo>
                    <a:pt x="675" y="65"/>
                  </a:lnTo>
                  <a:lnTo>
                    <a:pt x="705" y="75"/>
                  </a:lnTo>
                  <a:lnTo>
                    <a:pt x="724" y="65"/>
                  </a:lnTo>
                  <a:lnTo>
                    <a:pt x="731" y="75"/>
                  </a:lnTo>
                  <a:lnTo>
                    <a:pt x="724" y="103"/>
                  </a:lnTo>
                  <a:lnTo>
                    <a:pt x="689" y="125"/>
                  </a:lnTo>
                  <a:lnTo>
                    <a:pt x="675" y="111"/>
                  </a:lnTo>
                  <a:lnTo>
                    <a:pt x="662" y="119"/>
                  </a:lnTo>
                  <a:lnTo>
                    <a:pt x="648" y="176"/>
                  </a:lnTo>
                  <a:lnTo>
                    <a:pt x="669" y="236"/>
                  </a:lnTo>
                  <a:lnTo>
                    <a:pt x="710" y="267"/>
                  </a:lnTo>
                  <a:lnTo>
                    <a:pt x="710" y="296"/>
                  </a:lnTo>
                  <a:lnTo>
                    <a:pt x="724" y="317"/>
                  </a:lnTo>
                  <a:lnTo>
                    <a:pt x="724" y="384"/>
                  </a:lnTo>
                  <a:lnTo>
                    <a:pt x="705" y="415"/>
                  </a:lnTo>
                  <a:lnTo>
                    <a:pt x="675" y="421"/>
                  </a:lnTo>
                  <a:lnTo>
                    <a:pt x="621" y="480"/>
                  </a:lnTo>
                  <a:lnTo>
                    <a:pt x="545" y="532"/>
                  </a:lnTo>
                  <a:lnTo>
                    <a:pt x="538" y="548"/>
                  </a:lnTo>
                  <a:lnTo>
                    <a:pt x="519" y="480"/>
                  </a:lnTo>
                  <a:lnTo>
                    <a:pt x="428" y="498"/>
                  </a:lnTo>
                  <a:lnTo>
                    <a:pt x="382" y="488"/>
                  </a:lnTo>
                  <a:lnTo>
                    <a:pt x="320" y="452"/>
                  </a:lnTo>
                  <a:lnTo>
                    <a:pt x="306" y="421"/>
                  </a:lnTo>
                  <a:lnTo>
                    <a:pt x="349" y="407"/>
                  </a:lnTo>
                  <a:lnTo>
                    <a:pt x="356" y="348"/>
                  </a:lnTo>
                  <a:lnTo>
                    <a:pt x="375" y="288"/>
                  </a:lnTo>
                  <a:lnTo>
                    <a:pt x="361" y="273"/>
                  </a:lnTo>
                  <a:lnTo>
                    <a:pt x="266" y="251"/>
                  </a:lnTo>
                  <a:lnTo>
                    <a:pt x="232" y="259"/>
                  </a:lnTo>
                  <a:lnTo>
                    <a:pt x="191" y="236"/>
                  </a:lnTo>
                  <a:lnTo>
                    <a:pt x="156" y="244"/>
                  </a:lnTo>
                  <a:lnTo>
                    <a:pt x="143" y="236"/>
                  </a:lnTo>
                  <a:lnTo>
                    <a:pt x="143" y="223"/>
                  </a:lnTo>
                  <a:lnTo>
                    <a:pt x="163" y="215"/>
                  </a:lnTo>
                  <a:lnTo>
                    <a:pt x="172" y="176"/>
                  </a:lnTo>
                  <a:lnTo>
                    <a:pt x="184" y="161"/>
                  </a:lnTo>
                  <a:lnTo>
                    <a:pt x="177" y="148"/>
                  </a:lnTo>
                  <a:lnTo>
                    <a:pt x="163" y="140"/>
                  </a:lnTo>
                  <a:lnTo>
                    <a:pt x="60" y="148"/>
                  </a:lnTo>
                  <a:lnTo>
                    <a:pt x="41" y="119"/>
                  </a:lnTo>
                  <a:lnTo>
                    <a:pt x="41" y="88"/>
                  </a:lnTo>
                  <a:lnTo>
                    <a:pt x="0" y="44"/>
                  </a:lnTo>
                  <a:close/>
                </a:path>
              </a:pathLst>
            </a:custGeom>
            <a:solidFill>
              <a:srgbClr val="788DC2"/>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45" name="Freeform 39">
              <a:extLst>
                <a:ext uri="{FF2B5EF4-FFF2-40B4-BE49-F238E27FC236}">
                  <a16:creationId xmlns:a16="http://schemas.microsoft.com/office/drawing/2014/main" id="{5A07CAFB-2A36-4127-A980-FEE6ACCCE9B1}"/>
                </a:ext>
              </a:extLst>
            </p:cNvPr>
            <p:cNvSpPr>
              <a:spLocks/>
            </p:cNvSpPr>
            <p:nvPr/>
          </p:nvSpPr>
          <p:spPr bwMode="auto">
            <a:xfrm>
              <a:off x="9318064" y="2769462"/>
              <a:ext cx="245773" cy="174090"/>
            </a:xfrm>
            <a:custGeom>
              <a:avLst/>
              <a:gdLst>
                <a:gd name="T0" fmla="*/ 0 w 390"/>
                <a:gd name="T1" fmla="*/ 206375 h 306"/>
                <a:gd name="T2" fmla="*/ 6155 w 390"/>
                <a:gd name="T3" fmla="*/ 218282 h 306"/>
                <a:gd name="T4" fmla="*/ 31652 w 390"/>
                <a:gd name="T5" fmla="*/ 230982 h 306"/>
                <a:gd name="T6" fmla="*/ 86165 w 390"/>
                <a:gd name="T7" fmla="*/ 230982 h 306"/>
                <a:gd name="T8" fmla="*/ 108145 w 390"/>
                <a:gd name="T9" fmla="*/ 242888 h 306"/>
                <a:gd name="T10" fmla="*/ 162658 w 390"/>
                <a:gd name="T11" fmla="*/ 224632 h 306"/>
                <a:gd name="T12" fmla="*/ 197827 w 390"/>
                <a:gd name="T13" fmla="*/ 200025 h 306"/>
                <a:gd name="T14" fmla="*/ 229479 w 390"/>
                <a:gd name="T15" fmla="*/ 160338 h 306"/>
                <a:gd name="T16" fmla="*/ 247943 w 390"/>
                <a:gd name="T17" fmla="*/ 160338 h 306"/>
                <a:gd name="T18" fmla="*/ 264648 w 390"/>
                <a:gd name="T19" fmla="*/ 148432 h 306"/>
                <a:gd name="T20" fmla="*/ 270803 w 390"/>
                <a:gd name="T21" fmla="*/ 88900 h 306"/>
                <a:gd name="T22" fmla="*/ 300697 w 390"/>
                <a:gd name="T23" fmla="*/ 88900 h 306"/>
                <a:gd name="T24" fmla="*/ 342900 w 390"/>
                <a:gd name="T25" fmla="*/ 49213 h 306"/>
                <a:gd name="T26" fmla="*/ 270803 w 390"/>
                <a:gd name="T27" fmla="*/ 0 h 306"/>
                <a:gd name="T28" fmla="*/ 247943 w 390"/>
                <a:gd name="T29" fmla="*/ 14288 h 306"/>
                <a:gd name="T30" fmla="*/ 240030 w 390"/>
                <a:gd name="T31" fmla="*/ 37306 h 306"/>
                <a:gd name="T32" fmla="*/ 162658 w 390"/>
                <a:gd name="T33" fmla="*/ 53975 h 306"/>
                <a:gd name="T34" fmla="*/ 114300 w 390"/>
                <a:gd name="T35" fmla="*/ 49213 h 306"/>
                <a:gd name="T36" fmla="*/ 90561 w 390"/>
                <a:gd name="T37" fmla="*/ 59531 h 306"/>
                <a:gd name="T38" fmla="*/ 60667 w 390"/>
                <a:gd name="T39" fmla="*/ 53975 h 306"/>
                <a:gd name="T40" fmla="*/ 54512 w 390"/>
                <a:gd name="T41" fmla="*/ 82550 h 306"/>
                <a:gd name="T42" fmla="*/ 42203 w 390"/>
                <a:gd name="T43" fmla="*/ 95250 h 306"/>
                <a:gd name="T44" fmla="*/ 48358 w 390"/>
                <a:gd name="T45" fmla="*/ 142082 h 306"/>
                <a:gd name="T46" fmla="*/ 31652 w 390"/>
                <a:gd name="T47" fmla="*/ 154782 h 306"/>
                <a:gd name="T48" fmla="*/ 13188 w 390"/>
                <a:gd name="T49" fmla="*/ 154782 h 306"/>
                <a:gd name="T50" fmla="*/ 13188 w 390"/>
                <a:gd name="T51" fmla="*/ 183357 h 306"/>
                <a:gd name="T52" fmla="*/ 0 w 390"/>
                <a:gd name="T53" fmla="*/ 206375 h 30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90" h="306">
                  <a:moveTo>
                    <a:pt x="0" y="260"/>
                  </a:moveTo>
                  <a:lnTo>
                    <a:pt x="7" y="275"/>
                  </a:lnTo>
                  <a:lnTo>
                    <a:pt x="36" y="291"/>
                  </a:lnTo>
                  <a:lnTo>
                    <a:pt x="98" y="291"/>
                  </a:lnTo>
                  <a:lnTo>
                    <a:pt x="123" y="306"/>
                  </a:lnTo>
                  <a:lnTo>
                    <a:pt x="185" y="283"/>
                  </a:lnTo>
                  <a:lnTo>
                    <a:pt x="225" y="252"/>
                  </a:lnTo>
                  <a:lnTo>
                    <a:pt x="261" y="202"/>
                  </a:lnTo>
                  <a:lnTo>
                    <a:pt x="282" y="202"/>
                  </a:lnTo>
                  <a:lnTo>
                    <a:pt x="301" y="187"/>
                  </a:lnTo>
                  <a:lnTo>
                    <a:pt x="308" y="112"/>
                  </a:lnTo>
                  <a:lnTo>
                    <a:pt x="342" y="112"/>
                  </a:lnTo>
                  <a:lnTo>
                    <a:pt x="390" y="62"/>
                  </a:lnTo>
                  <a:lnTo>
                    <a:pt x="308" y="0"/>
                  </a:lnTo>
                  <a:lnTo>
                    <a:pt x="282" y="18"/>
                  </a:lnTo>
                  <a:lnTo>
                    <a:pt x="273" y="47"/>
                  </a:lnTo>
                  <a:lnTo>
                    <a:pt x="185" y="68"/>
                  </a:lnTo>
                  <a:lnTo>
                    <a:pt x="130" y="62"/>
                  </a:lnTo>
                  <a:lnTo>
                    <a:pt x="103" y="75"/>
                  </a:lnTo>
                  <a:lnTo>
                    <a:pt x="69" y="68"/>
                  </a:lnTo>
                  <a:lnTo>
                    <a:pt x="62" y="104"/>
                  </a:lnTo>
                  <a:lnTo>
                    <a:pt x="48" y="120"/>
                  </a:lnTo>
                  <a:lnTo>
                    <a:pt x="55" y="179"/>
                  </a:lnTo>
                  <a:lnTo>
                    <a:pt x="36" y="195"/>
                  </a:lnTo>
                  <a:lnTo>
                    <a:pt x="15" y="195"/>
                  </a:lnTo>
                  <a:lnTo>
                    <a:pt x="15" y="231"/>
                  </a:lnTo>
                  <a:lnTo>
                    <a:pt x="0" y="260"/>
                  </a:lnTo>
                  <a:close/>
                </a:path>
              </a:pathLst>
            </a:custGeom>
            <a:solidFill>
              <a:srgbClr val="C5CEE5"/>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46" name="Freeform 40">
              <a:extLst>
                <a:ext uri="{FF2B5EF4-FFF2-40B4-BE49-F238E27FC236}">
                  <a16:creationId xmlns:a16="http://schemas.microsoft.com/office/drawing/2014/main" id="{2C64DB09-CE43-4BEA-A198-75762C618B89}"/>
                </a:ext>
              </a:extLst>
            </p:cNvPr>
            <p:cNvSpPr>
              <a:spLocks/>
            </p:cNvSpPr>
            <p:nvPr/>
          </p:nvSpPr>
          <p:spPr bwMode="auto">
            <a:xfrm>
              <a:off x="9785716" y="2939001"/>
              <a:ext cx="471066" cy="578023"/>
            </a:xfrm>
            <a:custGeom>
              <a:avLst/>
              <a:gdLst>
                <a:gd name="T0" fmla="*/ 0 w 743"/>
                <a:gd name="T1" fmla="*/ 146844 h 1016"/>
                <a:gd name="T2" fmla="*/ 12384 w 743"/>
                <a:gd name="T3" fmla="*/ 111919 h 1016"/>
                <a:gd name="T4" fmla="*/ 4423 w 743"/>
                <a:gd name="T5" fmla="*/ 87313 h 1016"/>
                <a:gd name="T6" fmla="*/ 22998 w 743"/>
                <a:gd name="T7" fmla="*/ 80963 h 1016"/>
                <a:gd name="T8" fmla="*/ 40690 w 743"/>
                <a:gd name="T9" fmla="*/ 11113 h 1016"/>
                <a:gd name="T10" fmla="*/ 65457 w 743"/>
                <a:gd name="T11" fmla="*/ 0 h 1016"/>
                <a:gd name="T12" fmla="*/ 84033 w 743"/>
                <a:gd name="T13" fmla="*/ 35719 h 1016"/>
                <a:gd name="T14" fmla="*/ 130914 w 743"/>
                <a:gd name="T15" fmla="*/ 64294 h 1016"/>
                <a:gd name="T16" fmla="*/ 234407 w 743"/>
                <a:gd name="T17" fmla="*/ 47625 h 1016"/>
                <a:gd name="T18" fmla="*/ 308710 w 743"/>
                <a:gd name="T19" fmla="*/ 70644 h 1016"/>
                <a:gd name="T20" fmla="*/ 325517 w 743"/>
                <a:gd name="T21" fmla="*/ 100013 h 1016"/>
                <a:gd name="T22" fmla="*/ 344092 w 743"/>
                <a:gd name="T23" fmla="*/ 105569 h 1016"/>
                <a:gd name="T24" fmla="*/ 374167 w 743"/>
                <a:gd name="T25" fmla="*/ 95250 h 1016"/>
                <a:gd name="T26" fmla="*/ 392743 w 743"/>
                <a:gd name="T27" fmla="*/ 100013 h 1016"/>
                <a:gd name="T28" fmla="*/ 416626 w 743"/>
                <a:gd name="T29" fmla="*/ 95250 h 1016"/>
                <a:gd name="T30" fmla="*/ 435201 w 743"/>
                <a:gd name="T31" fmla="*/ 80963 h 1016"/>
                <a:gd name="T32" fmla="*/ 459084 w 743"/>
                <a:gd name="T33" fmla="*/ 80963 h 1016"/>
                <a:gd name="T34" fmla="*/ 469699 w 743"/>
                <a:gd name="T35" fmla="*/ 100013 h 1016"/>
                <a:gd name="T36" fmla="*/ 505966 w 743"/>
                <a:gd name="T37" fmla="*/ 87313 h 1016"/>
                <a:gd name="T38" fmla="*/ 520119 w 743"/>
                <a:gd name="T39" fmla="*/ 111919 h 1016"/>
                <a:gd name="T40" fmla="*/ 573192 w 743"/>
                <a:gd name="T41" fmla="*/ 95250 h 1016"/>
                <a:gd name="T42" fmla="*/ 610344 w 743"/>
                <a:gd name="T43" fmla="*/ 100013 h 1016"/>
                <a:gd name="T44" fmla="*/ 646610 w 743"/>
                <a:gd name="T45" fmla="*/ 169863 h 1016"/>
                <a:gd name="T46" fmla="*/ 640418 w 743"/>
                <a:gd name="T47" fmla="*/ 211138 h 1016"/>
                <a:gd name="T48" fmla="*/ 657225 w 743"/>
                <a:gd name="T49" fmla="*/ 342106 h 1016"/>
                <a:gd name="T50" fmla="*/ 646610 w 743"/>
                <a:gd name="T51" fmla="*/ 371475 h 1016"/>
                <a:gd name="T52" fmla="*/ 628035 w 743"/>
                <a:gd name="T53" fmla="*/ 488950 h 1016"/>
                <a:gd name="T54" fmla="*/ 596191 w 743"/>
                <a:gd name="T55" fmla="*/ 523875 h 1016"/>
                <a:gd name="T56" fmla="*/ 536925 w 743"/>
                <a:gd name="T57" fmla="*/ 554831 h 1016"/>
                <a:gd name="T58" fmla="*/ 520119 w 743"/>
                <a:gd name="T59" fmla="*/ 581819 h 1016"/>
                <a:gd name="T60" fmla="*/ 488275 w 743"/>
                <a:gd name="T61" fmla="*/ 600075 h 1016"/>
                <a:gd name="T62" fmla="*/ 500659 w 743"/>
                <a:gd name="T63" fmla="*/ 659606 h 1016"/>
                <a:gd name="T64" fmla="*/ 543117 w 743"/>
                <a:gd name="T65" fmla="*/ 677069 h 1016"/>
                <a:gd name="T66" fmla="*/ 536925 w 743"/>
                <a:gd name="T67" fmla="*/ 717550 h 1016"/>
                <a:gd name="T68" fmla="*/ 513927 w 743"/>
                <a:gd name="T69" fmla="*/ 758825 h 1016"/>
                <a:gd name="T70" fmla="*/ 505966 w 743"/>
                <a:gd name="T71" fmla="*/ 794544 h 1016"/>
                <a:gd name="T72" fmla="*/ 459084 w 743"/>
                <a:gd name="T73" fmla="*/ 777081 h 1016"/>
                <a:gd name="T74" fmla="*/ 445816 w 743"/>
                <a:gd name="T75" fmla="*/ 783431 h 1016"/>
                <a:gd name="T76" fmla="*/ 422818 w 743"/>
                <a:gd name="T77" fmla="*/ 806450 h 1016"/>
                <a:gd name="T78" fmla="*/ 398050 w 743"/>
                <a:gd name="T79" fmla="*/ 806450 h 1016"/>
                <a:gd name="T80" fmla="*/ 337900 w 743"/>
                <a:gd name="T81" fmla="*/ 730250 h 1016"/>
                <a:gd name="T82" fmla="*/ 325517 w 743"/>
                <a:gd name="T83" fmla="*/ 677069 h 1016"/>
                <a:gd name="T84" fmla="*/ 295442 w 743"/>
                <a:gd name="T85" fmla="*/ 682625 h 1016"/>
                <a:gd name="T86" fmla="*/ 240599 w 743"/>
                <a:gd name="T87" fmla="*/ 623094 h 1016"/>
                <a:gd name="T88" fmla="*/ 234407 w 743"/>
                <a:gd name="T89" fmla="*/ 600075 h 1016"/>
                <a:gd name="T90" fmla="*/ 187526 w 743"/>
                <a:gd name="T91" fmla="*/ 600075 h 1016"/>
                <a:gd name="T92" fmla="*/ 144183 w 743"/>
                <a:gd name="T93" fmla="*/ 528638 h 1016"/>
                <a:gd name="T94" fmla="*/ 114108 w 743"/>
                <a:gd name="T95" fmla="*/ 523875 h 1016"/>
                <a:gd name="T96" fmla="*/ 77841 w 743"/>
                <a:gd name="T97" fmla="*/ 499269 h 1016"/>
                <a:gd name="T98" fmla="*/ 22998 w 743"/>
                <a:gd name="T99" fmla="*/ 493713 h 1016"/>
                <a:gd name="T100" fmla="*/ 22998 w 743"/>
                <a:gd name="T101" fmla="*/ 470694 h 1016"/>
                <a:gd name="T102" fmla="*/ 40690 w 743"/>
                <a:gd name="T103" fmla="*/ 454025 h 1016"/>
                <a:gd name="T104" fmla="*/ 65457 w 743"/>
                <a:gd name="T105" fmla="*/ 381794 h 1016"/>
                <a:gd name="T106" fmla="*/ 71649 w 743"/>
                <a:gd name="T107" fmla="*/ 299244 h 1016"/>
                <a:gd name="T108" fmla="*/ 65457 w 743"/>
                <a:gd name="T109" fmla="*/ 293688 h 1016"/>
                <a:gd name="T110" fmla="*/ 40690 w 743"/>
                <a:gd name="T111" fmla="*/ 316706 h 1016"/>
                <a:gd name="T112" fmla="*/ 34498 w 743"/>
                <a:gd name="T113" fmla="*/ 219075 h 1016"/>
                <a:gd name="T114" fmla="*/ 22998 w 743"/>
                <a:gd name="T115" fmla="*/ 204788 h 1016"/>
                <a:gd name="T116" fmla="*/ 29190 w 743"/>
                <a:gd name="T117" fmla="*/ 176213 h 1016"/>
                <a:gd name="T118" fmla="*/ 0 w 743"/>
                <a:gd name="T119" fmla="*/ 146844 h 10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43" h="1016">
                  <a:moveTo>
                    <a:pt x="0" y="185"/>
                  </a:moveTo>
                  <a:lnTo>
                    <a:pt x="14" y="141"/>
                  </a:lnTo>
                  <a:lnTo>
                    <a:pt x="5" y="110"/>
                  </a:lnTo>
                  <a:lnTo>
                    <a:pt x="26" y="102"/>
                  </a:lnTo>
                  <a:lnTo>
                    <a:pt x="46" y="14"/>
                  </a:lnTo>
                  <a:lnTo>
                    <a:pt x="74" y="0"/>
                  </a:lnTo>
                  <a:lnTo>
                    <a:pt x="95" y="45"/>
                  </a:lnTo>
                  <a:lnTo>
                    <a:pt x="148" y="81"/>
                  </a:lnTo>
                  <a:lnTo>
                    <a:pt x="265" y="60"/>
                  </a:lnTo>
                  <a:lnTo>
                    <a:pt x="349" y="89"/>
                  </a:lnTo>
                  <a:lnTo>
                    <a:pt x="368" y="126"/>
                  </a:lnTo>
                  <a:lnTo>
                    <a:pt x="389" y="133"/>
                  </a:lnTo>
                  <a:lnTo>
                    <a:pt x="423" y="120"/>
                  </a:lnTo>
                  <a:lnTo>
                    <a:pt x="444" y="126"/>
                  </a:lnTo>
                  <a:lnTo>
                    <a:pt x="471" y="120"/>
                  </a:lnTo>
                  <a:lnTo>
                    <a:pt x="492" y="102"/>
                  </a:lnTo>
                  <a:lnTo>
                    <a:pt x="519" y="102"/>
                  </a:lnTo>
                  <a:lnTo>
                    <a:pt x="531" y="126"/>
                  </a:lnTo>
                  <a:lnTo>
                    <a:pt x="572" y="110"/>
                  </a:lnTo>
                  <a:lnTo>
                    <a:pt x="588" y="141"/>
                  </a:lnTo>
                  <a:lnTo>
                    <a:pt x="648" y="120"/>
                  </a:lnTo>
                  <a:lnTo>
                    <a:pt x="690" y="126"/>
                  </a:lnTo>
                  <a:lnTo>
                    <a:pt x="731" y="214"/>
                  </a:lnTo>
                  <a:lnTo>
                    <a:pt x="724" y="266"/>
                  </a:lnTo>
                  <a:lnTo>
                    <a:pt x="743" y="431"/>
                  </a:lnTo>
                  <a:lnTo>
                    <a:pt x="731" y="468"/>
                  </a:lnTo>
                  <a:lnTo>
                    <a:pt x="710" y="616"/>
                  </a:lnTo>
                  <a:lnTo>
                    <a:pt x="674" y="660"/>
                  </a:lnTo>
                  <a:lnTo>
                    <a:pt x="607" y="699"/>
                  </a:lnTo>
                  <a:lnTo>
                    <a:pt x="588" y="733"/>
                  </a:lnTo>
                  <a:lnTo>
                    <a:pt x="552" y="756"/>
                  </a:lnTo>
                  <a:lnTo>
                    <a:pt x="566" y="831"/>
                  </a:lnTo>
                  <a:lnTo>
                    <a:pt x="614" y="853"/>
                  </a:lnTo>
                  <a:lnTo>
                    <a:pt x="607" y="904"/>
                  </a:lnTo>
                  <a:lnTo>
                    <a:pt x="581" y="956"/>
                  </a:lnTo>
                  <a:lnTo>
                    <a:pt x="572" y="1001"/>
                  </a:lnTo>
                  <a:lnTo>
                    <a:pt x="519" y="979"/>
                  </a:lnTo>
                  <a:lnTo>
                    <a:pt x="504" y="987"/>
                  </a:lnTo>
                  <a:lnTo>
                    <a:pt x="478" y="1016"/>
                  </a:lnTo>
                  <a:lnTo>
                    <a:pt x="450" y="1016"/>
                  </a:lnTo>
                  <a:lnTo>
                    <a:pt x="382" y="920"/>
                  </a:lnTo>
                  <a:lnTo>
                    <a:pt x="368" y="853"/>
                  </a:lnTo>
                  <a:lnTo>
                    <a:pt x="334" y="860"/>
                  </a:lnTo>
                  <a:lnTo>
                    <a:pt x="272" y="785"/>
                  </a:lnTo>
                  <a:lnTo>
                    <a:pt x="265" y="756"/>
                  </a:lnTo>
                  <a:lnTo>
                    <a:pt x="212" y="756"/>
                  </a:lnTo>
                  <a:lnTo>
                    <a:pt x="163" y="666"/>
                  </a:lnTo>
                  <a:lnTo>
                    <a:pt x="129" y="660"/>
                  </a:lnTo>
                  <a:lnTo>
                    <a:pt x="88" y="629"/>
                  </a:lnTo>
                  <a:lnTo>
                    <a:pt x="26" y="622"/>
                  </a:lnTo>
                  <a:lnTo>
                    <a:pt x="26" y="593"/>
                  </a:lnTo>
                  <a:lnTo>
                    <a:pt x="46" y="572"/>
                  </a:lnTo>
                  <a:lnTo>
                    <a:pt x="74" y="481"/>
                  </a:lnTo>
                  <a:lnTo>
                    <a:pt x="81" y="377"/>
                  </a:lnTo>
                  <a:lnTo>
                    <a:pt x="74" y="370"/>
                  </a:lnTo>
                  <a:lnTo>
                    <a:pt x="46" y="399"/>
                  </a:lnTo>
                  <a:lnTo>
                    <a:pt x="39" y="276"/>
                  </a:lnTo>
                  <a:lnTo>
                    <a:pt x="26" y="258"/>
                  </a:lnTo>
                  <a:lnTo>
                    <a:pt x="33" y="222"/>
                  </a:lnTo>
                  <a:lnTo>
                    <a:pt x="0" y="185"/>
                  </a:lnTo>
                  <a:close/>
                </a:path>
              </a:pathLst>
            </a:custGeom>
            <a:solidFill>
              <a:srgbClr val="4962A1"/>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47" name="Freeform 41">
              <a:extLst>
                <a:ext uri="{FF2B5EF4-FFF2-40B4-BE49-F238E27FC236}">
                  <a16:creationId xmlns:a16="http://schemas.microsoft.com/office/drawing/2014/main" id="{C79EB039-C97C-428C-B455-B824ADA4A041}"/>
                </a:ext>
              </a:extLst>
            </p:cNvPr>
            <p:cNvSpPr>
              <a:spLocks/>
            </p:cNvSpPr>
            <p:nvPr/>
          </p:nvSpPr>
          <p:spPr bwMode="auto">
            <a:xfrm>
              <a:off x="8055061" y="2812700"/>
              <a:ext cx="669050" cy="463101"/>
            </a:xfrm>
            <a:custGeom>
              <a:avLst/>
              <a:gdLst>
                <a:gd name="T0" fmla="*/ 0 w 1057"/>
                <a:gd name="T1" fmla="*/ 357896 h 816"/>
                <a:gd name="T2" fmla="*/ 11480 w 1057"/>
                <a:gd name="T3" fmla="*/ 380858 h 816"/>
                <a:gd name="T4" fmla="*/ 83013 w 1057"/>
                <a:gd name="T5" fmla="*/ 375316 h 816"/>
                <a:gd name="T6" fmla="*/ 114805 w 1057"/>
                <a:gd name="T7" fmla="*/ 387193 h 816"/>
                <a:gd name="T8" fmla="*/ 119220 w 1057"/>
                <a:gd name="T9" fmla="*/ 434701 h 816"/>
                <a:gd name="T10" fmla="*/ 143947 w 1057"/>
                <a:gd name="T11" fmla="*/ 463206 h 816"/>
                <a:gd name="T12" fmla="*/ 143947 w 1057"/>
                <a:gd name="T13" fmla="*/ 475083 h 816"/>
                <a:gd name="T14" fmla="*/ 127168 w 1057"/>
                <a:gd name="T15" fmla="*/ 481418 h 816"/>
                <a:gd name="T16" fmla="*/ 228726 w 1057"/>
                <a:gd name="T17" fmla="*/ 522591 h 816"/>
                <a:gd name="T18" fmla="*/ 295843 w 1057"/>
                <a:gd name="T19" fmla="*/ 517841 h 816"/>
                <a:gd name="T20" fmla="*/ 361193 w 1057"/>
                <a:gd name="T21" fmla="*/ 557431 h 816"/>
                <a:gd name="T22" fmla="*/ 505140 w 1057"/>
                <a:gd name="T23" fmla="*/ 575642 h 816"/>
                <a:gd name="T24" fmla="*/ 523686 w 1057"/>
                <a:gd name="T25" fmla="*/ 570100 h 816"/>
                <a:gd name="T26" fmla="*/ 543114 w 1057"/>
                <a:gd name="T27" fmla="*/ 575642 h 816"/>
                <a:gd name="T28" fmla="*/ 572257 w 1057"/>
                <a:gd name="T29" fmla="*/ 604939 h 816"/>
                <a:gd name="T30" fmla="*/ 620828 w 1057"/>
                <a:gd name="T31" fmla="*/ 611274 h 816"/>
                <a:gd name="T32" fmla="*/ 650854 w 1057"/>
                <a:gd name="T33" fmla="*/ 646113 h 816"/>
                <a:gd name="T34" fmla="*/ 663218 w 1057"/>
                <a:gd name="T35" fmla="*/ 629485 h 816"/>
                <a:gd name="T36" fmla="*/ 669399 w 1057"/>
                <a:gd name="T37" fmla="*/ 563765 h 816"/>
                <a:gd name="T38" fmla="*/ 680880 w 1057"/>
                <a:gd name="T39" fmla="*/ 551888 h 816"/>
                <a:gd name="T40" fmla="*/ 770957 w 1057"/>
                <a:gd name="T41" fmla="*/ 528926 h 816"/>
                <a:gd name="T42" fmla="*/ 819528 w 1057"/>
                <a:gd name="T43" fmla="*/ 551888 h 816"/>
                <a:gd name="T44" fmla="*/ 843373 w 1057"/>
                <a:gd name="T45" fmla="*/ 512298 h 816"/>
                <a:gd name="T46" fmla="*/ 823944 w 1057"/>
                <a:gd name="T47" fmla="*/ 481418 h 816"/>
                <a:gd name="T48" fmla="*/ 866333 w 1057"/>
                <a:gd name="T49" fmla="*/ 399070 h 816"/>
                <a:gd name="T50" fmla="*/ 872515 w 1057"/>
                <a:gd name="T51" fmla="*/ 212204 h 816"/>
                <a:gd name="T52" fmla="*/ 886645 w 1057"/>
                <a:gd name="T53" fmla="*/ 176573 h 816"/>
                <a:gd name="T54" fmla="*/ 898125 w 1057"/>
                <a:gd name="T55" fmla="*/ 171030 h 816"/>
                <a:gd name="T56" fmla="*/ 910489 w 1057"/>
                <a:gd name="T57" fmla="*/ 140150 h 816"/>
                <a:gd name="T58" fmla="*/ 933450 w 1057"/>
                <a:gd name="T59" fmla="*/ 123522 h 816"/>
                <a:gd name="T60" fmla="*/ 927268 w 1057"/>
                <a:gd name="T61" fmla="*/ 105310 h 816"/>
                <a:gd name="T62" fmla="*/ 898125 w 1057"/>
                <a:gd name="T63" fmla="*/ 82348 h 816"/>
                <a:gd name="T64" fmla="*/ 898125 w 1057"/>
                <a:gd name="T65" fmla="*/ 29297 h 816"/>
                <a:gd name="T66" fmla="*/ 880463 w 1057"/>
                <a:gd name="T67" fmla="*/ 6334 h 816"/>
                <a:gd name="T68" fmla="*/ 861918 w 1057"/>
                <a:gd name="T69" fmla="*/ 0 h 816"/>
                <a:gd name="T70" fmla="*/ 807165 w 1057"/>
                <a:gd name="T71" fmla="*/ 29297 h 816"/>
                <a:gd name="T72" fmla="*/ 790386 w 1057"/>
                <a:gd name="T73" fmla="*/ 70471 h 816"/>
                <a:gd name="T74" fmla="*/ 746230 w 1057"/>
                <a:gd name="T75" fmla="*/ 82348 h 816"/>
                <a:gd name="T76" fmla="*/ 693243 w 1057"/>
                <a:gd name="T77" fmla="*/ 77597 h 816"/>
                <a:gd name="T78" fmla="*/ 650854 w 1057"/>
                <a:gd name="T79" fmla="*/ 100559 h 816"/>
                <a:gd name="T80" fmla="*/ 566075 w 1057"/>
                <a:gd name="T81" fmla="*/ 88682 h 816"/>
                <a:gd name="T82" fmla="*/ 547530 w 1057"/>
                <a:gd name="T83" fmla="*/ 95017 h 816"/>
                <a:gd name="T84" fmla="*/ 517504 w 1057"/>
                <a:gd name="T85" fmla="*/ 123522 h 816"/>
                <a:gd name="T86" fmla="*/ 462751 w 1057"/>
                <a:gd name="T87" fmla="*/ 95017 h 816"/>
                <a:gd name="T88" fmla="*/ 409764 w 1057"/>
                <a:gd name="T89" fmla="*/ 100559 h 816"/>
                <a:gd name="T90" fmla="*/ 380622 w 1057"/>
                <a:gd name="T91" fmla="*/ 88682 h 816"/>
                <a:gd name="T92" fmla="*/ 350596 w 1057"/>
                <a:gd name="T93" fmla="*/ 95017 h 816"/>
                <a:gd name="T94" fmla="*/ 295843 w 1057"/>
                <a:gd name="T95" fmla="*/ 88682 h 816"/>
                <a:gd name="T96" fmla="*/ 259635 w 1057"/>
                <a:gd name="T97" fmla="*/ 111645 h 816"/>
                <a:gd name="T98" fmla="*/ 245505 w 1057"/>
                <a:gd name="T99" fmla="*/ 136190 h 816"/>
                <a:gd name="T100" fmla="*/ 222544 w 1057"/>
                <a:gd name="T101" fmla="*/ 140150 h 816"/>
                <a:gd name="T102" fmla="*/ 186337 w 1057"/>
                <a:gd name="T103" fmla="*/ 129856 h 816"/>
                <a:gd name="T104" fmla="*/ 114805 w 1057"/>
                <a:gd name="T105" fmla="*/ 158361 h 816"/>
                <a:gd name="T106" fmla="*/ 66233 w 1057"/>
                <a:gd name="T107" fmla="*/ 257337 h 816"/>
                <a:gd name="T108" fmla="*/ 28260 w 1057"/>
                <a:gd name="T109" fmla="*/ 281883 h 816"/>
                <a:gd name="T110" fmla="*/ 28260 w 1057"/>
                <a:gd name="T111" fmla="*/ 300094 h 816"/>
                <a:gd name="T112" fmla="*/ 0 w 1057"/>
                <a:gd name="T113" fmla="*/ 357896 h 8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57" h="816">
                  <a:moveTo>
                    <a:pt x="0" y="452"/>
                  </a:moveTo>
                  <a:lnTo>
                    <a:pt x="13" y="481"/>
                  </a:lnTo>
                  <a:lnTo>
                    <a:pt x="94" y="474"/>
                  </a:lnTo>
                  <a:lnTo>
                    <a:pt x="130" y="489"/>
                  </a:lnTo>
                  <a:lnTo>
                    <a:pt x="135" y="549"/>
                  </a:lnTo>
                  <a:lnTo>
                    <a:pt x="163" y="585"/>
                  </a:lnTo>
                  <a:lnTo>
                    <a:pt x="163" y="600"/>
                  </a:lnTo>
                  <a:lnTo>
                    <a:pt x="144" y="608"/>
                  </a:lnTo>
                  <a:lnTo>
                    <a:pt x="259" y="660"/>
                  </a:lnTo>
                  <a:lnTo>
                    <a:pt x="335" y="654"/>
                  </a:lnTo>
                  <a:lnTo>
                    <a:pt x="409" y="704"/>
                  </a:lnTo>
                  <a:lnTo>
                    <a:pt x="572" y="727"/>
                  </a:lnTo>
                  <a:lnTo>
                    <a:pt x="593" y="720"/>
                  </a:lnTo>
                  <a:lnTo>
                    <a:pt x="615" y="727"/>
                  </a:lnTo>
                  <a:lnTo>
                    <a:pt x="648" y="764"/>
                  </a:lnTo>
                  <a:lnTo>
                    <a:pt x="703" y="772"/>
                  </a:lnTo>
                  <a:lnTo>
                    <a:pt x="737" y="816"/>
                  </a:lnTo>
                  <a:lnTo>
                    <a:pt x="751" y="795"/>
                  </a:lnTo>
                  <a:lnTo>
                    <a:pt x="758" y="712"/>
                  </a:lnTo>
                  <a:lnTo>
                    <a:pt x="771" y="697"/>
                  </a:lnTo>
                  <a:lnTo>
                    <a:pt x="873" y="668"/>
                  </a:lnTo>
                  <a:lnTo>
                    <a:pt x="928" y="697"/>
                  </a:lnTo>
                  <a:lnTo>
                    <a:pt x="955" y="647"/>
                  </a:lnTo>
                  <a:lnTo>
                    <a:pt x="933" y="608"/>
                  </a:lnTo>
                  <a:lnTo>
                    <a:pt x="981" y="504"/>
                  </a:lnTo>
                  <a:lnTo>
                    <a:pt x="988" y="268"/>
                  </a:lnTo>
                  <a:lnTo>
                    <a:pt x="1004" y="223"/>
                  </a:lnTo>
                  <a:lnTo>
                    <a:pt x="1017" y="216"/>
                  </a:lnTo>
                  <a:lnTo>
                    <a:pt x="1031" y="177"/>
                  </a:lnTo>
                  <a:lnTo>
                    <a:pt x="1057" y="156"/>
                  </a:lnTo>
                  <a:lnTo>
                    <a:pt x="1050" y="133"/>
                  </a:lnTo>
                  <a:lnTo>
                    <a:pt x="1017" y="104"/>
                  </a:lnTo>
                  <a:lnTo>
                    <a:pt x="1017" y="37"/>
                  </a:lnTo>
                  <a:lnTo>
                    <a:pt x="997" y="8"/>
                  </a:lnTo>
                  <a:lnTo>
                    <a:pt x="976" y="0"/>
                  </a:lnTo>
                  <a:lnTo>
                    <a:pt x="914" y="37"/>
                  </a:lnTo>
                  <a:lnTo>
                    <a:pt x="895" y="89"/>
                  </a:lnTo>
                  <a:lnTo>
                    <a:pt x="845" y="104"/>
                  </a:lnTo>
                  <a:lnTo>
                    <a:pt x="785" y="98"/>
                  </a:lnTo>
                  <a:lnTo>
                    <a:pt x="737" y="127"/>
                  </a:lnTo>
                  <a:lnTo>
                    <a:pt x="641" y="112"/>
                  </a:lnTo>
                  <a:lnTo>
                    <a:pt x="620" y="120"/>
                  </a:lnTo>
                  <a:lnTo>
                    <a:pt x="586" y="156"/>
                  </a:lnTo>
                  <a:lnTo>
                    <a:pt x="524" y="120"/>
                  </a:lnTo>
                  <a:lnTo>
                    <a:pt x="464" y="127"/>
                  </a:lnTo>
                  <a:lnTo>
                    <a:pt x="431" y="112"/>
                  </a:lnTo>
                  <a:lnTo>
                    <a:pt x="397" y="120"/>
                  </a:lnTo>
                  <a:lnTo>
                    <a:pt x="335" y="112"/>
                  </a:lnTo>
                  <a:lnTo>
                    <a:pt x="294" y="141"/>
                  </a:lnTo>
                  <a:lnTo>
                    <a:pt x="278" y="172"/>
                  </a:lnTo>
                  <a:lnTo>
                    <a:pt x="252" y="177"/>
                  </a:lnTo>
                  <a:lnTo>
                    <a:pt x="211" y="164"/>
                  </a:lnTo>
                  <a:lnTo>
                    <a:pt x="130" y="200"/>
                  </a:lnTo>
                  <a:lnTo>
                    <a:pt x="75" y="325"/>
                  </a:lnTo>
                  <a:lnTo>
                    <a:pt x="32" y="356"/>
                  </a:lnTo>
                  <a:lnTo>
                    <a:pt x="32" y="379"/>
                  </a:lnTo>
                  <a:lnTo>
                    <a:pt x="0" y="452"/>
                  </a:lnTo>
                  <a:close/>
                </a:path>
              </a:pathLst>
            </a:custGeom>
            <a:solidFill>
              <a:srgbClr val="E2E7F2"/>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48" name="Freeform 42">
              <a:extLst>
                <a:ext uri="{FF2B5EF4-FFF2-40B4-BE49-F238E27FC236}">
                  <a16:creationId xmlns:a16="http://schemas.microsoft.com/office/drawing/2014/main" id="{CD4BDBDB-C2D5-479F-9116-D292EB5B0775}"/>
                </a:ext>
              </a:extLst>
            </p:cNvPr>
            <p:cNvSpPr>
              <a:spLocks/>
            </p:cNvSpPr>
            <p:nvPr/>
          </p:nvSpPr>
          <p:spPr bwMode="auto">
            <a:xfrm>
              <a:off x="10135033" y="2946965"/>
              <a:ext cx="401657" cy="590539"/>
            </a:xfrm>
            <a:custGeom>
              <a:avLst/>
              <a:gdLst>
                <a:gd name="T0" fmla="*/ 0 w 634"/>
                <a:gd name="T1" fmla="*/ 588396 h 1039"/>
                <a:gd name="T2" fmla="*/ 12374 w 634"/>
                <a:gd name="T3" fmla="*/ 647870 h 1039"/>
                <a:gd name="T4" fmla="*/ 54801 w 634"/>
                <a:gd name="T5" fmla="*/ 665316 h 1039"/>
                <a:gd name="T6" fmla="*/ 48614 w 634"/>
                <a:gd name="T7" fmla="*/ 705758 h 1039"/>
                <a:gd name="T8" fmla="*/ 25633 w 634"/>
                <a:gd name="T9" fmla="*/ 746993 h 1039"/>
                <a:gd name="T10" fmla="*/ 17678 w 634"/>
                <a:gd name="T11" fmla="*/ 782678 h 1039"/>
                <a:gd name="T12" fmla="*/ 38007 w 634"/>
                <a:gd name="T13" fmla="*/ 823913 h 1039"/>
                <a:gd name="T14" fmla="*/ 67176 w 634"/>
                <a:gd name="T15" fmla="*/ 817569 h 1039"/>
                <a:gd name="T16" fmla="*/ 97228 w 634"/>
                <a:gd name="T17" fmla="*/ 800916 h 1039"/>
                <a:gd name="T18" fmla="*/ 121977 w 634"/>
                <a:gd name="T19" fmla="*/ 800916 h 1039"/>
                <a:gd name="T20" fmla="*/ 139655 w 634"/>
                <a:gd name="T21" fmla="*/ 782678 h 1039"/>
                <a:gd name="T22" fmla="*/ 217437 w 634"/>
                <a:gd name="T23" fmla="*/ 771576 h 1039"/>
                <a:gd name="T24" fmla="*/ 266051 w 634"/>
                <a:gd name="T25" fmla="*/ 746993 h 1039"/>
                <a:gd name="T26" fmla="*/ 289916 w 634"/>
                <a:gd name="T27" fmla="*/ 718446 h 1039"/>
                <a:gd name="T28" fmla="*/ 319085 w 634"/>
                <a:gd name="T29" fmla="*/ 712102 h 1039"/>
                <a:gd name="T30" fmla="*/ 332343 w 634"/>
                <a:gd name="T31" fmla="*/ 683554 h 1039"/>
                <a:gd name="T32" fmla="*/ 357092 w 634"/>
                <a:gd name="T33" fmla="*/ 665316 h 1039"/>
                <a:gd name="T34" fmla="*/ 422500 w 634"/>
                <a:gd name="T35" fmla="*/ 658972 h 1039"/>
                <a:gd name="T36" fmla="*/ 434874 w 634"/>
                <a:gd name="T37" fmla="*/ 634389 h 1039"/>
                <a:gd name="T38" fmla="*/ 416313 w 634"/>
                <a:gd name="T39" fmla="*/ 624080 h 1039"/>
                <a:gd name="T40" fmla="*/ 428687 w 634"/>
                <a:gd name="T41" fmla="*/ 601084 h 1039"/>
                <a:gd name="T42" fmla="*/ 416313 w 634"/>
                <a:gd name="T43" fmla="*/ 553505 h 1039"/>
                <a:gd name="T44" fmla="*/ 422500 w 634"/>
                <a:gd name="T45" fmla="*/ 543196 h 1039"/>
                <a:gd name="T46" fmla="*/ 477301 w 634"/>
                <a:gd name="T47" fmla="*/ 547161 h 1039"/>
                <a:gd name="T48" fmla="*/ 483488 w 634"/>
                <a:gd name="T49" fmla="*/ 512269 h 1039"/>
                <a:gd name="T50" fmla="*/ 513541 w 634"/>
                <a:gd name="T51" fmla="*/ 500374 h 1039"/>
                <a:gd name="T52" fmla="*/ 519728 w 634"/>
                <a:gd name="T53" fmla="*/ 487687 h 1039"/>
                <a:gd name="T54" fmla="*/ 501166 w 634"/>
                <a:gd name="T55" fmla="*/ 471034 h 1039"/>
                <a:gd name="T56" fmla="*/ 519728 w 634"/>
                <a:gd name="T57" fmla="*/ 436143 h 1039"/>
                <a:gd name="T58" fmla="*/ 501166 w 634"/>
                <a:gd name="T59" fmla="*/ 424248 h 1039"/>
                <a:gd name="T60" fmla="*/ 519728 w 634"/>
                <a:gd name="T61" fmla="*/ 393321 h 1039"/>
                <a:gd name="T62" fmla="*/ 496747 w 634"/>
                <a:gd name="T63" fmla="*/ 370325 h 1039"/>
                <a:gd name="T64" fmla="*/ 519728 w 634"/>
                <a:gd name="T65" fmla="*/ 325124 h 1039"/>
                <a:gd name="T66" fmla="*/ 507354 w 634"/>
                <a:gd name="T67" fmla="*/ 282303 h 1039"/>
                <a:gd name="T68" fmla="*/ 560387 w 634"/>
                <a:gd name="T69" fmla="*/ 265650 h 1039"/>
                <a:gd name="T70" fmla="*/ 543593 w 634"/>
                <a:gd name="T71" fmla="*/ 242654 h 1039"/>
                <a:gd name="T72" fmla="*/ 543593 w 634"/>
                <a:gd name="T73" fmla="*/ 218071 h 1039"/>
                <a:gd name="T74" fmla="*/ 507354 w 634"/>
                <a:gd name="T75" fmla="*/ 183180 h 1039"/>
                <a:gd name="T76" fmla="*/ 452552 w 634"/>
                <a:gd name="T77" fmla="*/ 193489 h 1039"/>
                <a:gd name="T78" fmla="*/ 428687 w 634"/>
                <a:gd name="T79" fmla="*/ 170492 h 1039"/>
                <a:gd name="T80" fmla="*/ 434874 w 634"/>
                <a:gd name="T81" fmla="*/ 125292 h 1039"/>
                <a:gd name="T82" fmla="*/ 416313 w 634"/>
                <a:gd name="T83" fmla="*/ 118948 h 1039"/>
                <a:gd name="T84" fmla="*/ 399519 w 634"/>
                <a:gd name="T85" fmla="*/ 69783 h 1039"/>
                <a:gd name="T86" fmla="*/ 369467 w 634"/>
                <a:gd name="T87" fmla="*/ 53130 h 1039"/>
                <a:gd name="T88" fmla="*/ 326156 w 634"/>
                <a:gd name="T89" fmla="*/ 59474 h 1039"/>
                <a:gd name="T90" fmla="*/ 235115 w 634"/>
                <a:gd name="T91" fmla="*/ 30133 h 1039"/>
                <a:gd name="T92" fmla="*/ 182082 w 634"/>
                <a:gd name="T93" fmla="*/ 24583 h 1039"/>
                <a:gd name="T94" fmla="*/ 139655 w 634"/>
                <a:gd name="T95" fmla="*/ 0 h 1039"/>
                <a:gd name="T96" fmla="*/ 121977 w 634"/>
                <a:gd name="T97" fmla="*/ 0 h 1039"/>
                <a:gd name="T98" fmla="*/ 115790 w 634"/>
                <a:gd name="T99" fmla="*/ 24583 h 1039"/>
                <a:gd name="T100" fmla="*/ 135235 w 634"/>
                <a:gd name="T101" fmla="*/ 65818 h 1039"/>
                <a:gd name="T102" fmla="*/ 121977 w 634"/>
                <a:gd name="T103" fmla="*/ 88814 h 1039"/>
                <a:gd name="T104" fmla="*/ 158217 w 634"/>
                <a:gd name="T105" fmla="*/ 158597 h 1039"/>
                <a:gd name="T106" fmla="*/ 152029 w 634"/>
                <a:gd name="T107" fmla="*/ 199833 h 1039"/>
                <a:gd name="T108" fmla="*/ 168823 w 634"/>
                <a:gd name="T109" fmla="*/ 330675 h 1039"/>
                <a:gd name="T110" fmla="*/ 158217 w 634"/>
                <a:gd name="T111" fmla="*/ 360016 h 1039"/>
                <a:gd name="T112" fmla="*/ 139655 w 634"/>
                <a:gd name="T113" fmla="*/ 477378 h 1039"/>
                <a:gd name="T114" fmla="*/ 107835 w 634"/>
                <a:gd name="T115" fmla="*/ 512269 h 1039"/>
                <a:gd name="T116" fmla="*/ 48614 w 634"/>
                <a:gd name="T117" fmla="*/ 543196 h 1039"/>
                <a:gd name="T118" fmla="*/ 31820 w 634"/>
                <a:gd name="T119" fmla="*/ 570157 h 1039"/>
                <a:gd name="T120" fmla="*/ 0 w 634"/>
                <a:gd name="T121" fmla="*/ 588396 h 103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34" h="1039">
                  <a:moveTo>
                    <a:pt x="0" y="742"/>
                  </a:moveTo>
                  <a:lnTo>
                    <a:pt x="14" y="817"/>
                  </a:lnTo>
                  <a:lnTo>
                    <a:pt x="62" y="839"/>
                  </a:lnTo>
                  <a:lnTo>
                    <a:pt x="55" y="890"/>
                  </a:lnTo>
                  <a:lnTo>
                    <a:pt x="29" y="942"/>
                  </a:lnTo>
                  <a:lnTo>
                    <a:pt x="20" y="987"/>
                  </a:lnTo>
                  <a:lnTo>
                    <a:pt x="43" y="1039"/>
                  </a:lnTo>
                  <a:lnTo>
                    <a:pt x="76" y="1031"/>
                  </a:lnTo>
                  <a:lnTo>
                    <a:pt x="110" y="1010"/>
                  </a:lnTo>
                  <a:lnTo>
                    <a:pt x="138" y="1010"/>
                  </a:lnTo>
                  <a:lnTo>
                    <a:pt x="158" y="987"/>
                  </a:lnTo>
                  <a:lnTo>
                    <a:pt x="246" y="973"/>
                  </a:lnTo>
                  <a:lnTo>
                    <a:pt x="301" y="942"/>
                  </a:lnTo>
                  <a:lnTo>
                    <a:pt x="328" y="906"/>
                  </a:lnTo>
                  <a:lnTo>
                    <a:pt x="361" y="898"/>
                  </a:lnTo>
                  <a:lnTo>
                    <a:pt x="376" y="862"/>
                  </a:lnTo>
                  <a:lnTo>
                    <a:pt x="404" y="839"/>
                  </a:lnTo>
                  <a:lnTo>
                    <a:pt x="478" y="831"/>
                  </a:lnTo>
                  <a:lnTo>
                    <a:pt x="492" y="800"/>
                  </a:lnTo>
                  <a:lnTo>
                    <a:pt x="471" y="787"/>
                  </a:lnTo>
                  <a:lnTo>
                    <a:pt x="485" y="758"/>
                  </a:lnTo>
                  <a:lnTo>
                    <a:pt x="471" y="698"/>
                  </a:lnTo>
                  <a:lnTo>
                    <a:pt x="478" y="685"/>
                  </a:lnTo>
                  <a:lnTo>
                    <a:pt x="540" y="690"/>
                  </a:lnTo>
                  <a:lnTo>
                    <a:pt x="547" y="646"/>
                  </a:lnTo>
                  <a:lnTo>
                    <a:pt x="581" y="631"/>
                  </a:lnTo>
                  <a:lnTo>
                    <a:pt x="588" y="615"/>
                  </a:lnTo>
                  <a:lnTo>
                    <a:pt x="567" y="594"/>
                  </a:lnTo>
                  <a:lnTo>
                    <a:pt x="588" y="550"/>
                  </a:lnTo>
                  <a:lnTo>
                    <a:pt x="567" y="535"/>
                  </a:lnTo>
                  <a:lnTo>
                    <a:pt x="588" y="496"/>
                  </a:lnTo>
                  <a:lnTo>
                    <a:pt x="562" y="467"/>
                  </a:lnTo>
                  <a:lnTo>
                    <a:pt x="588" y="410"/>
                  </a:lnTo>
                  <a:lnTo>
                    <a:pt x="574" y="356"/>
                  </a:lnTo>
                  <a:lnTo>
                    <a:pt x="634" y="335"/>
                  </a:lnTo>
                  <a:lnTo>
                    <a:pt x="615" y="306"/>
                  </a:lnTo>
                  <a:lnTo>
                    <a:pt x="615" y="275"/>
                  </a:lnTo>
                  <a:lnTo>
                    <a:pt x="574" y="231"/>
                  </a:lnTo>
                  <a:lnTo>
                    <a:pt x="512" y="244"/>
                  </a:lnTo>
                  <a:lnTo>
                    <a:pt x="485" y="215"/>
                  </a:lnTo>
                  <a:lnTo>
                    <a:pt x="492" y="158"/>
                  </a:lnTo>
                  <a:lnTo>
                    <a:pt x="471" y="150"/>
                  </a:lnTo>
                  <a:lnTo>
                    <a:pt x="452" y="88"/>
                  </a:lnTo>
                  <a:lnTo>
                    <a:pt x="418" y="67"/>
                  </a:lnTo>
                  <a:lnTo>
                    <a:pt x="369" y="75"/>
                  </a:lnTo>
                  <a:lnTo>
                    <a:pt x="266" y="38"/>
                  </a:lnTo>
                  <a:lnTo>
                    <a:pt x="206" y="31"/>
                  </a:lnTo>
                  <a:lnTo>
                    <a:pt x="158" y="0"/>
                  </a:lnTo>
                  <a:lnTo>
                    <a:pt x="138" y="0"/>
                  </a:lnTo>
                  <a:lnTo>
                    <a:pt x="131" y="31"/>
                  </a:lnTo>
                  <a:lnTo>
                    <a:pt x="153" y="83"/>
                  </a:lnTo>
                  <a:lnTo>
                    <a:pt x="138" y="112"/>
                  </a:lnTo>
                  <a:lnTo>
                    <a:pt x="179" y="200"/>
                  </a:lnTo>
                  <a:lnTo>
                    <a:pt x="172" y="252"/>
                  </a:lnTo>
                  <a:lnTo>
                    <a:pt x="191" y="417"/>
                  </a:lnTo>
                  <a:lnTo>
                    <a:pt x="179" y="454"/>
                  </a:lnTo>
                  <a:lnTo>
                    <a:pt x="158" y="602"/>
                  </a:lnTo>
                  <a:lnTo>
                    <a:pt x="122" y="646"/>
                  </a:lnTo>
                  <a:lnTo>
                    <a:pt x="55" y="685"/>
                  </a:lnTo>
                  <a:lnTo>
                    <a:pt x="36" y="719"/>
                  </a:lnTo>
                  <a:lnTo>
                    <a:pt x="0" y="742"/>
                  </a:lnTo>
                  <a:close/>
                </a:path>
              </a:pathLst>
            </a:custGeom>
            <a:solidFill>
              <a:srgbClr val="788DC2"/>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49" name="Freeform 43">
              <a:extLst>
                <a:ext uri="{FF2B5EF4-FFF2-40B4-BE49-F238E27FC236}">
                  <a16:creationId xmlns:a16="http://schemas.microsoft.com/office/drawing/2014/main" id="{D7AE9590-FD78-47C0-9AAE-AB273EA29BED}"/>
                </a:ext>
              </a:extLst>
            </p:cNvPr>
            <p:cNvSpPr>
              <a:spLocks/>
            </p:cNvSpPr>
            <p:nvPr/>
          </p:nvSpPr>
          <p:spPr bwMode="auto">
            <a:xfrm>
              <a:off x="7825218" y="2614716"/>
              <a:ext cx="333387" cy="509752"/>
            </a:xfrm>
            <a:custGeom>
              <a:avLst/>
              <a:gdLst>
                <a:gd name="T0" fmla="*/ 0 w 526"/>
                <a:gd name="T1" fmla="*/ 582756 h 897"/>
                <a:gd name="T2" fmla="*/ 12380 w 526"/>
                <a:gd name="T3" fmla="*/ 589099 h 897"/>
                <a:gd name="T4" fmla="*/ 12380 w 526"/>
                <a:gd name="T5" fmla="*/ 622399 h 897"/>
                <a:gd name="T6" fmla="*/ 30066 w 526"/>
                <a:gd name="T7" fmla="*/ 640635 h 897"/>
                <a:gd name="T8" fmla="*/ 60132 w 526"/>
                <a:gd name="T9" fmla="*/ 646978 h 897"/>
                <a:gd name="T10" fmla="*/ 78702 w 526"/>
                <a:gd name="T11" fmla="*/ 663628 h 897"/>
                <a:gd name="T12" fmla="*/ 137949 w 526"/>
                <a:gd name="T13" fmla="*/ 688207 h 897"/>
                <a:gd name="T14" fmla="*/ 247601 w 526"/>
                <a:gd name="T15" fmla="*/ 700100 h 897"/>
                <a:gd name="T16" fmla="*/ 285626 w 526"/>
                <a:gd name="T17" fmla="*/ 711200 h 897"/>
                <a:gd name="T18" fmla="*/ 332493 w 526"/>
                <a:gd name="T19" fmla="*/ 657285 h 897"/>
                <a:gd name="T20" fmla="*/ 320998 w 526"/>
                <a:gd name="T21" fmla="*/ 634292 h 897"/>
                <a:gd name="T22" fmla="*/ 349295 w 526"/>
                <a:gd name="T23" fmla="*/ 576413 h 897"/>
                <a:gd name="T24" fmla="*/ 349295 w 526"/>
                <a:gd name="T25" fmla="*/ 558177 h 897"/>
                <a:gd name="T26" fmla="*/ 387319 w 526"/>
                <a:gd name="T27" fmla="*/ 533598 h 897"/>
                <a:gd name="T28" fmla="*/ 435955 w 526"/>
                <a:gd name="T29" fmla="*/ 434490 h 897"/>
                <a:gd name="T30" fmla="*/ 430650 w 526"/>
                <a:gd name="T31" fmla="*/ 412290 h 897"/>
                <a:gd name="T32" fmla="*/ 393509 w 526"/>
                <a:gd name="T33" fmla="*/ 393261 h 897"/>
                <a:gd name="T34" fmla="*/ 387319 w 526"/>
                <a:gd name="T35" fmla="*/ 376611 h 897"/>
                <a:gd name="T36" fmla="*/ 454526 w 526"/>
                <a:gd name="T37" fmla="*/ 335382 h 897"/>
                <a:gd name="T38" fmla="*/ 465137 w 526"/>
                <a:gd name="T39" fmla="*/ 305253 h 897"/>
                <a:gd name="T40" fmla="*/ 454526 w 526"/>
                <a:gd name="T41" fmla="*/ 298910 h 897"/>
                <a:gd name="T42" fmla="*/ 435955 w 526"/>
                <a:gd name="T43" fmla="*/ 305253 h 897"/>
                <a:gd name="T44" fmla="*/ 412080 w 526"/>
                <a:gd name="T45" fmla="*/ 317146 h 897"/>
                <a:gd name="T46" fmla="*/ 393509 w 526"/>
                <a:gd name="T47" fmla="*/ 317146 h 897"/>
                <a:gd name="T48" fmla="*/ 381129 w 526"/>
                <a:gd name="T49" fmla="*/ 294153 h 897"/>
                <a:gd name="T50" fmla="*/ 363444 w 526"/>
                <a:gd name="T51" fmla="*/ 282260 h 897"/>
                <a:gd name="T52" fmla="*/ 338683 w 526"/>
                <a:gd name="T53" fmla="*/ 199802 h 897"/>
                <a:gd name="T54" fmla="*/ 320998 w 526"/>
                <a:gd name="T55" fmla="*/ 171259 h 897"/>
                <a:gd name="T56" fmla="*/ 357254 w 526"/>
                <a:gd name="T57" fmla="*/ 158573 h 897"/>
                <a:gd name="T58" fmla="*/ 363444 w 526"/>
                <a:gd name="T59" fmla="*/ 128444 h 897"/>
                <a:gd name="T60" fmla="*/ 357254 w 526"/>
                <a:gd name="T61" fmla="*/ 128444 h 897"/>
                <a:gd name="T62" fmla="*/ 367865 w 526"/>
                <a:gd name="T63" fmla="*/ 88801 h 897"/>
                <a:gd name="T64" fmla="*/ 285626 w 526"/>
                <a:gd name="T65" fmla="*/ 99108 h 897"/>
                <a:gd name="T66" fmla="*/ 285626 w 526"/>
                <a:gd name="T67" fmla="*/ 70565 h 897"/>
                <a:gd name="T68" fmla="*/ 243180 w 526"/>
                <a:gd name="T69" fmla="*/ 24579 h 897"/>
                <a:gd name="T70" fmla="*/ 205155 w 526"/>
                <a:gd name="T71" fmla="*/ 24579 h 897"/>
                <a:gd name="T72" fmla="*/ 186585 w 526"/>
                <a:gd name="T73" fmla="*/ 0 h 897"/>
                <a:gd name="T74" fmla="*/ 175974 w 526"/>
                <a:gd name="T75" fmla="*/ 4757 h 897"/>
                <a:gd name="T76" fmla="*/ 169784 w 526"/>
                <a:gd name="T77" fmla="*/ 24579 h 897"/>
                <a:gd name="T78" fmla="*/ 162710 w 526"/>
                <a:gd name="T79" fmla="*/ 34886 h 897"/>
                <a:gd name="T80" fmla="*/ 150329 w 526"/>
                <a:gd name="T81" fmla="*/ 4757 h 897"/>
                <a:gd name="T82" fmla="*/ 137949 w 526"/>
                <a:gd name="T83" fmla="*/ 4757 h 897"/>
                <a:gd name="T84" fmla="*/ 133528 w 526"/>
                <a:gd name="T85" fmla="*/ 24579 h 897"/>
                <a:gd name="T86" fmla="*/ 114958 w 526"/>
                <a:gd name="T87" fmla="*/ 24579 h 897"/>
                <a:gd name="T88" fmla="*/ 109652 w 526"/>
                <a:gd name="T89" fmla="*/ 53915 h 897"/>
                <a:gd name="T90" fmla="*/ 121148 w 526"/>
                <a:gd name="T91" fmla="*/ 111794 h 897"/>
                <a:gd name="T92" fmla="*/ 86661 w 526"/>
                <a:gd name="T93" fmla="*/ 164916 h 897"/>
                <a:gd name="T94" fmla="*/ 48636 w 526"/>
                <a:gd name="T95" fmla="*/ 171259 h 897"/>
                <a:gd name="T96" fmla="*/ 36256 w 526"/>
                <a:gd name="T97" fmla="*/ 247374 h 897"/>
                <a:gd name="T98" fmla="*/ 19454 w 526"/>
                <a:gd name="T99" fmla="*/ 275917 h 897"/>
                <a:gd name="T100" fmla="*/ 30066 w 526"/>
                <a:gd name="T101" fmla="*/ 317146 h 897"/>
                <a:gd name="T102" fmla="*/ 25644 w 526"/>
                <a:gd name="T103" fmla="*/ 353618 h 897"/>
                <a:gd name="T104" fmla="*/ 30066 w 526"/>
                <a:gd name="T105" fmla="*/ 393261 h 897"/>
                <a:gd name="T106" fmla="*/ 12380 w 526"/>
                <a:gd name="T107" fmla="*/ 447176 h 897"/>
                <a:gd name="T108" fmla="*/ 30066 w 526"/>
                <a:gd name="T109" fmla="*/ 516948 h 897"/>
                <a:gd name="T110" fmla="*/ 0 w 526"/>
                <a:gd name="T111" fmla="*/ 582756 h 89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26" h="897">
                  <a:moveTo>
                    <a:pt x="0" y="735"/>
                  </a:moveTo>
                  <a:lnTo>
                    <a:pt x="14" y="743"/>
                  </a:lnTo>
                  <a:lnTo>
                    <a:pt x="14" y="785"/>
                  </a:lnTo>
                  <a:lnTo>
                    <a:pt x="34" y="808"/>
                  </a:lnTo>
                  <a:lnTo>
                    <a:pt x="68" y="816"/>
                  </a:lnTo>
                  <a:lnTo>
                    <a:pt x="89" y="837"/>
                  </a:lnTo>
                  <a:lnTo>
                    <a:pt x="156" y="868"/>
                  </a:lnTo>
                  <a:lnTo>
                    <a:pt x="280" y="883"/>
                  </a:lnTo>
                  <a:lnTo>
                    <a:pt x="323" y="897"/>
                  </a:lnTo>
                  <a:lnTo>
                    <a:pt x="376" y="829"/>
                  </a:lnTo>
                  <a:lnTo>
                    <a:pt x="363" y="800"/>
                  </a:lnTo>
                  <a:lnTo>
                    <a:pt x="395" y="727"/>
                  </a:lnTo>
                  <a:lnTo>
                    <a:pt x="395" y="704"/>
                  </a:lnTo>
                  <a:lnTo>
                    <a:pt x="438" y="673"/>
                  </a:lnTo>
                  <a:lnTo>
                    <a:pt x="493" y="548"/>
                  </a:lnTo>
                  <a:lnTo>
                    <a:pt x="487" y="520"/>
                  </a:lnTo>
                  <a:lnTo>
                    <a:pt x="445" y="496"/>
                  </a:lnTo>
                  <a:lnTo>
                    <a:pt x="438" y="475"/>
                  </a:lnTo>
                  <a:lnTo>
                    <a:pt x="514" y="423"/>
                  </a:lnTo>
                  <a:lnTo>
                    <a:pt x="526" y="385"/>
                  </a:lnTo>
                  <a:lnTo>
                    <a:pt x="514" y="377"/>
                  </a:lnTo>
                  <a:lnTo>
                    <a:pt x="493" y="385"/>
                  </a:lnTo>
                  <a:lnTo>
                    <a:pt x="466" y="400"/>
                  </a:lnTo>
                  <a:lnTo>
                    <a:pt x="445" y="400"/>
                  </a:lnTo>
                  <a:lnTo>
                    <a:pt x="431" y="371"/>
                  </a:lnTo>
                  <a:lnTo>
                    <a:pt x="411" y="356"/>
                  </a:lnTo>
                  <a:lnTo>
                    <a:pt x="383" y="252"/>
                  </a:lnTo>
                  <a:lnTo>
                    <a:pt x="363" y="216"/>
                  </a:lnTo>
                  <a:lnTo>
                    <a:pt x="404" y="200"/>
                  </a:lnTo>
                  <a:lnTo>
                    <a:pt x="411" y="162"/>
                  </a:lnTo>
                  <a:lnTo>
                    <a:pt x="404" y="162"/>
                  </a:lnTo>
                  <a:lnTo>
                    <a:pt x="416" y="112"/>
                  </a:lnTo>
                  <a:lnTo>
                    <a:pt x="323" y="125"/>
                  </a:lnTo>
                  <a:lnTo>
                    <a:pt x="323" y="89"/>
                  </a:lnTo>
                  <a:lnTo>
                    <a:pt x="275" y="31"/>
                  </a:lnTo>
                  <a:lnTo>
                    <a:pt x="232" y="31"/>
                  </a:lnTo>
                  <a:lnTo>
                    <a:pt x="211" y="0"/>
                  </a:lnTo>
                  <a:lnTo>
                    <a:pt x="199" y="6"/>
                  </a:lnTo>
                  <a:lnTo>
                    <a:pt x="192" y="31"/>
                  </a:lnTo>
                  <a:lnTo>
                    <a:pt x="184" y="44"/>
                  </a:lnTo>
                  <a:lnTo>
                    <a:pt x="170" y="6"/>
                  </a:lnTo>
                  <a:lnTo>
                    <a:pt x="156" y="6"/>
                  </a:lnTo>
                  <a:lnTo>
                    <a:pt x="151" y="31"/>
                  </a:lnTo>
                  <a:lnTo>
                    <a:pt x="130" y="31"/>
                  </a:lnTo>
                  <a:lnTo>
                    <a:pt x="124" y="68"/>
                  </a:lnTo>
                  <a:lnTo>
                    <a:pt x="137" y="141"/>
                  </a:lnTo>
                  <a:lnTo>
                    <a:pt x="98" y="208"/>
                  </a:lnTo>
                  <a:lnTo>
                    <a:pt x="55" y="216"/>
                  </a:lnTo>
                  <a:lnTo>
                    <a:pt x="41" y="312"/>
                  </a:lnTo>
                  <a:lnTo>
                    <a:pt x="22" y="348"/>
                  </a:lnTo>
                  <a:lnTo>
                    <a:pt x="34" y="400"/>
                  </a:lnTo>
                  <a:lnTo>
                    <a:pt x="29" y="446"/>
                  </a:lnTo>
                  <a:lnTo>
                    <a:pt x="34" y="496"/>
                  </a:lnTo>
                  <a:lnTo>
                    <a:pt x="14" y="564"/>
                  </a:lnTo>
                  <a:lnTo>
                    <a:pt x="34" y="652"/>
                  </a:lnTo>
                  <a:lnTo>
                    <a:pt x="0" y="735"/>
                  </a:lnTo>
                  <a:close/>
                </a:path>
              </a:pathLst>
            </a:custGeom>
            <a:solidFill>
              <a:srgbClr val="C5CEE5"/>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51" name="Freeform 45">
              <a:extLst>
                <a:ext uri="{FF2B5EF4-FFF2-40B4-BE49-F238E27FC236}">
                  <a16:creationId xmlns:a16="http://schemas.microsoft.com/office/drawing/2014/main" id="{0915A4CD-686F-44F1-8940-82CC7AA11288}"/>
                </a:ext>
              </a:extLst>
            </p:cNvPr>
            <p:cNvSpPr>
              <a:spLocks/>
            </p:cNvSpPr>
            <p:nvPr/>
          </p:nvSpPr>
          <p:spPr bwMode="auto">
            <a:xfrm>
              <a:off x="9339682" y="2804736"/>
              <a:ext cx="492685" cy="513166"/>
            </a:xfrm>
            <a:custGeom>
              <a:avLst/>
              <a:gdLst>
                <a:gd name="T0" fmla="*/ 0 w 777"/>
                <a:gd name="T1" fmla="*/ 423068 h 902"/>
                <a:gd name="T2" fmla="*/ 16809 w 777"/>
                <a:gd name="T3" fmla="*/ 434975 h 902"/>
                <a:gd name="T4" fmla="*/ 59273 w 777"/>
                <a:gd name="T5" fmla="*/ 441325 h 902"/>
                <a:gd name="T6" fmla="*/ 90236 w 777"/>
                <a:gd name="T7" fmla="*/ 434975 h 902"/>
                <a:gd name="T8" fmla="*/ 162779 w 777"/>
                <a:gd name="T9" fmla="*/ 451643 h 902"/>
                <a:gd name="T10" fmla="*/ 209667 w 777"/>
                <a:gd name="T11" fmla="*/ 511175 h 902"/>
                <a:gd name="T12" fmla="*/ 313173 w 777"/>
                <a:gd name="T13" fmla="*/ 569118 h 902"/>
                <a:gd name="T14" fmla="*/ 331751 w 777"/>
                <a:gd name="T15" fmla="*/ 592137 h 902"/>
                <a:gd name="T16" fmla="*/ 325558 w 777"/>
                <a:gd name="T17" fmla="*/ 604837 h 902"/>
                <a:gd name="T18" fmla="*/ 270709 w 777"/>
                <a:gd name="T19" fmla="*/ 598487 h 902"/>
                <a:gd name="T20" fmla="*/ 258323 w 777"/>
                <a:gd name="T21" fmla="*/ 604837 h 902"/>
                <a:gd name="T22" fmla="*/ 248592 w 777"/>
                <a:gd name="T23" fmla="*/ 641350 h 902"/>
                <a:gd name="T24" fmla="*/ 252131 w 777"/>
                <a:gd name="T25" fmla="*/ 669925 h 902"/>
                <a:gd name="T26" fmla="*/ 372446 w 777"/>
                <a:gd name="T27" fmla="*/ 715962 h 902"/>
                <a:gd name="T28" fmla="*/ 439681 w 777"/>
                <a:gd name="T29" fmla="*/ 699293 h 902"/>
                <a:gd name="T30" fmla="*/ 452951 w 777"/>
                <a:gd name="T31" fmla="*/ 686593 h 902"/>
                <a:gd name="T32" fmla="*/ 463567 w 777"/>
                <a:gd name="T33" fmla="*/ 641350 h 902"/>
                <a:gd name="T34" fmla="*/ 435257 w 777"/>
                <a:gd name="T35" fmla="*/ 623093 h 902"/>
                <a:gd name="T36" fmla="*/ 427295 w 777"/>
                <a:gd name="T37" fmla="*/ 552450 h 902"/>
                <a:gd name="T38" fmla="*/ 463567 w 777"/>
                <a:gd name="T39" fmla="*/ 504031 h 902"/>
                <a:gd name="T40" fmla="*/ 463567 w 777"/>
                <a:gd name="T41" fmla="*/ 441325 h 902"/>
                <a:gd name="T42" fmla="*/ 524609 w 777"/>
                <a:gd name="T43" fmla="*/ 357187 h 902"/>
                <a:gd name="T44" fmla="*/ 603344 w 777"/>
                <a:gd name="T45" fmla="*/ 282575 h 902"/>
                <a:gd name="T46" fmla="*/ 626346 w 777"/>
                <a:gd name="T47" fmla="*/ 274637 h 902"/>
                <a:gd name="T48" fmla="*/ 644924 w 777"/>
                <a:gd name="T49" fmla="*/ 268287 h 902"/>
                <a:gd name="T50" fmla="*/ 662617 w 777"/>
                <a:gd name="T51" fmla="*/ 198437 h 902"/>
                <a:gd name="T52" fmla="*/ 687388 w 777"/>
                <a:gd name="T53" fmla="*/ 187325 h 902"/>
                <a:gd name="T54" fmla="*/ 682965 w 777"/>
                <a:gd name="T55" fmla="*/ 175419 h 902"/>
                <a:gd name="T56" fmla="*/ 626346 w 777"/>
                <a:gd name="T57" fmla="*/ 175419 h 902"/>
                <a:gd name="T58" fmla="*/ 543187 w 777"/>
                <a:gd name="T59" fmla="*/ 150812 h 902"/>
                <a:gd name="T60" fmla="*/ 469759 w 777"/>
                <a:gd name="T61" fmla="*/ 105569 h 902"/>
                <a:gd name="T62" fmla="*/ 445873 w 777"/>
                <a:gd name="T63" fmla="*/ 127794 h 902"/>
                <a:gd name="T64" fmla="*/ 404294 w 777"/>
                <a:gd name="T65" fmla="*/ 127794 h 902"/>
                <a:gd name="T66" fmla="*/ 404294 w 777"/>
                <a:gd name="T67" fmla="*/ 88106 h 902"/>
                <a:gd name="T68" fmla="*/ 427295 w 777"/>
                <a:gd name="T69" fmla="*/ 16669 h 902"/>
                <a:gd name="T70" fmla="*/ 404294 w 777"/>
                <a:gd name="T71" fmla="*/ 4762 h 902"/>
                <a:gd name="T72" fmla="*/ 378638 w 777"/>
                <a:gd name="T73" fmla="*/ 4762 h 902"/>
                <a:gd name="T74" fmla="*/ 355637 w 777"/>
                <a:gd name="T75" fmla="*/ 16669 h 902"/>
                <a:gd name="T76" fmla="*/ 343252 w 777"/>
                <a:gd name="T77" fmla="*/ 4762 h 902"/>
                <a:gd name="T78" fmla="*/ 313173 w 777"/>
                <a:gd name="T79" fmla="*/ 0 h 902"/>
                <a:gd name="T80" fmla="*/ 270709 w 777"/>
                <a:gd name="T81" fmla="*/ 39687 h 902"/>
                <a:gd name="T82" fmla="*/ 240630 w 777"/>
                <a:gd name="T83" fmla="*/ 39687 h 902"/>
                <a:gd name="T84" fmla="*/ 234437 w 777"/>
                <a:gd name="T85" fmla="*/ 99219 h 902"/>
                <a:gd name="T86" fmla="*/ 217629 w 777"/>
                <a:gd name="T87" fmla="*/ 111125 h 902"/>
                <a:gd name="T88" fmla="*/ 199051 w 777"/>
                <a:gd name="T89" fmla="*/ 111125 h 902"/>
                <a:gd name="T90" fmla="*/ 167202 w 777"/>
                <a:gd name="T91" fmla="*/ 150812 h 902"/>
                <a:gd name="T92" fmla="*/ 131816 w 777"/>
                <a:gd name="T93" fmla="*/ 175419 h 902"/>
                <a:gd name="T94" fmla="*/ 76966 w 777"/>
                <a:gd name="T95" fmla="*/ 193675 h 902"/>
                <a:gd name="T96" fmla="*/ 95544 w 777"/>
                <a:gd name="T97" fmla="*/ 257969 h 902"/>
                <a:gd name="T98" fmla="*/ 76966 w 777"/>
                <a:gd name="T99" fmla="*/ 327819 h 902"/>
                <a:gd name="T100" fmla="*/ 16809 w 777"/>
                <a:gd name="T101" fmla="*/ 346869 h 902"/>
                <a:gd name="T102" fmla="*/ 40695 w 777"/>
                <a:gd name="T103" fmla="*/ 375443 h 902"/>
                <a:gd name="T104" fmla="*/ 36271 w 777"/>
                <a:gd name="T105" fmla="*/ 392112 h 902"/>
                <a:gd name="T106" fmla="*/ 0 w 777"/>
                <a:gd name="T107" fmla="*/ 423068 h 90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77" h="902">
                  <a:moveTo>
                    <a:pt x="0" y="533"/>
                  </a:moveTo>
                  <a:lnTo>
                    <a:pt x="19" y="548"/>
                  </a:lnTo>
                  <a:lnTo>
                    <a:pt x="67" y="556"/>
                  </a:lnTo>
                  <a:lnTo>
                    <a:pt x="102" y="548"/>
                  </a:lnTo>
                  <a:lnTo>
                    <a:pt x="184" y="569"/>
                  </a:lnTo>
                  <a:lnTo>
                    <a:pt x="237" y="644"/>
                  </a:lnTo>
                  <a:lnTo>
                    <a:pt x="354" y="717"/>
                  </a:lnTo>
                  <a:lnTo>
                    <a:pt x="375" y="746"/>
                  </a:lnTo>
                  <a:lnTo>
                    <a:pt x="368" y="762"/>
                  </a:lnTo>
                  <a:lnTo>
                    <a:pt x="306" y="754"/>
                  </a:lnTo>
                  <a:lnTo>
                    <a:pt x="292" y="762"/>
                  </a:lnTo>
                  <a:lnTo>
                    <a:pt x="281" y="808"/>
                  </a:lnTo>
                  <a:lnTo>
                    <a:pt x="285" y="844"/>
                  </a:lnTo>
                  <a:lnTo>
                    <a:pt x="421" y="902"/>
                  </a:lnTo>
                  <a:lnTo>
                    <a:pt x="497" y="881"/>
                  </a:lnTo>
                  <a:lnTo>
                    <a:pt x="512" y="865"/>
                  </a:lnTo>
                  <a:lnTo>
                    <a:pt x="524" y="808"/>
                  </a:lnTo>
                  <a:lnTo>
                    <a:pt x="492" y="785"/>
                  </a:lnTo>
                  <a:lnTo>
                    <a:pt x="483" y="696"/>
                  </a:lnTo>
                  <a:lnTo>
                    <a:pt x="524" y="635"/>
                  </a:lnTo>
                  <a:lnTo>
                    <a:pt x="524" y="556"/>
                  </a:lnTo>
                  <a:lnTo>
                    <a:pt x="593" y="450"/>
                  </a:lnTo>
                  <a:lnTo>
                    <a:pt x="682" y="356"/>
                  </a:lnTo>
                  <a:lnTo>
                    <a:pt x="708" y="346"/>
                  </a:lnTo>
                  <a:lnTo>
                    <a:pt x="729" y="338"/>
                  </a:lnTo>
                  <a:lnTo>
                    <a:pt x="749" y="250"/>
                  </a:lnTo>
                  <a:lnTo>
                    <a:pt x="777" y="236"/>
                  </a:lnTo>
                  <a:lnTo>
                    <a:pt x="772" y="221"/>
                  </a:lnTo>
                  <a:lnTo>
                    <a:pt x="708" y="221"/>
                  </a:lnTo>
                  <a:lnTo>
                    <a:pt x="614" y="190"/>
                  </a:lnTo>
                  <a:lnTo>
                    <a:pt x="531" y="133"/>
                  </a:lnTo>
                  <a:lnTo>
                    <a:pt x="504" y="161"/>
                  </a:lnTo>
                  <a:lnTo>
                    <a:pt x="457" y="161"/>
                  </a:lnTo>
                  <a:lnTo>
                    <a:pt x="457" y="111"/>
                  </a:lnTo>
                  <a:lnTo>
                    <a:pt x="483" y="21"/>
                  </a:lnTo>
                  <a:lnTo>
                    <a:pt x="457" y="6"/>
                  </a:lnTo>
                  <a:lnTo>
                    <a:pt x="428" y="6"/>
                  </a:lnTo>
                  <a:lnTo>
                    <a:pt x="402" y="21"/>
                  </a:lnTo>
                  <a:lnTo>
                    <a:pt x="388" y="6"/>
                  </a:lnTo>
                  <a:lnTo>
                    <a:pt x="354" y="0"/>
                  </a:lnTo>
                  <a:lnTo>
                    <a:pt x="306" y="50"/>
                  </a:lnTo>
                  <a:lnTo>
                    <a:pt x="272" y="50"/>
                  </a:lnTo>
                  <a:lnTo>
                    <a:pt x="265" y="125"/>
                  </a:lnTo>
                  <a:lnTo>
                    <a:pt x="246" y="140"/>
                  </a:lnTo>
                  <a:lnTo>
                    <a:pt x="225" y="140"/>
                  </a:lnTo>
                  <a:lnTo>
                    <a:pt x="189" y="190"/>
                  </a:lnTo>
                  <a:lnTo>
                    <a:pt x="149" y="221"/>
                  </a:lnTo>
                  <a:lnTo>
                    <a:pt x="87" y="244"/>
                  </a:lnTo>
                  <a:lnTo>
                    <a:pt x="108" y="325"/>
                  </a:lnTo>
                  <a:lnTo>
                    <a:pt x="87" y="413"/>
                  </a:lnTo>
                  <a:lnTo>
                    <a:pt x="19" y="437"/>
                  </a:lnTo>
                  <a:lnTo>
                    <a:pt x="46" y="473"/>
                  </a:lnTo>
                  <a:lnTo>
                    <a:pt x="41" y="494"/>
                  </a:lnTo>
                  <a:lnTo>
                    <a:pt x="0" y="533"/>
                  </a:lnTo>
                  <a:close/>
                </a:path>
              </a:pathLst>
            </a:custGeom>
            <a:solidFill>
              <a:srgbClr val="788DC2"/>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52" name="Freeform 46">
              <a:extLst>
                <a:ext uri="{FF2B5EF4-FFF2-40B4-BE49-F238E27FC236}">
                  <a16:creationId xmlns:a16="http://schemas.microsoft.com/office/drawing/2014/main" id="{E3313C87-2026-4518-90AA-398E7D7DF209}"/>
                </a:ext>
              </a:extLst>
            </p:cNvPr>
            <p:cNvSpPr>
              <a:spLocks/>
            </p:cNvSpPr>
            <p:nvPr/>
          </p:nvSpPr>
          <p:spPr bwMode="auto">
            <a:xfrm>
              <a:off x="7712571" y="3036855"/>
              <a:ext cx="446033" cy="290149"/>
            </a:xfrm>
            <a:custGeom>
              <a:avLst/>
              <a:gdLst>
                <a:gd name="T0" fmla="*/ 0 w 705"/>
                <a:gd name="T1" fmla="*/ 318123 h 509"/>
                <a:gd name="T2" fmla="*/ 7944 w 705"/>
                <a:gd name="T3" fmla="*/ 305398 h 509"/>
                <a:gd name="T4" fmla="*/ 44135 w 705"/>
                <a:gd name="T5" fmla="*/ 281539 h 509"/>
                <a:gd name="T6" fmla="*/ 31777 w 705"/>
                <a:gd name="T7" fmla="*/ 252113 h 509"/>
                <a:gd name="T8" fmla="*/ 20302 w 705"/>
                <a:gd name="T9" fmla="*/ 245750 h 509"/>
                <a:gd name="T10" fmla="*/ 0 w 705"/>
                <a:gd name="T11" fmla="*/ 210757 h 509"/>
                <a:gd name="T12" fmla="*/ 56492 w 705"/>
                <a:gd name="T13" fmla="*/ 217119 h 509"/>
                <a:gd name="T14" fmla="*/ 86504 w 705"/>
                <a:gd name="T15" fmla="*/ 180535 h 509"/>
                <a:gd name="T16" fmla="*/ 90918 w 705"/>
                <a:gd name="T17" fmla="*/ 151109 h 509"/>
                <a:gd name="T18" fmla="*/ 44135 w 705"/>
                <a:gd name="T19" fmla="*/ 74759 h 509"/>
                <a:gd name="T20" fmla="*/ 56492 w 705"/>
                <a:gd name="T21" fmla="*/ 39765 h 509"/>
                <a:gd name="T22" fmla="*/ 86504 w 705"/>
                <a:gd name="T23" fmla="*/ 23064 h 509"/>
                <a:gd name="T24" fmla="*/ 97096 w 705"/>
                <a:gd name="T25" fmla="*/ 3977 h 509"/>
                <a:gd name="T26" fmla="*/ 135052 w 705"/>
                <a:gd name="T27" fmla="*/ 10339 h 509"/>
                <a:gd name="T28" fmla="*/ 170360 w 705"/>
                <a:gd name="T29" fmla="*/ 0 h 509"/>
                <a:gd name="T30" fmla="*/ 170360 w 705"/>
                <a:gd name="T31" fmla="*/ 33403 h 509"/>
                <a:gd name="T32" fmla="*/ 188014 w 705"/>
                <a:gd name="T33" fmla="*/ 51695 h 509"/>
                <a:gd name="T34" fmla="*/ 218026 w 705"/>
                <a:gd name="T35" fmla="*/ 58058 h 509"/>
                <a:gd name="T36" fmla="*/ 236562 w 705"/>
                <a:gd name="T37" fmla="*/ 74759 h 509"/>
                <a:gd name="T38" fmla="*/ 295703 w 705"/>
                <a:gd name="T39" fmla="*/ 99414 h 509"/>
                <a:gd name="T40" fmla="*/ 405157 w 705"/>
                <a:gd name="T41" fmla="*/ 111343 h 509"/>
                <a:gd name="T42" fmla="*/ 443113 w 705"/>
                <a:gd name="T43" fmla="*/ 122478 h 509"/>
                <a:gd name="T44" fmla="*/ 489896 w 705"/>
                <a:gd name="T45" fmla="*/ 68397 h 509"/>
                <a:gd name="T46" fmla="*/ 561394 w 705"/>
                <a:gd name="T47" fmla="*/ 62829 h 509"/>
                <a:gd name="T48" fmla="*/ 593171 w 705"/>
                <a:gd name="T49" fmla="*/ 74759 h 509"/>
                <a:gd name="T50" fmla="*/ 597585 w 705"/>
                <a:gd name="T51" fmla="*/ 122478 h 509"/>
                <a:gd name="T52" fmla="*/ 622300 w 705"/>
                <a:gd name="T53" fmla="*/ 151109 h 509"/>
                <a:gd name="T54" fmla="*/ 622300 w 705"/>
                <a:gd name="T55" fmla="*/ 163038 h 509"/>
                <a:gd name="T56" fmla="*/ 605529 w 705"/>
                <a:gd name="T57" fmla="*/ 169401 h 509"/>
                <a:gd name="T58" fmla="*/ 538444 w 705"/>
                <a:gd name="T59" fmla="*/ 210757 h 509"/>
                <a:gd name="T60" fmla="*/ 520790 w 705"/>
                <a:gd name="T61" fmla="*/ 235411 h 509"/>
                <a:gd name="T62" fmla="*/ 496075 w 705"/>
                <a:gd name="T63" fmla="*/ 245750 h 509"/>
                <a:gd name="T64" fmla="*/ 496075 w 705"/>
                <a:gd name="T65" fmla="*/ 268814 h 509"/>
                <a:gd name="T66" fmla="*/ 514611 w 705"/>
                <a:gd name="T67" fmla="*/ 275177 h 509"/>
                <a:gd name="T68" fmla="*/ 489896 w 705"/>
                <a:gd name="T69" fmla="*/ 311761 h 509"/>
                <a:gd name="T70" fmla="*/ 411336 w 705"/>
                <a:gd name="T71" fmla="*/ 305398 h 509"/>
                <a:gd name="T72" fmla="*/ 382207 w 705"/>
                <a:gd name="T73" fmla="*/ 369818 h 509"/>
                <a:gd name="T74" fmla="*/ 344251 w 705"/>
                <a:gd name="T75" fmla="*/ 376181 h 509"/>
                <a:gd name="T76" fmla="*/ 308061 w 705"/>
                <a:gd name="T77" fmla="*/ 404812 h 509"/>
                <a:gd name="T78" fmla="*/ 255099 w 705"/>
                <a:gd name="T79" fmla="*/ 376181 h 509"/>
                <a:gd name="T80" fmla="*/ 230383 w 705"/>
                <a:gd name="T81" fmla="*/ 388111 h 509"/>
                <a:gd name="T82" fmla="*/ 224205 w 705"/>
                <a:gd name="T83" fmla="*/ 382543 h 509"/>
                <a:gd name="T84" fmla="*/ 230383 w 705"/>
                <a:gd name="T85" fmla="*/ 357889 h 509"/>
                <a:gd name="T86" fmla="*/ 218026 w 705"/>
                <a:gd name="T87" fmla="*/ 353117 h 509"/>
                <a:gd name="T88" fmla="*/ 183601 w 705"/>
                <a:gd name="T89" fmla="*/ 363456 h 509"/>
                <a:gd name="T90" fmla="*/ 170360 w 705"/>
                <a:gd name="T91" fmla="*/ 382543 h 509"/>
                <a:gd name="T92" fmla="*/ 158002 w 705"/>
                <a:gd name="T93" fmla="*/ 382543 h 509"/>
                <a:gd name="T94" fmla="*/ 141231 w 705"/>
                <a:gd name="T95" fmla="*/ 353117 h 509"/>
                <a:gd name="T96" fmla="*/ 117398 w 705"/>
                <a:gd name="T97" fmla="*/ 376181 h 509"/>
                <a:gd name="T98" fmla="*/ 44135 w 705"/>
                <a:gd name="T99" fmla="*/ 382543 h 509"/>
                <a:gd name="T100" fmla="*/ 31777 w 705"/>
                <a:gd name="T101" fmla="*/ 369818 h 509"/>
                <a:gd name="T102" fmla="*/ 20302 w 705"/>
                <a:gd name="T103" fmla="*/ 376181 h 509"/>
                <a:gd name="T104" fmla="*/ 0 w 705"/>
                <a:gd name="T105" fmla="*/ 318123 h 50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05" h="509">
                  <a:moveTo>
                    <a:pt x="0" y="400"/>
                  </a:moveTo>
                  <a:lnTo>
                    <a:pt x="9" y="384"/>
                  </a:lnTo>
                  <a:lnTo>
                    <a:pt x="50" y="354"/>
                  </a:lnTo>
                  <a:lnTo>
                    <a:pt x="36" y="317"/>
                  </a:lnTo>
                  <a:lnTo>
                    <a:pt x="23" y="309"/>
                  </a:lnTo>
                  <a:lnTo>
                    <a:pt x="0" y="265"/>
                  </a:lnTo>
                  <a:lnTo>
                    <a:pt x="64" y="273"/>
                  </a:lnTo>
                  <a:lnTo>
                    <a:pt x="98" y="227"/>
                  </a:lnTo>
                  <a:lnTo>
                    <a:pt x="103" y="190"/>
                  </a:lnTo>
                  <a:lnTo>
                    <a:pt x="50" y="94"/>
                  </a:lnTo>
                  <a:lnTo>
                    <a:pt x="64" y="50"/>
                  </a:lnTo>
                  <a:lnTo>
                    <a:pt x="98" y="29"/>
                  </a:lnTo>
                  <a:lnTo>
                    <a:pt x="110" y="5"/>
                  </a:lnTo>
                  <a:lnTo>
                    <a:pt x="153" y="13"/>
                  </a:lnTo>
                  <a:lnTo>
                    <a:pt x="193" y="0"/>
                  </a:lnTo>
                  <a:lnTo>
                    <a:pt x="193" y="42"/>
                  </a:lnTo>
                  <a:lnTo>
                    <a:pt x="213" y="65"/>
                  </a:lnTo>
                  <a:lnTo>
                    <a:pt x="247" y="73"/>
                  </a:lnTo>
                  <a:lnTo>
                    <a:pt x="268" y="94"/>
                  </a:lnTo>
                  <a:lnTo>
                    <a:pt x="335" y="125"/>
                  </a:lnTo>
                  <a:lnTo>
                    <a:pt x="459" y="140"/>
                  </a:lnTo>
                  <a:lnTo>
                    <a:pt x="502" y="154"/>
                  </a:lnTo>
                  <a:lnTo>
                    <a:pt x="555" y="86"/>
                  </a:lnTo>
                  <a:lnTo>
                    <a:pt x="636" y="79"/>
                  </a:lnTo>
                  <a:lnTo>
                    <a:pt x="672" y="94"/>
                  </a:lnTo>
                  <a:lnTo>
                    <a:pt x="677" y="154"/>
                  </a:lnTo>
                  <a:lnTo>
                    <a:pt x="705" y="190"/>
                  </a:lnTo>
                  <a:lnTo>
                    <a:pt x="705" y="205"/>
                  </a:lnTo>
                  <a:lnTo>
                    <a:pt x="686" y="213"/>
                  </a:lnTo>
                  <a:lnTo>
                    <a:pt x="610" y="265"/>
                  </a:lnTo>
                  <a:lnTo>
                    <a:pt x="590" y="296"/>
                  </a:lnTo>
                  <a:lnTo>
                    <a:pt x="562" y="309"/>
                  </a:lnTo>
                  <a:lnTo>
                    <a:pt x="562" y="338"/>
                  </a:lnTo>
                  <a:lnTo>
                    <a:pt x="583" y="346"/>
                  </a:lnTo>
                  <a:lnTo>
                    <a:pt x="555" y="392"/>
                  </a:lnTo>
                  <a:lnTo>
                    <a:pt x="466" y="384"/>
                  </a:lnTo>
                  <a:lnTo>
                    <a:pt x="433" y="465"/>
                  </a:lnTo>
                  <a:lnTo>
                    <a:pt x="390" y="473"/>
                  </a:lnTo>
                  <a:lnTo>
                    <a:pt x="349" y="509"/>
                  </a:lnTo>
                  <a:lnTo>
                    <a:pt x="289" y="473"/>
                  </a:lnTo>
                  <a:lnTo>
                    <a:pt x="261" y="488"/>
                  </a:lnTo>
                  <a:lnTo>
                    <a:pt x="254" y="481"/>
                  </a:lnTo>
                  <a:lnTo>
                    <a:pt x="261" y="450"/>
                  </a:lnTo>
                  <a:lnTo>
                    <a:pt x="247" y="444"/>
                  </a:lnTo>
                  <a:lnTo>
                    <a:pt x="208" y="457"/>
                  </a:lnTo>
                  <a:lnTo>
                    <a:pt x="193" y="481"/>
                  </a:lnTo>
                  <a:lnTo>
                    <a:pt x="179" y="481"/>
                  </a:lnTo>
                  <a:lnTo>
                    <a:pt x="160" y="444"/>
                  </a:lnTo>
                  <a:lnTo>
                    <a:pt x="133" y="473"/>
                  </a:lnTo>
                  <a:lnTo>
                    <a:pt x="50" y="481"/>
                  </a:lnTo>
                  <a:lnTo>
                    <a:pt x="36" y="465"/>
                  </a:lnTo>
                  <a:lnTo>
                    <a:pt x="23" y="473"/>
                  </a:lnTo>
                  <a:lnTo>
                    <a:pt x="0" y="400"/>
                  </a:lnTo>
                  <a:close/>
                </a:path>
              </a:pathLst>
            </a:custGeom>
            <a:solidFill>
              <a:srgbClr val="C5CEE5"/>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53" name="Freeform 47">
              <a:extLst>
                <a:ext uri="{FF2B5EF4-FFF2-40B4-BE49-F238E27FC236}">
                  <a16:creationId xmlns:a16="http://schemas.microsoft.com/office/drawing/2014/main" id="{7945CAD0-EA7F-4633-9075-15903D18947B}"/>
                </a:ext>
              </a:extLst>
            </p:cNvPr>
            <p:cNvSpPr>
              <a:spLocks/>
            </p:cNvSpPr>
            <p:nvPr/>
          </p:nvSpPr>
          <p:spPr bwMode="auto">
            <a:xfrm>
              <a:off x="8633084" y="2887798"/>
              <a:ext cx="304941" cy="472204"/>
            </a:xfrm>
            <a:custGeom>
              <a:avLst/>
              <a:gdLst>
                <a:gd name="T0" fmla="*/ 0 w 478"/>
                <a:gd name="T1" fmla="*/ 570020 h 831"/>
                <a:gd name="T2" fmla="*/ 6230 w 478"/>
                <a:gd name="T3" fmla="*/ 582705 h 831"/>
                <a:gd name="T4" fmla="*/ 16911 w 478"/>
                <a:gd name="T5" fmla="*/ 589047 h 831"/>
                <a:gd name="T6" fmla="*/ 55184 w 478"/>
                <a:gd name="T7" fmla="*/ 576362 h 831"/>
                <a:gd name="T8" fmla="*/ 73875 w 478"/>
                <a:gd name="T9" fmla="*/ 617588 h 831"/>
                <a:gd name="T10" fmla="*/ 116598 w 478"/>
                <a:gd name="T11" fmla="*/ 599353 h 831"/>
                <a:gd name="T12" fmla="*/ 170002 w 478"/>
                <a:gd name="T13" fmla="*/ 629480 h 831"/>
                <a:gd name="T14" fmla="*/ 208275 w 478"/>
                <a:gd name="T15" fmla="*/ 629480 h 831"/>
                <a:gd name="T16" fmla="*/ 225186 w 478"/>
                <a:gd name="T17" fmla="*/ 658813 h 831"/>
                <a:gd name="T18" fmla="*/ 261678 w 478"/>
                <a:gd name="T19" fmla="*/ 642164 h 831"/>
                <a:gd name="T20" fmla="*/ 304401 w 478"/>
                <a:gd name="T21" fmla="*/ 652471 h 831"/>
                <a:gd name="T22" fmla="*/ 316862 w 478"/>
                <a:gd name="T23" fmla="*/ 635822 h 831"/>
                <a:gd name="T24" fmla="*/ 376497 w 478"/>
                <a:gd name="T25" fmla="*/ 648507 h 831"/>
                <a:gd name="T26" fmla="*/ 382727 w 478"/>
                <a:gd name="T27" fmla="*/ 611245 h 831"/>
                <a:gd name="T28" fmla="*/ 425450 w 478"/>
                <a:gd name="T29" fmla="*/ 582705 h 831"/>
                <a:gd name="T30" fmla="*/ 425450 w 478"/>
                <a:gd name="T31" fmla="*/ 570020 h 831"/>
                <a:gd name="T32" fmla="*/ 394298 w 478"/>
                <a:gd name="T33" fmla="*/ 570020 h 831"/>
                <a:gd name="T34" fmla="*/ 412989 w 478"/>
                <a:gd name="T35" fmla="*/ 541479 h 831"/>
                <a:gd name="T36" fmla="*/ 406759 w 478"/>
                <a:gd name="T37" fmla="*/ 524831 h 831"/>
                <a:gd name="T38" fmla="*/ 376497 w 478"/>
                <a:gd name="T39" fmla="*/ 524831 h 831"/>
                <a:gd name="T40" fmla="*/ 382727 w 478"/>
                <a:gd name="T41" fmla="*/ 459029 h 831"/>
                <a:gd name="T42" fmla="*/ 347124 w 478"/>
                <a:gd name="T43" fmla="*/ 475677 h 831"/>
                <a:gd name="T44" fmla="*/ 333774 w 478"/>
                <a:gd name="T45" fmla="*/ 452686 h 831"/>
                <a:gd name="T46" fmla="*/ 333774 w 478"/>
                <a:gd name="T47" fmla="*/ 407497 h 831"/>
                <a:gd name="T48" fmla="*/ 316862 w 478"/>
                <a:gd name="T49" fmla="*/ 376578 h 831"/>
                <a:gd name="T50" fmla="*/ 329323 w 478"/>
                <a:gd name="T51" fmla="*/ 358344 h 831"/>
                <a:gd name="T52" fmla="*/ 298171 w 478"/>
                <a:gd name="T53" fmla="*/ 224361 h 831"/>
                <a:gd name="T54" fmla="*/ 310632 w 478"/>
                <a:gd name="T55" fmla="*/ 201370 h 831"/>
                <a:gd name="T56" fmla="*/ 347124 w 478"/>
                <a:gd name="T57" fmla="*/ 176793 h 831"/>
                <a:gd name="T58" fmla="*/ 364036 w 478"/>
                <a:gd name="T59" fmla="*/ 152217 h 831"/>
                <a:gd name="T60" fmla="*/ 359585 w 478"/>
                <a:gd name="T61" fmla="*/ 123676 h 831"/>
                <a:gd name="T62" fmla="*/ 329323 w 478"/>
                <a:gd name="T63" fmla="*/ 135568 h 831"/>
                <a:gd name="T64" fmla="*/ 323093 w 478"/>
                <a:gd name="T65" fmla="*/ 112577 h 831"/>
                <a:gd name="T66" fmla="*/ 298171 w 478"/>
                <a:gd name="T67" fmla="*/ 100685 h 831"/>
                <a:gd name="T68" fmla="*/ 310632 w 478"/>
                <a:gd name="T69" fmla="*/ 47568 h 831"/>
                <a:gd name="T70" fmla="*/ 284820 w 478"/>
                <a:gd name="T71" fmla="*/ 34883 h 831"/>
                <a:gd name="T72" fmla="*/ 261678 w 478"/>
                <a:gd name="T73" fmla="*/ 0 h 831"/>
                <a:gd name="T74" fmla="*/ 127279 w 478"/>
                <a:gd name="T75" fmla="*/ 18234 h 831"/>
                <a:gd name="T76" fmla="*/ 104137 w 478"/>
                <a:gd name="T77" fmla="*/ 34883 h 831"/>
                <a:gd name="T78" fmla="*/ 91676 w 478"/>
                <a:gd name="T79" fmla="*/ 65802 h 831"/>
                <a:gd name="T80" fmla="*/ 80106 w 478"/>
                <a:gd name="T81" fmla="*/ 71352 h 831"/>
                <a:gd name="T82" fmla="*/ 65865 w 478"/>
                <a:gd name="T83" fmla="*/ 107027 h 831"/>
                <a:gd name="T84" fmla="*/ 59634 w 478"/>
                <a:gd name="T85" fmla="*/ 294127 h 831"/>
                <a:gd name="T86" fmla="*/ 16911 w 478"/>
                <a:gd name="T87" fmla="*/ 376578 h 831"/>
                <a:gd name="T88" fmla="*/ 36493 w 478"/>
                <a:gd name="T89" fmla="*/ 407497 h 831"/>
                <a:gd name="T90" fmla="*/ 12461 w 478"/>
                <a:gd name="T91" fmla="*/ 447137 h 831"/>
                <a:gd name="T92" fmla="*/ 16911 w 478"/>
                <a:gd name="T93" fmla="*/ 482020 h 831"/>
                <a:gd name="T94" fmla="*/ 30262 w 478"/>
                <a:gd name="T95" fmla="*/ 493912 h 831"/>
                <a:gd name="T96" fmla="*/ 0 w 478"/>
                <a:gd name="T97" fmla="*/ 570020 h 8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78" h="831">
                  <a:moveTo>
                    <a:pt x="0" y="719"/>
                  </a:moveTo>
                  <a:lnTo>
                    <a:pt x="7" y="735"/>
                  </a:lnTo>
                  <a:lnTo>
                    <a:pt x="19" y="743"/>
                  </a:lnTo>
                  <a:lnTo>
                    <a:pt x="62" y="727"/>
                  </a:lnTo>
                  <a:lnTo>
                    <a:pt x="83" y="779"/>
                  </a:lnTo>
                  <a:lnTo>
                    <a:pt x="131" y="756"/>
                  </a:lnTo>
                  <a:lnTo>
                    <a:pt x="191" y="794"/>
                  </a:lnTo>
                  <a:lnTo>
                    <a:pt x="234" y="794"/>
                  </a:lnTo>
                  <a:lnTo>
                    <a:pt x="253" y="831"/>
                  </a:lnTo>
                  <a:lnTo>
                    <a:pt x="294" y="810"/>
                  </a:lnTo>
                  <a:lnTo>
                    <a:pt x="342" y="823"/>
                  </a:lnTo>
                  <a:lnTo>
                    <a:pt x="356" y="802"/>
                  </a:lnTo>
                  <a:lnTo>
                    <a:pt x="423" y="818"/>
                  </a:lnTo>
                  <a:lnTo>
                    <a:pt x="430" y="771"/>
                  </a:lnTo>
                  <a:lnTo>
                    <a:pt x="478" y="735"/>
                  </a:lnTo>
                  <a:lnTo>
                    <a:pt x="478" y="719"/>
                  </a:lnTo>
                  <a:lnTo>
                    <a:pt x="443" y="719"/>
                  </a:lnTo>
                  <a:lnTo>
                    <a:pt x="464" y="683"/>
                  </a:lnTo>
                  <a:lnTo>
                    <a:pt x="457" y="662"/>
                  </a:lnTo>
                  <a:lnTo>
                    <a:pt x="423" y="662"/>
                  </a:lnTo>
                  <a:lnTo>
                    <a:pt x="430" y="579"/>
                  </a:lnTo>
                  <a:lnTo>
                    <a:pt x="390" y="600"/>
                  </a:lnTo>
                  <a:lnTo>
                    <a:pt x="375" y="571"/>
                  </a:lnTo>
                  <a:lnTo>
                    <a:pt x="375" y="514"/>
                  </a:lnTo>
                  <a:lnTo>
                    <a:pt x="356" y="475"/>
                  </a:lnTo>
                  <a:lnTo>
                    <a:pt x="370" y="452"/>
                  </a:lnTo>
                  <a:lnTo>
                    <a:pt x="335" y="283"/>
                  </a:lnTo>
                  <a:lnTo>
                    <a:pt x="349" y="254"/>
                  </a:lnTo>
                  <a:lnTo>
                    <a:pt x="390" y="223"/>
                  </a:lnTo>
                  <a:lnTo>
                    <a:pt x="409" y="192"/>
                  </a:lnTo>
                  <a:lnTo>
                    <a:pt x="404" y="156"/>
                  </a:lnTo>
                  <a:lnTo>
                    <a:pt x="370" y="171"/>
                  </a:lnTo>
                  <a:lnTo>
                    <a:pt x="363" y="142"/>
                  </a:lnTo>
                  <a:lnTo>
                    <a:pt x="335" y="127"/>
                  </a:lnTo>
                  <a:lnTo>
                    <a:pt x="349" y="60"/>
                  </a:lnTo>
                  <a:lnTo>
                    <a:pt x="320" y="44"/>
                  </a:lnTo>
                  <a:lnTo>
                    <a:pt x="294" y="0"/>
                  </a:lnTo>
                  <a:lnTo>
                    <a:pt x="143" y="23"/>
                  </a:lnTo>
                  <a:lnTo>
                    <a:pt x="117" y="44"/>
                  </a:lnTo>
                  <a:lnTo>
                    <a:pt x="103" y="83"/>
                  </a:lnTo>
                  <a:lnTo>
                    <a:pt x="90" y="90"/>
                  </a:lnTo>
                  <a:lnTo>
                    <a:pt x="74" y="135"/>
                  </a:lnTo>
                  <a:lnTo>
                    <a:pt x="67" y="371"/>
                  </a:lnTo>
                  <a:lnTo>
                    <a:pt x="19" y="475"/>
                  </a:lnTo>
                  <a:lnTo>
                    <a:pt x="41" y="514"/>
                  </a:lnTo>
                  <a:lnTo>
                    <a:pt x="14" y="564"/>
                  </a:lnTo>
                  <a:lnTo>
                    <a:pt x="19" y="608"/>
                  </a:lnTo>
                  <a:lnTo>
                    <a:pt x="34" y="623"/>
                  </a:lnTo>
                  <a:lnTo>
                    <a:pt x="0" y="719"/>
                  </a:lnTo>
                  <a:close/>
                </a:path>
              </a:pathLst>
            </a:custGeom>
            <a:solidFill>
              <a:srgbClr val="E2E7F2"/>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54" name="Freeform 48">
              <a:extLst>
                <a:ext uri="{FF2B5EF4-FFF2-40B4-BE49-F238E27FC236}">
                  <a16:creationId xmlns:a16="http://schemas.microsoft.com/office/drawing/2014/main" id="{38333EC6-75B0-486B-A9DB-99B31C011A60}"/>
                </a:ext>
              </a:extLst>
            </p:cNvPr>
            <p:cNvSpPr>
              <a:spLocks/>
            </p:cNvSpPr>
            <p:nvPr/>
          </p:nvSpPr>
          <p:spPr bwMode="auto">
            <a:xfrm>
              <a:off x="7535068" y="2934450"/>
              <a:ext cx="311768" cy="325422"/>
            </a:xfrm>
            <a:custGeom>
              <a:avLst/>
              <a:gdLst>
                <a:gd name="T0" fmla="*/ 0 w 492"/>
                <a:gd name="T1" fmla="*/ 175726 h 571"/>
                <a:gd name="T2" fmla="*/ 12377 w 492"/>
                <a:gd name="T3" fmla="*/ 187653 h 571"/>
                <a:gd name="T4" fmla="*/ 43321 w 492"/>
                <a:gd name="T5" fmla="*/ 187653 h 571"/>
                <a:gd name="T6" fmla="*/ 54814 w 492"/>
                <a:gd name="T7" fmla="*/ 210712 h 571"/>
                <a:gd name="T8" fmla="*/ 73380 w 492"/>
                <a:gd name="T9" fmla="*/ 210712 h 571"/>
                <a:gd name="T10" fmla="*/ 115817 w 492"/>
                <a:gd name="T11" fmla="*/ 194014 h 571"/>
                <a:gd name="T12" fmla="*/ 126426 w 492"/>
                <a:gd name="T13" fmla="*/ 200375 h 571"/>
                <a:gd name="T14" fmla="*/ 126426 w 492"/>
                <a:gd name="T15" fmla="*/ 210712 h 571"/>
                <a:gd name="T16" fmla="*/ 90178 w 492"/>
                <a:gd name="T17" fmla="*/ 247289 h 571"/>
                <a:gd name="T18" fmla="*/ 73380 w 492"/>
                <a:gd name="T19" fmla="*/ 247289 h 571"/>
                <a:gd name="T20" fmla="*/ 73380 w 492"/>
                <a:gd name="T21" fmla="*/ 264782 h 571"/>
                <a:gd name="T22" fmla="*/ 54814 w 492"/>
                <a:gd name="T23" fmla="*/ 270348 h 571"/>
                <a:gd name="T24" fmla="*/ 61003 w 492"/>
                <a:gd name="T25" fmla="*/ 288636 h 571"/>
                <a:gd name="T26" fmla="*/ 79569 w 492"/>
                <a:gd name="T27" fmla="*/ 293407 h 571"/>
                <a:gd name="T28" fmla="*/ 126426 w 492"/>
                <a:gd name="T29" fmla="*/ 270348 h 571"/>
                <a:gd name="T30" fmla="*/ 134383 w 492"/>
                <a:gd name="T31" fmla="*/ 253650 h 571"/>
                <a:gd name="T32" fmla="*/ 151180 w 492"/>
                <a:gd name="T33" fmla="*/ 260011 h 571"/>
                <a:gd name="T34" fmla="*/ 120237 w 492"/>
                <a:gd name="T35" fmla="*/ 299768 h 571"/>
                <a:gd name="T36" fmla="*/ 96366 w 492"/>
                <a:gd name="T37" fmla="*/ 305334 h 571"/>
                <a:gd name="T38" fmla="*/ 79569 w 492"/>
                <a:gd name="T39" fmla="*/ 329983 h 571"/>
                <a:gd name="T40" fmla="*/ 61003 w 492"/>
                <a:gd name="T41" fmla="*/ 336344 h 571"/>
                <a:gd name="T42" fmla="*/ 61003 w 492"/>
                <a:gd name="T43" fmla="*/ 364969 h 571"/>
                <a:gd name="T44" fmla="*/ 37132 w 492"/>
                <a:gd name="T45" fmla="*/ 359403 h 571"/>
                <a:gd name="T46" fmla="*/ 24755 w 492"/>
                <a:gd name="T47" fmla="*/ 371330 h 571"/>
                <a:gd name="T48" fmla="*/ 18566 w 492"/>
                <a:gd name="T49" fmla="*/ 454025 h 571"/>
                <a:gd name="T50" fmla="*/ 37132 w 492"/>
                <a:gd name="T51" fmla="*/ 454025 h 571"/>
                <a:gd name="T52" fmla="*/ 144992 w 492"/>
                <a:gd name="T53" fmla="*/ 371330 h 571"/>
                <a:gd name="T54" fmla="*/ 211299 w 492"/>
                <a:gd name="T55" fmla="*/ 364969 h 571"/>
                <a:gd name="T56" fmla="*/ 246663 w 492"/>
                <a:gd name="T57" fmla="*/ 353042 h 571"/>
                <a:gd name="T58" fmla="*/ 303245 w 492"/>
                <a:gd name="T59" fmla="*/ 359403 h 571"/>
                <a:gd name="T60" fmla="*/ 333304 w 492"/>
                <a:gd name="T61" fmla="*/ 322827 h 571"/>
                <a:gd name="T62" fmla="*/ 337724 w 492"/>
                <a:gd name="T63" fmla="*/ 293407 h 571"/>
                <a:gd name="T64" fmla="*/ 290867 w 492"/>
                <a:gd name="T65" fmla="*/ 217073 h 571"/>
                <a:gd name="T66" fmla="*/ 303245 w 492"/>
                <a:gd name="T67" fmla="*/ 182087 h 571"/>
                <a:gd name="T68" fmla="*/ 333304 w 492"/>
                <a:gd name="T69" fmla="*/ 165389 h 571"/>
                <a:gd name="T70" fmla="*/ 343913 w 492"/>
                <a:gd name="T71" fmla="*/ 146306 h 571"/>
                <a:gd name="T72" fmla="*/ 381929 w 492"/>
                <a:gd name="T73" fmla="*/ 152667 h 571"/>
                <a:gd name="T74" fmla="*/ 417293 w 492"/>
                <a:gd name="T75" fmla="*/ 142330 h 571"/>
                <a:gd name="T76" fmla="*/ 404916 w 492"/>
                <a:gd name="T77" fmla="*/ 135969 h 571"/>
                <a:gd name="T78" fmla="*/ 434975 w 492"/>
                <a:gd name="T79" fmla="*/ 69972 h 571"/>
                <a:gd name="T80" fmla="*/ 417293 w 492"/>
                <a:gd name="T81" fmla="*/ 0 h 571"/>
                <a:gd name="T82" fmla="*/ 392538 w 492"/>
                <a:gd name="T83" fmla="*/ 16698 h 571"/>
                <a:gd name="T84" fmla="*/ 337724 w 492"/>
                <a:gd name="T85" fmla="*/ 5566 h 571"/>
                <a:gd name="T86" fmla="*/ 308549 w 492"/>
                <a:gd name="T87" fmla="*/ 16698 h 571"/>
                <a:gd name="T88" fmla="*/ 284679 w 492"/>
                <a:gd name="T89" fmla="*/ 11927 h 571"/>
                <a:gd name="T90" fmla="*/ 266997 w 492"/>
                <a:gd name="T91" fmla="*/ 34986 h 571"/>
                <a:gd name="T92" fmla="*/ 246663 w 492"/>
                <a:gd name="T93" fmla="*/ 41347 h 571"/>
                <a:gd name="T94" fmla="*/ 223676 w 492"/>
                <a:gd name="T95" fmla="*/ 16698 h 571"/>
                <a:gd name="T96" fmla="*/ 217488 w 492"/>
                <a:gd name="T97" fmla="*/ 34986 h 571"/>
                <a:gd name="T98" fmla="*/ 199806 w 492"/>
                <a:gd name="T99" fmla="*/ 34986 h 571"/>
                <a:gd name="T100" fmla="*/ 181240 w 492"/>
                <a:gd name="T101" fmla="*/ 58045 h 571"/>
                <a:gd name="T102" fmla="*/ 164442 w 492"/>
                <a:gd name="T103" fmla="*/ 64406 h 571"/>
                <a:gd name="T104" fmla="*/ 144992 w 492"/>
                <a:gd name="T105" fmla="*/ 58045 h 571"/>
                <a:gd name="T106" fmla="*/ 115817 w 492"/>
                <a:gd name="T107" fmla="*/ 76333 h 571"/>
                <a:gd name="T108" fmla="*/ 79569 w 492"/>
                <a:gd name="T109" fmla="*/ 135969 h 571"/>
                <a:gd name="T110" fmla="*/ 79569 w 492"/>
                <a:gd name="T111" fmla="*/ 182087 h 571"/>
                <a:gd name="T112" fmla="*/ 49509 w 492"/>
                <a:gd name="T113" fmla="*/ 159028 h 571"/>
                <a:gd name="T114" fmla="*/ 12377 w 492"/>
                <a:gd name="T115" fmla="*/ 165389 h 571"/>
                <a:gd name="T116" fmla="*/ 0 w 492"/>
                <a:gd name="T117" fmla="*/ 175726 h 5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92" h="571">
                  <a:moveTo>
                    <a:pt x="0" y="221"/>
                  </a:moveTo>
                  <a:lnTo>
                    <a:pt x="14" y="236"/>
                  </a:lnTo>
                  <a:lnTo>
                    <a:pt x="49" y="236"/>
                  </a:lnTo>
                  <a:lnTo>
                    <a:pt x="62" y="265"/>
                  </a:lnTo>
                  <a:lnTo>
                    <a:pt x="83" y="265"/>
                  </a:lnTo>
                  <a:lnTo>
                    <a:pt x="131" y="244"/>
                  </a:lnTo>
                  <a:lnTo>
                    <a:pt x="143" y="252"/>
                  </a:lnTo>
                  <a:lnTo>
                    <a:pt x="143" y="265"/>
                  </a:lnTo>
                  <a:lnTo>
                    <a:pt x="102" y="311"/>
                  </a:lnTo>
                  <a:lnTo>
                    <a:pt x="83" y="311"/>
                  </a:lnTo>
                  <a:lnTo>
                    <a:pt x="83" y="333"/>
                  </a:lnTo>
                  <a:lnTo>
                    <a:pt x="62" y="340"/>
                  </a:lnTo>
                  <a:lnTo>
                    <a:pt x="69" y="363"/>
                  </a:lnTo>
                  <a:lnTo>
                    <a:pt x="90" y="369"/>
                  </a:lnTo>
                  <a:lnTo>
                    <a:pt x="143" y="340"/>
                  </a:lnTo>
                  <a:lnTo>
                    <a:pt x="152" y="319"/>
                  </a:lnTo>
                  <a:lnTo>
                    <a:pt x="171" y="327"/>
                  </a:lnTo>
                  <a:lnTo>
                    <a:pt x="136" y="377"/>
                  </a:lnTo>
                  <a:lnTo>
                    <a:pt x="109" y="384"/>
                  </a:lnTo>
                  <a:lnTo>
                    <a:pt x="90" y="415"/>
                  </a:lnTo>
                  <a:lnTo>
                    <a:pt x="69" y="423"/>
                  </a:lnTo>
                  <a:lnTo>
                    <a:pt x="69" y="459"/>
                  </a:lnTo>
                  <a:lnTo>
                    <a:pt x="42" y="452"/>
                  </a:lnTo>
                  <a:lnTo>
                    <a:pt x="28" y="467"/>
                  </a:lnTo>
                  <a:lnTo>
                    <a:pt x="21" y="571"/>
                  </a:lnTo>
                  <a:lnTo>
                    <a:pt x="42" y="571"/>
                  </a:lnTo>
                  <a:lnTo>
                    <a:pt x="164" y="467"/>
                  </a:lnTo>
                  <a:lnTo>
                    <a:pt x="239" y="459"/>
                  </a:lnTo>
                  <a:lnTo>
                    <a:pt x="279" y="444"/>
                  </a:lnTo>
                  <a:lnTo>
                    <a:pt x="343" y="452"/>
                  </a:lnTo>
                  <a:lnTo>
                    <a:pt x="377" y="406"/>
                  </a:lnTo>
                  <a:lnTo>
                    <a:pt x="382" y="369"/>
                  </a:lnTo>
                  <a:lnTo>
                    <a:pt x="329" y="273"/>
                  </a:lnTo>
                  <a:lnTo>
                    <a:pt x="343" y="229"/>
                  </a:lnTo>
                  <a:lnTo>
                    <a:pt x="377" y="208"/>
                  </a:lnTo>
                  <a:lnTo>
                    <a:pt x="389" y="184"/>
                  </a:lnTo>
                  <a:lnTo>
                    <a:pt x="432" y="192"/>
                  </a:lnTo>
                  <a:lnTo>
                    <a:pt x="472" y="179"/>
                  </a:lnTo>
                  <a:lnTo>
                    <a:pt x="458" y="171"/>
                  </a:lnTo>
                  <a:lnTo>
                    <a:pt x="492" y="88"/>
                  </a:lnTo>
                  <a:lnTo>
                    <a:pt x="472" y="0"/>
                  </a:lnTo>
                  <a:lnTo>
                    <a:pt x="444" y="21"/>
                  </a:lnTo>
                  <a:lnTo>
                    <a:pt x="382" y="7"/>
                  </a:lnTo>
                  <a:lnTo>
                    <a:pt x="349" y="21"/>
                  </a:lnTo>
                  <a:lnTo>
                    <a:pt x="322" y="15"/>
                  </a:lnTo>
                  <a:lnTo>
                    <a:pt x="302" y="44"/>
                  </a:lnTo>
                  <a:lnTo>
                    <a:pt x="279" y="52"/>
                  </a:lnTo>
                  <a:lnTo>
                    <a:pt x="253" y="21"/>
                  </a:lnTo>
                  <a:lnTo>
                    <a:pt x="246" y="44"/>
                  </a:lnTo>
                  <a:lnTo>
                    <a:pt x="226" y="44"/>
                  </a:lnTo>
                  <a:lnTo>
                    <a:pt x="205" y="73"/>
                  </a:lnTo>
                  <a:lnTo>
                    <a:pt x="186" y="81"/>
                  </a:lnTo>
                  <a:lnTo>
                    <a:pt x="164" y="73"/>
                  </a:lnTo>
                  <a:lnTo>
                    <a:pt x="131" y="96"/>
                  </a:lnTo>
                  <a:lnTo>
                    <a:pt x="90" y="171"/>
                  </a:lnTo>
                  <a:lnTo>
                    <a:pt x="90" y="229"/>
                  </a:lnTo>
                  <a:lnTo>
                    <a:pt x="56" y="200"/>
                  </a:lnTo>
                  <a:lnTo>
                    <a:pt x="14" y="208"/>
                  </a:lnTo>
                  <a:lnTo>
                    <a:pt x="0" y="221"/>
                  </a:lnTo>
                  <a:close/>
                </a:path>
              </a:pathLst>
            </a:custGeom>
            <a:solidFill>
              <a:srgbClr val="C5CEE5"/>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55" name="Freeform 49">
              <a:extLst>
                <a:ext uri="{FF2B5EF4-FFF2-40B4-BE49-F238E27FC236}">
                  <a16:creationId xmlns:a16="http://schemas.microsoft.com/office/drawing/2014/main" id="{95DCD8A1-F10F-4329-B4E1-7A14609C451E}"/>
                </a:ext>
              </a:extLst>
            </p:cNvPr>
            <p:cNvSpPr>
              <a:spLocks/>
            </p:cNvSpPr>
            <p:nvPr/>
          </p:nvSpPr>
          <p:spPr bwMode="auto">
            <a:xfrm>
              <a:off x="9171282" y="3023201"/>
              <a:ext cx="406209" cy="294700"/>
            </a:xfrm>
            <a:custGeom>
              <a:avLst/>
              <a:gdLst>
                <a:gd name="T0" fmla="*/ 0 w 643"/>
                <a:gd name="T1" fmla="*/ 282326 h 517"/>
                <a:gd name="T2" fmla="*/ 0 w 643"/>
                <a:gd name="T3" fmla="*/ 229042 h 517"/>
                <a:gd name="T4" fmla="*/ 31730 w 643"/>
                <a:gd name="T5" fmla="*/ 123269 h 517"/>
                <a:gd name="T6" fmla="*/ 25561 w 643"/>
                <a:gd name="T7" fmla="*/ 69985 h 517"/>
                <a:gd name="T8" fmla="*/ 36137 w 643"/>
                <a:gd name="T9" fmla="*/ 58056 h 517"/>
                <a:gd name="T10" fmla="*/ 74037 w 643"/>
                <a:gd name="T11" fmla="*/ 51693 h 517"/>
                <a:gd name="T12" fmla="*/ 74037 w 643"/>
                <a:gd name="T13" fmla="*/ 41355 h 517"/>
                <a:gd name="T14" fmla="*/ 36137 w 643"/>
                <a:gd name="T15" fmla="*/ 0 h 517"/>
                <a:gd name="T16" fmla="*/ 78444 w 643"/>
                <a:gd name="T17" fmla="*/ 11929 h 517"/>
                <a:gd name="T18" fmla="*/ 101361 w 643"/>
                <a:gd name="T19" fmla="*/ 58056 h 517"/>
                <a:gd name="T20" fmla="*/ 115463 w 643"/>
                <a:gd name="T21" fmla="*/ 63623 h 517"/>
                <a:gd name="T22" fmla="*/ 151600 w 643"/>
                <a:gd name="T23" fmla="*/ 51693 h 517"/>
                <a:gd name="T24" fmla="*/ 169228 w 643"/>
                <a:gd name="T25" fmla="*/ 63623 h 517"/>
                <a:gd name="T26" fmla="*/ 169228 w 643"/>
                <a:gd name="T27" fmla="*/ 104978 h 517"/>
                <a:gd name="T28" fmla="*/ 236214 w 643"/>
                <a:gd name="T29" fmla="*/ 117702 h 517"/>
                <a:gd name="T30" fmla="*/ 252961 w 643"/>
                <a:gd name="T31" fmla="*/ 129631 h 517"/>
                <a:gd name="T32" fmla="*/ 295268 w 643"/>
                <a:gd name="T33" fmla="*/ 135994 h 517"/>
                <a:gd name="T34" fmla="*/ 326117 w 643"/>
                <a:gd name="T35" fmla="*/ 129631 h 517"/>
                <a:gd name="T36" fmla="*/ 398391 w 643"/>
                <a:gd name="T37" fmla="*/ 146332 h 517"/>
                <a:gd name="T38" fmla="*/ 445105 w 643"/>
                <a:gd name="T39" fmla="*/ 205979 h 517"/>
                <a:gd name="T40" fmla="*/ 548229 w 643"/>
                <a:gd name="T41" fmla="*/ 264034 h 517"/>
                <a:gd name="T42" fmla="*/ 566738 w 643"/>
                <a:gd name="T43" fmla="*/ 287098 h 517"/>
                <a:gd name="T44" fmla="*/ 560568 w 643"/>
                <a:gd name="T45" fmla="*/ 299822 h 517"/>
                <a:gd name="T46" fmla="*/ 505922 w 643"/>
                <a:gd name="T47" fmla="*/ 293460 h 517"/>
                <a:gd name="T48" fmla="*/ 493582 w 643"/>
                <a:gd name="T49" fmla="*/ 299822 h 517"/>
                <a:gd name="T50" fmla="*/ 483887 w 643"/>
                <a:gd name="T51" fmla="*/ 336405 h 517"/>
                <a:gd name="T52" fmla="*/ 487412 w 643"/>
                <a:gd name="T53" fmla="*/ 365036 h 517"/>
                <a:gd name="T54" fmla="*/ 487412 w 643"/>
                <a:gd name="T55" fmla="*/ 406390 h 517"/>
                <a:gd name="T56" fmla="*/ 445105 w 643"/>
                <a:gd name="T57" fmla="*/ 411162 h 517"/>
                <a:gd name="T58" fmla="*/ 398391 w 643"/>
                <a:gd name="T59" fmla="*/ 388099 h 517"/>
                <a:gd name="T60" fmla="*/ 379882 w 643"/>
                <a:gd name="T61" fmla="*/ 323681 h 517"/>
                <a:gd name="T62" fmla="*/ 356084 w 643"/>
                <a:gd name="T63" fmla="*/ 305389 h 517"/>
                <a:gd name="T64" fmla="*/ 319066 w 643"/>
                <a:gd name="T65" fmla="*/ 299822 h 517"/>
                <a:gd name="T66" fmla="*/ 290861 w 643"/>
                <a:gd name="T67" fmla="*/ 282326 h 517"/>
                <a:gd name="T68" fmla="*/ 259131 w 643"/>
                <a:gd name="T69" fmla="*/ 287098 h 517"/>
                <a:gd name="T70" fmla="*/ 230045 w 643"/>
                <a:gd name="T71" fmla="*/ 318114 h 517"/>
                <a:gd name="T72" fmla="*/ 223875 w 643"/>
                <a:gd name="T73" fmla="*/ 336405 h 517"/>
                <a:gd name="T74" fmla="*/ 185975 w 643"/>
                <a:gd name="T75" fmla="*/ 365036 h 517"/>
                <a:gd name="T76" fmla="*/ 151600 w 643"/>
                <a:gd name="T77" fmla="*/ 359469 h 517"/>
                <a:gd name="T78" fmla="*/ 145430 w 643"/>
                <a:gd name="T79" fmla="*/ 299822 h 517"/>
                <a:gd name="T80" fmla="*/ 109293 w 643"/>
                <a:gd name="T81" fmla="*/ 318114 h 517"/>
                <a:gd name="T82" fmla="*/ 101361 w 643"/>
                <a:gd name="T83" fmla="*/ 353106 h 517"/>
                <a:gd name="T84" fmla="*/ 84614 w 643"/>
                <a:gd name="T85" fmla="*/ 365036 h 517"/>
                <a:gd name="T86" fmla="*/ 60816 w 643"/>
                <a:gd name="T87" fmla="*/ 365036 h 517"/>
                <a:gd name="T88" fmla="*/ 48477 w 643"/>
                <a:gd name="T89" fmla="*/ 336405 h 517"/>
                <a:gd name="T90" fmla="*/ 19391 w 643"/>
                <a:gd name="T91" fmla="*/ 323681 h 517"/>
                <a:gd name="T92" fmla="*/ 0 w 643"/>
                <a:gd name="T93" fmla="*/ 282326 h 51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43" h="517">
                  <a:moveTo>
                    <a:pt x="0" y="355"/>
                  </a:moveTo>
                  <a:lnTo>
                    <a:pt x="0" y="288"/>
                  </a:lnTo>
                  <a:lnTo>
                    <a:pt x="36" y="155"/>
                  </a:lnTo>
                  <a:lnTo>
                    <a:pt x="29" y="88"/>
                  </a:lnTo>
                  <a:lnTo>
                    <a:pt x="41" y="73"/>
                  </a:lnTo>
                  <a:lnTo>
                    <a:pt x="84" y="65"/>
                  </a:lnTo>
                  <a:lnTo>
                    <a:pt x="84" y="52"/>
                  </a:lnTo>
                  <a:lnTo>
                    <a:pt x="41" y="0"/>
                  </a:lnTo>
                  <a:lnTo>
                    <a:pt x="89" y="15"/>
                  </a:lnTo>
                  <a:lnTo>
                    <a:pt x="115" y="73"/>
                  </a:lnTo>
                  <a:lnTo>
                    <a:pt x="131" y="80"/>
                  </a:lnTo>
                  <a:lnTo>
                    <a:pt x="172" y="65"/>
                  </a:lnTo>
                  <a:lnTo>
                    <a:pt x="192" y="80"/>
                  </a:lnTo>
                  <a:lnTo>
                    <a:pt x="192" y="132"/>
                  </a:lnTo>
                  <a:lnTo>
                    <a:pt x="268" y="148"/>
                  </a:lnTo>
                  <a:lnTo>
                    <a:pt x="287" y="163"/>
                  </a:lnTo>
                  <a:lnTo>
                    <a:pt x="335" y="171"/>
                  </a:lnTo>
                  <a:lnTo>
                    <a:pt x="370" y="163"/>
                  </a:lnTo>
                  <a:lnTo>
                    <a:pt x="452" y="184"/>
                  </a:lnTo>
                  <a:lnTo>
                    <a:pt x="505" y="259"/>
                  </a:lnTo>
                  <a:lnTo>
                    <a:pt x="622" y="332"/>
                  </a:lnTo>
                  <a:lnTo>
                    <a:pt x="643" y="361"/>
                  </a:lnTo>
                  <a:lnTo>
                    <a:pt x="636" y="377"/>
                  </a:lnTo>
                  <a:lnTo>
                    <a:pt x="574" y="369"/>
                  </a:lnTo>
                  <a:lnTo>
                    <a:pt x="560" y="377"/>
                  </a:lnTo>
                  <a:lnTo>
                    <a:pt x="549" y="423"/>
                  </a:lnTo>
                  <a:lnTo>
                    <a:pt x="553" y="459"/>
                  </a:lnTo>
                  <a:lnTo>
                    <a:pt x="553" y="511"/>
                  </a:lnTo>
                  <a:lnTo>
                    <a:pt x="505" y="517"/>
                  </a:lnTo>
                  <a:lnTo>
                    <a:pt x="452" y="488"/>
                  </a:lnTo>
                  <a:lnTo>
                    <a:pt x="431" y="407"/>
                  </a:lnTo>
                  <a:lnTo>
                    <a:pt x="404" y="384"/>
                  </a:lnTo>
                  <a:lnTo>
                    <a:pt x="362" y="377"/>
                  </a:lnTo>
                  <a:lnTo>
                    <a:pt x="330" y="355"/>
                  </a:lnTo>
                  <a:lnTo>
                    <a:pt x="294" y="361"/>
                  </a:lnTo>
                  <a:lnTo>
                    <a:pt x="261" y="400"/>
                  </a:lnTo>
                  <a:lnTo>
                    <a:pt x="254" y="423"/>
                  </a:lnTo>
                  <a:lnTo>
                    <a:pt x="211" y="459"/>
                  </a:lnTo>
                  <a:lnTo>
                    <a:pt x="172" y="452"/>
                  </a:lnTo>
                  <a:lnTo>
                    <a:pt x="165" y="377"/>
                  </a:lnTo>
                  <a:lnTo>
                    <a:pt x="124" y="400"/>
                  </a:lnTo>
                  <a:lnTo>
                    <a:pt x="115" y="444"/>
                  </a:lnTo>
                  <a:lnTo>
                    <a:pt x="96" y="459"/>
                  </a:lnTo>
                  <a:lnTo>
                    <a:pt x="69" y="459"/>
                  </a:lnTo>
                  <a:lnTo>
                    <a:pt x="55" y="423"/>
                  </a:lnTo>
                  <a:lnTo>
                    <a:pt x="22" y="407"/>
                  </a:lnTo>
                  <a:lnTo>
                    <a:pt x="0" y="355"/>
                  </a:lnTo>
                  <a:close/>
                </a:path>
              </a:pathLst>
            </a:custGeom>
            <a:solidFill>
              <a:srgbClr val="4962A1"/>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56" name="Freeform 50">
              <a:extLst>
                <a:ext uri="{FF2B5EF4-FFF2-40B4-BE49-F238E27FC236}">
                  <a16:creationId xmlns:a16="http://schemas.microsoft.com/office/drawing/2014/main" id="{1F60CA3E-130C-419B-A7A1-8B639907EDD3}"/>
                </a:ext>
              </a:extLst>
            </p:cNvPr>
            <p:cNvSpPr>
              <a:spLocks/>
            </p:cNvSpPr>
            <p:nvPr/>
          </p:nvSpPr>
          <p:spPr bwMode="auto">
            <a:xfrm>
              <a:off x="8032304" y="3517024"/>
              <a:ext cx="575747" cy="401657"/>
            </a:xfrm>
            <a:custGeom>
              <a:avLst/>
              <a:gdLst>
                <a:gd name="T0" fmla="*/ 0 w 908"/>
                <a:gd name="T1" fmla="*/ 529431 h 706"/>
                <a:gd name="T2" fmla="*/ 59272 w 908"/>
                <a:gd name="T3" fmla="*/ 507206 h 706"/>
                <a:gd name="T4" fmla="*/ 77850 w 908"/>
                <a:gd name="T5" fmla="*/ 488950 h 706"/>
                <a:gd name="T6" fmla="*/ 42464 w 908"/>
                <a:gd name="T7" fmla="*/ 441325 h 706"/>
                <a:gd name="T8" fmla="*/ 67234 w 908"/>
                <a:gd name="T9" fmla="*/ 400050 h 706"/>
                <a:gd name="T10" fmla="*/ 48657 w 908"/>
                <a:gd name="T11" fmla="*/ 358775 h 706"/>
                <a:gd name="T12" fmla="*/ 67234 w 908"/>
                <a:gd name="T13" fmla="*/ 282575 h 706"/>
                <a:gd name="T14" fmla="*/ 54849 w 908"/>
                <a:gd name="T15" fmla="*/ 251619 h 706"/>
                <a:gd name="T16" fmla="*/ 59272 w 908"/>
                <a:gd name="T17" fmla="*/ 200025 h 706"/>
                <a:gd name="T18" fmla="*/ 54849 w 908"/>
                <a:gd name="T19" fmla="*/ 170656 h 706"/>
                <a:gd name="T20" fmla="*/ 24771 w 908"/>
                <a:gd name="T21" fmla="*/ 146844 h 706"/>
                <a:gd name="T22" fmla="*/ 37156 w 908"/>
                <a:gd name="T23" fmla="*/ 135731 h 706"/>
                <a:gd name="T24" fmla="*/ 77850 w 908"/>
                <a:gd name="T25" fmla="*/ 128587 h 706"/>
                <a:gd name="T26" fmla="*/ 97313 w 908"/>
                <a:gd name="T27" fmla="*/ 111125 h 706"/>
                <a:gd name="T28" fmla="*/ 97313 w 908"/>
                <a:gd name="T29" fmla="*/ 82550 h 706"/>
                <a:gd name="T30" fmla="*/ 107929 w 908"/>
                <a:gd name="T31" fmla="*/ 64294 h 706"/>
                <a:gd name="T32" fmla="*/ 234436 w 908"/>
                <a:gd name="T33" fmla="*/ 0 h 706"/>
                <a:gd name="T34" fmla="*/ 241513 w 908"/>
                <a:gd name="T35" fmla="*/ 23019 h 706"/>
                <a:gd name="T36" fmla="*/ 266284 w 908"/>
                <a:gd name="T37" fmla="*/ 23019 h 706"/>
                <a:gd name="T38" fmla="*/ 272477 w 908"/>
                <a:gd name="T39" fmla="*/ 34925 h 706"/>
                <a:gd name="T40" fmla="*/ 392791 w 908"/>
                <a:gd name="T41" fmla="*/ 76200 h 706"/>
                <a:gd name="T42" fmla="*/ 435255 w 908"/>
                <a:gd name="T43" fmla="*/ 57944 h 706"/>
                <a:gd name="T44" fmla="*/ 459141 w 908"/>
                <a:gd name="T45" fmla="*/ 82550 h 706"/>
                <a:gd name="T46" fmla="*/ 477719 w 908"/>
                <a:gd name="T47" fmla="*/ 82550 h 706"/>
                <a:gd name="T48" fmla="*/ 483911 w 908"/>
                <a:gd name="T49" fmla="*/ 57944 h 706"/>
                <a:gd name="T50" fmla="*/ 502489 w 908"/>
                <a:gd name="T51" fmla="*/ 51594 h 706"/>
                <a:gd name="T52" fmla="*/ 536991 w 908"/>
                <a:gd name="T53" fmla="*/ 64294 h 706"/>
                <a:gd name="T54" fmla="*/ 610418 w 908"/>
                <a:gd name="T55" fmla="*/ 70644 h 706"/>
                <a:gd name="T56" fmla="*/ 658190 w 908"/>
                <a:gd name="T57" fmla="*/ 88900 h 706"/>
                <a:gd name="T58" fmla="*/ 695346 w 908"/>
                <a:gd name="T59" fmla="*/ 117475 h 706"/>
                <a:gd name="T60" fmla="*/ 713039 w 908"/>
                <a:gd name="T61" fmla="*/ 111125 h 706"/>
                <a:gd name="T62" fmla="*/ 725425 w 908"/>
                <a:gd name="T63" fmla="*/ 88900 h 706"/>
                <a:gd name="T64" fmla="*/ 744003 w 908"/>
                <a:gd name="T65" fmla="*/ 88900 h 706"/>
                <a:gd name="T66" fmla="*/ 748426 w 908"/>
                <a:gd name="T67" fmla="*/ 105569 h 706"/>
                <a:gd name="T68" fmla="*/ 797082 w 908"/>
                <a:gd name="T69" fmla="*/ 111125 h 706"/>
                <a:gd name="T70" fmla="*/ 790890 w 908"/>
                <a:gd name="T71" fmla="*/ 152400 h 706"/>
                <a:gd name="T72" fmla="*/ 803275 w 908"/>
                <a:gd name="T73" fmla="*/ 234950 h 706"/>
                <a:gd name="T74" fmla="*/ 760811 w 908"/>
                <a:gd name="T75" fmla="*/ 282575 h 706"/>
                <a:gd name="T76" fmla="*/ 748426 w 908"/>
                <a:gd name="T77" fmla="*/ 317500 h 706"/>
                <a:gd name="T78" fmla="*/ 701539 w 908"/>
                <a:gd name="T79" fmla="*/ 340518 h 706"/>
                <a:gd name="T80" fmla="*/ 682961 w 908"/>
                <a:gd name="T81" fmla="*/ 383381 h 706"/>
                <a:gd name="T82" fmla="*/ 646689 w 908"/>
                <a:gd name="T83" fmla="*/ 400050 h 706"/>
                <a:gd name="T84" fmla="*/ 664383 w 908"/>
                <a:gd name="T85" fmla="*/ 423068 h 706"/>
                <a:gd name="T86" fmla="*/ 664383 w 908"/>
                <a:gd name="T87" fmla="*/ 441325 h 706"/>
                <a:gd name="T88" fmla="*/ 646689 w 908"/>
                <a:gd name="T89" fmla="*/ 459581 h 706"/>
                <a:gd name="T90" fmla="*/ 610418 w 908"/>
                <a:gd name="T91" fmla="*/ 453231 h 706"/>
                <a:gd name="T92" fmla="*/ 575032 w 908"/>
                <a:gd name="T93" fmla="*/ 477837 h 706"/>
                <a:gd name="T94" fmla="*/ 549376 w 908"/>
                <a:gd name="T95" fmla="*/ 546893 h 706"/>
                <a:gd name="T96" fmla="*/ 520182 w 908"/>
                <a:gd name="T97" fmla="*/ 529431 h 706"/>
                <a:gd name="T98" fmla="*/ 494527 w 908"/>
                <a:gd name="T99" fmla="*/ 529431 h 706"/>
                <a:gd name="T100" fmla="*/ 477719 w 908"/>
                <a:gd name="T101" fmla="*/ 529431 h 706"/>
                <a:gd name="T102" fmla="*/ 447640 w 908"/>
                <a:gd name="T103" fmla="*/ 560387 h 706"/>
                <a:gd name="T104" fmla="*/ 404291 w 908"/>
                <a:gd name="T105" fmla="*/ 523875 h 706"/>
                <a:gd name="T106" fmla="*/ 392791 w 908"/>
                <a:gd name="T107" fmla="*/ 494506 h 706"/>
                <a:gd name="T108" fmla="*/ 358289 w 908"/>
                <a:gd name="T109" fmla="*/ 459581 h 706"/>
                <a:gd name="T110" fmla="*/ 337942 w 908"/>
                <a:gd name="T111" fmla="*/ 453231 h 706"/>
                <a:gd name="T112" fmla="*/ 241513 w 908"/>
                <a:gd name="T113" fmla="*/ 494506 h 706"/>
                <a:gd name="T114" fmla="*/ 200819 w 908"/>
                <a:gd name="T115" fmla="*/ 517525 h 706"/>
                <a:gd name="T116" fmla="*/ 187549 w 908"/>
                <a:gd name="T117" fmla="*/ 542131 h 706"/>
                <a:gd name="T118" fmla="*/ 158355 w 908"/>
                <a:gd name="T119" fmla="*/ 552450 h 706"/>
                <a:gd name="T120" fmla="*/ 126507 w 908"/>
                <a:gd name="T121" fmla="*/ 542131 h 706"/>
                <a:gd name="T122" fmla="*/ 0 w 908"/>
                <a:gd name="T123" fmla="*/ 529431 h 7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08" h="706">
                  <a:moveTo>
                    <a:pt x="0" y="667"/>
                  </a:moveTo>
                  <a:lnTo>
                    <a:pt x="67" y="639"/>
                  </a:lnTo>
                  <a:lnTo>
                    <a:pt x="88" y="616"/>
                  </a:lnTo>
                  <a:lnTo>
                    <a:pt x="48" y="556"/>
                  </a:lnTo>
                  <a:lnTo>
                    <a:pt x="76" y="504"/>
                  </a:lnTo>
                  <a:lnTo>
                    <a:pt x="55" y="452"/>
                  </a:lnTo>
                  <a:lnTo>
                    <a:pt x="76" y="356"/>
                  </a:lnTo>
                  <a:lnTo>
                    <a:pt x="62" y="317"/>
                  </a:lnTo>
                  <a:lnTo>
                    <a:pt x="67" y="252"/>
                  </a:lnTo>
                  <a:lnTo>
                    <a:pt x="62" y="215"/>
                  </a:lnTo>
                  <a:lnTo>
                    <a:pt x="28" y="185"/>
                  </a:lnTo>
                  <a:lnTo>
                    <a:pt x="42" y="171"/>
                  </a:lnTo>
                  <a:lnTo>
                    <a:pt x="88" y="162"/>
                  </a:lnTo>
                  <a:lnTo>
                    <a:pt x="110" y="140"/>
                  </a:lnTo>
                  <a:lnTo>
                    <a:pt x="110" y="104"/>
                  </a:lnTo>
                  <a:lnTo>
                    <a:pt x="122" y="81"/>
                  </a:lnTo>
                  <a:lnTo>
                    <a:pt x="265" y="0"/>
                  </a:lnTo>
                  <a:lnTo>
                    <a:pt x="273" y="29"/>
                  </a:lnTo>
                  <a:lnTo>
                    <a:pt x="301" y="29"/>
                  </a:lnTo>
                  <a:lnTo>
                    <a:pt x="308" y="44"/>
                  </a:lnTo>
                  <a:lnTo>
                    <a:pt x="444" y="96"/>
                  </a:lnTo>
                  <a:lnTo>
                    <a:pt x="492" y="73"/>
                  </a:lnTo>
                  <a:lnTo>
                    <a:pt x="519" y="104"/>
                  </a:lnTo>
                  <a:lnTo>
                    <a:pt x="540" y="104"/>
                  </a:lnTo>
                  <a:lnTo>
                    <a:pt x="547" y="73"/>
                  </a:lnTo>
                  <a:lnTo>
                    <a:pt x="568" y="65"/>
                  </a:lnTo>
                  <a:lnTo>
                    <a:pt x="607" y="81"/>
                  </a:lnTo>
                  <a:lnTo>
                    <a:pt x="690" y="89"/>
                  </a:lnTo>
                  <a:lnTo>
                    <a:pt x="744" y="112"/>
                  </a:lnTo>
                  <a:lnTo>
                    <a:pt x="786" y="148"/>
                  </a:lnTo>
                  <a:lnTo>
                    <a:pt x="806" y="140"/>
                  </a:lnTo>
                  <a:lnTo>
                    <a:pt x="820" y="112"/>
                  </a:lnTo>
                  <a:lnTo>
                    <a:pt x="841" y="112"/>
                  </a:lnTo>
                  <a:lnTo>
                    <a:pt x="846" y="133"/>
                  </a:lnTo>
                  <a:lnTo>
                    <a:pt x="901" y="140"/>
                  </a:lnTo>
                  <a:lnTo>
                    <a:pt x="894" y="192"/>
                  </a:lnTo>
                  <a:lnTo>
                    <a:pt x="908" y="296"/>
                  </a:lnTo>
                  <a:lnTo>
                    <a:pt x="860" y="356"/>
                  </a:lnTo>
                  <a:lnTo>
                    <a:pt x="846" y="400"/>
                  </a:lnTo>
                  <a:lnTo>
                    <a:pt x="793" y="429"/>
                  </a:lnTo>
                  <a:lnTo>
                    <a:pt x="772" y="483"/>
                  </a:lnTo>
                  <a:lnTo>
                    <a:pt x="731" y="504"/>
                  </a:lnTo>
                  <a:lnTo>
                    <a:pt x="751" y="533"/>
                  </a:lnTo>
                  <a:lnTo>
                    <a:pt x="751" y="556"/>
                  </a:lnTo>
                  <a:lnTo>
                    <a:pt x="731" y="579"/>
                  </a:lnTo>
                  <a:lnTo>
                    <a:pt x="690" y="571"/>
                  </a:lnTo>
                  <a:lnTo>
                    <a:pt x="650" y="602"/>
                  </a:lnTo>
                  <a:lnTo>
                    <a:pt x="621" y="689"/>
                  </a:lnTo>
                  <a:lnTo>
                    <a:pt x="588" y="667"/>
                  </a:lnTo>
                  <a:lnTo>
                    <a:pt x="559" y="667"/>
                  </a:lnTo>
                  <a:lnTo>
                    <a:pt x="540" y="667"/>
                  </a:lnTo>
                  <a:lnTo>
                    <a:pt x="506" y="706"/>
                  </a:lnTo>
                  <a:lnTo>
                    <a:pt x="457" y="660"/>
                  </a:lnTo>
                  <a:lnTo>
                    <a:pt x="444" y="623"/>
                  </a:lnTo>
                  <a:lnTo>
                    <a:pt x="405" y="579"/>
                  </a:lnTo>
                  <a:lnTo>
                    <a:pt x="382" y="571"/>
                  </a:lnTo>
                  <a:lnTo>
                    <a:pt x="273" y="623"/>
                  </a:lnTo>
                  <a:lnTo>
                    <a:pt x="227" y="652"/>
                  </a:lnTo>
                  <a:lnTo>
                    <a:pt x="212" y="683"/>
                  </a:lnTo>
                  <a:lnTo>
                    <a:pt x="179" y="696"/>
                  </a:lnTo>
                  <a:lnTo>
                    <a:pt x="143" y="683"/>
                  </a:lnTo>
                  <a:lnTo>
                    <a:pt x="0" y="667"/>
                  </a:lnTo>
                  <a:close/>
                </a:path>
              </a:pathLst>
            </a:custGeom>
            <a:solidFill>
              <a:srgbClr val="E2E7F2"/>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57" name="Freeform 51">
              <a:extLst>
                <a:ext uri="{FF2B5EF4-FFF2-40B4-BE49-F238E27FC236}">
                  <a16:creationId xmlns:a16="http://schemas.microsoft.com/office/drawing/2014/main" id="{1BC356E6-6095-4770-B8AB-22C4AAF8614E}"/>
                </a:ext>
              </a:extLst>
            </p:cNvPr>
            <p:cNvSpPr>
              <a:spLocks/>
            </p:cNvSpPr>
            <p:nvPr/>
          </p:nvSpPr>
          <p:spPr bwMode="auto">
            <a:xfrm>
              <a:off x="8708181" y="3441926"/>
              <a:ext cx="432379" cy="344765"/>
            </a:xfrm>
            <a:custGeom>
              <a:avLst/>
              <a:gdLst>
                <a:gd name="T0" fmla="*/ 0 w 682"/>
                <a:gd name="T1" fmla="*/ 223044 h 606"/>
                <a:gd name="T2" fmla="*/ 6192 w 682"/>
                <a:gd name="T3" fmla="*/ 247650 h 606"/>
                <a:gd name="T4" fmla="*/ 46880 w 682"/>
                <a:gd name="T5" fmla="*/ 287337 h 606"/>
                <a:gd name="T6" fmla="*/ 46880 w 682"/>
                <a:gd name="T7" fmla="*/ 317500 h 606"/>
                <a:gd name="T8" fmla="*/ 65455 w 682"/>
                <a:gd name="T9" fmla="*/ 353218 h 606"/>
                <a:gd name="T10" fmla="*/ 65455 w 682"/>
                <a:gd name="T11" fmla="*/ 381793 h 606"/>
                <a:gd name="T12" fmla="*/ 97298 w 682"/>
                <a:gd name="T13" fmla="*/ 406400 h 606"/>
                <a:gd name="T14" fmla="*/ 103490 w 682"/>
                <a:gd name="T15" fmla="*/ 423068 h 606"/>
                <a:gd name="T16" fmla="*/ 126488 w 682"/>
                <a:gd name="T17" fmla="*/ 434975 h 606"/>
                <a:gd name="T18" fmla="*/ 107913 w 682"/>
                <a:gd name="T19" fmla="*/ 459581 h 606"/>
                <a:gd name="T20" fmla="*/ 114104 w 682"/>
                <a:gd name="T21" fmla="*/ 481012 h 606"/>
                <a:gd name="T22" fmla="*/ 144179 w 682"/>
                <a:gd name="T23" fmla="*/ 476250 h 606"/>
                <a:gd name="T24" fmla="*/ 167176 w 682"/>
                <a:gd name="T25" fmla="*/ 454025 h 606"/>
                <a:gd name="T26" fmla="*/ 186636 w 682"/>
                <a:gd name="T27" fmla="*/ 446087 h 606"/>
                <a:gd name="T28" fmla="*/ 253860 w 682"/>
                <a:gd name="T29" fmla="*/ 459581 h 606"/>
                <a:gd name="T30" fmla="*/ 294549 w 682"/>
                <a:gd name="T31" fmla="*/ 411162 h 606"/>
                <a:gd name="T32" fmla="*/ 319316 w 682"/>
                <a:gd name="T33" fmla="*/ 406400 h 606"/>
                <a:gd name="T34" fmla="*/ 331699 w 682"/>
                <a:gd name="T35" fmla="*/ 353218 h 606"/>
                <a:gd name="T36" fmla="*/ 367965 w 682"/>
                <a:gd name="T37" fmla="*/ 330200 h 606"/>
                <a:gd name="T38" fmla="*/ 380348 w 682"/>
                <a:gd name="T39" fmla="*/ 305593 h 606"/>
                <a:gd name="T40" fmla="*/ 446688 w 682"/>
                <a:gd name="T41" fmla="*/ 241300 h 606"/>
                <a:gd name="T42" fmla="*/ 482069 w 682"/>
                <a:gd name="T43" fmla="*/ 223044 h 606"/>
                <a:gd name="T44" fmla="*/ 549294 w 682"/>
                <a:gd name="T45" fmla="*/ 145256 h 606"/>
                <a:gd name="T46" fmla="*/ 603250 w 682"/>
                <a:gd name="T47" fmla="*/ 123825 h 606"/>
                <a:gd name="T48" fmla="*/ 573176 w 682"/>
                <a:gd name="T49" fmla="*/ 99219 h 606"/>
                <a:gd name="T50" fmla="*/ 560793 w 682"/>
                <a:gd name="T51" fmla="*/ 46037 h 606"/>
                <a:gd name="T52" fmla="*/ 507721 w 682"/>
                <a:gd name="T53" fmla="*/ 23019 h 606"/>
                <a:gd name="T54" fmla="*/ 500644 w 682"/>
                <a:gd name="T55" fmla="*/ 4762 h 606"/>
                <a:gd name="T56" fmla="*/ 446688 w 682"/>
                <a:gd name="T57" fmla="*/ 0 h 606"/>
                <a:gd name="T58" fmla="*/ 428997 w 682"/>
                <a:gd name="T59" fmla="*/ 11112 h 606"/>
                <a:gd name="T60" fmla="*/ 410422 w 682"/>
                <a:gd name="T61" fmla="*/ 46037 h 606"/>
                <a:gd name="T62" fmla="*/ 391847 w 682"/>
                <a:gd name="T63" fmla="*/ 29369 h 606"/>
                <a:gd name="T64" fmla="*/ 367965 w 682"/>
                <a:gd name="T65" fmla="*/ 23019 h 606"/>
                <a:gd name="T66" fmla="*/ 361773 w 682"/>
                <a:gd name="T67" fmla="*/ 29369 h 606"/>
                <a:gd name="T68" fmla="*/ 344082 w 682"/>
                <a:gd name="T69" fmla="*/ 4762 h 606"/>
                <a:gd name="T70" fmla="*/ 325507 w 682"/>
                <a:gd name="T71" fmla="*/ 4762 h 606"/>
                <a:gd name="T72" fmla="*/ 306932 w 682"/>
                <a:gd name="T73" fmla="*/ 39687 h 606"/>
                <a:gd name="T74" fmla="*/ 228209 w 682"/>
                <a:gd name="T75" fmla="*/ 57944 h 606"/>
                <a:gd name="T76" fmla="*/ 173368 w 682"/>
                <a:gd name="T77" fmla="*/ 64294 h 606"/>
                <a:gd name="T78" fmla="*/ 150370 w 682"/>
                <a:gd name="T79" fmla="*/ 57944 h 606"/>
                <a:gd name="T80" fmla="*/ 114104 w 682"/>
                <a:gd name="T81" fmla="*/ 76200 h 606"/>
                <a:gd name="T82" fmla="*/ 107913 w 682"/>
                <a:gd name="T83" fmla="*/ 82550 h 606"/>
                <a:gd name="T84" fmla="*/ 114104 w 682"/>
                <a:gd name="T85" fmla="*/ 123825 h 606"/>
                <a:gd name="T86" fmla="*/ 103490 w 682"/>
                <a:gd name="T87" fmla="*/ 134937 h 606"/>
                <a:gd name="T88" fmla="*/ 71647 w 682"/>
                <a:gd name="T89" fmla="*/ 128587 h 606"/>
                <a:gd name="T90" fmla="*/ 65455 w 682"/>
                <a:gd name="T91" fmla="*/ 134937 h 606"/>
                <a:gd name="T92" fmla="*/ 65455 w 682"/>
                <a:gd name="T93" fmla="*/ 176212 h 606"/>
                <a:gd name="T94" fmla="*/ 53072 w 682"/>
                <a:gd name="T95" fmla="*/ 194469 h 606"/>
                <a:gd name="T96" fmla="*/ 65455 w 682"/>
                <a:gd name="T97" fmla="*/ 216694 h 606"/>
                <a:gd name="T98" fmla="*/ 46880 w 682"/>
                <a:gd name="T99" fmla="*/ 229394 h 606"/>
                <a:gd name="T100" fmla="*/ 22998 w 682"/>
                <a:gd name="T101" fmla="*/ 216694 h 606"/>
                <a:gd name="T102" fmla="*/ 0 w 682"/>
                <a:gd name="T103" fmla="*/ 223044 h 6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82" h="606">
                  <a:moveTo>
                    <a:pt x="0" y="281"/>
                  </a:moveTo>
                  <a:lnTo>
                    <a:pt x="7" y="312"/>
                  </a:lnTo>
                  <a:lnTo>
                    <a:pt x="53" y="362"/>
                  </a:lnTo>
                  <a:lnTo>
                    <a:pt x="53" y="400"/>
                  </a:lnTo>
                  <a:lnTo>
                    <a:pt x="74" y="445"/>
                  </a:lnTo>
                  <a:lnTo>
                    <a:pt x="74" y="481"/>
                  </a:lnTo>
                  <a:lnTo>
                    <a:pt x="110" y="512"/>
                  </a:lnTo>
                  <a:lnTo>
                    <a:pt x="117" y="533"/>
                  </a:lnTo>
                  <a:lnTo>
                    <a:pt x="143" y="548"/>
                  </a:lnTo>
                  <a:lnTo>
                    <a:pt x="122" y="579"/>
                  </a:lnTo>
                  <a:lnTo>
                    <a:pt x="129" y="606"/>
                  </a:lnTo>
                  <a:lnTo>
                    <a:pt x="163" y="600"/>
                  </a:lnTo>
                  <a:lnTo>
                    <a:pt x="189" y="572"/>
                  </a:lnTo>
                  <a:lnTo>
                    <a:pt x="211" y="562"/>
                  </a:lnTo>
                  <a:lnTo>
                    <a:pt x="287" y="579"/>
                  </a:lnTo>
                  <a:lnTo>
                    <a:pt x="333" y="518"/>
                  </a:lnTo>
                  <a:lnTo>
                    <a:pt x="361" y="512"/>
                  </a:lnTo>
                  <a:lnTo>
                    <a:pt x="375" y="445"/>
                  </a:lnTo>
                  <a:lnTo>
                    <a:pt x="416" y="416"/>
                  </a:lnTo>
                  <a:lnTo>
                    <a:pt x="430" y="385"/>
                  </a:lnTo>
                  <a:lnTo>
                    <a:pt x="505" y="304"/>
                  </a:lnTo>
                  <a:lnTo>
                    <a:pt x="545" y="281"/>
                  </a:lnTo>
                  <a:lnTo>
                    <a:pt x="621" y="183"/>
                  </a:lnTo>
                  <a:lnTo>
                    <a:pt x="682" y="156"/>
                  </a:lnTo>
                  <a:lnTo>
                    <a:pt x="648" y="125"/>
                  </a:lnTo>
                  <a:lnTo>
                    <a:pt x="634" y="58"/>
                  </a:lnTo>
                  <a:lnTo>
                    <a:pt x="574" y="29"/>
                  </a:lnTo>
                  <a:lnTo>
                    <a:pt x="566" y="6"/>
                  </a:lnTo>
                  <a:lnTo>
                    <a:pt x="505" y="0"/>
                  </a:lnTo>
                  <a:lnTo>
                    <a:pt x="485" y="14"/>
                  </a:lnTo>
                  <a:lnTo>
                    <a:pt x="464" y="58"/>
                  </a:lnTo>
                  <a:lnTo>
                    <a:pt x="443" y="37"/>
                  </a:lnTo>
                  <a:lnTo>
                    <a:pt x="416" y="29"/>
                  </a:lnTo>
                  <a:lnTo>
                    <a:pt x="409" y="37"/>
                  </a:lnTo>
                  <a:lnTo>
                    <a:pt x="389" y="6"/>
                  </a:lnTo>
                  <a:lnTo>
                    <a:pt x="368" y="6"/>
                  </a:lnTo>
                  <a:lnTo>
                    <a:pt x="347" y="50"/>
                  </a:lnTo>
                  <a:lnTo>
                    <a:pt x="258" y="73"/>
                  </a:lnTo>
                  <a:lnTo>
                    <a:pt x="196" y="81"/>
                  </a:lnTo>
                  <a:lnTo>
                    <a:pt x="170" y="73"/>
                  </a:lnTo>
                  <a:lnTo>
                    <a:pt x="129" y="96"/>
                  </a:lnTo>
                  <a:lnTo>
                    <a:pt x="122" y="104"/>
                  </a:lnTo>
                  <a:lnTo>
                    <a:pt x="129" y="156"/>
                  </a:lnTo>
                  <a:lnTo>
                    <a:pt x="117" y="170"/>
                  </a:lnTo>
                  <a:lnTo>
                    <a:pt x="81" y="162"/>
                  </a:lnTo>
                  <a:lnTo>
                    <a:pt x="74" y="170"/>
                  </a:lnTo>
                  <a:lnTo>
                    <a:pt x="74" y="222"/>
                  </a:lnTo>
                  <a:lnTo>
                    <a:pt x="60" y="245"/>
                  </a:lnTo>
                  <a:lnTo>
                    <a:pt x="74" y="273"/>
                  </a:lnTo>
                  <a:lnTo>
                    <a:pt x="53" y="289"/>
                  </a:lnTo>
                  <a:lnTo>
                    <a:pt x="26" y="273"/>
                  </a:lnTo>
                  <a:lnTo>
                    <a:pt x="0" y="281"/>
                  </a:lnTo>
                  <a:close/>
                </a:path>
              </a:pathLst>
            </a:custGeom>
            <a:solidFill>
              <a:srgbClr val="E2E7F2"/>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58" name="Freeform 52">
              <a:extLst>
                <a:ext uri="{FF2B5EF4-FFF2-40B4-BE49-F238E27FC236}">
                  <a16:creationId xmlns:a16="http://schemas.microsoft.com/office/drawing/2014/main" id="{991A5F7A-5A00-46D3-8188-C8ED10C8C887}"/>
                </a:ext>
              </a:extLst>
            </p:cNvPr>
            <p:cNvSpPr>
              <a:spLocks/>
            </p:cNvSpPr>
            <p:nvPr/>
          </p:nvSpPr>
          <p:spPr bwMode="auto">
            <a:xfrm>
              <a:off x="9066601" y="3225737"/>
              <a:ext cx="472204" cy="400520"/>
            </a:xfrm>
            <a:custGeom>
              <a:avLst/>
              <a:gdLst>
                <a:gd name="T0" fmla="*/ 0 w 744"/>
                <a:gd name="T1" fmla="*/ 305594 h 704"/>
                <a:gd name="T2" fmla="*/ 7084 w 744"/>
                <a:gd name="T3" fmla="*/ 323850 h 704"/>
                <a:gd name="T4" fmla="*/ 60214 w 744"/>
                <a:gd name="T5" fmla="*/ 346869 h 704"/>
                <a:gd name="T6" fmla="*/ 72611 w 744"/>
                <a:gd name="T7" fmla="*/ 400050 h 704"/>
                <a:gd name="T8" fmla="*/ 102718 w 744"/>
                <a:gd name="T9" fmla="*/ 424656 h 704"/>
                <a:gd name="T10" fmla="*/ 229345 w 744"/>
                <a:gd name="T11" fmla="*/ 418306 h 704"/>
                <a:gd name="T12" fmla="*/ 260337 w 744"/>
                <a:gd name="T13" fmla="*/ 435769 h 704"/>
                <a:gd name="T14" fmla="*/ 284246 w 744"/>
                <a:gd name="T15" fmla="*/ 429419 h 704"/>
                <a:gd name="T16" fmla="*/ 320551 w 744"/>
                <a:gd name="T17" fmla="*/ 441325 h 704"/>
                <a:gd name="T18" fmla="*/ 345346 w 744"/>
                <a:gd name="T19" fmla="*/ 454025 h 704"/>
                <a:gd name="T20" fmla="*/ 331178 w 744"/>
                <a:gd name="T21" fmla="*/ 482600 h 704"/>
                <a:gd name="T22" fmla="*/ 375453 w 744"/>
                <a:gd name="T23" fmla="*/ 495300 h 704"/>
                <a:gd name="T24" fmla="*/ 398476 w 744"/>
                <a:gd name="T25" fmla="*/ 530225 h 704"/>
                <a:gd name="T26" fmla="*/ 458690 w 744"/>
                <a:gd name="T27" fmla="*/ 558800 h 704"/>
                <a:gd name="T28" fmla="*/ 532186 w 744"/>
                <a:gd name="T29" fmla="*/ 534988 h 704"/>
                <a:gd name="T30" fmla="*/ 572919 w 744"/>
                <a:gd name="T31" fmla="*/ 534988 h 704"/>
                <a:gd name="T32" fmla="*/ 580889 w 744"/>
                <a:gd name="T33" fmla="*/ 511969 h 704"/>
                <a:gd name="T34" fmla="*/ 532186 w 744"/>
                <a:gd name="T35" fmla="*/ 477044 h 704"/>
                <a:gd name="T36" fmla="*/ 544583 w 744"/>
                <a:gd name="T37" fmla="*/ 446088 h 704"/>
                <a:gd name="T38" fmla="*/ 525988 w 744"/>
                <a:gd name="T39" fmla="*/ 424656 h 704"/>
                <a:gd name="T40" fmla="*/ 544583 w 744"/>
                <a:gd name="T41" fmla="*/ 358775 h 704"/>
                <a:gd name="T42" fmla="*/ 555209 w 744"/>
                <a:gd name="T43" fmla="*/ 358775 h 704"/>
                <a:gd name="T44" fmla="*/ 567606 w 744"/>
                <a:gd name="T45" fmla="*/ 383381 h 704"/>
                <a:gd name="T46" fmla="*/ 599484 w 744"/>
                <a:gd name="T47" fmla="*/ 383381 h 704"/>
                <a:gd name="T48" fmla="*/ 610110 w 744"/>
                <a:gd name="T49" fmla="*/ 371475 h 704"/>
                <a:gd name="T50" fmla="*/ 603912 w 744"/>
                <a:gd name="T51" fmla="*/ 282575 h 704"/>
                <a:gd name="T52" fmla="*/ 634019 w 744"/>
                <a:gd name="T53" fmla="*/ 282575 h 704"/>
                <a:gd name="T54" fmla="*/ 652614 w 744"/>
                <a:gd name="T55" fmla="*/ 235744 h 704"/>
                <a:gd name="T56" fmla="*/ 658813 w 744"/>
                <a:gd name="T57" fmla="*/ 181769 h 704"/>
                <a:gd name="T58" fmla="*/ 634019 w 744"/>
                <a:gd name="T59" fmla="*/ 123825 h 704"/>
                <a:gd name="T60" fmla="*/ 591515 w 744"/>
                <a:gd name="T61" fmla="*/ 128588 h 704"/>
                <a:gd name="T62" fmla="*/ 544583 w 744"/>
                <a:gd name="T63" fmla="*/ 105569 h 704"/>
                <a:gd name="T64" fmla="*/ 525988 w 744"/>
                <a:gd name="T65" fmla="*/ 41275 h 704"/>
                <a:gd name="T66" fmla="*/ 502079 w 744"/>
                <a:gd name="T67" fmla="*/ 23019 h 704"/>
                <a:gd name="T68" fmla="*/ 464888 w 744"/>
                <a:gd name="T69" fmla="*/ 17463 h 704"/>
                <a:gd name="T70" fmla="*/ 436552 w 744"/>
                <a:gd name="T71" fmla="*/ 0 h 704"/>
                <a:gd name="T72" fmla="*/ 404674 w 744"/>
                <a:gd name="T73" fmla="*/ 4763 h 704"/>
                <a:gd name="T74" fmla="*/ 375453 w 744"/>
                <a:gd name="T75" fmla="*/ 35719 h 704"/>
                <a:gd name="T76" fmla="*/ 369254 w 744"/>
                <a:gd name="T77" fmla="*/ 53975 h 704"/>
                <a:gd name="T78" fmla="*/ 331178 w 744"/>
                <a:gd name="T79" fmla="*/ 82550 h 704"/>
                <a:gd name="T80" fmla="*/ 296643 w 744"/>
                <a:gd name="T81" fmla="*/ 76994 h 704"/>
                <a:gd name="T82" fmla="*/ 290444 w 744"/>
                <a:gd name="T83" fmla="*/ 17463 h 704"/>
                <a:gd name="T84" fmla="*/ 254139 w 744"/>
                <a:gd name="T85" fmla="*/ 35719 h 704"/>
                <a:gd name="T86" fmla="*/ 246169 w 744"/>
                <a:gd name="T87" fmla="*/ 70644 h 704"/>
                <a:gd name="T88" fmla="*/ 229345 w 744"/>
                <a:gd name="T89" fmla="*/ 82550 h 704"/>
                <a:gd name="T90" fmla="*/ 205436 w 744"/>
                <a:gd name="T91" fmla="*/ 82550 h 704"/>
                <a:gd name="T92" fmla="*/ 144337 w 744"/>
                <a:gd name="T93" fmla="*/ 154781 h 704"/>
                <a:gd name="T94" fmla="*/ 138138 w 744"/>
                <a:gd name="T95" fmla="*/ 177800 h 704"/>
                <a:gd name="T96" fmla="*/ 127512 w 744"/>
                <a:gd name="T97" fmla="*/ 177800 h 704"/>
                <a:gd name="T98" fmla="*/ 108917 w 744"/>
                <a:gd name="T99" fmla="*/ 146844 h 704"/>
                <a:gd name="T100" fmla="*/ 96520 w 744"/>
                <a:gd name="T101" fmla="*/ 154781 h 704"/>
                <a:gd name="T102" fmla="*/ 96520 w 744"/>
                <a:gd name="T103" fmla="*/ 194469 h 704"/>
                <a:gd name="T104" fmla="*/ 23909 w 744"/>
                <a:gd name="T105" fmla="*/ 288925 h 704"/>
                <a:gd name="T106" fmla="*/ 0 w 744"/>
                <a:gd name="T107" fmla="*/ 305594 h 7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44" h="704">
                  <a:moveTo>
                    <a:pt x="0" y="385"/>
                  </a:moveTo>
                  <a:lnTo>
                    <a:pt x="8" y="408"/>
                  </a:lnTo>
                  <a:lnTo>
                    <a:pt x="68" y="437"/>
                  </a:lnTo>
                  <a:lnTo>
                    <a:pt x="82" y="504"/>
                  </a:lnTo>
                  <a:lnTo>
                    <a:pt x="116" y="535"/>
                  </a:lnTo>
                  <a:lnTo>
                    <a:pt x="259" y="527"/>
                  </a:lnTo>
                  <a:lnTo>
                    <a:pt x="294" y="549"/>
                  </a:lnTo>
                  <a:lnTo>
                    <a:pt x="321" y="541"/>
                  </a:lnTo>
                  <a:lnTo>
                    <a:pt x="362" y="556"/>
                  </a:lnTo>
                  <a:lnTo>
                    <a:pt x="390" y="572"/>
                  </a:lnTo>
                  <a:lnTo>
                    <a:pt x="374" y="608"/>
                  </a:lnTo>
                  <a:lnTo>
                    <a:pt x="424" y="624"/>
                  </a:lnTo>
                  <a:lnTo>
                    <a:pt x="450" y="668"/>
                  </a:lnTo>
                  <a:lnTo>
                    <a:pt x="518" y="704"/>
                  </a:lnTo>
                  <a:lnTo>
                    <a:pt x="601" y="674"/>
                  </a:lnTo>
                  <a:lnTo>
                    <a:pt x="647" y="674"/>
                  </a:lnTo>
                  <a:lnTo>
                    <a:pt x="656" y="645"/>
                  </a:lnTo>
                  <a:lnTo>
                    <a:pt x="601" y="601"/>
                  </a:lnTo>
                  <a:lnTo>
                    <a:pt x="615" y="562"/>
                  </a:lnTo>
                  <a:lnTo>
                    <a:pt x="594" y="535"/>
                  </a:lnTo>
                  <a:lnTo>
                    <a:pt x="615" y="452"/>
                  </a:lnTo>
                  <a:lnTo>
                    <a:pt x="627" y="452"/>
                  </a:lnTo>
                  <a:lnTo>
                    <a:pt x="641" y="483"/>
                  </a:lnTo>
                  <a:lnTo>
                    <a:pt x="677" y="483"/>
                  </a:lnTo>
                  <a:lnTo>
                    <a:pt x="689" y="468"/>
                  </a:lnTo>
                  <a:lnTo>
                    <a:pt x="682" y="356"/>
                  </a:lnTo>
                  <a:lnTo>
                    <a:pt x="716" y="356"/>
                  </a:lnTo>
                  <a:lnTo>
                    <a:pt x="737" y="297"/>
                  </a:lnTo>
                  <a:lnTo>
                    <a:pt x="744" y="229"/>
                  </a:lnTo>
                  <a:lnTo>
                    <a:pt x="716" y="156"/>
                  </a:lnTo>
                  <a:lnTo>
                    <a:pt x="668" y="162"/>
                  </a:lnTo>
                  <a:lnTo>
                    <a:pt x="615" y="133"/>
                  </a:lnTo>
                  <a:lnTo>
                    <a:pt x="594" y="52"/>
                  </a:lnTo>
                  <a:lnTo>
                    <a:pt x="567" y="29"/>
                  </a:lnTo>
                  <a:lnTo>
                    <a:pt x="525" y="22"/>
                  </a:lnTo>
                  <a:lnTo>
                    <a:pt x="493" y="0"/>
                  </a:lnTo>
                  <a:lnTo>
                    <a:pt x="457" y="6"/>
                  </a:lnTo>
                  <a:lnTo>
                    <a:pt x="424" y="45"/>
                  </a:lnTo>
                  <a:lnTo>
                    <a:pt x="417" y="68"/>
                  </a:lnTo>
                  <a:lnTo>
                    <a:pt x="374" y="104"/>
                  </a:lnTo>
                  <a:lnTo>
                    <a:pt x="335" y="97"/>
                  </a:lnTo>
                  <a:lnTo>
                    <a:pt x="328" y="22"/>
                  </a:lnTo>
                  <a:lnTo>
                    <a:pt x="287" y="45"/>
                  </a:lnTo>
                  <a:lnTo>
                    <a:pt x="278" y="89"/>
                  </a:lnTo>
                  <a:lnTo>
                    <a:pt x="259" y="104"/>
                  </a:lnTo>
                  <a:lnTo>
                    <a:pt x="232" y="104"/>
                  </a:lnTo>
                  <a:lnTo>
                    <a:pt x="163" y="195"/>
                  </a:lnTo>
                  <a:lnTo>
                    <a:pt x="156" y="224"/>
                  </a:lnTo>
                  <a:lnTo>
                    <a:pt x="144" y="224"/>
                  </a:lnTo>
                  <a:lnTo>
                    <a:pt x="123" y="185"/>
                  </a:lnTo>
                  <a:lnTo>
                    <a:pt x="109" y="195"/>
                  </a:lnTo>
                  <a:lnTo>
                    <a:pt x="109" y="245"/>
                  </a:lnTo>
                  <a:lnTo>
                    <a:pt x="27" y="364"/>
                  </a:lnTo>
                  <a:lnTo>
                    <a:pt x="0" y="385"/>
                  </a:lnTo>
                  <a:close/>
                </a:path>
              </a:pathLst>
            </a:custGeom>
            <a:solidFill>
              <a:srgbClr val="E2E7F2"/>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59" name="Freeform 53">
              <a:extLst>
                <a:ext uri="{FF2B5EF4-FFF2-40B4-BE49-F238E27FC236}">
                  <a16:creationId xmlns:a16="http://schemas.microsoft.com/office/drawing/2014/main" id="{A230160E-4731-484B-BF32-78AEE0B7D90B}"/>
                </a:ext>
              </a:extLst>
            </p:cNvPr>
            <p:cNvSpPr>
              <a:spLocks/>
            </p:cNvSpPr>
            <p:nvPr/>
          </p:nvSpPr>
          <p:spPr bwMode="auto">
            <a:xfrm>
              <a:off x="10104311" y="3419170"/>
              <a:ext cx="403934" cy="410760"/>
            </a:xfrm>
            <a:custGeom>
              <a:avLst/>
              <a:gdLst>
                <a:gd name="T0" fmla="*/ 0 w 636"/>
                <a:gd name="T1" fmla="*/ 460218 h 721"/>
                <a:gd name="T2" fmla="*/ 23925 w 636"/>
                <a:gd name="T3" fmla="*/ 425245 h 721"/>
                <a:gd name="T4" fmla="*/ 19494 w 636"/>
                <a:gd name="T5" fmla="*/ 395835 h 721"/>
                <a:gd name="T6" fmla="*/ 36330 w 636"/>
                <a:gd name="T7" fmla="*/ 348144 h 721"/>
                <a:gd name="T8" fmla="*/ 30128 w 636"/>
                <a:gd name="T9" fmla="*/ 294889 h 721"/>
                <a:gd name="T10" fmla="*/ 23925 w 636"/>
                <a:gd name="T11" fmla="*/ 264685 h 721"/>
                <a:gd name="T12" fmla="*/ 54939 w 636"/>
                <a:gd name="T13" fmla="*/ 193943 h 721"/>
                <a:gd name="T14" fmla="*/ 80636 w 636"/>
                <a:gd name="T15" fmla="*/ 165329 h 721"/>
                <a:gd name="T16" fmla="*/ 109877 w 636"/>
                <a:gd name="T17" fmla="*/ 158970 h 721"/>
                <a:gd name="T18" fmla="*/ 140005 w 636"/>
                <a:gd name="T19" fmla="*/ 142278 h 721"/>
                <a:gd name="T20" fmla="*/ 164816 w 636"/>
                <a:gd name="T21" fmla="*/ 142278 h 721"/>
                <a:gd name="T22" fmla="*/ 182538 w 636"/>
                <a:gd name="T23" fmla="*/ 123997 h 721"/>
                <a:gd name="T24" fmla="*/ 260515 w 636"/>
                <a:gd name="T25" fmla="*/ 112869 h 721"/>
                <a:gd name="T26" fmla="*/ 309251 w 636"/>
                <a:gd name="T27" fmla="*/ 88228 h 721"/>
                <a:gd name="T28" fmla="*/ 333176 w 636"/>
                <a:gd name="T29" fmla="*/ 59614 h 721"/>
                <a:gd name="T30" fmla="*/ 362417 w 636"/>
                <a:gd name="T31" fmla="*/ 53255 h 721"/>
                <a:gd name="T32" fmla="*/ 375709 w 636"/>
                <a:gd name="T33" fmla="*/ 24640 h 721"/>
                <a:gd name="T34" fmla="*/ 400520 w 636"/>
                <a:gd name="T35" fmla="*/ 6359 h 721"/>
                <a:gd name="T36" fmla="*/ 466091 w 636"/>
                <a:gd name="T37" fmla="*/ 0 h 721"/>
                <a:gd name="T38" fmla="*/ 490016 w 636"/>
                <a:gd name="T39" fmla="*/ 11923 h 721"/>
                <a:gd name="T40" fmla="*/ 504194 w 636"/>
                <a:gd name="T41" fmla="*/ 88228 h 721"/>
                <a:gd name="T42" fmla="*/ 532549 w 636"/>
                <a:gd name="T43" fmla="*/ 106510 h 721"/>
                <a:gd name="T44" fmla="*/ 563563 w 636"/>
                <a:gd name="T45" fmla="*/ 193943 h 721"/>
                <a:gd name="T46" fmla="*/ 496219 w 636"/>
                <a:gd name="T47" fmla="*/ 224943 h 721"/>
                <a:gd name="T48" fmla="*/ 453686 w 636"/>
                <a:gd name="T49" fmla="*/ 224943 h 721"/>
                <a:gd name="T50" fmla="*/ 436850 w 636"/>
                <a:gd name="T51" fmla="*/ 236865 h 721"/>
                <a:gd name="T52" fmla="*/ 412925 w 636"/>
                <a:gd name="T53" fmla="*/ 278198 h 721"/>
                <a:gd name="T54" fmla="*/ 369506 w 636"/>
                <a:gd name="T55" fmla="*/ 271839 h 721"/>
                <a:gd name="T56" fmla="*/ 309251 w 636"/>
                <a:gd name="T57" fmla="*/ 306812 h 721"/>
                <a:gd name="T58" fmla="*/ 218868 w 636"/>
                <a:gd name="T59" fmla="*/ 406168 h 721"/>
                <a:gd name="T60" fmla="*/ 231273 w 636"/>
                <a:gd name="T61" fmla="*/ 425245 h 721"/>
                <a:gd name="T62" fmla="*/ 248109 w 636"/>
                <a:gd name="T63" fmla="*/ 412527 h 721"/>
                <a:gd name="T64" fmla="*/ 266718 w 636"/>
                <a:gd name="T65" fmla="*/ 418886 h 721"/>
                <a:gd name="T66" fmla="*/ 292415 w 636"/>
                <a:gd name="T67" fmla="*/ 465782 h 721"/>
                <a:gd name="T68" fmla="*/ 231273 w 636"/>
                <a:gd name="T69" fmla="*/ 536524 h 721"/>
                <a:gd name="T70" fmla="*/ 211779 w 636"/>
                <a:gd name="T71" fmla="*/ 542883 h 721"/>
                <a:gd name="T72" fmla="*/ 207349 w 636"/>
                <a:gd name="T73" fmla="*/ 536524 h 721"/>
                <a:gd name="T74" fmla="*/ 207349 w 636"/>
                <a:gd name="T75" fmla="*/ 519832 h 721"/>
                <a:gd name="T76" fmla="*/ 231273 w 636"/>
                <a:gd name="T77" fmla="*/ 501550 h 721"/>
                <a:gd name="T78" fmla="*/ 225071 w 636"/>
                <a:gd name="T79" fmla="*/ 495192 h 721"/>
                <a:gd name="T80" fmla="*/ 186968 w 636"/>
                <a:gd name="T81" fmla="*/ 511884 h 721"/>
                <a:gd name="T82" fmla="*/ 150638 w 636"/>
                <a:gd name="T83" fmla="*/ 573087 h 721"/>
                <a:gd name="T84" fmla="*/ 116080 w 636"/>
                <a:gd name="T85" fmla="*/ 536524 h 721"/>
                <a:gd name="T86" fmla="*/ 74433 w 636"/>
                <a:gd name="T87" fmla="*/ 542883 h 721"/>
                <a:gd name="T88" fmla="*/ 54939 w 636"/>
                <a:gd name="T89" fmla="*/ 536524 h 721"/>
                <a:gd name="T90" fmla="*/ 48736 w 636"/>
                <a:gd name="T91" fmla="*/ 495192 h 721"/>
                <a:gd name="T92" fmla="*/ 36330 w 636"/>
                <a:gd name="T93" fmla="*/ 476910 h 721"/>
                <a:gd name="T94" fmla="*/ 0 w 636"/>
                <a:gd name="T95" fmla="*/ 460218 h 7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36" h="721">
                  <a:moveTo>
                    <a:pt x="0" y="579"/>
                  </a:moveTo>
                  <a:lnTo>
                    <a:pt x="27" y="535"/>
                  </a:lnTo>
                  <a:lnTo>
                    <a:pt x="22" y="498"/>
                  </a:lnTo>
                  <a:lnTo>
                    <a:pt x="41" y="438"/>
                  </a:lnTo>
                  <a:lnTo>
                    <a:pt x="34" y="371"/>
                  </a:lnTo>
                  <a:lnTo>
                    <a:pt x="27" y="333"/>
                  </a:lnTo>
                  <a:lnTo>
                    <a:pt x="62" y="244"/>
                  </a:lnTo>
                  <a:lnTo>
                    <a:pt x="91" y="208"/>
                  </a:lnTo>
                  <a:lnTo>
                    <a:pt x="124" y="200"/>
                  </a:lnTo>
                  <a:lnTo>
                    <a:pt x="158" y="179"/>
                  </a:lnTo>
                  <a:lnTo>
                    <a:pt x="186" y="179"/>
                  </a:lnTo>
                  <a:lnTo>
                    <a:pt x="206" y="156"/>
                  </a:lnTo>
                  <a:lnTo>
                    <a:pt x="294" y="142"/>
                  </a:lnTo>
                  <a:lnTo>
                    <a:pt x="349" y="111"/>
                  </a:lnTo>
                  <a:lnTo>
                    <a:pt x="376" y="75"/>
                  </a:lnTo>
                  <a:lnTo>
                    <a:pt x="409" y="67"/>
                  </a:lnTo>
                  <a:lnTo>
                    <a:pt x="424" y="31"/>
                  </a:lnTo>
                  <a:lnTo>
                    <a:pt x="452" y="8"/>
                  </a:lnTo>
                  <a:lnTo>
                    <a:pt x="526" y="0"/>
                  </a:lnTo>
                  <a:lnTo>
                    <a:pt x="553" y="15"/>
                  </a:lnTo>
                  <a:lnTo>
                    <a:pt x="569" y="111"/>
                  </a:lnTo>
                  <a:lnTo>
                    <a:pt x="601" y="134"/>
                  </a:lnTo>
                  <a:lnTo>
                    <a:pt x="636" y="244"/>
                  </a:lnTo>
                  <a:lnTo>
                    <a:pt x="560" y="283"/>
                  </a:lnTo>
                  <a:lnTo>
                    <a:pt x="512" y="283"/>
                  </a:lnTo>
                  <a:lnTo>
                    <a:pt x="493" y="298"/>
                  </a:lnTo>
                  <a:lnTo>
                    <a:pt x="466" y="350"/>
                  </a:lnTo>
                  <a:lnTo>
                    <a:pt x="417" y="342"/>
                  </a:lnTo>
                  <a:lnTo>
                    <a:pt x="349" y="386"/>
                  </a:lnTo>
                  <a:lnTo>
                    <a:pt x="247" y="511"/>
                  </a:lnTo>
                  <a:lnTo>
                    <a:pt x="261" y="535"/>
                  </a:lnTo>
                  <a:lnTo>
                    <a:pt x="280" y="519"/>
                  </a:lnTo>
                  <a:lnTo>
                    <a:pt x="301" y="527"/>
                  </a:lnTo>
                  <a:lnTo>
                    <a:pt x="330" y="586"/>
                  </a:lnTo>
                  <a:lnTo>
                    <a:pt x="261" y="675"/>
                  </a:lnTo>
                  <a:lnTo>
                    <a:pt x="239" y="683"/>
                  </a:lnTo>
                  <a:lnTo>
                    <a:pt x="234" y="675"/>
                  </a:lnTo>
                  <a:lnTo>
                    <a:pt x="234" y="654"/>
                  </a:lnTo>
                  <a:lnTo>
                    <a:pt x="261" y="631"/>
                  </a:lnTo>
                  <a:lnTo>
                    <a:pt x="254" y="623"/>
                  </a:lnTo>
                  <a:lnTo>
                    <a:pt x="211" y="644"/>
                  </a:lnTo>
                  <a:lnTo>
                    <a:pt x="170" y="721"/>
                  </a:lnTo>
                  <a:lnTo>
                    <a:pt x="131" y="675"/>
                  </a:lnTo>
                  <a:lnTo>
                    <a:pt x="84" y="683"/>
                  </a:lnTo>
                  <a:lnTo>
                    <a:pt x="62" y="675"/>
                  </a:lnTo>
                  <a:lnTo>
                    <a:pt x="55" y="623"/>
                  </a:lnTo>
                  <a:lnTo>
                    <a:pt x="41" y="600"/>
                  </a:lnTo>
                  <a:lnTo>
                    <a:pt x="0" y="579"/>
                  </a:lnTo>
                  <a:close/>
                </a:path>
              </a:pathLst>
            </a:custGeom>
            <a:solidFill>
              <a:srgbClr val="788DC2"/>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60" name="Freeform 54">
              <a:extLst>
                <a:ext uri="{FF2B5EF4-FFF2-40B4-BE49-F238E27FC236}">
                  <a16:creationId xmlns:a16="http://schemas.microsoft.com/office/drawing/2014/main" id="{79A9CECA-A098-4348-B09B-EFB32DEC2FB5}"/>
                </a:ext>
              </a:extLst>
            </p:cNvPr>
            <p:cNvSpPr>
              <a:spLocks/>
            </p:cNvSpPr>
            <p:nvPr/>
          </p:nvSpPr>
          <p:spPr bwMode="auto">
            <a:xfrm>
              <a:off x="9546769" y="3521575"/>
              <a:ext cx="584850" cy="549577"/>
            </a:xfrm>
            <a:custGeom>
              <a:avLst/>
              <a:gdLst>
                <a:gd name="T0" fmla="*/ 5316 w 921"/>
                <a:gd name="T1" fmla="*/ 501375 h 965"/>
                <a:gd name="T2" fmla="*/ 186939 w 921"/>
                <a:gd name="T3" fmla="*/ 629301 h 965"/>
                <a:gd name="T4" fmla="*/ 235667 w 921"/>
                <a:gd name="T5" fmla="*/ 599107 h 965"/>
                <a:gd name="T6" fmla="*/ 265790 w 921"/>
                <a:gd name="T7" fmla="*/ 629301 h 965"/>
                <a:gd name="T8" fmla="*/ 326922 w 921"/>
                <a:gd name="T9" fmla="*/ 647576 h 965"/>
                <a:gd name="T10" fmla="*/ 290597 w 921"/>
                <a:gd name="T11" fmla="*/ 670619 h 965"/>
                <a:gd name="T12" fmla="*/ 301229 w 921"/>
                <a:gd name="T13" fmla="*/ 723855 h 965"/>
                <a:gd name="T14" fmla="*/ 356158 w 921"/>
                <a:gd name="T15" fmla="*/ 718293 h 965"/>
                <a:gd name="T16" fmla="*/ 417290 w 921"/>
                <a:gd name="T17" fmla="*/ 753254 h 965"/>
                <a:gd name="T18" fmla="*/ 398685 w 921"/>
                <a:gd name="T19" fmla="*/ 701607 h 965"/>
                <a:gd name="T20" fmla="*/ 447413 w 921"/>
                <a:gd name="T21" fmla="*/ 670619 h 965"/>
                <a:gd name="T22" fmla="*/ 477536 w 921"/>
                <a:gd name="T23" fmla="*/ 571297 h 965"/>
                <a:gd name="T24" fmla="*/ 612203 w 921"/>
                <a:gd name="T25" fmla="*/ 518061 h 965"/>
                <a:gd name="T26" fmla="*/ 629036 w 921"/>
                <a:gd name="T27" fmla="*/ 417150 h 965"/>
                <a:gd name="T28" fmla="*/ 636124 w 921"/>
                <a:gd name="T29" fmla="*/ 377422 h 965"/>
                <a:gd name="T30" fmla="*/ 599799 w 921"/>
                <a:gd name="T31" fmla="*/ 377422 h 965"/>
                <a:gd name="T32" fmla="*/ 652957 w 921"/>
                <a:gd name="T33" fmla="*/ 348023 h 965"/>
                <a:gd name="T34" fmla="*/ 712317 w 921"/>
                <a:gd name="T35" fmla="*/ 311472 h 965"/>
                <a:gd name="T36" fmla="*/ 779650 w 921"/>
                <a:gd name="T37" fmla="*/ 317829 h 965"/>
                <a:gd name="T38" fmla="*/ 799142 w 921"/>
                <a:gd name="T39" fmla="*/ 253468 h 965"/>
                <a:gd name="T40" fmla="*/ 809773 w 921"/>
                <a:gd name="T41" fmla="*/ 152558 h 965"/>
                <a:gd name="T42" fmla="*/ 731808 w 921"/>
                <a:gd name="T43" fmla="*/ 129515 h 965"/>
                <a:gd name="T44" fmla="*/ 561703 w 921"/>
                <a:gd name="T45" fmla="*/ 41318 h 965"/>
                <a:gd name="T46" fmla="*/ 514746 w 921"/>
                <a:gd name="T47" fmla="*/ 0 h 965"/>
                <a:gd name="T48" fmla="*/ 520948 w 921"/>
                <a:gd name="T49" fmla="*/ 33372 h 965"/>
                <a:gd name="T50" fmla="*/ 477536 w 921"/>
                <a:gd name="T51" fmla="*/ 33372 h 965"/>
                <a:gd name="T52" fmla="*/ 458045 w 921"/>
                <a:gd name="T53" fmla="*/ 99322 h 965"/>
                <a:gd name="T54" fmla="*/ 417290 w 921"/>
                <a:gd name="T55" fmla="*/ 104884 h 965"/>
                <a:gd name="T56" fmla="*/ 356158 w 921"/>
                <a:gd name="T57" fmla="*/ 94554 h 965"/>
                <a:gd name="T58" fmla="*/ 296799 w 921"/>
                <a:gd name="T59" fmla="*/ 76279 h 965"/>
                <a:gd name="T60" fmla="*/ 235667 w 921"/>
                <a:gd name="T61" fmla="*/ 99322 h 965"/>
                <a:gd name="T62" fmla="*/ 199342 w 921"/>
                <a:gd name="T63" fmla="*/ 135872 h 965"/>
                <a:gd name="T64" fmla="*/ 150614 w 921"/>
                <a:gd name="T65" fmla="*/ 164476 h 965"/>
                <a:gd name="T66" fmla="*/ 150614 w 921"/>
                <a:gd name="T67" fmla="*/ 205794 h 965"/>
                <a:gd name="T68" fmla="*/ 83281 w 921"/>
                <a:gd name="T69" fmla="*/ 253468 h 965"/>
                <a:gd name="T70" fmla="*/ 109860 w 921"/>
                <a:gd name="T71" fmla="*/ 328158 h 965"/>
                <a:gd name="T72" fmla="*/ 115176 w 921"/>
                <a:gd name="T73" fmla="*/ 387751 h 965"/>
                <a:gd name="T74" fmla="*/ 48728 w 921"/>
                <a:gd name="T75" fmla="*/ 394108 h 965"/>
                <a:gd name="T76" fmla="*/ 28351 w 921"/>
                <a:gd name="T77" fmla="*/ 453701 h 965"/>
                <a:gd name="T78" fmla="*/ 0 w 921"/>
                <a:gd name="T79" fmla="*/ 435425 h 96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21" h="965">
                  <a:moveTo>
                    <a:pt x="0" y="548"/>
                  </a:moveTo>
                  <a:lnTo>
                    <a:pt x="6" y="631"/>
                  </a:lnTo>
                  <a:lnTo>
                    <a:pt x="27" y="681"/>
                  </a:lnTo>
                  <a:lnTo>
                    <a:pt x="211" y="792"/>
                  </a:lnTo>
                  <a:lnTo>
                    <a:pt x="252" y="792"/>
                  </a:lnTo>
                  <a:lnTo>
                    <a:pt x="266" y="754"/>
                  </a:lnTo>
                  <a:lnTo>
                    <a:pt x="287" y="763"/>
                  </a:lnTo>
                  <a:lnTo>
                    <a:pt x="300" y="792"/>
                  </a:lnTo>
                  <a:lnTo>
                    <a:pt x="340" y="800"/>
                  </a:lnTo>
                  <a:lnTo>
                    <a:pt x="369" y="815"/>
                  </a:lnTo>
                  <a:lnTo>
                    <a:pt x="347" y="844"/>
                  </a:lnTo>
                  <a:lnTo>
                    <a:pt x="328" y="844"/>
                  </a:lnTo>
                  <a:lnTo>
                    <a:pt x="328" y="883"/>
                  </a:lnTo>
                  <a:lnTo>
                    <a:pt x="340" y="911"/>
                  </a:lnTo>
                  <a:lnTo>
                    <a:pt x="369" y="896"/>
                  </a:lnTo>
                  <a:lnTo>
                    <a:pt x="402" y="904"/>
                  </a:lnTo>
                  <a:lnTo>
                    <a:pt x="438" y="965"/>
                  </a:lnTo>
                  <a:lnTo>
                    <a:pt x="471" y="948"/>
                  </a:lnTo>
                  <a:lnTo>
                    <a:pt x="450" y="919"/>
                  </a:lnTo>
                  <a:lnTo>
                    <a:pt x="450" y="883"/>
                  </a:lnTo>
                  <a:lnTo>
                    <a:pt x="471" y="844"/>
                  </a:lnTo>
                  <a:lnTo>
                    <a:pt x="505" y="844"/>
                  </a:lnTo>
                  <a:lnTo>
                    <a:pt x="539" y="771"/>
                  </a:lnTo>
                  <a:lnTo>
                    <a:pt x="539" y="719"/>
                  </a:lnTo>
                  <a:lnTo>
                    <a:pt x="588" y="727"/>
                  </a:lnTo>
                  <a:lnTo>
                    <a:pt x="691" y="652"/>
                  </a:lnTo>
                  <a:lnTo>
                    <a:pt x="677" y="598"/>
                  </a:lnTo>
                  <a:lnTo>
                    <a:pt x="710" y="525"/>
                  </a:lnTo>
                  <a:lnTo>
                    <a:pt x="737" y="496"/>
                  </a:lnTo>
                  <a:lnTo>
                    <a:pt x="718" y="475"/>
                  </a:lnTo>
                  <a:lnTo>
                    <a:pt x="696" y="488"/>
                  </a:lnTo>
                  <a:lnTo>
                    <a:pt x="677" y="475"/>
                  </a:lnTo>
                  <a:lnTo>
                    <a:pt x="677" y="444"/>
                  </a:lnTo>
                  <a:lnTo>
                    <a:pt x="737" y="438"/>
                  </a:lnTo>
                  <a:lnTo>
                    <a:pt x="758" y="386"/>
                  </a:lnTo>
                  <a:lnTo>
                    <a:pt x="804" y="392"/>
                  </a:lnTo>
                  <a:lnTo>
                    <a:pt x="826" y="407"/>
                  </a:lnTo>
                  <a:lnTo>
                    <a:pt x="880" y="400"/>
                  </a:lnTo>
                  <a:lnTo>
                    <a:pt x="907" y="356"/>
                  </a:lnTo>
                  <a:lnTo>
                    <a:pt x="902" y="319"/>
                  </a:lnTo>
                  <a:lnTo>
                    <a:pt x="921" y="259"/>
                  </a:lnTo>
                  <a:lnTo>
                    <a:pt x="914" y="192"/>
                  </a:lnTo>
                  <a:lnTo>
                    <a:pt x="854" y="154"/>
                  </a:lnTo>
                  <a:lnTo>
                    <a:pt x="826" y="163"/>
                  </a:lnTo>
                  <a:lnTo>
                    <a:pt x="691" y="73"/>
                  </a:lnTo>
                  <a:lnTo>
                    <a:pt x="634" y="52"/>
                  </a:lnTo>
                  <a:lnTo>
                    <a:pt x="622" y="29"/>
                  </a:lnTo>
                  <a:lnTo>
                    <a:pt x="581" y="0"/>
                  </a:lnTo>
                  <a:lnTo>
                    <a:pt x="574" y="15"/>
                  </a:lnTo>
                  <a:lnTo>
                    <a:pt x="588" y="42"/>
                  </a:lnTo>
                  <a:lnTo>
                    <a:pt x="581" y="65"/>
                  </a:lnTo>
                  <a:lnTo>
                    <a:pt x="539" y="42"/>
                  </a:lnTo>
                  <a:lnTo>
                    <a:pt x="524" y="52"/>
                  </a:lnTo>
                  <a:lnTo>
                    <a:pt x="517" y="125"/>
                  </a:lnTo>
                  <a:lnTo>
                    <a:pt x="498" y="104"/>
                  </a:lnTo>
                  <a:lnTo>
                    <a:pt x="471" y="132"/>
                  </a:lnTo>
                  <a:lnTo>
                    <a:pt x="431" y="132"/>
                  </a:lnTo>
                  <a:lnTo>
                    <a:pt x="402" y="119"/>
                  </a:lnTo>
                  <a:lnTo>
                    <a:pt x="369" y="125"/>
                  </a:lnTo>
                  <a:lnTo>
                    <a:pt x="335" y="96"/>
                  </a:lnTo>
                  <a:lnTo>
                    <a:pt x="271" y="119"/>
                  </a:lnTo>
                  <a:lnTo>
                    <a:pt x="266" y="125"/>
                  </a:lnTo>
                  <a:lnTo>
                    <a:pt x="271" y="171"/>
                  </a:lnTo>
                  <a:lnTo>
                    <a:pt x="225" y="171"/>
                  </a:lnTo>
                  <a:lnTo>
                    <a:pt x="185" y="192"/>
                  </a:lnTo>
                  <a:lnTo>
                    <a:pt x="170" y="207"/>
                  </a:lnTo>
                  <a:lnTo>
                    <a:pt x="177" y="236"/>
                  </a:lnTo>
                  <a:lnTo>
                    <a:pt x="170" y="259"/>
                  </a:lnTo>
                  <a:lnTo>
                    <a:pt x="101" y="281"/>
                  </a:lnTo>
                  <a:lnTo>
                    <a:pt x="94" y="319"/>
                  </a:lnTo>
                  <a:lnTo>
                    <a:pt x="115" y="356"/>
                  </a:lnTo>
                  <a:lnTo>
                    <a:pt x="124" y="413"/>
                  </a:lnTo>
                  <a:lnTo>
                    <a:pt x="115" y="444"/>
                  </a:lnTo>
                  <a:lnTo>
                    <a:pt x="130" y="488"/>
                  </a:lnTo>
                  <a:lnTo>
                    <a:pt x="115" y="525"/>
                  </a:lnTo>
                  <a:lnTo>
                    <a:pt x="55" y="496"/>
                  </a:lnTo>
                  <a:lnTo>
                    <a:pt x="48" y="571"/>
                  </a:lnTo>
                  <a:lnTo>
                    <a:pt x="32" y="571"/>
                  </a:lnTo>
                  <a:lnTo>
                    <a:pt x="6" y="542"/>
                  </a:lnTo>
                  <a:lnTo>
                    <a:pt x="0" y="548"/>
                  </a:lnTo>
                  <a:close/>
                </a:path>
              </a:pathLst>
            </a:custGeom>
            <a:solidFill>
              <a:srgbClr val="4962A1"/>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61" name="Freeform 55">
              <a:extLst>
                <a:ext uri="{FF2B5EF4-FFF2-40B4-BE49-F238E27FC236}">
                  <a16:creationId xmlns:a16="http://schemas.microsoft.com/office/drawing/2014/main" id="{ED8945CB-E0D3-43E1-9870-54E4E8DCE32C}"/>
                </a:ext>
              </a:extLst>
            </p:cNvPr>
            <p:cNvSpPr>
              <a:spLocks/>
            </p:cNvSpPr>
            <p:nvPr/>
          </p:nvSpPr>
          <p:spPr bwMode="auto">
            <a:xfrm>
              <a:off x="8530678" y="3191601"/>
              <a:ext cx="410760" cy="423277"/>
            </a:xfrm>
            <a:custGeom>
              <a:avLst/>
              <a:gdLst>
                <a:gd name="T0" fmla="*/ 0 w 648"/>
                <a:gd name="T1" fmla="*/ 530858 h 742"/>
                <a:gd name="T2" fmla="*/ 6191 w 648"/>
                <a:gd name="T3" fmla="*/ 436147 h 742"/>
                <a:gd name="T4" fmla="*/ 0 w 648"/>
                <a:gd name="T5" fmla="*/ 394761 h 742"/>
                <a:gd name="T6" fmla="*/ 30069 w 648"/>
                <a:gd name="T7" fmla="*/ 353375 h 742"/>
                <a:gd name="T8" fmla="*/ 10613 w 648"/>
                <a:gd name="T9" fmla="*/ 324723 h 742"/>
                <a:gd name="T10" fmla="*/ 10613 w 648"/>
                <a:gd name="T11" fmla="*/ 293683 h 742"/>
                <a:gd name="T12" fmla="*/ 0 w 648"/>
                <a:gd name="T13" fmla="*/ 265031 h 742"/>
                <a:gd name="T14" fmla="*/ 10613 w 648"/>
                <a:gd name="T15" fmla="*/ 241950 h 742"/>
                <a:gd name="T16" fmla="*/ 42451 w 648"/>
                <a:gd name="T17" fmla="*/ 225237 h 742"/>
                <a:gd name="T18" fmla="*/ 42451 w 648"/>
                <a:gd name="T19" fmla="*/ 212502 h 742"/>
                <a:gd name="T20" fmla="*/ 23879 w 648"/>
                <a:gd name="T21" fmla="*/ 171116 h 742"/>
                <a:gd name="T22" fmla="*/ 30069 w 648"/>
                <a:gd name="T23" fmla="*/ 124159 h 742"/>
                <a:gd name="T24" fmla="*/ 23879 w 648"/>
                <a:gd name="T25" fmla="*/ 111425 h 742"/>
                <a:gd name="T26" fmla="*/ 0 w 648"/>
                <a:gd name="T27" fmla="*/ 101078 h 742"/>
                <a:gd name="T28" fmla="*/ 6191 w 648"/>
                <a:gd name="T29" fmla="*/ 35019 h 742"/>
                <a:gd name="T30" fmla="*/ 17688 w 648"/>
                <a:gd name="T31" fmla="*/ 23081 h 742"/>
                <a:gd name="T32" fmla="*/ 107896 w 648"/>
                <a:gd name="T33" fmla="*/ 0 h 742"/>
                <a:gd name="T34" fmla="*/ 156538 w 648"/>
                <a:gd name="T35" fmla="*/ 23081 h 742"/>
                <a:gd name="T36" fmla="*/ 160960 w 648"/>
                <a:gd name="T37" fmla="*/ 58100 h 742"/>
                <a:gd name="T38" fmla="*/ 174226 w 648"/>
                <a:gd name="T39" fmla="*/ 70038 h 742"/>
                <a:gd name="T40" fmla="*/ 144156 w 648"/>
                <a:gd name="T41" fmla="*/ 146444 h 742"/>
                <a:gd name="T42" fmla="*/ 150347 w 648"/>
                <a:gd name="T43" fmla="*/ 159178 h 742"/>
                <a:gd name="T44" fmla="*/ 160960 w 648"/>
                <a:gd name="T45" fmla="*/ 165545 h 742"/>
                <a:gd name="T46" fmla="*/ 198989 w 648"/>
                <a:gd name="T47" fmla="*/ 152811 h 742"/>
                <a:gd name="T48" fmla="*/ 217561 w 648"/>
                <a:gd name="T49" fmla="*/ 194197 h 742"/>
                <a:gd name="T50" fmla="*/ 260012 w 648"/>
                <a:gd name="T51" fmla="*/ 175892 h 742"/>
                <a:gd name="T52" fmla="*/ 313075 w 648"/>
                <a:gd name="T53" fmla="*/ 206135 h 742"/>
                <a:gd name="T54" fmla="*/ 351104 w 648"/>
                <a:gd name="T55" fmla="*/ 206135 h 742"/>
                <a:gd name="T56" fmla="*/ 367908 w 648"/>
                <a:gd name="T57" fmla="*/ 235583 h 742"/>
                <a:gd name="T58" fmla="*/ 404168 w 648"/>
                <a:gd name="T59" fmla="*/ 218870 h 742"/>
                <a:gd name="T60" fmla="*/ 446619 w 648"/>
                <a:gd name="T61" fmla="*/ 229216 h 742"/>
                <a:gd name="T62" fmla="*/ 459000 w 648"/>
                <a:gd name="T63" fmla="*/ 212502 h 742"/>
                <a:gd name="T64" fmla="*/ 518255 w 648"/>
                <a:gd name="T65" fmla="*/ 225237 h 742"/>
                <a:gd name="T66" fmla="*/ 535942 w 648"/>
                <a:gd name="T67" fmla="*/ 283337 h 742"/>
                <a:gd name="T68" fmla="*/ 573087 w 648"/>
                <a:gd name="T69" fmla="*/ 353375 h 742"/>
                <a:gd name="T70" fmla="*/ 554515 w 648"/>
                <a:gd name="T71" fmla="*/ 388394 h 742"/>
                <a:gd name="T72" fmla="*/ 475804 w 648"/>
                <a:gd name="T73" fmla="*/ 406700 h 742"/>
                <a:gd name="T74" fmla="*/ 420971 w 648"/>
                <a:gd name="T75" fmla="*/ 413067 h 742"/>
                <a:gd name="T76" fmla="*/ 397977 w 648"/>
                <a:gd name="T77" fmla="*/ 406700 h 742"/>
                <a:gd name="T78" fmla="*/ 361717 w 648"/>
                <a:gd name="T79" fmla="*/ 425005 h 742"/>
                <a:gd name="T80" fmla="*/ 355526 w 648"/>
                <a:gd name="T81" fmla="*/ 431372 h 742"/>
                <a:gd name="T82" fmla="*/ 361717 w 648"/>
                <a:gd name="T83" fmla="*/ 472758 h 742"/>
                <a:gd name="T84" fmla="*/ 351104 w 648"/>
                <a:gd name="T85" fmla="*/ 483901 h 742"/>
                <a:gd name="T86" fmla="*/ 319266 w 648"/>
                <a:gd name="T87" fmla="*/ 477534 h 742"/>
                <a:gd name="T88" fmla="*/ 313075 w 648"/>
                <a:gd name="T89" fmla="*/ 483901 h 742"/>
                <a:gd name="T90" fmla="*/ 313075 w 648"/>
                <a:gd name="T91" fmla="*/ 525287 h 742"/>
                <a:gd name="T92" fmla="*/ 300694 w 648"/>
                <a:gd name="T93" fmla="*/ 543593 h 742"/>
                <a:gd name="T94" fmla="*/ 313075 w 648"/>
                <a:gd name="T95" fmla="*/ 565877 h 742"/>
                <a:gd name="T96" fmla="*/ 294503 w 648"/>
                <a:gd name="T97" fmla="*/ 578612 h 742"/>
                <a:gd name="T98" fmla="*/ 270624 w 648"/>
                <a:gd name="T99" fmla="*/ 565877 h 742"/>
                <a:gd name="T100" fmla="*/ 247630 w 648"/>
                <a:gd name="T101" fmla="*/ 572245 h 742"/>
                <a:gd name="T102" fmla="*/ 186607 w 648"/>
                <a:gd name="T103" fmla="*/ 590550 h 742"/>
                <a:gd name="T104" fmla="*/ 144156 w 648"/>
                <a:gd name="T105" fmla="*/ 555531 h 742"/>
                <a:gd name="T106" fmla="*/ 101705 w 648"/>
                <a:gd name="T107" fmla="*/ 565877 h 742"/>
                <a:gd name="T108" fmla="*/ 53064 w 648"/>
                <a:gd name="T109" fmla="*/ 560306 h 742"/>
                <a:gd name="T110" fmla="*/ 48642 w 648"/>
                <a:gd name="T111" fmla="*/ 543593 h 742"/>
                <a:gd name="T112" fmla="*/ 30069 w 648"/>
                <a:gd name="T113" fmla="*/ 543593 h 742"/>
                <a:gd name="T114" fmla="*/ 0 w 648"/>
                <a:gd name="T115" fmla="*/ 530858 h 74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48" h="742">
                  <a:moveTo>
                    <a:pt x="0" y="667"/>
                  </a:moveTo>
                  <a:lnTo>
                    <a:pt x="7" y="548"/>
                  </a:lnTo>
                  <a:lnTo>
                    <a:pt x="0" y="496"/>
                  </a:lnTo>
                  <a:lnTo>
                    <a:pt x="34" y="444"/>
                  </a:lnTo>
                  <a:lnTo>
                    <a:pt x="12" y="408"/>
                  </a:lnTo>
                  <a:lnTo>
                    <a:pt x="12" y="369"/>
                  </a:lnTo>
                  <a:lnTo>
                    <a:pt x="0" y="333"/>
                  </a:lnTo>
                  <a:lnTo>
                    <a:pt x="12" y="304"/>
                  </a:lnTo>
                  <a:lnTo>
                    <a:pt x="48" y="283"/>
                  </a:lnTo>
                  <a:lnTo>
                    <a:pt x="48" y="267"/>
                  </a:lnTo>
                  <a:lnTo>
                    <a:pt x="27" y="215"/>
                  </a:lnTo>
                  <a:lnTo>
                    <a:pt x="34" y="156"/>
                  </a:lnTo>
                  <a:lnTo>
                    <a:pt x="27" y="140"/>
                  </a:lnTo>
                  <a:lnTo>
                    <a:pt x="0" y="127"/>
                  </a:lnTo>
                  <a:lnTo>
                    <a:pt x="7" y="44"/>
                  </a:lnTo>
                  <a:lnTo>
                    <a:pt x="20" y="29"/>
                  </a:lnTo>
                  <a:lnTo>
                    <a:pt x="122" y="0"/>
                  </a:lnTo>
                  <a:lnTo>
                    <a:pt x="177" y="29"/>
                  </a:lnTo>
                  <a:lnTo>
                    <a:pt x="182" y="73"/>
                  </a:lnTo>
                  <a:lnTo>
                    <a:pt x="197" y="88"/>
                  </a:lnTo>
                  <a:lnTo>
                    <a:pt x="163" y="184"/>
                  </a:lnTo>
                  <a:lnTo>
                    <a:pt x="170" y="200"/>
                  </a:lnTo>
                  <a:lnTo>
                    <a:pt x="182" y="208"/>
                  </a:lnTo>
                  <a:lnTo>
                    <a:pt x="225" y="192"/>
                  </a:lnTo>
                  <a:lnTo>
                    <a:pt x="246" y="244"/>
                  </a:lnTo>
                  <a:lnTo>
                    <a:pt x="294" y="221"/>
                  </a:lnTo>
                  <a:lnTo>
                    <a:pt x="354" y="259"/>
                  </a:lnTo>
                  <a:lnTo>
                    <a:pt x="397" y="259"/>
                  </a:lnTo>
                  <a:lnTo>
                    <a:pt x="416" y="296"/>
                  </a:lnTo>
                  <a:lnTo>
                    <a:pt x="457" y="275"/>
                  </a:lnTo>
                  <a:lnTo>
                    <a:pt x="505" y="288"/>
                  </a:lnTo>
                  <a:lnTo>
                    <a:pt x="519" y="267"/>
                  </a:lnTo>
                  <a:lnTo>
                    <a:pt x="586" y="283"/>
                  </a:lnTo>
                  <a:lnTo>
                    <a:pt x="606" y="356"/>
                  </a:lnTo>
                  <a:lnTo>
                    <a:pt x="648" y="444"/>
                  </a:lnTo>
                  <a:lnTo>
                    <a:pt x="627" y="488"/>
                  </a:lnTo>
                  <a:lnTo>
                    <a:pt x="538" y="511"/>
                  </a:lnTo>
                  <a:lnTo>
                    <a:pt x="476" y="519"/>
                  </a:lnTo>
                  <a:lnTo>
                    <a:pt x="450" y="511"/>
                  </a:lnTo>
                  <a:lnTo>
                    <a:pt x="409" y="534"/>
                  </a:lnTo>
                  <a:lnTo>
                    <a:pt x="402" y="542"/>
                  </a:lnTo>
                  <a:lnTo>
                    <a:pt x="409" y="594"/>
                  </a:lnTo>
                  <a:lnTo>
                    <a:pt x="397" y="608"/>
                  </a:lnTo>
                  <a:lnTo>
                    <a:pt x="361" y="600"/>
                  </a:lnTo>
                  <a:lnTo>
                    <a:pt x="354" y="608"/>
                  </a:lnTo>
                  <a:lnTo>
                    <a:pt x="354" y="660"/>
                  </a:lnTo>
                  <a:lnTo>
                    <a:pt x="340" y="683"/>
                  </a:lnTo>
                  <a:lnTo>
                    <a:pt x="354" y="711"/>
                  </a:lnTo>
                  <a:lnTo>
                    <a:pt x="333" y="727"/>
                  </a:lnTo>
                  <a:lnTo>
                    <a:pt x="306" y="711"/>
                  </a:lnTo>
                  <a:lnTo>
                    <a:pt x="280" y="719"/>
                  </a:lnTo>
                  <a:lnTo>
                    <a:pt x="211" y="742"/>
                  </a:lnTo>
                  <a:lnTo>
                    <a:pt x="163" y="698"/>
                  </a:lnTo>
                  <a:lnTo>
                    <a:pt x="115" y="711"/>
                  </a:lnTo>
                  <a:lnTo>
                    <a:pt x="60" y="704"/>
                  </a:lnTo>
                  <a:lnTo>
                    <a:pt x="55" y="683"/>
                  </a:lnTo>
                  <a:lnTo>
                    <a:pt x="34" y="683"/>
                  </a:lnTo>
                  <a:lnTo>
                    <a:pt x="0" y="667"/>
                  </a:lnTo>
                  <a:close/>
                </a:path>
              </a:pathLst>
            </a:custGeom>
            <a:solidFill>
              <a:srgbClr val="E2E7F2"/>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62" name="Freeform 56">
              <a:extLst>
                <a:ext uri="{FF2B5EF4-FFF2-40B4-BE49-F238E27FC236}">
                  <a16:creationId xmlns:a16="http://schemas.microsoft.com/office/drawing/2014/main" id="{7B46298D-EDDA-41E4-AE20-A8B873BEDB98}"/>
                </a:ext>
              </a:extLst>
            </p:cNvPr>
            <p:cNvSpPr>
              <a:spLocks/>
            </p:cNvSpPr>
            <p:nvPr/>
          </p:nvSpPr>
          <p:spPr bwMode="auto">
            <a:xfrm>
              <a:off x="9084806" y="2744430"/>
              <a:ext cx="276496" cy="160436"/>
            </a:xfrm>
            <a:custGeom>
              <a:avLst/>
              <a:gdLst>
                <a:gd name="T0" fmla="*/ 0 w 437"/>
                <a:gd name="T1" fmla="*/ 171635 h 283"/>
                <a:gd name="T2" fmla="*/ 12359 w 437"/>
                <a:gd name="T3" fmla="*/ 176381 h 283"/>
                <a:gd name="T4" fmla="*/ 72386 w 437"/>
                <a:gd name="T5" fmla="*/ 147907 h 283"/>
                <a:gd name="T6" fmla="*/ 103282 w 437"/>
                <a:gd name="T7" fmla="*/ 158189 h 283"/>
                <a:gd name="T8" fmla="*/ 145654 w 437"/>
                <a:gd name="T9" fmla="*/ 171635 h 283"/>
                <a:gd name="T10" fmla="*/ 156247 w 437"/>
                <a:gd name="T11" fmla="*/ 135252 h 283"/>
                <a:gd name="T12" fmla="*/ 180964 w 437"/>
                <a:gd name="T13" fmla="*/ 135252 h 283"/>
                <a:gd name="T14" fmla="*/ 217157 w 437"/>
                <a:gd name="T15" fmla="*/ 205646 h 283"/>
                <a:gd name="T16" fmla="*/ 247171 w 437"/>
                <a:gd name="T17" fmla="*/ 205646 h 283"/>
                <a:gd name="T18" fmla="*/ 271888 w 437"/>
                <a:gd name="T19" fmla="*/ 223838 h 283"/>
                <a:gd name="T20" fmla="*/ 289543 w 437"/>
                <a:gd name="T21" fmla="*/ 223838 h 283"/>
                <a:gd name="T22" fmla="*/ 320439 w 437"/>
                <a:gd name="T23" fmla="*/ 182709 h 283"/>
                <a:gd name="T24" fmla="*/ 338094 w 437"/>
                <a:gd name="T25" fmla="*/ 189036 h 283"/>
                <a:gd name="T26" fmla="*/ 356632 w 437"/>
                <a:gd name="T27" fmla="*/ 189036 h 283"/>
                <a:gd name="T28" fmla="*/ 373404 w 437"/>
                <a:gd name="T29" fmla="*/ 176381 h 283"/>
                <a:gd name="T30" fmla="*/ 367225 w 437"/>
                <a:gd name="T31" fmla="*/ 129715 h 283"/>
                <a:gd name="T32" fmla="*/ 379584 w 437"/>
                <a:gd name="T33" fmla="*/ 117060 h 283"/>
                <a:gd name="T34" fmla="*/ 385763 w 437"/>
                <a:gd name="T35" fmla="*/ 88586 h 283"/>
                <a:gd name="T36" fmla="*/ 271888 w 437"/>
                <a:gd name="T37" fmla="*/ 30847 h 283"/>
                <a:gd name="T38" fmla="*/ 259529 w 437"/>
                <a:gd name="T39" fmla="*/ 30847 h 283"/>
                <a:gd name="T40" fmla="*/ 259529 w 437"/>
                <a:gd name="T41" fmla="*/ 41129 h 283"/>
                <a:gd name="T42" fmla="*/ 229516 w 437"/>
                <a:gd name="T43" fmla="*/ 18192 h 283"/>
                <a:gd name="T44" fmla="*/ 221571 w 437"/>
                <a:gd name="T45" fmla="*/ 0 h 283"/>
                <a:gd name="T46" fmla="*/ 174785 w 437"/>
                <a:gd name="T47" fmla="*/ 12655 h 283"/>
                <a:gd name="T48" fmla="*/ 168606 w 437"/>
                <a:gd name="T49" fmla="*/ 30847 h 283"/>
                <a:gd name="T50" fmla="*/ 139475 w 437"/>
                <a:gd name="T51" fmla="*/ 49039 h 283"/>
                <a:gd name="T52" fmla="*/ 133296 w 437"/>
                <a:gd name="T53" fmla="*/ 75931 h 283"/>
                <a:gd name="T54" fmla="*/ 103282 w 437"/>
                <a:gd name="T55" fmla="*/ 59321 h 283"/>
                <a:gd name="T56" fmla="*/ 67089 w 437"/>
                <a:gd name="T57" fmla="*/ 83840 h 283"/>
                <a:gd name="T58" fmla="*/ 6179 w 437"/>
                <a:gd name="T59" fmla="*/ 100450 h 283"/>
                <a:gd name="T60" fmla="*/ 12359 w 437"/>
                <a:gd name="T61" fmla="*/ 135252 h 283"/>
                <a:gd name="T62" fmla="*/ 0 w 437"/>
                <a:gd name="T63" fmla="*/ 171635 h 2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7" h="283">
                  <a:moveTo>
                    <a:pt x="0" y="217"/>
                  </a:moveTo>
                  <a:lnTo>
                    <a:pt x="14" y="223"/>
                  </a:lnTo>
                  <a:lnTo>
                    <a:pt x="82" y="187"/>
                  </a:lnTo>
                  <a:lnTo>
                    <a:pt x="117" y="200"/>
                  </a:lnTo>
                  <a:lnTo>
                    <a:pt x="165" y="217"/>
                  </a:lnTo>
                  <a:lnTo>
                    <a:pt x="177" y="171"/>
                  </a:lnTo>
                  <a:lnTo>
                    <a:pt x="205" y="171"/>
                  </a:lnTo>
                  <a:lnTo>
                    <a:pt x="246" y="260"/>
                  </a:lnTo>
                  <a:lnTo>
                    <a:pt x="280" y="260"/>
                  </a:lnTo>
                  <a:lnTo>
                    <a:pt x="308" y="283"/>
                  </a:lnTo>
                  <a:lnTo>
                    <a:pt x="328" y="283"/>
                  </a:lnTo>
                  <a:lnTo>
                    <a:pt x="363" y="231"/>
                  </a:lnTo>
                  <a:lnTo>
                    <a:pt x="383" y="239"/>
                  </a:lnTo>
                  <a:lnTo>
                    <a:pt x="404" y="239"/>
                  </a:lnTo>
                  <a:lnTo>
                    <a:pt x="423" y="223"/>
                  </a:lnTo>
                  <a:lnTo>
                    <a:pt x="416" y="164"/>
                  </a:lnTo>
                  <a:lnTo>
                    <a:pt x="430" y="148"/>
                  </a:lnTo>
                  <a:lnTo>
                    <a:pt x="437" y="112"/>
                  </a:lnTo>
                  <a:lnTo>
                    <a:pt x="308" y="39"/>
                  </a:lnTo>
                  <a:lnTo>
                    <a:pt x="294" y="39"/>
                  </a:lnTo>
                  <a:lnTo>
                    <a:pt x="294" y="52"/>
                  </a:lnTo>
                  <a:lnTo>
                    <a:pt x="260" y="23"/>
                  </a:lnTo>
                  <a:lnTo>
                    <a:pt x="251" y="0"/>
                  </a:lnTo>
                  <a:lnTo>
                    <a:pt x="198" y="16"/>
                  </a:lnTo>
                  <a:lnTo>
                    <a:pt x="191" y="39"/>
                  </a:lnTo>
                  <a:lnTo>
                    <a:pt x="158" y="62"/>
                  </a:lnTo>
                  <a:lnTo>
                    <a:pt x="151" y="96"/>
                  </a:lnTo>
                  <a:lnTo>
                    <a:pt x="117" y="75"/>
                  </a:lnTo>
                  <a:lnTo>
                    <a:pt x="76" y="106"/>
                  </a:lnTo>
                  <a:lnTo>
                    <a:pt x="7" y="127"/>
                  </a:lnTo>
                  <a:lnTo>
                    <a:pt x="14" y="171"/>
                  </a:lnTo>
                  <a:lnTo>
                    <a:pt x="0" y="217"/>
                  </a:lnTo>
                  <a:close/>
                </a:path>
              </a:pathLst>
            </a:custGeom>
            <a:solidFill>
              <a:srgbClr val="C5CEE5"/>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63" name="Freeform 57">
              <a:extLst>
                <a:ext uri="{FF2B5EF4-FFF2-40B4-BE49-F238E27FC236}">
                  <a16:creationId xmlns:a16="http://schemas.microsoft.com/office/drawing/2014/main" id="{441EEB83-D521-4956-A75B-0566FCA2C912}"/>
                </a:ext>
              </a:extLst>
            </p:cNvPr>
            <p:cNvSpPr>
              <a:spLocks/>
            </p:cNvSpPr>
            <p:nvPr/>
          </p:nvSpPr>
          <p:spPr bwMode="auto">
            <a:xfrm>
              <a:off x="8063026" y="3158604"/>
              <a:ext cx="498374" cy="442620"/>
            </a:xfrm>
            <a:custGeom>
              <a:avLst/>
              <a:gdLst>
                <a:gd name="T0" fmla="*/ 16808 w 786"/>
                <a:gd name="T1" fmla="*/ 148241 h 779"/>
                <a:gd name="T2" fmla="*/ 103503 w 786"/>
                <a:gd name="T3" fmla="*/ 148241 h 779"/>
                <a:gd name="T4" fmla="*/ 145081 w 786"/>
                <a:gd name="T5" fmla="*/ 158546 h 779"/>
                <a:gd name="T6" fmla="*/ 151273 w 786"/>
                <a:gd name="T7" fmla="*/ 206110 h 779"/>
                <a:gd name="T8" fmla="*/ 145081 w 786"/>
                <a:gd name="T9" fmla="*/ 282212 h 779"/>
                <a:gd name="T10" fmla="*/ 167196 w 786"/>
                <a:gd name="T11" fmla="*/ 323435 h 779"/>
                <a:gd name="T12" fmla="*/ 295469 w 786"/>
                <a:gd name="T13" fmla="*/ 346424 h 779"/>
                <a:gd name="T14" fmla="*/ 272468 w 786"/>
                <a:gd name="T15" fmla="*/ 389231 h 779"/>
                <a:gd name="T16" fmla="*/ 230006 w 786"/>
                <a:gd name="T17" fmla="*/ 458992 h 779"/>
                <a:gd name="T18" fmla="*/ 191966 w 786"/>
                <a:gd name="T19" fmla="*/ 500214 h 779"/>
                <a:gd name="T20" fmla="*/ 223813 w 786"/>
                <a:gd name="T21" fmla="*/ 523203 h 779"/>
                <a:gd name="T22" fmla="*/ 350316 w 786"/>
                <a:gd name="T23" fmla="*/ 576316 h 779"/>
                <a:gd name="T24" fmla="*/ 416664 w 786"/>
                <a:gd name="T25" fmla="*/ 582658 h 779"/>
                <a:gd name="T26" fmla="*/ 441434 w 786"/>
                <a:gd name="T27" fmla="*/ 558083 h 779"/>
                <a:gd name="T28" fmla="*/ 494512 w 786"/>
                <a:gd name="T29" fmla="*/ 564425 h 779"/>
                <a:gd name="T30" fmla="*/ 615708 w 786"/>
                <a:gd name="T31" fmla="*/ 589000 h 779"/>
                <a:gd name="T32" fmla="*/ 670555 w 786"/>
                <a:gd name="T33" fmla="*/ 611196 h 779"/>
                <a:gd name="T34" fmla="*/ 652862 w 786"/>
                <a:gd name="T35" fmla="*/ 576316 h 779"/>
                <a:gd name="T36" fmla="*/ 652862 w 786"/>
                <a:gd name="T37" fmla="*/ 440759 h 779"/>
                <a:gd name="T38" fmla="*/ 663478 w 786"/>
                <a:gd name="T39" fmla="*/ 370998 h 779"/>
                <a:gd name="T40" fmla="*/ 652862 w 786"/>
                <a:gd name="T41" fmla="*/ 311544 h 779"/>
                <a:gd name="T42" fmla="*/ 695325 w 786"/>
                <a:gd name="T43" fmla="*/ 271907 h 779"/>
                <a:gd name="T44" fmla="*/ 676748 w 786"/>
                <a:gd name="T45" fmla="*/ 218001 h 779"/>
                <a:gd name="T46" fmla="*/ 676748 w 786"/>
                <a:gd name="T47" fmla="*/ 158546 h 779"/>
                <a:gd name="T48" fmla="*/ 640477 w 786"/>
                <a:gd name="T49" fmla="*/ 164888 h 779"/>
                <a:gd name="T50" fmla="*/ 561745 w 786"/>
                <a:gd name="T51" fmla="*/ 123666 h 779"/>
                <a:gd name="T52" fmla="*/ 513090 w 786"/>
                <a:gd name="T53" fmla="*/ 88786 h 779"/>
                <a:gd name="T54" fmla="*/ 350316 w 786"/>
                <a:gd name="T55" fmla="*/ 76102 h 779"/>
                <a:gd name="T56" fmla="*/ 217621 w 786"/>
                <a:gd name="T57" fmla="*/ 41222 h 779"/>
                <a:gd name="T58" fmla="*/ 48655 w 786"/>
                <a:gd name="T59" fmla="*/ 41222 h 779"/>
                <a:gd name="T60" fmla="*/ 6192 w 786"/>
                <a:gd name="T61" fmla="*/ 76102 h 779"/>
                <a:gd name="T62" fmla="*/ 24770 w 786"/>
                <a:gd name="T63" fmla="*/ 105433 h 7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86" h="779">
                  <a:moveTo>
                    <a:pt x="0" y="179"/>
                  </a:moveTo>
                  <a:lnTo>
                    <a:pt x="19" y="187"/>
                  </a:lnTo>
                  <a:lnTo>
                    <a:pt x="62" y="179"/>
                  </a:lnTo>
                  <a:lnTo>
                    <a:pt x="117" y="187"/>
                  </a:lnTo>
                  <a:lnTo>
                    <a:pt x="150" y="187"/>
                  </a:lnTo>
                  <a:lnTo>
                    <a:pt x="164" y="200"/>
                  </a:lnTo>
                  <a:lnTo>
                    <a:pt x="157" y="252"/>
                  </a:lnTo>
                  <a:lnTo>
                    <a:pt x="171" y="260"/>
                  </a:lnTo>
                  <a:lnTo>
                    <a:pt x="179" y="289"/>
                  </a:lnTo>
                  <a:lnTo>
                    <a:pt x="164" y="356"/>
                  </a:lnTo>
                  <a:lnTo>
                    <a:pt x="171" y="400"/>
                  </a:lnTo>
                  <a:lnTo>
                    <a:pt x="189" y="408"/>
                  </a:lnTo>
                  <a:lnTo>
                    <a:pt x="274" y="400"/>
                  </a:lnTo>
                  <a:lnTo>
                    <a:pt x="334" y="437"/>
                  </a:lnTo>
                  <a:lnTo>
                    <a:pt x="341" y="454"/>
                  </a:lnTo>
                  <a:lnTo>
                    <a:pt x="308" y="491"/>
                  </a:lnTo>
                  <a:lnTo>
                    <a:pt x="294" y="543"/>
                  </a:lnTo>
                  <a:lnTo>
                    <a:pt x="260" y="579"/>
                  </a:lnTo>
                  <a:lnTo>
                    <a:pt x="225" y="587"/>
                  </a:lnTo>
                  <a:lnTo>
                    <a:pt x="217" y="631"/>
                  </a:lnTo>
                  <a:lnTo>
                    <a:pt x="225" y="660"/>
                  </a:lnTo>
                  <a:lnTo>
                    <a:pt x="253" y="660"/>
                  </a:lnTo>
                  <a:lnTo>
                    <a:pt x="260" y="675"/>
                  </a:lnTo>
                  <a:lnTo>
                    <a:pt x="396" y="727"/>
                  </a:lnTo>
                  <a:lnTo>
                    <a:pt x="444" y="704"/>
                  </a:lnTo>
                  <a:lnTo>
                    <a:pt x="471" y="735"/>
                  </a:lnTo>
                  <a:lnTo>
                    <a:pt x="492" y="735"/>
                  </a:lnTo>
                  <a:lnTo>
                    <a:pt x="499" y="704"/>
                  </a:lnTo>
                  <a:lnTo>
                    <a:pt x="520" y="696"/>
                  </a:lnTo>
                  <a:lnTo>
                    <a:pt x="559" y="712"/>
                  </a:lnTo>
                  <a:lnTo>
                    <a:pt x="642" y="720"/>
                  </a:lnTo>
                  <a:lnTo>
                    <a:pt x="696" y="743"/>
                  </a:lnTo>
                  <a:lnTo>
                    <a:pt x="738" y="779"/>
                  </a:lnTo>
                  <a:lnTo>
                    <a:pt x="758" y="771"/>
                  </a:lnTo>
                  <a:lnTo>
                    <a:pt x="772" y="743"/>
                  </a:lnTo>
                  <a:lnTo>
                    <a:pt x="738" y="727"/>
                  </a:lnTo>
                  <a:lnTo>
                    <a:pt x="745" y="608"/>
                  </a:lnTo>
                  <a:lnTo>
                    <a:pt x="738" y="556"/>
                  </a:lnTo>
                  <a:lnTo>
                    <a:pt x="772" y="504"/>
                  </a:lnTo>
                  <a:lnTo>
                    <a:pt x="750" y="468"/>
                  </a:lnTo>
                  <a:lnTo>
                    <a:pt x="750" y="429"/>
                  </a:lnTo>
                  <a:lnTo>
                    <a:pt x="738" y="393"/>
                  </a:lnTo>
                  <a:lnTo>
                    <a:pt x="750" y="364"/>
                  </a:lnTo>
                  <a:lnTo>
                    <a:pt x="786" y="343"/>
                  </a:lnTo>
                  <a:lnTo>
                    <a:pt x="786" y="327"/>
                  </a:lnTo>
                  <a:lnTo>
                    <a:pt x="765" y="275"/>
                  </a:lnTo>
                  <a:lnTo>
                    <a:pt x="772" y="216"/>
                  </a:lnTo>
                  <a:lnTo>
                    <a:pt x="765" y="200"/>
                  </a:lnTo>
                  <a:lnTo>
                    <a:pt x="738" y="187"/>
                  </a:lnTo>
                  <a:lnTo>
                    <a:pt x="724" y="208"/>
                  </a:lnTo>
                  <a:lnTo>
                    <a:pt x="690" y="164"/>
                  </a:lnTo>
                  <a:lnTo>
                    <a:pt x="635" y="156"/>
                  </a:lnTo>
                  <a:lnTo>
                    <a:pt x="602" y="119"/>
                  </a:lnTo>
                  <a:lnTo>
                    <a:pt x="580" y="112"/>
                  </a:lnTo>
                  <a:lnTo>
                    <a:pt x="559" y="119"/>
                  </a:lnTo>
                  <a:lnTo>
                    <a:pt x="396" y="96"/>
                  </a:lnTo>
                  <a:lnTo>
                    <a:pt x="322" y="46"/>
                  </a:lnTo>
                  <a:lnTo>
                    <a:pt x="246" y="52"/>
                  </a:lnTo>
                  <a:lnTo>
                    <a:pt x="131" y="0"/>
                  </a:lnTo>
                  <a:lnTo>
                    <a:pt x="55" y="52"/>
                  </a:lnTo>
                  <a:lnTo>
                    <a:pt x="35" y="83"/>
                  </a:lnTo>
                  <a:lnTo>
                    <a:pt x="7" y="96"/>
                  </a:lnTo>
                  <a:lnTo>
                    <a:pt x="7" y="125"/>
                  </a:lnTo>
                  <a:lnTo>
                    <a:pt x="28" y="133"/>
                  </a:lnTo>
                  <a:lnTo>
                    <a:pt x="0" y="179"/>
                  </a:lnTo>
                  <a:close/>
                </a:path>
              </a:pathLst>
            </a:custGeom>
            <a:solidFill>
              <a:srgbClr val="E2E7F2"/>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64" name="Freeform 58">
              <a:extLst>
                <a:ext uri="{FF2B5EF4-FFF2-40B4-BE49-F238E27FC236}">
                  <a16:creationId xmlns:a16="http://schemas.microsoft.com/office/drawing/2014/main" id="{C94463FC-B8FC-40E0-B92F-1ABE297896CB}"/>
                </a:ext>
              </a:extLst>
            </p:cNvPr>
            <p:cNvSpPr>
              <a:spLocks/>
            </p:cNvSpPr>
            <p:nvPr/>
          </p:nvSpPr>
          <p:spPr bwMode="auto">
            <a:xfrm>
              <a:off x="9443226" y="3001582"/>
              <a:ext cx="719115" cy="679291"/>
            </a:xfrm>
            <a:custGeom>
              <a:avLst/>
              <a:gdLst>
                <a:gd name="T0" fmla="*/ 18563 w 1135"/>
                <a:gd name="T1" fmla="*/ 758190 h 1195"/>
                <a:gd name="T2" fmla="*/ 54806 w 1135"/>
                <a:gd name="T3" fmla="*/ 824017 h 1195"/>
                <a:gd name="T4" fmla="*/ 104308 w 1135"/>
                <a:gd name="T5" fmla="*/ 819258 h 1195"/>
                <a:gd name="T6" fmla="*/ 234251 w 1135"/>
                <a:gd name="T7" fmla="*/ 947738 h 1195"/>
                <a:gd name="T8" fmla="*/ 301432 w 1135"/>
                <a:gd name="T9" fmla="*/ 912049 h 1195"/>
                <a:gd name="T10" fmla="*/ 308504 w 1135"/>
                <a:gd name="T11" fmla="*/ 877153 h 1195"/>
                <a:gd name="T12" fmla="*/ 384525 w 1135"/>
                <a:gd name="T13" fmla="*/ 860499 h 1195"/>
                <a:gd name="T14" fmla="*/ 384525 w 1135"/>
                <a:gd name="T15" fmla="*/ 819258 h 1195"/>
                <a:gd name="T16" fmla="*/ 471153 w 1135"/>
                <a:gd name="T17" fmla="*/ 824017 h 1195"/>
                <a:gd name="T18" fmla="*/ 525959 w 1135"/>
                <a:gd name="T19" fmla="*/ 829568 h 1195"/>
                <a:gd name="T20" fmla="*/ 585185 w 1135"/>
                <a:gd name="T21" fmla="*/ 807362 h 1195"/>
                <a:gd name="T22" fmla="*/ 608168 w 1135"/>
                <a:gd name="T23" fmla="*/ 766121 h 1195"/>
                <a:gd name="T24" fmla="*/ 658554 w 1135"/>
                <a:gd name="T25" fmla="*/ 776431 h 1195"/>
                <a:gd name="T26" fmla="*/ 652366 w 1135"/>
                <a:gd name="T27" fmla="*/ 736777 h 1195"/>
                <a:gd name="T28" fmla="*/ 694796 w 1135"/>
                <a:gd name="T29" fmla="*/ 747880 h 1195"/>
                <a:gd name="T30" fmla="*/ 755790 w 1135"/>
                <a:gd name="T31" fmla="*/ 782776 h 1195"/>
                <a:gd name="T32" fmla="*/ 899876 w 1135"/>
                <a:gd name="T33" fmla="*/ 847016 h 1195"/>
                <a:gd name="T34" fmla="*/ 946726 w 1135"/>
                <a:gd name="T35" fmla="*/ 847016 h 1195"/>
                <a:gd name="T36" fmla="*/ 1003300 w 1135"/>
                <a:gd name="T37" fmla="*/ 747880 h 1195"/>
                <a:gd name="T38" fmla="*/ 936119 w 1135"/>
                <a:gd name="T39" fmla="*/ 689192 h 1195"/>
                <a:gd name="T40" fmla="*/ 899876 w 1135"/>
                <a:gd name="T41" fmla="*/ 718536 h 1195"/>
                <a:gd name="T42" fmla="*/ 815016 w 1135"/>
                <a:gd name="T43" fmla="*/ 642400 h 1195"/>
                <a:gd name="T44" fmla="*/ 772585 w 1135"/>
                <a:gd name="T45" fmla="*/ 594815 h 1195"/>
                <a:gd name="T46" fmla="*/ 711592 w 1135"/>
                <a:gd name="T47" fmla="*/ 512334 h 1195"/>
                <a:gd name="T48" fmla="*/ 621427 w 1135"/>
                <a:gd name="T49" fmla="*/ 440956 h 1195"/>
                <a:gd name="T50" fmla="*/ 555130 w 1135"/>
                <a:gd name="T51" fmla="*/ 411612 h 1195"/>
                <a:gd name="T52" fmla="*/ 500324 w 1135"/>
                <a:gd name="T53" fmla="*/ 383061 h 1195"/>
                <a:gd name="T54" fmla="*/ 542754 w 1135"/>
                <a:gd name="T55" fmla="*/ 294235 h 1195"/>
                <a:gd name="T56" fmla="*/ 542754 w 1135"/>
                <a:gd name="T57" fmla="*/ 206202 h 1195"/>
                <a:gd name="T58" fmla="*/ 511816 w 1135"/>
                <a:gd name="T59" fmla="*/ 131652 h 1195"/>
                <a:gd name="T60" fmla="*/ 506512 w 1135"/>
                <a:gd name="T61" fmla="*/ 88826 h 1195"/>
                <a:gd name="T62" fmla="*/ 489716 w 1135"/>
                <a:gd name="T63" fmla="*/ 24586 h 1195"/>
                <a:gd name="T64" fmla="*/ 458778 w 1135"/>
                <a:gd name="T65" fmla="*/ 7931 h 1195"/>
                <a:gd name="T66" fmla="*/ 319111 w 1135"/>
                <a:gd name="T67" fmla="*/ 166548 h 1195"/>
                <a:gd name="T68" fmla="*/ 282869 w 1135"/>
                <a:gd name="T69" fmla="*/ 277580 h 1195"/>
                <a:gd name="T70" fmla="*/ 319111 w 1135"/>
                <a:gd name="T71" fmla="*/ 366406 h 1195"/>
                <a:gd name="T72" fmla="*/ 295244 w 1135"/>
                <a:gd name="T73" fmla="*/ 424301 h 1195"/>
                <a:gd name="T74" fmla="*/ 107844 w 1135"/>
                <a:gd name="T75" fmla="*/ 394957 h 1195"/>
                <a:gd name="T76" fmla="*/ 132595 w 1135"/>
                <a:gd name="T77" fmla="*/ 494093 h 1195"/>
                <a:gd name="T78" fmla="*/ 107844 w 1135"/>
                <a:gd name="T79" fmla="*/ 594815 h 1195"/>
                <a:gd name="T80" fmla="*/ 83977 w 1135"/>
                <a:gd name="T81" fmla="*/ 683640 h 1195"/>
                <a:gd name="T82" fmla="*/ 41546 w 1135"/>
                <a:gd name="T83" fmla="*/ 695537 h 1195"/>
                <a:gd name="T84" fmla="*/ 18563 w 1135"/>
                <a:gd name="T85" fmla="*/ 670951 h 11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35" h="1195">
                  <a:moveTo>
                    <a:pt x="0" y="929"/>
                  </a:moveTo>
                  <a:lnTo>
                    <a:pt x="21" y="956"/>
                  </a:lnTo>
                  <a:lnTo>
                    <a:pt x="7" y="995"/>
                  </a:lnTo>
                  <a:lnTo>
                    <a:pt x="62" y="1039"/>
                  </a:lnTo>
                  <a:lnTo>
                    <a:pt x="95" y="1018"/>
                  </a:lnTo>
                  <a:lnTo>
                    <a:pt x="118" y="1033"/>
                  </a:lnTo>
                  <a:lnTo>
                    <a:pt x="212" y="1158"/>
                  </a:lnTo>
                  <a:lnTo>
                    <a:pt x="265" y="1195"/>
                  </a:lnTo>
                  <a:lnTo>
                    <a:pt x="334" y="1173"/>
                  </a:lnTo>
                  <a:lnTo>
                    <a:pt x="341" y="1150"/>
                  </a:lnTo>
                  <a:lnTo>
                    <a:pt x="334" y="1121"/>
                  </a:lnTo>
                  <a:lnTo>
                    <a:pt x="349" y="1106"/>
                  </a:lnTo>
                  <a:lnTo>
                    <a:pt x="389" y="1085"/>
                  </a:lnTo>
                  <a:lnTo>
                    <a:pt x="435" y="1085"/>
                  </a:lnTo>
                  <a:lnTo>
                    <a:pt x="430" y="1039"/>
                  </a:lnTo>
                  <a:lnTo>
                    <a:pt x="435" y="1033"/>
                  </a:lnTo>
                  <a:lnTo>
                    <a:pt x="499" y="1010"/>
                  </a:lnTo>
                  <a:lnTo>
                    <a:pt x="533" y="1039"/>
                  </a:lnTo>
                  <a:lnTo>
                    <a:pt x="566" y="1033"/>
                  </a:lnTo>
                  <a:lnTo>
                    <a:pt x="595" y="1046"/>
                  </a:lnTo>
                  <a:lnTo>
                    <a:pt x="635" y="1046"/>
                  </a:lnTo>
                  <a:lnTo>
                    <a:pt x="662" y="1018"/>
                  </a:lnTo>
                  <a:lnTo>
                    <a:pt x="681" y="1039"/>
                  </a:lnTo>
                  <a:lnTo>
                    <a:pt x="688" y="966"/>
                  </a:lnTo>
                  <a:lnTo>
                    <a:pt x="703" y="956"/>
                  </a:lnTo>
                  <a:lnTo>
                    <a:pt x="745" y="979"/>
                  </a:lnTo>
                  <a:lnTo>
                    <a:pt x="752" y="956"/>
                  </a:lnTo>
                  <a:lnTo>
                    <a:pt x="738" y="929"/>
                  </a:lnTo>
                  <a:lnTo>
                    <a:pt x="745" y="914"/>
                  </a:lnTo>
                  <a:lnTo>
                    <a:pt x="786" y="943"/>
                  </a:lnTo>
                  <a:lnTo>
                    <a:pt x="798" y="966"/>
                  </a:lnTo>
                  <a:lnTo>
                    <a:pt x="855" y="987"/>
                  </a:lnTo>
                  <a:lnTo>
                    <a:pt x="990" y="1077"/>
                  </a:lnTo>
                  <a:lnTo>
                    <a:pt x="1018" y="1068"/>
                  </a:lnTo>
                  <a:lnTo>
                    <a:pt x="1078" y="1106"/>
                  </a:lnTo>
                  <a:lnTo>
                    <a:pt x="1071" y="1068"/>
                  </a:lnTo>
                  <a:lnTo>
                    <a:pt x="1106" y="979"/>
                  </a:lnTo>
                  <a:lnTo>
                    <a:pt x="1135" y="943"/>
                  </a:lnTo>
                  <a:lnTo>
                    <a:pt x="1112" y="891"/>
                  </a:lnTo>
                  <a:lnTo>
                    <a:pt x="1059" y="869"/>
                  </a:lnTo>
                  <a:lnTo>
                    <a:pt x="1044" y="877"/>
                  </a:lnTo>
                  <a:lnTo>
                    <a:pt x="1018" y="906"/>
                  </a:lnTo>
                  <a:lnTo>
                    <a:pt x="990" y="906"/>
                  </a:lnTo>
                  <a:lnTo>
                    <a:pt x="922" y="810"/>
                  </a:lnTo>
                  <a:lnTo>
                    <a:pt x="908" y="743"/>
                  </a:lnTo>
                  <a:lnTo>
                    <a:pt x="874" y="750"/>
                  </a:lnTo>
                  <a:lnTo>
                    <a:pt x="812" y="675"/>
                  </a:lnTo>
                  <a:lnTo>
                    <a:pt x="805" y="646"/>
                  </a:lnTo>
                  <a:lnTo>
                    <a:pt x="752" y="646"/>
                  </a:lnTo>
                  <a:lnTo>
                    <a:pt x="703" y="556"/>
                  </a:lnTo>
                  <a:lnTo>
                    <a:pt x="669" y="550"/>
                  </a:lnTo>
                  <a:lnTo>
                    <a:pt x="628" y="519"/>
                  </a:lnTo>
                  <a:lnTo>
                    <a:pt x="566" y="512"/>
                  </a:lnTo>
                  <a:lnTo>
                    <a:pt x="566" y="483"/>
                  </a:lnTo>
                  <a:lnTo>
                    <a:pt x="586" y="462"/>
                  </a:lnTo>
                  <a:lnTo>
                    <a:pt x="614" y="371"/>
                  </a:lnTo>
                  <a:lnTo>
                    <a:pt x="621" y="267"/>
                  </a:lnTo>
                  <a:lnTo>
                    <a:pt x="614" y="260"/>
                  </a:lnTo>
                  <a:lnTo>
                    <a:pt x="586" y="289"/>
                  </a:lnTo>
                  <a:lnTo>
                    <a:pt x="579" y="166"/>
                  </a:lnTo>
                  <a:lnTo>
                    <a:pt x="566" y="148"/>
                  </a:lnTo>
                  <a:lnTo>
                    <a:pt x="573" y="112"/>
                  </a:lnTo>
                  <a:lnTo>
                    <a:pt x="540" y="75"/>
                  </a:lnTo>
                  <a:lnTo>
                    <a:pt x="554" y="31"/>
                  </a:lnTo>
                  <a:lnTo>
                    <a:pt x="545" y="0"/>
                  </a:lnTo>
                  <a:lnTo>
                    <a:pt x="519" y="10"/>
                  </a:lnTo>
                  <a:lnTo>
                    <a:pt x="430" y="104"/>
                  </a:lnTo>
                  <a:lnTo>
                    <a:pt x="361" y="210"/>
                  </a:lnTo>
                  <a:lnTo>
                    <a:pt x="361" y="289"/>
                  </a:lnTo>
                  <a:lnTo>
                    <a:pt x="320" y="350"/>
                  </a:lnTo>
                  <a:lnTo>
                    <a:pt x="329" y="439"/>
                  </a:lnTo>
                  <a:lnTo>
                    <a:pt x="361" y="462"/>
                  </a:lnTo>
                  <a:lnTo>
                    <a:pt x="349" y="519"/>
                  </a:lnTo>
                  <a:lnTo>
                    <a:pt x="334" y="535"/>
                  </a:lnTo>
                  <a:lnTo>
                    <a:pt x="258" y="556"/>
                  </a:lnTo>
                  <a:lnTo>
                    <a:pt x="122" y="498"/>
                  </a:lnTo>
                  <a:lnTo>
                    <a:pt x="122" y="550"/>
                  </a:lnTo>
                  <a:lnTo>
                    <a:pt x="150" y="623"/>
                  </a:lnTo>
                  <a:lnTo>
                    <a:pt x="143" y="691"/>
                  </a:lnTo>
                  <a:lnTo>
                    <a:pt x="122" y="750"/>
                  </a:lnTo>
                  <a:lnTo>
                    <a:pt x="88" y="750"/>
                  </a:lnTo>
                  <a:lnTo>
                    <a:pt x="95" y="862"/>
                  </a:lnTo>
                  <a:lnTo>
                    <a:pt x="83" y="877"/>
                  </a:lnTo>
                  <a:lnTo>
                    <a:pt x="47" y="877"/>
                  </a:lnTo>
                  <a:lnTo>
                    <a:pt x="33" y="846"/>
                  </a:lnTo>
                  <a:lnTo>
                    <a:pt x="21" y="846"/>
                  </a:lnTo>
                  <a:lnTo>
                    <a:pt x="0" y="929"/>
                  </a:lnTo>
                  <a:close/>
                </a:path>
              </a:pathLst>
            </a:custGeom>
            <a:solidFill>
              <a:srgbClr val="4962A1"/>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66" name="Line 85">
              <a:extLst>
                <a:ext uri="{FF2B5EF4-FFF2-40B4-BE49-F238E27FC236}">
                  <a16:creationId xmlns:a16="http://schemas.microsoft.com/office/drawing/2014/main" id="{AA308A16-68D8-4EBD-A7F8-9AD939D04269}"/>
                </a:ext>
              </a:extLst>
            </p:cNvPr>
            <p:cNvSpPr>
              <a:spLocks noChangeShapeType="1"/>
            </p:cNvSpPr>
            <p:nvPr/>
          </p:nvSpPr>
          <p:spPr bwMode="auto">
            <a:xfrm>
              <a:off x="7529379" y="3082369"/>
              <a:ext cx="113784" cy="1137"/>
            </a:xfrm>
            <a:prstGeom prst="line">
              <a:avLst/>
            </a:prstGeom>
            <a:noFill/>
            <a:ln w="1588">
              <a:solidFill>
                <a:schemeClr val="tx1">
                  <a:lumMod val="50000"/>
                  <a:lumOff val="50000"/>
                </a:schemeClr>
              </a:solidFill>
              <a:round/>
              <a:headEnd/>
              <a:tailEnd/>
            </a:ln>
            <a:extLst>
              <a:ext uri="{909E8E84-426E-40DD-AFC4-6F175D3DCCD1}">
                <a14:hiddenFill xmlns:a14="http://schemas.microsoft.com/office/drawing/2010/main">
                  <a:noFill/>
                </a14:hiddenFill>
              </a:ext>
            </a:extLst>
          </p:spPr>
          <p:txBody>
            <a:bodyPr/>
            <a:lstStyle/>
            <a:p>
              <a:endParaRPr lang="es-ES">
                <a:latin typeface="Segoe UI" panose="020B0502040204020203" pitchFamily="34" charset="0"/>
                <a:cs typeface="Segoe UI" panose="020B0502040204020203" pitchFamily="34" charset="0"/>
              </a:endParaRPr>
            </a:p>
          </p:txBody>
        </p:sp>
        <p:sp>
          <p:nvSpPr>
            <p:cNvPr id="267" name="Freeform 86">
              <a:extLst>
                <a:ext uri="{FF2B5EF4-FFF2-40B4-BE49-F238E27FC236}">
                  <a16:creationId xmlns:a16="http://schemas.microsoft.com/office/drawing/2014/main" id="{4A7C0CE1-7FA5-430F-9D3B-B17B41E1CF20}"/>
                </a:ext>
              </a:extLst>
            </p:cNvPr>
            <p:cNvSpPr>
              <a:spLocks/>
            </p:cNvSpPr>
            <p:nvPr/>
          </p:nvSpPr>
          <p:spPr bwMode="auto">
            <a:xfrm>
              <a:off x="9171282" y="4817575"/>
              <a:ext cx="471066" cy="436931"/>
            </a:xfrm>
            <a:custGeom>
              <a:avLst/>
              <a:gdLst>
                <a:gd name="T0" fmla="*/ 0 w 744"/>
                <a:gd name="T1" fmla="*/ 587404 h 769"/>
                <a:gd name="T2" fmla="*/ 6184 w 744"/>
                <a:gd name="T3" fmla="*/ 568379 h 769"/>
                <a:gd name="T4" fmla="*/ 25618 w 744"/>
                <a:gd name="T5" fmla="*/ 550146 h 769"/>
                <a:gd name="T6" fmla="*/ 42402 w 744"/>
                <a:gd name="T7" fmla="*/ 550146 h 769"/>
                <a:gd name="T8" fmla="*/ 54769 w 744"/>
                <a:gd name="T9" fmla="*/ 533499 h 769"/>
                <a:gd name="T10" fmla="*/ 36218 w 744"/>
                <a:gd name="T11" fmla="*/ 481972 h 769"/>
                <a:gd name="T12" fmla="*/ 60952 w 744"/>
                <a:gd name="T13" fmla="*/ 463740 h 769"/>
                <a:gd name="T14" fmla="*/ 60952 w 744"/>
                <a:gd name="T15" fmla="*/ 451056 h 769"/>
                <a:gd name="T16" fmla="*/ 42402 w 744"/>
                <a:gd name="T17" fmla="*/ 416177 h 769"/>
                <a:gd name="T18" fmla="*/ 54769 w 744"/>
                <a:gd name="T19" fmla="*/ 397944 h 769"/>
                <a:gd name="T20" fmla="*/ 78620 w 744"/>
                <a:gd name="T21" fmla="*/ 393188 h 769"/>
                <a:gd name="T22" fmla="*/ 97170 w 744"/>
                <a:gd name="T23" fmla="*/ 317087 h 769"/>
                <a:gd name="T24" fmla="*/ 115721 w 744"/>
                <a:gd name="T25" fmla="*/ 317087 h 769"/>
                <a:gd name="T26" fmla="*/ 133388 w 744"/>
                <a:gd name="T27" fmla="*/ 335320 h 769"/>
                <a:gd name="T28" fmla="*/ 139572 w 744"/>
                <a:gd name="T29" fmla="*/ 328185 h 769"/>
                <a:gd name="T30" fmla="*/ 175790 w 744"/>
                <a:gd name="T31" fmla="*/ 335320 h 769"/>
                <a:gd name="T32" fmla="*/ 186390 w 744"/>
                <a:gd name="T33" fmla="*/ 321843 h 769"/>
                <a:gd name="T34" fmla="*/ 204941 w 744"/>
                <a:gd name="T35" fmla="*/ 245743 h 769"/>
                <a:gd name="T36" fmla="*/ 272960 w 744"/>
                <a:gd name="T37" fmla="*/ 204521 h 769"/>
                <a:gd name="T38" fmla="*/ 283561 w 744"/>
                <a:gd name="T39" fmla="*/ 181532 h 769"/>
                <a:gd name="T40" fmla="*/ 338330 w 744"/>
                <a:gd name="T41" fmla="*/ 163300 h 769"/>
                <a:gd name="T42" fmla="*/ 332146 w 744"/>
                <a:gd name="T43" fmla="*/ 115737 h 769"/>
                <a:gd name="T44" fmla="*/ 350697 w 744"/>
                <a:gd name="T45" fmla="*/ 110188 h 769"/>
                <a:gd name="T46" fmla="*/ 350697 w 744"/>
                <a:gd name="T47" fmla="*/ 74515 h 769"/>
                <a:gd name="T48" fmla="*/ 363064 w 744"/>
                <a:gd name="T49" fmla="*/ 51527 h 769"/>
                <a:gd name="T50" fmla="*/ 356880 w 744"/>
                <a:gd name="T51" fmla="*/ 11098 h 769"/>
                <a:gd name="T52" fmla="*/ 374548 w 744"/>
                <a:gd name="T53" fmla="*/ 0 h 769"/>
                <a:gd name="T54" fmla="*/ 477018 w 744"/>
                <a:gd name="T55" fmla="*/ 4756 h 769"/>
                <a:gd name="T56" fmla="*/ 494685 w 744"/>
                <a:gd name="T57" fmla="*/ 29331 h 769"/>
                <a:gd name="T58" fmla="*/ 477018 w 744"/>
                <a:gd name="T59" fmla="*/ 105431 h 769"/>
                <a:gd name="T60" fmla="*/ 488502 w 744"/>
                <a:gd name="T61" fmla="*/ 133969 h 769"/>
                <a:gd name="T62" fmla="*/ 530904 w 744"/>
                <a:gd name="T63" fmla="*/ 187874 h 769"/>
                <a:gd name="T64" fmla="*/ 635141 w 744"/>
                <a:gd name="T65" fmla="*/ 216412 h 769"/>
                <a:gd name="T66" fmla="*/ 657225 w 744"/>
                <a:gd name="T67" fmla="*/ 257633 h 769"/>
                <a:gd name="T68" fmla="*/ 621007 w 744"/>
                <a:gd name="T69" fmla="*/ 280622 h 769"/>
                <a:gd name="T70" fmla="*/ 614823 w 744"/>
                <a:gd name="T71" fmla="*/ 309160 h 769"/>
                <a:gd name="T72" fmla="*/ 585672 w 744"/>
                <a:gd name="T73" fmla="*/ 335320 h 769"/>
                <a:gd name="T74" fmla="*/ 549454 w 744"/>
                <a:gd name="T75" fmla="*/ 475631 h 769"/>
                <a:gd name="T76" fmla="*/ 525603 w 744"/>
                <a:gd name="T77" fmla="*/ 504961 h 769"/>
                <a:gd name="T78" fmla="*/ 477018 w 744"/>
                <a:gd name="T79" fmla="*/ 539841 h 769"/>
                <a:gd name="T80" fmla="*/ 454051 w 744"/>
                <a:gd name="T81" fmla="*/ 587404 h 769"/>
                <a:gd name="T82" fmla="*/ 427550 w 744"/>
                <a:gd name="T83" fmla="*/ 599295 h 769"/>
                <a:gd name="T84" fmla="*/ 399282 w 744"/>
                <a:gd name="T85" fmla="*/ 592953 h 769"/>
                <a:gd name="T86" fmla="*/ 386915 w 744"/>
                <a:gd name="T87" fmla="*/ 556488 h 769"/>
                <a:gd name="T88" fmla="*/ 350697 w 744"/>
                <a:gd name="T89" fmla="*/ 533499 h 769"/>
                <a:gd name="T90" fmla="*/ 332146 w 744"/>
                <a:gd name="T91" fmla="*/ 539841 h 769"/>
                <a:gd name="T92" fmla="*/ 291511 w 744"/>
                <a:gd name="T93" fmla="*/ 533499 h 769"/>
                <a:gd name="T94" fmla="*/ 272960 w 744"/>
                <a:gd name="T95" fmla="*/ 550146 h 769"/>
                <a:gd name="T96" fmla="*/ 247343 w 744"/>
                <a:gd name="T97" fmla="*/ 556488 h 769"/>
                <a:gd name="T98" fmla="*/ 211125 w 744"/>
                <a:gd name="T99" fmla="*/ 605636 h 769"/>
                <a:gd name="T100" fmla="*/ 186390 w 744"/>
                <a:gd name="T101" fmla="*/ 609600 h 769"/>
                <a:gd name="T102" fmla="*/ 151939 w 744"/>
                <a:gd name="T103" fmla="*/ 609600 h 769"/>
                <a:gd name="T104" fmla="*/ 109538 w 744"/>
                <a:gd name="T105" fmla="*/ 581062 h 769"/>
                <a:gd name="T106" fmla="*/ 54769 w 744"/>
                <a:gd name="T107" fmla="*/ 581062 h 769"/>
                <a:gd name="T108" fmla="*/ 13251 w 744"/>
                <a:gd name="T109" fmla="*/ 592953 h 769"/>
                <a:gd name="T110" fmla="*/ 0 w 744"/>
                <a:gd name="T111" fmla="*/ 587404 h 76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4" h="769">
                  <a:moveTo>
                    <a:pt x="0" y="741"/>
                  </a:moveTo>
                  <a:lnTo>
                    <a:pt x="7" y="717"/>
                  </a:lnTo>
                  <a:lnTo>
                    <a:pt x="29" y="694"/>
                  </a:lnTo>
                  <a:lnTo>
                    <a:pt x="48" y="694"/>
                  </a:lnTo>
                  <a:lnTo>
                    <a:pt x="62" y="673"/>
                  </a:lnTo>
                  <a:lnTo>
                    <a:pt x="41" y="608"/>
                  </a:lnTo>
                  <a:lnTo>
                    <a:pt x="69" y="585"/>
                  </a:lnTo>
                  <a:lnTo>
                    <a:pt x="69" y="569"/>
                  </a:lnTo>
                  <a:lnTo>
                    <a:pt x="48" y="525"/>
                  </a:lnTo>
                  <a:lnTo>
                    <a:pt x="62" y="502"/>
                  </a:lnTo>
                  <a:lnTo>
                    <a:pt x="89" y="496"/>
                  </a:lnTo>
                  <a:lnTo>
                    <a:pt x="110" y="400"/>
                  </a:lnTo>
                  <a:lnTo>
                    <a:pt x="131" y="400"/>
                  </a:lnTo>
                  <a:lnTo>
                    <a:pt x="151" y="423"/>
                  </a:lnTo>
                  <a:lnTo>
                    <a:pt x="158" y="414"/>
                  </a:lnTo>
                  <a:lnTo>
                    <a:pt x="199" y="423"/>
                  </a:lnTo>
                  <a:lnTo>
                    <a:pt x="211" y="406"/>
                  </a:lnTo>
                  <a:lnTo>
                    <a:pt x="232" y="310"/>
                  </a:lnTo>
                  <a:lnTo>
                    <a:pt x="309" y="258"/>
                  </a:lnTo>
                  <a:lnTo>
                    <a:pt x="321" y="229"/>
                  </a:lnTo>
                  <a:lnTo>
                    <a:pt x="383" y="206"/>
                  </a:lnTo>
                  <a:lnTo>
                    <a:pt x="376" y="146"/>
                  </a:lnTo>
                  <a:lnTo>
                    <a:pt x="397" y="139"/>
                  </a:lnTo>
                  <a:lnTo>
                    <a:pt x="397" y="94"/>
                  </a:lnTo>
                  <a:lnTo>
                    <a:pt x="411" y="65"/>
                  </a:lnTo>
                  <a:lnTo>
                    <a:pt x="404" y="14"/>
                  </a:lnTo>
                  <a:lnTo>
                    <a:pt x="424" y="0"/>
                  </a:lnTo>
                  <a:lnTo>
                    <a:pt x="540" y="6"/>
                  </a:lnTo>
                  <a:lnTo>
                    <a:pt x="560" y="37"/>
                  </a:lnTo>
                  <a:lnTo>
                    <a:pt x="540" y="133"/>
                  </a:lnTo>
                  <a:lnTo>
                    <a:pt x="553" y="169"/>
                  </a:lnTo>
                  <a:lnTo>
                    <a:pt x="601" y="237"/>
                  </a:lnTo>
                  <a:lnTo>
                    <a:pt x="719" y="273"/>
                  </a:lnTo>
                  <a:lnTo>
                    <a:pt x="744" y="325"/>
                  </a:lnTo>
                  <a:lnTo>
                    <a:pt x="703" y="354"/>
                  </a:lnTo>
                  <a:lnTo>
                    <a:pt x="696" y="390"/>
                  </a:lnTo>
                  <a:lnTo>
                    <a:pt x="663" y="423"/>
                  </a:lnTo>
                  <a:lnTo>
                    <a:pt x="622" y="600"/>
                  </a:lnTo>
                  <a:lnTo>
                    <a:pt x="595" y="637"/>
                  </a:lnTo>
                  <a:lnTo>
                    <a:pt x="540" y="681"/>
                  </a:lnTo>
                  <a:lnTo>
                    <a:pt x="514" y="741"/>
                  </a:lnTo>
                  <a:lnTo>
                    <a:pt x="484" y="756"/>
                  </a:lnTo>
                  <a:lnTo>
                    <a:pt x="452" y="748"/>
                  </a:lnTo>
                  <a:lnTo>
                    <a:pt x="438" y="702"/>
                  </a:lnTo>
                  <a:lnTo>
                    <a:pt x="397" y="673"/>
                  </a:lnTo>
                  <a:lnTo>
                    <a:pt x="376" y="681"/>
                  </a:lnTo>
                  <a:lnTo>
                    <a:pt x="330" y="673"/>
                  </a:lnTo>
                  <a:lnTo>
                    <a:pt x="309" y="694"/>
                  </a:lnTo>
                  <a:lnTo>
                    <a:pt x="280" y="702"/>
                  </a:lnTo>
                  <a:lnTo>
                    <a:pt x="239" y="764"/>
                  </a:lnTo>
                  <a:lnTo>
                    <a:pt x="211" y="769"/>
                  </a:lnTo>
                  <a:lnTo>
                    <a:pt x="172" y="769"/>
                  </a:lnTo>
                  <a:lnTo>
                    <a:pt x="124" y="733"/>
                  </a:lnTo>
                  <a:lnTo>
                    <a:pt x="62" y="733"/>
                  </a:lnTo>
                  <a:lnTo>
                    <a:pt x="15" y="748"/>
                  </a:lnTo>
                  <a:lnTo>
                    <a:pt x="0" y="741"/>
                  </a:lnTo>
                  <a:close/>
                </a:path>
              </a:pathLst>
            </a:custGeom>
            <a:solidFill>
              <a:srgbClr val="E2E7F2"/>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68" name="Freeform 87">
              <a:extLst>
                <a:ext uri="{FF2B5EF4-FFF2-40B4-BE49-F238E27FC236}">
                  <a16:creationId xmlns:a16="http://schemas.microsoft.com/office/drawing/2014/main" id="{C3BB89DC-1FE9-461D-AB44-C44A6A01902F}"/>
                </a:ext>
              </a:extLst>
            </p:cNvPr>
            <p:cNvSpPr>
              <a:spLocks/>
            </p:cNvSpPr>
            <p:nvPr/>
          </p:nvSpPr>
          <p:spPr bwMode="auto">
            <a:xfrm>
              <a:off x="8166570" y="5128206"/>
              <a:ext cx="423277" cy="364109"/>
            </a:xfrm>
            <a:custGeom>
              <a:avLst/>
              <a:gdLst>
                <a:gd name="T0" fmla="*/ 0 w 668"/>
                <a:gd name="T1" fmla="*/ 166427 h 641"/>
                <a:gd name="T2" fmla="*/ 0 w 668"/>
                <a:gd name="T3" fmla="*/ 141860 h 641"/>
                <a:gd name="T4" fmla="*/ 46855 w 668"/>
                <a:gd name="T5" fmla="*/ 106989 h 641"/>
                <a:gd name="T6" fmla="*/ 53927 w 668"/>
                <a:gd name="T7" fmla="*/ 65778 h 641"/>
                <a:gd name="T8" fmla="*/ 84869 w 668"/>
                <a:gd name="T9" fmla="*/ 42796 h 641"/>
                <a:gd name="T10" fmla="*/ 216594 w 668"/>
                <a:gd name="T11" fmla="*/ 49136 h 641"/>
                <a:gd name="T12" fmla="*/ 306768 w 668"/>
                <a:gd name="T13" fmla="*/ 7925 h 641"/>
                <a:gd name="T14" fmla="*/ 361579 w 668"/>
                <a:gd name="T15" fmla="*/ 12680 h 641"/>
                <a:gd name="T16" fmla="*/ 397826 w 668"/>
                <a:gd name="T17" fmla="*/ 35663 h 641"/>
                <a:gd name="T18" fmla="*/ 446449 w 668"/>
                <a:gd name="T19" fmla="*/ 35663 h 641"/>
                <a:gd name="T20" fmla="*/ 482695 w 668"/>
                <a:gd name="T21" fmla="*/ 0 h 641"/>
                <a:gd name="T22" fmla="*/ 525130 w 668"/>
                <a:gd name="T23" fmla="*/ 35663 h 641"/>
                <a:gd name="T24" fmla="*/ 543695 w 668"/>
                <a:gd name="T25" fmla="*/ 18228 h 641"/>
                <a:gd name="T26" fmla="*/ 590550 w 668"/>
                <a:gd name="T27" fmla="*/ 7925 h 641"/>
                <a:gd name="T28" fmla="*/ 579941 w 668"/>
                <a:gd name="T29" fmla="*/ 72119 h 641"/>
                <a:gd name="T30" fmla="*/ 513637 w 668"/>
                <a:gd name="T31" fmla="*/ 77666 h 641"/>
                <a:gd name="T32" fmla="*/ 501260 w 668"/>
                <a:gd name="T33" fmla="*/ 95101 h 641"/>
                <a:gd name="T34" fmla="*/ 507449 w 668"/>
                <a:gd name="T35" fmla="*/ 135520 h 641"/>
                <a:gd name="T36" fmla="*/ 501260 w 668"/>
                <a:gd name="T37" fmla="*/ 148200 h 641"/>
                <a:gd name="T38" fmla="*/ 422579 w 668"/>
                <a:gd name="T39" fmla="*/ 189410 h 641"/>
                <a:gd name="T40" fmla="*/ 381029 w 668"/>
                <a:gd name="T41" fmla="*/ 260736 h 641"/>
                <a:gd name="T42" fmla="*/ 387217 w 668"/>
                <a:gd name="T43" fmla="*/ 271832 h 641"/>
                <a:gd name="T44" fmla="*/ 440260 w 668"/>
                <a:gd name="T45" fmla="*/ 247264 h 641"/>
                <a:gd name="T46" fmla="*/ 458826 w 668"/>
                <a:gd name="T47" fmla="*/ 260736 h 641"/>
                <a:gd name="T48" fmla="*/ 482695 w 668"/>
                <a:gd name="T49" fmla="*/ 318590 h 641"/>
                <a:gd name="T50" fmla="*/ 513637 w 668"/>
                <a:gd name="T51" fmla="*/ 358215 h 641"/>
                <a:gd name="T52" fmla="*/ 458826 w 668"/>
                <a:gd name="T53" fmla="*/ 448562 h 641"/>
                <a:gd name="T54" fmla="*/ 440260 w 668"/>
                <a:gd name="T55" fmla="*/ 430334 h 641"/>
                <a:gd name="T56" fmla="*/ 429652 w 668"/>
                <a:gd name="T57" fmla="*/ 430334 h 641"/>
                <a:gd name="T58" fmla="*/ 440260 w 668"/>
                <a:gd name="T59" fmla="*/ 471544 h 641"/>
                <a:gd name="T60" fmla="*/ 381029 w 668"/>
                <a:gd name="T61" fmla="*/ 508000 h 641"/>
                <a:gd name="T62" fmla="*/ 367768 w 668"/>
                <a:gd name="T63" fmla="*/ 508000 h 641"/>
                <a:gd name="T64" fmla="*/ 320029 w 668"/>
                <a:gd name="T65" fmla="*/ 471544 h 641"/>
                <a:gd name="T66" fmla="*/ 247536 w 668"/>
                <a:gd name="T67" fmla="*/ 435881 h 641"/>
                <a:gd name="T68" fmla="*/ 235159 w 668"/>
                <a:gd name="T69" fmla="*/ 413691 h 641"/>
                <a:gd name="T70" fmla="*/ 194493 w 668"/>
                <a:gd name="T71" fmla="*/ 413691 h 641"/>
                <a:gd name="T72" fmla="*/ 170623 w 668"/>
                <a:gd name="T73" fmla="*/ 401011 h 641"/>
                <a:gd name="T74" fmla="*/ 103435 w 668"/>
                <a:gd name="T75" fmla="*/ 323345 h 641"/>
                <a:gd name="T76" fmla="*/ 84869 w 668"/>
                <a:gd name="T77" fmla="*/ 290059 h 641"/>
                <a:gd name="T78" fmla="*/ 66304 w 668"/>
                <a:gd name="T79" fmla="*/ 277379 h 641"/>
                <a:gd name="T80" fmla="*/ 42435 w 668"/>
                <a:gd name="T81" fmla="*/ 230621 h 641"/>
                <a:gd name="T82" fmla="*/ 42435 w 668"/>
                <a:gd name="T83" fmla="*/ 219526 h 641"/>
                <a:gd name="T84" fmla="*/ 66304 w 668"/>
                <a:gd name="T85" fmla="*/ 224281 h 641"/>
                <a:gd name="T86" fmla="*/ 89290 w 668"/>
                <a:gd name="T87" fmla="*/ 254396 h 641"/>
                <a:gd name="T88" fmla="*/ 114927 w 668"/>
                <a:gd name="T89" fmla="*/ 254396 h 641"/>
                <a:gd name="T90" fmla="*/ 121116 w 668"/>
                <a:gd name="T91" fmla="*/ 236168 h 641"/>
                <a:gd name="T92" fmla="*/ 97246 w 668"/>
                <a:gd name="T93" fmla="*/ 230621 h 641"/>
                <a:gd name="T94" fmla="*/ 89290 w 668"/>
                <a:gd name="T95" fmla="*/ 194958 h 641"/>
                <a:gd name="T96" fmla="*/ 61000 w 668"/>
                <a:gd name="T97" fmla="*/ 183070 h 641"/>
                <a:gd name="T98" fmla="*/ 30058 w 668"/>
                <a:gd name="T99" fmla="*/ 189410 h 641"/>
                <a:gd name="T100" fmla="*/ 0 w 668"/>
                <a:gd name="T101" fmla="*/ 166427 h 6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68" h="641">
                  <a:moveTo>
                    <a:pt x="0" y="210"/>
                  </a:moveTo>
                  <a:lnTo>
                    <a:pt x="0" y="179"/>
                  </a:lnTo>
                  <a:lnTo>
                    <a:pt x="53" y="135"/>
                  </a:lnTo>
                  <a:lnTo>
                    <a:pt x="61" y="83"/>
                  </a:lnTo>
                  <a:lnTo>
                    <a:pt x="96" y="54"/>
                  </a:lnTo>
                  <a:lnTo>
                    <a:pt x="245" y="62"/>
                  </a:lnTo>
                  <a:lnTo>
                    <a:pt x="347" y="10"/>
                  </a:lnTo>
                  <a:lnTo>
                    <a:pt x="409" y="16"/>
                  </a:lnTo>
                  <a:lnTo>
                    <a:pt x="450" y="45"/>
                  </a:lnTo>
                  <a:lnTo>
                    <a:pt x="505" y="45"/>
                  </a:lnTo>
                  <a:lnTo>
                    <a:pt x="546" y="0"/>
                  </a:lnTo>
                  <a:lnTo>
                    <a:pt x="594" y="45"/>
                  </a:lnTo>
                  <a:lnTo>
                    <a:pt x="615" y="23"/>
                  </a:lnTo>
                  <a:lnTo>
                    <a:pt x="668" y="10"/>
                  </a:lnTo>
                  <a:lnTo>
                    <a:pt x="656" y="91"/>
                  </a:lnTo>
                  <a:lnTo>
                    <a:pt x="581" y="98"/>
                  </a:lnTo>
                  <a:lnTo>
                    <a:pt x="567" y="120"/>
                  </a:lnTo>
                  <a:lnTo>
                    <a:pt x="574" y="171"/>
                  </a:lnTo>
                  <a:lnTo>
                    <a:pt x="567" y="187"/>
                  </a:lnTo>
                  <a:lnTo>
                    <a:pt x="478" y="239"/>
                  </a:lnTo>
                  <a:lnTo>
                    <a:pt x="431" y="329"/>
                  </a:lnTo>
                  <a:lnTo>
                    <a:pt x="438" y="343"/>
                  </a:lnTo>
                  <a:lnTo>
                    <a:pt x="498" y="312"/>
                  </a:lnTo>
                  <a:lnTo>
                    <a:pt x="519" y="329"/>
                  </a:lnTo>
                  <a:lnTo>
                    <a:pt x="546" y="402"/>
                  </a:lnTo>
                  <a:lnTo>
                    <a:pt x="581" y="452"/>
                  </a:lnTo>
                  <a:lnTo>
                    <a:pt x="519" y="566"/>
                  </a:lnTo>
                  <a:lnTo>
                    <a:pt x="498" y="543"/>
                  </a:lnTo>
                  <a:lnTo>
                    <a:pt x="486" y="543"/>
                  </a:lnTo>
                  <a:lnTo>
                    <a:pt x="498" y="595"/>
                  </a:lnTo>
                  <a:lnTo>
                    <a:pt x="431" y="641"/>
                  </a:lnTo>
                  <a:lnTo>
                    <a:pt x="416" y="641"/>
                  </a:lnTo>
                  <a:lnTo>
                    <a:pt x="362" y="595"/>
                  </a:lnTo>
                  <a:lnTo>
                    <a:pt x="280" y="550"/>
                  </a:lnTo>
                  <a:lnTo>
                    <a:pt x="266" y="522"/>
                  </a:lnTo>
                  <a:lnTo>
                    <a:pt x="220" y="522"/>
                  </a:lnTo>
                  <a:lnTo>
                    <a:pt x="193" y="506"/>
                  </a:lnTo>
                  <a:lnTo>
                    <a:pt x="117" y="408"/>
                  </a:lnTo>
                  <a:lnTo>
                    <a:pt x="96" y="366"/>
                  </a:lnTo>
                  <a:lnTo>
                    <a:pt x="75" y="350"/>
                  </a:lnTo>
                  <a:lnTo>
                    <a:pt x="48" y="291"/>
                  </a:lnTo>
                  <a:lnTo>
                    <a:pt x="48" y="277"/>
                  </a:lnTo>
                  <a:lnTo>
                    <a:pt x="75" y="283"/>
                  </a:lnTo>
                  <a:lnTo>
                    <a:pt x="101" y="321"/>
                  </a:lnTo>
                  <a:lnTo>
                    <a:pt x="130" y="321"/>
                  </a:lnTo>
                  <a:lnTo>
                    <a:pt x="137" y="298"/>
                  </a:lnTo>
                  <a:lnTo>
                    <a:pt x="110" y="291"/>
                  </a:lnTo>
                  <a:lnTo>
                    <a:pt x="101" y="246"/>
                  </a:lnTo>
                  <a:lnTo>
                    <a:pt x="69" y="231"/>
                  </a:lnTo>
                  <a:lnTo>
                    <a:pt x="34" y="239"/>
                  </a:lnTo>
                  <a:lnTo>
                    <a:pt x="0" y="210"/>
                  </a:lnTo>
                  <a:close/>
                </a:path>
              </a:pathLst>
            </a:custGeom>
            <a:solidFill>
              <a:srgbClr val="E2E7F2"/>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69" name="Freeform 88">
              <a:extLst>
                <a:ext uri="{FF2B5EF4-FFF2-40B4-BE49-F238E27FC236}">
                  <a16:creationId xmlns:a16="http://schemas.microsoft.com/office/drawing/2014/main" id="{5A9531C4-7348-447E-9A05-21C276E84C12}"/>
                </a:ext>
              </a:extLst>
            </p:cNvPr>
            <p:cNvSpPr>
              <a:spLocks/>
            </p:cNvSpPr>
            <p:nvPr/>
          </p:nvSpPr>
          <p:spPr bwMode="auto">
            <a:xfrm>
              <a:off x="8421446" y="4487601"/>
              <a:ext cx="480169" cy="570058"/>
            </a:xfrm>
            <a:custGeom>
              <a:avLst/>
              <a:gdLst>
                <a:gd name="T0" fmla="*/ 31817 w 758"/>
                <a:gd name="T1" fmla="*/ 288925 h 1002"/>
                <a:gd name="T2" fmla="*/ 25630 w 758"/>
                <a:gd name="T3" fmla="*/ 193675 h 1002"/>
                <a:gd name="T4" fmla="*/ 103405 w 758"/>
                <a:gd name="T5" fmla="*/ 128588 h 1002"/>
                <a:gd name="T6" fmla="*/ 182064 w 758"/>
                <a:gd name="T7" fmla="*/ 53181 h 1002"/>
                <a:gd name="T8" fmla="*/ 211230 w 758"/>
                <a:gd name="T9" fmla="*/ 29369 h 1002"/>
                <a:gd name="T10" fmla="*/ 224487 w 758"/>
                <a:gd name="T11" fmla="*/ 0 h 1002"/>
                <a:gd name="T12" fmla="*/ 296075 w 758"/>
                <a:gd name="T13" fmla="*/ 34925 h 1002"/>
                <a:gd name="T14" fmla="*/ 399480 w 758"/>
                <a:gd name="T15" fmla="*/ 88900 h 1002"/>
                <a:gd name="T16" fmla="*/ 477255 w 758"/>
                <a:gd name="T17" fmla="*/ 140494 h 1002"/>
                <a:gd name="T18" fmla="*/ 543541 w 758"/>
                <a:gd name="T19" fmla="*/ 193675 h 1002"/>
                <a:gd name="T20" fmla="*/ 616897 w 758"/>
                <a:gd name="T21" fmla="*/ 270669 h 1002"/>
                <a:gd name="T22" fmla="*/ 555914 w 758"/>
                <a:gd name="T23" fmla="*/ 346869 h 1002"/>
                <a:gd name="T24" fmla="*/ 566520 w 758"/>
                <a:gd name="T25" fmla="*/ 418307 h 1002"/>
                <a:gd name="T26" fmla="*/ 592150 w 758"/>
                <a:gd name="T27" fmla="*/ 482600 h 1002"/>
                <a:gd name="T28" fmla="*/ 592150 w 758"/>
                <a:gd name="T29" fmla="*/ 500857 h 1002"/>
                <a:gd name="T30" fmla="*/ 585963 w 758"/>
                <a:gd name="T31" fmla="*/ 565150 h 1002"/>
                <a:gd name="T32" fmla="*/ 640759 w 758"/>
                <a:gd name="T33" fmla="*/ 635000 h 1002"/>
                <a:gd name="T34" fmla="*/ 669925 w 758"/>
                <a:gd name="T35" fmla="*/ 658019 h 1002"/>
                <a:gd name="T36" fmla="*/ 640759 w 758"/>
                <a:gd name="T37" fmla="*/ 699294 h 1002"/>
                <a:gd name="T38" fmla="*/ 585963 w 758"/>
                <a:gd name="T39" fmla="*/ 717550 h 1002"/>
                <a:gd name="T40" fmla="*/ 555914 w 758"/>
                <a:gd name="T41" fmla="*/ 795338 h 1002"/>
                <a:gd name="T42" fmla="*/ 507305 w 758"/>
                <a:gd name="T43" fmla="*/ 769144 h 1002"/>
                <a:gd name="T44" fmla="*/ 416273 w 758"/>
                <a:gd name="T45" fmla="*/ 758825 h 1002"/>
                <a:gd name="T46" fmla="*/ 344684 w 758"/>
                <a:gd name="T47" fmla="*/ 717550 h 1002"/>
                <a:gd name="T48" fmla="*/ 296075 w 758"/>
                <a:gd name="T49" fmla="*/ 611982 h 1002"/>
                <a:gd name="T50" fmla="*/ 279283 w 758"/>
                <a:gd name="T51" fmla="*/ 534194 h 1002"/>
                <a:gd name="T52" fmla="*/ 247466 w 758"/>
                <a:gd name="T53" fmla="*/ 534194 h 1002"/>
                <a:gd name="T54" fmla="*/ 253652 w 758"/>
                <a:gd name="T55" fmla="*/ 583407 h 1002"/>
                <a:gd name="T56" fmla="*/ 235092 w 758"/>
                <a:gd name="T57" fmla="*/ 583407 h 1002"/>
                <a:gd name="T58" fmla="*/ 200624 w 758"/>
                <a:gd name="T59" fmla="*/ 540544 h 1002"/>
                <a:gd name="T60" fmla="*/ 139641 w 758"/>
                <a:gd name="T61" fmla="*/ 588169 h 1002"/>
                <a:gd name="T62" fmla="*/ 103405 w 758"/>
                <a:gd name="T63" fmla="*/ 588169 h 1002"/>
                <a:gd name="T64" fmla="*/ 95451 w 758"/>
                <a:gd name="T65" fmla="*/ 540544 h 1002"/>
                <a:gd name="T66" fmla="*/ 95451 w 758"/>
                <a:gd name="T67" fmla="*/ 429419 h 1002"/>
                <a:gd name="T68" fmla="*/ 0 w 758"/>
                <a:gd name="T69" fmla="*/ 323850 h 100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58" h="1002">
                  <a:moveTo>
                    <a:pt x="0" y="408"/>
                  </a:moveTo>
                  <a:lnTo>
                    <a:pt x="36" y="364"/>
                  </a:lnTo>
                  <a:lnTo>
                    <a:pt x="48" y="325"/>
                  </a:lnTo>
                  <a:lnTo>
                    <a:pt x="29" y="244"/>
                  </a:lnTo>
                  <a:lnTo>
                    <a:pt x="62" y="177"/>
                  </a:lnTo>
                  <a:lnTo>
                    <a:pt x="117" y="162"/>
                  </a:lnTo>
                  <a:lnTo>
                    <a:pt x="184" y="104"/>
                  </a:lnTo>
                  <a:lnTo>
                    <a:pt x="206" y="67"/>
                  </a:lnTo>
                  <a:lnTo>
                    <a:pt x="232" y="50"/>
                  </a:lnTo>
                  <a:lnTo>
                    <a:pt x="239" y="37"/>
                  </a:lnTo>
                  <a:lnTo>
                    <a:pt x="232" y="0"/>
                  </a:lnTo>
                  <a:lnTo>
                    <a:pt x="254" y="0"/>
                  </a:lnTo>
                  <a:lnTo>
                    <a:pt x="308" y="37"/>
                  </a:lnTo>
                  <a:lnTo>
                    <a:pt x="335" y="44"/>
                  </a:lnTo>
                  <a:lnTo>
                    <a:pt x="349" y="37"/>
                  </a:lnTo>
                  <a:lnTo>
                    <a:pt x="452" y="112"/>
                  </a:lnTo>
                  <a:lnTo>
                    <a:pt x="493" y="162"/>
                  </a:lnTo>
                  <a:lnTo>
                    <a:pt x="540" y="177"/>
                  </a:lnTo>
                  <a:lnTo>
                    <a:pt x="555" y="208"/>
                  </a:lnTo>
                  <a:lnTo>
                    <a:pt x="615" y="244"/>
                  </a:lnTo>
                  <a:lnTo>
                    <a:pt x="663" y="252"/>
                  </a:lnTo>
                  <a:lnTo>
                    <a:pt x="698" y="341"/>
                  </a:lnTo>
                  <a:lnTo>
                    <a:pt x="670" y="408"/>
                  </a:lnTo>
                  <a:lnTo>
                    <a:pt x="629" y="437"/>
                  </a:lnTo>
                  <a:lnTo>
                    <a:pt x="622" y="473"/>
                  </a:lnTo>
                  <a:lnTo>
                    <a:pt x="641" y="527"/>
                  </a:lnTo>
                  <a:lnTo>
                    <a:pt x="648" y="593"/>
                  </a:lnTo>
                  <a:lnTo>
                    <a:pt x="670" y="608"/>
                  </a:lnTo>
                  <a:lnTo>
                    <a:pt x="677" y="631"/>
                  </a:lnTo>
                  <a:lnTo>
                    <a:pt x="670" y="631"/>
                  </a:lnTo>
                  <a:lnTo>
                    <a:pt x="691" y="681"/>
                  </a:lnTo>
                  <a:lnTo>
                    <a:pt x="663" y="712"/>
                  </a:lnTo>
                  <a:lnTo>
                    <a:pt x="698" y="748"/>
                  </a:lnTo>
                  <a:lnTo>
                    <a:pt x="725" y="800"/>
                  </a:lnTo>
                  <a:lnTo>
                    <a:pt x="744" y="808"/>
                  </a:lnTo>
                  <a:lnTo>
                    <a:pt x="758" y="829"/>
                  </a:lnTo>
                  <a:lnTo>
                    <a:pt x="758" y="889"/>
                  </a:lnTo>
                  <a:lnTo>
                    <a:pt x="725" y="881"/>
                  </a:lnTo>
                  <a:lnTo>
                    <a:pt x="677" y="889"/>
                  </a:lnTo>
                  <a:lnTo>
                    <a:pt x="663" y="904"/>
                  </a:lnTo>
                  <a:lnTo>
                    <a:pt x="648" y="979"/>
                  </a:lnTo>
                  <a:lnTo>
                    <a:pt x="629" y="1002"/>
                  </a:lnTo>
                  <a:lnTo>
                    <a:pt x="588" y="993"/>
                  </a:lnTo>
                  <a:lnTo>
                    <a:pt x="574" y="969"/>
                  </a:lnTo>
                  <a:lnTo>
                    <a:pt x="519" y="979"/>
                  </a:lnTo>
                  <a:lnTo>
                    <a:pt x="471" y="956"/>
                  </a:lnTo>
                  <a:lnTo>
                    <a:pt x="418" y="904"/>
                  </a:lnTo>
                  <a:lnTo>
                    <a:pt x="390" y="904"/>
                  </a:lnTo>
                  <a:lnTo>
                    <a:pt x="376" y="889"/>
                  </a:lnTo>
                  <a:lnTo>
                    <a:pt x="335" y="771"/>
                  </a:lnTo>
                  <a:lnTo>
                    <a:pt x="328" y="696"/>
                  </a:lnTo>
                  <a:lnTo>
                    <a:pt x="316" y="673"/>
                  </a:lnTo>
                  <a:lnTo>
                    <a:pt x="294" y="668"/>
                  </a:lnTo>
                  <a:lnTo>
                    <a:pt x="280" y="673"/>
                  </a:lnTo>
                  <a:lnTo>
                    <a:pt x="273" y="696"/>
                  </a:lnTo>
                  <a:lnTo>
                    <a:pt x="287" y="735"/>
                  </a:lnTo>
                  <a:lnTo>
                    <a:pt x="280" y="741"/>
                  </a:lnTo>
                  <a:lnTo>
                    <a:pt x="266" y="735"/>
                  </a:lnTo>
                  <a:lnTo>
                    <a:pt x="246" y="696"/>
                  </a:lnTo>
                  <a:lnTo>
                    <a:pt x="227" y="681"/>
                  </a:lnTo>
                  <a:lnTo>
                    <a:pt x="206" y="681"/>
                  </a:lnTo>
                  <a:lnTo>
                    <a:pt x="158" y="741"/>
                  </a:lnTo>
                  <a:lnTo>
                    <a:pt x="124" y="748"/>
                  </a:lnTo>
                  <a:lnTo>
                    <a:pt x="117" y="741"/>
                  </a:lnTo>
                  <a:lnTo>
                    <a:pt x="96" y="704"/>
                  </a:lnTo>
                  <a:lnTo>
                    <a:pt x="108" y="681"/>
                  </a:lnTo>
                  <a:lnTo>
                    <a:pt x="144" y="673"/>
                  </a:lnTo>
                  <a:lnTo>
                    <a:pt x="108" y="541"/>
                  </a:lnTo>
                  <a:lnTo>
                    <a:pt x="84" y="481"/>
                  </a:lnTo>
                  <a:lnTo>
                    <a:pt x="0" y="408"/>
                  </a:lnTo>
                  <a:close/>
                </a:path>
              </a:pathLst>
            </a:custGeom>
            <a:solidFill>
              <a:srgbClr val="E2E7F2"/>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70" name="Freeform 89">
              <a:extLst>
                <a:ext uri="{FF2B5EF4-FFF2-40B4-BE49-F238E27FC236}">
                  <a16:creationId xmlns:a16="http://schemas.microsoft.com/office/drawing/2014/main" id="{0800639B-5138-4B75-9F4E-BF9E5E92AF8C}"/>
                </a:ext>
              </a:extLst>
            </p:cNvPr>
            <p:cNvSpPr>
              <a:spLocks/>
            </p:cNvSpPr>
            <p:nvPr/>
          </p:nvSpPr>
          <p:spPr bwMode="auto">
            <a:xfrm>
              <a:off x="8819690" y="4735650"/>
              <a:ext cx="618985" cy="515442"/>
            </a:xfrm>
            <a:custGeom>
              <a:avLst/>
              <a:gdLst>
                <a:gd name="T0" fmla="*/ 16812 w 976"/>
                <a:gd name="T1" fmla="*/ 430213 h 906"/>
                <a:gd name="T2" fmla="*/ 42472 w 976"/>
                <a:gd name="T3" fmla="*/ 358775 h 906"/>
                <a:gd name="T4" fmla="*/ 114144 w 976"/>
                <a:gd name="T5" fmla="*/ 358775 h 906"/>
                <a:gd name="T6" fmla="*/ 223864 w 976"/>
                <a:gd name="T7" fmla="*/ 347663 h 906"/>
                <a:gd name="T8" fmla="*/ 283148 w 976"/>
                <a:gd name="T9" fmla="*/ 311150 h 906"/>
                <a:gd name="T10" fmla="*/ 380480 w 976"/>
                <a:gd name="T11" fmla="*/ 241300 h 906"/>
                <a:gd name="T12" fmla="*/ 471618 w 976"/>
                <a:gd name="T13" fmla="*/ 228600 h 906"/>
                <a:gd name="T14" fmla="*/ 585761 w 976"/>
                <a:gd name="T15" fmla="*/ 228600 h 906"/>
                <a:gd name="T16" fmla="*/ 615846 w 976"/>
                <a:gd name="T17" fmla="*/ 153988 h 906"/>
                <a:gd name="T18" fmla="*/ 706984 w 976"/>
                <a:gd name="T19" fmla="*/ 42863 h 906"/>
                <a:gd name="T20" fmla="*/ 736184 w 976"/>
                <a:gd name="T21" fmla="*/ 0 h 906"/>
                <a:gd name="T22" fmla="*/ 815819 w 976"/>
                <a:gd name="T23" fmla="*/ 42863 h 906"/>
                <a:gd name="T24" fmla="*/ 863600 w 976"/>
                <a:gd name="T25" fmla="*/ 112713 h 906"/>
                <a:gd name="T26" fmla="*/ 852097 w 976"/>
                <a:gd name="T27" fmla="*/ 164306 h 906"/>
                <a:gd name="T28" fmla="*/ 839709 w 976"/>
                <a:gd name="T29" fmla="*/ 223044 h 906"/>
                <a:gd name="T30" fmla="*/ 827322 w 976"/>
                <a:gd name="T31" fmla="*/ 276225 h 906"/>
                <a:gd name="T32" fmla="*/ 761844 w 976"/>
                <a:gd name="T33" fmla="*/ 317500 h 906"/>
                <a:gd name="T34" fmla="*/ 675130 w 976"/>
                <a:gd name="T35" fmla="*/ 434975 h 906"/>
                <a:gd name="T36" fmla="*/ 628234 w 976"/>
                <a:gd name="T37" fmla="*/ 441325 h 906"/>
                <a:gd name="T38" fmla="*/ 604343 w 976"/>
                <a:gd name="T39" fmla="*/ 430213 h 906"/>
                <a:gd name="T40" fmla="*/ 567180 w 976"/>
                <a:gd name="T41" fmla="*/ 506413 h 906"/>
                <a:gd name="T42" fmla="*/ 530902 w 976"/>
                <a:gd name="T43" fmla="*/ 529432 h 906"/>
                <a:gd name="T44" fmla="*/ 549483 w 976"/>
                <a:gd name="T45" fmla="*/ 577057 h 906"/>
                <a:gd name="T46" fmla="*/ 543289 w 976"/>
                <a:gd name="T47" fmla="*/ 646907 h 906"/>
                <a:gd name="T48" fmla="*/ 514090 w 976"/>
                <a:gd name="T49" fmla="*/ 663575 h 906"/>
                <a:gd name="T50" fmla="*/ 488430 w 976"/>
                <a:gd name="T51" fmla="*/ 700882 h 906"/>
                <a:gd name="T52" fmla="*/ 380480 w 976"/>
                <a:gd name="T53" fmla="*/ 719138 h 906"/>
                <a:gd name="T54" fmla="*/ 253948 w 976"/>
                <a:gd name="T55" fmla="*/ 706438 h 906"/>
                <a:gd name="T56" fmla="*/ 223864 w 976"/>
                <a:gd name="T57" fmla="*/ 688182 h 906"/>
                <a:gd name="T58" fmla="*/ 223864 w 976"/>
                <a:gd name="T59" fmla="*/ 646907 h 906"/>
                <a:gd name="T60" fmla="*/ 138034 w 976"/>
                <a:gd name="T61" fmla="*/ 623888 h 906"/>
                <a:gd name="T62" fmla="*/ 42472 w 976"/>
                <a:gd name="T63" fmla="*/ 540544 h 906"/>
                <a:gd name="T64" fmla="*/ 0 w 976"/>
                <a:gd name="T65" fmla="*/ 448469 h 9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76" h="906">
                  <a:moveTo>
                    <a:pt x="0" y="565"/>
                  </a:moveTo>
                  <a:lnTo>
                    <a:pt x="19" y="542"/>
                  </a:lnTo>
                  <a:lnTo>
                    <a:pt x="34" y="467"/>
                  </a:lnTo>
                  <a:lnTo>
                    <a:pt x="48" y="452"/>
                  </a:lnTo>
                  <a:lnTo>
                    <a:pt x="96" y="444"/>
                  </a:lnTo>
                  <a:lnTo>
                    <a:pt x="129" y="452"/>
                  </a:lnTo>
                  <a:lnTo>
                    <a:pt x="191" y="459"/>
                  </a:lnTo>
                  <a:lnTo>
                    <a:pt x="253" y="438"/>
                  </a:lnTo>
                  <a:lnTo>
                    <a:pt x="266" y="409"/>
                  </a:lnTo>
                  <a:lnTo>
                    <a:pt x="320" y="392"/>
                  </a:lnTo>
                  <a:lnTo>
                    <a:pt x="402" y="304"/>
                  </a:lnTo>
                  <a:lnTo>
                    <a:pt x="430" y="304"/>
                  </a:lnTo>
                  <a:lnTo>
                    <a:pt x="457" y="327"/>
                  </a:lnTo>
                  <a:lnTo>
                    <a:pt x="533" y="288"/>
                  </a:lnTo>
                  <a:lnTo>
                    <a:pt x="627" y="298"/>
                  </a:lnTo>
                  <a:lnTo>
                    <a:pt x="662" y="288"/>
                  </a:lnTo>
                  <a:lnTo>
                    <a:pt x="683" y="267"/>
                  </a:lnTo>
                  <a:lnTo>
                    <a:pt x="696" y="194"/>
                  </a:lnTo>
                  <a:lnTo>
                    <a:pt x="738" y="104"/>
                  </a:lnTo>
                  <a:lnTo>
                    <a:pt x="799" y="54"/>
                  </a:lnTo>
                  <a:lnTo>
                    <a:pt x="806" y="7"/>
                  </a:lnTo>
                  <a:lnTo>
                    <a:pt x="832" y="0"/>
                  </a:lnTo>
                  <a:lnTo>
                    <a:pt x="882" y="36"/>
                  </a:lnTo>
                  <a:lnTo>
                    <a:pt x="922" y="54"/>
                  </a:lnTo>
                  <a:lnTo>
                    <a:pt x="969" y="104"/>
                  </a:lnTo>
                  <a:lnTo>
                    <a:pt x="976" y="142"/>
                  </a:lnTo>
                  <a:lnTo>
                    <a:pt x="956" y="156"/>
                  </a:lnTo>
                  <a:lnTo>
                    <a:pt x="963" y="207"/>
                  </a:lnTo>
                  <a:lnTo>
                    <a:pt x="949" y="236"/>
                  </a:lnTo>
                  <a:lnTo>
                    <a:pt x="949" y="281"/>
                  </a:lnTo>
                  <a:lnTo>
                    <a:pt x="928" y="288"/>
                  </a:lnTo>
                  <a:lnTo>
                    <a:pt x="935" y="348"/>
                  </a:lnTo>
                  <a:lnTo>
                    <a:pt x="873" y="371"/>
                  </a:lnTo>
                  <a:lnTo>
                    <a:pt x="861" y="400"/>
                  </a:lnTo>
                  <a:lnTo>
                    <a:pt x="784" y="452"/>
                  </a:lnTo>
                  <a:lnTo>
                    <a:pt x="763" y="548"/>
                  </a:lnTo>
                  <a:lnTo>
                    <a:pt x="751" y="565"/>
                  </a:lnTo>
                  <a:lnTo>
                    <a:pt x="710" y="556"/>
                  </a:lnTo>
                  <a:lnTo>
                    <a:pt x="703" y="565"/>
                  </a:lnTo>
                  <a:lnTo>
                    <a:pt x="683" y="542"/>
                  </a:lnTo>
                  <a:lnTo>
                    <a:pt x="662" y="542"/>
                  </a:lnTo>
                  <a:lnTo>
                    <a:pt x="641" y="638"/>
                  </a:lnTo>
                  <a:lnTo>
                    <a:pt x="614" y="644"/>
                  </a:lnTo>
                  <a:lnTo>
                    <a:pt x="600" y="667"/>
                  </a:lnTo>
                  <a:lnTo>
                    <a:pt x="621" y="711"/>
                  </a:lnTo>
                  <a:lnTo>
                    <a:pt x="621" y="727"/>
                  </a:lnTo>
                  <a:lnTo>
                    <a:pt x="593" y="750"/>
                  </a:lnTo>
                  <a:lnTo>
                    <a:pt x="614" y="815"/>
                  </a:lnTo>
                  <a:lnTo>
                    <a:pt x="600" y="836"/>
                  </a:lnTo>
                  <a:lnTo>
                    <a:pt x="581" y="836"/>
                  </a:lnTo>
                  <a:lnTo>
                    <a:pt x="559" y="859"/>
                  </a:lnTo>
                  <a:lnTo>
                    <a:pt x="552" y="883"/>
                  </a:lnTo>
                  <a:lnTo>
                    <a:pt x="505" y="883"/>
                  </a:lnTo>
                  <a:lnTo>
                    <a:pt x="430" y="906"/>
                  </a:lnTo>
                  <a:lnTo>
                    <a:pt x="320" y="883"/>
                  </a:lnTo>
                  <a:lnTo>
                    <a:pt x="287" y="890"/>
                  </a:lnTo>
                  <a:lnTo>
                    <a:pt x="266" y="867"/>
                  </a:lnTo>
                  <a:lnTo>
                    <a:pt x="253" y="867"/>
                  </a:lnTo>
                  <a:lnTo>
                    <a:pt x="246" y="859"/>
                  </a:lnTo>
                  <a:lnTo>
                    <a:pt x="253" y="815"/>
                  </a:lnTo>
                  <a:lnTo>
                    <a:pt x="239" y="800"/>
                  </a:lnTo>
                  <a:lnTo>
                    <a:pt x="156" y="786"/>
                  </a:lnTo>
                  <a:lnTo>
                    <a:pt x="69" y="717"/>
                  </a:lnTo>
                  <a:lnTo>
                    <a:pt x="48" y="681"/>
                  </a:lnTo>
                  <a:lnTo>
                    <a:pt x="41" y="631"/>
                  </a:lnTo>
                  <a:lnTo>
                    <a:pt x="0" y="565"/>
                  </a:lnTo>
                  <a:close/>
                </a:path>
              </a:pathLst>
            </a:custGeom>
            <a:solidFill>
              <a:srgbClr val="E2E7F2"/>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71" name="Freeform 90">
              <a:extLst>
                <a:ext uri="{FF2B5EF4-FFF2-40B4-BE49-F238E27FC236}">
                  <a16:creationId xmlns:a16="http://schemas.microsoft.com/office/drawing/2014/main" id="{7930E577-69B7-4F7A-99BA-D1814001A950}"/>
                </a:ext>
              </a:extLst>
            </p:cNvPr>
            <p:cNvSpPr>
              <a:spLocks/>
            </p:cNvSpPr>
            <p:nvPr/>
          </p:nvSpPr>
          <p:spPr bwMode="auto">
            <a:xfrm>
              <a:off x="7851388" y="4656002"/>
              <a:ext cx="423277" cy="534785"/>
            </a:xfrm>
            <a:custGeom>
              <a:avLst/>
              <a:gdLst>
                <a:gd name="T0" fmla="*/ 0 w 669"/>
                <a:gd name="T1" fmla="*/ 358394 h 941"/>
                <a:gd name="T2" fmla="*/ 6179 w 669"/>
                <a:gd name="T3" fmla="*/ 305269 h 941"/>
                <a:gd name="T4" fmla="*/ 42371 w 669"/>
                <a:gd name="T5" fmla="*/ 253730 h 941"/>
                <a:gd name="T6" fmla="*/ 97101 w 669"/>
                <a:gd name="T7" fmla="*/ 100699 h 941"/>
                <a:gd name="T8" fmla="*/ 168602 w 669"/>
                <a:gd name="T9" fmla="*/ 65811 h 941"/>
                <a:gd name="T10" fmla="*/ 200381 w 669"/>
                <a:gd name="T11" fmla="*/ 70569 h 941"/>
                <a:gd name="T12" fmla="*/ 223332 w 669"/>
                <a:gd name="T13" fmla="*/ 29338 h 941"/>
                <a:gd name="T14" fmla="*/ 223332 w 669"/>
                <a:gd name="T15" fmla="*/ 12687 h 941"/>
                <a:gd name="T16" fmla="*/ 210974 w 669"/>
                <a:gd name="T17" fmla="*/ 0 h 941"/>
                <a:gd name="T18" fmla="*/ 301896 w 669"/>
                <a:gd name="T19" fmla="*/ 12687 h 941"/>
                <a:gd name="T20" fmla="*/ 312488 w 669"/>
                <a:gd name="T21" fmla="*/ 53918 h 941"/>
                <a:gd name="T22" fmla="*/ 385755 w 669"/>
                <a:gd name="T23" fmla="*/ 41231 h 941"/>
                <a:gd name="T24" fmla="*/ 417534 w 669"/>
                <a:gd name="T25" fmla="*/ 100699 h 941"/>
                <a:gd name="T26" fmla="*/ 428127 w 669"/>
                <a:gd name="T27" fmla="*/ 105457 h 941"/>
                <a:gd name="T28" fmla="*/ 487270 w 669"/>
                <a:gd name="T29" fmla="*/ 88806 h 941"/>
                <a:gd name="T30" fmla="*/ 519048 w 669"/>
                <a:gd name="T31" fmla="*/ 128451 h 941"/>
                <a:gd name="T32" fmla="*/ 579957 w 669"/>
                <a:gd name="T33" fmla="*/ 154617 h 941"/>
                <a:gd name="T34" fmla="*/ 590550 w 669"/>
                <a:gd name="T35" fmla="*/ 187919 h 941"/>
                <a:gd name="T36" fmla="*/ 579957 w 669"/>
                <a:gd name="T37" fmla="*/ 216463 h 941"/>
                <a:gd name="T38" fmla="*/ 561420 w 669"/>
                <a:gd name="T39" fmla="*/ 229150 h 941"/>
                <a:gd name="T40" fmla="*/ 519048 w 669"/>
                <a:gd name="T41" fmla="*/ 224393 h 941"/>
                <a:gd name="T42" fmla="*/ 462553 w 669"/>
                <a:gd name="T43" fmla="*/ 241044 h 941"/>
                <a:gd name="T44" fmla="*/ 453726 w 669"/>
                <a:gd name="T45" fmla="*/ 275931 h 941"/>
                <a:gd name="T46" fmla="*/ 434306 w 669"/>
                <a:gd name="T47" fmla="*/ 294961 h 941"/>
                <a:gd name="T48" fmla="*/ 434306 w 669"/>
                <a:gd name="T49" fmla="*/ 313198 h 941"/>
                <a:gd name="T50" fmla="*/ 476677 w 669"/>
                <a:gd name="T51" fmla="*/ 323506 h 941"/>
                <a:gd name="T52" fmla="*/ 487270 w 669"/>
                <a:gd name="T53" fmla="*/ 340157 h 941"/>
                <a:gd name="T54" fmla="*/ 512869 w 669"/>
                <a:gd name="T55" fmla="*/ 445613 h 941"/>
                <a:gd name="T56" fmla="*/ 487270 w 669"/>
                <a:gd name="T57" fmla="*/ 453543 h 941"/>
                <a:gd name="T58" fmla="*/ 482856 w 669"/>
                <a:gd name="T59" fmla="*/ 470194 h 941"/>
                <a:gd name="T60" fmla="*/ 501394 w 669"/>
                <a:gd name="T61" fmla="*/ 505081 h 941"/>
                <a:gd name="T62" fmla="*/ 506690 w 669"/>
                <a:gd name="T63" fmla="*/ 541555 h 941"/>
                <a:gd name="T64" fmla="*/ 487270 w 669"/>
                <a:gd name="T65" fmla="*/ 665249 h 941"/>
                <a:gd name="T66" fmla="*/ 501394 w 669"/>
                <a:gd name="T67" fmla="*/ 688243 h 941"/>
                <a:gd name="T68" fmla="*/ 525228 w 669"/>
                <a:gd name="T69" fmla="*/ 700136 h 941"/>
                <a:gd name="T70" fmla="*/ 494332 w 669"/>
                <a:gd name="T71" fmla="*/ 700136 h 941"/>
                <a:gd name="T72" fmla="*/ 462553 w 669"/>
                <a:gd name="T73" fmla="*/ 746125 h 941"/>
                <a:gd name="T74" fmla="*/ 446664 w 669"/>
                <a:gd name="T75" fmla="*/ 706480 h 941"/>
                <a:gd name="T76" fmla="*/ 326612 w 669"/>
                <a:gd name="T77" fmla="*/ 576443 h 941"/>
                <a:gd name="T78" fmla="*/ 278062 w 669"/>
                <a:gd name="T79" fmla="*/ 546313 h 941"/>
                <a:gd name="T80" fmla="*/ 240987 w 669"/>
                <a:gd name="T81" fmla="*/ 488430 h 941"/>
                <a:gd name="T82" fmla="*/ 235690 w 669"/>
                <a:gd name="T83" fmla="*/ 516975 h 941"/>
                <a:gd name="T84" fmla="*/ 259524 w 669"/>
                <a:gd name="T85" fmla="*/ 552656 h 941"/>
                <a:gd name="T86" fmla="*/ 253345 w 669"/>
                <a:gd name="T87" fmla="*/ 559792 h 941"/>
                <a:gd name="T88" fmla="*/ 235690 w 669"/>
                <a:gd name="T89" fmla="*/ 559792 h 941"/>
                <a:gd name="T90" fmla="*/ 206560 w 669"/>
                <a:gd name="T91" fmla="*/ 533626 h 941"/>
                <a:gd name="T92" fmla="*/ 168602 w 669"/>
                <a:gd name="T93" fmla="*/ 523318 h 941"/>
                <a:gd name="T94" fmla="*/ 150065 w 669"/>
                <a:gd name="T95" fmla="*/ 493981 h 941"/>
                <a:gd name="T96" fmla="*/ 143886 w 669"/>
                <a:gd name="T97" fmla="*/ 511425 h 941"/>
                <a:gd name="T98" fmla="*/ 164189 w 669"/>
                <a:gd name="T99" fmla="*/ 541555 h 941"/>
                <a:gd name="T100" fmla="*/ 67088 w 669"/>
                <a:gd name="T101" fmla="*/ 533626 h 941"/>
                <a:gd name="T102" fmla="*/ 23834 w 669"/>
                <a:gd name="T103" fmla="*/ 546313 h 941"/>
                <a:gd name="T104" fmla="*/ 6179 w 669"/>
                <a:gd name="T105" fmla="*/ 445613 h 941"/>
                <a:gd name="T106" fmla="*/ 18537 w 669"/>
                <a:gd name="T107" fmla="*/ 422619 h 941"/>
                <a:gd name="T108" fmla="*/ 0 w 669"/>
                <a:gd name="T109" fmla="*/ 358394 h 9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69" h="941">
                  <a:moveTo>
                    <a:pt x="0" y="452"/>
                  </a:moveTo>
                  <a:lnTo>
                    <a:pt x="7" y="385"/>
                  </a:lnTo>
                  <a:lnTo>
                    <a:pt x="48" y="320"/>
                  </a:lnTo>
                  <a:lnTo>
                    <a:pt x="110" y="127"/>
                  </a:lnTo>
                  <a:lnTo>
                    <a:pt x="191" y="83"/>
                  </a:lnTo>
                  <a:lnTo>
                    <a:pt x="227" y="89"/>
                  </a:lnTo>
                  <a:lnTo>
                    <a:pt x="253" y="37"/>
                  </a:lnTo>
                  <a:lnTo>
                    <a:pt x="253" y="16"/>
                  </a:lnTo>
                  <a:lnTo>
                    <a:pt x="239" y="0"/>
                  </a:lnTo>
                  <a:lnTo>
                    <a:pt x="342" y="16"/>
                  </a:lnTo>
                  <a:lnTo>
                    <a:pt x="354" y="68"/>
                  </a:lnTo>
                  <a:lnTo>
                    <a:pt x="437" y="52"/>
                  </a:lnTo>
                  <a:lnTo>
                    <a:pt x="473" y="127"/>
                  </a:lnTo>
                  <a:lnTo>
                    <a:pt x="485" y="133"/>
                  </a:lnTo>
                  <a:lnTo>
                    <a:pt x="552" y="112"/>
                  </a:lnTo>
                  <a:lnTo>
                    <a:pt x="588" y="162"/>
                  </a:lnTo>
                  <a:lnTo>
                    <a:pt x="657" y="195"/>
                  </a:lnTo>
                  <a:lnTo>
                    <a:pt x="669" y="237"/>
                  </a:lnTo>
                  <a:lnTo>
                    <a:pt x="657" y="273"/>
                  </a:lnTo>
                  <a:lnTo>
                    <a:pt x="636" y="289"/>
                  </a:lnTo>
                  <a:lnTo>
                    <a:pt x="588" y="283"/>
                  </a:lnTo>
                  <a:lnTo>
                    <a:pt x="524" y="304"/>
                  </a:lnTo>
                  <a:lnTo>
                    <a:pt x="514" y="348"/>
                  </a:lnTo>
                  <a:lnTo>
                    <a:pt x="492" y="372"/>
                  </a:lnTo>
                  <a:lnTo>
                    <a:pt x="492" y="395"/>
                  </a:lnTo>
                  <a:lnTo>
                    <a:pt x="540" y="408"/>
                  </a:lnTo>
                  <a:lnTo>
                    <a:pt x="552" y="429"/>
                  </a:lnTo>
                  <a:lnTo>
                    <a:pt x="581" y="562"/>
                  </a:lnTo>
                  <a:lnTo>
                    <a:pt x="552" y="572"/>
                  </a:lnTo>
                  <a:lnTo>
                    <a:pt x="547" y="593"/>
                  </a:lnTo>
                  <a:lnTo>
                    <a:pt x="568" y="637"/>
                  </a:lnTo>
                  <a:lnTo>
                    <a:pt x="574" y="683"/>
                  </a:lnTo>
                  <a:lnTo>
                    <a:pt x="552" y="839"/>
                  </a:lnTo>
                  <a:lnTo>
                    <a:pt x="568" y="868"/>
                  </a:lnTo>
                  <a:lnTo>
                    <a:pt x="595" y="883"/>
                  </a:lnTo>
                  <a:lnTo>
                    <a:pt x="560" y="883"/>
                  </a:lnTo>
                  <a:lnTo>
                    <a:pt x="524" y="941"/>
                  </a:lnTo>
                  <a:lnTo>
                    <a:pt x="506" y="891"/>
                  </a:lnTo>
                  <a:lnTo>
                    <a:pt x="370" y="727"/>
                  </a:lnTo>
                  <a:lnTo>
                    <a:pt x="315" y="689"/>
                  </a:lnTo>
                  <a:lnTo>
                    <a:pt x="273" y="616"/>
                  </a:lnTo>
                  <a:lnTo>
                    <a:pt x="267" y="652"/>
                  </a:lnTo>
                  <a:lnTo>
                    <a:pt x="294" y="697"/>
                  </a:lnTo>
                  <a:lnTo>
                    <a:pt x="287" y="706"/>
                  </a:lnTo>
                  <a:lnTo>
                    <a:pt x="267" y="706"/>
                  </a:lnTo>
                  <a:lnTo>
                    <a:pt x="234" y="673"/>
                  </a:lnTo>
                  <a:lnTo>
                    <a:pt x="191" y="660"/>
                  </a:lnTo>
                  <a:lnTo>
                    <a:pt x="170" y="623"/>
                  </a:lnTo>
                  <a:lnTo>
                    <a:pt x="163" y="645"/>
                  </a:lnTo>
                  <a:lnTo>
                    <a:pt x="186" y="683"/>
                  </a:lnTo>
                  <a:lnTo>
                    <a:pt x="76" y="673"/>
                  </a:lnTo>
                  <a:lnTo>
                    <a:pt x="27" y="689"/>
                  </a:lnTo>
                  <a:lnTo>
                    <a:pt x="7" y="562"/>
                  </a:lnTo>
                  <a:lnTo>
                    <a:pt x="21" y="533"/>
                  </a:lnTo>
                  <a:lnTo>
                    <a:pt x="0" y="452"/>
                  </a:lnTo>
                  <a:close/>
                </a:path>
              </a:pathLst>
            </a:custGeom>
            <a:solidFill>
              <a:srgbClr val="E2E7F2"/>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72" name="Freeform 91">
              <a:extLst>
                <a:ext uri="{FF2B5EF4-FFF2-40B4-BE49-F238E27FC236}">
                  <a16:creationId xmlns:a16="http://schemas.microsoft.com/office/drawing/2014/main" id="{F6714C31-8E3A-4BF2-ACE2-4659B3C1E300}"/>
                </a:ext>
              </a:extLst>
            </p:cNvPr>
            <p:cNvSpPr>
              <a:spLocks/>
            </p:cNvSpPr>
            <p:nvPr/>
          </p:nvSpPr>
          <p:spPr bwMode="auto">
            <a:xfrm>
              <a:off x="8816276" y="4579767"/>
              <a:ext cx="571196" cy="417587"/>
            </a:xfrm>
            <a:custGeom>
              <a:avLst/>
              <a:gdLst>
                <a:gd name="T0" fmla="*/ 0 w 901"/>
                <a:gd name="T1" fmla="*/ 246856 h 734"/>
                <a:gd name="T2" fmla="*/ 6191 w 901"/>
                <a:gd name="T3" fmla="*/ 218281 h 734"/>
                <a:gd name="T4" fmla="*/ 42455 w 901"/>
                <a:gd name="T5" fmla="*/ 195262 h 734"/>
                <a:gd name="T6" fmla="*/ 67221 w 901"/>
                <a:gd name="T7" fmla="*/ 142081 h 734"/>
                <a:gd name="T8" fmla="*/ 36264 w 901"/>
                <a:gd name="T9" fmla="*/ 71437 h 734"/>
                <a:gd name="T10" fmla="*/ 42455 w 901"/>
                <a:gd name="T11" fmla="*/ 59531 h 734"/>
                <a:gd name="T12" fmla="*/ 54838 w 901"/>
                <a:gd name="T13" fmla="*/ 59531 h 734"/>
                <a:gd name="T14" fmla="*/ 103485 w 901"/>
                <a:gd name="T15" fmla="*/ 71437 h 734"/>
                <a:gd name="T16" fmla="*/ 193703 w 901"/>
                <a:gd name="T17" fmla="*/ 77787 h 734"/>
                <a:gd name="T18" fmla="*/ 241466 w 901"/>
                <a:gd name="T19" fmla="*/ 48419 h 734"/>
                <a:gd name="T20" fmla="*/ 302495 w 901"/>
                <a:gd name="T21" fmla="*/ 59531 h 734"/>
                <a:gd name="T22" fmla="*/ 319301 w 901"/>
                <a:gd name="T23" fmla="*/ 23812 h 734"/>
                <a:gd name="T24" fmla="*/ 357334 w 901"/>
                <a:gd name="T25" fmla="*/ 48419 h 734"/>
                <a:gd name="T26" fmla="*/ 386522 w 901"/>
                <a:gd name="T27" fmla="*/ 54769 h 734"/>
                <a:gd name="T28" fmla="*/ 398905 w 901"/>
                <a:gd name="T29" fmla="*/ 30162 h 734"/>
                <a:gd name="T30" fmla="*/ 441360 w 901"/>
                <a:gd name="T31" fmla="*/ 18256 h 734"/>
                <a:gd name="T32" fmla="*/ 482047 w 901"/>
                <a:gd name="T33" fmla="*/ 36512 h 734"/>
                <a:gd name="T34" fmla="*/ 520080 w 901"/>
                <a:gd name="T35" fmla="*/ 23812 h 734"/>
                <a:gd name="T36" fmla="*/ 549268 w 901"/>
                <a:gd name="T37" fmla="*/ 42862 h 734"/>
                <a:gd name="T38" fmla="*/ 591723 w 901"/>
                <a:gd name="T39" fmla="*/ 23812 h 734"/>
                <a:gd name="T40" fmla="*/ 627988 w 901"/>
                <a:gd name="T41" fmla="*/ 30162 h 734"/>
                <a:gd name="T42" fmla="*/ 646562 w 901"/>
                <a:gd name="T43" fmla="*/ 23812 h 734"/>
                <a:gd name="T44" fmla="*/ 650984 w 901"/>
                <a:gd name="T45" fmla="*/ 5556 h 734"/>
                <a:gd name="T46" fmla="*/ 670443 w 901"/>
                <a:gd name="T47" fmla="*/ 11906 h 734"/>
                <a:gd name="T48" fmla="*/ 712899 w 901"/>
                <a:gd name="T49" fmla="*/ 0 h 734"/>
                <a:gd name="T50" fmla="*/ 725281 w 901"/>
                <a:gd name="T51" fmla="*/ 11906 h 734"/>
                <a:gd name="T52" fmla="*/ 725281 w 901"/>
                <a:gd name="T53" fmla="*/ 54769 h 734"/>
                <a:gd name="T54" fmla="*/ 742087 w 901"/>
                <a:gd name="T55" fmla="*/ 65087 h 734"/>
                <a:gd name="T56" fmla="*/ 772159 w 901"/>
                <a:gd name="T57" fmla="*/ 71437 h 734"/>
                <a:gd name="T58" fmla="*/ 796925 w 901"/>
                <a:gd name="T59" fmla="*/ 135731 h 734"/>
                <a:gd name="T60" fmla="*/ 786311 w 901"/>
                <a:gd name="T61" fmla="*/ 172244 h 734"/>
                <a:gd name="T62" fmla="*/ 742087 w 901"/>
                <a:gd name="T63" fmla="*/ 218281 h 734"/>
                <a:gd name="T64" fmla="*/ 719090 w 901"/>
                <a:gd name="T65" fmla="*/ 223837 h 734"/>
                <a:gd name="T66" fmla="*/ 712899 w 901"/>
                <a:gd name="T67" fmla="*/ 261144 h 734"/>
                <a:gd name="T68" fmla="*/ 658945 w 901"/>
                <a:gd name="T69" fmla="*/ 300831 h 734"/>
                <a:gd name="T70" fmla="*/ 621796 w 901"/>
                <a:gd name="T71" fmla="*/ 372268 h 734"/>
                <a:gd name="T72" fmla="*/ 610298 w 901"/>
                <a:gd name="T73" fmla="*/ 430212 h 734"/>
                <a:gd name="T74" fmla="*/ 591723 w 901"/>
                <a:gd name="T75" fmla="*/ 446881 h 734"/>
                <a:gd name="T76" fmla="*/ 560766 w 901"/>
                <a:gd name="T77" fmla="*/ 454818 h 734"/>
                <a:gd name="T78" fmla="*/ 477624 w 901"/>
                <a:gd name="T79" fmla="*/ 446881 h 734"/>
                <a:gd name="T80" fmla="*/ 410403 w 901"/>
                <a:gd name="T81" fmla="*/ 477837 h 734"/>
                <a:gd name="T82" fmla="*/ 386522 w 901"/>
                <a:gd name="T83" fmla="*/ 459581 h 734"/>
                <a:gd name="T84" fmla="*/ 361756 w 901"/>
                <a:gd name="T85" fmla="*/ 459581 h 734"/>
                <a:gd name="T86" fmla="*/ 289228 w 901"/>
                <a:gd name="T87" fmla="*/ 529431 h 734"/>
                <a:gd name="T88" fmla="*/ 241466 w 901"/>
                <a:gd name="T89" fmla="*/ 542925 h 734"/>
                <a:gd name="T90" fmla="*/ 229967 w 901"/>
                <a:gd name="T91" fmla="*/ 565943 h 734"/>
                <a:gd name="T92" fmla="*/ 175129 w 901"/>
                <a:gd name="T93" fmla="*/ 582612 h 734"/>
                <a:gd name="T94" fmla="*/ 120291 w 901"/>
                <a:gd name="T95" fmla="*/ 577056 h 734"/>
                <a:gd name="T96" fmla="*/ 120291 w 901"/>
                <a:gd name="T97" fmla="*/ 529431 h 734"/>
                <a:gd name="T98" fmla="*/ 107908 w 901"/>
                <a:gd name="T99" fmla="*/ 512762 h 734"/>
                <a:gd name="T100" fmla="*/ 91102 w 901"/>
                <a:gd name="T101" fmla="*/ 506412 h 734"/>
                <a:gd name="T102" fmla="*/ 67221 w 901"/>
                <a:gd name="T103" fmla="*/ 465137 h 734"/>
                <a:gd name="T104" fmla="*/ 36264 w 901"/>
                <a:gd name="T105" fmla="*/ 436562 h 734"/>
                <a:gd name="T106" fmla="*/ 61030 w 901"/>
                <a:gd name="T107" fmla="*/ 411956 h 734"/>
                <a:gd name="T108" fmla="*/ 42455 w 901"/>
                <a:gd name="T109" fmla="*/ 372268 h 734"/>
                <a:gd name="T110" fmla="*/ 48647 w 901"/>
                <a:gd name="T111" fmla="*/ 372268 h 734"/>
                <a:gd name="T112" fmla="*/ 42455 w 901"/>
                <a:gd name="T113" fmla="*/ 354012 h 734"/>
                <a:gd name="T114" fmla="*/ 22997 w 901"/>
                <a:gd name="T115" fmla="*/ 342106 h 734"/>
                <a:gd name="T116" fmla="*/ 16805 w 901"/>
                <a:gd name="T117" fmla="*/ 289719 h 734"/>
                <a:gd name="T118" fmla="*/ 0 w 901"/>
                <a:gd name="T119" fmla="*/ 246856 h 73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01" h="734">
                  <a:moveTo>
                    <a:pt x="0" y="311"/>
                  </a:moveTo>
                  <a:lnTo>
                    <a:pt x="7" y="275"/>
                  </a:lnTo>
                  <a:lnTo>
                    <a:pt x="48" y="246"/>
                  </a:lnTo>
                  <a:lnTo>
                    <a:pt x="76" y="179"/>
                  </a:lnTo>
                  <a:lnTo>
                    <a:pt x="41" y="90"/>
                  </a:lnTo>
                  <a:lnTo>
                    <a:pt x="48" y="75"/>
                  </a:lnTo>
                  <a:lnTo>
                    <a:pt x="62" y="75"/>
                  </a:lnTo>
                  <a:lnTo>
                    <a:pt x="117" y="90"/>
                  </a:lnTo>
                  <a:lnTo>
                    <a:pt x="219" y="98"/>
                  </a:lnTo>
                  <a:lnTo>
                    <a:pt x="273" y="61"/>
                  </a:lnTo>
                  <a:lnTo>
                    <a:pt x="342" y="75"/>
                  </a:lnTo>
                  <a:lnTo>
                    <a:pt x="361" y="30"/>
                  </a:lnTo>
                  <a:lnTo>
                    <a:pt x="404" y="61"/>
                  </a:lnTo>
                  <a:lnTo>
                    <a:pt x="437" y="69"/>
                  </a:lnTo>
                  <a:lnTo>
                    <a:pt x="451" y="38"/>
                  </a:lnTo>
                  <a:lnTo>
                    <a:pt x="499" y="23"/>
                  </a:lnTo>
                  <a:lnTo>
                    <a:pt x="545" y="46"/>
                  </a:lnTo>
                  <a:lnTo>
                    <a:pt x="588" y="30"/>
                  </a:lnTo>
                  <a:lnTo>
                    <a:pt x="621" y="54"/>
                  </a:lnTo>
                  <a:lnTo>
                    <a:pt x="669" y="30"/>
                  </a:lnTo>
                  <a:lnTo>
                    <a:pt x="710" y="38"/>
                  </a:lnTo>
                  <a:lnTo>
                    <a:pt x="731" y="30"/>
                  </a:lnTo>
                  <a:lnTo>
                    <a:pt x="736" y="7"/>
                  </a:lnTo>
                  <a:lnTo>
                    <a:pt x="758" y="15"/>
                  </a:lnTo>
                  <a:lnTo>
                    <a:pt x="806" y="0"/>
                  </a:lnTo>
                  <a:lnTo>
                    <a:pt x="820" y="15"/>
                  </a:lnTo>
                  <a:lnTo>
                    <a:pt x="820" y="69"/>
                  </a:lnTo>
                  <a:lnTo>
                    <a:pt x="839" y="82"/>
                  </a:lnTo>
                  <a:lnTo>
                    <a:pt x="873" y="90"/>
                  </a:lnTo>
                  <a:lnTo>
                    <a:pt x="901" y="171"/>
                  </a:lnTo>
                  <a:lnTo>
                    <a:pt x="889" y="217"/>
                  </a:lnTo>
                  <a:lnTo>
                    <a:pt x="839" y="275"/>
                  </a:lnTo>
                  <a:lnTo>
                    <a:pt x="813" y="282"/>
                  </a:lnTo>
                  <a:lnTo>
                    <a:pt x="806" y="329"/>
                  </a:lnTo>
                  <a:lnTo>
                    <a:pt x="745" y="379"/>
                  </a:lnTo>
                  <a:lnTo>
                    <a:pt x="703" y="469"/>
                  </a:lnTo>
                  <a:lnTo>
                    <a:pt x="690" y="542"/>
                  </a:lnTo>
                  <a:lnTo>
                    <a:pt x="669" y="563"/>
                  </a:lnTo>
                  <a:lnTo>
                    <a:pt x="634" y="573"/>
                  </a:lnTo>
                  <a:lnTo>
                    <a:pt x="540" y="563"/>
                  </a:lnTo>
                  <a:lnTo>
                    <a:pt x="464" y="602"/>
                  </a:lnTo>
                  <a:lnTo>
                    <a:pt x="437" y="579"/>
                  </a:lnTo>
                  <a:lnTo>
                    <a:pt x="409" y="579"/>
                  </a:lnTo>
                  <a:lnTo>
                    <a:pt x="327" y="667"/>
                  </a:lnTo>
                  <a:lnTo>
                    <a:pt x="273" y="684"/>
                  </a:lnTo>
                  <a:lnTo>
                    <a:pt x="260" y="713"/>
                  </a:lnTo>
                  <a:lnTo>
                    <a:pt x="198" y="734"/>
                  </a:lnTo>
                  <a:lnTo>
                    <a:pt x="136" y="727"/>
                  </a:lnTo>
                  <a:lnTo>
                    <a:pt x="136" y="667"/>
                  </a:lnTo>
                  <a:lnTo>
                    <a:pt x="122" y="646"/>
                  </a:lnTo>
                  <a:lnTo>
                    <a:pt x="103" y="638"/>
                  </a:lnTo>
                  <a:lnTo>
                    <a:pt x="76" y="586"/>
                  </a:lnTo>
                  <a:lnTo>
                    <a:pt x="41" y="550"/>
                  </a:lnTo>
                  <a:lnTo>
                    <a:pt x="69" y="519"/>
                  </a:lnTo>
                  <a:lnTo>
                    <a:pt x="48" y="469"/>
                  </a:lnTo>
                  <a:lnTo>
                    <a:pt x="55" y="469"/>
                  </a:lnTo>
                  <a:lnTo>
                    <a:pt x="48" y="446"/>
                  </a:lnTo>
                  <a:lnTo>
                    <a:pt x="26" y="431"/>
                  </a:lnTo>
                  <a:lnTo>
                    <a:pt x="19" y="365"/>
                  </a:lnTo>
                  <a:lnTo>
                    <a:pt x="0" y="311"/>
                  </a:lnTo>
                  <a:close/>
                </a:path>
              </a:pathLst>
            </a:custGeom>
            <a:solidFill>
              <a:srgbClr val="E2E7F2"/>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73" name="Freeform 92">
              <a:extLst>
                <a:ext uri="{FF2B5EF4-FFF2-40B4-BE49-F238E27FC236}">
                  <a16:creationId xmlns:a16="http://schemas.microsoft.com/office/drawing/2014/main" id="{164C3C1B-FF4E-4FA3-B94D-4BC0B345B536}"/>
                </a:ext>
              </a:extLst>
            </p:cNvPr>
            <p:cNvSpPr>
              <a:spLocks/>
            </p:cNvSpPr>
            <p:nvPr/>
          </p:nvSpPr>
          <p:spPr bwMode="auto">
            <a:xfrm>
              <a:off x="8439651" y="5031489"/>
              <a:ext cx="540474" cy="353869"/>
            </a:xfrm>
            <a:custGeom>
              <a:avLst/>
              <a:gdLst>
                <a:gd name="T0" fmla="*/ 0 w 853"/>
                <a:gd name="T1" fmla="*/ 395924 h 621"/>
                <a:gd name="T2" fmla="*/ 6188 w 853"/>
                <a:gd name="T3" fmla="*/ 407055 h 621"/>
                <a:gd name="T4" fmla="*/ 59229 w 853"/>
                <a:gd name="T5" fmla="*/ 382409 h 621"/>
                <a:gd name="T6" fmla="*/ 77793 w 853"/>
                <a:gd name="T7" fmla="*/ 395924 h 621"/>
                <a:gd name="T8" fmla="*/ 101661 w 853"/>
                <a:gd name="T9" fmla="*/ 453962 h 621"/>
                <a:gd name="T10" fmla="*/ 132602 w 853"/>
                <a:gd name="T11" fmla="*/ 493713 h 621"/>
                <a:gd name="T12" fmla="*/ 156470 w 853"/>
                <a:gd name="T13" fmla="*/ 448396 h 621"/>
                <a:gd name="T14" fmla="*/ 264320 w 853"/>
                <a:gd name="T15" fmla="*/ 395924 h 621"/>
                <a:gd name="T16" fmla="*/ 343881 w 853"/>
                <a:gd name="T17" fmla="*/ 418980 h 621"/>
                <a:gd name="T18" fmla="*/ 380125 w 853"/>
                <a:gd name="T19" fmla="*/ 407055 h 621"/>
                <a:gd name="T20" fmla="*/ 403993 w 853"/>
                <a:gd name="T21" fmla="*/ 376049 h 621"/>
                <a:gd name="T22" fmla="*/ 451730 w 853"/>
                <a:gd name="T23" fmla="*/ 347428 h 621"/>
                <a:gd name="T24" fmla="*/ 481786 w 853"/>
                <a:gd name="T25" fmla="*/ 294956 h 621"/>
                <a:gd name="T26" fmla="*/ 572840 w 853"/>
                <a:gd name="T27" fmla="*/ 294956 h 621"/>
                <a:gd name="T28" fmla="*/ 627648 w 853"/>
                <a:gd name="T29" fmla="*/ 270310 h 621"/>
                <a:gd name="T30" fmla="*/ 754062 w 853"/>
                <a:gd name="T31" fmla="*/ 276670 h 621"/>
                <a:gd name="T32" fmla="*/ 747874 w 853"/>
                <a:gd name="T33" fmla="*/ 270310 h 621"/>
                <a:gd name="T34" fmla="*/ 754062 w 853"/>
                <a:gd name="T35" fmla="*/ 235329 h 621"/>
                <a:gd name="T36" fmla="*/ 741686 w 853"/>
                <a:gd name="T37" fmla="*/ 223403 h 621"/>
                <a:gd name="T38" fmla="*/ 668313 w 853"/>
                <a:gd name="T39" fmla="*/ 212273 h 621"/>
                <a:gd name="T40" fmla="*/ 591404 w 853"/>
                <a:gd name="T41" fmla="*/ 157416 h 621"/>
                <a:gd name="T42" fmla="*/ 572840 w 853"/>
                <a:gd name="T43" fmla="*/ 128795 h 621"/>
                <a:gd name="T44" fmla="*/ 566652 w 853"/>
                <a:gd name="T45" fmla="*/ 89043 h 621"/>
                <a:gd name="T46" fmla="*/ 530407 w 853"/>
                <a:gd name="T47" fmla="*/ 36571 h 621"/>
                <a:gd name="T48" fmla="*/ 494163 w 853"/>
                <a:gd name="T49" fmla="*/ 29416 h 621"/>
                <a:gd name="T50" fmla="*/ 481786 w 853"/>
                <a:gd name="T51" fmla="*/ 10335 h 621"/>
                <a:gd name="T52" fmla="*/ 433166 w 853"/>
                <a:gd name="T53" fmla="*/ 18286 h 621"/>
                <a:gd name="T54" fmla="*/ 390733 w 853"/>
                <a:gd name="T55" fmla="*/ 0 h 621"/>
                <a:gd name="T56" fmla="*/ 350069 w 853"/>
                <a:gd name="T57" fmla="*/ 6360 h 621"/>
                <a:gd name="T58" fmla="*/ 343881 w 853"/>
                <a:gd name="T59" fmla="*/ 53267 h 621"/>
                <a:gd name="T60" fmla="*/ 295260 w 853"/>
                <a:gd name="T61" fmla="*/ 59627 h 621"/>
                <a:gd name="T62" fmla="*/ 209511 w 853"/>
                <a:gd name="T63" fmla="*/ 142310 h 621"/>
                <a:gd name="T64" fmla="*/ 198903 w 853"/>
                <a:gd name="T65" fmla="*/ 206708 h 621"/>
                <a:gd name="T66" fmla="*/ 132602 w 853"/>
                <a:gd name="T67" fmla="*/ 212273 h 621"/>
                <a:gd name="T68" fmla="*/ 120226 w 853"/>
                <a:gd name="T69" fmla="*/ 229763 h 621"/>
                <a:gd name="T70" fmla="*/ 126414 w 853"/>
                <a:gd name="T71" fmla="*/ 270310 h 621"/>
                <a:gd name="T72" fmla="*/ 120226 w 853"/>
                <a:gd name="T73" fmla="*/ 283030 h 621"/>
                <a:gd name="T74" fmla="*/ 41549 w 853"/>
                <a:gd name="T75" fmla="*/ 324372 h 621"/>
                <a:gd name="T76" fmla="*/ 0 w 853"/>
                <a:gd name="T77" fmla="*/ 395924 h 62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53" h="621">
                  <a:moveTo>
                    <a:pt x="0" y="498"/>
                  </a:moveTo>
                  <a:lnTo>
                    <a:pt x="7" y="512"/>
                  </a:lnTo>
                  <a:lnTo>
                    <a:pt x="67" y="481"/>
                  </a:lnTo>
                  <a:lnTo>
                    <a:pt x="88" y="498"/>
                  </a:lnTo>
                  <a:lnTo>
                    <a:pt x="115" y="571"/>
                  </a:lnTo>
                  <a:lnTo>
                    <a:pt x="150" y="621"/>
                  </a:lnTo>
                  <a:lnTo>
                    <a:pt x="177" y="564"/>
                  </a:lnTo>
                  <a:lnTo>
                    <a:pt x="299" y="498"/>
                  </a:lnTo>
                  <a:lnTo>
                    <a:pt x="389" y="527"/>
                  </a:lnTo>
                  <a:lnTo>
                    <a:pt x="430" y="512"/>
                  </a:lnTo>
                  <a:lnTo>
                    <a:pt x="457" y="473"/>
                  </a:lnTo>
                  <a:lnTo>
                    <a:pt x="511" y="437"/>
                  </a:lnTo>
                  <a:lnTo>
                    <a:pt x="545" y="371"/>
                  </a:lnTo>
                  <a:lnTo>
                    <a:pt x="648" y="371"/>
                  </a:lnTo>
                  <a:lnTo>
                    <a:pt x="710" y="340"/>
                  </a:lnTo>
                  <a:lnTo>
                    <a:pt x="853" y="348"/>
                  </a:lnTo>
                  <a:lnTo>
                    <a:pt x="846" y="340"/>
                  </a:lnTo>
                  <a:lnTo>
                    <a:pt x="853" y="296"/>
                  </a:lnTo>
                  <a:lnTo>
                    <a:pt x="839" y="281"/>
                  </a:lnTo>
                  <a:lnTo>
                    <a:pt x="756" y="267"/>
                  </a:lnTo>
                  <a:lnTo>
                    <a:pt x="669" y="198"/>
                  </a:lnTo>
                  <a:lnTo>
                    <a:pt x="648" y="162"/>
                  </a:lnTo>
                  <a:lnTo>
                    <a:pt x="641" y="112"/>
                  </a:lnTo>
                  <a:lnTo>
                    <a:pt x="600" y="46"/>
                  </a:lnTo>
                  <a:lnTo>
                    <a:pt x="559" y="37"/>
                  </a:lnTo>
                  <a:lnTo>
                    <a:pt x="545" y="13"/>
                  </a:lnTo>
                  <a:lnTo>
                    <a:pt x="490" y="23"/>
                  </a:lnTo>
                  <a:lnTo>
                    <a:pt x="442" y="0"/>
                  </a:lnTo>
                  <a:lnTo>
                    <a:pt x="396" y="8"/>
                  </a:lnTo>
                  <a:lnTo>
                    <a:pt x="389" y="67"/>
                  </a:lnTo>
                  <a:lnTo>
                    <a:pt x="334" y="75"/>
                  </a:lnTo>
                  <a:lnTo>
                    <a:pt x="237" y="179"/>
                  </a:lnTo>
                  <a:lnTo>
                    <a:pt x="225" y="260"/>
                  </a:lnTo>
                  <a:lnTo>
                    <a:pt x="150" y="267"/>
                  </a:lnTo>
                  <a:lnTo>
                    <a:pt x="136" y="289"/>
                  </a:lnTo>
                  <a:lnTo>
                    <a:pt x="143" y="340"/>
                  </a:lnTo>
                  <a:lnTo>
                    <a:pt x="136" y="356"/>
                  </a:lnTo>
                  <a:lnTo>
                    <a:pt x="47" y="408"/>
                  </a:lnTo>
                  <a:lnTo>
                    <a:pt x="0" y="498"/>
                  </a:lnTo>
                  <a:close/>
                </a:path>
              </a:pathLst>
            </a:custGeom>
            <a:solidFill>
              <a:srgbClr val="E2E7F2"/>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74" name="Freeform 93">
              <a:extLst>
                <a:ext uri="{FF2B5EF4-FFF2-40B4-BE49-F238E27FC236}">
                  <a16:creationId xmlns:a16="http://schemas.microsoft.com/office/drawing/2014/main" id="{AA71C2D7-1FA1-418D-9991-D44897308ED2}"/>
                </a:ext>
              </a:extLst>
            </p:cNvPr>
            <p:cNvSpPr>
              <a:spLocks/>
            </p:cNvSpPr>
            <p:nvPr/>
          </p:nvSpPr>
          <p:spPr bwMode="auto">
            <a:xfrm>
              <a:off x="8163156" y="4699240"/>
              <a:ext cx="557542" cy="463101"/>
            </a:xfrm>
            <a:custGeom>
              <a:avLst/>
              <a:gdLst>
                <a:gd name="T0" fmla="*/ 0 w 880"/>
                <a:gd name="T1" fmla="*/ 186205649 h 816"/>
                <a:gd name="T2" fmla="*/ 25003378 w 880"/>
                <a:gd name="T3" fmla="*/ 143572485 h 816"/>
                <a:gd name="T4" fmla="*/ 112516967 w 880"/>
                <a:gd name="T5" fmla="*/ 134168215 h 816"/>
                <a:gd name="T6" fmla="*/ 138301755 w 880"/>
                <a:gd name="T7" fmla="*/ 101566430 h 816"/>
                <a:gd name="T8" fmla="*/ 156273320 w 880"/>
                <a:gd name="T9" fmla="*/ 54545081 h 816"/>
                <a:gd name="T10" fmla="*/ 245348847 w 880"/>
                <a:gd name="T11" fmla="*/ 0 h 816"/>
                <a:gd name="T12" fmla="*/ 288323788 w 880"/>
                <a:gd name="T13" fmla="*/ 8777160 h 816"/>
                <a:gd name="T14" fmla="*/ 276603511 w 880"/>
                <a:gd name="T15" fmla="*/ 32601785 h 816"/>
                <a:gd name="T16" fmla="*/ 319578452 w 880"/>
                <a:gd name="T17" fmla="*/ 23197515 h 816"/>
                <a:gd name="T18" fmla="*/ 403966399 w 880"/>
                <a:gd name="T19" fmla="*/ 106582515 h 816"/>
                <a:gd name="T20" fmla="*/ 403966399 w 880"/>
                <a:gd name="T21" fmla="*/ 194356491 h 816"/>
                <a:gd name="T22" fmla="*/ 410998212 w 880"/>
                <a:gd name="T23" fmla="*/ 231973570 h 816"/>
                <a:gd name="T24" fmla="*/ 443034287 w 880"/>
                <a:gd name="T25" fmla="*/ 231973570 h 816"/>
                <a:gd name="T26" fmla="*/ 496948096 w 880"/>
                <a:gd name="T27" fmla="*/ 194356491 h 816"/>
                <a:gd name="T28" fmla="*/ 527421349 w 880"/>
                <a:gd name="T29" fmla="*/ 228211704 h 816"/>
                <a:gd name="T30" fmla="*/ 543830091 w 880"/>
                <a:gd name="T31" fmla="*/ 228211704 h 816"/>
                <a:gd name="T32" fmla="*/ 538361100 w 880"/>
                <a:gd name="T33" fmla="*/ 189340406 h 816"/>
                <a:gd name="T34" fmla="*/ 566490121 w 880"/>
                <a:gd name="T35" fmla="*/ 189340406 h 816"/>
                <a:gd name="T36" fmla="*/ 581336042 w 880"/>
                <a:gd name="T37" fmla="*/ 250782110 h 816"/>
                <a:gd name="T38" fmla="*/ 624310984 w 880"/>
                <a:gd name="T39" fmla="*/ 334167110 h 816"/>
                <a:gd name="T40" fmla="*/ 687601722 w 880"/>
                <a:gd name="T41" fmla="*/ 366768895 h 816"/>
                <a:gd name="T42" fmla="*/ 646189602 w 880"/>
                <a:gd name="T43" fmla="*/ 408774950 h 816"/>
                <a:gd name="T44" fmla="*/ 527421349 w 880"/>
                <a:gd name="T45" fmla="*/ 478993814 h 816"/>
                <a:gd name="T46" fmla="*/ 469600486 w 880"/>
                <a:gd name="T47" fmla="*/ 500937110 h 816"/>
                <a:gd name="T48" fmla="*/ 400059345 w 880"/>
                <a:gd name="T49" fmla="*/ 500937110 h 816"/>
                <a:gd name="T50" fmla="*/ 325048328 w 880"/>
                <a:gd name="T51" fmla="*/ 482755680 h 816"/>
                <a:gd name="T52" fmla="*/ 196904029 w 880"/>
                <a:gd name="T53" fmla="*/ 511595599 h 816"/>
                <a:gd name="T54" fmla="*/ 59383685 w 880"/>
                <a:gd name="T55" fmla="*/ 497175244 h 816"/>
                <a:gd name="T56" fmla="*/ 64072149 w 880"/>
                <a:gd name="T57" fmla="*/ 381189250 h 816"/>
                <a:gd name="T58" fmla="*/ 42974942 w 880"/>
                <a:gd name="T59" fmla="*/ 324762840 h 816"/>
                <a:gd name="T60" fmla="*/ 69541141 w 880"/>
                <a:gd name="T61" fmla="*/ 305327191 h 816"/>
                <a:gd name="T62" fmla="*/ 37505950 w 880"/>
                <a:gd name="T63" fmla="*/ 208776055 h 8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80" h="816">
                  <a:moveTo>
                    <a:pt x="0" y="320"/>
                  </a:moveTo>
                  <a:lnTo>
                    <a:pt x="0" y="297"/>
                  </a:lnTo>
                  <a:lnTo>
                    <a:pt x="22" y="273"/>
                  </a:lnTo>
                  <a:lnTo>
                    <a:pt x="32" y="229"/>
                  </a:lnTo>
                  <a:lnTo>
                    <a:pt x="96" y="208"/>
                  </a:lnTo>
                  <a:lnTo>
                    <a:pt x="144" y="214"/>
                  </a:lnTo>
                  <a:lnTo>
                    <a:pt x="165" y="198"/>
                  </a:lnTo>
                  <a:lnTo>
                    <a:pt x="177" y="162"/>
                  </a:lnTo>
                  <a:lnTo>
                    <a:pt x="165" y="120"/>
                  </a:lnTo>
                  <a:lnTo>
                    <a:pt x="200" y="87"/>
                  </a:lnTo>
                  <a:lnTo>
                    <a:pt x="261" y="95"/>
                  </a:lnTo>
                  <a:lnTo>
                    <a:pt x="314" y="0"/>
                  </a:lnTo>
                  <a:lnTo>
                    <a:pt x="354" y="0"/>
                  </a:lnTo>
                  <a:lnTo>
                    <a:pt x="369" y="14"/>
                  </a:lnTo>
                  <a:lnTo>
                    <a:pt x="342" y="37"/>
                  </a:lnTo>
                  <a:lnTo>
                    <a:pt x="354" y="52"/>
                  </a:lnTo>
                  <a:lnTo>
                    <a:pt x="376" y="58"/>
                  </a:lnTo>
                  <a:lnTo>
                    <a:pt x="409" y="37"/>
                  </a:lnTo>
                  <a:lnTo>
                    <a:pt x="493" y="110"/>
                  </a:lnTo>
                  <a:lnTo>
                    <a:pt x="517" y="170"/>
                  </a:lnTo>
                  <a:lnTo>
                    <a:pt x="553" y="302"/>
                  </a:lnTo>
                  <a:lnTo>
                    <a:pt x="517" y="310"/>
                  </a:lnTo>
                  <a:lnTo>
                    <a:pt x="505" y="333"/>
                  </a:lnTo>
                  <a:lnTo>
                    <a:pt x="526" y="370"/>
                  </a:lnTo>
                  <a:lnTo>
                    <a:pt x="533" y="377"/>
                  </a:lnTo>
                  <a:lnTo>
                    <a:pt x="567" y="370"/>
                  </a:lnTo>
                  <a:lnTo>
                    <a:pt x="615" y="310"/>
                  </a:lnTo>
                  <a:lnTo>
                    <a:pt x="636" y="310"/>
                  </a:lnTo>
                  <a:lnTo>
                    <a:pt x="655" y="325"/>
                  </a:lnTo>
                  <a:lnTo>
                    <a:pt x="675" y="364"/>
                  </a:lnTo>
                  <a:lnTo>
                    <a:pt x="689" y="370"/>
                  </a:lnTo>
                  <a:lnTo>
                    <a:pt x="696" y="364"/>
                  </a:lnTo>
                  <a:lnTo>
                    <a:pt x="682" y="325"/>
                  </a:lnTo>
                  <a:lnTo>
                    <a:pt x="689" y="302"/>
                  </a:lnTo>
                  <a:lnTo>
                    <a:pt x="703" y="297"/>
                  </a:lnTo>
                  <a:lnTo>
                    <a:pt x="725" y="302"/>
                  </a:lnTo>
                  <a:lnTo>
                    <a:pt x="737" y="325"/>
                  </a:lnTo>
                  <a:lnTo>
                    <a:pt x="744" y="400"/>
                  </a:lnTo>
                  <a:lnTo>
                    <a:pt x="785" y="518"/>
                  </a:lnTo>
                  <a:lnTo>
                    <a:pt x="799" y="533"/>
                  </a:lnTo>
                  <a:lnTo>
                    <a:pt x="827" y="533"/>
                  </a:lnTo>
                  <a:lnTo>
                    <a:pt x="880" y="585"/>
                  </a:lnTo>
                  <a:lnTo>
                    <a:pt x="834" y="593"/>
                  </a:lnTo>
                  <a:lnTo>
                    <a:pt x="827" y="652"/>
                  </a:lnTo>
                  <a:lnTo>
                    <a:pt x="772" y="660"/>
                  </a:lnTo>
                  <a:lnTo>
                    <a:pt x="675" y="764"/>
                  </a:lnTo>
                  <a:lnTo>
                    <a:pt x="622" y="777"/>
                  </a:lnTo>
                  <a:lnTo>
                    <a:pt x="601" y="799"/>
                  </a:lnTo>
                  <a:lnTo>
                    <a:pt x="553" y="754"/>
                  </a:lnTo>
                  <a:lnTo>
                    <a:pt x="512" y="799"/>
                  </a:lnTo>
                  <a:lnTo>
                    <a:pt x="457" y="799"/>
                  </a:lnTo>
                  <a:lnTo>
                    <a:pt x="416" y="770"/>
                  </a:lnTo>
                  <a:lnTo>
                    <a:pt x="354" y="764"/>
                  </a:lnTo>
                  <a:lnTo>
                    <a:pt x="252" y="816"/>
                  </a:lnTo>
                  <a:lnTo>
                    <a:pt x="103" y="808"/>
                  </a:lnTo>
                  <a:lnTo>
                    <a:pt x="76" y="793"/>
                  </a:lnTo>
                  <a:lnTo>
                    <a:pt x="60" y="764"/>
                  </a:lnTo>
                  <a:lnTo>
                    <a:pt x="82" y="608"/>
                  </a:lnTo>
                  <a:lnTo>
                    <a:pt x="76" y="562"/>
                  </a:lnTo>
                  <a:lnTo>
                    <a:pt x="55" y="518"/>
                  </a:lnTo>
                  <a:lnTo>
                    <a:pt x="60" y="497"/>
                  </a:lnTo>
                  <a:lnTo>
                    <a:pt x="89" y="487"/>
                  </a:lnTo>
                  <a:lnTo>
                    <a:pt x="60" y="354"/>
                  </a:lnTo>
                  <a:lnTo>
                    <a:pt x="48" y="333"/>
                  </a:lnTo>
                  <a:lnTo>
                    <a:pt x="0" y="320"/>
                  </a:lnTo>
                  <a:close/>
                </a:path>
              </a:pathLst>
            </a:custGeom>
            <a:solidFill>
              <a:srgbClr val="E2E7F2"/>
            </a:solidFill>
            <a:ln w="1651">
              <a:solidFill>
                <a:schemeClr val="tx1">
                  <a:lumMod val="50000"/>
                  <a:lumOff val="50000"/>
                </a:schemeClr>
              </a:solidFill>
              <a:prstDash val="solid"/>
              <a:round/>
              <a:headEnd/>
              <a:tailEnd/>
            </a:ln>
          </p:spPr>
          <p:txBody>
            <a:bodyPr/>
            <a:lstStyle/>
            <a:p>
              <a:endParaRPr lang="es-ES">
                <a:latin typeface="Segoe UI" panose="020B0502040204020203" pitchFamily="34" charset="0"/>
                <a:cs typeface="Segoe UI" panose="020B0502040204020203" pitchFamily="34" charset="0"/>
              </a:endParaRPr>
            </a:p>
          </p:txBody>
        </p:sp>
        <p:sp>
          <p:nvSpPr>
            <p:cNvPr id="275" name="Freeform 104">
              <a:extLst>
                <a:ext uri="{FF2B5EF4-FFF2-40B4-BE49-F238E27FC236}">
                  <a16:creationId xmlns:a16="http://schemas.microsoft.com/office/drawing/2014/main" id="{9BBDBF2B-5AB9-41BB-935A-D4BEF205F67E}"/>
                </a:ext>
              </a:extLst>
            </p:cNvPr>
            <p:cNvSpPr>
              <a:spLocks/>
            </p:cNvSpPr>
            <p:nvPr/>
          </p:nvSpPr>
          <p:spPr bwMode="auto">
            <a:xfrm>
              <a:off x="9054085" y="3526127"/>
              <a:ext cx="575747" cy="438068"/>
            </a:xfrm>
            <a:custGeom>
              <a:avLst/>
              <a:gdLst>
                <a:gd name="T0" fmla="*/ 0 w 909"/>
                <a:gd name="T1" fmla="*/ 105295 h 772"/>
                <a:gd name="T2" fmla="*/ 12372 w 909"/>
                <a:gd name="T3" fmla="*/ 140130 h 772"/>
                <a:gd name="T4" fmla="*/ 48603 w 909"/>
                <a:gd name="T5" fmla="*/ 187631 h 772"/>
                <a:gd name="T6" fmla="*/ 48603 w 909"/>
                <a:gd name="T7" fmla="*/ 276301 h 772"/>
                <a:gd name="T8" fmla="*/ 30045 w 909"/>
                <a:gd name="T9" fmla="*/ 304802 h 772"/>
                <a:gd name="T10" fmla="*/ 36231 w 909"/>
                <a:gd name="T11" fmla="*/ 327761 h 772"/>
                <a:gd name="T12" fmla="*/ 97206 w 909"/>
                <a:gd name="T13" fmla="*/ 370512 h 772"/>
                <a:gd name="T14" fmla="*/ 97206 w 909"/>
                <a:gd name="T15" fmla="*/ 399013 h 772"/>
                <a:gd name="T16" fmla="*/ 121066 w 909"/>
                <a:gd name="T17" fmla="*/ 446515 h 772"/>
                <a:gd name="T18" fmla="*/ 137856 w 909"/>
                <a:gd name="T19" fmla="*/ 510642 h 772"/>
                <a:gd name="T20" fmla="*/ 133437 w 909"/>
                <a:gd name="T21" fmla="*/ 551810 h 772"/>
                <a:gd name="T22" fmla="*/ 137856 w 909"/>
                <a:gd name="T23" fmla="*/ 574769 h 772"/>
                <a:gd name="T24" fmla="*/ 175854 w 909"/>
                <a:gd name="T25" fmla="*/ 570019 h 772"/>
                <a:gd name="T26" fmla="*/ 194412 w 909"/>
                <a:gd name="T27" fmla="*/ 598520 h 772"/>
                <a:gd name="T28" fmla="*/ 241248 w 909"/>
                <a:gd name="T29" fmla="*/ 611187 h 772"/>
                <a:gd name="T30" fmla="*/ 283665 w 909"/>
                <a:gd name="T31" fmla="*/ 591395 h 772"/>
                <a:gd name="T32" fmla="*/ 302222 w 909"/>
                <a:gd name="T33" fmla="*/ 574769 h 772"/>
                <a:gd name="T34" fmla="*/ 308408 w 909"/>
                <a:gd name="T35" fmla="*/ 504308 h 772"/>
                <a:gd name="T36" fmla="*/ 367615 w 909"/>
                <a:gd name="T37" fmla="*/ 458390 h 772"/>
                <a:gd name="T38" fmla="*/ 393242 w 909"/>
                <a:gd name="T39" fmla="*/ 458390 h 772"/>
                <a:gd name="T40" fmla="*/ 410033 w 909"/>
                <a:gd name="T41" fmla="*/ 446515 h 772"/>
                <a:gd name="T42" fmla="*/ 410033 w 909"/>
                <a:gd name="T43" fmla="*/ 416431 h 772"/>
                <a:gd name="T44" fmla="*/ 435660 w 909"/>
                <a:gd name="T45" fmla="*/ 423556 h 772"/>
                <a:gd name="T46" fmla="*/ 454217 w 909"/>
                <a:gd name="T47" fmla="*/ 416431 h 772"/>
                <a:gd name="T48" fmla="*/ 446264 w 909"/>
                <a:gd name="T49" fmla="*/ 393471 h 772"/>
                <a:gd name="T50" fmla="*/ 476309 w 909"/>
                <a:gd name="T51" fmla="*/ 387138 h 772"/>
                <a:gd name="T52" fmla="*/ 494867 w 909"/>
                <a:gd name="T53" fmla="*/ 362595 h 772"/>
                <a:gd name="T54" fmla="*/ 513424 w 909"/>
                <a:gd name="T55" fmla="*/ 357845 h 772"/>
                <a:gd name="T56" fmla="*/ 537284 w 909"/>
                <a:gd name="T57" fmla="*/ 370512 h 772"/>
                <a:gd name="T58" fmla="*/ 562027 w 909"/>
                <a:gd name="T59" fmla="*/ 357845 h 772"/>
                <a:gd name="T60" fmla="*/ 590306 w 909"/>
                <a:gd name="T61" fmla="*/ 370512 h 772"/>
                <a:gd name="T62" fmla="*/ 627421 w 909"/>
                <a:gd name="T63" fmla="*/ 370512 h 772"/>
                <a:gd name="T64" fmla="*/ 663652 w 909"/>
                <a:gd name="T65" fmla="*/ 380804 h 772"/>
                <a:gd name="T66" fmla="*/ 693697 w 909"/>
                <a:gd name="T67" fmla="*/ 423556 h 772"/>
                <a:gd name="T68" fmla="*/ 716673 w 909"/>
                <a:gd name="T69" fmla="*/ 446515 h 772"/>
                <a:gd name="T70" fmla="*/ 730812 w 909"/>
                <a:gd name="T71" fmla="*/ 446515 h 772"/>
                <a:gd name="T72" fmla="*/ 736998 w 909"/>
                <a:gd name="T73" fmla="*/ 387138 h 772"/>
                <a:gd name="T74" fmla="*/ 790020 w 909"/>
                <a:gd name="T75" fmla="*/ 410097 h 772"/>
                <a:gd name="T76" fmla="*/ 803275 w 909"/>
                <a:gd name="T77" fmla="*/ 380804 h 772"/>
                <a:gd name="T78" fmla="*/ 790020 w 909"/>
                <a:gd name="T79" fmla="*/ 345970 h 772"/>
                <a:gd name="T80" fmla="*/ 797973 w 909"/>
                <a:gd name="T81" fmla="*/ 321427 h 772"/>
                <a:gd name="T82" fmla="*/ 790020 w 909"/>
                <a:gd name="T83" fmla="*/ 276301 h 772"/>
                <a:gd name="T84" fmla="*/ 771462 w 909"/>
                <a:gd name="T85" fmla="*/ 247008 h 772"/>
                <a:gd name="T86" fmla="*/ 777648 w 909"/>
                <a:gd name="T87" fmla="*/ 216924 h 772"/>
                <a:gd name="T88" fmla="*/ 730812 w 909"/>
                <a:gd name="T89" fmla="*/ 187631 h 772"/>
                <a:gd name="T90" fmla="*/ 647745 w 909"/>
                <a:gd name="T91" fmla="*/ 88670 h 772"/>
                <a:gd name="T92" fmla="*/ 627421 w 909"/>
                <a:gd name="T93" fmla="*/ 76794 h 772"/>
                <a:gd name="T94" fmla="*/ 598259 w 909"/>
                <a:gd name="T95" fmla="*/ 93420 h 772"/>
                <a:gd name="T96" fmla="*/ 590306 w 909"/>
                <a:gd name="T97" fmla="*/ 116379 h 772"/>
                <a:gd name="T98" fmla="*/ 549656 w 909"/>
                <a:gd name="T99" fmla="*/ 116379 h 772"/>
                <a:gd name="T100" fmla="*/ 476309 w 909"/>
                <a:gd name="T101" fmla="*/ 140130 h 772"/>
                <a:gd name="T102" fmla="*/ 416218 w 909"/>
                <a:gd name="T103" fmla="*/ 111629 h 772"/>
                <a:gd name="T104" fmla="*/ 393242 w 909"/>
                <a:gd name="T105" fmla="*/ 76794 h 772"/>
                <a:gd name="T106" fmla="*/ 349058 w 909"/>
                <a:gd name="T107" fmla="*/ 64127 h 772"/>
                <a:gd name="T108" fmla="*/ 363197 w 909"/>
                <a:gd name="T109" fmla="*/ 35626 h 772"/>
                <a:gd name="T110" fmla="*/ 338454 w 909"/>
                <a:gd name="T111" fmla="*/ 22959 h 772"/>
                <a:gd name="T112" fmla="*/ 302222 w 909"/>
                <a:gd name="T113" fmla="*/ 11084 h 772"/>
                <a:gd name="T114" fmla="*/ 278363 w 909"/>
                <a:gd name="T115" fmla="*/ 17417 h 772"/>
                <a:gd name="T116" fmla="*/ 247433 w 909"/>
                <a:gd name="T117" fmla="*/ 0 h 772"/>
                <a:gd name="T118" fmla="*/ 121066 w 909"/>
                <a:gd name="T119" fmla="*/ 6334 h 772"/>
                <a:gd name="T120" fmla="*/ 67161 w 909"/>
                <a:gd name="T121" fmla="*/ 27709 h 772"/>
                <a:gd name="T122" fmla="*/ 0 w 909"/>
                <a:gd name="T123" fmla="*/ 105295 h 77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09" h="772">
                  <a:moveTo>
                    <a:pt x="0" y="133"/>
                  </a:moveTo>
                  <a:lnTo>
                    <a:pt x="14" y="177"/>
                  </a:lnTo>
                  <a:lnTo>
                    <a:pt x="55" y="237"/>
                  </a:lnTo>
                  <a:lnTo>
                    <a:pt x="55" y="349"/>
                  </a:lnTo>
                  <a:lnTo>
                    <a:pt x="34" y="385"/>
                  </a:lnTo>
                  <a:lnTo>
                    <a:pt x="41" y="414"/>
                  </a:lnTo>
                  <a:lnTo>
                    <a:pt x="110" y="468"/>
                  </a:lnTo>
                  <a:lnTo>
                    <a:pt x="110" y="504"/>
                  </a:lnTo>
                  <a:lnTo>
                    <a:pt x="137" y="564"/>
                  </a:lnTo>
                  <a:lnTo>
                    <a:pt x="156" y="645"/>
                  </a:lnTo>
                  <a:lnTo>
                    <a:pt x="151" y="697"/>
                  </a:lnTo>
                  <a:lnTo>
                    <a:pt x="156" y="726"/>
                  </a:lnTo>
                  <a:lnTo>
                    <a:pt x="199" y="720"/>
                  </a:lnTo>
                  <a:lnTo>
                    <a:pt x="220" y="756"/>
                  </a:lnTo>
                  <a:lnTo>
                    <a:pt x="273" y="772"/>
                  </a:lnTo>
                  <a:lnTo>
                    <a:pt x="321" y="747"/>
                  </a:lnTo>
                  <a:lnTo>
                    <a:pt x="342" y="726"/>
                  </a:lnTo>
                  <a:lnTo>
                    <a:pt x="349" y="637"/>
                  </a:lnTo>
                  <a:lnTo>
                    <a:pt x="416" y="579"/>
                  </a:lnTo>
                  <a:lnTo>
                    <a:pt x="445" y="579"/>
                  </a:lnTo>
                  <a:lnTo>
                    <a:pt x="464" y="564"/>
                  </a:lnTo>
                  <a:lnTo>
                    <a:pt x="464" y="526"/>
                  </a:lnTo>
                  <a:lnTo>
                    <a:pt x="493" y="535"/>
                  </a:lnTo>
                  <a:lnTo>
                    <a:pt x="514" y="526"/>
                  </a:lnTo>
                  <a:lnTo>
                    <a:pt x="505" y="497"/>
                  </a:lnTo>
                  <a:lnTo>
                    <a:pt x="539" y="489"/>
                  </a:lnTo>
                  <a:lnTo>
                    <a:pt x="560" y="458"/>
                  </a:lnTo>
                  <a:lnTo>
                    <a:pt x="581" y="452"/>
                  </a:lnTo>
                  <a:lnTo>
                    <a:pt x="608" y="468"/>
                  </a:lnTo>
                  <a:lnTo>
                    <a:pt x="636" y="452"/>
                  </a:lnTo>
                  <a:lnTo>
                    <a:pt x="668" y="468"/>
                  </a:lnTo>
                  <a:lnTo>
                    <a:pt x="710" y="468"/>
                  </a:lnTo>
                  <a:lnTo>
                    <a:pt x="751" y="481"/>
                  </a:lnTo>
                  <a:lnTo>
                    <a:pt x="785" y="535"/>
                  </a:lnTo>
                  <a:lnTo>
                    <a:pt x="811" y="564"/>
                  </a:lnTo>
                  <a:lnTo>
                    <a:pt x="827" y="564"/>
                  </a:lnTo>
                  <a:lnTo>
                    <a:pt x="834" y="489"/>
                  </a:lnTo>
                  <a:lnTo>
                    <a:pt x="894" y="518"/>
                  </a:lnTo>
                  <a:lnTo>
                    <a:pt x="909" y="481"/>
                  </a:lnTo>
                  <a:lnTo>
                    <a:pt x="894" y="437"/>
                  </a:lnTo>
                  <a:lnTo>
                    <a:pt x="903" y="406"/>
                  </a:lnTo>
                  <a:lnTo>
                    <a:pt x="894" y="349"/>
                  </a:lnTo>
                  <a:lnTo>
                    <a:pt x="873" y="312"/>
                  </a:lnTo>
                  <a:lnTo>
                    <a:pt x="880" y="274"/>
                  </a:lnTo>
                  <a:lnTo>
                    <a:pt x="827" y="237"/>
                  </a:lnTo>
                  <a:lnTo>
                    <a:pt x="733" y="112"/>
                  </a:lnTo>
                  <a:lnTo>
                    <a:pt x="710" y="97"/>
                  </a:lnTo>
                  <a:lnTo>
                    <a:pt x="677" y="118"/>
                  </a:lnTo>
                  <a:lnTo>
                    <a:pt x="668" y="147"/>
                  </a:lnTo>
                  <a:lnTo>
                    <a:pt x="622" y="147"/>
                  </a:lnTo>
                  <a:lnTo>
                    <a:pt x="539" y="177"/>
                  </a:lnTo>
                  <a:lnTo>
                    <a:pt x="471" y="141"/>
                  </a:lnTo>
                  <a:lnTo>
                    <a:pt x="445" y="97"/>
                  </a:lnTo>
                  <a:lnTo>
                    <a:pt x="395" y="81"/>
                  </a:lnTo>
                  <a:lnTo>
                    <a:pt x="411" y="45"/>
                  </a:lnTo>
                  <a:lnTo>
                    <a:pt x="383" y="29"/>
                  </a:lnTo>
                  <a:lnTo>
                    <a:pt x="342" y="14"/>
                  </a:lnTo>
                  <a:lnTo>
                    <a:pt x="315" y="22"/>
                  </a:lnTo>
                  <a:lnTo>
                    <a:pt x="280" y="0"/>
                  </a:lnTo>
                  <a:lnTo>
                    <a:pt x="137" y="8"/>
                  </a:lnTo>
                  <a:lnTo>
                    <a:pt x="76" y="35"/>
                  </a:lnTo>
                  <a:lnTo>
                    <a:pt x="0" y="133"/>
                  </a:lnTo>
                  <a:close/>
                </a:path>
              </a:pathLst>
            </a:custGeom>
            <a:solidFill>
              <a:srgbClr val="AFBCDB"/>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76" name="Freeform 105">
              <a:extLst>
                <a:ext uri="{FF2B5EF4-FFF2-40B4-BE49-F238E27FC236}">
                  <a16:creationId xmlns:a16="http://schemas.microsoft.com/office/drawing/2014/main" id="{83647E33-2726-4E0A-A966-649E67615AC4}"/>
                </a:ext>
              </a:extLst>
            </p:cNvPr>
            <p:cNvSpPr>
              <a:spLocks/>
            </p:cNvSpPr>
            <p:nvPr/>
          </p:nvSpPr>
          <p:spPr bwMode="auto">
            <a:xfrm>
              <a:off x="9256620" y="4238415"/>
              <a:ext cx="575747" cy="527958"/>
            </a:xfrm>
            <a:custGeom>
              <a:avLst/>
              <a:gdLst>
                <a:gd name="T0" fmla="*/ 0 w 908"/>
                <a:gd name="T1" fmla="*/ 234697 h 929"/>
                <a:gd name="T2" fmla="*/ 6193 w 908"/>
                <a:gd name="T3" fmla="*/ 135585 h 929"/>
                <a:gd name="T4" fmla="*/ 54849 w 908"/>
                <a:gd name="T5" fmla="*/ 77704 h 929"/>
                <a:gd name="T6" fmla="*/ 181356 w 908"/>
                <a:gd name="T7" fmla="*/ 88011 h 929"/>
                <a:gd name="T8" fmla="*/ 211435 w 908"/>
                <a:gd name="T9" fmla="*/ 81668 h 929"/>
                <a:gd name="T10" fmla="*/ 297247 w 908"/>
                <a:gd name="T11" fmla="*/ 106248 h 929"/>
                <a:gd name="T12" fmla="*/ 314940 w 908"/>
                <a:gd name="T13" fmla="*/ 65017 h 929"/>
                <a:gd name="T14" fmla="*/ 386598 w 908"/>
                <a:gd name="T15" fmla="*/ 77704 h 929"/>
                <a:gd name="T16" fmla="*/ 471526 w 908"/>
                <a:gd name="T17" fmla="*/ 46781 h 929"/>
                <a:gd name="T18" fmla="*/ 561762 w 908"/>
                <a:gd name="T19" fmla="*/ 0 h 929"/>
                <a:gd name="T20" fmla="*/ 695346 w 908"/>
                <a:gd name="T21" fmla="*/ 65017 h 929"/>
                <a:gd name="T22" fmla="*/ 664383 w 908"/>
                <a:gd name="T23" fmla="*/ 176816 h 929"/>
                <a:gd name="T24" fmla="*/ 682961 w 908"/>
                <a:gd name="T25" fmla="*/ 240247 h 929"/>
                <a:gd name="T26" fmla="*/ 803275 w 908"/>
                <a:gd name="T27" fmla="*/ 259277 h 929"/>
                <a:gd name="T28" fmla="*/ 792659 w 908"/>
                <a:gd name="T29" fmla="*/ 322709 h 929"/>
                <a:gd name="T30" fmla="*/ 792659 w 908"/>
                <a:gd name="T31" fmla="*/ 400412 h 929"/>
                <a:gd name="T32" fmla="*/ 760811 w 908"/>
                <a:gd name="T33" fmla="*/ 393276 h 929"/>
                <a:gd name="T34" fmla="*/ 712155 w 908"/>
                <a:gd name="T35" fmla="*/ 358389 h 929"/>
                <a:gd name="T36" fmla="*/ 644920 w 908"/>
                <a:gd name="T37" fmla="*/ 363939 h 929"/>
                <a:gd name="T38" fmla="*/ 599802 w 908"/>
                <a:gd name="T39" fmla="*/ 436093 h 929"/>
                <a:gd name="T40" fmla="*/ 579455 w 908"/>
                <a:gd name="T41" fmla="*/ 518554 h 929"/>
                <a:gd name="T42" fmla="*/ 506913 w 908"/>
                <a:gd name="T43" fmla="*/ 588329 h 929"/>
                <a:gd name="T44" fmla="*/ 471526 w 908"/>
                <a:gd name="T45" fmla="*/ 540755 h 929"/>
                <a:gd name="T46" fmla="*/ 374213 w 908"/>
                <a:gd name="T47" fmla="*/ 598636 h 929"/>
                <a:gd name="T48" fmla="*/ 306978 w 908"/>
                <a:gd name="T49" fmla="*/ 641453 h 929"/>
                <a:gd name="T50" fmla="*/ 242398 w 908"/>
                <a:gd name="T51" fmla="*/ 699334 h 929"/>
                <a:gd name="T52" fmla="*/ 206127 w 908"/>
                <a:gd name="T53" fmla="*/ 736600 h 929"/>
                <a:gd name="T54" fmla="*/ 126507 w 908"/>
                <a:gd name="T55" fmla="*/ 693784 h 929"/>
                <a:gd name="T56" fmla="*/ 181356 w 908"/>
                <a:gd name="T57" fmla="*/ 611322 h 929"/>
                <a:gd name="T58" fmla="*/ 126507 w 908"/>
                <a:gd name="T59" fmla="*/ 540755 h 929"/>
                <a:gd name="T60" fmla="*/ 109698 w 908"/>
                <a:gd name="T61" fmla="*/ 487631 h 929"/>
                <a:gd name="T62" fmla="*/ 54849 w 908"/>
                <a:gd name="T63" fmla="*/ 487631 h 929"/>
                <a:gd name="T64" fmla="*/ 30963 w 908"/>
                <a:gd name="T65" fmla="*/ 429749 h 929"/>
                <a:gd name="T66" fmla="*/ 54849 w 908"/>
                <a:gd name="T67" fmla="*/ 423406 h 929"/>
                <a:gd name="T68" fmla="*/ 43349 w 908"/>
                <a:gd name="T69" fmla="*/ 294164 h 9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8" h="929">
                  <a:moveTo>
                    <a:pt x="0" y="348"/>
                  </a:moveTo>
                  <a:lnTo>
                    <a:pt x="0" y="296"/>
                  </a:lnTo>
                  <a:lnTo>
                    <a:pt x="28" y="253"/>
                  </a:lnTo>
                  <a:lnTo>
                    <a:pt x="7" y="171"/>
                  </a:lnTo>
                  <a:lnTo>
                    <a:pt x="35" y="111"/>
                  </a:lnTo>
                  <a:lnTo>
                    <a:pt x="62" y="98"/>
                  </a:lnTo>
                  <a:lnTo>
                    <a:pt x="172" y="75"/>
                  </a:lnTo>
                  <a:lnTo>
                    <a:pt x="205" y="111"/>
                  </a:lnTo>
                  <a:lnTo>
                    <a:pt x="225" y="119"/>
                  </a:lnTo>
                  <a:lnTo>
                    <a:pt x="239" y="103"/>
                  </a:lnTo>
                  <a:lnTo>
                    <a:pt x="260" y="103"/>
                  </a:lnTo>
                  <a:lnTo>
                    <a:pt x="336" y="134"/>
                  </a:lnTo>
                  <a:lnTo>
                    <a:pt x="356" y="127"/>
                  </a:lnTo>
                  <a:lnTo>
                    <a:pt x="356" y="82"/>
                  </a:lnTo>
                  <a:lnTo>
                    <a:pt x="389" y="103"/>
                  </a:lnTo>
                  <a:lnTo>
                    <a:pt x="437" y="98"/>
                  </a:lnTo>
                  <a:lnTo>
                    <a:pt x="490" y="103"/>
                  </a:lnTo>
                  <a:lnTo>
                    <a:pt x="533" y="59"/>
                  </a:lnTo>
                  <a:lnTo>
                    <a:pt x="593" y="38"/>
                  </a:lnTo>
                  <a:lnTo>
                    <a:pt x="635" y="0"/>
                  </a:lnTo>
                  <a:lnTo>
                    <a:pt x="678" y="51"/>
                  </a:lnTo>
                  <a:lnTo>
                    <a:pt x="786" y="82"/>
                  </a:lnTo>
                  <a:lnTo>
                    <a:pt x="772" y="171"/>
                  </a:lnTo>
                  <a:lnTo>
                    <a:pt x="751" y="223"/>
                  </a:lnTo>
                  <a:lnTo>
                    <a:pt x="758" y="275"/>
                  </a:lnTo>
                  <a:lnTo>
                    <a:pt x="772" y="303"/>
                  </a:lnTo>
                  <a:lnTo>
                    <a:pt x="880" y="311"/>
                  </a:lnTo>
                  <a:lnTo>
                    <a:pt x="908" y="327"/>
                  </a:lnTo>
                  <a:lnTo>
                    <a:pt x="908" y="402"/>
                  </a:lnTo>
                  <a:lnTo>
                    <a:pt x="896" y="407"/>
                  </a:lnTo>
                  <a:lnTo>
                    <a:pt x="908" y="467"/>
                  </a:lnTo>
                  <a:lnTo>
                    <a:pt x="896" y="505"/>
                  </a:lnTo>
                  <a:lnTo>
                    <a:pt x="873" y="513"/>
                  </a:lnTo>
                  <a:lnTo>
                    <a:pt x="860" y="496"/>
                  </a:lnTo>
                  <a:lnTo>
                    <a:pt x="839" y="467"/>
                  </a:lnTo>
                  <a:lnTo>
                    <a:pt x="805" y="452"/>
                  </a:lnTo>
                  <a:lnTo>
                    <a:pt x="772" y="467"/>
                  </a:lnTo>
                  <a:lnTo>
                    <a:pt x="729" y="459"/>
                  </a:lnTo>
                  <a:lnTo>
                    <a:pt x="683" y="496"/>
                  </a:lnTo>
                  <a:lnTo>
                    <a:pt x="678" y="550"/>
                  </a:lnTo>
                  <a:lnTo>
                    <a:pt x="655" y="557"/>
                  </a:lnTo>
                  <a:lnTo>
                    <a:pt x="655" y="654"/>
                  </a:lnTo>
                  <a:lnTo>
                    <a:pt x="635" y="711"/>
                  </a:lnTo>
                  <a:lnTo>
                    <a:pt x="573" y="742"/>
                  </a:lnTo>
                  <a:lnTo>
                    <a:pt x="559" y="698"/>
                  </a:lnTo>
                  <a:lnTo>
                    <a:pt x="533" y="682"/>
                  </a:lnTo>
                  <a:lnTo>
                    <a:pt x="464" y="750"/>
                  </a:lnTo>
                  <a:lnTo>
                    <a:pt x="423" y="755"/>
                  </a:lnTo>
                  <a:lnTo>
                    <a:pt x="396" y="742"/>
                  </a:lnTo>
                  <a:lnTo>
                    <a:pt x="347" y="809"/>
                  </a:lnTo>
                  <a:lnTo>
                    <a:pt x="287" y="854"/>
                  </a:lnTo>
                  <a:lnTo>
                    <a:pt x="274" y="882"/>
                  </a:lnTo>
                  <a:lnTo>
                    <a:pt x="246" y="904"/>
                  </a:lnTo>
                  <a:lnTo>
                    <a:pt x="233" y="929"/>
                  </a:lnTo>
                  <a:lnTo>
                    <a:pt x="193" y="911"/>
                  </a:lnTo>
                  <a:lnTo>
                    <a:pt x="143" y="875"/>
                  </a:lnTo>
                  <a:lnTo>
                    <a:pt x="193" y="817"/>
                  </a:lnTo>
                  <a:lnTo>
                    <a:pt x="205" y="771"/>
                  </a:lnTo>
                  <a:lnTo>
                    <a:pt x="177" y="690"/>
                  </a:lnTo>
                  <a:lnTo>
                    <a:pt x="143" y="682"/>
                  </a:lnTo>
                  <a:lnTo>
                    <a:pt x="124" y="669"/>
                  </a:lnTo>
                  <a:lnTo>
                    <a:pt x="124" y="615"/>
                  </a:lnTo>
                  <a:lnTo>
                    <a:pt x="110" y="600"/>
                  </a:lnTo>
                  <a:lnTo>
                    <a:pt x="62" y="615"/>
                  </a:lnTo>
                  <a:lnTo>
                    <a:pt x="40" y="607"/>
                  </a:lnTo>
                  <a:lnTo>
                    <a:pt x="35" y="542"/>
                  </a:lnTo>
                  <a:lnTo>
                    <a:pt x="40" y="513"/>
                  </a:lnTo>
                  <a:lnTo>
                    <a:pt x="62" y="534"/>
                  </a:lnTo>
                  <a:lnTo>
                    <a:pt x="90" y="467"/>
                  </a:lnTo>
                  <a:lnTo>
                    <a:pt x="49" y="371"/>
                  </a:lnTo>
                  <a:lnTo>
                    <a:pt x="0" y="348"/>
                  </a:lnTo>
                  <a:close/>
                </a:path>
              </a:pathLst>
            </a:custGeom>
            <a:solidFill>
              <a:srgbClr val="AFBCDB"/>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77" name="Freeform 106">
              <a:extLst>
                <a:ext uri="{FF2B5EF4-FFF2-40B4-BE49-F238E27FC236}">
                  <a16:creationId xmlns:a16="http://schemas.microsoft.com/office/drawing/2014/main" id="{87DB13C7-696A-466F-8056-55F163FC7E74}"/>
                </a:ext>
              </a:extLst>
            </p:cNvPr>
            <p:cNvSpPr>
              <a:spLocks/>
            </p:cNvSpPr>
            <p:nvPr/>
          </p:nvSpPr>
          <p:spPr bwMode="auto">
            <a:xfrm>
              <a:off x="8629670" y="4190625"/>
              <a:ext cx="683842" cy="444895"/>
            </a:xfrm>
            <a:custGeom>
              <a:avLst/>
              <a:gdLst>
                <a:gd name="T0" fmla="*/ 6184 w 1080"/>
                <a:gd name="T1" fmla="*/ 360824 h 781"/>
                <a:gd name="T2" fmla="*/ 36220 w 1080"/>
                <a:gd name="T3" fmla="*/ 319496 h 781"/>
                <a:gd name="T4" fmla="*/ 36220 w 1080"/>
                <a:gd name="T5" fmla="*/ 261478 h 781"/>
                <a:gd name="T6" fmla="*/ 71557 w 1080"/>
                <a:gd name="T7" fmla="*/ 212202 h 781"/>
                <a:gd name="T8" fmla="*/ 121911 w 1080"/>
                <a:gd name="T9" fmla="*/ 125573 h 781"/>
                <a:gd name="T10" fmla="*/ 187284 w 1080"/>
                <a:gd name="T11" fmla="*/ 0 h 781"/>
                <a:gd name="T12" fmla="*/ 253540 w 1080"/>
                <a:gd name="T13" fmla="*/ 24638 h 781"/>
                <a:gd name="T14" fmla="*/ 308312 w 1080"/>
                <a:gd name="T15" fmla="*/ 42917 h 781"/>
                <a:gd name="T16" fmla="*/ 333047 w 1080"/>
                <a:gd name="T17" fmla="*/ 7153 h 781"/>
                <a:gd name="T18" fmla="*/ 397537 w 1080"/>
                <a:gd name="T19" fmla="*/ 19869 h 781"/>
                <a:gd name="T20" fmla="*/ 350716 w 1080"/>
                <a:gd name="T21" fmla="*/ 53249 h 781"/>
                <a:gd name="T22" fmla="*/ 379868 w 1080"/>
                <a:gd name="T23" fmla="*/ 84245 h 781"/>
                <a:gd name="T24" fmla="*/ 434640 w 1080"/>
                <a:gd name="T25" fmla="*/ 96167 h 781"/>
                <a:gd name="T26" fmla="*/ 453192 w 1080"/>
                <a:gd name="T27" fmla="*/ 147826 h 781"/>
                <a:gd name="T28" fmla="*/ 507080 w 1080"/>
                <a:gd name="T29" fmla="*/ 143853 h 781"/>
                <a:gd name="T30" fmla="*/ 639592 w 1080"/>
                <a:gd name="T31" fmla="*/ 84245 h 781"/>
                <a:gd name="T32" fmla="*/ 688180 w 1080"/>
                <a:gd name="T33" fmla="*/ 53249 h 781"/>
                <a:gd name="T34" fmla="*/ 785356 w 1080"/>
                <a:gd name="T35" fmla="*/ 61197 h 781"/>
                <a:gd name="T36" fmla="*/ 909917 w 1080"/>
                <a:gd name="T37" fmla="*/ 100935 h 781"/>
                <a:gd name="T38" fmla="*/ 905500 w 1080"/>
                <a:gd name="T39" fmla="*/ 154185 h 781"/>
                <a:gd name="T40" fmla="*/ 899316 w 1080"/>
                <a:gd name="T41" fmla="*/ 267041 h 781"/>
                <a:gd name="T42" fmla="*/ 874581 w 1080"/>
                <a:gd name="T43" fmla="*/ 342544 h 781"/>
                <a:gd name="T44" fmla="*/ 954088 w 1080"/>
                <a:gd name="T45" fmla="*/ 437121 h 781"/>
                <a:gd name="T46" fmla="*/ 909917 w 1080"/>
                <a:gd name="T47" fmla="*/ 473680 h 781"/>
                <a:gd name="T48" fmla="*/ 909917 w 1080"/>
                <a:gd name="T49" fmla="*/ 548388 h 781"/>
                <a:gd name="T50" fmla="*/ 886948 w 1080"/>
                <a:gd name="T51" fmla="*/ 573026 h 781"/>
                <a:gd name="T52" fmla="*/ 808325 w 1080"/>
                <a:gd name="T53" fmla="*/ 585742 h 781"/>
                <a:gd name="T54" fmla="*/ 741185 w 1080"/>
                <a:gd name="T55" fmla="*/ 579384 h 781"/>
                <a:gd name="T56" fmla="*/ 658144 w 1080"/>
                <a:gd name="T57" fmla="*/ 573026 h 781"/>
                <a:gd name="T58" fmla="*/ 616624 w 1080"/>
                <a:gd name="T59" fmla="*/ 591306 h 781"/>
                <a:gd name="T60" fmla="*/ 561852 w 1080"/>
                <a:gd name="T61" fmla="*/ 602432 h 781"/>
                <a:gd name="T62" fmla="*/ 453192 w 1080"/>
                <a:gd name="T63" fmla="*/ 620712 h 781"/>
                <a:gd name="T64" fmla="*/ 314496 w 1080"/>
                <a:gd name="T65" fmla="*/ 602432 h 781"/>
                <a:gd name="T66" fmla="*/ 295944 w 1080"/>
                <a:gd name="T67" fmla="*/ 614354 h 781"/>
                <a:gd name="T68" fmla="*/ 200535 w 1080"/>
                <a:gd name="T69" fmla="*/ 579384 h 781"/>
                <a:gd name="T70" fmla="*/ 145763 w 1080"/>
                <a:gd name="T71" fmla="*/ 542825 h 781"/>
                <a:gd name="T72" fmla="*/ 18552 w 1080"/>
                <a:gd name="T73" fmla="*/ 443479 h 7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80" h="781">
                  <a:moveTo>
                    <a:pt x="0" y="506"/>
                  </a:moveTo>
                  <a:lnTo>
                    <a:pt x="7" y="454"/>
                  </a:lnTo>
                  <a:lnTo>
                    <a:pt x="41" y="410"/>
                  </a:lnTo>
                  <a:lnTo>
                    <a:pt x="41" y="402"/>
                  </a:lnTo>
                  <a:lnTo>
                    <a:pt x="14" y="329"/>
                  </a:lnTo>
                  <a:lnTo>
                    <a:pt x="41" y="329"/>
                  </a:lnTo>
                  <a:lnTo>
                    <a:pt x="48" y="306"/>
                  </a:lnTo>
                  <a:lnTo>
                    <a:pt x="81" y="267"/>
                  </a:lnTo>
                  <a:lnTo>
                    <a:pt x="143" y="246"/>
                  </a:lnTo>
                  <a:lnTo>
                    <a:pt x="138" y="158"/>
                  </a:lnTo>
                  <a:lnTo>
                    <a:pt x="165" y="67"/>
                  </a:lnTo>
                  <a:lnTo>
                    <a:pt x="212" y="0"/>
                  </a:lnTo>
                  <a:lnTo>
                    <a:pt x="280" y="0"/>
                  </a:lnTo>
                  <a:lnTo>
                    <a:pt x="287" y="31"/>
                  </a:lnTo>
                  <a:lnTo>
                    <a:pt x="313" y="25"/>
                  </a:lnTo>
                  <a:lnTo>
                    <a:pt x="349" y="54"/>
                  </a:lnTo>
                  <a:lnTo>
                    <a:pt x="370" y="38"/>
                  </a:lnTo>
                  <a:lnTo>
                    <a:pt x="377" y="9"/>
                  </a:lnTo>
                  <a:lnTo>
                    <a:pt x="437" y="17"/>
                  </a:lnTo>
                  <a:lnTo>
                    <a:pt x="450" y="25"/>
                  </a:lnTo>
                  <a:lnTo>
                    <a:pt x="437" y="38"/>
                  </a:lnTo>
                  <a:lnTo>
                    <a:pt x="397" y="67"/>
                  </a:lnTo>
                  <a:lnTo>
                    <a:pt x="397" y="90"/>
                  </a:lnTo>
                  <a:lnTo>
                    <a:pt x="430" y="106"/>
                  </a:lnTo>
                  <a:lnTo>
                    <a:pt x="480" y="106"/>
                  </a:lnTo>
                  <a:lnTo>
                    <a:pt x="492" y="121"/>
                  </a:lnTo>
                  <a:lnTo>
                    <a:pt x="499" y="165"/>
                  </a:lnTo>
                  <a:lnTo>
                    <a:pt x="513" y="186"/>
                  </a:lnTo>
                  <a:lnTo>
                    <a:pt x="554" y="173"/>
                  </a:lnTo>
                  <a:lnTo>
                    <a:pt x="574" y="181"/>
                  </a:lnTo>
                  <a:lnTo>
                    <a:pt x="690" y="142"/>
                  </a:lnTo>
                  <a:lnTo>
                    <a:pt x="724" y="106"/>
                  </a:lnTo>
                  <a:lnTo>
                    <a:pt x="752" y="106"/>
                  </a:lnTo>
                  <a:lnTo>
                    <a:pt x="779" y="67"/>
                  </a:lnTo>
                  <a:lnTo>
                    <a:pt x="846" y="61"/>
                  </a:lnTo>
                  <a:lnTo>
                    <a:pt x="889" y="77"/>
                  </a:lnTo>
                  <a:lnTo>
                    <a:pt x="963" y="77"/>
                  </a:lnTo>
                  <a:lnTo>
                    <a:pt x="1030" y="127"/>
                  </a:lnTo>
                  <a:lnTo>
                    <a:pt x="1052" y="181"/>
                  </a:lnTo>
                  <a:lnTo>
                    <a:pt x="1025" y="194"/>
                  </a:lnTo>
                  <a:lnTo>
                    <a:pt x="997" y="254"/>
                  </a:lnTo>
                  <a:lnTo>
                    <a:pt x="1018" y="336"/>
                  </a:lnTo>
                  <a:lnTo>
                    <a:pt x="990" y="379"/>
                  </a:lnTo>
                  <a:lnTo>
                    <a:pt x="990" y="431"/>
                  </a:lnTo>
                  <a:lnTo>
                    <a:pt x="1039" y="454"/>
                  </a:lnTo>
                  <a:lnTo>
                    <a:pt x="1080" y="550"/>
                  </a:lnTo>
                  <a:lnTo>
                    <a:pt x="1052" y="617"/>
                  </a:lnTo>
                  <a:lnTo>
                    <a:pt x="1030" y="596"/>
                  </a:lnTo>
                  <a:lnTo>
                    <a:pt x="1025" y="625"/>
                  </a:lnTo>
                  <a:lnTo>
                    <a:pt x="1030" y="690"/>
                  </a:lnTo>
                  <a:lnTo>
                    <a:pt x="1025" y="713"/>
                  </a:lnTo>
                  <a:lnTo>
                    <a:pt x="1004" y="721"/>
                  </a:lnTo>
                  <a:lnTo>
                    <a:pt x="963" y="713"/>
                  </a:lnTo>
                  <a:lnTo>
                    <a:pt x="915" y="737"/>
                  </a:lnTo>
                  <a:lnTo>
                    <a:pt x="882" y="713"/>
                  </a:lnTo>
                  <a:lnTo>
                    <a:pt x="839" y="729"/>
                  </a:lnTo>
                  <a:lnTo>
                    <a:pt x="793" y="706"/>
                  </a:lnTo>
                  <a:lnTo>
                    <a:pt x="745" y="721"/>
                  </a:lnTo>
                  <a:lnTo>
                    <a:pt x="731" y="752"/>
                  </a:lnTo>
                  <a:lnTo>
                    <a:pt x="698" y="744"/>
                  </a:lnTo>
                  <a:lnTo>
                    <a:pt x="655" y="713"/>
                  </a:lnTo>
                  <a:lnTo>
                    <a:pt x="636" y="758"/>
                  </a:lnTo>
                  <a:lnTo>
                    <a:pt x="567" y="744"/>
                  </a:lnTo>
                  <a:lnTo>
                    <a:pt x="513" y="781"/>
                  </a:lnTo>
                  <a:lnTo>
                    <a:pt x="411" y="773"/>
                  </a:lnTo>
                  <a:lnTo>
                    <a:pt x="356" y="758"/>
                  </a:lnTo>
                  <a:lnTo>
                    <a:pt x="342" y="758"/>
                  </a:lnTo>
                  <a:lnTo>
                    <a:pt x="335" y="773"/>
                  </a:lnTo>
                  <a:lnTo>
                    <a:pt x="287" y="765"/>
                  </a:lnTo>
                  <a:lnTo>
                    <a:pt x="227" y="729"/>
                  </a:lnTo>
                  <a:lnTo>
                    <a:pt x="212" y="698"/>
                  </a:lnTo>
                  <a:lnTo>
                    <a:pt x="165" y="683"/>
                  </a:lnTo>
                  <a:lnTo>
                    <a:pt x="124" y="633"/>
                  </a:lnTo>
                  <a:lnTo>
                    <a:pt x="21" y="558"/>
                  </a:lnTo>
                  <a:lnTo>
                    <a:pt x="0" y="506"/>
                  </a:lnTo>
                  <a:close/>
                </a:path>
              </a:pathLst>
            </a:custGeom>
            <a:solidFill>
              <a:srgbClr val="AFBCDB"/>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78" name="Freeform 107">
              <a:extLst>
                <a:ext uri="{FF2B5EF4-FFF2-40B4-BE49-F238E27FC236}">
                  <a16:creationId xmlns:a16="http://schemas.microsoft.com/office/drawing/2014/main" id="{5A95F9D1-8323-4122-9E46-22DE5E026DF0}"/>
                </a:ext>
              </a:extLst>
            </p:cNvPr>
            <p:cNvSpPr>
              <a:spLocks/>
            </p:cNvSpPr>
            <p:nvPr/>
          </p:nvSpPr>
          <p:spPr bwMode="auto">
            <a:xfrm>
              <a:off x="9157628" y="3783278"/>
              <a:ext cx="605331" cy="531371"/>
            </a:xfrm>
            <a:custGeom>
              <a:avLst/>
              <a:gdLst>
                <a:gd name="T0" fmla="*/ 0 w 954"/>
                <a:gd name="T1" fmla="*/ 298924 h 935"/>
                <a:gd name="T2" fmla="*/ 4426 w 954"/>
                <a:gd name="T3" fmla="*/ 317160 h 935"/>
                <a:gd name="T4" fmla="*/ 30099 w 954"/>
                <a:gd name="T5" fmla="*/ 329847 h 935"/>
                <a:gd name="T6" fmla="*/ 30099 w 954"/>
                <a:gd name="T7" fmla="*/ 381385 h 935"/>
                <a:gd name="T8" fmla="*/ 101806 w 954"/>
                <a:gd name="T9" fmla="*/ 523314 h 935"/>
                <a:gd name="T10" fmla="*/ 114200 w 954"/>
                <a:gd name="T11" fmla="*/ 630356 h 935"/>
                <a:gd name="T12" fmla="*/ 173513 w 954"/>
                <a:gd name="T13" fmla="*/ 670001 h 935"/>
                <a:gd name="T14" fmla="*/ 192989 w 954"/>
                <a:gd name="T15" fmla="*/ 712818 h 935"/>
                <a:gd name="T16" fmla="*/ 290369 w 954"/>
                <a:gd name="T17" fmla="*/ 694581 h 935"/>
                <a:gd name="T18" fmla="*/ 319583 w 954"/>
                <a:gd name="T19" fmla="*/ 723125 h 935"/>
                <a:gd name="T20" fmla="*/ 337289 w 954"/>
                <a:gd name="T21" fmla="*/ 729468 h 935"/>
                <a:gd name="T22" fmla="*/ 349683 w 954"/>
                <a:gd name="T23" fmla="*/ 716782 h 935"/>
                <a:gd name="T24" fmla="*/ 368273 w 954"/>
                <a:gd name="T25" fmla="*/ 716782 h 935"/>
                <a:gd name="T26" fmla="*/ 435554 w 954"/>
                <a:gd name="T27" fmla="*/ 741362 h 935"/>
                <a:gd name="T28" fmla="*/ 453260 w 954"/>
                <a:gd name="T29" fmla="*/ 735812 h 935"/>
                <a:gd name="T30" fmla="*/ 453260 w 954"/>
                <a:gd name="T31" fmla="*/ 700131 h 935"/>
                <a:gd name="T32" fmla="*/ 482474 w 954"/>
                <a:gd name="T33" fmla="*/ 716782 h 935"/>
                <a:gd name="T34" fmla="*/ 524967 w 954"/>
                <a:gd name="T35" fmla="*/ 712818 h 935"/>
                <a:gd name="T36" fmla="*/ 571886 w 954"/>
                <a:gd name="T37" fmla="*/ 716782 h 935"/>
                <a:gd name="T38" fmla="*/ 609953 w 954"/>
                <a:gd name="T39" fmla="*/ 681894 h 935"/>
                <a:gd name="T40" fmla="*/ 663069 w 954"/>
                <a:gd name="T41" fmla="*/ 665244 h 935"/>
                <a:gd name="T42" fmla="*/ 700251 w 954"/>
                <a:gd name="T43" fmla="*/ 635113 h 935"/>
                <a:gd name="T44" fmla="*/ 694054 w 954"/>
                <a:gd name="T45" fmla="*/ 593883 h 935"/>
                <a:gd name="T46" fmla="*/ 748941 w 954"/>
                <a:gd name="T47" fmla="*/ 500320 h 935"/>
                <a:gd name="T48" fmla="*/ 789663 w 954"/>
                <a:gd name="T49" fmla="*/ 494770 h 935"/>
                <a:gd name="T50" fmla="*/ 809139 w 954"/>
                <a:gd name="T51" fmla="*/ 463847 h 935"/>
                <a:gd name="T52" fmla="*/ 815336 w 954"/>
                <a:gd name="T53" fmla="*/ 394072 h 935"/>
                <a:gd name="T54" fmla="*/ 844550 w 954"/>
                <a:gd name="T55" fmla="*/ 358391 h 935"/>
                <a:gd name="T56" fmla="*/ 833927 w 954"/>
                <a:gd name="T57" fmla="*/ 336190 h 935"/>
                <a:gd name="T58" fmla="*/ 766646 w 954"/>
                <a:gd name="T59" fmla="*/ 317160 h 935"/>
                <a:gd name="T60" fmla="*/ 738317 w 954"/>
                <a:gd name="T61" fmla="*/ 298924 h 935"/>
                <a:gd name="T62" fmla="*/ 724153 w 954"/>
                <a:gd name="T63" fmla="*/ 276722 h 935"/>
                <a:gd name="T64" fmla="*/ 730350 w 954"/>
                <a:gd name="T65" fmla="*/ 264036 h 935"/>
                <a:gd name="T66" fmla="*/ 567460 w 954"/>
                <a:gd name="T67" fmla="*/ 176024 h 935"/>
                <a:gd name="T68" fmla="*/ 548869 w 954"/>
                <a:gd name="T69" fmla="*/ 136379 h 935"/>
                <a:gd name="T70" fmla="*/ 543557 w 954"/>
                <a:gd name="T71" fmla="*/ 70568 h 935"/>
                <a:gd name="T72" fmla="*/ 548869 w 954"/>
                <a:gd name="T73" fmla="*/ 65811 h 935"/>
                <a:gd name="T74" fmla="*/ 518770 w 954"/>
                <a:gd name="T75" fmla="*/ 22994 h 935"/>
                <a:gd name="T76" fmla="*/ 482474 w 954"/>
                <a:gd name="T77" fmla="*/ 12686 h 935"/>
                <a:gd name="T78" fmla="*/ 445292 w 954"/>
                <a:gd name="T79" fmla="*/ 12686 h 935"/>
                <a:gd name="T80" fmla="*/ 416963 w 954"/>
                <a:gd name="T81" fmla="*/ 0 h 935"/>
                <a:gd name="T82" fmla="*/ 392176 w 954"/>
                <a:gd name="T83" fmla="*/ 12686 h 935"/>
                <a:gd name="T84" fmla="*/ 368273 w 954"/>
                <a:gd name="T85" fmla="*/ 0 h 935"/>
                <a:gd name="T86" fmla="*/ 349683 w 954"/>
                <a:gd name="T87" fmla="*/ 4757 h 935"/>
                <a:gd name="T88" fmla="*/ 331092 w 954"/>
                <a:gd name="T89" fmla="*/ 29337 h 935"/>
                <a:gd name="T90" fmla="*/ 300993 w 954"/>
                <a:gd name="T91" fmla="*/ 35681 h 935"/>
                <a:gd name="T92" fmla="*/ 308960 w 954"/>
                <a:gd name="T93" fmla="*/ 58675 h 935"/>
                <a:gd name="T94" fmla="*/ 290369 w 954"/>
                <a:gd name="T95" fmla="*/ 65811 h 935"/>
                <a:gd name="T96" fmla="*/ 264696 w 954"/>
                <a:gd name="T97" fmla="*/ 58675 h 935"/>
                <a:gd name="T98" fmla="*/ 264696 w 954"/>
                <a:gd name="T99" fmla="*/ 88805 h 935"/>
                <a:gd name="T100" fmla="*/ 247876 w 954"/>
                <a:gd name="T101" fmla="*/ 100698 h 935"/>
                <a:gd name="T102" fmla="*/ 222203 w 954"/>
                <a:gd name="T103" fmla="*/ 100698 h 935"/>
                <a:gd name="T104" fmla="*/ 162890 w 954"/>
                <a:gd name="T105" fmla="*/ 146687 h 935"/>
                <a:gd name="T106" fmla="*/ 156693 w 954"/>
                <a:gd name="T107" fmla="*/ 217255 h 935"/>
                <a:gd name="T108" fmla="*/ 138103 w 954"/>
                <a:gd name="T109" fmla="*/ 233906 h 935"/>
                <a:gd name="T110" fmla="*/ 95609 w 954"/>
                <a:gd name="T111" fmla="*/ 253728 h 935"/>
                <a:gd name="T112" fmla="*/ 48690 w 954"/>
                <a:gd name="T113" fmla="*/ 241042 h 935"/>
                <a:gd name="T114" fmla="*/ 48690 w 954"/>
                <a:gd name="T115" fmla="*/ 270379 h 935"/>
                <a:gd name="T116" fmla="*/ 36296 w 954"/>
                <a:gd name="T117" fmla="*/ 294959 h 935"/>
                <a:gd name="T118" fmla="*/ 0 w 954"/>
                <a:gd name="T119" fmla="*/ 298924 h 93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54" h="935">
                  <a:moveTo>
                    <a:pt x="0" y="377"/>
                  </a:moveTo>
                  <a:lnTo>
                    <a:pt x="5" y="400"/>
                  </a:lnTo>
                  <a:lnTo>
                    <a:pt x="34" y="416"/>
                  </a:lnTo>
                  <a:lnTo>
                    <a:pt x="34" y="481"/>
                  </a:lnTo>
                  <a:lnTo>
                    <a:pt x="115" y="660"/>
                  </a:lnTo>
                  <a:lnTo>
                    <a:pt x="129" y="795"/>
                  </a:lnTo>
                  <a:lnTo>
                    <a:pt x="196" y="845"/>
                  </a:lnTo>
                  <a:lnTo>
                    <a:pt x="218" y="899"/>
                  </a:lnTo>
                  <a:lnTo>
                    <a:pt x="328" y="876"/>
                  </a:lnTo>
                  <a:lnTo>
                    <a:pt x="361" y="912"/>
                  </a:lnTo>
                  <a:lnTo>
                    <a:pt x="381" y="920"/>
                  </a:lnTo>
                  <a:lnTo>
                    <a:pt x="395" y="904"/>
                  </a:lnTo>
                  <a:lnTo>
                    <a:pt x="416" y="904"/>
                  </a:lnTo>
                  <a:lnTo>
                    <a:pt x="492" y="935"/>
                  </a:lnTo>
                  <a:lnTo>
                    <a:pt x="512" y="928"/>
                  </a:lnTo>
                  <a:lnTo>
                    <a:pt x="512" y="883"/>
                  </a:lnTo>
                  <a:lnTo>
                    <a:pt x="545" y="904"/>
                  </a:lnTo>
                  <a:lnTo>
                    <a:pt x="593" y="899"/>
                  </a:lnTo>
                  <a:lnTo>
                    <a:pt x="646" y="904"/>
                  </a:lnTo>
                  <a:lnTo>
                    <a:pt x="689" y="860"/>
                  </a:lnTo>
                  <a:lnTo>
                    <a:pt x="749" y="839"/>
                  </a:lnTo>
                  <a:lnTo>
                    <a:pt x="791" y="801"/>
                  </a:lnTo>
                  <a:lnTo>
                    <a:pt x="784" y="749"/>
                  </a:lnTo>
                  <a:lnTo>
                    <a:pt x="846" y="631"/>
                  </a:lnTo>
                  <a:lnTo>
                    <a:pt x="892" y="624"/>
                  </a:lnTo>
                  <a:lnTo>
                    <a:pt x="914" y="585"/>
                  </a:lnTo>
                  <a:lnTo>
                    <a:pt x="921" y="497"/>
                  </a:lnTo>
                  <a:lnTo>
                    <a:pt x="954" y="452"/>
                  </a:lnTo>
                  <a:lnTo>
                    <a:pt x="942" y="424"/>
                  </a:lnTo>
                  <a:lnTo>
                    <a:pt x="866" y="400"/>
                  </a:lnTo>
                  <a:lnTo>
                    <a:pt x="834" y="377"/>
                  </a:lnTo>
                  <a:lnTo>
                    <a:pt x="818" y="349"/>
                  </a:lnTo>
                  <a:lnTo>
                    <a:pt x="825" y="333"/>
                  </a:lnTo>
                  <a:lnTo>
                    <a:pt x="641" y="222"/>
                  </a:lnTo>
                  <a:lnTo>
                    <a:pt x="620" y="172"/>
                  </a:lnTo>
                  <a:lnTo>
                    <a:pt x="614" y="89"/>
                  </a:lnTo>
                  <a:lnTo>
                    <a:pt x="620" y="83"/>
                  </a:lnTo>
                  <a:lnTo>
                    <a:pt x="586" y="29"/>
                  </a:lnTo>
                  <a:lnTo>
                    <a:pt x="545" y="16"/>
                  </a:lnTo>
                  <a:lnTo>
                    <a:pt x="503" y="16"/>
                  </a:lnTo>
                  <a:lnTo>
                    <a:pt x="471" y="0"/>
                  </a:lnTo>
                  <a:lnTo>
                    <a:pt x="443" y="16"/>
                  </a:lnTo>
                  <a:lnTo>
                    <a:pt x="416" y="0"/>
                  </a:lnTo>
                  <a:lnTo>
                    <a:pt x="395" y="6"/>
                  </a:lnTo>
                  <a:lnTo>
                    <a:pt x="374" y="37"/>
                  </a:lnTo>
                  <a:lnTo>
                    <a:pt x="340" y="45"/>
                  </a:lnTo>
                  <a:lnTo>
                    <a:pt x="349" y="74"/>
                  </a:lnTo>
                  <a:lnTo>
                    <a:pt x="328" y="83"/>
                  </a:lnTo>
                  <a:lnTo>
                    <a:pt x="299" y="74"/>
                  </a:lnTo>
                  <a:lnTo>
                    <a:pt x="299" y="112"/>
                  </a:lnTo>
                  <a:lnTo>
                    <a:pt x="280" y="127"/>
                  </a:lnTo>
                  <a:lnTo>
                    <a:pt x="251" y="127"/>
                  </a:lnTo>
                  <a:lnTo>
                    <a:pt x="184" y="185"/>
                  </a:lnTo>
                  <a:lnTo>
                    <a:pt x="177" y="274"/>
                  </a:lnTo>
                  <a:lnTo>
                    <a:pt x="156" y="295"/>
                  </a:lnTo>
                  <a:lnTo>
                    <a:pt x="108" y="320"/>
                  </a:lnTo>
                  <a:lnTo>
                    <a:pt x="55" y="304"/>
                  </a:lnTo>
                  <a:lnTo>
                    <a:pt x="55" y="341"/>
                  </a:lnTo>
                  <a:lnTo>
                    <a:pt x="41" y="372"/>
                  </a:lnTo>
                  <a:lnTo>
                    <a:pt x="0" y="377"/>
                  </a:lnTo>
                  <a:close/>
                </a:path>
              </a:pathLst>
            </a:custGeom>
            <a:solidFill>
              <a:srgbClr val="AFBCDB"/>
            </a:solidFill>
            <a:ln w="1651">
              <a:solidFill>
                <a:schemeClr val="tx1">
                  <a:lumMod val="50000"/>
                  <a:lumOff val="50000"/>
                </a:schemeClr>
              </a:solidFill>
              <a:prstDash val="solid"/>
              <a:round/>
              <a:headEnd/>
              <a:tailEnd/>
            </a:ln>
          </p:spPr>
          <p:txBody>
            <a:bodyPr/>
            <a:lstStyle/>
            <a:p>
              <a:pPr>
                <a:defRPr/>
              </a:pPr>
              <a:endParaRPr lang="es-ES_tradnl" dirty="0">
                <a:latin typeface="Segoe UI" panose="020B0502040204020203" pitchFamily="34" charset="0"/>
                <a:cs typeface="Segoe UI" panose="020B0502040204020203" pitchFamily="34" charset="0"/>
              </a:endParaRPr>
            </a:p>
          </p:txBody>
        </p:sp>
        <p:sp>
          <p:nvSpPr>
            <p:cNvPr id="279" name="Freeform 108">
              <a:extLst>
                <a:ext uri="{FF2B5EF4-FFF2-40B4-BE49-F238E27FC236}">
                  <a16:creationId xmlns:a16="http://schemas.microsoft.com/office/drawing/2014/main" id="{0589675D-F3E3-4C62-B372-C009F594BE8D}"/>
                </a:ext>
              </a:extLst>
            </p:cNvPr>
            <p:cNvSpPr>
              <a:spLocks/>
            </p:cNvSpPr>
            <p:nvPr/>
          </p:nvSpPr>
          <p:spPr bwMode="auto">
            <a:xfrm>
              <a:off x="8521576" y="3918681"/>
              <a:ext cx="719115" cy="378901"/>
            </a:xfrm>
            <a:custGeom>
              <a:avLst/>
              <a:gdLst>
                <a:gd name="T0" fmla="*/ 6199 w 1133"/>
                <a:gd name="T1" fmla="*/ 127986 h 665"/>
                <a:gd name="T2" fmla="*/ 18596 w 1133"/>
                <a:gd name="T3" fmla="*/ 217020 h 665"/>
                <a:gd name="T4" fmla="*/ 61101 w 1133"/>
                <a:gd name="T5" fmla="*/ 281410 h 665"/>
                <a:gd name="T6" fmla="*/ 71728 w 1133"/>
                <a:gd name="T7" fmla="*/ 359315 h 665"/>
                <a:gd name="T8" fmla="*/ 139913 w 1133"/>
                <a:gd name="T9" fmla="*/ 434040 h 665"/>
                <a:gd name="T10" fmla="*/ 173563 w 1133"/>
                <a:gd name="T11" fmla="*/ 458683 h 665"/>
                <a:gd name="T12" fmla="*/ 236435 w 1133"/>
                <a:gd name="T13" fmla="*/ 458683 h 665"/>
                <a:gd name="T14" fmla="*/ 296651 w 1133"/>
                <a:gd name="T15" fmla="*/ 434040 h 665"/>
                <a:gd name="T16" fmla="*/ 398486 w 1133"/>
                <a:gd name="T17" fmla="*/ 380778 h 665"/>
                <a:gd name="T18" fmla="*/ 427709 w 1133"/>
                <a:gd name="T19" fmla="*/ 400652 h 665"/>
                <a:gd name="T20" fmla="*/ 478184 w 1133"/>
                <a:gd name="T21" fmla="*/ 410986 h 665"/>
                <a:gd name="T22" fmla="*/ 537514 w 1133"/>
                <a:gd name="T23" fmla="*/ 394292 h 665"/>
                <a:gd name="T24" fmla="*/ 537514 w 1133"/>
                <a:gd name="T25" fmla="*/ 410986 h 665"/>
                <a:gd name="T26" fmla="*/ 502093 w 1133"/>
                <a:gd name="T27" fmla="*/ 452323 h 665"/>
                <a:gd name="T28" fmla="*/ 575591 w 1133"/>
                <a:gd name="T29" fmla="*/ 465042 h 665"/>
                <a:gd name="T30" fmla="*/ 592416 w 1133"/>
                <a:gd name="T31" fmla="*/ 511944 h 665"/>
                <a:gd name="T32" fmla="*/ 641120 w 1133"/>
                <a:gd name="T33" fmla="*/ 518304 h 665"/>
                <a:gd name="T34" fmla="*/ 761552 w 1133"/>
                <a:gd name="T35" fmla="*/ 493660 h 665"/>
                <a:gd name="T36" fmla="*/ 816454 w 1133"/>
                <a:gd name="T37" fmla="*/ 465042 h 665"/>
                <a:gd name="T38" fmla="*/ 899694 w 1133"/>
                <a:gd name="T39" fmla="*/ 429270 h 665"/>
                <a:gd name="T40" fmla="*/ 1003300 w 1133"/>
                <a:gd name="T41" fmla="*/ 441989 h 665"/>
                <a:gd name="T42" fmla="*/ 919175 w 1133"/>
                <a:gd name="T43" fmla="*/ 192377 h 665"/>
                <a:gd name="T44" fmla="*/ 893495 w 1133"/>
                <a:gd name="T45" fmla="*/ 127986 h 665"/>
                <a:gd name="T46" fmla="*/ 827966 w 1133"/>
                <a:gd name="T47" fmla="*/ 99368 h 665"/>
                <a:gd name="T48" fmla="*/ 736757 w 1133"/>
                <a:gd name="T49" fmla="*/ 151039 h 665"/>
                <a:gd name="T50" fmla="*/ 641120 w 1133"/>
                <a:gd name="T51" fmla="*/ 212250 h 665"/>
                <a:gd name="T52" fmla="*/ 628723 w 1133"/>
                <a:gd name="T53" fmla="*/ 188402 h 665"/>
                <a:gd name="T54" fmla="*/ 665029 w 1133"/>
                <a:gd name="T55" fmla="*/ 140705 h 665"/>
                <a:gd name="T56" fmla="*/ 700450 w 1133"/>
                <a:gd name="T57" fmla="*/ 87444 h 665"/>
                <a:gd name="T58" fmla="*/ 518918 w 1133"/>
                <a:gd name="T59" fmla="*/ 16694 h 665"/>
                <a:gd name="T60" fmla="*/ 433907 w 1133"/>
                <a:gd name="T61" fmla="*/ 39747 h 665"/>
                <a:gd name="T62" fmla="*/ 404685 w 1133"/>
                <a:gd name="T63" fmla="*/ 8744 h 665"/>
                <a:gd name="T64" fmla="*/ 319675 w 1133"/>
                <a:gd name="T65" fmla="*/ 39747 h 665"/>
                <a:gd name="T66" fmla="*/ 283368 w 1133"/>
                <a:gd name="T67" fmla="*/ 8744 h 665"/>
                <a:gd name="T68" fmla="*/ 247947 w 1133"/>
                <a:gd name="T69" fmla="*/ 4770 h 665"/>
                <a:gd name="T70" fmla="*/ 199243 w 1133"/>
                <a:gd name="T71" fmla="*/ 44517 h 665"/>
                <a:gd name="T72" fmla="*/ 146112 w 1133"/>
                <a:gd name="T73" fmla="*/ 44517 h 665"/>
                <a:gd name="T74" fmla="*/ 114233 w 1133"/>
                <a:gd name="T75" fmla="*/ 74725 h 665"/>
                <a:gd name="T76" fmla="*/ 61101 w 1133"/>
                <a:gd name="T77" fmla="*/ 74725 h 665"/>
                <a:gd name="T78" fmla="*/ 6199 w 1133"/>
                <a:gd name="T79" fmla="*/ 87444 h 66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33" h="665">
                  <a:moveTo>
                    <a:pt x="0" y="125"/>
                  </a:moveTo>
                  <a:lnTo>
                    <a:pt x="7" y="161"/>
                  </a:lnTo>
                  <a:lnTo>
                    <a:pt x="41" y="206"/>
                  </a:lnTo>
                  <a:lnTo>
                    <a:pt x="21" y="273"/>
                  </a:lnTo>
                  <a:lnTo>
                    <a:pt x="62" y="288"/>
                  </a:lnTo>
                  <a:lnTo>
                    <a:pt x="69" y="354"/>
                  </a:lnTo>
                  <a:lnTo>
                    <a:pt x="88" y="377"/>
                  </a:lnTo>
                  <a:lnTo>
                    <a:pt x="81" y="452"/>
                  </a:lnTo>
                  <a:lnTo>
                    <a:pt x="108" y="473"/>
                  </a:lnTo>
                  <a:lnTo>
                    <a:pt x="158" y="546"/>
                  </a:lnTo>
                  <a:lnTo>
                    <a:pt x="191" y="569"/>
                  </a:lnTo>
                  <a:lnTo>
                    <a:pt x="196" y="577"/>
                  </a:lnTo>
                  <a:lnTo>
                    <a:pt x="211" y="569"/>
                  </a:lnTo>
                  <a:lnTo>
                    <a:pt x="267" y="577"/>
                  </a:lnTo>
                  <a:lnTo>
                    <a:pt x="308" y="546"/>
                  </a:lnTo>
                  <a:lnTo>
                    <a:pt x="335" y="546"/>
                  </a:lnTo>
                  <a:lnTo>
                    <a:pt x="382" y="479"/>
                  </a:lnTo>
                  <a:lnTo>
                    <a:pt x="450" y="479"/>
                  </a:lnTo>
                  <a:lnTo>
                    <a:pt x="457" y="510"/>
                  </a:lnTo>
                  <a:lnTo>
                    <a:pt x="483" y="504"/>
                  </a:lnTo>
                  <a:lnTo>
                    <a:pt x="519" y="533"/>
                  </a:lnTo>
                  <a:lnTo>
                    <a:pt x="540" y="517"/>
                  </a:lnTo>
                  <a:lnTo>
                    <a:pt x="547" y="488"/>
                  </a:lnTo>
                  <a:lnTo>
                    <a:pt x="607" y="496"/>
                  </a:lnTo>
                  <a:lnTo>
                    <a:pt x="620" y="504"/>
                  </a:lnTo>
                  <a:lnTo>
                    <a:pt x="607" y="517"/>
                  </a:lnTo>
                  <a:lnTo>
                    <a:pt x="567" y="546"/>
                  </a:lnTo>
                  <a:lnTo>
                    <a:pt x="567" y="569"/>
                  </a:lnTo>
                  <a:lnTo>
                    <a:pt x="600" y="585"/>
                  </a:lnTo>
                  <a:lnTo>
                    <a:pt x="650" y="585"/>
                  </a:lnTo>
                  <a:lnTo>
                    <a:pt x="662" y="600"/>
                  </a:lnTo>
                  <a:lnTo>
                    <a:pt x="669" y="644"/>
                  </a:lnTo>
                  <a:lnTo>
                    <a:pt x="683" y="665"/>
                  </a:lnTo>
                  <a:lnTo>
                    <a:pt x="724" y="652"/>
                  </a:lnTo>
                  <a:lnTo>
                    <a:pt x="744" y="660"/>
                  </a:lnTo>
                  <a:lnTo>
                    <a:pt x="860" y="621"/>
                  </a:lnTo>
                  <a:lnTo>
                    <a:pt x="894" y="585"/>
                  </a:lnTo>
                  <a:lnTo>
                    <a:pt x="922" y="585"/>
                  </a:lnTo>
                  <a:lnTo>
                    <a:pt x="949" y="546"/>
                  </a:lnTo>
                  <a:lnTo>
                    <a:pt x="1016" y="540"/>
                  </a:lnTo>
                  <a:lnTo>
                    <a:pt x="1059" y="556"/>
                  </a:lnTo>
                  <a:lnTo>
                    <a:pt x="1133" y="556"/>
                  </a:lnTo>
                  <a:lnTo>
                    <a:pt x="1119" y="421"/>
                  </a:lnTo>
                  <a:lnTo>
                    <a:pt x="1038" y="242"/>
                  </a:lnTo>
                  <a:lnTo>
                    <a:pt x="1038" y="177"/>
                  </a:lnTo>
                  <a:lnTo>
                    <a:pt x="1009" y="161"/>
                  </a:lnTo>
                  <a:lnTo>
                    <a:pt x="1004" y="138"/>
                  </a:lnTo>
                  <a:lnTo>
                    <a:pt x="935" y="125"/>
                  </a:lnTo>
                  <a:lnTo>
                    <a:pt x="901" y="161"/>
                  </a:lnTo>
                  <a:lnTo>
                    <a:pt x="832" y="190"/>
                  </a:lnTo>
                  <a:lnTo>
                    <a:pt x="758" y="250"/>
                  </a:lnTo>
                  <a:lnTo>
                    <a:pt x="724" y="267"/>
                  </a:lnTo>
                  <a:lnTo>
                    <a:pt x="703" y="258"/>
                  </a:lnTo>
                  <a:lnTo>
                    <a:pt x="710" y="237"/>
                  </a:lnTo>
                  <a:lnTo>
                    <a:pt x="737" y="221"/>
                  </a:lnTo>
                  <a:lnTo>
                    <a:pt x="751" y="177"/>
                  </a:lnTo>
                  <a:lnTo>
                    <a:pt x="799" y="125"/>
                  </a:lnTo>
                  <a:lnTo>
                    <a:pt x="791" y="110"/>
                  </a:lnTo>
                  <a:lnTo>
                    <a:pt x="717" y="94"/>
                  </a:lnTo>
                  <a:lnTo>
                    <a:pt x="586" y="21"/>
                  </a:lnTo>
                  <a:lnTo>
                    <a:pt x="533" y="11"/>
                  </a:lnTo>
                  <a:lnTo>
                    <a:pt x="490" y="50"/>
                  </a:lnTo>
                  <a:lnTo>
                    <a:pt x="471" y="11"/>
                  </a:lnTo>
                  <a:lnTo>
                    <a:pt x="457" y="11"/>
                  </a:lnTo>
                  <a:lnTo>
                    <a:pt x="411" y="44"/>
                  </a:lnTo>
                  <a:lnTo>
                    <a:pt x="361" y="50"/>
                  </a:lnTo>
                  <a:lnTo>
                    <a:pt x="335" y="44"/>
                  </a:lnTo>
                  <a:lnTo>
                    <a:pt x="320" y="11"/>
                  </a:lnTo>
                  <a:lnTo>
                    <a:pt x="294" y="0"/>
                  </a:lnTo>
                  <a:lnTo>
                    <a:pt x="280" y="6"/>
                  </a:lnTo>
                  <a:lnTo>
                    <a:pt x="251" y="50"/>
                  </a:lnTo>
                  <a:lnTo>
                    <a:pt x="225" y="56"/>
                  </a:lnTo>
                  <a:lnTo>
                    <a:pt x="191" y="94"/>
                  </a:lnTo>
                  <a:lnTo>
                    <a:pt x="165" y="56"/>
                  </a:lnTo>
                  <a:lnTo>
                    <a:pt x="143" y="65"/>
                  </a:lnTo>
                  <a:lnTo>
                    <a:pt x="129" y="94"/>
                  </a:lnTo>
                  <a:lnTo>
                    <a:pt x="108" y="102"/>
                  </a:lnTo>
                  <a:lnTo>
                    <a:pt x="69" y="94"/>
                  </a:lnTo>
                  <a:lnTo>
                    <a:pt x="21" y="117"/>
                  </a:lnTo>
                  <a:lnTo>
                    <a:pt x="7" y="110"/>
                  </a:lnTo>
                  <a:lnTo>
                    <a:pt x="0" y="125"/>
                  </a:lnTo>
                  <a:close/>
                </a:path>
              </a:pathLst>
            </a:custGeom>
            <a:solidFill>
              <a:srgbClr val="AFBCDB"/>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81" name="Freeform 117">
              <a:extLst>
                <a:ext uri="{FF2B5EF4-FFF2-40B4-BE49-F238E27FC236}">
                  <a16:creationId xmlns:a16="http://schemas.microsoft.com/office/drawing/2014/main" id="{815A61AE-361D-49D6-990E-B00A0C0500DE}"/>
                </a:ext>
              </a:extLst>
            </p:cNvPr>
            <p:cNvSpPr>
              <a:spLocks/>
            </p:cNvSpPr>
            <p:nvPr/>
          </p:nvSpPr>
          <p:spPr bwMode="auto">
            <a:xfrm>
              <a:off x="9785716" y="4423882"/>
              <a:ext cx="384590" cy="393693"/>
            </a:xfrm>
            <a:custGeom>
              <a:avLst/>
              <a:gdLst>
                <a:gd name="T0" fmla="*/ 0 w 607"/>
                <a:gd name="T1" fmla="*/ 272249 h 690"/>
                <a:gd name="T2" fmla="*/ 4420 w 607"/>
                <a:gd name="T3" fmla="*/ 288966 h 690"/>
                <a:gd name="T4" fmla="*/ 54807 w 607"/>
                <a:gd name="T5" fmla="*/ 323993 h 690"/>
                <a:gd name="T6" fmla="*/ 60995 w 607"/>
                <a:gd name="T7" fmla="*/ 340710 h 690"/>
                <a:gd name="T8" fmla="*/ 34475 w 607"/>
                <a:gd name="T9" fmla="*/ 390065 h 690"/>
                <a:gd name="T10" fmla="*/ 48619 w 607"/>
                <a:gd name="T11" fmla="*/ 425091 h 690"/>
                <a:gd name="T12" fmla="*/ 90166 w 607"/>
                <a:gd name="T13" fmla="*/ 489571 h 690"/>
                <a:gd name="T14" fmla="*/ 101658 w 607"/>
                <a:gd name="T15" fmla="*/ 524597 h 690"/>
                <a:gd name="T16" fmla="*/ 144089 w 607"/>
                <a:gd name="T17" fmla="*/ 549275 h 690"/>
                <a:gd name="T18" fmla="*/ 144089 w 607"/>
                <a:gd name="T19" fmla="*/ 524597 h 690"/>
                <a:gd name="T20" fmla="*/ 168840 w 607"/>
                <a:gd name="T21" fmla="*/ 519025 h 690"/>
                <a:gd name="T22" fmla="*/ 168840 w 607"/>
                <a:gd name="T23" fmla="*/ 501512 h 690"/>
                <a:gd name="T24" fmla="*/ 192707 w 607"/>
                <a:gd name="T25" fmla="*/ 471262 h 690"/>
                <a:gd name="T26" fmla="*/ 181216 w 607"/>
                <a:gd name="T27" fmla="*/ 436236 h 690"/>
                <a:gd name="T28" fmla="*/ 192707 w 607"/>
                <a:gd name="T29" fmla="*/ 394841 h 690"/>
                <a:gd name="T30" fmla="*/ 205083 w 607"/>
                <a:gd name="T31" fmla="*/ 378124 h 690"/>
                <a:gd name="T32" fmla="*/ 223647 w 607"/>
                <a:gd name="T33" fmla="*/ 378124 h 690"/>
                <a:gd name="T34" fmla="*/ 234254 w 607"/>
                <a:gd name="T35" fmla="*/ 359815 h 690"/>
                <a:gd name="T36" fmla="*/ 228066 w 607"/>
                <a:gd name="T37" fmla="*/ 336729 h 690"/>
                <a:gd name="T38" fmla="*/ 247514 w 607"/>
                <a:gd name="T39" fmla="*/ 288966 h 690"/>
                <a:gd name="T40" fmla="*/ 266078 w 607"/>
                <a:gd name="T41" fmla="*/ 288966 h 690"/>
                <a:gd name="T42" fmla="*/ 278453 w 607"/>
                <a:gd name="T43" fmla="*/ 277026 h 690"/>
                <a:gd name="T44" fmla="*/ 278453 w 607"/>
                <a:gd name="T45" fmla="*/ 260309 h 690"/>
                <a:gd name="T46" fmla="*/ 378343 w 607"/>
                <a:gd name="T47" fmla="*/ 183092 h 690"/>
                <a:gd name="T48" fmla="*/ 410166 w 607"/>
                <a:gd name="T49" fmla="*/ 177519 h 690"/>
                <a:gd name="T50" fmla="*/ 422542 w 607"/>
                <a:gd name="T51" fmla="*/ 148065 h 690"/>
                <a:gd name="T52" fmla="*/ 458785 w 607"/>
                <a:gd name="T53" fmla="*/ 128164 h 690"/>
                <a:gd name="T54" fmla="*/ 475580 w 607"/>
                <a:gd name="T55" fmla="*/ 134533 h 690"/>
                <a:gd name="T56" fmla="*/ 494144 w 607"/>
                <a:gd name="T57" fmla="*/ 105079 h 690"/>
                <a:gd name="T58" fmla="*/ 505636 w 607"/>
                <a:gd name="T59" fmla="*/ 111447 h 690"/>
                <a:gd name="T60" fmla="*/ 519779 w 607"/>
                <a:gd name="T61" fmla="*/ 93138 h 690"/>
                <a:gd name="T62" fmla="*/ 536575 w 607"/>
                <a:gd name="T63" fmla="*/ 88362 h 690"/>
                <a:gd name="T64" fmla="*/ 519779 w 607"/>
                <a:gd name="T65" fmla="*/ 59704 h 690"/>
                <a:gd name="T66" fmla="*/ 513592 w 607"/>
                <a:gd name="T67" fmla="*/ 28658 h 690"/>
                <a:gd name="T68" fmla="*/ 481768 w 607"/>
                <a:gd name="T69" fmla="*/ 28658 h 690"/>
                <a:gd name="T70" fmla="*/ 422542 w 607"/>
                <a:gd name="T71" fmla="*/ 10349 h 690"/>
                <a:gd name="T72" fmla="*/ 397790 w 607"/>
                <a:gd name="T73" fmla="*/ 16717 h 690"/>
                <a:gd name="T74" fmla="*/ 355359 w 607"/>
                <a:gd name="T75" fmla="*/ 0 h 690"/>
                <a:gd name="T76" fmla="*/ 331492 w 607"/>
                <a:gd name="T77" fmla="*/ 16717 h 690"/>
                <a:gd name="T78" fmla="*/ 205083 w 607"/>
                <a:gd name="T79" fmla="*/ 46967 h 690"/>
                <a:gd name="T80" fmla="*/ 198895 w 607"/>
                <a:gd name="T81" fmla="*/ 59704 h 690"/>
                <a:gd name="T82" fmla="*/ 217459 w 607"/>
                <a:gd name="T83" fmla="*/ 88362 h 690"/>
                <a:gd name="T84" fmla="*/ 205083 w 607"/>
                <a:gd name="T85" fmla="*/ 99506 h 690"/>
                <a:gd name="T86" fmla="*/ 162652 w 607"/>
                <a:gd name="T87" fmla="*/ 111447 h 690"/>
                <a:gd name="T88" fmla="*/ 150276 w 607"/>
                <a:gd name="T89" fmla="*/ 105079 h 690"/>
                <a:gd name="T90" fmla="*/ 144089 w 607"/>
                <a:gd name="T91" fmla="*/ 70052 h 690"/>
                <a:gd name="T92" fmla="*/ 114033 w 607"/>
                <a:gd name="T93" fmla="*/ 76421 h 690"/>
                <a:gd name="T94" fmla="*/ 65414 w 607"/>
                <a:gd name="T95" fmla="*/ 59704 h 690"/>
                <a:gd name="T96" fmla="*/ 54807 w 607"/>
                <a:gd name="T97" fmla="*/ 63684 h 690"/>
                <a:gd name="T98" fmla="*/ 65414 w 607"/>
                <a:gd name="T99" fmla="*/ 111447 h 690"/>
                <a:gd name="T100" fmla="*/ 54807 w 607"/>
                <a:gd name="T101" fmla="*/ 141697 h 690"/>
                <a:gd name="T102" fmla="*/ 34475 w 607"/>
                <a:gd name="T103" fmla="*/ 148065 h 690"/>
                <a:gd name="T104" fmla="*/ 22983 w 607"/>
                <a:gd name="T105" fmla="*/ 134533 h 690"/>
                <a:gd name="T106" fmla="*/ 16796 w 607"/>
                <a:gd name="T107" fmla="*/ 177519 h 690"/>
                <a:gd name="T108" fmla="*/ 34475 w 607"/>
                <a:gd name="T109" fmla="*/ 183092 h 690"/>
                <a:gd name="T110" fmla="*/ 34475 w 607"/>
                <a:gd name="T111" fmla="*/ 212546 h 690"/>
                <a:gd name="T112" fmla="*/ 4420 w 607"/>
                <a:gd name="T113" fmla="*/ 241203 h 690"/>
                <a:gd name="T114" fmla="*/ 0 w 607"/>
                <a:gd name="T115" fmla="*/ 272249 h 69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07" h="690">
                  <a:moveTo>
                    <a:pt x="0" y="342"/>
                  </a:moveTo>
                  <a:lnTo>
                    <a:pt x="5" y="363"/>
                  </a:lnTo>
                  <a:lnTo>
                    <a:pt x="62" y="407"/>
                  </a:lnTo>
                  <a:lnTo>
                    <a:pt x="69" y="428"/>
                  </a:lnTo>
                  <a:lnTo>
                    <a:pt x="39" y="490"/>
                  </a:lnTo>
                  <a:lnTo>
                    <a:pt x="55" y="534"/>
                  </a:lnTo>
                  <a:lnTo>
                    <a:pt x="102" y="615"/>
                  </a:lnTo>
                  <a:lnTo>
                    <a:pt x="115" y="659"/>
                  </a:lnTo>
                  <a:lnTo>
                    <a:pt x="163" y="690"/>
                  </a:lnTo>
                  <a:lnTo>
                    <a:pt x="163" y="659"/>
                  </a:lnTo>
                  <a:lnTo>
                    <a:pt x="191" y="652"/>
                  </a:lnTo>
                  <a:lnTo>
                    <a:pt x="191" y="630"/>
                  </a:lnTo>
                  <a:lnTo>
                    <a:pt x="218" y="592"/>
                  </a:lnTo>
                  <a:lnTo>
                    <a:pt x="205" y="548"/>
                  </a:lnTo>
                  <a:lnTo>
                    <a:pt x="218" y="496"/>
                  </a:lnTo>
                  <a:lnTo>
                    <a:pt x="232" y="475"/>
                  </a:lnTo>
                  <a:lnTo>
                    <a:pt x="253" y="475"/>
                  </a:lnTo>
                  <a:lnTo>
                    <a:pt x="265" y="452"/>
                  </a:lnTo>
                  <a:lnTo>
                    <a:pt x="258" y="423"/>
                  </a:lnTo>
                  <a:lnTo>
                    <a:pt x="280" y="363"/>
                  </a:lnTo>
                  <a:lnTo>
                    <a:pt x="301" y="363"/>
                  </a:lnTo>
                  <a:lnTo>
                    <a:pt x="315" y="348"/>
                  </a:lnTo>
                  <a:lnTo>
                    <a:pt x="315" y="327"/>
                  </a:lnTo>
                  <a:lnTo>
                    <a:pt x="428" y="230"/>
                  </a:lnTo>
                  <a:lnTo>
                    <a:pt x="464" y="223"/>
                  </a:lnTo>
                  <a:lnTo>
                    <a:pt x="478" y="186"/>
                  </a:lnTo>
                  <a:lnTo>
                    <a:pt x="519" y="161"/>
                  </a:lnTo>
                  <a:lnTo>
                    <a:pt x="538" y="169"/>
                  </a:lnTo>
                  <a:lnTo>
                    <a:pt x="559" y="132"/>
                  </a:lnTo>
                  <a:lnTo>
                    <a:pt x="572" y="140"/>
                  </a:lnTo>
                  <a:lnTo>
                    <a:pt x="588" y="117"/>
                  </a:lnTo>
                  <a:lnTo>
                    <a:pt x="607" y="111"/>
                  </a:lnTo>
                  <a:lnTo>
                    <a:pt x="588" y="75"/>
                  </a:lnTo>
                  <a:lnTo>
                    <a:pt x="581" y="36"/>
                  </a:lnTo>
                  <a:lnTo>
                    <a:pt x="545" y="36"/>
                  </a:lnTo>
                  <a:lnTo>
                    <a:pt x="478" y="13"/>
                  </a:lnTo>
                  <a:lnTo>
                    <a:pt x="450" y="21"/>
                  </a:lnTo>
                  <a:lnTo>
                    <a:pt x="402" y="0"/>
                  </a:lnTo>
                  <a:lnTo>
                    <a:pt x="375" y="21"/>
                  </a:lnTo>
                  <a:lnTo>
                    <a:pt x="232" y="59"/>
                  </a:lnTo>
                  <a:lnTo>
                    <a:pt x="225" y="75"/>
                  </a:lnTo>
                  <a:lnTo>
                    <a:pt x="246" y="111"/>
                  </a:lnTo>
                  <a:lnTo>
                    <a:pt x="232" y="125"/>
                  </a:lnTo>
                  <a:lnTo>
                    <a:pt x="184" y="140"/>
                  </a:lnTo>
                  <a:lnTo>
                    <a:pt x="170" y="132"/>
                  </a:lnTo>
                  <a:lnTo>
                    <a:pt x="163" y="88"/>
                  </a:lnTo>
                  <a:lnTo>
                    <a:pt x="129" y="96"/>
                  </a:lnTo>
                  <a:lnTo>
                    <a:pt x="74" y="75"/>
                  </a:lnTo>
                  <a:lnTo>
                    <a:pt x="62" y="80"/>
                  </a:lnTo>
                  <a:lnTo>
                    <a:pt x="74" y="140"/>
                  </a:lnTo>
                  <a:lnTo>
                    <a:pt x="62" y="178"/>
                  </a:lnTo>
                  <a:lnTo>
                    <a:pt x="39" y="186"/>
                  </a:lnTo>
                  <a:lnTo>
                    <a:pt x="26" y="169"/>
                  </a:lnTo>
                  <a:lnTo>
                    <a:pt x="19" y="223"/>
                  </a:lnTo>
                  <a:lnTo>
                    <a:pt x="39" y="230"/>
                  </a:lnTo>
                  <a:lnTo>
                    <a:pt x="39" y="267"/>
                  </a:lnTo>
                  <a:lnTo>
                    <a:pt x="5" y="303"/>
                  </a:lnTo>
                  <a:lnTo>
                    <a:pt x="0" y="342"/>
                  </a:lnTo>
                  <a:close/>
                </a:path>
              </a:pathLst>
            </a:custGeom>
            <a:solidFill>
              <a:srgbClr val="E2E7F2"/>
            </a:solidFill>
            <a:ln w="1651">
              <a:solidFill>
                <a:schemeClr val="tx1">
                  <a:lumMod val="50000"/>
                  <a:lumOff val="50000"/>
                </a:schemeClr>
              </a:solidFill>
              <a:prstDash val="solid"/>
              <a:round/>
              <a:headEnd/>
              <a:tailEnd/>
            </a:ln>
          </p:spPr>
          <p:txBody>
            <a:bodyPr/>
            <a:lstStyle/>
            <a:p>
              <a:endParaRPr lang="es-ES_tradnl">
                <a:latin typeface="Segoe UI" panose="020B0502040204020203" pitchFamily="34" charset="0"/>
                <a:cs typeface="Segoe UI" panose="020B0502040204020203" pitchFamily="34" charset="0"/>
              </a:endParaRPr>
            </a:p>
          </p:txBody>
        </p:sp>
        <p:sp>
          <p:nvSpPr>
            <p:cNvPr id="282" name="Freeform 118">
              <a:extLst>
                <a:ext uri="{FF2B5EF4-FFF2-40B4-BE49-F238E27FC236}">
                  <a16:creationId xmlns:a16="http://schemas.microsoft.com/office/drawing/2014/main" id="{4A52516D-58EF-40EC-B6F4-7CBB05A0ACEB}"/>
                </a:ext>
              </a:extLst>
            </p:cNvPr>
            <p:cNvSpPr>
              <a:spLocks/>
            </p:cNvSpPr>
            <p:nvPr/>
          </p:nvSpPr>
          <p:spPr bwMode="auto">
            <a:xfrm>
              <a:off x="9832368" y="3741178"/>
              <a:ext cx="380039" cy="374350"/>
            </a:xfrm>
            <a:custGeom>
              <a:avLst/>
              <a:gdLst>
                <a:gd name="T0" fmla="*/ 0 w 600"/>
                <a:gd name="T1" fmla="*/ 423069 h 658"/>
                <a:gd name="T2" fmla="*/ 0 w 600"/>
                <a:gd name="T3" fmla="*/ 394494 h 658"/>
                <a:gd name="T4" fmla="*/ 18558 w 600"/>
                <a:gd name="T5" fmla="*/ 363538 h 658"/>
                <a:gd name="T6" fmla="*/ 48604 w 600"/>
                <a:gd name="T7" fmla="*/ 363538 h 658"/>
                <a:gd name="T8" fmla="*/ 78650 w 600"/>
                <a:gd name="T9" fmla="*/ 305594 h 658"/>
                <a:gd name="T10" fmla="*/ 78650 w 600"/>
                <a:gd name="T11" fmla="*/ 264319 h 658"/>
                <a:gd name="T12" fmla="*/ 121952 w 600"/>
                <a:gd name="T13" fmla="*/ 270669 h 658"/>
                <a:gd name="T14" fmla="*/ 212974 w 600"/>
                <a:gd name="T15" fmla="*/ 211138 h 658"/>
                <a:gd name="T16" fmla="*/ 200602 w 600"/>
                <a:gd name="T17" fmla="*/ 168275 h 658"/>
                <a:gd name="T18" fmla="*/ 229764 w 600"/>
                <a:gd name="T19" fmla="*/ 110331 h 658"/>
                <a:gd name="T20" fmla="*/ 253624 w 600"/>
                <a:gd name="T21" fmla="*/ 87313 h 658"/>
                <a:gd name="T22" fmla="*/ 236834 w 600"/>
                <a:gd name="T23" fmla="*/ 70644 h 658"/>
                <a:gd name="T24" fmla="*/ 217392 w 600"/>
                <a:gd name="T25" fmla="*/ 80963 h 658"/>
                <a:gd name="T26" fmla="*/ 200602 w 600"/>
                <a:gd name="T27" fmla="*/ 70644 h 658"/>
                <a:gd name="T28" fmla="*/ 200602 w 600"/>
                <a:gd name="T29" fmla="*/ 46038 h 658"/>
                <a:gd name="T30" fmla="*/ 253624 w 600"/>
                <a:gd name="T31" fmla="*/ 41275 h 658"/>
                <a:gd name="T32" fmla="*/ 272182 w 600"/>
                <a:gd name="T33" fmla="*/ 0 h 658"/>
                <a:gd name="T34" fmla="*/ 312833 w 600"/>
                <a:gd name="T35" fmla="*/ 4763 h 658"/>
                <a:gd name="T36" fmla="*/ 332274 w 600"/>
                <a:gd name="T37" fmla="*/ 16669 h 658"/>
                <a:gd name="T38" fmla="*/ 379995 w 600"/>
                <a:gd name="T39" fmla="*/ 11113 h 658"/>
                <a:gd name="T40" fmla="*/ 416227 w 600"/>
                <a:gd name="T41" fmla="*/ 27781 h 658"/>
                <a:gd name="T42" fmla="*/ 428599 w 600"/>
                <a:gd name="T43" fmla="*/ 46038 h 658"/>
                <a:gd name="T44" fmla="*/ 434785 w 600"/>
                <a:gd name="T45" fmla="*/ 87313 h 658"/>
                <a:gd name="T46" fmla="*/ 454226 w 600"/>
                <a:gd name="T47" fmla="*/ 93663 h 658"/>
                <a:gd name="T48" fmla="*/ 495760 w 600"/>
                <a:gd name="T49" fmla="*/ 87313 h 658"/>
                <a:gd name="T50" fmla="*/ 530225 w 600"/>
                <a:gd name="T51" fmla="*/ 123825 h 658"/>
                <a:gd name="T52" fmla="*/ 434785 w 600"/>
                <a:gd name="T53" fmla="*/ 275432 h 658"/>
                <a:gd name="T54" fmla="*/ 350832 w 600"/>
                <a:gd name="T55" fmla="*/ 357188 h 658"/>
                <a:gd name="T56" fmla="*/ 344646 w 600"/>
                <a:gd name="T57" fmla="*/ 404813 h 658"/>
                <a:gd name="T58" fmla="*/ 284554 w 600"/>
                <a:gd name="T59" fmla="*/ 522288 h 658"/>
                <a:gd name="T60" fmla="*/ 236834 w 600"/>
                <a:gd name="T61" fmla="*/ 487363 h 658"/>
                <a:gd name="T62" fmla="*/ 200602 w 600"/>
                <a:gd name="T63" fmla="*/ 487363 h 658"/>
                <a:gd name="T64" fmla="*/ 158184 w 600"/>
                <a:gd name="T65" fmla="*/ 504032 h 658"/>
                <a:gd name="T66" fmla="*/ 92789 w 600"/>
                <a:gd name="T67" fmla="*/ 511969 h 658"/>
                <a:gd name="T68" fmla="*/ 78650 w 600"/>
                <a:gd name="T69" fmla="*/ 504032 h 658"/>
                <a:gd name="T70" fmla="*/ 65394 w 600"/>
                <a:gd name="T71" fmla="*/ 476250 h 658"/>
                <a:gd name="T72" fmla="*/ 18558 w 600"/>
                <a:gd name="T73" fmla="*/ 446088 h 658"/>
                <a:gd name="T74" fmla="*/ 0 w 600"/>
                <a:gd name="T75" fmla="*/ 423069 h 6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00" h="658">
                  <a:moveTo>
                    <a:pt x="0" y="533"/>
                  </a:moveTo>
                  <a:lnTo>
                    <a:pt x="0" y="497"/>
                  </a:lnTo>
                  <a:lnTo>
                    <a:pt x="21" y="458"/>
                  </a:lnTo>
                  <a:lnTo>
                    <a:pt x="55" y="458"/>
                  </a:lnTo>
                  <a:lnTo>
                    <a:pt x="89" y="385"/>
                  </a:lnTo>
                  <a:lnTo>
                    <a:pt x="89" y="333"/>
                  </a:lnTo>
                  <a:lnTo>
                    <a:pt x="138" y="341"/>
                  </a:lnTo>
                  <a:lnTo>
                    <a:pt x="241" y="266"/>
                  </a:lnTo>
                  <a:lnTo>
                    <a:pt x="227" y="212"/>
                  </a:lnTo>
                  <a:lnTo>
                    <a:pt x="260" y="139"/>
                  </a:lnTo>
                  <a:lnTo>
                    <a:pt x="287" y="110"/>
                  </a:lnTo>
                  <a:lnTo>
                    <a:pt x="268" y="89"/>
                  </a:lnTo>
                  <a:lnTo>
                    <a:pt x="246" y="102"/>
                  </a:lnTo>
                  <a:lnTo>
                    <a:pt x="227" y="89"/>
                  </a:lnTo>
                  <a:lnTo>
                    <a:pt x="227" y="58"/>
                  </a:lnTo>
                  <a:lnTo>
                    <a:pt x="287" y="52"/>
                  </a:lnTo>
                  <a:lnTo>
                    <a:pt x="308" y="0"/>
                  </a:lnTo>
                  <a:lnTo>
                    <a:pt x="354" y="6"/>
                  </a:lnTo>
                  <a:lnTo>
                    <a:pt x="376" y="21"/>
                  </a:lnTo>
                  <a:lnTo>
                    <a:pt x="430" y="14"/>
                  </a:lnTo>
                  <a:lnTo>
                    <a:pt x="471" y="35"/>
                  </a:lnTo>
                  <a:lnTo>
                    <a:pt x="485" y="58"/>
                  </a:lnTo>
                  <a:lnTo>
                    <a:pt x="492" y="110"/>
                  </a:lnTo>
                  <a:lnTo>
                    <a:pt x="514" y="118"/>
                  </a:lnTo>
                  <a:lnTo>
                    <a:pt x="561" y="110"/>
                  </a:lnTo>
                  <a:lnTo>
                    <a:pt x="600" y="156"/>
                  </a:lnTo>
                  <a:lnTo>
                    <a:pt x="492" y="347"/>
                  </a:lnTo>
                  <a:lnTo>
                    <a:pt x="397" y="450"/>
                  </a:lnTo>
                  <a:lnTo>
                    <a:pt x="390" y="510"/>
                  </a:lnTo>
                  <a:lnTo>
                    <a:pt x="322" y="658"/>
                  </a:lnTo>
                  <a:lnTo>
                    <a:pt x="268" y="614"/>
                  </a:lnTo>
                  <a:lnTo>
                    <a:pt x="227" y="614"/>
                  </a:lnTo>
                  <a:lnTo>
                    <a:pt x="179" y="635"/>
                  </a:lnTo>
                  <a:lnTo>
                    <a:pt x="105" y="645"/>
                  </a:lnTo>
                  <a:lnTo>
                    <a:pt x="89" y="635"/>
                  </a:lnTo>
                  <a:lnTo>
                    <a:pt x="74" y="600"/>
                  </a:lnTo>
                  <a:lnTo>
                    <a:pt x="21" y="562"/>
                  </a:lnTo>
                  <a:lnTo>
                    <a:pt x="0" y="533"/>
                  </a:lnTo>
                  <a:close/>
                </a:path>
              </a:pathLst>
            </a:custGeom>
            <a:solidFill>
              <a:srgbClr val="E2E7F2"/>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sp>
          <p:nvSpPr>
            <p:cNvPr id="283" name="Freeform 119">
              <a:extLst>
                <a:ext uri="{FF2B5EF4-FFF2-40B4-BE49-F238E27FC236}">
                  <a16:creationId xmlns:a16="http://schemas.microsoft.com/office/drawing/2014/main" id="{44222175-B261-4F48-B1C1-2F7A4FE3CEEC}"/>
                </a:ext>
              </a:extLst>
            </p:cNvPr>
            <p:cNvSpPr>
              <a:spLocks/>
            </p:cNvSpPr>
            <p:nvPr/>
          </p:nvSpPr>
          <p:spPr bwMode="auto">
            <a:xfrm>
              <a:off x="9654864" y="4038155"/>
              <a:ext cx="433517" cy="472203"/>
            </a:xfrm>
            <a:custGeom>
              <a:avLst/>
              <a:gdLst>
                <a:gd name="T0" fmla="*/ 0 w 684"/>
                <a:gd name="T1" fmla="*/ 196099237 h 831"/>
                <a:gd name="T2" fmla="*/ 5473598 w 684"/>
                <a:gd name="T3" fmla="*/ 228782179 h 831"/>
                <a:gd name="T4" fmla="*/ 39095992 w 684"/>
                <a:gd name="T5" fmla="*/ 260837228 h 831"/>
                <a:gd name="T6" fmla="*/ 123544147 w 684"/>
                <a:gd name="T7" fmla="*/ 280320938 h 831"/>
                <a:gd name="T8" fmla="*/ 112596951 w 684"/>
                <a:gd name="T9" fmla="*/ 336259706 h 831"/>
                <a:gd name="T10" fmla="*/ 96177041 w 684"/>
                <a:gd name="T11" fmla="*/ 368942648 h 831"/>
                <a:gd name="T12" fmla="*/ 101649755 w 684"/>
                <a:gd name="T13" fmla="*/ 401626383 h 831"/>
                <a:gd name="T14" fmla="*/ 112596951 w 684"/>
                <a:gd name="T15" fmla="*/ 419224829 h 831"/>
                <a:gd name="T16" fmla="*/ 197045107 w 684"/>
                <a:gd name="T17" fmla="*/ 424252730 h 831"/>
                <a:gd name="T18" fmla="*/ 218938614 w 684"/>
                <a:gd name="T19" fmla="*/ 434309324 h 831"/>
                <a:gd name="T20" fmla="*/ 218938614 w 684"/>
                <a:gd name="T21" fmla="*/ 481448076 h 831"/>
                <a:gd name="T22" fmla="*/ 261944824 w 684"/>
                <a:gd name="T23" fmla="*/ 494647307 h 831"/>
                <a:gd name="T24" fmla="*/ 288530240 w 684"/>
                <a:gd name="T25" fmla="*/ 489619406 h 831"/>
                <a:gd name="T26" fmla="*/ 294002954 w 684"/>
                <a:gd name="T27" fmla="*/ 517274447 h 831"/>
                <a:gd name="T28" fmla="*/ 304950150 w 684"/>
                <a:gd name="T29" fmla="*/ 522302348 h 831"/>
                <a:gd name="T30" fmla="*/ 342482761 w 684"/>
                <a:gd name="T31" fmla="*/ 512874439 h 831"/>
                <a:gd name="T32" fmla="*/ 353429957 w 684"/>
                <a:gd name="T33" fmla="*/ 504075216 h 831"/>
                <a:gd name="T34" fmla="*/ 337009163 w 684"/>
                <a:gd name="T35" fmla="*/ 481448076 h 831"/>
                <a:gd name="T36" fmla="*/ 342482761 w 684"/>
                <a:gd name="T37" fmla="*/ 471392274 h 831"/>
                <a:gd name="T38" fmla="*/ 454298023 w 684"/>
                <a:gd name="T39" fmla="*/ 447507763 h 831"/>
                <a:gd name="T40" fmla="*/ 475409840 w 684"/>
                <a:gd name="T41" fmla="*/ 434309324 h 831"/>
                <a:gd name="T42" fmla="*/ 512942452 w 684"/>
                <a:gd name="T43" fmla="*/ 447507763 h 831"/>
                <a:gd name="T44" fmla="*/ 534835960 w 684"/>
                <a:gd name="T45" fmla="*/ 442479862 h 831"/>
                <a:gd name="T46" fmla="*/ 502776946 w 684"/>
                <a:gd name="T47" fmla="*/ 414824821 h 831"/>
                <a:gd name="T48" fmla="*/ 470717932 w 684"/>
                <a:gd name="T49" fmla="*/ 368942648 h 831"/>
                <a:gd name="T50" fmla="*/ 459771621 w 684"/>
                <a:gd name="T51" fmla="*/ 344430243 h 831"/>
                <a:gd name="T52" fmla="*/ 454298023 w 684"/>
                <a:gd name="T53" fmla="*/ 290377533 h 831"/>
                <a:gd name="T54" fmla="*/ 422239009 w 684"/>
                <a:gd name="T55" fmla="*/ 233182187 h 831"/>
                <a:gd name="T56" fmla="*/ 422239009 w 684"/>
                <a:gd name="T57" fmla="*/ 200498452 h 831"/>
                <a:gd name="T58" fmla="*/ 459771621 w 684"/>
                <a:gd name="T59" fmla="*/ 130732560 h 831"/>
                <a:gd name="T60" fmla="*/ 470717932 w 684"/>
                <a:gd name="T61" fmla="*/ 93021717 h 831"/>
                <a:gd name="T62" fmla="*/ 428494297 w 684"/>
                <a:gd name="T63" fmla="*/ 65366677 h 831"/>
                <a:gd name="T64" fmla="*/ 396435283 w 684"/>
                <a:gd name="T65" fmla="*/ 65366677 h 831"/>
                <a:gd name="T66" fmla="*/ 358902671 w 684"/>
                <a:gd name="T67" fmla="*/ 78565115 h 831"/>
                <a:gd name="T68" fmla="*/ 301040816 w 684"/>
                <a:gd name="T69" fmla="*/ 84850387 h 831"/>
                <a:gd name="T70" fmla="*/ 288530240 w 684"/>
                <a:gd name="T71" fmla="*/ 78565115 h 831"/>
                <a:gd name="T72" fmla="*/ 276801354 w 684"/>
                <a:gd name="T73" fmla="*/ 56566661 h 831"/>
                <a:gd name="T74" fmla="*/ 235359408 w 684"/>
                <a:gd name="T75" fmla="*/ 32682942 h 831"/>
                <a:gd name="T76" fmla="*/ 209555682 w 684"/>
                <a:gd name="T77" fmla="*/ 43368222 h 831"/>
                <a:gd name="T78" fmla="*/ 181406003 w 684"/>
                <a:gd name="T79" fmla="*/ 5027901 h 831"/>
                <a:gd name="T80" fmla="*/ 155603161 w 684"/>
                <a:gd name="T81" fmla="*/ 0 h 831"/>
                <a:gd name="T82" fmla="*/ 132927079 w 684"/>
                <a:gd name="T83" fmla="*/ 9427909 h 831"/>
                <a:gd name="T84" fmla="*/ 107123353 w 684"/>
                <a:gd name="T85" fmla="*/ 37711636 h 831"/>
                <a:gd name="T86" fmla="*/ 101649755 w 684"/>
                <a:gd name="T87" fmla="*/ 93021717 h 831"/>
                <a:gd name="T88" fmla="*/ 84448155 w 684"/>
                <a:gd name="T89" fmla="*/ 117534122 h 831"/>
                <a:gd name="T90" fmla="*/ 48478924 w 684"/>
                <a:gd name="T91" fmla="*/ 121933337 h 831"/>
                <a:gd name="T92" fmla="*/ 0 w 684"/>
                <a:gd name="T93" fmla="*/ 196099237 h 83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84" h="831">
                  <a:moveTo>
                    <a:pt x="0" y="312"/>
                  </a:moveTo>
                  <a:lnTo>
                    <a:pt x="7" y="364"/>
                  </a:lnTo>
                  <a:lnTo>
                    <a:pt x="50" y="415"/>
                  </a:lnTo>
                  <a:lnTo>
                    <a:pt x="158" y="446"/>
                  </a:lnTo>
                  <a:lnTo>
                    <a:pt x="144" y="535"/>
                  </a:lnTo>
                  <a:lnTo>
                    <a:pt x="123" y="587"/>
                  </a:lnTo>
                  <a:lnTo>
                    <a:pt x="130" y="639"/>
                  </a:lnTo>
                  <a:lnTo>
                    <a:pt x="144" y="667"/>
                  </a:lnTo>
                  <a:lnTo>
                    <a:pt x="252" y="675"/>
                  </a:lnTo>
                  <a:lnTo>
                    <a:pt x="280" y="691"/>
                  </a:lnTo>
                  <a:lnTo>
                    <a:pt x="280" y="766"/>
                  </a:lnTo>
                  <a:lnTo>
                    <a:pt x="335" y="787"/>
                  </a:lnTo>
                  <a:lnTo>
                    <a:pt x="369" y="779"/>
                  </a:lnTo>
                  <a:lnTo>
                    <a:pt x="376" y="823"/>
                  </a:lnTo>
                  <a:lnTo>
                    <a:pt x="390" y="831"/>
                  </a:lnTo>
                  <a:lnTo>
                    <a:pt x="438" y="816"/>
                  </a:lnTo>
                  <a:lnTo>
                    <a:pt x="452" y="802"/>
                  </a:lnTo>
                  <a:lnTo>
                    <a:pt x="431" y="766"/>
                  </a:lnTo>
                  <a:lnTo>
                    <a:pt x="438" y="750"/>
                  </a:lnTo>
                  <a:lnTo>
                    <a:pt x="581" y="712"/>
                  </a:lnTo>
                  <a:lnTo>
                    <a:pt x="608" y="691"/>
                  </a:lnTo>
                  <a:lnTo>
                    <a:pt x="656" y="712"/>
                  </a:lnTo>
                  <a:lnTo>
                    <a:pt x="684" y="704"/>
                  </a:lnTo>
                  <a:lnTo>
                    <a:pt x="643" y="660"/>
                  </a:lnTo>
                  <a:lnTo>
                    <a:pt x="602" y="587"/>
                  </a:lnTo>
                  <a:lnTo>
                    <a:pt x="588" y="548"/>
                  </a:lnTo>
                  <a:lnTo>
                    <a:pt x="581" y="462"/>
                  </a:lnTo>
                  <a:lnTo>
                    <a:pt x="540" y="371"/>
                  </a:lnTo>
                  <a:lnTo>
                    <a:pt x="540" y="319"/>
                  </a:lnTo>
                  <a:lnTo>
                    <a:pt x="588" y="208"/>
                  </a:lnTo>
                  <a:lnTo>
                    <a:pt x="602" y="148"/>
                  </a:lnTo>
                  <a:lnTo>
                    <a:pt x="548" y="104"/>
                  </a:lnTo>
                  <a:lnTo>
                    <a:pt x="507" y="104"/>
                  </a:lnTo>
                  <a:lnTo>
                    <a:pt x="459" y="125"/>
                  </a:lnTo>
                  <a:lnTo>
                    <a:pt x="385" y="135"/>
                  </a:lnTo>
                  <a:lnTo>
                    <a:pt x="369" y="125"/>
                  </a:lnTo>
                  <a:lnTo>
                    <a:pt x="354" y="90"/>
                  </a:lnTo>
                  <a:lnTo>
                    <a:pt x="301" y="52"/>
                  </a:lnTo>
                  <a:lnTo>
                    <a:pt x="268" y="69"/>
                  </a:lnTo>
                  <a:lnTo>
                    <a:pt x="232" y="8"/>
                  </a:lnTo>
                  <a:lnTo>
                    <a:pt x="199" y="0"/>
                  </a:lnTo>
                  <a:lnTo>
                    <a:pt x="170" y="15"/>
                  </a:lnTo>
                  <a:lnTo>
                    <a:pt x="137" y="60"/>
                  </a:lnTo>
                  <a:lnTo>
                    <a:pt x="130" y="148"/>
                  </a:lnTo>
                  <a:lnTo>
                    <a:pt x="108" y="187"/>
                  </a:lnTo>
                  <a:lnTo>
                    <a:pt x="62" y="194"/>
                  </a:lnTo>
                  <a:lnTo>
                    <a:pt x="0" y="312"/>
                  </a:lnTo>
                  <a:close/>
                </a:path>
              </a:pathLst>
            </a:custGeom>
            <a:solidFill>
              <a:srgbClr val="E2E7F2"/>
            </a:solidFill>
            <a:ln w="1651">
              <a:solidFill>
                <a:schemeClr val="tx1">
                  <a:lumMod val="50000"/>
                  <a:lumOff val="50000"/>
                </a:schemeClr>
              </a:solidFill>
              <a:prstDash val="solid"/>
              <a:round/>
              <a:headEnd/>
              <a:tailEnd/>
            </a:ln>
          </p:spPr>
          <p:txBody>
            <a:bodyPr/>
            <a:lstStyle/>
            <a:p>
              <a:endParaRPr lang="es-ES">
                <a:latin typeface="Segoe UI" panose="020B0502040204020203" pitchFamily="34" charset="0"/>
                <a:cs typeface="Segoe UI" panose="020B0502040204020203" pitchFamily="34" charset="0"/>
              </a:endParaRPr>
            </a:p>
          </p:txBody>
        </p:sp>
        <p:sp>
          <p:nvSpPr>
            <p:cNvPr id="284" name="Freeform 34">
              <a:extLst>
                <a:ext uri="{FF2B5EF4-FFF2-40B4-BE49-F238E27FC236}">
                  <a16:creationId xmlns:a16="http://schemas.microsoft.com/office/drawing/2014/main" id="{8F5FDD4C-BEDD-4B13-99F0-B25CE327A947}"/>
                </a:ext>
              </a:extLst>
            </p:cNvPr>
            <p:cNvSpPr>
              <a:spLocks/>
            </p:cNvSpPr>
            <p:nvPr/>
          </p:nvSpPr>
          <p:spPr bwMode="auto">
            <a:xfrm>
              <a:off x="9249792" y="2971448"/>
              <a:ext cx="95579" cy="59168"/>
            </a:xfrm>
            <a:custGeom>
              <a:avLst/>
              <a:gdLst>
                <a:gd name="T0" fmla="*/ 0 w 151"/>
                <a:gd name="T1" fmla="*/ 16669 h 104"/>
                <a:gd name="T2" fmla="*/ 16779 w 151"/>
                <a:gd name="T3" fmla="*/ 53181 h 104"/>
                <a:gd name="T4" fmla="*/ 115688 w 151"/>
                <a:gd name="T5" fmla="*/ 82550 h 104"/>
                <a:gd name="T6" fmla="*/ 133350 w 151"/>
                <a:gd name="T7" fmla="*/ 76200 h 104"/>
                <a:gd name="T8" fmla="*/ 107740 w 151"/>
                <a:gd name="T9" fmla="*/ 53181 h 104"/>
                <a:gd name="T10" fmla="*/ 101558 w 151"/>
                <a:gd name="T11" fmla="*/ 6350 h 104"/>
                <a:gd name="T12" fmla="*/ 79480 w 151"/>
                <a:gd name="T13" fmla="*/ 10319 h 104"/>
                <a:gd name="T14" fmla="*/ 54753 w 151"/>
                <a:gd name="T15" fmla="*/ 0 h 104"/>
                <a:gd name="T16" fmla="*/ 16779 w 151"/>
                <a:gd name="T17" fmla="*/ 0 h 104"/>
                <a:gd name="T18" fmla="*/ 0 w 151"/>
                <a:gd name="T19" fmla="*/ 16669 h 1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104">
                  <a:moveTo>
                    <a:pt x="0" y="21"/>
                  </a:moveTo>
                  <a:lnTo>
                    <a:pt x="19" y="67"/>
                  </a:lnTo>
                  <a:lnTo>
                    <a:pt x="131" y="104"/>
                  </a:lnTo>
                  <a:lnTo>
                    <a:pt x="151" y="96"/>
                  </a:lnTo>
                  <a:lnTo>
                    <a:pt x="122" y="67"/>
                  </a:lnTo>
                  <a:lnTo>
                    <a:pt x="115" y="8"/>
                  </a:lnTo>
                  <a:lnTo>
                    <a:pt x="90" y="13"/>
                  </a:lnTo>
                  <a:lnTo>
                    <a:pt x="62" y="0"/>
                  </a:lnTo>
                  <a:lnTo>
                    <a:pt x="19" y="0"/>
                  </a:lnTo>
                  <a:lnTo>
                    <a:pt x="0" y="21"/>
                  </a:lnTo>
                  <a:close/>
                </a:path>
              </a:pathLst>
            </a:custGeom>
            <a:solidFill>
              <a:schemeClr val="bg1"/>
            </a:solidFill>
            <a:ln w="1651">
              <a:solidFill>
                <a:schemeClr val="tx1">
                  <a:lumMod val="50000"/>
                  <a:lumOff val="50000"/>
                </a:schemeClr>
              </a:solidFill>
              <a:prstDash val="solid"/>
              <a:round/>
              <a:headEnd/>
              <a:tailEnd/>
            </a:ln>
          </p:spPr>
          <p:txBody>
            <a:bodyPr/>
            <a:lstStyle/>
            <a:p>
              <a:pPr>
                <a:defRPr/>
              </a:pPr>
              <a:endParaRPr lang="es-ES_tradnl">
                <a:latin typeface="Segoe UI" panose="020B0502040204020203" pitchFamily="34" charset="0"/>
                <a:cs typeface="Segoe UI" panose="020B0502040204020203" pitchFamily="34" charset="0"/>
              </a:endParaRPr>
            </a:p>
          </p:txBody>
        </p:sp>
      </p:grpSp>
      <p:sp>
        <p:nvSpPr>
          <p:cNvPr id="4" name="Rectangle 3">
            <a:extLst>
              <a:ext uri="{FF2B5EF4-FFF2-40B4-BE49-F238E27FC236}">
                <a16:creationId xmlns:a16="http://schemas.microsoft.com/office/drawing/2014/main" id="{D028EE6F-6110-4EEB-2FF4-A888DD4EA8AC}"/>
              </a:ext>
            </a:extLst>
          </p:cNvPr>
          <p:cNvSpPr>
            <a:spLocks noChangeArrowheads="1"/>
          </p:cNvSpPr>
          <p:nvPr/>
        </p:nvSpPr>
        <p:spPr bwMode="auto">
          <a:xfrm>
            <a:off x="3308" y="1334675"/>
            <a:ext cx="6444626"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Valoración global de la biblioteca</a:t>
            </a:r>
          </a:p>
        </p:txBody>
      </p:sp>
      <p:sp>
        <p:nvSpPr>
          <p:cNvPr id="7" name="Rectangle 3">
            <a:extLst>
              <a:ext uri="{FF2B5EF4-FFF2-40B4-BE49-F238E27FC236}">
                <a16:creationId xmlns:a16="http://schemas.microsoft.com/office/drawing/2014/main" id="{A414B3DA-31A0-2ABC-8AA2-A4197C7985C6}"/>
              </a:ext>
            </a:extLst>
          </p:cNvPr>
          <p:cNvSpPr>
            <a:spLocks noChangeArrowheads="1"/>
          </p:cNvSpPr>
          <p:nvPr/>
        </p:nvSpPr>
        <p:spPr bwMode="auto">
          <a:xfrm>
            <a:off x="3308" y="1075228"/>
            <a:ext cx="2835142" cy="332764"/>
          </a:xfrm>
          <a:prstGeom prst="rect">
            <a:avLst/>
          </a:prstGeom>
        </p:spPr>
        <p:txBody>
          <a:bodyPr vert="horz" lIns="91440" tIns="45720" rIns="91440" bIns="45720" rtlCol="0" anchor="ctr">
            <a:noAutofit/>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BIBLIOTECAS</a:t>
            </a:r>
          </a:p>
        </p:txBody>
      </p:sp>
      <p:sp>
        <p:nvSpPr>
          <p:cNvPr id="8" name="CuadroTexto 7">
            <a:extLst>
              <a:ext uri="{FF2B5EF4-FFF2-40B4-BE49-F238E27FC236}">
                <a16:creationId xmlns:a16="http://schemas.microsoft.com/office/drawing/2014/main" id="{A2CD52C1-02EB-C013-D461-914E12C75E40}"/>
              </a:ext>
            </a:extLst>
          </p:cNvPr>
          <p:cNvSpPr txBox="1"/>
          <p:nvPr/>
        </p:nvSpPr>
        <p:spPr>
          <a:xfrm>
            <a:off x="7609346" y="6555555"/>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Ha ido a una biblioteca (1.432)</a:t>
            </a:r>
          </a:p>
        </p:txBody>
      </p:sp>
    </p:spTree>
    <p:extLst>
      <p:ext uri="{BB962C8B-B14F-4D97-AF65-F5344CB8AC3E}">
        <p14:creationId xmlns:p14="http://schemas.microsoft.com/office/powerpoint/2010/main" val="12009245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1B628B35-6F3E-FB1F-7EF9-B53CD345B721}"/>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graphicFrame>
        <p:nvGraphicFramePr>
          <p:cNvPr id="22" name="Object 9">
            <a:extLst>
              <a:ext uri="{FF2B5EF4-FFF2-40B4-BE49-F238E27FC236}">
                <a16:creationId xmlns:a16="http://schemas.microsoft.com/office/drawing/2014/main" id="{47BD7C38-1027-4244-9BD5-48D204F77BBD}"/>
              </a:ext>
            </a:extLst>
          </p:cNvPr>
          <p:cNvGraphicFramePr>
            <a:graphicFrameLocks noChangeAspect="1"/>
          </p:cNvGraphicFramePr>
          <p:nvPr>
            <p:extLst>
              <p:ext uri="{D42A27DB-BD31-4B8C-83A1-F6EECF244321}">
                <p14:modId xmlns:p14="http://schemas.microsoft.com/office/powerpoint/2010/main" val="3413515498"/>
              </p:ext>
            </p:extLst>
          </p:nvPr>
        </p:nvGraphicFramePr>
        <p:xfrm>
          <a:off x="196807" y="1591052"/>
          <a:ext cx="10459824" cy="4922817"/>
        </p:xfrm>
        <a:graphic>
          <a:graphicData uri="http://schemas.openxmlformats.org/drawingml/2006/chart">
            <c:chart xmlns:c="http://schemas.openxmlformats.org/drawingml/2006/chart" xmlns:r="http://schemas.openxmlformats.org/officeDocument/2006/relationships" r:id="rId2"/>
          </a:graphicData>
        </a:graphic>
      </p:graphicFrame>
      <p:sp>
        <p:nvSpPr>
          <p:cNvPr id="2" name="Marcador de número de diapositiva 1">
            <a:extLst>
              <a:ext uri="{FF2B5EF4-FFF2-40B4-BE49-F238E27FC236}">
                <a16:creationId xmlns:a16="http://schemas.microsoft.com/office/drawing/2014/main" id="{6BD205DB-B943-48C0-A0F1-9598DF45D776}"/>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95</a:t>
            </a:fld>
            <a:endParaRPr lang="es-ES_tradnl" dirty="0">
              <a:latin typeface="Segoe UI" panose="020B0502040204020203" pitchFamily="34" charset="0"/>
              <a:cs typeface="Segoe UI" panose="020B0502040204020203" pitchFamily="34" charset="0"/>
            </a:endParaRPr>
          </a:p>
        </p:txBody>
      </p:sp>
      <p:sp>
        <p:nvSpPr>
          <p:cNvPr id="12" name="Rectángulo 11">
            <a:extLst>
              <a:ext uri="{FF2B5EF4-FFF2-40B4-BE49-F238E27FC236}">
                <a16:creationId xmlns:a16="http://schemas.microsoft.com/office/drawing/2014/main" id="{8D372685-F2C1-4B21-8B4A-7DB77F8BC78D}"/>
              </a:ext>
            </a:extLst>
          </p:cNvPr>
          <p:cNvSpPr/>
          <p:nvPr/>
        </p:nvSpPr>
        <p:spPr>
          <a:xfrm>
            <a:off x="196807" y="148111"/>
            <a:ext cx="11077651" cy="677814"/>
          </a:xfrm>
          <a:prstGeom prst="rect">
            <a:avLst/>
          </a:prstGeom>
        </p:spPr>
        <p:txBody>
          <a:bodyPr wrap="square">
            <a:spAutoFit/>
          </a:bodyPr>
          <a:lstStyle/>
          <a:p>
            <a:pPr>
              <a:lnSpc>
                <a:spcPct val="110000"/>
              </a:lnSpc>
              <a:spcBef>
                <a:spcPct val="20000"/>
              </a:spcBef>
              <a:spcAft>
                <a:spcPts val="600"/>
              </a:spcAft>
            </a:pP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El 58,0% de los asistentes a una biblioteca </a:t>
            </a:r>
            <a:r>
              <a:rPr lang="es-ES"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tomaron prestado algún material en el último trimestre; </a:t>
            </a:r>
            <a:r>
              <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principalmente libros.</a:t>
            </a:r>
          </a:p>
        </p:txBody>
      </p:sp>
      <p:sp>
        <p:nvSpPr>
          <p:cNvPr id="27" name="Cerrar llave 26">
            <a:extLst>
              <a:ext uri="{FF2B5EF4-FFF2-40B4-BE49-F238E27FC236}">
                <a16:creationId xmlns:a16="http://schemas.microsoft.com/office/drawing/2014/main" id="{202E4467-ED35-461D-8A9F-7DB294C490A3}"/>
              </a:ext>
            </a:extLst>
          </p:cNvPr>
          <p:cNvSpPr/>
          <p:nvPr/>
        </p:nvSpPr>
        <p:spPr>
          <a:xfrm>
            <a:off x="8762939" y="1687730"/>
            <a:ext cx="260232" cy="3808195"/>
          </a:xfrm>
          <a:prstGeom prst="rightBrace">
            <a:avLst/>
          </a:prstGeom>
          <a:ln>
            <a:solidFill>
              <a:srgbClr val="1F2A4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latin typeface="Segoe UI" panose="020B0502040204020203" pitchFamily="34" charset="0"/>
              <a:cs typeface="Segoe UI" panose="020B0502040204020203" pitchFamily="34" charset="0"/>
            </a:endParaRPr>
          </a:p>
        </p:txBody>
      </p:sp>
      <p:sp>
        <p:nvSpPr>
          <p:cNvPr id="28" name="Rectángulo 27">
            <a:extLst>
              <a:ext uri="{FF2B5EF4-FFF2-40B4-BE49-F238E27FC236}">
                <a16:creationId xmlns:a16="http://schemas.microsoft.com/office/drawing/2014/main" id="{41617D12-5C98-459F-932B-77828C0016EE}"/>
              </a:ext>
            </a:extLst>
          </p:cNvPr>
          <p:cNvSpPr/>
          <p:nvPr/>
        </p:nvSpPr>
        <p:spPr>
          <a:xfrm>
            <a:off x="9801042" y="3742275"/>
            <a:ext cx="918841" cy="400110"/>
          </a:xfrm>
          <a:prstGeom prst="rect">
            <a:avLst/>
          </a:prstGeom>
        </p:spPr>
        <p:txBody>
          <a:bodyPr wrap="none">
            <a:spAutoFit/>
          </a:bodyPr>
          <a:lstStyle/>
          <a:p>
            <a:r>
              <a:rPr lang="es-ES" sz="2000" b="1" dirty="0">
                <a:solidFill>
                  <a:schemeClr val="accent3">
                    <a:lumMod val="50000"/>
                  </a:schemeClr>
                </a:solidFill>
                <a:latin typeface="Segoe UI" panose="020B0502040204020203" pitchFamily="34" charset="0"/>
                <a:cs typeface="Segoe UI" panose="020B0502040204020203" pitchFamily="34" charset="0"/>
              </a:rPr>
              <a:t>58,0%</a:t>
            </a:r>
          </a:p>
        </p:txBody>
      </p:sp>
      <p:sp>
        <p:nvSpPr>
          <p:cNvPr id="29" name="Rectángulo 28">
            <a:extLst>
              <a:ext uri="{FF2B5EF4-FFF2-40B4-BE49-F238E27FC236}">
                <a16:creationId xmlns:a16="http://schemas.microsoft.com/office/drawing/2014/main" id="{71EBE7A2-C7FA-4264-9760-5A8406BE98CD}"/>
              </a:ext>
            </a:extLst>
          </p:cNvPr>
          <p:cNvSpPr/>
          <p:nvPr/>
        </p:nvSpPr>
        <p:spPr>
          <a:xfrm>
            <a:off x="8893055" y="2864496"/>
            <a:ext cx="3298945" cy="646331"/>
          </a:xfrm>
          <a:prstGeom prst="rect">
            <a:avLst/>
          </a:prstGeom>
        </p:spPr>
        <p:txBody>
          <a:bodyPr wrap="square">
            <a:spAutoFit/>
          </a:bodyPr>
          <a:lstStyle/>
          <a:p>
            <a:pPr algn="ctr"/>
            <a:r>
              <a:rPr lang="es-ES" dirty="0">
                <a:solidFill>
                  <a:srgbClr val="002060"/>
                </a:solidFill>
                <a:latin typeface="Segoe UI" panose="020B0502040204020203" pitchFamily="34" charset="0"/>
                <a:cs typeface="Segoe UI" panose="020B0502040204020203" pitchFamily="34" charset="0"/>
              </a:rPr>
              <a:t>Tomaron prestado algún material en el último trimestre:</a:t>
            </a:r>
          </a:p>
        </p:txBody>
      </p:sp>
      <p:sp>
        <p:nvSpPr>
          <p:cNvPr id="31" name="33 CuadroTexto">
            <a:extLst>
              <a:ext uri="{FF2B5EF4-FFF2-40B4-BE49-F238E27FC236}">
                <a16:creationId xmlns:a16="http://schemas.microsoft.com/office/drawing/2014/main" id="{47457BC8-407E-4456-9781-2C1EEC8095EC}"/>
              </a:ext>
            </a:extLst>
          </p:cNvPr>
          <p:cNvSpPr txBox="1"/>
          <p:nvPr/>
        </p:nvSpPr>
        <p:spPr>
          <a:xfrm>
            <a:off x="9745223" y="4167135"/>
            <a:ext cx="1075173" cy="276999"/>
          </a:xfrm>
          <a:prstGeom prst="rect">
            <a:avLst/>
          </a:prstGeom>
          <a:noFill/>
          <a:ln>
            <a:solidFill>
              <a:schemeClr val="bg1">
                <a:lumMod val="75000"/>
              </a:schemeClr>
            </a:solidFill>
          </a:ln>
        </p:spPr>
        <p:txBody>
          <a:bodyPr wrap="square" rtlCol="0">
            <a:spAutoFit/>
          </a:bodyPr>
          <a:lstStyle/>
          <a:p>
            <a:pPr algn="ctr">
              <a:spcBef>
                <a:spcPts val="0"/>
              </a:spcBef>
            </a:pPr>
            <a:r>
              <a:rPr lang="es-ES" sz="1200" dirty="0">
                <a:latin typeface="Segoe UI" panose="020B0502040204020203" pitchFamily="34" charset="0"/>
                <a:cs typeface="Segoe UI" panose="020B0502040204020203" pitchFamily="34" charset="0"/>
              </a:rPr>
              <a:t>2024: 54,4%</a:t>
            </a:r>
          </a:p>
        </p:txBody>
      </p:sp>
      <p:sp>
        <p:nvSpPr>
          <p:cNvPr id="32" name="33 CuadroTexto">
            <a:extLst>
              <a:ext uri="{FF2B5EF4-FFF2-40B4-BE49-F238E27FC236}">
                <a16:creationId xmlns:a16="http://schemas.microsoft.com/office/drawing/2014/main" id="{F35CBAF1-22FE-4F39-8ED6-2428845994A7}"/>
              </a:ext>
            </a:extLst>
          </p:cNvPr>
          <p:cNvSpPr txBox="1"/>
          <p:nvPr/>
        </p:nvSpPr>
        <p:spPr>
          <a:xfrm>
            <a:off x="8060506" y="2360521"/>
            <a:ext cx="673258" cy="430887"/>
          </a:xfrm>
          <a:prstGeom prst="rect">
            <a:avLst/>
          </a:prstGeom>
          <a:noFill/>
          <a:ln>
            <a:solidFill>
              <a:schemeClr val="bg1">
                <a:lumMod val="75000"/>
              </a:schemeClr>
            </a:solidFill>
          </a:ln>
        </p:spPr>
        <p:txBody>
          <a:bodyPr wrap="square" rtlCol="0">
            <a:spAutoFit/>
          </a:bodyPr>
          <a:lstStyle/>
          <a:p>
            <a:pPr algn="ctr">
              <a:spcBef>
                <a:spcPts val="0"/>
              </a:spcBef>
            </a:pPr>
            <a:r>
              <a:rPr lang="es-ES" sz="1100" i="1" dirty="0">
                <a:latin typeface="Segoe UI" panose="020B0502040204020203" pitchFamily="34" charset="0"/>
                <a:cs typeface="Segoe UI" panose="020B0502040204020203" pitchFamily="34" charset="0"/>
              </a:rPr>
              <a:t>2024:</a:t>
            </a:r>
          </a:p>
          <a:p>
            <a:pPr algn="ctr">
              <a:spcBef>
                <a:spcPts val="0"/>
              </a:spcBef>
            </a:pPr>
            <a:r>
              <a:rPr lang="es-ES" sz="1100" i="1" dirty="0">
                <a:latin typeface="Segoe UI" panose="020B0502040204020203" pitchFamily="34" charset="0"/>
                <a:cs typeface="Segoe UI" panose="020B0502040204020203" pitchFamily="34" charset="0"/>
              </a:rPr>
              <a:t>54,4%</a:t>
            </a:r>
          </a:p>
        </p:txBody>
      </p:sp>
      <p:sp>
        <p:nvSpPr>
          <p:cNvPr id="24" name="Rectangle 3">
            <a:extLst>
              <a:ext uri="{FF2B5EF4-FFF2-40B4-BE49-F238E27FC236}">
                <a16:creationId xmlns:a16="http://schemas.microsoft.com/office/drawing/2014/main" id="{84CBB756-9776-4EBB-B8E1-AB0890E91DB5}"/>
              </a:ext>
            </a:extLst>
          </p:cNvPr>
          <p:cNvSpPr>
            <a:spLocks noChangeArrowheads="1"/>
          </p:cNvSpPr>
          <p:nvPr/>
        </p:nvSpPr>
        <p:spPr bwMode="auto">
          <a:xfrm>
            <a:off x="0" y="1359604"/>
            <a:ext cx="5763684"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Actividades en la biblioteca</a:t>
            </a:r>
          </a:p>
        </p:txBody>
      </p:sp>
      <p:sp>
        <p:nvSpPr>
          <p:cNvPr id="4" name="CuadroTexto 3">
            <a:extLst>
              <a:ext uri="{FF2B5EF4-FFF2-40B4-BE49-F238E27FC236}">
                <a16:creationId xmlns:a16="http://schemas.microsoft.com/office/drawing/2014/main" id="{9876905C-5FF4-6E48-B765-7A7D6E9AC0D1}"/>
              </a:ext>
            </a:extLst>
          </p:cNvPr>
          <p:cNvSpPr txBox="1"/>
          <p:nvPr/>
        </p:nvSpPr>
        <p:spPr>
          <a:xfrm>
            <a:off x="7487412" y="6499096"/>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Ha ido a una biblioteca (1.432)</a:t>
            </a:r>
          </a:p>
        </p:txBody>
      </p:sp>
      <p:sp>
        <p:nvSpPr>
          <p:cNvPr id="6" name="Rectangle 3">
            <a:extLst>
              <a:ext uri="{FF2B5EF4-FFF2-40B4-BE49-F238E27FC236}">
                <a16:creationId xmlns:a16="http://schemas.microsoft.com/office/drawing/2014/main" id="{F53D8E87-7535-D472-AFB2-50B94C49C1FE}"/>
              </a:ext>
            </a:extLst>
          </p:cNvPr>
          <p:cNvSpPr>
            <a:spLocks noChangeArrowheads="1"/>
          </p:cNvSpPr>
          <p:nvPr/>
        </p:nvSpPr>
        <p:spPr bwMode="auto">
          <a:xfrm>
            <a:off x="3308" y="1075228"/>
            <a:ext cx="2835142" cy="332764"/>
          </a:xfrm>
          <a:prstGeom prst="rect">
            <a:avLst/>
          </a:prstGeom>
        </p:spPr>
        <p:txBody>
          <a:bodyPr vert="horz" lIns="91440" tIns="45720" rIns="91440" bIns="45720" rtlCol="0" anchor="ctr">
            <a:noAutofit/>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BIBLIOTECAS</a:t>
            </a:r>
          </a:p>
        </p:txBody>
      </p:sp>
    </p:spTree>
    <p:extLst>
      <p:ext uri="{BB962C8B-B14F-4D97-AF65-F5344CB8AC3E}">
        <p14:creationId xmlns:p14="http://schemas.microsoft.com/office/powerpoint/2010/main" val="20399080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1E8F0-22D6-95AB-C7EA-A16CC6013385}"/>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C86A86A2-ED8A-3DF3-1D94-E419B5333A49}"/>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graphicFrame>
        <p:nvGraphicFramePr>
          <p:cNvPr id="18" name="22 Tabla">
            <a:extLst>
              <a:ext uri="{FF2B5EF4-FFF2-40B4-BE49-F238E27FC236}">
                <a16:creationId xmlns:a16="http://schemas.microsoft.com/office/drawing/2014/main" id="{DDAB167F-8733-C1F6-6913-35277EE79DC4}"/>
              </a:ext>
            </a:extLst>
          </p:cNvPr>
          <p:cNvGraphicFramePr>
            <a:graphicFrameLocks noGrp="1"/>
          </p:cNvGraphicFramePr>
          <p:nvPr>
            <p:extLst>
              <p:ext uri="{D42A27DB-BD31-4B8C-83A1-F6EECF244321}">
                <p14:modId xmlns:p14="http://schemas.microsoft.com/office/powerpoint/2010/main" val="3493129568"/>
              </p:ext>
            </p:extLst>
          </p:nvPr>
        </p:nvGraphicFramePr>
        <p:xfrm>
          <a:off x="647852" y="2221496"/>
          <a:ext cx="4975340" cy="4466411"/>
        </p:xfrm>
        <a:graphic>
          <a:graphicData uri="http://schemas.openxmlformats.org/drawingml/2006/table">
            <a:tbl>
              <a:tblPr/>
              <a:tblGrid>
                <a:gridCol w="4975340">
                  <a:extLst>
                    <a:ext uri="{9D8B030D-6E8A-4147-A177-3AD203B41FA5}">
                      <a16:colId xmlns:a16="http://schemas.microsoft.com/office/drawing/2014/main" val="20000"/>
                    </a:ext>
                  </a:extLst>
                </a:gridCol>
              </a:tblGrid>
              <a:tr h="291335">
                <a:tc>
                  <a:txBody>
                    <a:bodyPr/>
                    <a:lstStyle/>
                    <a:p>
                      <a:pPr algn="r"/>
                      <a:r>
                        <a:rPr lang="es-ES" sz="1200" b="1"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Tomar o devolver libros en préstamo</a:t>
                      </a:r>
                    </a:p>
                  </a:txBody>
                  <a:tcPr marL="0" marR="9525" marT="9525" marB="0" anchor="ctr">
                    <a:lnL>
                      <a:noFill/>
                    </a:lnL>
                    <a:lnR>
                      <a:noFill/>
                    </a:lnR>
                    <a:lnT>
                      <a:noFill/>
                    </a:lnT>
                    <a:lnB>
                      <a:noFill/>
                    </a:lnB>
                  </a:tcPr>
                </a:tc>
                <a:extLst>
                  <a:ext uri="{0D108BD9-81ED-4DB2-BD59-A6C34878D82A}">
                    <a16:rowId xmlns:a16="http://schemas.microsoft.com/office/drawing/2014/main" val="10000"/>
                  </a:ext>
                </a:extLst>
              </a:tr>
              <a:tr h="304289">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ES" sz="1200" b="1"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Consulta de libros allí mismo / Lectura en sala</a:t>
                      </a:r>
                    </a:p>
                  </a:txBody>
                  <a:tcPr marL="0" marR="9525" marT="9525" marB="0" anchor="ctr">
                    <a:lnL>
                      <a:noFill/>
                    </a:lnL>
                    <a:lnR>
                      <a:noFill/>
                    </a:lnR>
                    <a:lnT>
                      <a:noFill/>
                    </a:lnT>
                    <a:lnB>
                      <a:noFill/>
                    </a:lnB>
                  </a:tcPr>
                </a:tc>
                <a:extLst>
                  <a:ext uri="{0D108BD9-81ED-4DB2-BD59-A6C34878D82A}">
                    <a16:rowId xmlns:a16="http://schemas.microsoft.com/office/drawing/2014/main" val="10001"/>
                  </a:ext>
                </a:extLst>
              </a:tr>
              <a:tr h="305096">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ES" sz="1200" b="1"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Va a estudiar</a:t>
                      </a:r>
                    </a:p>
                  </a:txBody>
                  <a:tcPr marL="0" marR="9525" marT="9525" marB="0" anchor="ctr">
                    <a:lnL>
                      <a:noFill/>
                    </a:lnL>
                    <a:lnR>
                      <a:noFill/>
                    </a:lnR>
                    <a:lnT>
                      <a:noFill/>
                    </a:lnT>
                    <a:lnB>
                      <a:noFill/>
                    </a:lnB>
                  </a:tcPr>
                </a:tc>
                <a:extLst>
                  <a:ext uri="{0D108BD9-81ED-4DB2-BD59-A6C34878D82A}">
                    <a16:rowId xmlns:a16="http://schemas.microsoft.com/office/drawing/2014/main" val="10002"/>
                  </a:ext>
                </a:extLst>
              </a:tr>
              <a:tr h="304692">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ES" sz="1050" b="0" i="1"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Va a estudiar o realizar trabajos del curso con materiales propios</a:t>
                      </a:r>
                    </a:p>
                  </a:txBody>
                  <a:tcPr marL="0" marR="9525" marT="9525" marB="0" anchor="ctr">
                    <a:lnL>
                      <a:noFill/>
                    </a:lnL>
                    <a:lnR>
                      <a:noFill/>
                    </a:lnR>
                    <a:lnT>
                      <a:noFill/>
                    </a:lnT>
                    <a:lnB>
                      <a:noFill/>
                    </a:lnB>
                  </a:tcPr>
                </a:tc>
                <a:extLst>
                  <a:ext uri="{0D108BD9-81ED-4DB2-BD59-A6C34878D82A}">
                    <a16:rowId xmlns:a16="http://schemas.microsoft.com/office/drawing/2014/main" val="10003"/>
                  </a:ext>
                </a:extLst>
              </a:tr>
              <a:tr h="220081">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ES" sz="1050" b="0" i="1"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Va a estudiar o realizar trabajos del curso con materiales propios y de la biblioteca</a:t>
                      </a:r>
                    </a:p>
                  </a:txBody>
                  <a:tcPr marL="0" marR="9525" marT="9525" marB="0" anchor="ctr">
                    <a:lnL>
                      <a:noFill/>
                    </a:lnL>
                    <a:lnR>
                      <a:noFill/>
                    </a:lnR>
                    <a:lnT>
                      <a:noFill/>
                    </a:lnT>
                    <a:lnB>
                      <a:noFill/>
                    </a:lnB>
                  </a:tcPr>
                </a:tc>
                <a:extLst>
                  <a:ext uri="{0D108BD9-81ED-4DB2-BD59-A6C34878D82A}">
                    <a16:rowId xmlns:a16="http://schemas.microsoft.com/office/drawing/2014/main" val="10004"/>
                  </a:ext>
                </a:extLst>
              </a:tr>
              <a:tr h="371381">
                <a:tc>
                  <a:txBody>
                    <a:bodyPr/>
                    <a:lstStyle/>
                    <a:p>
                      <a:pPr algn="r"/>
                      <a:r>
                        <a:rPr lang="es-ES" sz="1200" b="1"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Acompaña a otra persona</a:t>
                      </a:r>
                    </a:p>
                  </a:txBody>
                  <a:tcPr marL="0" marR="9525" marT="9525" marB="0" anchor="ctr">
                    <a:lnL>
                      <a:noFill/>
                    </a:lnL>
                    <a:lnR>
                      <a:noFill/>
                    </a:lnR>
                    <a:lnT>
                      <a:noFill/>
                    </a:lnT>
                    <a:lnB>
                      <a:noFill/>
                    </a:lnB>
                  </a:tcPr>
                </a:tc>
                <a:extLst>
                  <a:ext uri="{0D108BD9-81ED-4DB2-BD59-A6C34878D82A}">
                    <a16:rowId xmlns:a16="http://schemas.microsoft.com/office/drawing/2014/main" val="10005"/>
                  </a:ext>
                </a:extLst>
              </a:tr>
              <a:tr h="286769">
                <a:tc>
                  <a:txBody>
                    <a:bodyPr/>
                    <a:lstStyle/>
                    <a:p>
                      <a:pPr marL="457200" marR="0" lvl="1" indent="0" algn="r" defTabSz="914400" rtl="0" eaLnBrk="1" fontAlgn="auto" latinLnBrk="0" hangingPunct="1">
                        <a:lnSpc>
                          <a:spcPct val="100000"/>
                        </a:lnSpc>
                        <a:spcBef>
                          <a:spcPts val="0"/>
                        </a:spcBef>
                        <a:spcAft>
                          <a:spcPts val="0"/>
                        </a:spcAft>
                        <a:buClrTx/>
                        <a:buSzTx/>
                        <a:buFontTx/>
                        <a:buNone/>
                        <a:tabLst/>
                        <a:defRPr/>
                      </a:pPr>
                      <a:r>
                        <a:rPr lang="es-ES" sz="1200" b="1"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Va a usar recursos informáticos o electrónicos</a:t>
                      </a:r>
                    </a:p>
                  </a:txBody>
                  <a:tcPr marL="0" marR="9525" marT="9525" marB="0" anchor="ctr">
                    <a:lnL>
                      <a:noFill/>
                    </a:lnL>
                    <a:lnR>
                      <a:noFill/>
                    </a:lnR>
                    <a:lnT>
                      <a:noFill/>
                    </a:lnT>
                    <a:lnB>
                      <a:noFill/>
                    </a:lnB>
                  </a:tcPr>
                </a:tc>
                <a:extLst>
                  <a:ext uri="{0D108BD9-81ED-4DB2-BD59-A6C34878D82A}">
                    <a16:rowId xmlns:a16="http://schemas.microsoft.com/office/drawing/2014/main" val="10006"/>
                  </a:ext>
                </a:extLst>
              </a:tr>
              <a:tr h="313654">
                <a:tc>
                  <a:txBody>
                    <a:bodyPr/>
                    <a:lstStyle/>
                    <a:p>
                      <a:pPr algn="r" fontAlgn="b">
                        <a:buNone/>
                      </a:pPr>
                      <a:r>
                        <a:rPr lang="es-ES" sz="1050" b="0" i="1"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Navegar con su propio ordenador utilizando el wifi de la biblioteca</a:t>
                      </a:r>
                    </a:p>
                  </a:txBody>
                  <a:tcPr marL="9525" marR="9525" marT="9525" marB="0" anchor="ctr">
                    <a:lnL>
                      <a:noFill/>
                    </a:lnL>
                    <a:lnR>
                      <a:noFill/>
                    </a:lnR>
                    <a:lnT>
                      <a:noFill/>
                    </a:lnT>
                    <a:lnB>
                      <a:noFill/>
                    </a:lnB>
                  </a:tcPr>
                </a:tc>
                <a:extLst>
                  <a:ext uri="{0D108BD9-81ED-4DB2-BD59-A6C34878D82A}">
                    <a16:rowId xmlns:a16="http://schemas.microsoft.com/office/drawing/2014/main" val="10007"/>
                  </a:ext>
                </a:extLst>
              </a:tr>
              <a:tr h="295731">
                <a:tc>
                  <a:txBody>
                    <a:bodyPr/>
                    <a:lstStyle/>
                    <a:p>
                      <a:pPr algn="r" fontAlgn="b">
                        <a:buNone/>
                      </a:pPr>
                      <a:r>
                        <a:rPr lang="es-ES" sz="1050" b="0" i="1"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Uso del ordenador / Navegar por Internet con el ordenador de la biblioteca</a:t>
                      </a:r>
                    </a:p>
                  </a:txBody>
                  <a:tcPr marL="9525" marR="9525" marT="9525" marB="0" anchor="ctr">
                    <a:lnL>
                      <a:noFill/>
                    </a:lnL>
                    <a:lnR>
                      <a:noFill/>
                    </a:lnR>
                    <a:lnT>
                      <a:noFill/>
                    </a:lnT>
                    <a:lnB>
                      <a:noFill/>
                    </a:lnB>
                  </a:tcPr>
                </a:tc>
                <a:extLst>
                  <a:ext uri="{0D108BD9-81ED-4DB2-BD59-A6C34878D82A}">
                    <a16:rowId xmlns:a16="http://schemas.microsoft.com/office/drawing/2014/main" val="10008"/>
                  </a:ext>
                </a:extLst>
              </a:tr>
              <a:tr h="251938">
                <a:tc>
                  <a:txBody>
                    <a:bodyPr/>
                    <a:lstStyle/>
                    <a:p>
                      <a:pPr algn="r" fontAlgn="b">
                        <a:buNone/>
                      </a:pPr>
                      <a:r>
                        <a:rPr lang="es-ES" sz="1050" b="0" i="1"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Consulta / lectura / audición de medios audiovisuales (</a:t>
                      </a:r>
                      <a:r>
                        <a:rPr lang="es-ES" sz="1050" b="0" i="1" kern="1200" baseline="0" dirty="0" err="1">
                          <a:solidFill>
                            <a:schemeClr val="tx1">
                              <a:lumMod val="95000"/>
                              <a:lumOff val="5000"/>
                            </a:schemeClr>
                          </a:solidFill>
                          <a:latin typeface="Segoe UI" panose="020B0502040204020203" pitchFamily="34" charset="0"/>
                          <a:ea typeface="+mn-ea"/>
                          <a:cs typeface="Segoe UI" panose="020B0502040204020203" pitchFamily="34" charset="0"/>
                        </a:rPr>
                        <a:t>DVDs</a:t>
                      </a:r>
                      <a:r>
                        <a:rPr lang="es-ES" sz="1050" b="0" i="1"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 CD Rom...)</a:t>
                      </a:r>
                    </a:p>
                  </a:txBody>
                  <a:tcPr marL="9525" marR="9525" marT="9525" marB="0" anchor="ctr">
                    <a:lnL>
                      <a:noFill/>
                    </a:lnL>
                    <a:lnR>
                      <a:noFill/>
                    </a:lnR>
                    <a:lnT>
                      <a:noFill/>
                    </a:lnT>
                    <a:lnB>
                      <a:noFill/>
                    </a:lnB>
                  </a:tcPr>
                </a:tc>
                <a:extLst>
                  <a:ext uri="{0D108BD9-81ED-4DB2-BD59-A6C34878D82A}">
                    <a16:rowId xmlns:a16="http://schemas.microsoft.com/office/drawing/2014/main" val="10009"/>
                  </a:ext>
                </a:extLst>
              </a:tr>
              <a:tr h="304289">
                <a:tc>
                  <a:txBody>
                    <a:bodyPr/>
                    <a:lstStyle/>
                    <a:p>
                      <a:pPr algn="r" fontAlgn="b">
                        <a:buNone/>
                      </a:pPr>
                      <a:r>
                        <a:rPr lang="es-ES" sz="1050" b="0" i="1"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Préstamo de medios audiovisuales (</a:t>
                      </a:r>
                      <a:r>
                        <a:rPr lang="es-ES" sz="1050" b="0" i="1" kern="1200" baseline="0" dirty="0" err="1">
                          <a:solidFill>
                            <a:schemeClr val="tx1">
                              <a:lumMod val="95000"/>
                              <a:lumOff val="5000"/>
                            </a:schemeClr>
                          </a:solidFill>
                          <a:latin typeface="Segoe UI" panose="020B0502040204020203" pitchFamily="34" charset="0"/>
                          <a:ea typeface="+mn-ea"/>
                          <a:cs typeface="Segoe UI" panose="020B0502040204020203" pitchFamily="34" charset="0"/>
                        </a:rPr>
                        <a:t>DVDs</a:t>
                      </a:r>
                      <a:r>
                        <a:rPr lang="es-ES" sz="1050" b="0" i="1"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 CD Rom...)</a:t>
                      </a:r>
                    </a:p>
                  </a:txBody>
                  <a:tcPr marL="9525" marR="9525" marT="9525" marB="0" anchor="ctr">
                    <a:lnL>
                      <a:noFill/>
                    </a:lnL>
                    <a:lnR>
                      <a:noFill/>
                    </a:lnR>
                    <a:lnT>
                      <a:noFill/>
                    </a:lnT>
                    <a:lnB>
                      <a:noFill/>
                    </a:lnB>
                  </a:tcPr>
                </a:tc>
                <a:extLst>
                  <a:ext uri="{0D108BD9-81ED-4DB2-BD59-A6C34878D82A}">
                    <a16:rowId xmlns:a16="http://schemas.microsoft.com/office/drawing/2014/main" val="10011"/>
                  </a:ext>
                </a:extLst>
              </a:tr>
              <a:tr h="304289">
                <a:tc>
                  <a:txBody>
                    <a:bodyPr/>
                    <a:lstStyle/>
                    <a:p>
                      <a:pPr algn="r" fontAlgn="b">
                        <a:buNone/>
                      </a:pPr>
                      <a:r>
                        <a:rPr lang="es-ES" sz="1050" b="0" i="1"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Usar recursos electrónicos</a:t>
                      </a:r>
                    </a:p>
                  </a:txBody>
                  <a:tcPr marL="9525" marR="9525" marT="9525" marB="0" anchor="ctr">
                    <a:lnL>
                      <a:noFill/>
                    </a:lnL>
                    <a:lnR>
                      <a:noFill/>
                    </a:lnR>
                    <a:lnT>
                      <a:noFill/>
                    </a:lnT>
                    <a:lnB>
                      <a:noFill/>
                    </a:lnB>
                  </a:tcPr>
                </a:tc>
                <a:extLst>
                  <a:ext uri="{0D108BD9-81ED-4DB2-BD59-A6C34878D82A}">
                    <a16:rowId xmlns:a16="http://schemas.microsoft.com/office/drawing/2014/main" val="1319828376"/>
                  </a:ext>
                </a:extLst>
              </a:tr>
              <a:tr h="30428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ES" sz="1200" b="1" i="0" u="none" strike="noStrike" dirty="0">
                          <a:solidFill>
                            <a:srgbClr val="0D0D0D"/>
                          </a:solidFill>
                          <a:effectLst/>
                          <a:latin typeface="Segoe UI" panose="020B0502040204020203" pitchFamily="34" charset="0"/>
                          <a:cs typeface="Segoe UI" panose="020B0502040204020203" pitchFamily="34" charset="0"/>
                        </a:rPr>
                        <a:t>Lectura de periódicos y/o revistas</a:t>
                      </a:r>
                    </a:p>
                  </a:txBody>
                  <a:tcPr marL="9525" marR="9525" marT="9525" marB="0" anchor="ctr">
                    <a:lnL>
                      <a:noFill/>
                    </a:lnL>
                    <a:lnR>
                      <a:noFill/>
                    </a:lnR>
                    <a:lnT>
                      <a:noFill/>
                    </a:lnT>
                    <a:lnB>
                      <a:noFill/>
                    </a:lnB>
                  </a:tcPr>
                </a:tc>
                <a:extLst>
                  <a:ext uri="{0D108BD9-81ED-4DB2-BD59-A6C34878D82A}">
                    <a16:rowId xmlns:a16="http://schemas.microsoft.com/office/drawing/2014/main" val="10012"/>
                  </a:ext>
                </a:extLst>
              </a:tr>
              <a:tr h="30428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ES" sz="1200" b="1"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Acude a un club/taller de lectura</a:t>
                      </a:r>
                    </a:p>
                  </a:txBody>
                  <a:tcPr marL="0" marR="9525" marT="9525" marB="0" anchor="ctr">
                    <a:lnL>
                      <a:noFill/>
                    </a:lnL>
                    <a:lnR>
                      <a:noFill/>
                    </a:lnR>
                    <a:lnT>
                      <a:noFill/>
                    </a:lnT>
                    <a:lnB>
                      <a:noFill/>
                    </a:lnB>
                  </a:tcPr>
                </a:tc>
                <a:extLst>
                  <a:ext uri="{0D108BD9-81ED-4DB2-BD59-A6C34878D82A}">
                    <a16:rowId xmlns:a16="http://schemas.microsoft.com/office/drawing/2014/main" val="10013"/>
                  </a:ext>
                </a:extLst>
              </a:tr>
              <a:tr h="30428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ES" sz="1200" b="1" kern="1200" baseline="0" dirty="0">
                          <a:solidFill>
                            <a:schemeClr val="tx1">
                              <a:lumMod val="95000"/>
                              <a:lumOff val="5000"/>
                            </a:schemeClr>
                          </a:solidFill>
                          <a:latin typeface="Segoe UI" panose="020B0502040204020203" pitchFamily="34" charset="0"/>
                          <a:ea typeface="+mn-ea"/>
                          <a:cs typeface="Segoe UI" panose="020B0502040204020203" pitchFamily="34" charset="0"/>
                        </a:rPr>
                        <a:t>Queda allí con otras personas, lugar de encuentro</a:t>
                      </a:r>
                    </a:p>
                  </a:txBody>
                  <a:tcPr marL="0" marR="9525" marT="9525" marB="0" anchor="ctr">
                    <a:lnL>
                      <a:noFill/>
                    </a:lnL>
                    <a:lnR>
                      <a:noFill/>
                    </a:lnR>
                    <a:lnT>
                      <a:noFill/>
                    </a:lnT>
                    <a:lnB>
                      <a:noFill/>
                    </a:lnB>
                  </a:tcPr>
                </a:tc>
                <a:extLst>
                  <a:ext uri="{0D108BD9-81ED-4DB2-BD59-A6C34878D82A}">
                    <a16:rowId xmlns:a16="http://schemas.microsoft.com/office/drawing/2014/main" val="916755957"/>
                  </a:ext>
                </a:extLst>
              </a:tr>
            </a:tbl>
          </a:graphicData>
        </a:graphic>
      </p:graphicFrame>
      <p:sp>
        <p:nvSpPr>
          <p:cNvPr id="2" name="Marcador de número de diapositiva 1">
            <a:extLst>
              <a:ext uri="{FF2B5EF4-FFF2-40B4-BE49-F238E27FC236}">
                <a16:creationId xmlns:a16="http://schemas.microsoft.com/office/drawing/2014/main" id="{2CA22D23-E030-13C5-4D34-4A9C9A8B3F62}"/>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96</a:t>
            </a:fld>
            <a:endParaRPr lang="es-ES_tradnl" dirty="0">
              <a:latin typeface="Segoe UI" panose="020B0502040204020203" pitchFamily="34" charset="0"/>
              <a:cs typeface="Segoe UI" panose="020B0502040204020203" pitchFamily="34" charset="0"/>
            </a:endParaRPr>
          </a:p>
        </p:txBody>
      </p:sp>
      <p:sp>
        <p:nvSpPr>
          <p:cNvPr id="16" name="22 CuadroTexto">
            <a:extLst>
              <a:ext uri="{FF2B5EF4-FFF2-40B4-BE49-F238E27FC236}">
                <a16:creationId xmlns:a16="http://schemas.microsoft.com/office/drawing/2014/main" id="{DDDEBA04-A657-808A-D6AA-5CBB1F3208D2}"/>
              </a:ext>
            </a:extLst>
          </p:cNvPr>
          <p:cNvSpPr txBox="1"/>
          <p:nvPr/>
        </p:nvSpPr>
        <p:spPr>
          <a:xfrm>
            <a:off x="139228" y="167581"/>
            <a:ext cx="10332493" cy="677814"/>
          </a:xfrm>
          <a:prstGeom prst="rect">
            <a:avLst/>
          </a:prstGeom>
          <a:noFill/>
          <a:ln w="9525">
            <a:noFill/>
            <a:miter lim="800000"/>
            <a:headEnd/>
            <a:tailEnd/>
          </a:ln>
        </p:spPr>
        <p:txBody>
          <a:bodyPr wrap="square">
            <a:spAutoFit/>
          </a:bodyPr>
          <a:lstStyle>
            <a:defPPr>
              <a:defRPr lang="es-ES_tradnl"/>
            </a:defPPr>
            <a:lvl1pPr marL="171450" indent="-171450" algn="just">
              <a:lnSpc>
                <a:spcPct val="110000"/>
              </a:lnSpc>
              <a:spcBef>
                <a:spcPct val="20000"/>
              </a:spcBef>
              <a:spcAft>
                <a:spcPts val="600"/>
              </a:spcAft>
              <a:buFont typeface="Arial" panose="020B0604020202020204" pitchFamily="34" charset="0"/>
              <a:buChar char="•"/>
              <a:defRPr sz="1100">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gn="l">
              <a:spcAft>
                <a:spcPts val="0"/>
              </a:spcAft>
              <a:buNone/>
            </a:pPr>
            <a:r>
              <a:rPr lang="es-ES" sz="18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Las actividades más comunes </a:t>
            </a:r>
            <a:r>
              <a:rPr lang="es-ES" sz="18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en las bibliotecas son </a:t>
            </a:r>
            <a:r>
              <a:rPr lang="es-ES" sz="18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tomar o devolver libros </a:t>
            </a:r>
            <a:r>
              <a:rPr lang="es-ES" sz="18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(54,9%), </a:t>
            </a:r>
            <a:r>
              <a:rPr lang="es-ES" sz="18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consultar libros </a:t>
            </a:r>
            <a:r>
              <a:rPr lang="es-ES" sz="18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(31,3%) </a:t>
            </a:r>
            <a:r>
              <a:rPr lang="es-ES" sz="1800" b="1"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y usar la sala de estudio </a:t>
            </a:r>
            <a:r>
              <a:rPr lang="es-ES" sz="1800"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rPr>
              <a:t>(23,2%).</a:t>
            </a:r>
          </a:p>
        </p:txBody>
      </p:sp>
      <p:graphicFrame>
        <p:nvGraphicFramePr>
          <p:cNvPr id="17" name="26 Gráfico">
            <a:extLst>
              <a:ext uri="{FF2B5EF4-FFF2-40B4-BE49-F238E27FC236}">
                <a16:creationId xmlns:a16="http://schemas.microsoft.com/office/drawing/2014/main" id="{8FD153F2-1E59-AE70-7950-BB621C2F798B}"/>
              </a:ext>
            </a:extLst>
          </p:cNvPr>
          <p:cNvGraphicFramePr/>
          <p:nvPr>
            <p:extLst>
              <p:ext uri="{D42A27DB-BD31-4B8C-83A1-F6EECF244321}">
                <p14:modId xmlns:p14="http://schemas.microsoft.com/office/powerpoint/2010/main" val="1385739535"/>
              </p:ext>
            </p:extLst>
          </p:nvPr>
        </p:nvGraphicFramePr>
        <p:xfrm>
          <a:off x="5524663" y="2125382"/>
          <a:ext cx="4975340" cy="4493350"/>
        </p:xfrm>
        <a:graphic>
          <a:graphicData uri="http://schemas.openxmlformats.org/drawingml/2006/chart">
            <c:chart xmlns:c="http://schemas.openxmlformats.org/drawingml/2006/chart" xmlns:r="http://schemas.openxmlformats.org/officeDocument/2006/relationships" r:id="rId2"/>
          </a:graphicData>
        </a:graphic>
      </p:graphicFrame>
      <p:sp>
        <p:nvSpPr>
          <p:cNvPr id="19" name="Rectangle 2">
            <a:extLst>
              <a:ext uri="{FF2B5EF4-FFF2-40B4-BE49-F238E27FC236}">
                <a16:creationId xmlns:a16="http://schemas.microsoft.com/office/drawing/2014/main" id="{27436A79-B6A8-E9CE-AF3B-507F0AEA879A}"/>
              </a:ext>
            </a:extLst>
          </p:cNvPr>
          <p:cNvSpPr>
            <a:spLocks noChangeArrowheads="1"/>
          </p:cNvSpPr>
          <p:nvPr/>
        </p:nvSpPr>
        <p:spPr bwMode="auto">
          <a:xfrm>
            <a:off x="2575611" y="1550557"/>
            <a:ext cx="7040777" cy="421127"/>
          </a:xfrm>
          <a:prstGeom prst="rect">
            <a:avLst/>
          </a:prstGeom>
          <a:noFill/>
          <a:ln w="9525">
            <a:noFill/>
            <a:miter lim="800000"/>
            <a:headEnd/>
            <a:tailEnd/>
          </a:ln>
          <a:effectLst/>
        </p:spPr>
        <p:txBody>
          <a:bodyPr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ES" sz="1800" i="1" dirty="0">
                <a:solidFill>
                  <a:srgbClr val="1F2A44"/>
                </a:solidFill>
                <a:latin typeface="Segoe UI" panose="020B0502040204020203" pitchFamily="34" charset="0"/>
                <a:cs typeface="Segoe UI" panose="020B0502040204020203" pitchFamily="34" charset="0"/>
              </a:rPr>
              <a:t>¿Qué tipo de </a:t>
            </a:r>
            <a:r>
              <a:rPr lang="es-ES" sz="1800" b="1" i="1" dirty="0">
                <a:solidFill>
                  <a:srgbClr val="1F2A44"/>
                </a:solidFill>
                <a:latin typeface="Segoe UI" panose="020B0502040204020203" pitchFamily="34" charset="0"/>
                <a:cs typeface="Segoe UI" panose="020B0502040204020203" pitchFamily="34" charset="0"/>
              </a:rPr>
              <a:t>actividad</a:t>
            </a:r>
            <a:r>
              <a:rPr lang="es-ES" sz="1800" i="1" dirty="0">
                <a:solidFill>
                  <a:srgbClr val="1F2A44"/>
                </a:solidFill>
                <a:latin typeface="Segoe UI" panose="020B0502040204020203" pitchFamily="34" charset="0"/>
                <a:cs typeface="Segoe UI" panose="020B0502040204020203" pitchFamily="34" charset="0"/>
              </a:rPr>
              <a:t> realiza en la misma?</a:t>
            </a:r>
          </a:p>
        </p:txBody>
      </p:sp>
      <p:sp>
        <p:nvSpPr>
          <p:cNvPr id="20" name="Rectangle 86">
            <a:extLst>
              <a:ext uri="{FF2B5EF4-FFF2-40B4-BE49-F238E27FC236}">
                <a16:creationId xmlns:a16="http://schemas.microsoft.com/office/drawing/2014/main" id="{45847F34-5691-E4B9-E2FE-A645B8EE608F}"/>
              </a:ext>
            </a:extLst>
          </p:cNvPr>
          <p:cNvSpPr>
            <a:spLocks noChangeArrowheads="1"/>
          </p:cNvSpPr>
          <p:nvPr/>
        </p:nvSpPr>
        <p:spPr bwMode="auto">
          <a:xfrm>
            <a:off x="8283233" y="1852221"/>
            <a:ext cx="1257075" cy="246221"/>
          </a:xfrm>
          <a:prstGeom prst="rect">
            <a:avLst/>
          </a:prstGeom>
          <a:noFill/>
          <a:ln w="28575">
            <a:noFill/>
            <a:miter lim="800000"/>
            <a:headEnd/>
            <a:tailEnd/>
          </a:ln>
          <a:effectLst/>
        </p:spPr>
        <p:txBody>
          <a:bodyPr wrap="none">
            <a:spAutoFit/>
          </a:bodyPr>
          <a:lstStyle/>
          <a:p>
            <a:r>
              <a:rPr lang="es-ES_tradnl" sz="1000" dirty="0">
                <a:solidFill>
                  <a:schemeClr val="tx1">
                    <a:lumMod val="75000"/>
                    <a:lumOff val="25000"/>
                  </a:schemeClr>
                </a:solidFill>
                <a:latin typeface="Segoe UI" panose="020B0502040204020203" pitchFamily="34" charset="0"/>
                <a:cs typeface="Segoe UI" panose="020B0502040204020203" pitchFamily="34" charset="0"/>
              </a:rPr>
              <a:t>Respuesta múltiple</a:t>
            </a:r>
            <a:endParaRPr lang="es-ES" sz="1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1" name="Rectángulo: esquinas redondeadas 20">
            <a:extLst>
              <a:ext uri="{FF2B5EF4-FFF2-40B4-BE49-F238E27FC236}">
                <a16:creationId xmlns:a16="http://schemas.microsoft.com/office/drawing/2014/main" id="{D159294D-177C-A67D-12D2-A81412BB01E9}"/>
              </a:ext>
            </a:extLst>
          </p:cNvPr>
          <p:cNvSpPr/>
          <p:nvPr/>
        </p:nvSpPr>
        <p:spPr>
          <a:xfrm>
            <a:off x="1828496" y="2136922"/>
            <a:ext cx="9784384" cy="654633"/>
          </a:xfrm>
          <a:prstGeom prst="roundRect">
            <a:avLst/>
          </a:prstGeom>
          <a:noFill/>
          <a:ln w="19050">
            <a:solidFill>
              <a:srgbClr val="1F2A4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Segoe UI" panose="020B0502040204020203" pitchFamily="34" charset="0"/>
              <a:cs typeface="Segoe UI" panose="020B0502040204020203" pitchFamily="34" charset="0"/>
            </a:endParaRPr>
          </a:p>
        </p:txBody>
      </p:sp>
      <p:sp>
        <p:nvSpPr>
          <p:cNvPr id="6" name="Rectangle 3">
            <a:extLst>
              <a:ext uri="{FF2B5EF4-FFF2-40B4-BE49-F238E27FC236}">
                <a16:creationId xmlns:a16="http://schemas.microsoft.com/office/drawing/2014/main" id="{B318CA2B-1FA5-EC69-0C67-E255DD475919}"/>
              </a:ext>
            </a:extLst>
          </p:cNvPr>
          <p:cNvSpPr>
            <a:spLocks noChangeArrowheads="1"/>
          </p:cNvSpPr>
          <p:nvPr/>
        </p:nvSpPr>
        <p:spPr bwMode="auto">
          <a:xfrm>
            <a:off x="3308" y="1334675"/>
            <a:ext cx="6444626"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Actividades en la biblioteca</a:t>
            </a:r>
          </a:p>
        </p:txBody>
      </p:sp>
      <p:sp>
        <p:nvSpPr>
          <p:cNvPr id="9" name="Rectangle 3">
            <a:extLst>
              <a:ext uri="{FF2B5EF4-FFF2-40B4-BE49-F238E27FC236}">
                <a16:creationId xmlns:a16="http://schemas.microsoft.com/office/drawing/2014/main" id="{E10EB499-5D0B-F342-78FD-A026BD3C60C9}"/>
              </a:ext>
            </a:extLst>
          </p:cNvPr>
          <p:cNvSpPr>
            <a:spLocks noChangeArrowheads="1"/>
          </p:cNvSpPr>
          <p:nvPr/>
        </p:nvSpPr>
        <p:spPr bwMode="auto">
          <a:xfrm>
            <a:off x="3308" y="1075228"/>
            <a:ext cx="2835142" cy="332764"/>
          </a:xfrm>
          <a:prstGeom prst="rect">
            <a:avLst/>
          </a:prstGeom>
        </p:spPr>
        <p:txBody>
          <a:bodyPr vert="horz" lIns="91440" tIns="45720" rIns="91440" bIns="45720" rtlCol="0" anchor="ctr">
            <a:noAutofit/>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BIBLIOTECAS</a:t>
            </a:r>
          </a:p>
        </p:txBody>
      </p:sp>
      <p:sp>
        <p:nvSpPr>
          <p:cNvPr id="5" name="CuadroTexto 4">
            <a:extLst>
              <a:ext uri="{FF2B5EF4-FFF2-40B4-BE49-F238E27FC236}">
                <a16:creationId xmlns:a16="http://schemas.microsoft.com/office/drawing/2014/main" id="{F12520E5-C065-BE64-BE74-1152CD326209}"/>
              </a:ext>
            </a:extLst>
          </p:cNvPr>
          <p:cNvSpPr txBox="1"/>
          <p:nvPr/>
        </p:nvSpPr>
        <p:spPr>
          <a:xfrm>
            <a:off x="7609346" y="6555555"/>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Ha ido a una biblioteca (1.432)</a:t>
            </a:r>
          </a:p>
        </p:txBody>
      </p:sp>
      <p:sp>
        <p:nvSpPr>
          <p:cNvPr id="10" name="Flecha: a la derecha con bandas 9">
            <a:extLst>
              <a:ext uri="{FF2B5EF4-FFF2-40B4-BE49-F238E27FC236}">
                <a16:creationId xmlns:a16="http://schemas.microsoft.com/office/drawing/2014/main" id="{96D7E3DF-9E0B-93B9-B787-17D726B94FFD}"/>
              </a:ext>
            </a:extLst>
          </p:cNvPr>
          <p:cNvSpPr/>
          <p:nvPr/>
        </p:nvSpPr>
        <p:spPr>
          <a:xfrm rot="16200000">
            <a:off x="8515332" y="2547072"/>
            <a:ext cx="216000" cy="180000"/>
          </a:xfrm>
          <a:prstGeom prst="striped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12" name="Flecha: a la derecha con bandas 11">
            <a:extLst>
              <a:ext uri="{FF2B5EF4-FFF2-40B4-BE49-F238E27FC236}">
                <a16:creationId xmlns:a16="http://schemas.microsoft.com/office/drawing/2014/main" id="{633C1612-6B95-6469-6E41-088D4DD423C2}"/>
              </a:ext>
            </a:extLst>
          </p:cNvPr>
          <p:cNvSpPr/>
          <p:nvPr/>
        </p:nvSpPr>
        <p:spPr>
          <a:xfrm rot="5400000">
            <a:off x="10273721" y="2273323"/>
            <a:ext cx="216000" cy="180000"/>
          </a:xfrm>
          <a:prstGeom prst="stripedRightArrow">
            <a:avLst/>
          </a:prstGeom>
          <a:solidFill>
            <a:schemeClr val="accent2">
              <a:lumMod val="50000"/>
            </a:schemeClr>
          </a:solidFill>
          <a:ln>
            <a:solidFill>
              <a:schemeClr val="accent1">
                <a:lumMod val="75000"/>
              </a:schemeClr>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s-ES" dirty="0"/>
          </a:p>
        </p:txBody>
      </p:sp>
      <p:sp>
        <p:nvSpPr>
          <p:cNvPr id="14" name="17 Rectángulo">
            <a:extLst>
              <a:ext uri="{FF2B5EF4-FFF2-40B4-BE49-F238E27FC236}">
                <a16:creationId xmlns:a16="http://schemas.microsoft.com/office/drawing/2014/main" id="{E03693B7-FFE8-6EBB-212F-0E99767E43B0}"/>
              </a:ext>
            </a:extLst>
          </p:cNvPr>
          <p:cNvSpPr>
            <a:spLocks noChangeArrowheads="1"/>
          </p:cNvSpPr>
          <p:nvPr/>
        </p:nvSpPr>
        <p:spPr bwMode="auto">
          <a:xfrm>
            <a:off x="10670576" y="2233406"/>
            <a:ext cx="997801" cy="230832"/>
          </a:xfrm>
          <a:prstGeom prst="rect">
            <a:avLst/>
          </a:prstGeom>
        </p:spPr>
        <p:txBody>
          <a:bodyPr wrap="square">
            <a:spAutoFit/>
          </a:bodyPr>
          <a:lstStyle/>
          <a:p>
            <a:pPr lvl="0">
              <a:defRPr/>
            </a:pPr>
            <a:r>
              <a:rPr lang="es-ES" sz="900" dirty="0">
                <a:solidFill>
                  <a:srgbClr val="C47550"/>
                </a:solidFill>
                <a:latin typeface="Segoe UI" panose="020B0502040204020203" pitchFamily="34" charset="0"/>
                <a:ea typeface="Verdana" panose="020B0604030504040204" pitchFamily="34" charset="0"/>
                <a:cs typeface="Segoe UI" panose="020B0502040204020203" pitchFamily="34" charset="0"/>
              </a:rPr>
              <a:t>60,4% en 2024</a:t>
            </a:r>
            <a:endParaRPr kumimoji="0" lang="es-ES" sz="900" i="0" u="none" strike="noStrike" kern="1200" cap="none" spc="0" normalizeH="0" baseline="0" noProof="0" dirty="0">
              <a:ln>
                <a:noFill/>
              </a:ln>
              <a:solidFill>
                <a:srgbClr val="C47550"/>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15" name="17 Rectángulo">
            <a:extLst>
              <a:ext uri="{FF2B5EF4-FFF2-40B4-BE49-F238E27FC236}">
                <a16:creationId xmlns:a16="http://schemas.microsoft.com/office/drawing/2014/main" id="{421EBA79-BAE7-2DDD-F361-5E7A42F55F7A}"/>
              </a:ext>
            </a:extLst>
          </p:cNvPr>
          <p:cNvSpPr>
            <a:spLocks noChangeArrowheads="1"/>
          </p:cNvSpPr>
          <p:nvPr/>
        </p:nvSpPr>
        <p:spPr bwMode="auto">
          <a:xfrm>
            <a:off x="8825979" y="2514068"/>
            <a:ext cx="997801" cy="230832"/>
          </a:xfrm>
          <a:prstGeom prst="rect">
            <a:avLst/>
          </a:prstGeom>
        </p:spPr>
        <p:txBody>
          <a:bodyPr wrap="square">
            <a:spAutoFit/>
          </a:bodyPr>
          <a:lstStyle/>
          <a:p>
            <a:pPr lvl="0">
              <a:defRPr/>
            </a:pPr>
            <a:r>
              <a:rPr lang="es-ES" sz="900" dirty="0">
                <a:solidFill>
                  <a:srgbClr val="C47550"/>
                </a:solidFill>
                <a:latin typeface="Segoe UI" panose="020B0502040204020203" pitchFamily="34" charset="0"/>
                <a:ea typeface="Verdana" panose="020B0604030504040204" pitchFamily="34" charset="0"/>
                <a:cs typeface="Segoe UI" panose="020B0502040204020203" pitchFamily="34" charset="0"/>
              </a:rPr>
              <a:t>29,4% en 2024</a:t>
            </a:r>
            <a:endParaRPr kumimoji="0" lang="es-ES" sz="900" i="0" u="none" strike="noStrike" kern="1200" cap="none" spc="0" normalizeH="0" baseline="0" noProof="0" dirty="0">
              <a:ln>
                <a:noFill/>
              </a:ln>
              <a:solidFill>
                <a:srgbClr val="C47550"/>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23" name="17 Rectángulo">
            <a:extLst>
              <a:ext uri="{FF2B5EF4-FFF2-40B4-BE49-F238E27FC236}">
                <a16:creationId xmlns:a16="http://schemas.microsoft.com/office/drawing/2014/main" id="{8B233411-E29D-3BAF-439E-B72A637EE50B}"/>
              </a:ext>
            </a:extLst>
          </p:cNvPr>
          <p:cNvSpPr>
            <a:spLocks noChangeArrowheads="1"/>
          </p:cNvSpPr>
          <p:nvPr/>
        </p:nvSpPr>
        <p:spPr bwMode="auto">
          <a:xfrm>
            <a:off x="8142825" y="2841377"/>
            <a:ext cx="997801" cy="230832"/>
          </a:xfrm>
          <a:prstGeom prst="rect">
            <a:avLst/>
          </a:prstGeom>
        </p:spPr>
        <p:txBody>
          <a:bodyPr wrap="square">
            <a:spAutoFit/>
          </a:bodyPr>
          <a:lstStyle/>
          <a:p>
            <a:pPr lvl="0">
              <a:defRPr/>
            </a:pPr>
            <a:r>
              <a:rPr lang="es-ES" sz="900" dirty="0">
                <a:solidFill>
                  <a:srgbClr val="C47550"/>
                </a:solidFill>
                <a:latin typeface="Segoe UI" panose="020B0502040204020203" pitchFamily="34" charset="0"/>
                <a:ea typeface="Verdana" panose="020B0604030504040204" pitchFamily="34" charset="0"/>
                <a:cs typeface="Segoe UI" panose="020B0502040204020203" pitchFamily="34" charset="0"/>
              </a:rPr>
              <a:t>19,6% en 2024</a:t>
            </a:r>
            <a:endParaRPr kumimoji="0" lang="es-ES" sz="900" i="0" u="none" strike="noStrike" kern="1200" cap="none" spc="0" normalizeH="0" baseline="0" noProof="0" dirty="0">
              <a:ln>
                <a:noFill/>
              </a:ln>
              <a:solidFill>
                <a:srgbClr val="C47550"/>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24" name="Flecha: a la derecha con bandas 23">
            <a:extLst>
              <a:ext uri="{FF2B5EF4-FFF2-40B4-BE49-F238E27FC236}">
                <a16:creationId xmlns:a16="http://schemas.microsoft.com/office/drawing/2014/main" id="{DBA743BD-A33C-65AF-21D2-9687BFB9B108}"/>
              </a:ext>
            </a:extLst>
          </p:cNvPr>
          <p:cNvSpPr/>
          <p:nvPr/>
        </p:nvSpPr>
        <p:spPr>
          <a:xfrm rot="16200000">
            <a:off x="7954250" y="2853501"/>
            <a:ext cx="216000" cy="180000"/>
          </a:xfrm>
          <a:prstGeom prst="striped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25" name="17 Rectángulo">
            <a:extLst>
              <a:ext uri="{FF2B5EF4-FFF2-40B4-BE49-F238E27FC236}">
                <a16:creationId xmlns:a16="http://schemas.microsoft.com/office/drawing/2014/main" id="{8DBAEBE2-7074-14EE-E0ED-E34ED74F6CAA}"/>
              </a:ext>
            </a:extLst>
          </p:cNvPr>
          <p:cNvSpPr>
            <a:spLocks noChangeArrowheads="1"/>
          </p:cNvSpPr>
          <p:nvPr/>
        </p:nvSpPr>
        <p:spPr bwMode="auto">
          <a:xfrm>
            <a:off x="7231939" y="4026409"/>
            <a:ext cx="997801" cy="230832"/>
          </a:xfrm>
          <a:prstGeom prst="rect">
            <a:avLst/>
          </a:prstGeom>
        </p:spPr>
        <p:txBody>
          <a:bodyPr wrap="square">
            <a:spAutoFit/>
          </a:bodyPr>
          <a:lstStyle/>
          <a:p>
            <a:pPr lvl="0">
              <a:defRPr/>
            </a:pPr>
            <a:r>
              <a:rPr lang="es-ES" sz="900" dirty="0">
                <a:solidFill>
                  <a:srgbClr val="C47550"/>
                </a:solidFill>
                <a:latin typeface="Segoe UI" panose="020B0502040204020203" pitchFamily="34" charset="0"/>
                <a:ea typeface="Verdana" panose="020B0604030504040204" pitchFamily="34" charset="0"/>
                <a:cs typeface="Segoe UI" panose="020B0502040204020203" pitchFamily="34" charset="0"/>
              </a:rPr>
              <a:t>7,3% en 2024</a:t>
            </a:r>
            <a:endParaRPr kumimoji="0" lang="es-ES" sz="900" i="0" u="none" strike="noStrike" kern="1200" cap="none" spc="0" normalizeH="0" baseline="0" noProof="0" dirty="0">
              <a:ln>
                <a:noFill/>
              </a:ln>
              <a:solidFill>
                <a:srgbClr val="C47550"/>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26" name="Flecha: a la derecha con bandas 25">
            <a:extLst>
              <a:ext uri="{FF2B5EF4-FFF2-40B4-BE49-F238E27FC236}">
                <a16:creationId xmlns:a16="http://schemas.microsoft.com/office/drawing/2014/main" id="{70258B8D-793C-3AF8-EC76-773C33B3C5AA}"/>
              </a:ext>
            </a:extLst>
          </p:cNvPr>
          <p:cNvSpPr/>
          <p:nvPr/>
        </p:nvSpPr>
        <p:spPr>
          <a:xfrm rot="16200000">
            <a:off x="7043364" y="4038533"/>
            <a:ext cx="216000" cy="180000"/>
          </a:xfrm>
          <a:prstGeom prst="striped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3970377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89051-980F-AAC7-C5D5-7DFC767E19C7}"/>
            </a:ext>
          </a:extLst>
        </p:cNvPr>
        <p:cNvGrpSpPr/>
        <p:nvPr/>
      </p:nvGrpSpPr>
      <p:grpSpPr>
        <a:xfrm>
          <a:off x="0" y="0"/>
          <a:ext cx="0" cy="0"/>
          <a:chOff x="0" y="0"/>
          <a:chExt cx="0" cy="0"/>
        </a:xfrm>
      </p:grpSpPr>
      <p:sp>
        <p:nvSpPr>
          <p:cNvPr id="8" name="Rectángulo 7">
            <a:extLst>
              <a:ext uri="{FF2B5EF4-FFF2-40B4-BE49-F238E27FC236}">
                <a16:creationId xmlns:a16="http://schemas.microsoft.com/office/drawing/2014/main" id="{3F6087D1-FD0B-1ABD-89A8-2BBF04976F1A}"/>
              </a:ext>
            </a:extLst>
          </p:cNvPr>
          <p:cNvSpPr/>
          <p:nvPr/>
        </p:nvSpPr>
        <p:spPr>
          <a:xfrm>
            <a:off x="1" y="0"/>
            <a:ext cx="12192000" cy="981546"/>
          </a:xfrm>
          <a:prstGeom prst="rect">
            <a:avLst/>
          </a:prstGeom>
          <a:solidFill>
            <a:srgbClr val="F2E9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egoe UI" panose="020B0502040204020203" pitchFamily="34" charset="0"/>
              <a:cs typeface="Segoe UI" panose="020B0502040204020203" pitchFamily="34" charset="0"/>
            </a:endParaRPr>
          </a:p>
        </p:txBody>
      </p:sp>
      <p:sp>
        <p:nvSpPr>
          <p:cNvPr id="2" name="Marcador de número de diapositiva 1">
            <a:extLst>
              <a:ext uri="{FF2B5EF4-FFF2-40B4-BE49-F238E27FC236}">
                <a16:creationId xmlns:a16="http://schemas.microsoft.com/office/drawing/2014/main" id="{A61947BB-1B34-8CC2-A7DA-3D7297FFC858}"/>
              </a:ext>
            </a:extLst>
          </p:cNvPr>
          <p:cNvSpPr>
            <a:spLocks noGrp="1"/>
          </p:cNvSpPr>
          <p:nvPr>
            <p:ph type="sldNum" sz="quarter" idx="12"/>
          </p:nvPr>
        </p:nvSpPr>
        <p:spPr/>
        <p:txBody>
          <a:bodyPr/>
          <a:lstStyle/>
          <a:p>
            <a:fld id="{1A85DD5C-56C3-43D9-A91F-D75BD50A17B5}" type="slidenum">
              <a:rPr lang="es-ES_tradnl" smtClean="0">
                <a:latin typeface="Segoe UI" panose="020B0502040204020203" pitchFamily="34" charset="0"/>
                <a:cs typeface="Segoe UI" panose="020B0502040204020203" pitchFamily="34" charset="0"/>
              </a:rPr>
              <a:pPr/>
              <a:t>97</a:t>
            </a:fld>
            <a:endParaRPr lang="es-ES_tradnl" dirty="0">
              <a:latin typeface="Segoe UI" panose="020B0502040204020203" pitchFamily="34" charset="0"/>
              <a:cs typeface="Segoe UI" panose="020B0502040204020203" pitchFamily="34" charset="0"/>
            </a:endParaRPr>
          </a:p>
        </p:txBody>
      </p:sp>
      <p:sp>
        <p:nvSpPr>
          <p:cNvPr id="37" name="Rectangle 6">
            <a:extLst>
              <a:ext uri="{FF2B5EF4-FFF2-40B4-BE49-F238E27FC236}">
                <a16:creationId xmlns:a16="http://schemas.microsoft.com/office/drawing/2014/main" id="{087BD7B2-43A7-91D6-7B80-6293D23975A9}"/>
              </a:ext>
            </a:extLst>
          </p:cNvPr>
          <p:cNvSpPr>
            <a:spLocks noChangeArrowheads="1"/>
          </p:cNvSpPr>
          <p:nvPr/>
        </p:nvSpPr>
        <p:spPr bwMode="auto">
          <a:xfrm>
            <a:off x="23386" y="0"/>
            <a:ext cx="7381358" cy="974230"/>
          </a:xfrm>
          <a:prstGeom prst="rect">
            <a:avLst/>
          </a:prstGeom>
          <a:noFill/>
          <a:ln w="12700" cap="flat" cmpd="sng" algn="ctr">
            <a:noFill/>
            <a:prstDash val="solid"/>
            <a:miter lim="800000"/>
          </a:ln>
          <a:effectLst/>
        </p:spPr>
        <p:txBody>
          <a:bodyPr rtlCol="0" anchor="ctr"/>
          <a:lstStyle/>
          <a:p>
            <a:pPr>
              <a:lnSpc>
                <a:spcPct val="110000"/>
              </a:lnSpc>
              <a:spcBef>
                <a:spcPct val="20000"/>
              </a:spcBef>
            </a:pPr>
            <a:r>
              <a:rPr lang="es-ES" b="1" dirty="0">
                <a:solidFill>
                  <a:schemeClr val="tx1">
                    <a:lumMod val="75000"/>
                    <a:lumOff val="25000"/>
                  </a:schemeClr>
                </a:solidFill>
                <a:latin typeface="Segoe UI" panose="020B0502040204020203" pitchFamily="34" charset="0"/>
                <a:cs typeface="Segoe UI" panose="020B0502040204020203" pitchFamily="34" charset="0"/>
              </a:rPr>
              <a:t>El uso de e-Biblio es todavía limitado</a:t>
            </a:r>
            <a:r>
              <a:rPr lang="es-ES" dirty="0">
                <a:solidFill>
                  <a:schemeClr val="tx1">
                    <a:lumMod val="75000"/>
                    <a:lumOff val="25000"/>
                  </a:schemeClr>
                </a:solidFill>
                <a:latin typeface="Segoe UI" panose="020B0502040204020203" pitchFamily="34" charset="0"/>
                <a:cs typeface="Segoe UI" panose="020B0502040204020203" pitchFamily="34" charset="0"/>
              </a:rPr>
              <a:t>, con un 6,8% de los encuestados que utiliza este servicio.</a:t>
            </a:r>
            <a:endParaRPr lang="es-ES" dirty="0">
              <a:solidFill>
                <a:schemeClr val="tx1">
                  <a:lumMod val="75000"/>
                  <a:lumOff val="25000"/>
                </a:schemeClr>
              </a:solidFill>
              <a:latin typeface="Segoe UI" panose="020B0502040204020203" pitchFamily="34" charset="0"/>
              <a:ea typeface="Verdana" panose="020B0604030504040204" pitchFamily="34" charset="0"/>
              <a:cs typeface="Segoe UI" panose="020B0502040204020203" pitchFamily="34" charset="0"/>
            </a:endParaRPr>
          </a:p>
        </p:txBody>
      </p:sp>
      <p:sp>
        <p:nvSpPr>
          <p:cNvPr id="6" name="Rectangle 3">
            <a:extLst>
              <a:ext uri="{FF2B5EF4-FFF2-40B4-BE49-F238E27FC236}">
                <a16:creationId xmlns:a16="http://schemas.microsoft.com/office/drawing/2014/main" id="{6796CA97-0BFF-22B8-F91F-01359199303C}"/>
              </a:ext>
            </a:extLst>
          </p:cNvPr>
          <p:cNvSpPr>
            <a:spLocks noChangeArrowheads="1"/>
          </p:cNvSpPr>
          <p:nvPr/>
        </p:nvSpPr>
        <p:spPr bwMode="auto">
          <a:xfrm>
            <a:off x="3308" y="1334675"/>
            <a:ext cx="6444626" cy="353055"/>
          </a:xfrm>
          <a:prstGeom prst="rect">
            <a:avLst/>
          </a:prstGeom>
        </p:spPr>
        <p:txBody>
          <a:bodyPr vert="horz" lIns="91440" tIns="45720" rIns="91440" bIns="45720" rtlCol="0" anchor="ctr">
            <a:noAutofit/>
          </a:bodyPr>
          <a:lstStyle/>
          <a:p>
            <a:pPr lvl="0">
              <a:lnSpc>
                <a:spcPct val="90000"/>
              </a:lnSpc>
              <a:spcBef>
                <a:spcPts val="600"/>
              </a:spcBef>
              <a:defRPr/>
            </a:pPr>
            <a:r>
              <a:rPr lang="es-ES" sz="2000" cap="small" dirty="0">
                <a:solidFill>
                  <a:prstClr val="black">
                    <a:lumMod val="65000"/>
                    <a:lumOff val="35000"/>
                  </a:prstClr>
                </a:solidFill>
                <a:latin typeface="Segoe UI" panose="020B0502040204020203" pitchFamily="34" charset="0"/>
                <a:ea typeface="Verdana" panose="020B0604030504040204" pitchFamily="34" charset="0"/>
                <a:cs typeface="Segoe UI" panose="020B0502040204020203" pitchFamily="34" charset="0"/>
              </a:rPr>
              <a:t>E-biblio</a:t>
            </a:r>
          </a:p>
        </p:txBody>
      </p:sp>
      <p:sp>
        <p:nvSpPr>
          <p:cNvPr id="11" name="Rectangle 3">
            <a:extLst>
              <a:ext uri="{FF2B5EF4-FFF2-40B4-BE49-F238E27FC236}">
                <a16:creationId xmlns:a16="http://schemas.microsoft.com/office/drawing/2014/main" id="{7EA0AE67-68BA-065B-44BE-9BBD2D77A8C3}"/>
              </a:ext>
            </a:extLst>
          </p:cNvPr>
          <p:cNvSpPr>
            <a:spLocks noChangeArrowheads="1"/>
          </p:cNvSpPr>
          <p:nvPr/>
        </p:nvSpPr>
        <p:spPr bwMode="auto">
          <a:xfrm>
            <a:off x="3308" y="1075228"/>
            <a:ext cx="2835142" cy="332764"/>
          </a:xfrm>
          <a:prstGeom prst="rect">
            <a:avLst/>
          </a:prstGeom>
        </p:spPr>
        <p:txBody>
          <a:bodyPr vert="horz" lIns="91440" tIns="45720" rIns="91440" bIns="45720" rtlCol="0" anchor="ctr">
            <a:noAutofit/>
          </a:bodyPr>
          <a:lstStyle/>
          <a:p>
            <a:pPr lvl="0">
              <a:lnSpc>
                <a:spcPct val="90000"/>
              </a:lnSpc>
              <a:spcBef>
                <a:spcPts val="600"/>
              </a:spcBef>
            </a:pPr>
            <a:r>
              <a:rPr lang="es-ES" sz="1400" cap="small" dirty="0">
                <a:solidFill>
                  <a:prstClr val="black">
                    <a:lumMod val="50000"/>
                    <a:lumOff val="50000"/>
                  </a:prstClr>
                </a:solidFill>
                <a:latin typeface="Segoe UI" panose="020B0502040204020203" pitchFamily="34" charset="0"/>
                <a:ea typeface="Verdana" panose="020B0604030504040204" pitchFamily="34" charset="0"/>
                <a:cs typeface="Segoe UI" panose="020B0502040204020203" pitchFamily="34" charset="0"/>
              </a:rPr>
              <a:t>BIBLIOTECAS</a:t>
            </a:r>
          </a:p>
        </p:txBody>
      </p:sp>
      <p:sp>
        <p:nvSpPr>
          <p:cNvPr id="34" name="Rectangle 16">
            <a:extLst>
              <a:ext uri="{FF2B5EF4-FFF2-40B4-BE49-F238E27FC236}">
                <a16:creationId xmlns:a16="http://schemas.microsoft.com/office/drawing/2014/main" id="{AF73D23A-C352-C076-1C88-C6CDAED64EFE}"/>
              </a:ext>
            </a:extLst>
          </p:cNvPr>
          <p:cNvSpPr>
            <a:spLocks noChangeArrowheads="1"/>
          </p:cNvSpPr>
          <p:nvPr/>
        </p:nvSpPr>
        <p:spPr bwMode="auto">
          <a:xfrm>
            <a:off x="2466397" y="1511687"/>
            <a:ext cx="2687948" cy="366713"/>
          </a:xfrm>
          <a:prstGeom prst="rect">
            <a:avLst/>
          </a:prstGeom>
          <a:noFill/>
          <a:ln w="9525">
            <a:noFill/>
            <a:miter lim="800000"/>
            <a:headEnd/>
            <a:tailEnd/>
          </a:ln>
          <a:effectLst/>
        </p:spPr>
        <p:txBody>
          <a:bodyPr anchor="ctr"/>
          <a:lstStyle/>
          <a:p>
            <a:r>
              <a:rPr lang="es-ES" dirty="0">
                <a:solidFill>
                  <a:srgbClr val="1F2A44"/>
                </a:solidFill>
                <a:latin typeface="Segoe UI" panose="020B0502040204020203" pitchFamily="34" charset="0"/>
                <a:ea typeface="Verdana" panose="020B0604030504040204" pitchFamily="34" charset="0"/>
                <a:cs typeface="Segoe UI" panose="020B0502040204020203" pitchFamily="34" charset="0"/>
              </a:rPr>
              <a:t>¿Conoce </a:t>
            </a:r>
            <a:r>
              <a:rPr lang="es-ES" b="1" dirty="0">
                <a:solidFill>
                  <a:srgbClr val="1F2A44"/>
                </a:solidFill>
                <a:latin typeface="Segoe UI" panose="020B0502040204020203" pitchFamily="34" charset="0"/>
                <a:ea typeface="Verdana" panose="020B0604030504040204" pitchFamily="34" charset="0"/>
                <a:cs typeface="Segoe UI" panose="020B0502040204020203" pitchFamily="34" charset="0"/>
              </a:rPr>
              <a:t>E-biblio</a:t>
            </a:r>
            <a:r>
              <a:rPr lang="es-ES" dirty="0">
                <a:solidFill>
                  <a:srgbClr val="1F2A44"/>
                </a:solidFill>
                <a:latin typeface="Segoe UI" panose="020B0502040204020203" pitchFamily="34" charset="0"/>
                <a:ea typeface="Verdana" panose="020B0604030504040204" pitchFamily="34" charset="0"/>
                <a:cs typeface="Segoe UI" panose="020B0502040204020203" pitchFamily="34" charset="0"/>
              </a:rPr>
              <a:t>?</a:t>
            </a:r>
          </a:p>
        </p:txBody>
      </p:sp>
      <p:sp>
        <p:nvSpPr>
          <p:cNvPr id="35" name="Rectangle 17">
            <a:extLst>
              <a:ext uri="{FF2B5EF4-FFF2-40B4-BE49-F238E27FC236}">
                <a16:creationId xmlns:a16="http://schemas.microsoft.com/office/drawing/2014/main" id="{68E04BA3-01A6-A433-69AC-FF48FAF14B0F}"/>
              </a:ext>
            </a:extLst>
          </p:cNvPr>
          <p:cNvSpPr>
            <a:spLocks noChangeArrowheads="1"/>
          </p:cNvSpPr>
          <p:nvPr/>
        </p:nvSpPr>
        <p:spPr bwMode="auto">
          <a:xfrm>
            <a:off x="2214584" y="1804081"/>
            <a:ext cx="2800768" cy="366712"/>
          </a:xfrm>
          <a:prstGeom prst="rect">
            <a:avLst/>
          </a:prstGeom>
          <a:noFill/>
          <a:ln w="9525">
            <a:noFill/>
            <a:miter lim="800000"/>
            <a:headEnd/>
            <a:tailEnd/>
          </a:ln>
          <a:effectLst/>
        </p:spPr>
        <p:txBody>
          <a:bodyPr anchor="ctr"/>
          <a:lstStyle/>
          <a:p>
            <a:r>
              <a:rPr lang="es-ES" dirty="0">
                <a:solidFill>
                  <a:srgbClr val="1F2A44"/>
                </a:solidFill>
                <a:latin typeface="Segoe UI" panose="020B0502040204020203" pitchFamily="34" charset="0"/>
                <a:ea typeface="Verdana" panose="020B0604030504040204" pitchFamily="34" charset="0"/>
                <a:cs typeface="Segoe UI" panose="020B0502040204020203" pitchFamily="34" charset="0"/>
              </a:rPr>
              <a:t>¿Lo ha usado alguna vez?</a:t>
            </a:r>
            <a:endParaRPr lang="es-ES" b="1" dirty="0">
              <a:solidFill>
                <a:srgbClr val="1F2A44"/>
              </a:solidFill>
              <a:latin typeface="Segoe UI" panose="020B0502040204020203" pitchFamily="34" charset="0"/>
              <a:ea typeface="Verdana" panose="020B0604030504040204" pitchFamily="34" charset="0"/>
              <a:cs typeface="Segoe UI" panose="020B0502040204020203" pitchFamily="34" charset="0"/>
            </a:endParaRPr>
          </a:p>
        </p:txBody>
      </p:sp>
      <p:pic>
        <p:nvPicPr>
          <p:cNvPr id="77" name="Imagen 76">
            <a:extLst>
              <a:ext uri="{FF2B5EF4-FFF2-40B4-BE49-F238E27FC236}">
                <a16:creationId xmlns:a16="http://schemas.microsoft.com/office/drawing/2014/main" id="{E2FE15B4-C876-081E-E3B8-C993F21BAF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11910" y="0"/>
            <a:ext cx="4576782" cy="6858000"/>
          </a:xfrm>
          <a:prstGeom prst="rect">
            <a:avLst/>
          </a:prstGeom>
        </p:spPr>
      </p:pic>
      <p:graphicFrame>
        <p:nvGraphicFramePr>
          <p:cNvPr id="78" name="39 Gráfico">
            <a:extLst>
              <a:ext uri="{FF2B5EF4-FFF2-40B4-BE49-F238E27FC236}">
                <a16:creationId xmlns:a16="http://schemas.microsoft.com/office/drawing/2014/main" id="{C4998CB6-0335-19A5-D324-F105BF3E566E}"/>
              </a:ext>
            </a:extLst>
          </p:cNvPr>
          <p:cNvGraphicFramePr/>
          <p:nvPr>
            <p:extLst>
              <p:ext uri="{D42A27DB-BD31-4B8C-83A1-F6EECF244321}">
                <p14:modId xmlns:p14="http://schemas.microsoft.com/office/powerpoint/2010/main" val="1710404573"/>
              </p:ext>
            </p:extLst>
          </p:nvPr>
        </p:nvGraphicFramePr>
        <p:xfrm>
          <a:off x="1533360" y="1809542"/>
          <a:ext cx="4303501" cy="3011965"/>
        </p:xfrm>
        <a:graphic>
          <a:graphicData uri="http://schemas.openxmlformats.org/drawingml/2006/chart">
            <c:chart xmlns:c="http://schemas.openxmlformats.org/drawingml/2006/chart" xmlns:r="http://schemas.openxmlformats.org/officeDocument/2006/relationships" r:id="rId4"/>
          </a:graphicData>
        </a:graphic>
      </p:graphicFrame>
      <p:sp>
        <p:nvSpPr>
          <p:cNvPr id="79" name="Rectángulo 78">
            <a:extLst>
              <a:ext uri="{FF2B5EF4-FFF2-40B4-BE49-F238E27FC236}">
                <a16:creationId xmlns:a16="http://schemas.microsoft.com/office/drawing/2014/main" id="{15B06A05-636D-BF00-7418-07466B0A9B6D}"/>
              </a:ext>
            </a:extLst>
          </p:cNvPr>
          <p:cNvSpPr/>
          <p:nvPr/>
        </p:nvSpPr>
        <p:spPr>
          <a:xfrm>
            <a:off x="4908755" y="2814096"/>
            <a:ext cx="897368" cy="27699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solidFill>
                  <a:prstClr val="black"/>
                </a:solidFill>
                <a:effectLst/>
                <a:uLnTx/>
                <a:uFillTx/>
                <a:latin typeface="Segoe UI" panose="020B0502040204020203" pitchFamily="34" charset="0"/>
                <a:ea typeface="Times New Roman" panose="02020603050405020304" pitchFamily="18" charset="0"/>
                <a:cs typeface="Segoe UI" panose="020B0502040204020203" pitchFamily="34" charset="0"/>
              </a:rPr>
              <a:t>Lo utiliza</a:t>
            </a:r>
            <a:endParaRPr kumimoji="0" lang="es-ES" sz="1200" b="1"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80" name="Rectángulo 79">
            <a:extLst>
              <a:ext uri="{FF2B5EF4-FFF2-40B4-BE49-F238E27FC236}">
                <a16:creationId xmlns:a16="http://schemas.microsoft.com/office/drawing/2014/main" id="{458F1847-9ACA-B701-E438-C6BA05C03145}"/>
              </a:ext>
            </a:extLst>
          </p:cNvPr>
          <p:cNvSpPr/>
          <p:nvPr/>
        </p:nvSpPr>
        <p:spPr>
          <a:xfrm>
            <a:off x="4908754" y="3476315"/>
            <a:ext cx="1333832"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s-ES" sz="1200" b="1" kern="0" dirty="0">
                <a:solidFill>
                  <a:prstClr val="black"/>
                </a:solidFill>
                <a:latin typeface="Segoe UI" panose="020B0502040204020203" pitchFamily="34" charset="0"/>
                <a:ea typeface="Times New Roman" panose="02020603050405020304" pitchFamily="18" charset="0"/>
                <a:cs typeface="Segoe UI" panose="020B0502040204020203" pitchFamily="34" charset="0"/>
              </a:rPr>
              <a:t>Lo conoce,</a:t>
            </a:r>
            <a:r>
              <a:rPr kumimoji="0" lang="es-ES" sz="1200" b="1" i="0" u="none" strike="noStrike" kern="0" cap="none" spc="0" normalizeH="0" baseline="0" noProof="0" dirty="0">
                <a:ln>
                  <a:noFill/>
                </a:ln>
                <a:solidFill>
                  <a:prstClr val="black"/>
                </a:solidFill>
                <a:effectLst/>
                <a:uLnTx/>
                <a:uFillTx/>
                <a:latin typeface="Segoe UI" panose="020B0502040204020203" pitchFamily="34" charset="0"/>
                <a:ea typeface="Times New Roman" panose="02020603050405020304" pitchFamily="18" charset="0"/>
                <a:cs typeface="Segoe UI" panose="020B0502040204020203" pitchFamily="34" charset="0"/>
              </a:rPr>
              <a:t> pero no lo utiliza</a:t>
            </a:r>
            <a:endParaRPr kumimoji="0" lang="es-ES" sz="1200" b="1"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81" name="Rectángulo 80">
            <a:extLst>
              <a:ext uri="{FF2B5EF4-FFF2-40B4-BE49-F238E27FC236}">
                <a16:creationId xmlns:a16="http://schemas.microsoft.com/office/drawing/2014/main" id="{7D35EAF3-58E5-4FB0-78E6-DDE8BAB1A083}"/>
              </a:ext>
            </a:extLst>
          </p:cNvPr>
          <p:cNvSpPr/>
          <p:nvPr/>
        </p:nvSpPr>
        <p:spPr>
          <a:xfrm>
            <a:off x="1530298" y="3083598"/>
            <a:ext cx="1416230" cy="27699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effectLst/>
                <a:uLnTx/>
                <a:uFillTx/>
                <a:latin typeface="Segoe UI" panose="020B0502040204020203" pitchFamily="34" charset="0"/>
                <a:ea typeface="Times New Roman" panose="02020603050405020304" pitchFamily="18" charset="0"/>
                <a:cs typeface="Segoe UI" panose="020B0502040204020203" pitchFamily="34" charset="0"/>
              </a:rPr>
              <a:t>No lo conoce</a:t>
            </a:r>
            <a:endParaRPr kumimoji="0" lang="es-ES" sz="1050" b="1" i="1" u="none" strike="noStrike" kern="0" cap="none" spc="0" normalizeH="0" baseline="0" noProof="0" dirty="0">
              <a:ln>
                <a:noFill/>
              </a:ln>
              <a:effectLst/>
              <a:uLnTx/>
              <a:uFillTx/>
              <a:latin typeface="Segoe UI" panose="020B0502040204020203" pitchFamily="34" charset="0"/>
              <a:cs typeface="Segoe UI" panose="020B0502040204020203" pitchFamily="34" charset="0"/>
            </a:endParaRPr>
          </a:p>
        </p:txBody>
      </p:sp>
      <p:sp>
        <p:nvSpPr>
          <p:cNvPr id="87" name="12 Forma libre">
            <a:extLst>
              <a:ext uri="{FF2B5EF4-FFF2-40B4-BE49-F238E27FC236}">
                <a16:creationId xmlns:a16="http://schemas.microsoft.com/office/drawing/2014/main" id="{AE32FD6D-F544-0FF5-C8A1-FD7A7A2F0BAB}"/>
              </a:ext>
            </a:extLst>
          </p:cNvPr>
          <p:cNvSpPr/>
          <p:nvPr/>
        </p:nvSpPr>
        <p:spPr bwMode="auto">
          <a:xfrm rot="5400000" flipV="1">
            <a:off x="5433128" y="3428364"/>
            <a:ext cx="1396395" cy="551520"/>
          </a:xfrm>
          <a:custGeom>
            <a:avLst/>
            <a:gdLst>
              <a:gd name="connsiteX0" fmla="*/ 1793 w 916193"/>
              <a:gd name="connsiteY0" fmla="*/ 0 h 2587214"/>
              <a:gd name="connsiteX1" fmla="*/ 152400 w 916193"/>
              <a:gd name="connsiteY1" fmla="*/ 2162287 h 2587214"/>
              <a:gd name="connsiteX2" fmla="*/ 916193 w 916193"/>
              <a:gd name="connsiteY2" fmla="*/ 2549562 h 2587214"/>
            </a:gdLst>
            <a:ahLst/>
            <a:cxnLst>
              <a:cxn ang="0">
                <a:pos x="connsiteX0" y="connsiteY0"/>
              </a:cxn>
              <a:cxn ang="0">
                <a:pos x="connsiteX1" y="connsiteY1"/>
              </a:cxn>
              <a:cxn ang="0">
                <a:pos x="connsiteX2" y="connsiteY2"/>
              </a:cxn>
            </a:cxnLst>
            <a:rect l="l" t="t" r="r" b="b"/>
            <a:pathLst>
              <a:path w="916193" h="2587214">
                <a:moveTo>
                  <a:pt x="1793" y="0"/>
                </a:moveTo>
                <a:cubicBezTo>
                  <a:pt x="896" y="868680"/>
                  <a:pt x="0" y="1737360"/>
                  <a:pt x="152400" y="2162287"/>
                </a:cubicBezTo>
                <a:cubicBezTo>
                  <a:pt x="304800" y="2587214"/>
                  <a:pt x="610496" y="2568388"/>
                  <a:pt x="916193" y="2549562"/>
                </a:cubicBezTo>
              </a:path>
            </a:pathLst>
          </a:custGeom>
          <a:noFill/>
          <a:ln w="19050" cap="flat" cmpd="sng" algn="ctr">
            <a:solidFill>
              <a:schemeClr val="bg1">
                <a:lumMod val="50000"/>
              </a:schemeClr>
            </a:solidFill>
            <a:prstDash val="dash"/>
            <a:round/>
            <a:headEnd type="none" w="med" len="med"/>
            <a:tailEnd type="triangle" w="med" len="med"/>
          </a:ln>
          <a:effectLst/>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s-ES" sz="1400" b="1" dirty="0">
              <a:latin typeface="Segoe UI" panose="020B0502040204020203" pitchFamily="34" charset="0"/>
              <a:cs typeface="Segoe UI" panose="020B0502040204020203" pitchFamily="34" charset="0"/>
            </a:endParaRPr>
          </a:p>
        </p:txBody>
      </p:sp>
      <p:sp>
        <p:nvSpPr>
          <p:cNvPr id="88" name="Elipse 87">
            <a:extLst>
              <a:ext uri="{FF2B5EF4-FFF2-40B4-BE49-F238E27FC236}">
                <a16:creationId xmlns:a16="http://schemas.microsoft.com/office/drawing/2014/main" id="{7A6803F1-8C78-E0C0-1DB3-C00B1FC826A8}"/>
              </a:ext>
            </a:extLst>
          </p:cNvPr>
          <p:cNvSpPr/>
          <p:nvPr/>
        </p:nvSpPr>
        <p:spPr>
          <a:xfrm>
            <a:off x="4228989" y="2708505"/>
            <a:ext cx="1607871" cy="674557"/>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Segoe UI" panose="020B0502040204020203" pitchFamily="34" charset="0"/>
              <a:cs typeface="Segoe UI" panose="020B0502040204020203" pitchFamily="34" charset="0"/>
            </a:endParaRPr>
          </a:p>
        </p:txBody>
      </p:sp>
      <p:graphicFrame>
        <p:nvGraphicFramePr>
          <p:cNvPr id="89" name="2 Gráfico">
            <a:extLst>
              <a:ext uri="{FF2B5EF4-FFF2-40B4-BE49-F238E27FC236}">
                <a16:creationId xmlns:a16="http://schemas.microsoft.com/office/drawing/2014/main" id="{BED9F192-2CD3-271B-AC16-3A7A8EE82DED}"/>
              </a:ext>
            </a:extLst>
          </p:cNvPr>
          <p:cNvGraphicFramePr/>
          <p:nvPr>
            <p:extLst>
              <p:ext uri="{D42A27DB-BD31-4B8C-83A1-F6EECF244321}">
                <p14:modId xmlns:p14="http://schemas.microsoft.com/office/powerpoint/2010/main" val="3967740197"/>
              </p:ext>
            </p:extLst>
          </p:nvPr>
        </p:nvGraphicFramePr>
        <p:xfrm>
          <a:off x="548944" y="5628272"/>
          <a:ext cx="6830429" cy="897931"/>
        </p:xfrm>
        <a:graphic>
          <a:graphicData uri="http://schemas.openxmlformats.org/drawingml/2006/chart">
            <c:chart xmlns:c="http://schemas.openxmlformats.org/drawingml/2006/chart" xmlns:r="http://schemas.openxmlformats.org/officeDocument/2006/relationships" r:id="rId5"/>
          </a:graphicData>
        </a:graphic>
      </p:graphicFrame>
      <p:sp>
        <p:nvSpPr>
          <p:cNvPr id="90" name="13 CuadroTexto">
            <a:extLst>
              <a:ext uri="{FF2B5EF4-FFF2-40B4-BE49-F238E27FC236}">
                <a16:creationId xmlns:a16="http://schemas.microsoft.com/office/drawing/2014/main" id="{547AB39F-7243-5005-4BCF-B9E9900B8C37}"/>
              </a:ext>
            </a:extLst>
          </p:cNvPr>
          <p:cNvSpPr txBox="1"/>
          <p:nvPr/>
        </p:nvSpPr>
        <p:spPr>
          <a:xfrm>
            <a:off x="1190342" y="4775468"/>
            <a:ext cx="1592103" cy="584775"/>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i="0" u="none" strike="noStrike" kern="0" cap="none" spc="0" normalizeH="0" baseline="0" noProof="0" dirty="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14,0%</a:t>
            </a:r>
            <a:br>
              <a:rPr kumimoji="0" lang="es-ES" sz="1400" i="0" u="none" strike="noStrike" kern="0" cap="none" spc="0" normalizeH="0" baseline="0" noProof="0" dirty="0">
                <a:ln>
                  <a:noFill/>
                </a:ln>
                <a:solidFill>
                  <a:prstClr val="black">
                    <a:lumMod val="75000"/>
                    <a:lumOff val="25000"/>
                  </a:prstClr>
                </a:solidFill>
                <a:effectLst/>
                <a:uLnTx/>
                <a:uFillTx/>
                <a:latin typeface="Segoe UI" panose="020B0502040204020203" pitchFamily="34" charset="0"/>
                <a:cs typeface="Segoe UI" panose="020B0502040204020203" pitchFamily="34" charset="0"/>
              </a:rPr>
            </a:br>
            <a:r>
              <a:rPr kumimoji="0" lang="es-ES" sz="1400" i="0" u="none" strike="noStrike" kern="0" cap="none" spc="0" normalizeH="0" baseline="0" noProof="0" dirty="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Frecuente</a:t>
            </a:r>
            <a:endParaRPr kumimoji="0" lang="es-ES" sz="1200" i="0" u="none" strike="noStrike" kern="0" cap="none" spc="0" normalizeH="0" baseline="0" noProof="0" dirty="0">
              <a:ln>
                <a:noFill/>
              </a:ln>
              <a:solidFill>
                <a:prstClr val="black">
                  <a:lumMod val="75000"/>
                  <a:lumOff val="25000"/>
                </a:prstClr>
              </a:solidFill>
              <a:effectLst/>
              <a:uLnTx/>
              <a:uFillTx/>
              <a:latin typeface="Segoe UI" panose="020B0502040204020203" pitchFamily="34" charset="0"/>
              <a:cs typeface="Segoe UI" panose="020B0502040204020203" pitchFamily="34" charset="0"/>
            </a:endParaRPr>
          </a:p>
        </p:txBody>
      </p:sp>
      <p:sp>
        <p:nvSpPr>
          <p:cNvPr id="91" name="14 CuadroTexto">
            <a:extLst>
              <a:ext uri="{FF2B5EF4-FFF2-40B4-BE49-F238E27FC236}">
                <a16:creationId xmlns:a16="http://schemas.microsoft.com/office/drawing/2014/main" id="{2B5C82F2-B363-84C4-C1FF-D4A79989CB7C}"/>
              </a:ext>
            </a:extLst>
          </p:cNvPr>
          <p:cNvSpPr txBox="1"/>
          <p:nvPr/>
        </p:nvSpPr>
        <p:spPr>
          <a:xfrm>
            <a:off x="3976827" y="4774853"/>
            <a:ext cx="1592103" cy="584775"/>
          </a:xfrm>
          <a:prstGeom prst="rect">
            <a:avLst/>
          </a:prstGeom>
          <a:noFill/>
          <a:ln w="9525">
            <a:noFill/>
            <a:miter lim="800000"/>
            <a:headEnd/>
            <a:tailEnd/>
          </a:ln>
        </p:spPr>
        <p:txBody>
          <a:bodyPr wrap="square">
            <a:spAutoFit/>
          </a:bodyPr>
          <a:lstStyle/>
          <a:p>
            <a:pPr lvl="0" algn="ctr">
              <a:defRPr/>
            </a:pPr>
            <a:r>
              <a:rPr lang="es-ES" kern="0" dirty="0">
                <a:solidFill>
                  <a:prstClr val="black">
                    <a:lumMod val="75000"/>
                    <a:lumOff val="25000"/>
                  </a:prstClr>
                </a:solidFill>
                <a:latin typeface="Segoe UI" panose="020B0502040204020203" pitchFamily="34" charset="0"/>
                <a:cs typeface="Segoe UI" panose="020B0502040204020203" pitchFamily="34" charset="0"/>
              </a:rPr>
              <a:t>43,1% </a:t>
            </a:r>
            <a:r>
              <a:rPr kumimoji="0" lang="es-ES" sz="1400" i="0" u="none" strike="noStrike" kern="0" cap="none" spc="0" normalizeH="0" baseline="0" noProof="0" dirty="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Ocasional</a:t>
            </a:r>
            <a:endParaRPr kumimoji="0" lang="es-ES" sz="1200" i="0" u="none" strike="noStrike" kern="0" cap="none" spc="0" normalizeH="0" baseline="0" noProof="0" dirty="0">
              <a:ln>
                <a:noFill/>
              </a:ln>
              <a:solidFill>
                <a:prstClr val="black">
                  <a:lumMod val="75000"/>
                  <a:lumOff val="25000"/>
                </a:prstClr>
              </a:solidFill>
              <a:effectLst/>
              <a:uLnTx/>
              <a:uFillTx/>
              <a:latin typeface="Segoe UI" panose="020B0502040204020203" pitchFamily="34" charset="0"/>
              <a:cs typeface="Segoe UI" panose="020B0502040204020203" pitchFamily="34" charset="0"/>
            </a:endParaRPr>
          </a:p>
        </p:txBody>
      </p:sp>
      <p:pic>
        <p:nvPicPr>
          <p:cNvPr id="92" name="Picture 14" descr="https://d30y9cdsu7xlg0.cloudfront.net/png/836276-200.png">
            <a:extLst>
              <a:ext uri="{FF2B5EF4-FFF2-40B4-BE49-F238E27FC236}">
                <a16:creationId xmlns:a16="http://schemas.microsoft.com/office/drawing/2014/main" id="{603AD4A5-104A-8D69-6367-000E26A3B924}"/>
              </a:ext>
            </a:extLst>
          </p:cNvPr>
          <p:cNvPicPr>
            <a:picLocks noChangeAspect="1" noChangeArrowheads="1"/>
          </p:cNvPicPr>
          <p:nvPr/>
        </p:nvPicPr>
        <p:blipFill>
          <a:blip r:embed="rId6" cstate="email">
            <a:duotone>
              <a:srgbClr val="A5A5A5">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786977" y="4806834"/>
            <a:ext cx="502619" cy="502619"/>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14" descr="https://d30y9cdsu7xlg0.cloudfront.net/png/836276-200.png">
            <a:extLst>
              <a:ext uri="{FF2B5EF4-FFF2-40B4-BE49-F238E27FC236}">
                <a16:creationId xmlns:a16="http://schemas.microsoft.com/office/drawing/2014/main" id="{79B4E54E-6E1A-9C20-13F2-2F6C9FBE8EBC}"/>
              </a:ext>
            </a:extLst>
          </p:cNvPr>
          <p:cNvPicPr>
            <a:picLocks noChangeAspect="1" noChangeArrowheads="1"/>
          </p:cNvPicPr>
          <p:nvPr/>
        </p:nvPicPr>
        <p:blipFill rotWithShape="1">
          <a:blip r:embed="rId7" cstate="email">
            <a:duotone>
              <a:srgbClr val="A5A5A5">
                <a:shade val="45000"/>
                <a:satMod val="135000"/>
              </a:srgbClr>
              <a:prstClr val="white"/>
            </a:duotone>
            <a:extLst>
              <a:ext uri="{28A0092B-C50C-407E-A947-70E740481C1C}">
                <a14:useLocalDpi xmlns:a14="http://schemas.microsoft.com/office/drawing/2010/main"/>
              </a:ext>
            </a:extLst>
          </a:blip>
          <a:srcRect/>
          <a:stretch/>
        </p:blipFill>
        <p:spPr bwMode="auto">
          <a:xfrm>
            <a:off x="3759330" y="4810015"/>
            <a:ext cx="275492" cy="502619"/>
          </a:xfrm>
          <a:prstGeom prst="rect">
            <a:avLst/>
          </a:prstGeom>
          <a:noFill/>
          <a:extLst>
            <a:ext uri="{909E8E84-426E-40DD-AFC4-6F175D3DCCD1}">
              <a14:hiddenFill xmlns:a14="http://schemas.microsoft.com/office/drawing/2010/main">
                <a:solidFill>
                  <a:srgbClr val="FFFFFF"/>
                </a:solidFill>
              </a14:hiddenFill>
            </a:ext>
          </a:extLst>
        </p:spPr>
      </p:pic>
      <p:sp>
        <p:nvSpPr>
          <p:cNvPr id="94" name="Rectángulo 93">
            <a:extLst>
              <a:ext uri="{FF2B5EF4-FFF2-40B4-BE49-F238E27FC236}">
                <a16:creationId xmlns:a16="http://schemas.microsoft.com/office/drawing/2014/main" id="{667746C4-2F51-DCBF-52CF-786C4AF33667}"/>
              </a:ext>
            </a:extLst>
          </p:cNvPr>
          <p:cNvSpPr/>
          <p:nvPr/>
        </p:nvSpPr>
        <p:spPr bwMode="auto">
          <a:xfrm>
            <a:off x="548944" y="4774853"/>
            <a:ext cx="2704243" cy="1753518"/>
          </a:xfrm>
          <a:prstGeom prst="rect">
            <a:avLst/>
          </a:prstGeom>
          <a:noFill/>
          <a:ln w="9525" cap="flat" cmpd="sng" algn="ctr">
            <a:solidFill>
              <a:sysClr val="window" lastClr="FFFFFF">
                <a:lumMod val="75000"/>
              </a:sys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marL="0" marR="0" lvl="0" indent="0" defTabSz="914400" eaLnBrk="1" fontAlgn="base" latinLnBrk="0" hangingPunct="1">
              <a:lnSpc>
                <a:spcPct val="80000"/>
              </a:lnSpc>
              <a:spcBef>
                <a:spcPct val="0"/>
              </a:spcBef>
              <a:spcAft>
                <a:spcPct val="0"/>
              </a:spcAft>
              <a:buClrTx/>
              <a:buSzTx/>
              <a:buFontTx/>
              <a:buNone/>
              <a:tabLst/>
              <a:defRPr/>
            </a:pPr>
            <a:endParaRPr kumimoji="0" lang="en-GB" sz="1400" b="1" i="0" u="none" strike="noStrike" kern="0" cap="none" spc="0" normalizeH="0" baseline="0" noProof="0">
              <a:ln>
                <a:noFill/>
              </a:ln>
              <a:noFill/>
              <a:effectLst>
                <a:outerShdw blurRad="38100" dist="38100" dir="2700000" algn="tl">
                  <a:srgbClr val="000000">
                    <a:alpha val="43137"/>
                  </a:srgbClr>
                </a:outerShdw>
              </a:effectLst>
              <a:uLnTx/>
              <a:uFillTx/>
              <a:latin typeface="Segoe UI" panose="020B0502040204020203" pitchFamily="34" charset="0"/>
              <a:cs typeface="Segoe UI" panose="020B0502040204020203" pitchFamily="34" charset="0"/>
            </a:endParaRPr>
          </a:p>
        </p:txBody>
      </p:sp>
      <p:sp>
        <p:nvSpPr>
          <p:cNvPr id="95" name="Rectángulo 94">
            <a:extLst>
              <a:ext uri="{FF2B5EF4-FFF2-40B4-BE49-F238E27FC236}">
                <a16:creationId xmlns:a16="http://schemas.microsoft.com/office/drawing/2014/main" id="{32088785-589D-B4A1-B20B-4FA602DB0851}"/>
              </a:ext>
            </a:extLst>
          </p:cNvPr>
          <p:cNvSpPr/>
          <p:nvPr/>
        </p:nvSpPr>
        <p:spPr bwMode="auto">
          <a:xfrm>
            <a:off x="3309171" y="4774853"/>
            <a:ext cx="2643688" cy="1753518"/>
          </a:xfrm>
          <a:prstGeom prst="rect">
            <a:avLst/>
          </a:prstGeom>
          <a:noFill/>
          <a:ln w="9525" cap="flat" cmpd="sng" algn="ctr">
            <a:solidFill>
              <a:sysClr val="window" lastClr="FFFFFF">
                <a:lumMod val="75000"/>
              </a:sys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marL="0" marR="0" lvl="0" indent="0" defTabSz="914400" eaLnBrk="1" fontAlgn="base" latinLnBrk="0" hangingPunct="1">
              <a:lnSpc>
                <a:spcPct val="80000"/>
              </a:lnSpc>
              <a:spcBef>
                <a:spcPct val="0"/>
              </a:spcBef>
              <a:spcAft>
                <a:spcPct val="0"/>
              </a:spcAft>
              <a:buClrTx/>
              <a:buSzTx/>
              <a:buFontTx/>
              <a:buNone/>
              <a:tabLst/>
              <a:defRPr/>
            </a:pPr>
            <a:endParaRPr kumimoji="0" lang="en-GB" sz="1400" b="1" i="0" u="none" strike="noStrike" kern="0" cap="none" spc="0" normalizeH="0" baseline="0" noProof="0">
              <a:ln>
                <a:noFill/>
              </a:ln>
              <a:noFill/>
              <a:effectLst>
                <a:outerShdw blurRad="38100" dist="38100" dir="2700000" algn="tl">
                  <a:srgbClr val="000000">
                    <a:alpha val="43137"/>
                  </a:srgbClr>
                </a:outerShdw>
              </a:effectLst>
              <a:uLnTx/>
              <a:uFillTx/>
              <a:latin typeface="Segoe UI" panose="020B0502040204020203" pitchFamily="34" charset="0"/>
              <a:cs typeface="Segoe UI" panose="020B0502040204020203" pitchFamily="34" charset="0"/>
            </a:endParaRPr>
          </a:p>
        </p:txBody>
      </p:sp>
      <p:sp>
        <p:nvSpPr>
          <p:cNvPr id="96" name="Rectángulo 95">
            <a:extLst>
              <a:ext uri="{FF2B5EF4-FFF2-40B4-BE49-F238E27FC236}">
                <a16:creationId xmlns:a16="http://schemas.microsoft.com/office/drawing/2014/main" id="{8D7AC68A-5644-F3AB-24B1-64B0E9B1B03F}"/>
              </a:ext>
            </a:extLst>
          </p:cNvPr>
          <p:cNvSpPr/>
          <p:nvPr/>
        </p:nvSpPr>
        <p:spPr bwMode="auto">
          <a:xfrm>
            <a:off x="5987056" y="4774283"/>
            <a:ext cx="1364388" cy="1751920"/>
          </a:xfrm>
          <a:prstGeom prst="rect">
            <a:avLst/>
          </a:prstGeom>
          <a:noFill/>
          <a:ln w="9525" cap="flat" cmpd="sng" algn="ctr">
            <a:solidFill>
              <a:sysClr val="window" lastClr="FFFFFF">
                <a:lumMod val="75000"/>
              </a:sys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marL="0" marR="0" lvl="0" indent="0" defTabSz="914400" eaLnBrk="1" fontAlgn="base" latinLnBrk="0" hangingPunct="1">
              <a:lnSpc>
                <a:spcPct val="80000"/>
              </a:lnSpc>
              <a:spcBef>
                <a:spcPct val="0"/>
              </a:spcBef>
              <a:spcAft>
                <a:spcPct val="0"/>
              </a:spcAft>
              <a:buClrTx/>
              <a:buSzTx/>
              <a:buFontTx/>
              <a:buNone/>
              <a:tabLst/>
              <a:defRPr/>
            </a:pPr>
            <a:endParaRPr kumimoji="0" lang="en-GB" sz="1400" b="1" i="0" u="none" strike="noStrike" kern="0" cap="none" spc="0" normalizeH="0" baseline="0" noProof="0">
              <a:ln>
                <a:noFill/>
              </a:ln>
              <a:noFill/>
              <a:effectLst>
                <a:outerShdw blurRad="38100" dist="38100" dir="2700000" algn="tl">
                  <a:srgbClr val="000000">
                    <a:alpha val="43137"/>
                  </a:srgbClr>
                </a:outerShdw>
              </a:effectLst>
              <a:uLnTx/>
              <a:uFillTx/>
              <a:latin typeface="Segoe UI" panose="020B0502040204020203" pitchFamily="34" charset="0"/>
              <a:cs typeface="Segoe UI" panose="020B0502040204020203" pitchFamily="34" charset="0"/>
            </a:endParaRPr>
          </a:p>
        </p:txBody>
      </p:sp>
      <p:sp>
        <p:nvSpPr>
          <p:cNvPr id="99" name="14 CuadroTexto">
            <a:extLst>
              <a:ext uri="{FF2B5EF4-FFF2-40B4-BE49-F238E27FC236}">
                <a16:creationId xmlns:a16="http://schemas.microsoft.com/office/drawing/2014/main" id="{B3F2577F-8E8C-8BDA-E228-B763FFE15A75}"/>
              </a:ext>
            </a:extLst>
          </p:cNvPr>
          <p:cNvSpPr txBox="1"/>
          <p:nvPr/>
        </p:nvSpPr>
        <p:spPr>
          <a:xfrm>
            <a:off x="6222173" y="4774853"/>
            <a:ext cx="1105836" cy="492443"/>
          </a:xfrm>
          <a:prstGeom prst="rect">
            <a:avLst/>
          </a:prstGeom>
          <a:noFill/>
          <a:ln w="9525">
            <a:noFill/>
            <a:miter lim="800000"/>
            <a:headEnd/>
            <a:tailEnd/>
          </a:ln>
        </p:spPr>
        <p:txBody>
          <a:bodyPr wrap="square">
            <a:spAutoFit/>
          </a:bodyPr>
          <a:lstStyle/>
          <a:p>
            <a:pPr lvl="0" algn="ctr"/>
            <a:r>
              <a:rPr lang="es-ES" sz="1400" kern="0" dirty="0">
                <a:solidFill>
                  <a:prstClr val="black">
                    <a:lumMod val="75000"/>
                    <a:lumOff val="25000"/>
                  </a:prstClr>
                </a:solidFill>
                <a:latin typeface="Segoe UI" panose="020B0502040204020203" pitchFamily="34" charset="0"/>
                <a:cs typeface="Segoe UI" panose="020B0502040204020203" pitchFamily="34" charset="0"/>
              </a:rPr>
              <a:t>42,9</a:t>
            </a:r>
            <a:r>
              <a:rPr kumimoji="0" lang="es-ES" sz="1400" i="0" u="none" strike="noStrike" kern="0" cap="none" spc="0" normalizeH="0" baseline="0" noProof="0" dirty="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 </a:t>
            </a:r>
            <a:r>
              <a:rPr lang="es-ES" sz="1100" kern="0" dirty="0">
                <a:solidFill>
                  <a:prstClr val="black">
                    <a:lumMod val="75000"/>
                    <a:lumOff val="25000"/>
                  </a:prstClr>
                </a:solidFill>
                <a:latin typeface="Segoe UI" panose="020B0502040204020203" pitchFamily="34" charset="0"/>
                <a:cs typeface="Segoe UI" panose="020B0502040204020203" pitchFamily="34" charset="0"/>
              </a:rPr>
              <a:t>Esporádico</a:t>
            </a:r>
            <a:endParaRPr kumimoji="0" lang="es-ES" sz="1050" i="0" u="none" strike="noStrike" kern="0" cap="none" spc="0" normalizeH="0" baseline="0" noProof="0" dirty="0">
              <a:ln>
                <a:noFill/>
              </a:ln>
              <a:solidFill>
                <a:prstClr val="black">
                  <a:lumMod val="75000"/>
                  <a:lumOff val="25000"/>
                </a:prstClr>
              </a:solidFill>
              <a:effectLst/>
              <a:uLnTx/>
              <a:uFillTx/>
              <a:latin typeface="Segoe UI" panose="020B0502040204020203" pitchFamily="34" charset="0"/>
              <a:cs typeface="Segoe UI" panose="020B0502040204020203" pitchFamily="34" charset="0"/>
            </a:endParaRPr>
          </a:p>
        </p:txBody>
      </p:sp>
      <p:pic>
        <p:nvPicPr>
          <p:cNvPr id="100" name="Picture 14" descr="https://d30y9cdsu7xlg0.cloudfront.net/png/836276-200.png">
            <a:extLst>
              <a:ext uri="{FF2B5EF4-FFF2-40B4-BE49-F238E27FC236}">
                <a16:creationId xmlns:a16="http://schemas.microsoft.com/office/drawing/2014/main" id="{DE762BF3-FDF6-D686-A0DF-EA678FD0D324}"/>
              </a:ext>
            </a:extLst>
          </p:cNvPr>
          <p:cNvPicPr>
            <a:picLocks noChangeAspect="1" noChangeArrowheads="1"/>
          </p:cNvPicPr>
          <p:nvPr/>
        </p:nvPicPr>
        <p:blipFill rotWithShape="1">
          <a:blip r:embed="rId7" cstate="screen">
            <a:duotone>
              <a:srgbClr val="A5A5A5">
                <a:shade val="45000"/>
                <a:satMod val="135000"/>
              </a:srgbClr>
              <a:prstClr val="white"/>
            </a:duotone>
            <a:extLst>
              <a:ext uri="{28A0092B-C50C-407E-A947-70E740481C1C}">
                <a14:useLocalDpi xmlns:a14="http://schemas.microsoft.com/office/drawing/2010/main"/>
              </a:ext>
            </a:extLst>
          </a:blip>
          <a:srcRect l="53552"/>
          <a:stretch/>
        </p:blipFill>
        <p:spPr bwMode="auto">
          <a:xfrm>
            <a:off x="6114626" y="4781440"/>
            <a:ext cx="127960" cy="502619"/>
          </a:xfrm>
          <a:prstGeom prst="rect">
            <a:avLst/>
          </a:prstGeom>
          <a:noFill/>
          <a:extLst>
            <a:ext uri="{909E8E84-426E-40DD-AFC4-6F175D3DCCD1}">
              <a14:hiddenFill xmlns:a14="http://schemas.microsoft.com/office/drawing/2010/main">
                <a:solidFill>
                  <a:srgbClr val="FFFFFF"/>
                </a:solidFill>
              </a14:hiddenFill>
            </a:ext>
          </a:extLst>
        </p:spPr>
      </p:pic>
      <p:sp>
        <p:nvSpPr>
          <p:cNvPr id="102" name="CuadroTexto 101">
            <a:extLst>
              <a:ext uri="{FF2B5EF4-FFF2-40B4-BE49-F238E27FC236}">
                <a16:creationId xmlns:a16="http://schemas.microsoft.com/office/drawing/2014/main" id="{37B46A72-651A-8954-4D40-4794DCB02AF4}"/>
              </a:ext>
            </a:extLst>
          </p:cNvPr>
          <p:cNvSpPr txBox="1"/>
          <p:nvPr/>
        </p:nvSpPr>
        <p:spPr>
          <a:xfrm>
            <a:off x="4071760" y="4497418"/>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Conoce y utiliza e-biblio (326)</a:t>
            </a:r>
          </a:p>
        </p:txBody>
      </p:sp>
      <p:sp>
        <p:nvSpPr>
          <p:cNvPr id="103" name="CuadroTexto 102">
            <a:extLst>
              <a:ext uri="{FF2B5EF4-FFF2-40B4-BE49-F238E27FC236}">
                <a16:creationId xmlns:a16="http://schemas.microsoft.com/office/drawing/2014/main" id="{6E70BA7C-3D01-C8EF-5C2B-D93F0D3BF547}"/>
              </a:ext>
            </a:extLst>
          </p:cNvPr>
          <p:cNvSpPr txBox="1"/>
          <p:nvPr/>
        </p:nvSpPr>
        <p:spPr>
          <a:xfrm>
            <a:off x="7569014" y="6513390"/>
            <a:ext cx="3332984" cy="246221"/>
          </a:xfrm>
          <a:prstGeom prst="rect">
            <a:avLst/>
          </a:prstGeom>
          <a:solidFill>
            <a:srgbClr val="FFFFFF">
              <a:alpha val="80000"/>
            </a:srgbClr>
          </a:solidFill>
        </p:spPr>
        <p:txBody>
          <a:bodyPr wrap="square" rtlCol="0">
            <a:spAutoFit/>
          </a:bodyPr>
          <a:lstStyle/>
          <a:p>
            <a:pPr algn="r"/>
            <a:r>
              <a:rPr lang="es-ES" sz="1000" b="1" dirty="0">
                <a:solidFill>
                  <a:srgbClr val="C47550"/>
                </a:solidFill>
                <a:latin typeface="Segoe UI" panose="020B0502040204020203" pitchFamily="34" charset="0"/>
                <a:ea typeface="Roboto" pitchFamily="2" charset="0"/>
                <a:cs typeface="Segoe UI" panose="020B0502040204020203" pitchFamily="34" charset="0"/>
              </a:rPr>
              <a:t>Base: </a:t>
            </a:r>
            <a:r>
              <a:rPr lang="es-ES" sz="1000" dirty="0">
                <a:solidFill>
                  <a:srgbClr val="C47550"/>
                </a:solidFill>
                <a:latin typeface="Segoe UI" panose="020B0502040204020203" pitchFamily="34" charset="0"/>
                <a:ea typeface="Roboto" pitchFamily="2" charset="0"/>
                <a:cs typeface="Segoe UI" panose="020B0502040204020203" pitchFamily="34" charset="0"/>
              </a:rPr>
              <a:t>Población de 14 o más años (4.800)</a:t>
            </a:r>
          </a:p>
        </p:txBody>
      </p:sp>
      <p:sp>
        <p:nvSpPr>
          <p:cNvPr id="4" name="Bocadillo: rectángulo con esquinas redondeadas 3">
            <a:extLst>
              <a:ext uri="{FF2B5EF4-FFF2-40B4-BE49-F238E27FC236}">
                <a16:creationId xmlns:a16="http://schemas.microsoft.com/office/drawing/2014/main" id="{B3EDB8ED-A38C-2B51-89B0-3AF259CFC0C8}"/>
              </a:ext>
            </a:extLst>
          </p:cNvPr>
          <p:cNvSpPr/>
          <p:nvPr/>
        </p:nvSpPr>
        <p:spPr>
          <a:xfrm>
            <a:off x="5975918" y="2342253"/>
            <a:ext cx="1081415" cy="602248"/>
          </a:xfrm>
          <a:prstGeom prst="wedgeRoundRectCallout">
            <a:avLst>
              <a:gd name="adj1" fmla="val -66865"/>
              <a:gd name="adj2" fmla="val 37453"/>
              <a:gd name="adj3" fmla="val 16667"/>
            </a:avLst>
          </a:prstGeom>
          <a:solidFill>
            <a:schemeClr val="bg1">
              <a:lumMod val="95000"/>
            </a:schemeClr>
          </a:solidFill>
          <a:ln>
            <a:solidFill>
              <a:srgbClr val="1F2A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Bef>
                <a:spcPct val="20000"/>
              </a:spcBef>
            </a:pPr>
            <a:r>
              <a:rPr lang="es-ES" sz="1050" dirty="0">
                <a:solidFill>
                  <a:schemeClr val="tx1"/>
                </a:solidFill>
                <a:latin typeface="Segoe UI" panose="020B0502040204020203" pitchFamily="34" charset="0"/>
                <a:ea typeface="Verdana" panose="020B0604030504040204" pitchFamily="34" charset="0"/>
                <a:cs typeface="Segoe UI" panose="020B0502040204020203" pitchFamily="34" charset="0"/>
              </a:rPr>
              <a:t>Mujer: 7,8%</a:t>
            </a:r>
          </a:p>
          <a:p>
            <a:pPr algn="ctr">
              <a:lnSpc>
                <a:spcPct val="110000"/>
              </a:lnSpc>
              <a:spcBef>
                <a:spcPct val="20000"/>
              </a:spcBef>
            </a:pPr>
            <a:r>
              <a:rPr lang="es-ES" sz="1050" dirty="0">
                <a:solidFill>
                  <a:schemeClr val="tx1"/>
                </a:solidFill>
                <a:latin typeface="Segoe UI" panose="020B0502040204020203" pitchFamily="34" charset="0"/>
                <a:ea typeface="Verdana" panose="020B0604030504040204" pitchFamily="34" charset="0"/>
                <a:cs typeface="Segoe UI" panose="020B0502040204020203" pitchFamily="34" charset="0"/>
              </a:rPr>
              <a:t>Madrid: 9,4%</a:t>
            </a:r>
          </a:p>
        </p:txBody>
      </p:sp>
      <p:sp>
        <p:nvSpPr>
          <p:cNvPr id="5" name="Bocadillo: rectángulo con esquinas redondeadas 4">
            <a:extLst>
              <a:ext uri="{FF2B5EF4-FFF2-40B4-BE49-F238E27FC236}">
                <a16:creationId xmlns:a16="http://schemas.microsoft.com/office/drawing/2014/main" id="{AF156EA5-2898-3833-0A4A-9484E89266EA}"/>
              </a:ext>
            </a:extLst>
          </p:cNvPr>
          <p:cNvSpPr/>
          <p:nvPr/>
        </p:nvSpPr>
        <p:spPr>
          <a:xfrm>
            <a:off x="301094" y="3633546"/>
            <a:ext cx="2055804" cy="955683"/>
          </a:xfrm>
          <a:prstGeom prst="wedgeRoundRectCallout">
            <a:avLst>
              <a:gd name="adj1" fmla="val 39843"/>
              <a:gd name="adj2" fmla="val -78002"/>
              <a:gd name="adj3" fmla="val 16667"/>
            </a:avLst>
          </a:prstGeom>
          <a:solidFill>
            <a:schemeClr val="bg1">
              <a:lumMod val="95000"/>
            </a:schemeClr>
          </a:solidFill>
          <a:ln>
            <a:solidFill>
              <a:srgbClr val="1F2A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Bef>
                <a:spcPct val="20000"/>
              </a:spcBef>
            </a:pPr>
            <a:r>
              <a:rPr lang="es-ES" sz="1050" dirty="0">
                <a:solidFill>
                  <a:schemeClr val="tx1"/>
                </a:solidFill>
                <a:latin typeface="Segoe UI" panose="020B0502040204020203" pitchFamily="34" charset="0"/>
                <a:ea typeface="Verdana" panose="020B0604030504040204" pitchFamily="34" charset="0"/>
                <a:cs typeface="Segoe UI" panose="020B0502040204020203" pitchFamily="34" charset="0"/>
              </a:rPr>
              <a:t>Hombre: 86,3%</a:t>
            </a:r>
          </a:p>
          <a:p>
            <a:pPr algn="ctr">
              <a:lnSpc>
                <a:spcPct val="110000"/>
              </a:lnSpc>
              <a:spcBef>
                <a:spcPct val="20000"/>
              </a:spcBef>
            </a:pPr>
            <a:r>
              <a:rPr lang="es-ES" sz="1050" dirty="0">
                <a:solidFill>
                  <a:schemeClr val="tx1"/>
                </a:solidFill>
                <a:latin typeface="Segoe UI" panose="020B0502040204020203" pitchFamily="34" charset="0"/>
                <a:ea typeface="Verdana" panose="020B0604030504040204" pitchFamily="34" charset="0"/>
                <a:cs typeface="Segoe UI" panose="020B0502040204020203" pitchFamily="34" charset="0"/>
              </a:rPr>
              <a:t>Mayores de 65 años: 86,1%</a:t>
            </a:r>
          </a:p>
          <a:p>
            <a:pPr algn="ctr">
              <a:lnSpc>
                <a:spcPct val="110000"/>
              </a:lnSpc>
              <a:spcBef>
                <a:spcPct val="20000"/>
              </a:spcBef>
            </a:pPr>
            <a:r>
              <a:rPr lang="es-ES" sz="1050" dirty="0">
                <a:solidFill>
                  <a:schemeClr val="tx1"/>
                </a:solidFill>
                <a:latin typeface="Segoe UI" panose="020B0502040204020203" pitchFamily="34" charset="0"/>
                <a:ea typeface="Verdana" panose="020B0604030504040204" pitchFamily="34" charset="0"/>
                <a:cs typeface="Segoe UI" panose="020B0502040204020203" pitchFamily="34" charset="0"/>
              </a:rPr>
              <a:t>Andalucía: 87,2%</a:t>
            </a:r>
          </a:p>
          <a:p>
            <a:pPr algn="ctr">
              <a:lnSpc>
                <a:spcPct val="110000"/>
              </a:lnSpc>
              <a:spcBef>
                <a:spcPct val="20000"/>
              </a:spcBef>
            </a:pPr>
            <a:r>
              <a:rPr lang="es-ES" sz="1050" dirty="0">
                <a:solidFill>
                  <a:schemeClr val="tx1"/>
                </a:solidFill>
                <a:latin typeface="Segoe UI" panose="020B0502040204020203" pitchFamily="34" charset="0"/>
                <a:ea typeface="Verdana" panose="020B0604030504040204" pitchFamily="34" charset="0"/>
                <a:cs typeface="Segoe UI" panose="020B0502040204020203" pitchFamily="34" charset="0"/>
              </a:rPr>
              <a:t>País Vasco 90,2%</a:t>
            </a:r>
          </a:p>
        </p:txBody>
      </p:sp>
    </p:spTree>
    <p:extLst>
      <p:ext uri="{BB962C8B-B14F-4D97-AF65-F5344CB8AC3E}">
        <p14:creationId xmlns:p14="http://schemas.microsoft.com/office/powerpoint/2010/main" val="8031670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538505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9302634"/>
      </p:ext>
    </p:extLst>
  </p:cSld>
  <p:clrMapOvr>
    <a:masterClrMapping/>
  </p:clrMapOvr>
</p:sld>
</file>

<file path=ppt/theme/theme1.xml><?xml version="1.0" encoding="utf-8"?>
<a:theme xmlns:a="http://schemas.openxmlformats.org/drawingml/2006/main" name="Tema de Office">
  <a:themeElements>
    <a:clrScheme name="Conecta">
      <a:dk1>
        <a:sysClr val="windowText" lastClr="000000"/>
      </a:dk1>
      <a:lt1>
        <a:sysClr val="window" lastClr="FFFFFF"/>
      </a:lt1>
      <a:dk2>
        <a:srgbClr val="4F5358"/>
      </a:dk2>
      <a:lt2>
        <a:srgbClr val="E7C45A"/>
      </a:lt2>
      <a:accent1>
        <a:srgbClr val="DE4718"/>
      </a:accent1>
      <a:accent2>
        <a:srgbClr val="CC1417"/>
      </a:accent2>
      <a:accent3>
        <a:srgbClr val="3F1C52"/>
      </a:accent3>
      <a:accent4>
        <a:srgbClr val="002A61"/>
      </a:accent4>
      <a:accent5>
        <a:srgbClr val="319893"/>
      </a:accent5>
      <a:accent6>
        <a:srgbClr val="68A02C"/>
      </a:accent6>
      <a:hlink>
        <a:srgbClr val="0563C1"/>
      </a:hlink>
      <a:folHlink>
        <a:srgbClr val="954F72"/>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apel">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Solsticio">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Conecta">
    <a:dk1>
      <a:sysClr val="windowText" lastClr="000000"/>
    </a:dk1>
    <a:lt1>
      <a:sysClr val="window" lastClr="FFFFFF"/>
    </a:lt1>
    <a:dk2>
      <a:srgbClr val="4F5358"/>
    </a:dk2>
    <a:lt2>
      <a:srgbClr val="E7C45A"/>
    </a:lt2>
    <a:accent1>
      <a:srgbClr val="DE4718"/>
    </a:accent1>
    <a:accent2>
      <a:srgbClr val="CC1417"/>
    </a:accent2>
    <a:accent3>
      <a:srgbClr val="3F1C52"/>
    </a:accent3>
    <a:accent4>
      <a:srgbClr val="002A61"/>
    </a:accent4>
    <a:accent5>
      <a:srgbClr val="319893"/>
    </a:accent5>
    <a:accent6>
      <a:srgbClr val="68A02C"/>
    </a:accent6>
    <a:hlink>
      <a:srgbClr val="0563C1"/>
    </a:hlink>
    <a:folHlink>
      <a:srgbClr val="954F72"/>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Conecta">
    <a:dk1>
      <a:sysClr val="windowText" lastClr="000000"/>
    </a:dk1>
    <a:lt1>
      <a:sysClr val="window" lastClr="FFFFFF"/>
    </a:lt1>
    <a:dk2>
      <a:srgbClr val="4F5358"/>
    </a:dk2>
    <a:lt2>
      <a:srgbClr val="E7C45A"/>
    </a:lt2>
    <a:accent1>
      <a:srgbClr val="DE4718"/>
    </a:accent1>
    <a:accent2>
      <a:srgbClr val="CC1417"/>
    </a:accent2>
    <a:accent3>
      <a:srgbClr val="3F1C52"/>
    </a:accent3>
    <a:accent4>
      <a:srgbClr val="002A61"/>
    </a:accent4>
    <a:accent5>
      <a:srgbClr val="319893"/>
    </a:accent5>
    <a:accent6>
      <a:srgbClr val="68A02C"/>
    </a:accent6>
    <a:hlink>
      <a:srgbClr val="0563C1"/>
    </a:hlink>
    <a:folHlink>
      <a:srgbClr val="954F72"/>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Conecta">
    <a:dk1>
      <a:sysClr val="windowText" lastClr="000000"/>
    </a:dk1>
    <a:lt1>
      <a:sysClr val="window" lastClr="FFFFFF"/>
    </a:lt1>
    <a:dk2>
      <a:srgbClr val="4F5358"/>
    </a:dk2>
    <a:lt2>
      <a:srgbClr val="E7C45A"/>
    </a:lt2>
    <a:accent1>
      <a:srgbClr val="DE4718"/>
    </a:accent1>
    <a:accent2>
      <a:srgbClr val="CC1417"/>
    </a:accent2>
    <a:accent3>
      <a:srgbClr val="3F1C52"/>
    </a:accent3>
    <a:accent4>
      <a:srgbClr val="002A61"/>
    </a:accent4>
    <a:accent5>
      <a:srgbClr val="319893"/>
    </a:accent5>
    <a:accent6>
      <a:srgbClr val="68A02C"/>
    </a:accent6>
    <a:hlink>
      <a:srgbClr val="0563C1"/>
    </a:hlink>
    <a:folHlink>
      <a:srgbClr val="954F72"/>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onecta">
    <a:dk1>
      <a:sysClr val="windowText" lastClr="000000"/>
    </a:dk1>
    <a:lt1>
      <a:sysClr val="window" lastClr="FFFFFF"/>
    </a:lt1>
    <a:dk2>
      <a:srgbClr val="4F5358"/>
    </a:dk2>
    <a:lt2>
      <a:srgbClr val="E7C45A"/>
    </a:lt2>
    <a:accent1>
      <a:srgbClr val="DE4718"/>
    </a:accent1>
    <a:accent2>
      <a:srgbClr val="CC1417"/>
    </a:accent2>
    <a:accent3>
      <a:srgbClr val="3F1C52"/>
    </a:accent3>
    <a:accent4>
      <a:srgbClr val="002A61"/>
    </a:accent4>
    <a:accent5>
      <a:srgbClr val="319893"/>
    </a:accent5>
    <a:accent6>
      <a:srgbClr val="68A02C"/>
    </a:accent6>
    <a:hlink>
      <a:srgbClr val="0563C1"/>
    </a:hlink>
    <a:folHlink>
      <a:srgbClr val="954F72"/>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Papel">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Solsticio">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Conecta">
    <a:dk1>
      <a:sysClr val="windowText" lastClr="000000"/>
    </a:dk1>
    <a:lt1>
      <a:sysClr val="window" lastClr="FFFFFF"/>
    </a:lt1>
    <a:dk2>
      <a:srgbClr val="4F5358"/>
    </a:dk2>
    <a:lt2>
      <a:srgbClr val="E7C45A"/>
    </a:lt2>
    <a:accent1>
      <a:srgbClr val="DE4718"/>
    </a:accent1>
    <a:accent2>
      <a:srgbClr val="CC1417"/>
    </a:accent2>
    <a:accent3>
      <a:srgbClr val="3F1C52"/>
    </a:accent3>
    <a:accent4>
      <a:srgbClr val="002A61"/>
    </a:accent4>
    <a:accent5>
      <a:srgbClr val="319893"/>
    </a:accent5>
    <a:accent6>
      <a:srgbClr val="68A02C"/>
    </a:accent6>
    <a:hlink>
      <a:srgbClr val="0563C1"/>
    </a:hlink>
    <a:folHlink>
      <a:srgbClr val="954F72"/>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Conecta">
    <a:dk1>
      <a:sysClr val="windowText" lastClr="000000"/>
    </a:dk1>
    <a:lt1>
      <a:sysClr val="window" lastClr="FFFFFF"/>
    </a:lt1>
    <a:dk2>
      <a:srgbClr val="4F5358"/>
    </a:dk2>
    <a:lt2>
      <a:srgbClr val="E7C45A"/>
    </a:lt2>
    <a:accent1>
      <a:srgbClr val="DE4718"/>
    </a:accent1>
    <a:accent2>
      <a:srgbClr val="CC1417"/>
    </a:accent2>
    <a:accent3>
      <a:srgbClr val="3F1C52"/>
    </a:accent3>
    <a:accent4>
      <a:srgbClr val="002A61"/>
    </a:accent4>
    <a:accent5>
      <a:srgbClr val="319893"/>
    </a:accent5>
    <a:accent6>
      <a:srgbClr val="68A02C"/>
    </a:accent6>
    <a:hlink>
      <a:srgbClr val="0563C1"/>
    </a:hlink>
    <a:folHlink>
      <a:srgbClr val="954F72"/>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Conecta">
    <a:dk1>
      <a:sysClr val="windowText" lastClr="000000"/>
    </a:dk1>
    <a:lt1>
      <a:sysClr val="window" lastClr="FFFFFF"/>
    </a:lt1>
    <a:dk2>
      <a:srgbClr val="4F5358"/>
    </a:dk2>
    <a:lt2>
      <a:srgbClr val="E7C45A"/>
    </a:lt2>
    <a:accent1>
      <a:srgbClr val="DE4718"/>
    </a:accent1>
    <a:accent2>
      <a:srgbClr val="CC1417"/>
    </a:accent2>
    <a:accent3>
      <a:srgbClr val="3F1C52"/>
    </a:accent3>
    <a:accent4>
      <a:srgbClr val="002A61"/>
    </a:accent4>
    <a:accent5>
      <a:srgbClr val="319893"/>
    </a:accent5>
    <a:accent6>
      <a:srgbClr val="68A02C"/>
    </a:accent6>
    <a:hlink>
      <a:srgbClr val="0563C1"/>
    </a:hlink>
    <a:folHlink>
      <a:srgbClr val="954F72"/>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68680</TotalTime>
  <Words>15954</Words>
  <Application>Microsoft Macintosh PowerPoint</Application>
  <PresentationFormat>Panorámica</PresentationFormat>
  <Paragraphs>2718</Paragraphs>
  <Slides>129</Slides>
  <Notes>37</Notes>
  <HiddenSlides>10</HiddenSlides>
  <MMClips>0</MMClips>
  <ScaleCrop>false</ScaleCrop>
  <HeadingPairs>
    <vt:vector size="6" baseType="variant">
      <vt:variant>
        <vt:lpstr>Fuentes usadas</vt:lpstr>
      </vt:variant>
      <vt:variant>
        <vt:i4>16</vt:i4>
      </vt:variant>
      <vt:variant>
        <vt:lpstr>Tema</vt:lpstr>
      </vt:variant>
      <vt:variant>
        <vt:i4>1</vt:i4>
      </vt:variant>
      <vt:variant>
        <vt:lpstr>Títulos de diapositiva</vt:lpstr>
      </vt:variant>
      <vt:variant>
        <vt:i4>129</vt:i4>
      </vt:variant>
    </vt:vector>
  </HeadingPairs>
  <TitlesOfParts>
    <vt:vector size="146" baseType="lpstr">
      <vt:lpstr>Aptos Narrow</vt:lpstr>
      <vt:lpstr>Arial</vt:lpstr>
      <vt:lpstr>Calibri</vt:lpstr>
      <vt:lpstr>Calibri Light</vt:lpstr>
      <vt:lpstr>Century Gothic</vt:lpstr>
      <vt:lpstr>Courier New</vt:lpstr>
      <vt:lpstr>Marlett</vt:lpstr>
      <vt:lpstr>Segoe</vt:lpstr>
      <vt:lpstr>Segoe </vt:lpstr>
      <vt:lpstr>Segoe UI</vt:lpstr>
      <vt:lpstr>Segoe UI Symbol</vt:lpstr>
      <vt:lpstr>Segor ui</vt:lpstr>
      <vt:lpstr>Symbol</vt:lpstr>
      <vt:lpstr>Verdana</vt:lpstr>
      <vt:lpstr>Wingdings</vt:lpstr>
      <vt:lpstr>Wingdings 2</vt:lpstr>
      <vt:lpstr>Tema de Office</vt:lpstr>
      <vt:lpstr>Presentación de PowerPoint</vt:lpstr>
      <vt:lpstr>ÍNDICE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Proyecto</dc:title>
  <dc:creator>Juan Francisco Cano</dc:creator>
  <cp:lastModifiedBy>Inma Alavedra</cp:lastModifiedBy>
  <cp:revision>5089</cp:revision>
  <cp:lastPrinted>2019-12-23T11:27:24Z</cp:lastPrinted>
  <dcterms:created xsi:type="dcterms:W3CDTF">2013-06-25T10:03:20Z</dcterms:created>
  <dcterms:modified xsi:type="dcterms:W3CDTF">2026-02-02T11:25:54Z</dcterms:modified>
</cp:coreProperties>
</file>